
<file path=[Content_Types].xml><?xml version="1.0" encoding="utf-8"?>
<Types xmlns="http://schemas.openxmlformats.org/package/2006/content-types">
  <Override PartName="/ppt/slides/slide47.xml" ContentType="application/vnd.openxmlformats-officedocument.presentationml.slide+xml"/>
  <Override PartName="/ppt/slides/slide58.xml" ContentType="application/vnd.openxmlformats-officedocument.presentationml.slide+xml"/>
  <Override PartName="/ppt/slides/slide94.xml" ContentType="application/vnd.openxmlformats-officedocument.presentationml.slide+xml"/>
  <Override PartName="/ppt/notesSlides/notesSlide2.xml" ContentType="application/vnd.openxmlformats-officedocument.presentationml.notesSlide+xml"/>
  <Override PartName="/ppt/slides/slide36.xml" ContentType="application/vnd.openxmlformats-officedocument.presentationml.slide+xml"/>
  <Override PartName="/ppt/slides/slide83.xml" ContentType="application/vnd.openxmlformats-officedocument.presentationml.slide+xml"/>
  <Override PartName="/ppt/slides/slide120.xml" ContentType="application/vnd.openxmlformats-officedocument.presentationml.slide+xml"/>
  <Override PartName="/ppt/slides/slide131.xml" ContentType="application/vnd.openxmlformats-officedocument.presentationml.slide+xml"/>
  <Override PartName="/ppt/notesSlides/notesSlide38.xml" ContentType="application/vnd.openxmlformats-officedocument.presentationml.notesSlide+xml"/>
  <Override PartName="/ppt/notesSlides/notesSlide49.xml" ContentType="application/vnd.openxmlformats-officedocument.presentationml.notesSlide+xml"/>
  <Override PartName="/ppt/notesSlides/notesSlide85.xml" ContentType="application/vnd.openxmlformats-officedocument.presentationml.notesSlide+xml"/>
  <Override PartName="/ppt/notesSlides/notesSlide96.xml" ContentType="application/vnd.openxmlformats-officedocument.presentationml.notesSlide+xml"/>
  <Override PartName="/ppt/slides/slide25.xml" ContentType="application/vnd.openxmlformats-officedocument.presentationml.slide+xml"/>
  <Override PartName="/ppt/slides/slide72.xml" ContentType="application/vnd.openxmlformats-officedocument.presentationml.slide+xml"/>
  <Override PartName="/ppt/slideLayouts/slideLayout2.xml" ContentType="application/vnd.openxmlformats-officedocument.presentationml.slideLayout+xml"/>
  <Override PartName="/ppt/notesSlides/notesSlide27.xml" ContentType="application/vnd.openxmlformats-officedocument.presentationml.notesSlide+xml"/>
  <Override PartName="/ppt/notesSlides/notesSlide74.xml" ContentType="application/vnd.openxmlformats-officedocument.presentationml.notesSlide+xml"/>
  <Default Extension="xml" ContentType="application/xml"/>
  <Override PartName="/ppt/slides/slide14.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notesSlides/notesSlide16.xml" ContentType="application/vnd.openxmlformats-officedocument.presentationml.notesSlide+xml"/>
  <Override PartName="/ppt/notesSlides/notesSlide63.xml" ContentType="application/vnd.openxmlformats-officedocument.presentationml.notesSlide+xml"/>
  <Override PartName="/ppt/tableStyles.xml" ContentType="application/vnd.openxmlformats-officedocument.presentationml.tableStyles+xml"/>
  <Override PartName="/ppt/notesSlides/notesSlide41.xml" ContentType="application/vnd.openxmlformats-officedocument.presentationml.notesSlide+xml"/>
  <Override PartName="/ppt/notesSlides/notesSlide52.xml" ContentType="application/vnd.openxmlformats-officedocument.presentationml.notesSlide+xml"/>
  <Override PartName="/ppt/notesSlides/notesSlide30.xml" ContentType="application/vnd.openxmlformats-officedocument.presentationml.notesSlide+xml"/>
  <Override PartName="/ppt/slides/slide99.xml" ContentType="application/vnd.openxmlformats-officedocument.presentationml.slide+xml"/>
  <Override PartName="/ppt/slides/slide136.xml" ContentType="application/vnd.openxmlformats-officedocument.presentationml.slide+xml"/>
  <Override PartName="/ppt/notesSlides/notesSlide7.xml" ContentType="application/vnd.openxmlformats-officedocument.presentationml.notesSlide+xml"/>
  <Override PartName="/ppt/slides/slide77.xml" ContentType="application/vnd.openxmlformats-officedocument.presentationml.slide+xml"/>
  <Override PartName="/ppt/slides/slide88.xml" ContentType="application/vnd.openxmlformats-officedocument.presentationml.slide+xml"/>
  <Override PartName="/ppt/slides/slide125.xml" ContentType="application/vnd.openxmlformats-officedocument.presentationml.slide+xml"/>
  <Override PartName="/ppt/slides/slide5.xml" ContentType="application/vnd.openxmlformats-officedocument.presentationml.slide+xml"/>
  <Override PartName="/ppt/slides/slide19.xml" ContentType="application/vnd.openxmlformats-officedocument.presentationml.slide+xml"/>
  <Override PartName="/ppt/slides/slide66.xml" ContentType="application/vnd.openxmlformats-officedocument.presentationml.slide+xml"/>
  <Override PartName="/ppt/slides/slide103.xml" ContentType="application/vnd.openxmlformats-officedocument.presentationml.slide+xml"/>
  <Override PartName="/ppt/slides/slide114.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68.xml" ContentType="application/vnd.openxmlformats-officedocument.presentationml.notesSlide+xml"/>
  <Override PartName="/ppt/notesSlides/notesSlide79.xml" ContentType="application/vnd.openxmlformats-officedocument.presentationml.notesSlide+xml"/>
  <Override PartName="/ppt/slides/slide55.xml" ContentType="application/vnd.openxmlformats-officedocument.presentationml.slide+xml"/>
  <Override PartName="/ppt/theme/theme2.xml" ContentType="application/vnd.openxmlformats-officedocument.theme+xml"/>
  <Override PartName="/ppt/notesSlides/notesSlide57.xml" ContentType="application/vnd.openxmlformats-officedocument.presentationml.notesSlide+xml"/>
  <Override PartName="/ppt/notesSlides/notesSlide102.xml" ContentType="application/vnd.openxmlformats-officedocument.presentationml.notesSlide+xml"/>
  <Override PartName="/ppt/slides/slide33.xml" ContentType="application/vnd.openxmlformats-officedocument.presentationml.slide+xml"/>
  <Override PartName="/ppt/slides/slide44.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Default Extension="emf" ContentType="image/x-emf"/>
  <Override PartName="/ppt/notesSlides/notesSlide46.xml" ContentType="application/vnd.openxmlformats-officedocument.presentationml.notesSlide+xml"/>
  <Override PartName="/ppt/notesSlides/notesSlide93.xml" ContentType="application/vnd.openxmlformats-officedocument.presentationml.notesSlide+xml"/>
  <Override PartName="/ppt/presentation.xml" ContentType="application/vnd.openxmlformats-officedocument.presentationml.presentation.main+xml"/>
  <Override PartName="/ppt/slides/slide22.xml" ContentType="application/vnd.openxmlformats-officedocument.presentationml.slide+xml"/>
  <Override PartName="/ppt/notesSlides/notesSlide24.xml" ContentType="application/vnd.openxmlformats-officedocument.presentationml.notesSlide+xml"/>
  <Override PartName="/ppt/notesSlides/notesSlide35.xml" ContentType="application/vnd.openxmlformats-officedocument.presentationml.notesSlide+xml"/>
  <Override PartName="/ppt/notesSlides/notesSlide71.xml" ContentType="application/vnd.openxmlformats-officedocument.presentationml.notesSlide+xml"/>
  <Override PartName="/ppt/notesSlides/notesSlide82.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notesSlides/notesSlide13.xml" ContentType="application/vnd.openxmlformats-officedocument.presentationml.notesSlide+xml"/>
  <Override PartName="/ppt/notesSlides/notesSlide60.xml" ContentType="application/vnd.openxmlformats-officedocument.presentationml.notesSlide+xml"/>
  <Override PartName="/ppt/slides/slide119.xml" ContentType="application/vnd.openxmlformats-officedocument.presentationml.slide+xml"/>
  <Override PartName="/ppt/slideLayouts/slideLayout10.xml" ContentType="application/vnd.openxmlformats-officedocument.presentationml.slideLayout+xml"/>
  <Override PartName="/ppt/slides/slide108.xml" ContentType="application/vnd.openxmlformats-officedocument.presentationml.slide+xml"/>
  <Override PartName="/ppt/slides/slide49.xml" ContentType="application/vnd.openxmlformats-officedocument.presentationml.slide+xml"/>
  <Override PartName="/ppt/slides/slide78.xml" ContentType="application/vnd.openxmlformats-officedocument.presentationml.slide+xml"/>
  <Override PartName="/ppt/slides/slide96.xml" ContentType="application/vnd.openxmlformats-officedocument.presentationml.slide+xml"/>
  <Override PartName="/ppt/slides/slide115.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s/slide104.xml" ContentType="application/vnd.openxmlformats-officedocument.presentationml.slide+xml"/>
  <Override PartName="/ppt/slides/slide122.xml" ContentType="application/vnd.openxmlformats-officedocument.presentationml.slide+xml"/>
  <Override PartName="/ppt/slides/slide133.xml" ContentType="application/vnd.openxmlformats-officedocument.presentationml.slide+xml"/>
  <Override PartName="/ppt/slideLayouts/slideLayout8.xml" ContentType="application/vnd.openxmlformats-officedocument.presentationml.slideLayout+xml"/>
  <Override PartName="/ppt/notesSlides/notesSlide69.xml" ContentType="application/vnd.openxmlformats-officedocument.presentationml.notesSlide+xml"/>
  <Override PartName="/ppt/notesSlides/notesSlide87.xml" ContentType="application/vnd.openxmlformats-officedocument.presentationml.notesSlide+xml"/>
  <Override PartName="/ppt/notesSlides/notesSlide98.xml" ContentType="application/vnd.openxmlformats-officedocument.presentationml.notesSlide+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s/slide92.xml" ContentType="application/vnd.openxmlformats-officedocument.presentationml.slide+xml"/>
  <Override PartName="/ppt/slides/slide111.xml" ContentType="application/vnd.openxmlformats-officedocument.presentationml.slide+xml"/>
  <Override PartName="/ppt/slides/slide140.xml" ContentType="application/vnd.openxmlformats-officedocument.presentationml.slide+xml"/>
  <Override PartName="/ppt/slideLayouts/slideLayout4.xml" ContentType="application/vnd.openxmlformats-officedocument.presentationml.slideLayout+xml"/>
  <Override PartName="/ppt/notesSlides/notesSlide29.xml" ContentType="application/vnd.openxmlformats-officedocument.presentationml.notesSlide+xml"/>
  <Override PartName="/ppt/notesSlides/notesSlide47.xml" ContentType="application/vnd.openxmlformats-officedocument.presentationml.notesSlide+xml"/>
  <Override PartName="/ppt/notesSlides/notesSlide58.xml" ContentType="application/vnd.openxmlformats-officedocument.presentationml.notesSlide+xml"/>
  <Override PartName="/ppt/notesSlides/notesSlide76.xml" ContentType="application/vnd.openxmlformats-officedocument.presentationml.notesSlide+xml"/>
  <Override PartName="/ppt/notesSlides/notesSlide94.xml" ContentType="application/vnd.openxmlformats-officedocument.presentationml.notesSlide+xml"/>
  <Override PartName="/ppt/notesSlides/notesSlide103.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slides/slide100.xml" ContentType="application/vnd.openxmlformats-officedocument.presentationml.slide+xml"/>
  <Default Extension="wmf" ContentType="image/x-wmf"/>
  <Override PartName="/ppt/notesSlides/notesSlide18.xml" ContentType="application/vnd.openxmlformats-officedocument.presentationml.notesSlide+xml"/>
  <Override PartName="/ppt/notesSlides/notesSlide36.xml" ContentType="application/vnd.openxmlformats-officedocument.presentationml.notesSlide+xml"/>
  <Override PartName="/ppt/notesSlides/notesSlide65.xml" ContentType="application/vnd.openxmlformats-officedocument.presentationml.notesSlide+xml"/>
  <Override PartName="/ppt/notesSlides/notesSlide83.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notesSlides/notesSlide25.xml" ContentType="application/vnd.openxmlformats-officedocument.presentationml.notesSlide+xml"/>
  <Override PartName="/ppt/notesSlides/notesSlide43.xml" ContentType="application/vnd.openxmlformats-officedocument.presentationml.notesSlide+xml"/>
  <Override PartName="/ppt/notesSlides/notesSlide54.xml" ContentType="application/vnd.openxmlformats-officedocument.presentationml.notesSlide+xml"/>
  <Override PartName="/ppt/notesSlides/notesSlide72.xml" ContentType="application/vnd.openxmlformats-officedocument.presentationml.notesSlide+xml"/>
  <Override PartName="/ppt/notesSlides/notesSlide90.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32.xml" ContentType="application/vnd.openxmlformats-officedocument.presentationml.notesSlide+xml"/>
  <Override PartName="/ppt/notesSlides/notesSlide61.xml" ContentType="application/vnd.openxmlformats-officedocument.presentationml.notesSlide+xml"/>
  <Override PartName="/ppt/slides/slide138.xml" ContentType="application/vnd.openxmlformats-officedocument.presentationml.sl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notesSlides/notesSlide50.xml" ContentType="application/vnd.openxmlformats-officedocument.presentationml.notesSlide+xml"/>
  <Override PartName="/ppt/slides/slide79.xml" ContentType="application/vnd.openxmlformats-officedocument.presentationml.slide+xml"/>
  <Override PartName="/ppt/slides/slide109.xml" ContentType="application/vnd.openxmlformats-officedocument.presentationml.slide+xml"/>
  <Override PartName="/ppt/slides/slide127.xml" ContentType="application/vnd.openxmlformats-officedocument.presentationml.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68.xml" ContentType="application/vnd.openxmlformats-officedocument.presentationml.slide+xml"/>
  <Override PartName="/ppt/slides/slide97.xml" ContentType="application/vnd.openxmlformats-officedocument.presentationml.slide+xml"/>
  <Override PartName="/ppt/slides/slide116.xml" ContentType="application/vnd.openxmlformats-officedocument.presentationml.slide+xml"/>
  <Override PartName="/ppt/slides/slide134.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notesSlides/notesSlide99.xml" ContentType="application/vnd.openxmlformats-officedocument.presentationml.notesSlide+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05.xml" ContentType="application/vnd.openxmlformats-officedocument.presentationml.slide+xml"/>
  <Override PartName="/ppt/slides/slide123.xml" ContentType="application/vnd.openxmlformats-officedocument.presentationml.slide+xml"/>
  <Override PartName="/ppt/notesSlides/notesSlide1.xml" ContentType="application/vnd.openxmlformats-officedocument.presentationml.notesSlide+xml"/>
  <Override PartName="/ppt/notesSlides/notesSlide59.xml" ContentType="application/vnd.openxmlformats-officedocument.presentationml.notesSlide+xml"/>
  <Override PartName="/ppt/notesSlides/notesSlide88.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s/slide93.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s/slide130.xml" ContentType="application/vnd.openxmlformats-officedocument.presentationml.slide+xml"/>
  <Override PartName="/ppt/slideLayouts/slideLayout5.xml" ContentType="application/vnd.openxmlformats-officedocument.presentationml.slideLayout+xml"/>
  <Override PartName="/ppt/notesSlides/notesSlide19.xml" ContentType="application/vnd.openxmlformats-officedocument.presentationml.notesSlide+xml"/>
  <Override PartName="/ppt/notesSlides/notesSlide48.xml" ContentType="application/vnd.openxmlformats-officedocument.presentationml.notesSlide+xml"/>
  <Override PartName="/ppt/notesSlides/notesSlide66.xml" ContentType="application/vnd.openxmlformats-officedocument.presentationml.notesSlide+xml"/>
  <Override PartName="/ppt/notesSlides/notesSlide77.xml" ContentType="application/vnd.openxmlformats-officedocument.presentationml.notesSlide+xml"/>
  <Override PartName="/ppt/notesSlides/notesSlide95.xml" ContentType="application/vnd.openxmlformats-officedocument.presentationml.notesSlide+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Override PartName="/ppt/notesSlides/notesSlide37.xml" ContentType="application/vnd.openxmlformats-officedocument.presentationml.notesSlide+xml"/>
  <Default Extension="jpeg" ContentType="image/jpeg"/>
  <Override PartName="/ppt/notesSlides/notesSlide55.xml" ContentType="application/vnd.openxmlformats-officedocument.presentationml.notesSlide+xml"/>
  <Override PartName="/ppt/notesSlides/notesSlide84.xml" ContentType="application/vnd.openxmlformats-officedocument.presentationml.notesSlide+xml"/>
  <Override PartName="/ppt/notesSlides/notesSlide100.xml" ContentType="application/vnd.openxmlformats-officedocument.presentationml.notesSlide+xml"/>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Default Extension="wav" ContentType="audio/wav"/>
  <Override PartName="/ppt/notesSlides/notesSlide15.xml" ContentType="application/vnd.openxmlformats-officedocument.presentationml.notesSlide+xml"/>
  <Override PartName="/ppt/notesSlides/notesSlide26.xml" ContentType="application/vnd.openxmlformats-officedocument.presentationml.notesSlide+xml"/>
  <Override PartName="/ppt/notesSlides/notesSlide44.xml" ContentType="application/vnd.openxmlformats-officedocument.presentationml.notesSlide+xml"/>
  <Override PartName="/ppt/notesSlides/notesSlide62.xml" ContentType="application/vnd.openxmlformats-officedocument.presentationml.notesSlide+xml"/>
  <Override PartName="/ppt/notesSlides/notesSlide73.xml" ContentType="application/vnd.openxmlformats-officedocument.presentationml.notesSlide+xml"/>
  <Override PartName="/ppt/notesSlides/notesSlide91.xml" ContentType="application/vnd.openxmlformats-officedocument.presentationml.notesSlide+xml"/>
  <Override PartName="/ppt/slides/slide20.xml" ContentType="application/vnd.openxmlformats-officedocument.presentationml.slide+xml"/>
  <Override PartName="/ppt/slideLayouts/slideLayout12.xml" ContentType="application/vnd.openxmlformats-officedocument.presentationml.slideLayout+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notesSlides/notesSlide51.xml" ContentType="application/vnd.openxmlformats-officedocument.presentationml.notesSlide+xml"/>
  <Override PartName="/ppt/notesSlides/notesSlide80.xml" ContentType="application/vnd.openxmlformats-officedocument.presentationml.notesSlide+xml"/>
  <Override PartName="/ppt/slides/slide139.xml" ContentType="application/vnd.openxmlformats-officedocument.presentationml.slide+xml"/>
  <Override PartName="/ppt/notesSlides/notesSlide11.xml" ContentType="application/vnd.openxmlformats-officedocument.presentationml.notesSlide+xml"/>
  <Override PartName="/ppt/notesSlides/notesSlide40.xml" ContentType="application/vnd.openxmlformats-officedocument.presentationml.notesSlide+xml"/>
  <Override PartName="/ppt/slides/slide98.xml" ContentType="application/vnd.openxmlformats-officedocument.presentationml.slide+xml"/>
  <Override PartName="/ppt/slides/slide117.xml" ContentType="application/vnd.openxmlformats-officedocument.presentationml.slide+xml"/>
  <Override PartName="/ppt/slides/slide128.xml" ContentType="application/vnd.openxmlformats-officedocument.presentationml.slide+xml"/>
  <Override PartName="/ppt/notesSlides/notesSlide6.xml" ContentType="application/vnd.openxmlformats-officedocument.presentationml.notesSlide+xml"/>
  <Override PartName="/ppt/slides/slide8.xml" ContentType="application/vnd.openxmlformats-officedocument.presentationml.slide+xml"/>
  <Override PartName="/ppt/slides/slide69.xml" ContentType="application/vnd.openxmlformats-officedocument.presentationml.slide+xml"/>
  <Override PartName="/ppt/slides/slide87.xml" ContentType="application/vnd.openxmlformats-officedocument.presentationml.slide+xml"/>
  <Override PartName="/ppt/slides/slide106.xml" ContentType="application/vnd.openxmlformats-officedocument.presentationml.slide+xml"/>
  <Override PartName="/ppt/slides/slide124.xml" ContentType="application/vnd.openxmlformats-officedocument.presentationml.slide+xml"/>
  <Override PartName="/ppt/slides/slide135.xml" ContentType="application/vnd.openxmlformats-officedocument.presentationml.slide+xml"/>
  <Override PartName="/ppt/notesSlides/notesSlide89.xml" ContentType="application/vnd.openxmlformats-officedocument.presentationml.notesSlide+xml"/>
  <Override PartName="/ppt/slides/slide29.xml" ContentType="application/vnd.openxmlformats-officedocument.presentationml.slide+xml"/>
  <Override PartName="/ppt/slides/slide76.xml" ContentType="application/vnd.openxmlformats-officedocument.presentationml.slide+xml"/>
  <Override PartName="/ppt/slides/slide113.xml" ContentType="application/vnd.openxmlformats-officedocument.presentationml.slide+xml"/>
  <Override PartName="/ppt/notesSlides/notesSlide78.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102.xml" ContentType="application/vnd.openxmlformats-officedocument.presentationml.slide+xml"/>
  <Override PartName="/ppt/slideLayouts/slideLayout6.xml" ContentType="application/vnd.openxmlformats-officedocument.presentationml.slideLayout+xml"/>
  <Override PartName="/ppt/notesSlides/notesSlide67.xml" ContentType="application/vnd.openxmlformats-officedocument.presentationml.notesSlide+xml"/>
  <Override PartName="/ppt/slides/slide43.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notesSlides/notesSlide45.xml" ContentType="application/vnd.openxmlformats-officedocument.presentationml.notesSlide+xml"/>
  <Override PartName="/ppt/notesSlides/notesSlide56.xml" ContentType="application/vnd.openxmlformats-officedocument.presentationml.notesSlide+xml"/>
  <Override PartName="/ppt/notesSlides/notesSlide92.xml" ContentType="application/vnd.openxmlformats-officedocument.presentationml.notesSlide+xml"/>
  <Override PartName="/ppt/notesSlides/notesSlide101.xml" ContentType="application/vnd.openxmlformats-officedocument.presentationml.notesSlide+xml"/>
  <Override PartName="/ppt/slides/slide32.xml" ContentType="application/vnd.openxmlformats-officedocument.presentationml.slide+xml"/>
  <Override PartName="/ppt/notesSlides/notesSlide34.xml" ContentType="application/vnd.openxmlformats-officedocument.presentationml.notesSlide+xml"/>
  <Override PartName="/ppt/notesSlides/notesSlide81.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notesSlides/notesSlide23.xml" ContentType="application/vnd.openxmlformats-officedocument.presentationml.notesSlide+xml"/>
  <Override PartName="/ppt/notesSlides/notesSlide70.xml" ContentType="application/vnd.openxmlformats-officedocument.presentationml.notesSlide+xml"/>
  <Override PartName="/docProps/custom.xml" ContentType="application/vnd.openxmlformats-officedocument.custom-properties+xml"/>
  <Override PartName="/ppt/slides/slide129.xml" ContentType="application/vnd.openxmlformats-officedocument.presentationml.slide+xml"/>
  <Override PartName="/ppt/notesSlides/notesSlide12.xml" ContentType="application/vnd.openxmlformats-officedocument.presentationml.notesSlide+xml"/>
  <Override PartName="/ppt/slides/slide118.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107.xml" ContentType="application/vnd.openxmlformats-officedocument.presentationml.slide+xml"/>
  <Override PartName="/ppt/viewProps.xml" ContentType="application/vnd.openxmlformats-officedocument.presentationml.viewProps+xml"/>
  <Override PartName="/ppt/slides/slide48.xml" ContentType="application/vnd.openxmlformats-officedocument.presentationml.slide+xml"/>
  <Override PartName="/ppt/slides/slide95.xml" ContentType="application/vnd.openxmlformats-officedocument.presentationml.slide+xml"/>
  <Override PartName="/ppt/slides/slide132.xml" ContentType="application/vnd.openxmlformats-officedocument.presentationml.slide+xml"/>
  <Override PartName="/ppt/notesSlides/notesSlide3.xml" ContentType="application/vnd.openxmlformats-officedocument.presentationml.notesSlide+xml"/>
  <Default Extension="bin" ContentType="application/vnd.openxmlformats-officedocument.oleObject"/>
  <Override PartName="/ppt/notesSlides/notesSlide97.xml" ContentType="application/vnd.openxmlformats-officedocument.presentationml.notesSlide+xml"/>
  <Override PartName="/ppt/slides/slide26.xml" ContentType="application/vnd.openxmlformats-officedocument.presentationml.slide+xml"/>
  <Override PartName="/ppt/slides/slide37.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121.xml" ContentType="application/vnd.openxmlformats-officedocument.presentationml.slide+xml"/>
  <Override PartName="/ppt/presProps.xml" ContentType="application/vnd.openxmlformats-officedocument.presentationml.presProps+xml"/>
  <Override PartName="/ppt/notesSlides/notesSlide39.xml" ContentType="application/vnd.openxmlformats-officedocument.presentationml.notesSlide+xml"/>
  <Override PartName="/ppt/notesSlides/notesSlide86.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62.xml" ContentType="application/vnd.openxmlformats-officedocument.presentationml.slide+xml"/>
  <Override PartName="/ppt/slides/slide110.xml" ContentType="application/vnd.openxmlformats-officedocument.presentationml.slide+xml"/>
  <Override PartName="/ppt/slideLayouts/slideLayout3.xml" ContentType="application/vnd.openxmlformats-officedocument.presentationml.slideLayout+xml"/>
  <Override PartName="/ppt/notesSlides/notesSlide17.xml" ContentType="application/vnd.openxmlformats-officedocument.presentationml.notesSlide+xml"/>
  <Override PartName="/ppt/notesSlides/notesSlide28.xml" ContentType="application/vnd.openxmlformats-officedocument.presentationml.notesSlide+xml"/>
  <Override PartName="/ppt/notesSlides/notesSlide64.xml" ContentType="application/vnd.openxmlformats-officedocument.presentationml.notesSlide+xml"/>
  <Override PartName="/ppt/notesSlides/notesSlide75.xml" ContentType="application/vnd.openxmlformats-officedocument.presentationml.notesSlide+xml"/>
  <Override PartName="/ppt/slides/slide51.xml" ContentType="application/vnd.openxmlformats-officedocument.presentationml.slide+xml"/>
  <Override PartName="/ppt/slideLayouts/slideLayout14.xml" ContentType="application/vnd.openxmlformats-officedocument.presentationml.slideLayout+xml"/>
  <Override PartName="/ppt/notesSlides/notesSlide53.xml" ContentType="application/vnd.openxmlformats-officedocument.presentationml.notesSlide+xml"/>
  <Override PartName="/ppt/slides/slide40.xml" ContentType="application/vnd.openxmlformats-officedocument.presentationml.slide+xml"/>
  <Override PartName="/ppt/notesSlides/notesSlide42.xml" ContentType="application/vnd.openxmlformats-officedocument.presentationml.notesSlide+xml"/>
  <Default Extension="vml" ContentType="application/vnd.openxmlformats-officedocument.vmlDrawing"/>
  <Override PartName="/ppt/notesSlides/notesSlide8.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slides/slide89.xml" ContentType="application/vnd.openxmlformats-officedocument.presentationml.slide+xml"/>
  <Override PartName="/ppt/slides/slide126.xml" ContentType="application/vnd.openxmlformats-officedocument.presentationml.slide+xml"/>
  <Override PartName="/ppt/slides/slide137.xml" ContentType="application/vnd.openxmlformats-officedocument.presentationml.slid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53" r:id="rId1"/>
  </p:sldMasterIdLst>
  <p:notesMasterIdLst>
    <p:notesMasterId r:id="rId142"/>
  </p:notesMasterIdLst>
  <p:sldIdLst>
    <p:sldId id="584" r:id="rId2"/>
    <p:sldId id="585" r:id="rId3"/>
    <p:sldId id="586" r:id="rId4"/>
    <p:sldId id="587" r:id="rId5"/>
    <p:sldId id="588" r:id="rId6"/>
    <p:sldId id="589" r:id="rId7"/>
    <p:sldId id="590" r:id="rId8"/>
    <p:sldId id="591" r:id="rId9"/>
    <p:sldId id="592" r:id="rId10"/>
    <p:sldId id="593" r:id="rId11"/>
    <p:sldId id="594" r:id="rId12"/>
    <p:sldId id="595" r:id="rId13"/>
    <p:sldId id="596" r:id="rId14"/>
    <p:sldId id="597" r:id="rId15"/>
    <p:sldId id="598" r:id="rId16"/>
    <p:sldId id="599" r:id="rId17"/>
    <p:sldId id="600" r:id="rId18"/>
    <p:sldId id="601" r:id="rId19"/>
    <p:sldId id="602" r:id="rId20"/>
    <p:sldId id="603" r:id="rId21"/>
    <p:sldId id="604" r:id="rId22"/>
    <p:sldId id="605" r:id="rId23"/>
    <p:sldId id="606" r:id="rId24"/>
    <p:sldId id="607" r:id="rId25"/>
    <p:sldId id="608" r:id="rId26"/>
    <p:sldId id="609" r:id="rId27"/>
    <p:sldId id="610" r:id="rId28"/>
    <p:sldId id="611" r:id="rId29"/>
    <p:sldId id="612" r:id="rId30"/>
    <p:sldId id="613" r:id="rId31"/>
    <p:sldId id="614" r:id="rId32"/>
    <p:sldId id="615" r:id="rId33"/>
    <p:sldId id="616" r:id="rId34"/>
    <p:sldId id="617" r:id="rId35"/>
    <p:sldId id="618" r:id="rId36"/>
    <p:sldId id="619" r:id="rId37"/>
    <p:sldId id="620" r:id="rId38"/>
    <p:sldId id="621" r:id="rId39"/>
    <p:sldId id="622" r:id="rId40"/>
    <p:sldId id="623" r:id="rId41"/>
    <p:sldId id="624" r:id="rId42"/>
    <p:sldId id="625" r:id="rId43"/>
    <p:sldId id="626" r:id="rId44"/>
    <p:sldId id="627" r:id="rId45"/>
    <p:sldId id="628" r:id="rId46"/>
    <p:sldId id="629" r:id="rId47"/>
    <p:sldId id="630" r:id="rId48"/>
    <p:sldId id="631" r:id="rId49"/>
    <p:sldId id="632" r:id="rId50"/>
    <p:sldId id="633" r:id="rId51"/>
    <p:sldId id="634" r:id="rId52"/>
    <p:sldId id="635" r:id="rId53"/>
    <p:sldId id="636" r:id="rId54"/>
    <p:sldId id="637" r:id="rId55"/>
    <p:sldId id="638" r:id="rId56"/>
    <p:sldId id="639" r:id="rId57"/>
    <p:sldId id="640" r:id="rId58"/>
    <p:sldId id="641" r:id="rId59"/>
    <p:sldId id="642" r:id="rId60"/>
    <p:sldId id="643" r:id="rId61"/>
    <p:sldId id="644" r:id="rId62"/>
    <p:sldId id="645" r:id="rId63"/>
    <p:sldId id="646" r:id="rId64"/>
    <p:sldId id="647" r:id="rId65"/>
    <p:sldId id="648" r:id="rId66"/>
    <p:sldId id="649" r:id="rId67"/>
    <p:sldId id="650" r:id="rId68"/>
    <p:sldId id="651" r:id="rId69"/>
    <p:sldId id="652" r:id="rId70"/>
    <p:sldId id="653" r:id="rId71"/>
    <p:sldId id="654" r:id="rId72"/>
    <p:sldId id="655" r:id="rId73"/>
    <p:sldId id="656" r:id="rId74"/>
    <p:sldId id="657" r:id="rId75"/>
    <p:sldId id="658" r:id="rId76"/>
    <p:sldId id="659" r:id="rId77"/>
    <p:sldId id="660" r:id="rId78"/>
    <p:sldId id="661" r:id="rId79"/>
    <p:sldId id="662" r:id="rId80"/>
    <p:sldId id="663" r:id="rId81"/>
    <p:sldId id="664" r:id="rId82"/>
    <p:sldId id="665" r:id="rId83"/>
    <p:sldId id="666" r:id="rId84"/>
    <p:sldId id="667" r:id="rId85"/>
    <p:sldId id="668" r:id="rId86"/>
    <p:sldId id="669" r:id="rId87"/>
    <p:sldId id="670" r:id="rId88"/>
    <p:sldId id="671" r:id="rId89"/>
    <p:sldId id="675" r:id="rId90"/>
    <p:sldId id="681" r:id="rId91"/>
    <p:sldId id="534" r:id="rId92"/>
    <p:sldId id="535" r:id="rId93"/>
    <p:sldId id="536" r:id="rId94"/>
    <p:sldId id="537" r:id="rId95"/>
    <p:sldId id="538" r:id="rId96"/>
    <p:sldId id="539" r:id="rId97"/>
    <p:sldId id="540" r:id="rId98"/>
    <p:sldId id="541" r:id="rId99"/>
    <p:sldId id="542" r:id="rId100"/>
    <p:sldId id="543" r:id="rId101"/>
    <p:sldId id="544" r:id="rId102"/>
    <p:sldId id="545" r:id="rId103"/>
    <p:sldId id="546" r:id="rId104"/>
    <p:sldId id="547" r:id="rId105"/>
    <p:sldId id="548" r:id="rId106"/>
    <p:sldId id="549" r:id="rId107"/>
    <p:sldId id="550" r:id="rId108"/>
    <p:sldId id="551" r:id="rId109"/>
    <p:sldId id="552" r:id="rId110"/>
    <p:sldId id="553" r:id="rId111"/>
    <p:sldId id="554" r:id="rId112"/>
    <p:sldId id="555" r:id="rId113"/>
    <p:sldId id="556" r:id="rId114"/>
    <p:sldId id="557" r:id="rId115"/>
    <p:sldId id="558" r:id="rId116"/>
    <p:sldId id="559" r:id="rId117"/>
    <p:sldId id="560" r:id="rId118"/>
    <p:sldId id="561" r:id="rId119"/>
    <p:sldId id="562" r:id="rId120"/>
    <p:sldId id="563" r:id="rId121"/>
    <p:sldId id="564" r:id="rId122"/>
    <p:sldId id="565" r:id="rId123"/>
    <p:sldId id="566" r:id="rId124"/>
    <p:sldId id="567" r:id="rId125"/>
    <p:sldId id="568" r:id="rId126"/>
    <p:sldId id="569" r:id="rId127"/>
    <p:sldId id="570" r:id="rId128"/>
    <p:sldId id="572" r:id="rId129"/>
    <p:sldId id="571" r:id="rId130"/>
    <p:sldId id="573" r:id="rId131"/>
    <p:sldId id="574" r:id="rId132"/>
    <p:sldId id="575" r:id="rId133"/>
    <p:sldId id="576" r:id="rId134"/>
    <p:sldId id="577" r:id="rId135"/>
    <p:sldId id="578" r:id="rId136"/>
    <p:sldId id="579" r:id="rId137"/>
    <p:sldId id="580" r:id="rId138"/>
    <p:sldId id="581" r:id="rId139"/>
    <p:sldId id="582" r:id="rId140"/>
    <p:sldId id="583" r:id="rId141"/>
  </p:sldIdLst>
  <p:sldSz cx="9144000" cy="6858000" type="screen4x3"/>
  <p:notesSz cx="6858000" cy="9144000"/>
  <p:defaultTextStyle>
    <a:defPPr>
      <a:defRPr lang="zh-CN"/>
    </a:defPPr>
    <a:lvl1pPr algn="l" rtl="0" fontAlgn="base">
      <a:spcBef>
        <a:spcPct val="0"/>
      </a:spcBef>
      <a:spcAft>
        <a:spcPct val="0"/>
      </a:spcAft>
      <a:defRPr b="1" kern="1200">
        <a:solidFill>
          <a:schemeClr val="tx1"/>
        </a:solidFill>
        <a:latin typeface="Arial" pitchFamily="34" charset="0"/>
        <a:ea typeface="宋体" pitchFamily="2" charset="-122"/>
        <a:cs typeface="+mn-cs"/>
      </a:defRPr>
    </a:lvl1pPr>
    <a:lvl2pPr marL="457200" algn="l" rtl="0" fontAlgn="base">
      <a:spcBef>
        <a:spcPct val="0"/>
      </a:spcBef>
      <a:spcAft>
        <a:spcPct val="0"/>
      </a:spcAft>
      <a:defRPr b="1" kern="1200">
        <a:solidFill>
          <a:schemeClr val="tx1"/>
        </a:solidFill>
        <a:latin typeface="Arial" pitchFamily="34" charset="0"/>
        <a:ea typeface="宋体" pitchFamily="2" charset="-122"/>
        <a:cs typeface="+mn-cs"/>
      </a:defRPr>
    </a:lvl2pPr>
    <a:lvl3pPr marL="914400" algn="l" rtl="0" fontAlgn="base">
      <a:spcBef>
        <a:spcPct val="0"/>
      </a:spcBef>
      <a:spcAft>
        <a:spcPct val="0"/>
      </a:spcAft>
      <a:defRPr b="1" kern="1200">
        <a:solidFill>
          <a:schemeClr val="tx1"/>
        </a:solidFill>
        <a:latin typeface="Arial" pitchFamily="34" charset="0"/>
        <a:ea typeface="宋体" pitchFamily="2" charset="-122"/>
        <a:cs typeface="+mn-cs"/>
      </a:defRPr>
    </a:lvl3pPr>
    <a:lvl4pPr marL="1371600" algn="l" rtl="0" fontAlgn="base">
      <a:spcBef>
        <a:spcPct val="0"/>
      </a:spcBef>
      <a:spcAft>
        <a:spcPct val="0"/>
      </a:spcAft>
      <a:defRPr b="1" kern="1200">
        <a:solidFill>
          <a:schemeClr val="tx1"/>
        </a:solidFill>
        <a:latin typeface="Arial" pitchFamily="34" charset="0"/>
        <a:ea typeface="宋体" pitchFamily="2" charset="-122"/>
        <a:cs typeface="+mn-cs"/>
      </a:defRPr>
    </a:lvl4pPr>
    <a:lvl5pPr marL="1828800" algn="l" rtl="0" fontAlgn="base">
      <a:spcBef>
        <a:spcPct val="0"/>
      </a:spcBef>
      <a:spcAft>
        <a:spcPct val="0"/>
      </a:spcAft>
      <a:defRPr b="1" kern="1200">
        <a:solidFill>
          <a:schemeClr val="tx1"/>
        </a:solidFill>
        <a:latin typeface="Arial" pitchFamily="34" charset="0"/>
        <a:ea typeface="宋体" pitchFamily="2" charset="-122"/>
        <a:cs typeface="+mn-cs"/>
      </a:defRPr>
    </a:lvl5pPr>
    <a:lvl6pPr marL="2286000" algn="l" defTabSz="914400" rtl="0" eaLnBrk="1" latinLnBrk="0" hangingPunct="1">
      <a:defRPr b="1" kern="1200">
        <a:solidFill>
          <a:schemeClr val="tx1"/>
        </a:solidFill>
        <a:latin typeface="Arial" pitchFamily="34" charset="0"/>
        <a:ea typeface="宋体" pitchFamily="2" charset="-122"/>
        <a:cs typeface="+mn-cs"/>
      </a:defRPr>
    </a:lvl6pPr>
    <a:lvl7pPr marL="2743200" algn="l" defTabSz="914400" rtl="0" eaLnBrk="1" latinLnBrk="0" hangingPunct="1">
      <a:defRPr b="1" kern="1200">
        <a:solidFill>
          <a:schemeClr val="tx1"/>
        </a:solidFill>
        <a:latin typeface="Arial" pitchFamily="34" charset="0"/>
        <a:ea typeface="宋体" pitchFamily="2" charset="-122"/>
        <a:cs typeface="+mn-cs"/>
      </a:defRPr>
    </a:lvl7pPr>
    <a:lvl8pPr marL="3200400" algn="l" defTabSz="914400" rtl="0" eaLnBrk="1" latinLnBrk="0" hangingPunct="1">
      <a:defRPr b="1" kern="1200">
        <a:solidFill>
          <a:schemeClr val="tx1"/>
        </a:solidFill>
        <a:latin typeface="Arial" pitchFamily="34" charset="0"/>
        <a:ea typeface="宋体" pitchFamily="2" charset="-122"/>
        <a:cs typeface="+mn-cs"/>
      </a:defRPr>
    </a:lvl8pPr>
    <a:lvl9pPr marL="3657600" algn="l" defTabSz="914400" rtl="0" eaLnBrk="1" latinLnBrk="0" hangingPunct="1">
      <a:defRPr b="1" kern="1200">
        <a:solidFill>
          <a:schemeClr val="tx1"/>
        </a:solidFill>
        <a:latin typeface="Arial" pitchFamily="34" charset="0"/>
        <a:ea typeface="宋体"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9934E"/>
    <a:srgbClr val="4A8261"/>
    <a:srgbClr val="D0CFCE"/>
    <a:srgbClr val="00CC00"/>
    <a:srgbClr val="0066FF"/>
    <a:srgbClr val="0099FF"/>
    <a:srgbClr val="FF0000"/>
    <a:srgbClr val="0000FF"/>
  </p:clrMru>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6232" autoAdjust="0"/>
    <p:restoredTop sz="78261" autoAdjust="0"/>
  </p:normalViewPr>
  <p:slideViewPr>
    <p:cSldViewPr>
      <p:cViewPr varScale="1">
        <p:scale>
          <a:sx n="92" d="100"/>
          <a:sy n="92" d="100"/>
        </p:scale>
        <p:origin x="-1566" y="-108"/>
      </p:cViewPr>
      <p:guideLst>
        <p:guide orient="horz" pos="2160"/>
        <p:guide pos="2880"/>
      </p:guideLst>
    </p:cSldViewPr>
  </p:slideViewPr>
  <p:notesTextViewPr>
    <p:cViewPr>
      <p:scale>
        <a:sx n="100" d="100"/>
        <a:sy n="100" d="100"/>
      </p:scale>
      <p:origin x="0" y="0"/>
    </p:cViewPr>
  </p:notesTextViewPr>
  <p:sorterViewPr>
    <p:cViewPr>
      <p:scale>
        <a:sx n="66" d="100"/>
        <a:sy n="66" d="100"/>
      </p:scale>
      <p:origin x="0" y="10872"/>
    </p:cViewPr>
  </p:sorterViewPr>
  <p:gridSpacing cx="73736200" cy="7373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viewProps" Target="view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40" Type="http://schemas.openxmlformats.org/officeDocument/2006/relationships/slide" Target="slides/slide139.xml"/><Relationship Id="rId14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8" Type="http://schemas.openxmlformats.org/officeDocument/2006/relationships/image" Target="../media/image10.wmf"/><Relationship Id="rId13" Type="http://schemas.openxmlformats.org/officeDocument/2006/relationships/image" Target="../media/image15.wmf"/><Relationship Id="rId3" Type="http://schemas.openxmlformats.org/officeDocument/2006/relationships/image" Target="../media/image5.wmf"/><Relationship Id="rId7" Type="http://schemas.openxmlformats.org/officeDocument/2006/relationships/image" Target="../media/image9.wmf"/><Relationship Id="rId12" Type="http://schemas.openxmlformats.org/officeDocument/2006/relationships/image" Target="../media/image14.wmf"/><Relationship Id="rId2" Type="http://schemas.openxmlformats.org/officeDocument/2006/relationships/image" Target="../media/image4.wmf"/><Relationship Id="rId1" Type="http://schemas.openxmlformats.org/officeDocument/2006/relationships/image" Target="../media/image3.wmf"/><Relationship Id="rId6" Type="http://schemas.openxmlformats.org/officeDocument/2006/relationships/image" Target="../media/image8.wmf"/><Relationship Id="rId11" Type="http://schemas.openxmlformats.org/officeDocument/2006/relationships/image" Target="../media/image13.wmf"/><Relationship Id="rId5" Type="http://schemas.openxmlformats.org/officeDocument/2006/relationships/image" Target="../media/image7.wmf"/><Relationship Id="rId10" Type="http://schemas.openxmlformats.org/officeDocument/2006/relationships/image" Target="../media/image12.wmf"/><Relationship Id="rId4" Type="http://schemas.openxmlformats.org/officeDocument/2006/relationships/image" Target="../media/image6.wmf"/><Relationship Id="rId9" Type="http://schemas.openxmlformats.org/officeDocument/2006/relationships/image" Target="../media/image11.wmf"/><Relationship Id="rId14" Type="http://schemas.openxmlformats.org/officeDocument/2006/relationships/image" Target="../media/image16.wmf"/></Relationships>
</file>

<file path=ppt/drawings/_rels/vmlDrawing10.vml.rels><?xml version="1.0" encoding="UTF-8" standalone="yes"?>
<Relationships xmlns="http://schemas.openxmlformats.org/package/2006/relationships"><Relationship Id="rId8" Type="http://schemas.openxmlformats.org/officeDocument/2006/relationships/image" Target="../media/image40.wmf"/><Relationship Id="rId13" Type="http://schemas.openxmlformats.org/officeDocument/2006/relationships/image" Target="../media/image66.wmf"/><Relationship Id="rId18" Type="http://schemas.openxmlformats.org/officeDocument/2006/relationships/image" Target="../media/image71.wmf"/><Relationship Id="rId3" Type="http://schemas.openxmlformats.org/officeDocument/2006/relationships/image" Target="../media/image78.wmf"/><Relationship Id="rId21" Type="http://schemas.openxmlformats.org/officeDocument/2006/relationships/image" Target="../media/image74.wmf"/><Relationship Id="rId7" Type="http://schemas.openxmlformats.org/officeDocument/2006/relationships/image" Target="../media/image39.wmf"/><Relationship Id="rId12" Type="http://schemas.openxmlformats.org/officeDocument/2006/relationships/image" Target="../media/image65.wmf"/><Relationship Id="rId17" Type="http://schemas.openxmlformats.org/officeDocument/2006/relationships/image" Target="../media/image70.wmf"/><Relationship Id="rId2" Type="http://schemas.openxmlformats.org/officeDocument/2006/relationships/image" Target="../media/image77.wmf"/><Relationship Id="rId16" Type="http://schemas.openxmlformats.org/officeDocument/2006/relationships/image" Target="../media/image69.wmf"/><Relationship Id="rId20" Type="http://schemas.openxmlformats.org/officeDocument/2006/relationships/image" Target="../media/image73.wmf"/><Relationship Id="rId1" Type="http://schemas.openxmlformats.org/officeDocument/2006/relationships/image" Target="../media/image76.wmf"/><Relationship Id="rId6" Type="http://schemas.openxmlformats.org/officeDocument/2006/relationships/image" Target="../media/image62.wmf"/><Relationship Id="rId11" Type="http://schemas.openxmlformats.org/officeDocument/2006/relationships/image" Target="../media/image64.wmf"/><Relationship Id="rId24" Type="http://schemas.openxmlformats.org/officeDocument/2006/relationships/image" Target="../media/image92.wmf"/><Relationship Id="rId5" Type="http://schemas.openxmlformats.org/officeDocument/2006/relationships/image" Target="../media/image61.wmf"/><Relationship Id="rId15" Type="http://schemas.openxmlformats.org/officeDocument/2006/relationships/image" Target="../media/image68.wmf"/><Relationship Id="rId23" Type="http://schemas.openxmlformats.org/officeDocument/2006/relationships/image" Target="../media/image91.wmf"/><Relationship Id="rId10" Type="http://schemas.openxmlformats.org/officeDocument/2006/relationships/image" Target="../media/image63.wmf"/><Relationship Id="rId19" Type="http://schemas.openxmlformats.org/officeDocument/2006/relationships/image" Target="../media/image72.wmf"/><Relationship Id="rId4" Type="http://schemas.openxmlformats.org/officeDocument/2006/relationships/image" Target="../media/image90.wmf"/><Relationship Id="rId9" Type="http://schemas.openxmlformats.org/officeDocument/2006/relationships/image" Target="../media/image41.wmf"/><Relationship Id="rId14" Type="http://schemas.openxmlformats.org/officeDocument/2006/relationships/image" Target="../media/image67.wmf"/><Relationship Id="rId22" Type="http://schemas.openxmlformats.org/officeDocument/2006/relationships/image" Target="../media/image75.wmf"/></Relationships>
</file>

<file path=ppt/drawings/_rels/vmlDrawing100.vml.rels><?xml version="1.0" encoding="UTF-8" standalone="yes"?>
<Relationships xmlns="http://schemas.openxmlformats.org/package/2006/relationships"><Relationship Id="rId8" Type="http://schemas.openxmlformats.org/officeDocument/2006/relationships/image" Target="../media/image979.wmf"/><Relationship Id="rId13" Type="http://schemas.openxmlformats.org/officeDocument/2006/relationships/image" Target="../media/image981.wmf"/><Relationship Id="rId18" Type="http://schemas.openxmlformats.org/officeDocument/2006/relationships/image" Target="../media/image1004.wmf"/><Relationship Id="rId3" Type="http://schemas.openxmlformats.org/officeDocument/2006/relationships/image" Target="../media/image996.wmf"/><Relationship Id="rId7" Type="http://schemas.openxmlformats.org/officeDocument/2006/relationships/image" Target="../media/image978.wmf"/><Relationship Id="rId12" Type="http://schemas.openxmlformats.org/officeDocument/2006/relationships/image" Target="../media/image76.wmf"/><Relationship Id="rId17" Type="http://schemas.openxmlformats.org/officeDocument/2006/relationships/image" Target="../media/image1003.wmf"/><Relationship Id="rId2" Type="http://schemas.openxmlformats.org/officeDocument/2006/relationships/image" Target="../media/image995.wmf"/><Relationship Id="rId16" Type="http://schemas.openxmlformats.org/officeDocument/2006/relationships/image" Target="../media/image1002.wmf"/><Relationship Id="rId20" Type="http://schemas.openxmlformats.org/officeDocument/2006/relationships/image" Target="../media/image1006.wmf"/><Relationship Id="rId1" Type="http://schemas.openxmlformats.org/officeDocument/2006/relationships/image" Target="../media/image994.wmf"/><Relationship Id="rId6" Type="http://schemas.openxmlformats.org/officeDocument/2006/relationships/image" Target="../media/image999.wmf"/><Relationship Id="rId11" Type="http://schemas.openxmlformats.org/officeDocument/2006/relationships/image" Target="../media/image78.wmf"/><Relationship Id="rId5" Type="http://schemas.openxmlformats.org/officeDocument/2006/relationships/image" Target="../media/image998.wmf"/><Relationship Id="rId15" Type="http://schemas.openxmlformats.org/officeDocument/2006/relationships/image" Target="../media/image1001.wmf"/><Relationship Id="rId10" Type="http://schemas.openxmlformats.org/officeDocument/2006/relationships/image" Target="../media/image77.wmf"/><Relationship Id="rId19" Type="http://schemas.openxmlformats.org/officeDocument/2006/relationships/image" Target="../media/image1005.wmf"/><Relationship Id="rId4" Type="http://schemas.openxmlformats.org/officeDocument/2006/relationships/image" Target="../media/image997.wmf"/><Relationship Id="rId9" Type="http://schemas.openxmlformats.org/officeDocument/2006/relationships/image" Target="../media/image980.wmf"/><Relationship Id="rId14" Type="http://schemas.openxmlformats.org/officeDocument/2006/relationships/image" Target="../media/image1000.wmf"/></Relationships>
</file>

<file path=ppt/drawings/_rels/vmlDrawing101.vml.rels><?xml version="1.0" encoding="UTF-8" standalone="yes"?>
<Relationships xmlns="http://schemas.openxmlformats.org/package/2006/relationships"><Relationship Id="rId8" Type="http://schemas.openxmlformats.org/officeDocument/2006/relationships/image" Target="../media/image1007.wmf"/><Relationship Id="rId13" Type="http://schemas.openxmlformats.org/officeDocument/2006/relationships/image" Target="../media/image1012.wmf"/><Relationship Id="rId3" Type="http://schemas.openxmlformats.org/officeDocument/2006/relationships/image" Target="../media/image980.wmf"/><Relationship Id="rId7" Type="http://schemas.openxmlformats.org/officeDocument/2006/relationships/image" Target="../media/image981.wmf"/><Relationship Id="rId12" Type="http://schemas.openxmlformats.org/officeDocument/2006/relationships/image" Target="../media/image1011.wmf"/><Relationship Id="rId2" Type="http://schemas.openxmlformats.org/officeDocument/2006/relationships/image" Target="../media/image979.wmf"/><Relationship Id="rId1" Type="http://schemas.openxmlformats.org/officeDocument/2006/relationships/image" Target="../media/image978.wmf"/><Relationship Id="rId6" Type="http://schemas.openxmlformats.org/officeDocument/2006/relationships/image" Target="../media/image76.wmf"/><Relationship Id="rId11" Type="http://schemas.openxmlformats.org/officeDocument/2006/relationships/image" Target="../media/image1010.wmf"/><Relationship Id="rId5" Type="http://schemas.openxmlformats.org/officeDocument/2006/relationships/image" Target="../media/image78.wmf"/><Relationship Id="rId10" Type="http://schemas.openxmlformats.org/officeDocument/2006/relationships/image" Target="../media/image1009.wmf"/><Relationship Id="rId4" Type="http://schemas.openxmlformats.org/officeDocument/2006/relationships/image" Target="../media/image77.wmf"/><Relationship Id="rId9" Type="http://schemas.openxmlformats.org/officeDocument/2006/relationships/image" Target="../media/image1008.wmf"/><Relationship Id="rId14" Type="http://schemas.openxmlformats.org/officeDocument/2006/relationships/image" Target="../media/image988.wmf"/></Relationships>
</file>

<file path=ppt/drawings/_rels/vmlDrawing102.vml.rels><?xml version="1.0" encoding="UTF-8" standalone="yes"?>
<Relationships xmlns="http://schemas.openxmlformats.org/package/2006/relationships"><Relationship Id="rId8" Type="http://schemas.openxmlformats.org/officeDocument/2006/relationships/image" Target="../media/image120.wmf"/><Relationship Id="rId13" Type="http://schemas.openxmlformats.org/officeDocument/2006/relationships/image" Target="../media/image748.wmf"/><Relationship Id="rId18" Type="http://schemas.openxmlformats.org/officeDocument/2006/relationships/image" Target="../media/image960.wmf"/><Relationship Id="rId3" Type="http://schemas.openxmlformats.org/officeDocument/2006/relationships/image" Target="../media/image264.wmf"/><Relationship Id="rId21" Type="http://schemas.openxmlformats.org/officeDocument/2006/relationships/image" Target="../media/image966.wmf"/><Relationship Id="rId7" Type="http://schemas.openxmlformats.org/officeDocument/2006/relationships/image" Target="../media/image743.wmf"/><Relationship Id="rId12" Type="http://schemas.openxmlformats.org/officeDocument/2006/relationships/image" Target="../media/image747.wmf"/><Relationship Id="rId17" Type="http://schemas.openxmlformats.org/officeDocument/2006/relationships/image" Target="../media/image976.wmf"/><Relationship Id="rId25" Type="http://schemas.openxmlformats.org/officeDocument/2006/relationships/image" Target="../media/image1017.wmf"/><Relationship Id="rId2" Type="http://schemas.openxmlformats.org/officeDocument/2006/relationships/image" Target="../media/image864.wmf"/><Relationship Id="rId16" Type="http://schemas.openxmlformats.org/officeDocument/2006/relationships/image" Target="../media/image975.wmf"/><Relationship Id="rId20" Type="http://schemas.openxmlformats.org/officeDocument/2006/relationships/image" Target="../media/image965.wmf"/><Relationship Id="rId1" Type="http://schemas.openxmlformats.org/officeDocument/2006/relationships/image" Target="../media/image739.wmf"/><Relationship Id="rId6" Type="http://schemas.openxmlformats.org/officeDocument/2006/relationships/image" Target="../media/image742.wmf"/><Relationship Id="rId11" Type="http://schemas.openxmlformats.org/officeDocument/2006/relationships/image" Target="../media/image779.wmf"/><Relationship Id="rId24" Type="http://schemas.openxmlformats.org/officeDocument/2006/relationships/image" Target="../media/image1016.wmf"/><Relationship Id="rId5" Type="http://schemas.openxmlformats.org/officeDocument/2006/relationships/image" Target="../media/image741.wmf"/><Relationship Id="rId15" Type="http://schemas.openxmlformats.org/officeDocument/2006/relationships/image" Target="../media/image1013.wmf"/><Relationship Id="rId23" Type="http://schemas.openxmlformats.org/officeDocument/2006/relationships/image" Target="../media/image1015.wmf"/><Relationship Id="rId10" Type="http://schemas.openxmlformats.org/officeDocument/2006/relationships/image" Target="../media/image744.wmf"/><Relationship Id="rId19" Type="http://schemas.openxmlformats.org/officeDocument/2006/relationships/image" Target="../media/image977.wmf"/><Relationship Id="rId4" Type="http://schemas.openxmlformats.org/officeDocument/2006/relationships/image" Target="../media/image265.wmf"/><Relationship Id="rId9" Type="http://schemas.openxmlformats.org/officeDocument/2006/relationships/image" Target="../media/image121.wmf"/><Relationship Id="rId14" Type="http://schemas.openxmlformats.org/officeDocument/2006/relationships/image" Target="../media/image750.wmf"/><Relationship Id="rId22" Type="http://schemas.openxmlformats.org/officeDocument/2006/relationships/image" Target="../media/image1014.wmf"/></Relationships>
</file>

<file path=ppt/drawings/_rels/vmlDrawing11.vml.rels><?xml version="1.0" encoding="UTF-8" standalone="yes"?>
<Relationships xmlns="http://schemas.openxmlformats.org/package/2006/relationships"><Relationship Id="rId8" Type="http://schemas.openxmlformats.org/officeDocument/2006/relationships/image" Target="../media/image62.wmf"/><Relationship Id="rId13" Type="http://schemas.openxmlformats.org/officeDocument/2006/relationships/image" Target="../media/image64.wmf"/><Relationship Id="rId18" Type="http://schemas.openxmlformats.org/officeDocument/2006/relationships/image" Target="../media/image69.wmf"/><Relationship Id="rId3" Type="http://schemas.openxmlformats.org/officeDocument/2006/relationships/image" Target="../media/image94.wmf"/><Relationship Id="rId21" Type="http://schemas.openxmlformats.org/officeDocument/2006/relationships/image" Target="../media/image72.wmf"/><Relationship Id="rId7" Type="http://schemas.openxmlformats.org/officeDocument/2006/relationships/image" Target="../media/image61.wmf"/><Relationship Id="rId12" Type="http://schemas.openxmlformats.org/officeDocument/2006/relationships/image" Target="../media/image63.wmf"/><Relationship Id="rId17" Type="http://schemas.openxmlformats.org/officeDocument/2006/relationships/image" Target="../media/image68.wmf"/><Relationship Id="rId2" Type="http://schemas.openxmlformats.org/officeDocument/2006/relationships/image" Target="../media/image77.wmf"/><Relationship Id="rId16" Type="http://schemas.openxmlformats.org/officeDocument/2006/relationships/image" Target="../media/image67.wmf"/><Relationship Id="rId20" Type="http://schemas.openxmlformats.org/officeDocument/2006/relationships/image" Target="../media/image71.wmf"/><Relationship Id="rId1" Type="http://schemas.openxmlformats.org/officeDocument/2006/relationships/image" Target="../media/image93.wmf"/><Relationship Id="rId6" Type="http://schemas.openxmlformats.org/officeDocument/2006/relationships/image" Target="../media/image96.wmf"/><Relationship Id="rId11" Type="http://schemas.openxmlformats.org/officeDocument/2006/relationships/image" Target="../media/image41.wmf"/><Relationship Id="rId24" Type="http://schemas.openxmlformats.org/officeDocument/2006/relationships/image" Target="../media/image75.wmf"/><Relationship Id="rId5" Type="http://schemas.openxmlformats.org/officeDocument/2006/relationships/image" Target="../media/image95.wmf"/><Relationship Id="rId15" Type="http://schemas.openxmlformats.org/officeDocument/2006/relationships/image" Target="../media/image66.wmf"/><Relationship Id="rId23" Type="http://schemas.openxmlformats.org/officeDocument/2006/relationships/image" Target="../media/image74.wmf"/><Relationship Id="rId10" Type="http://schemas.openxmlformats.org/officeDocument/2006/relationships/image" Target="../media/image40.wmf"/><Relationship Id="rId19" Type="http://schemas.openxmlformats.org/officeDocument/2006/relationships/image" Target="../media/image70.wmf"/><Relationship Id="rId4" Type="http://schemas.openxmlformats.org/officeDocument/2006/relationships/image" Target="../media/image90.wmf"/><Relationship Id="rId9" Type="http://schemas.openxmlformats.org/officeDocument/2006/relationships/image" Target="../media/image39.wmf"/><Relationship Id="rId14" Type="http://schemas.openxmlformats.org/officeDocument/2006/relationships/image" Target="../media/image65.wmf"/><Relationship Id="rId22" Type="http://schemas.openxmlformats.org/officeDocument/2006/relationships/image" Target="../media/image73.wmf"/></Relationships>
</file>

<file path=ppt/drawings/_rels/vmlDrawing12.vml.rels><?xml version="1.0" encoding="UTF-8" standalone="yes"?>
<Relationships xmlns="http://schemas.openxmlformats.org/package/2006/relationships"><Relationship Id="rId3" Type="http://schemas.openxmlformats.org/officeDocument/2006/relationships/image" Target="../media/image99.wmf"/><Relationship Id="rId2" Type="http://schemas.openxmlformats.org/officeDocument/2006/relationships/image" Target="../media/image98.wmf"/><Relationship Id="rId1" Type="http://schemas.openxmlformats.org/officeDocument/2006/relationships/image" Target="../media/image97.wmf"/><Relationship Id="rId4" Type="http://schemas.openxmlformats.org/officeDocument/2006/relationships/image" Target="../media/image100.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01.wmf"/></Relationships>
</file>

<file path=ppt/drawings/_rels/vmlDrawing14.vml.rels><?xml version="1.0" encoding="UTF-8" standalone="yes"?>
<Relationships xmlns="http://schemas.openxmlformats.org/package/2006/relationships"><Relationship Id="rId3" Type="http://schemas.openxmlformats.org/officeDocument/2006/relationships/image" Target="../media/image104.wmf"/><Relationship Id="rId2" Type="http://schemas.openxmlformats.org/officeDocument/2006/relationships/image" Target="../media/image103.wmf"/><Relationship Id="rId1" Type="http://schemas.openxmlformats.org/officeDocument/2006/relationships/image" Target="../media/image102.wmf"/></Relationships>
</file>

<file path=ppt/drawings/_rels/vmlDrawing15.vml.rels><?xml version="1.0" encoding="UTF-8" standalone="yes"?>
<Relationships xmlns="http://schemas.openxmlformats.org/package/2006/relationships"><Relationship Id="rId8" Type="http://schemas.openxmlformats.org/officeDocument/2006/relationships/image" Target="../media/image28.wmf"/><Relationship Id="rId3" Type="http://schemas.openxmlformats.org/officeDocument/2006/relationships/image" Target="../media/image21.wmf"/><Relationship Id="rId7" Type="http://schemas.openxmlformats.org/officeDocument/2006/relationships/image" Target="../media/image27.wmf"/><Relationship Id="rId2" Type="http://schemas.openxmlformats.org/officeDocument/2006/relationships/image" Target="../media/image109.wmf"/><Relationship Id="rId1" Type="http://schemas.openxmlformats.org/officeDocument/2006/relationships/image" Target="../media/image108.wmf"/><Relationship Id="rId6" Type="http://schemas.openxmlformats.org/officeDocument/2006/relationships/image" Target="../media/image26.wmf"/><Relationship Id="rId5" Type="http://schemas.openxmlformats.org/officeDocument/2006/relationships/image" Target="../media/image111.wmf"/><Relationship Id="rId10" Type="http://schemas.openxmlformats.org/officeDocument/2006/relationships/image" Target="../media/image113.wmf"/><Relationship Id="rId4" Type="http://schemas.openxmlformats.org/officeDocument/2006/relationships/image" Target="../media/image110.wmf"/><Relationship Id="rId9" Type="http://schemas.openxmlformats.org/officeDocument/2006/relationships/image" Target="../media/image112.wmf"/></Relationships>
</file>

<file path=ppt/drawings/_rels/vmlDrawing16.vml.rels><?xml version="1.0" encoding="UTF-8" standalone="yes"?>
<Relationships xmlns="http://schemas.openxmlformats.org/package/2006/relationships"><Relationship Id="rId8" Type="http://schemas.openxmlformats.org/officeDocument/2006/relationships/image" Target="../media/image77.wmf"/><Relationship Id="rId13" Type="http://schemas.openxmlformats.org/officeDocument/2006/relationships/image" Target="../media/image122.wmf"/><Relationship Id="rId18" Type="http://schemas.openxmlformats.org/officeDocument/2006/relationships/image" Target="../media/image127.wmf"/><Relationship Id="rId26" Type="http://schemas.openxmlformats.org/officeDocument/2006/relationships/image" Target="../media/image135.wmf"/><Relationship Id="rId3" Type="http://schemas.openxmlformats.org/officeDocument/2006/relationships/image" Target="../media/image116.wmf"/><Relationship Id="rId21" Type="http://schemas.openxmlformats.org/officeDocument/2006/relationships/image" Target="../media/image130.wmf"/><Relationship Id="rId7" Type="http://schemas.openxmlformats.org/officeDocument/2006/relationships/image" Target="../media/image76.wmf"/><Relationship Id="rId12" Type="http://schemas.openxmlformats.org/officeDocument/2006/relationships/image" Target="../media/image121.wmf"/><Relationship Id="rId17" Type="http://schemas.openxmlformats.org/officeDocument/2006/relationships/image" Target="../media/image126.wmf"/><Relationship Id="rId25" Type="http://schemas.openxmlformats.org/officeDocument/2006/relationships/image" Target="../media/image134.wmf"/><Relationship Id="rId2" Type="http://schemas.openxmlformats.org/officeDocument/2006/relationships/image" Target="../media/image115.wmf"/><Relationship Id="rId16" Type="http://schemas.openxmlformats.org/officeDocument/2006/relationships/image" Target="../media/image125.wmf"/><Relationship Id="rId20" Type="http://schemas.openxmlformats.org/officeDocument/2006/relationships/image" Target="../media/image129.wmf"/><Relationship Id="rId1" Type="http://schemas.openxmlformats.org/officeDocument/2006/relationships/image" Target="../media/image114.emf"/><Relationship Id="rId6" Type="http://schemas.openxmlformats.org/officeDocument/2006/relationships/image" Target="../media/image119.wmf"/><Relationship Id="rId11" Type="http://schemas.openxmlformats.org/officeDocument/2006/relationships/image" Target="../media/image120.wmf"/><Relationship Id="rId24" Type="http://schemas.openxmlformats.org/officeDocument/2006/relationships/image" Target="../media/image133.wmf"/><Relationship Id="rId5" Type="http://schemas.openxmlformats.org/officeDocument/2006/relationships/image" Target="../media/image118.wmf"/><Relationship Id="rId15" Type="http://schemas.openxmlformats.org/officeDocument/2006/relationships/image" Target="../media/image124.wmf"/><Relationship Id="rId23" Type="http://schemas.openxmlformats.org/officeDocument/2006/relationships/image" Target="../media/image132.wmf"/><Relationship Id="rId10" Type="http://schemas.openxmlformats.org/officeDocument/2006/relationships/image" Target="../media/image90.wmf"/><Relationship Id="rId19" Type="http://schemas.openxmlformats.org/officeDocument/2006/relationships/image" Target="../media/image128.wmf"/><Relationship Id="rId4" Type="http://schemas.openxmlformats.org/officeDocument/2006/relationships/image" Target="../media/image117.wmf"/><Relationship Id="rId9" Type="http://schemas.openxmlformats.org/officeDocument/2006/relationships/image" Target="../media/image78.wmf"/><Relationship Id="rId14" Type="http://schemas.openxmlformats.org/officeDocument/2006/relationships/image" Target="../media/image123.wmf"/><Relationship Id="rId22" Type="http://schemas.openxmlformats.org/officeDocument/2006/relationships/image" Target="../media/image131.wmf"/></Relationships>
</file>

<file path=ppt/drawings/_rels/vmlDrawing17.vml.rels><?xml version="1.0" encoding="UTF-8" standalone="yes"?>
<Relationships xmlns="http://schemas.openxmlformats.org/package/2006/relationships"><Relationship Id="rId8" Type="http://schemas.openxmlformats.org/officeDocument/2006/relationships/image" Target="../media/image142.wmf"/><Relationship Id="rId13" Type="http://schemas.openxmlformats.org/officeDocument/2006/relationships/image" Target="../media/image147.wmf"/><Relationship Id="rId18" Type="http://schemas.openxmlformats.org/officeDocument/2006/relationships/image" Target="../media/image76.wmf"/><Relationship Id="rId26" Type="http://schemas.openxmlformats.org/officeDocument/2006/relationships/image" Target="../media/image124.wmf"/><Relationship Id="rId3" Type="http://schemas.openxmlformats.org/officeDocument/2006/relationships/image" Target="../media/image127.wmf"/><Relationship Id="rId21" Type="http://schemas.openxmlformats.org/officeDocument/2006/relationships/image" Target="../media/image90.wmf"/><Relationship Id="rId7" Type="http://schemas.openxmlformats.org/officeDocument/2006/relationships/image" Target="../media/image141.wmf"/><Relationship Id="rId12" Type="http://schemas.openxmlformats.org/officeDocument/2006/relationships/image" Target="../media/image146.wmf"/><Relationship Id="rId17" Type="http://schemas.openxmlformats.org/officeDocument/2006/relationships/image" Target="../media/image151.wmf"/><Relationship Id="rId25" Type="http://schemas.openxmlformats.org/officeDocument/2006/relationships/image" Target="../media/image123.wmf"/><Relationship Id="rId2" Type="http://schemas.openxmlformats.org/officeDocument/2006/relationships/image" Target="../media/image137.wmf"/><Relationship Id="rId16" Type="http://schemas.openxmlformats.org/officeDocument/2006/relationships/image" Target="../media/image150.wmf"/><Relationship Id="rId20" Type="http://schemas.openxmlformats.org/officeDocument/2006/relationships/image" Target="../media/image78.wmf"/><Relationship Id="rId1" Type="http://schemas.openxmlformats.org/officeDocument/2006/relationships/image" Target="../media/image136.wmf"/><Relationship Id="rId6" Type="http://schemas.openxmlformats.org/officeDocument/2006/relationships/image" Target="../media/image140.wmf"/><Relationship Id="rId11" Type="http://schemas.openxmlformats.org/officeDocument/2006/relationships/image" Target="../media/image145.wmf"/><Relationship Id="rId24" Type="http://schemas.openxmlformats.org/officeDocument/2006/relationships/image" Target="../media/image122.wmf"/><Relationship Id="rId5" Type="http://schemas.openxmlformats.org/officeDocument/2006/relationships/image" Target="../media/image139.wmf"/><Relationship Id="rId15" Type="http://schemas.openxmlformats.org/officeDocument/2006/relationships/image" Target="../media/image149.wmf"/><Relationship Id="rId23" Type="http://schemas.openxmlformats.org/officeDocument/2006/relationships/image" Target="../media/image121.wmf"/><Relationship Id="rId28" Type="http://schemas.openxmlformats.org/officeDocument/2006/relationships/image" Target="../media/image152.emf"/><Relationship Id="rId10" Type="http://schemas.openxmlformats.org/officeDocument/2006/relationships/image" Target="../media/image144.wmf"/><Relationship Id="rId19" Type="http://schemas.openxmlformats.org/officeDocument/2006/relationships/image" Target="../media/image77.wmf"/><Relationship Id="rId4" Type="http://schemas.openxmlformats.org/officeDocument/2006/relationships/image" Target="../media/image138.wmf"/><Relationship Id="rId9" Type="http://schemas.openxmlformats.org/officeDocument/2006/relationships/image" Target="../media/image143.wmf"/><Relationship Id="rId14" Type="http://schemas.openxmlformats.org/officeDocument/2006/relationships/image" Target="../media/image148.wmf"/><Relationship Id="rId22" Type="http://schemas.openxmlformats.org/officeDocument/2006/relationships/image" Target="../media/image120.wmf"/><Relationship Id="rId27" Type="http://schemas.openxmlformats.org/officeDocument/2006/relationships/image" Target="../media/image125.wmf"/></Relationships>
</file>

<file path=ppt/drawings/_rels/vmlDrawing18.vml.rels><?xml version="1.0" encoding="UTF-8" standalone="yes"?>
<Relationships xmlns="http://schemas.openxmlformats.org/package/2006/relationships"><Relationship Id="rId2" Type="http://schemas.openxmlformats.org/officeDocument/2006/relationships/image" Target="../media/image154.wmf"/><Relationship Id="rId1" Type="http://schemas.openxmlformats.org/officeDocument/2006/relationships/image" Target="../media/image153.wmf"/></Relationships>
</file>

<file path=ppt/drawings/_rels/vmlDrawing19.vml.rels><?xml version="1.0" encoding="UTF-8" standalone="yes"?>
<Relationships xmlns="http://schemas.openxmlformats.org/package/2006/relationships"><Relationship Id="rId8" Type="http://schemas.openxmlformats.org/officeDocument/2006/relationships/image" Target="../media/image156.wmf"/><Relationship Id="rId13" Type="http://schemas.openxmlformats.org/officeDocument/2006/relationships/image" Target="../media/image127.wmf"/><Relationship Id="rId18" Type="http://schemas.openxmlformats.org/officeDocument/2006/relationships/image" Target="../media/image165.wmf"/><Relationship Id="rId26" Type="http://schemas.openxmlformats.org/officeDocument/2006/relationships/image" Target="../media/image137.wmf"/><Relationship Id="rId39" Type="http://schemas.openxmlformats.org/officeDocument/2006/relationships/image" Target="../media/image182.wmf"/><Relationship Id="rId3" Type="http://schemas.openxmlformats.org/officeDocument/2006/relationships/image" Target="../media/image77.wmf"/><Relationship Id="rId21" Type="http://schemas.openxmlformats.org/officeDocument/2006/relationships/image" Target="../media/image168.wmf"/><Relationship Id="rId34" Type="http://schemas.openxmlformats.org/officeDocument/2006/relationships/image" Target="../media/image177.wmf"/><Relationship Id="rId7" Type="http://schemas.openxmlformats.org/officeDocument/2006/relationships/image" Target="../media/image155.wmf"/><Relationship Id="rId12" Type="http://schemas.openxmlformats.org/officeDocument/2006/relationships/image" Target="../media/image160.wmf"/><Relationship Id="rId17" Type="http://schemas.openxmlformats.org/officeDocument/2006/relationships/image" Target="../media/image164.wmf"/><Relationship Id="rId25" Type="http://schemas.openxmlformats.org/officeDocument/2006/relationships/image" Target="../media/image172.wmf"/><Relationship Id="rId33" Type="http://schemas.openxmlformats.org/officeDocument/2006/relationships/image" Target="../media/image176.wmf"/><Relationship Id="rId38" Type="http://schemas.openxmlformats.org/officeDocument/2006/relationships/image" Target="../media/image181.wmf"/><Relationship Id="rId2" Type="http://schemas.openxmlformats.org/officeDocument/2006/relationships/image" Target="../media/image76.wmf"/><Relationship Id="rId16" Type="http://schemas.openxmlformats.org/officeDocument/2006/relationships/image" Target="../media/image163.wmf"/><Relationship Id="rId20" Type="http://schemas.openxmlformats.org/officeDocument/2006/relationships/image" Target="../media/image167.wmf"/><Relationship Id="rId29" Type="http://schemas.openxmlformats.org/officeDocument/2006/relationships/image" Target="../media/image174.wmf"/><Relationship Id="rId41" Type="http://schemas.openxmlformats.org/officeDocument/2006/relationships/image" Target="../media/image184.wmf"/><Relationship Id="rId1" Type="http://schemas.openxmlformats.org/officeDocument/2006/relationships/image" Target="../media/image79.wmf"/><Relationship Id="rId6" Type="http://schemas.openxmlformats.org/officeDocument/2006/relationships/image" Target="../media/image121.wmf"/><Relationship Id="rId11" Type="http://schemas.openxmlformats.org/officeDocument/2006/relationships/image" Target="../media/image159.wmf"/><Relationship Id="rId24" Type="http://schemas.openxmlformats.org/officeDocument/2006/relationships/image" Target="../media/image171.wmf"/><Relationship Id="rId32" Type="http://schemas.openxmlformats.org/officeDocument/2006/relationships/image" Target="../media/image143.wmf"/><Relationship Id="rId37" Type="http://schemas.openxmlformats.org/officeDocument/2006/relationships/image" Target="../media/image180.wmf"/><Relationship Id="rId40" Type="http://schemas.openxmlformats.org/officeDocument/2006/relationships/image" Target="../media/image183.wmf"/><Relationship Id="rId5" Type="http://schemas.openxmlformats.org/officeDocument/2006/relationships/image" Target="../media/image120.wmf"/><Relationship Id="rId15" Type="http://schemas.openxmlformats.org/officeDocument/2006/relationships/image" Target="../media/image162.wmf"/><Relationship Id="rId23" Type="http://schemas.openxmlformats.org/officeDocument/2006/relationships/image" Target="../media/image170.wmf"/><Relationship Id="rId28" Type="http://schemas.openxmlformats.org/officeDocument/2006/relationships/image" Target="../media/image173.wmf"/><Relationship Id="rId36" Type="http://schemas.openxmlformats.org/officeDocument/2006/relationships/image" Target="../media/image179.wmf"/><Relationship Id="rId10" Type="http://schemas.openxmlformats.org/officeDocument/2006/relationships/image" Target="../media/image158.wmf"/><Relationship Id="rId19" Type="http://schemas.openxmlformats.org/officeDocument/2006/relationships/image" Target="../media/image166.wmf"/><Relationship Id="rId31" Type="http://schemas.openxmlformats.org/officeDocument/2006/relationships/image" Target="../media/image142.wmf"/><Relationship Id="rId4" Type="http://schemas.openxmlformats.org/officeDocument/2006/relationships/image" Target="../media/image78.wmf"/><Relationship Id="rId9" Type="http://schemas.openxmlformats.org/officeDocument/2006/relationships/image" Target="../media/image157.wmf"/><Relationship Id="rId14" Type="http://schemas.openxmlformats.org/officeDocument/2006/relationships/image" Target="../media/image161.wmf"/><Relationship Id="rId22" Type="http://schemas.openxmlformats.org/officeDocument/2006/relationships/image" Target="../media/image169.wmf"/><Relationship Id="rId27" Type="http://schemas.openxmlformats.org/officeDocument/2006/relationships/image" Target="../media/image138.wmf"/><Relationship Id="rId30" Type="http://schemas.openxmlformats.org/officeDocument/2006/relationships/image" Target="../media/image175.wmf"/><Relationship Id="rId35" Type="http://schemas.openxmlformats.org/officeDocument/2006/relationships/image" Target="../media/image178.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6.wmf"/><Relationship Id="rId2" Type="http://schemas.openxmlformats.org/officeDocument/2006/relationships/image" Target="../media/image15.wmf"/><Relationship Id="rId1" Type="http://schemas.openxmlformats.org/officeDocument/2006/relationships/image" Target="../media/image14.wmf"/><Relationship Id="rId5" Type="http://schemas.openxmlformats.org/officeDocument/2006/relationships/image" Target="../media/image12.wmf"/><Relationship Id="rId4" Type="http://schemas.openxmlformats.org/officeDocument/2006/relationships/image" Target="../media/image13.wmf"/></Relationships>
</file>

<file path=ppt/drawings/_rels/vmlDrawing20.vml.rels><?xml version="1.0" encoding="UTF-8" standalone="yes"?>
<Relationships xmlns="http://schemas.openxmlformats.org/package/2006/relationships"><Relationship Id="rId3" Type="http://schemas.openxmlformats.org/officeDocument/2006/relationships/image" Target="../media/image187.wmf"/><Relationship Id="rId2" Type="http://schemas.openxmlformats.org/officeDocument/2006/relationships/image" Target="../media/image186.wmf"/><Relationship Id="rId1" Type="http://schemas.openxmlformats.org/officeDocument/2006/relationships/image" Target="../media/image185.wmf"/><Relationship Id="rId4" Type="http://schemas.openxmlformats.org/officeDocument/2006/relationships/image" Target="../media/image188.w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189.wmf"/></Relationships>
</file>

<file path=ppt/drawings/_rels/vmlDrawing22.vml.rels><?xml version="1.0" encoding="UTF-8" standalone="yes"?>
<Relationships xmlns="http://schemas.openxmlformats.org/package/2006/relationships"><Relationship Id="rId8" Type="http://schemas.openxmlformats.org/officeDocument/2006/relationships/image" Target="../media/image198.wmf"/><Relationship Id="rId3" Type="http://schemas.openxmlformats.org/officeDocument/2006/relationships/image" Target="../media/image193.wmf"/><Relationship Id="rId7" Type="http://schemas.openxmlformats.org/officeDocument/2006/relationships/image" Target="../media/image197.wmf"/><Relationship Id="rId2" Type="http://schemas.openxmlformats.org/officeDocument/2006/relationships/image" Target="../media/image192.wmf"/><Relationship Id="rId1" Type="http://schemas.openxmlformats.org/officeDocument/2006/relationships/image" Target="../media/image191.wmf"/><Relationship Id="rId6" Type="http://schemas.openxmlformats.org/officeDocument/2006/relationships/image" Target="../media/image196.wmf"/><Relationship Id="rId5" Type="http://schemas.openxmlformats.org/officeDocument/2006/relationships/image" Target="../media/image195.wmf"/><Relationship Id="rId4" Type="http://schemas.openxmlformats.org/officeDocument/2006/relationships/image" Target="../media/image194.wmf"/><Relationship Id="rId9" Type="http://schemas.openxmlformats.org/officeDocument/2006/relationships/image" Target="../media/image199.wmf"/></Relationships>
</file>

<file path=ppt/drawings/_rels/vmlDrawing23.vml.rels><?xml version="1.0" encoding="UTF-8" standalone="yes"?>
<Relationships xmlns="http://schemas.openxmlformats.org/package/2006/relationships"><Relationship Id="rId8" Type="http://schemas.openxmlformats.org/officeDocument/2006/relationships/image" Target="../media/image132.wmf"/><Relationship Id="rId3" Type="http://schemas.openxmlformats.org/officeDocument/2006/relationships/image" Target="../media/image127.wmf"/><Relationship Id="rId7" Type="http://schemas.openxmlformats.org/officeDocument/2006/relationships/image" Target="../media/image131.wmf"/><Relationship Id="rId2" Type="http://schemas.openxmlformats.org/officeDocument/2006/relationships/image" Target="../media/image126.wmf"/><Relationship Id="rId1" Type="http://schemas.openxmlformats.org/officeDocument/2006/relationships/image" Target="../media/image200.wmf"/><Relationship Id="rId6" Type="http://schemas.openxmlformats.org/officeDocument/2006/relationships/image" Target="../media/image130.wmf"/><Relationship Id="rId11" Type="http://schemas.openxmlformats.org/officeDocument/2006/relationships/image" Target="../media/image135.wmf"/><Relationship Id="rId5" Type="http://schemas.openxmlformats.org/officeDocument/2006/relationships/image" Target="../media/image129.wmf"/><Relationship Id="rId10" Type="http://schemas.openxmlformats.org/officeDocument/2006/relationships/image" Target="../media/image134.wmf"/><Relationship Id="rId4" Type="http://schemas.openxmlformats.org/officeDocument/2006/relationships/image" Target="../media/image128.wmf"/><Relationship Id="rId9" Type="http://schemas.openxmlformats.org/officeDocument/2006/relationships/image" Target="../media/image133.wmf"/></Relationships>
</file>

<file path=ppt/drawings/_rels/vmlDrawing24.vml.rels><?xml version="1.0" encoding="UTF-8" standalone="yes"?>
<Relationships xmlns="http://schemas.openxmlformats.org/package/2006/relationships"><Relationship Id="rId8" Type="http://schemas.openxmlformats.org/officeDocument/2006/relationships/image" Target="../media/image141.wmf"/><Relationship Id="rId13" Type="http://schemas.openxmlformats.org/officeDocument/2006/relationships/image" Target="../media/image146.wmf"/><Relationship Id="rId18" Type="http://schemas.openxmlformats.org/officeDocument/2006/relationships/image" Target="../media/image151.wmf"/><Relationship Id="rId3" Type="http://schemas.openxmlformats.org/officeDocument/2006/relationships/image" Target="../media/image137.wmf"/><Relationship Id="rId7" Type="http://schemas.openxmlformats.org/officeDocument/2006/relationships/image" Target="../media/image140.wmf"/><Relationship Id="rId12" Type="http://schemas.openxmlformats.org/officeDocument/2006/relationships/image" Target="../media/image145.wmf"/><Relationship Id="rId17" Type="http://schemas.openxmlformats.org/officeDocument/2006/relationships/image" Target="../media/image150.wmf"/><Relationship Id="rId2" Type="http://schemas.openxmlformats.org/officeDocument/2006/relationships/image" Target="../media/image136.wmf"/><Relationship Id="rId16" Type="http://schemas.openxmlformats.org/officeDocument/2006/relationships/image" Target="../media/image149.wmf"/><Relationship Id="rId1" Type="http://schemas.openxmlformats.org/officeDocument/2006/relationships/image" Target="../media/image201.wmf"/><Relationship Id="rId6" Type="http://schemas.openxmlformats.org/officeDocument/2006/relationships/image" Target="../media/image139.wmf"/><Relationship Id="rId11" Type="http://schemas.openxmlformats.org/officeDocument/2006/relationships/image" Target="../media/image144.wmf"/><Relationship Id="rId5" Type="http://schemas.openxmlformats.org/officeDocument/2006/relationships/image" Target="../media/image138.wmf"/><Relationship Id="rId15" Type="http://schemas.openxmlformats.org/officeDocument/2006/relationships/image" Target="../media/image148.wmf"/><Relationship Id="rId10" Type="http://schemas.openxmlformats.org/officeDocument/2006/relationships/image" Target="../media/image143.wmf"/><Relationship Id="rId4" Type="http://schemas.openxmlformats.org/officeDocument/2006/relationships/image" Target="../media/image127.wmf"/><Relationship Id="rId9" Type="http://schemas.openxmlformats.org/officeDocument/2006/relationships/image" Target="../media/image142.wmf"/><Relationship Id="rId14" Type="http://schemas.openxmlformats.org/officeDocument/2006/relationships/image" Target="../media/image147.w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202.wmf"/></Relationships>
</file>

<file path=ppt/drawings/_rels/vmlDrawing26.vml.rels><?xml version="1.0" encoding="UTF-8" standalone="yes"?>
<Relationships xmlns="http://schemas.openxmlformats.org/package/2006/relationships"><Relationship Id="rId2" Type="http://schemas.openxmlformats.org/officeDocument/2006/relationships/image" Target="../media/image204.png"/><Relationship Id="rId1" Type="http://schemas.openxmlformats.org/officeDocument/2006/relationships/image" Target="../media/image203.png"/></Relationships>
</file>

<file path=ppt/drawings/_rels/vmlDrawing27.vml.rels><?xml version="1.0" encoding="UTF-8" standalone="yes"?>
<Relationships xmlns="http://schemas.openxmlformats.org/package/2006/relationships"><Relationship Id="rId3" Type="http://schemas.openxmlformats.org/officeDocument/2006/relationships/image" Target="../media/image208.wmf"/><Relationship Id="rId2" Type="http://schemas.openxmlformats.org/officeDocument/2006/relationships/image" Target="../media/image207.wmf"/><Relationship Id="rId1" Type="http://schemas.openxmlformats.org/officeDocument/2006/relationships/image" Target="../media/image206.wmf"/><Relationship Id="rId4" Type="http://schemas.openxmlformats.org/officeDocument/2006/relationships/image" Target="../media/image209.wmf"/></Relationships>
</file>

<file path=ppt/drawings/_rels/vmlDrawing28.vml.rels><?xml version="1.0" encoding="UTF-8" standalone="yes"?>
<Relationships xmlns="http://schemas.openxmlformats.org/package/2006/relationships"><Relationship Id="rId8" Type="http://schemas.openxmlformats.org/officeDocument/2006/relationships/image" Target="../media/image217.wmf"/><Relationship Id="rId3" Type="http://schemas.openxmlformats.org/officeDocument/2006/relationships/image" Target="../media/image212.emf"/><Relationship Id="rId7" Type="http://schemas.openxmlformats.org/officeDocument/2006/relationships/image" Target="../media/image216.wmf"/><Relationship Id="rId2" Type="http://schemas.openxmlformats.org/officeDocument/2006/relationships/image" Target="../media/image211.wmf"/><Relationship Id="rId1" Type="http://schemas.openxmlformats.org/officeDocument/2006/relationships/image" Target="../media/image210.emf"/><Relationship Id="rId6" Type="http://schemas.openxmlformats.org/officeDocument/2006/relationships/image" Target="../media/image215.wmf"/><Relationship Id="rId5" Type="http://schemas.openxmlformats.org/officeDocument/2006/relationships/image" Target="../media/image214.wmf"/><Relationship Id="rId10" Type="http://schemas.openxmlformats.org/officeDocument/2006/relationships/image" Target="../media/image219.wmf"/><Relationship Id="rId4" Type="http://schemas.openxmlformats.org/officeDocument/2006/relationships/image" Target="../media/image213.wmf"/><Relationship Id="rId9" Type="http://schemas.openxmlformats.org/officeDocument/2006/relationships/image" Target="../media/image218.wmf"/></Relationships>
</file>

<file path=ppt/drawings/_rels/vmlDrawing29.vml.rels><?xml version="1.0" encoding="UTF-8" standalone="yes"?>
<Relationships xmlns="http://schemas.openxmlformats.org/package/2006/relationships"><Relationship Id="rId3" Type="http://schemas.openxmlformats.org/officeDocument/2006/relationships/image" Target="../media/image223.emf"/><Relationship Id="rId7" Type="http://schemas.openxmlformats.org/officeDocument/2006/relationships/image" Target="../media/image227.wmf"/><Relationship Id="rId2" Type="http://schemas.openxmlformats.org/officeDocument/2006/relationships/image" Target="../media/image222.wmf"/><Relationship Id="rId1" Type="http://schemas.openxmlformats.org/officeDocument/2006/relationships/image" Target="../media/image221.wmf"/><Relationship Id="rId6" Type="http://schemas.openxmlformats.org/officeDocument/2006/relationships/image" Target="../media/image226.wmf"/><Relationship Id="rId5" Type="http://schemas.openxmlformats.org/officeDocument/2006/relationships/image" Target="../media/image225.wmf"/><Relationship Id="rId4" Type="http://schemas.openxmlformats.org/officeDocument/2006/relationships/image" Target="../media/image224.wmf"/></Relationships>
</file>

<file path=ppt/drawings/_rels/vmlDrawing3.vml.rels><?xml version="1.0" encoding="UTF-8" standalone="yes"?>
<Relationships xmlns="http://schemas.openxmlformats.org/package/2006/relationships"><Relationship Id="rId8" Type="http://schemas.openxmlformats.org/officeDocument/2006/relationships/image" Target="../media/image24.wmf"/><Relationship Id="rId3" Type="http://schemas.openxmlformats.org/officeDocument/2006/relationships/image" Target="../media/image19.wmf"/><Relationship Id="rId7" Type="http://schemas.openxmlformats.org/officeDocument/2006/relationships/image" Target="../media/image23.wmf"/><Relationship Id="rId12" Type="http://schemas.openxmlformats.org/officeDocument/2006/relationships/image" Target="../media/image28.wmf"/><Relationship Id="rId2" Type="http://schemas.openxmlformats.org/officeDocument/2006/relationships/image" Target="../media/image18.wmf"/><Relationship Id="rId1" Type="http://schemas.openxmlformats.org/officeDocument/2006/relationships/image" Target="../media/image17.wmf"/><Relationship Id="rId6" Type="http://schemas.openxmlformats.org/officeDocument/2006/relationships/image" Target="../media/image22.wmf"/><Relationship Id="rId11" Type="http://schemas.openxmlformats.org/officeDocument/2006/relationships/image" Target="../media/image27.wmf"/><Relationship Id="rId5" Type="http://schemas.openxmlformats.org/officeDocument/2006/relationships/image" Target="../media/image21.wmf"/><Relationship Id="rId10" Type="http://schemas.openxmlformats.org/officeDocument/2006/relationships/image" Target="../media/image26.wmf"/><Relationship Id="rId4" Type="http://schemas.openxmlformats.org/officeDocument/2006/relationships/image" Target="../media/image20.wmf"/><Relationship Id="rId9" Type="http://schemas.openxmlformats.org/officeDocument/2006/relationships/image" Target="../media/image25.wmf"/></Relationships>
</file>

<file path=ppt/drawings/_rels/vmlDrawing30.vml.rels><?xml version="1.0" encoding="UTF-8" standalone="yes"?>
<Relationships xmlns="http://schemas.openxmlformats.org/package/2006/relationships"><Relationship Id="rId8" Type="http://schemas.openxmlformats.org/officeDocument/2006/relationships/image" Target="../media/image121.wmf"/><Relationship Id="rId3" Type="http://schemas.openxmlformats.org/officeDocument/2006/relationships/image" Target="../media/image229.wmf"/><Relationship Id="rId7" Type="http://schemas.openxmlformats.org/officeDocument/2006/relationships/image" Target="../media/image120.wmf"/><Relationship Id="rId2" Type="http://schemas.openxmlformats.org/officeDocument/2006/relationships/image" Target="../media/image228.wmf"/><Relationship Id="rId1" Type="http://schemas.openxmlformats.org/officeDocument/2006/relationships/image" Target="../media/image77.wmf"/><Relationship Id="rId6" Type="http://schemas.openxmlformats.org/officeDocument/2006/relationships/image" Target="../media/image232.wmf"/><Relationship Id="rId11" Type="http://schemas.openxmlformats.org/officeDocument/2006/relationships/image" Target="../media/image235.wmf"/><Relationship Id="rId5" Type="http://schemas.openxmlformats.org/officeDocument/2006/relationships/image" Target="../media/image231.wmf"/><Relationship Id="rId10" Type="http://schemas.openxmlformats.org/officeDocument/2006/relationships/image" Target="../media/image234.wmf"/><Relationship Id="rId4" Type="http://schemas.openxmlformats.org/officeDocument/2006/relationships/image" Target="../media/image230.wmf"/><Relationship Id="rId9" Type="http://schemas.openxmlformats.org/officeDocument/2006/relationships/image" Target="../media/image233.wmf"/></Relationships>
</file>

<file path=ppt/drawings/_rels/vmlDrawing31.vml.rels><?xml version="1.0" encoding="UTF-8" standalone="yes"?>
<Relationships xmlns="http://schemas.openxmlformats.org/package/2006/relationships"><Relationship Id="rId8" Type="http://schemas.openxmlformats.org/officeDocument/2006/relationships/image" Target="../media/image244.wmf"/><Relationship Id="rId13" Type="http://schemas.openxmlformats.org/officeDocument/2006/relationships/image" Target="../media/image245.wmf"/><Relationship Id="rId18" Type="http://schemas.openxmlformats.org/officeDocument/2006/relationships/image" Target="../media/image141.wmf"/><Relationship Id="rId26" Type="http://schemas.openxmlformats.org/officeDocument/2006/relationships/image" Target="../media/image250.wmf"/><Relationship Id="rId3" Type="http://schemas.openxmlformats.org/officeDocument/2006/relationships/image" Target="../media/image240.wmf"/><Relationship Id="rId21" Type="http://schemas.openxmlformats.org/officeDocument/2006/relationships/image" Target="../media/image144.wmf"/><Relationship Id="rId7" Type="http://schemas.openxmlformats.org/officeDocument/2006/relationships/image" Target="../media/image127.wmf"/><Relationship Id="rId12" Type="http://schemas.openxmlformats.org/officeDocument/2006/relationships/image" Target="../media/image132.wmf"/><Relationship Id="rId17" Type="http://schemas.openxmlformats.org/officeDocument/2006/relationships/image" Target="../media/image140.wmf"/><Relationship Id="rId25" Type="http://schemas.openxmlformats.org/officeDocument/2006/relationships/image" Target="../media/image249.wmf"/><Relationship Id="rId2" Type="http://schemas.openxmlformats.org/officeDocument/2006/relationships/image" Target="../media/image239.wmf"/><Relationship Id="rId16" Type="http://schemas.openxmlformats.org/officeDocument/2006/relationships/image" Target="../media/image246.wmf"/><Relationship Id="rId20" Type="http://schemas.openxmlformats.org/officeDocument/2006/relationships/image" Target="../media/image143.wmf"/><Relationship Id="rId1" Type="http://schemas.openxmlformats.org/officeDocument/2006/relationships/image" Target="../media/image238.wmf"/><Relationship Id="rId6" Type="http://schemas.openxmlformats.org/officeDocument/2006/relationships/image" Target="../media/image243.wmf"/><Relationship Id="rId11" Type="http://schemas.openxmlformats.org/officeDocument/2006/relationships/image" Target="../media/image131.wmf"/><Relationship Id="rId24" Type="http://schemas.openxmlformats.org/officeDocument/2006/relationships/image" Target="../media/image248.wmf"/><Relationship Id="rId5" Type="http://schemas.openxmlformats.org/officeDocument/2006/relationships/image" Target="../media/image242.wmf"/><Relationship Id="rId15" Type="http://schemas.openxmlformats.org/officeDocument/2006/relationships/image" Target="../media/image138.wmf"/><Relationship Id="rId23" Type="http://schemas.openxmlformats.org/officeDocument/2006/relationships/image" Target="../media/image247.wmf"/><Relationship Id="rId28" Type="http://schemas.openxmlformats.org/officeDocument/2006/relationships/image" Target="../media/image252.wmf"/><Relationship Id="rId10" Type="http://schemas.openxmlformats.org/officeDocument/2006/relationships/image" Target="../media/image130.wmf"/><Relationship Id="rId19" Type="http://schemas.openxmlformats.org/officeDocument/2006/relationships/image" Target="../media/image142.wmf"/><Relationship Id="rId4" Type="http://schemas.openxmlformats.org/officeDocument/2006/relationships/image" Target="../media/image241.wmf"/><Relationship Id="rId9" Type="http://schemas.openxmlformats.org/officeDocument/2006/relationships/image" Target="../media/image129.wmf"/><Relationship Id="rId14" Type="http://schemas.openxmlformats.org/officeDocument/2006/relationships/image" Target="../media/image137.wmf"/><Relationship Id="rId22" Type="http://schemas.openxmlformats.org/officeDocument/2006/relationships/image" Target="../media/image145.wmf"/><Relationship Id="rId27" Type="http://schemas.openxmlformats.org/officeDocument/2006/relationships/image" Target="../media/image251.w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253.png"/></Relationships>
</file>

<file path=ppt/drawings/_rels/vmlDrawing33.vml.rels><?xml version="1.0" encoding="UTF-8" standalone="yes"?>
<Relationships xmlns="http://schemas.openxmlformats.org/package/2006/relationships"><Relationship Id="rId1" Type="http://schemas.openxmlformats.org/officeDocument/2006/relationships/image" Target="../media/image253.png"/></Relationships>
</file>

<file path=ppt/drawings/_rels/vmlDrawing34.vml.rels><?xml version="1.0" encoding="UTF-8" standalone="yes"?>
<Relationships xmlns="http://schemas.openxmlformats.org/package/2006/relationships"><Relationship Id="rId8" Type="http://schemas.openxmlformats.org/officeDocument/2006/relationships/image" Target="../media/image259.wmf"/><Relationship Id="rId13" Type="http://schemas.openxmlformats.org/officeDocument/2006/relationships/image" Target="../media/image264.wmf"/><Relationship Id="rId3" Type="http://schemas.openxmlformats.org/officeDocument/2006/relationships/image" Target="../media/image120.wmf"/><Relationship Id="rId7" Type="http://schemas.openxmlformats.org/officeDocument/2006/relationships/image" Target="../media/image258.wmf"/><Relationship Id="rId12" Type="http://schemas.openxmlformats.org/officeDocument/2006/relationships/image" Target="../media/image263.wmf"/><Relationship Id="rId2" Type="http://schemas.openxmlformats.org/officeDocument/2006/relationships/image" Target="../media/image255.wmf"/><Relationship Id="rId1" Type="http://schemas.openxmlformats.org/officeDocument/2006/relationships/image" Target="../media/image254.wmf"/><Relationship Id="rId6" Type="http://schemas.openxmlformats.org/officeDocument/2006/relationships/image" Target="../media/image257.wmf"/><Relationship Id="rId11" Type="http://schemas.openxmlformats.org/officeDocument/2006/relationships/image" Target="../media/image262.wmf"/><Relationship Id="rId5" Type="http://schemas.openxmlformats.org/officeDocument/2006/relationships/image" Target="../media/image256.wmf"/><Relationship Id="rId15" Type="http://schemas.openxmlformats.org/officeDocument/2006/relationships/image" Target="../media/image266.wmf"/><Relationship Id="rId10" Type="http://schemas.openxmlformats.org/officeDocument/2006/relationships/image" Target="../media/image261.wmf"/><Relationship Id="rId4" Type="http://schemas.openxmlformats.org/officeDocument/2006/relationships/image" Target="../media/image121.wmf"/><Relationship Id="rId9" Type="http://schemas.openxmlformats.org/officeDocument/2006/relationships/image" Target="../media/image260.wmf"/><Relationship Id="rId14" Type="http://schemas.openxmlformats.org/officeDocument/2006/relationships/image" Target="../media/image265.wmf"/></Relationships>
</file>

<file path=ppt/drawings/_rels/vmlDrawing35.vml.rels><?xml version="1.0" encoding="UTF-8" standalone="yes"?>
<Relationships xmlns="http://schemas.openxmlformats.org/package/2006/relationships"><Relationship Id="rId3" Type="http://schemas.openxmlformats.org/officeDocument/2006/relationships/image" Target="../media/image273.png"/><Relationship Id="rId7" Type="http://schemas.openxmlformats.org/officeDocument/2006/relationships/image" Target="../media/image277.png"/><Relationship Id="rId2" Type="http://schemas.openxmlformats.org/officeDocument/2006/relationships/image" Target="../media/image272.png"/><Relationship Id="rId1" Type="http://schemas.openxmlformats.org/officeDocument/2006/relationships/image" Target="../media/image271.png"/><Relationship Id="rId6" Type="http://schemas.openxmlformats.org/officeDocument/2006/relationships/image" Target="../media/image276.png"/><Relationship Id="rId5" Type="http://schemas.openxmlformats.org/officeDocument/2006/relationships/image" Target="../media/image275.png"/><Relationship Id="rId4" Type="http://schemas.openxmlformats.org/officeDocument/2006/relationships/image" Target="../media/image274.png"/></Relationships>
</file>

<file path=ppt/drawings/_rels/vmlDrawing36.vml.rels><?xml version="1.0" encoding="UTF-8" standalone="yes"?>
<Relationships xmlns="http://schemas.openxmlformats.org/package/2006/relationships"><Relationship Id="rId8" Type="http://schemas.openxmlformats.org/officeDocument/2006/relationships/image" Target="../media/image259.wmf"/><Relationship Id="rId13" Type="http://schemas.openxmlformats.org/officeDocument/2006/relationships/image" Target="../media/image264.wmf"/><Relationship Id="rId3" Type="http://schemas.openxmlformats.org/officeDocument/2006/relationships/image" Target="../media/image120.wmf"/><Relationship Id="rId7" Type="http://schemas.openxmlformats.org/officeDocument/2006/relationships/image" Target="../media/image282.wmf"/><Relationship Id="rId12" Type="http://schemas.openxmlformats.org/officeDocument/2006/relationships/image" Target="../media/image286.wmf"/><Relationship Id="rId2" Type="http://schemas.openxmlformats.org/officeDocument/2006/relationships/image" Target="../media/image279.wmf"/><Relationship Id="rId1" Type="http://schemas.openxmlformats.org/officeDocument/2006/relationships/image" Target="../media/image278.wmf"/><Relationship Id="rId6" Type="http://schemas.openxmlformats.org/officeDocument/2006/relationships/image" Target="../media/image281.wmf"/><Relationship Id="rId11" Type="http://schemas.openxmlformats.org/officeDocument/2006/relationships/image" Target="../media/image285.wmf"/><Relationship Id="rId5" Type="http://schemas.openxmlformats.org/officeDocument/2006/relationships/image" Target="../media/image280.wmf"/><Relationship Id="rId15" Type="http://schemas.openxmlformats.org/officeDocument/2006/relationships/image" Target="../media/image287.wmf"/><Relationship Id="rId10" Type="http://schemas.openxmlformats.org/officeDocument/2006/relationships/image" Target="../media/image284.wmf"/><Relationship Id="rId4" Type="http://schemas.openxmlformats.org/officeDocument/2006/relationships/image" Target="../media/image121.wmf"/><Relationship Id="rId9" Type="http://schemas.openxmlformats.org/officeDocument/2006/relationships/image" Target="../media/image283.wmf"/><Relationship Id="rId14" Type="http://schemas.openxmlformats.org/officeDocument/2006/relationships/image" Target="../media/image265.wmf"/></Relationships>
</file>

<file path=ppt/drawings/_rels/vmlDrawing37.vml.rels><?xml version="1.0" encoding="UTF-8" standalone="yes"?>
<Relationships xmlns="http://schemas.openxmlformats.org/package/2006/relationships"><Relationship Id="rId8" Type="http://schemas.openxmlformats.org/officeDocument/2006/relationships/image" Target="../media/image259.wmf"/><Relationship Id="rId13" Type="http://schemas.openxmlformats.org/officeDocument/2006/relationships/image" Target="../media/image264.wmf"/><Relationship Id="rId18" Type="http://schemas.openxmlformats.org/officeDocument/2006/relationships/image" Target="../media/image300.wmf"/><Relationship Id="rId3" Type="http://schemas.openxmlformats.org/officeDocument/2006/relationships/image" Target="../media/image120.wmf"/><Relationship Id="rId21" Type="http://schemas.openxmlformats.org/officeDocument/2006/relationships/image" Target="../media/image303.wmf"/><Relationship Id="rId7" Type="http://schemas.openxmlformats.org/officeDocument/2006/relationships/image" Target="../media/image292.wmf"/><Relationship Id="rId12" Type="http://schemas.openxmlformats.org/officeDocument/2006/relationships/image" Target="../media/image296.wmf"/><Relationship Id="rId17" Type="http://schemas.openxmlformats.org/officeDocument/2006/relationships/image" Target="../media/image299.wmf"/><Relationship Id="rId2" Type="http://schemas.openxmlformats.org/officeDocument/2006/relationships/image" Target="../media/image289.wmf"/><Relationship Id="rId16" Type="http://schemas.openxmlformats.org/officeDocument/2006/relationships/image" Target="../media/image298.wmf"/><Relationship Id="rId20" Type="http://schemas.openxmlformats.org/officeDocument/2006/relationships/image" Target="../media/image302.wmf"/><Relationship Id="rId1" Type="http://schemas.openxmlformats.org/officeDocument/2006/relationships/image" Target="../media/image288.wmf"/><Relationship Id="rId6" Type="http://schemas.openxmlformats.org/officeDocument/2006/relationships/image" Target="../media/image291.wmf"/><Relationship Id="rId11" Type="http://schemas.openxmlformats.org/officeDocument/2006/relationships/image" Target="../media/image295.wmf"/><Relationship Id="rId24" Type="http://schemas.openxmlformats.org/officeDocument/2006/relationships/image" Target="../media/image306.wmf"/><Relationship Id="rId5" Type="http://schemas.openxmlformats.org/officeDocument/2006/relationships/image" Target="../media/image290.wmf"/><Relationship Id="rId15" Type="http://schemas.openxmlformats.org/officeDocument/2006/relationships/image" Target="../media/image297.wmf"/><Relationship Id="rId23" Type="http://schemas.openxmlformats.org/officeDocument/2006/relationships/image" Target="../media/image305.wmf"/><Relationship Id="rId10" Type="http://schemas.openxmlformats.org/officeDocument/2006/relationships/image" Target="../media/image294.wmf"/><Relationship Id="rId19" Type="http://schemas.openxmlformats.org/officeDocument/2006/relationships/image" Target="../media/image301.wmf"/><Relationship Id="rId4" Type="http://schemas.openxmlformats.org/officeDocument/2006/relationships/image" Target="../media/image121.wmf"/><Relationship Id="rId9" Type="http://schemas.openxmlformats.org/officeDocument/2006/relationships/image" Target="../media/image293.wmf"/><Relationship Id="rId14" Type="http://schemas.openxmlformats.org/officeDocument/2006/relationships/image" Target="../media/image265.wmf"/><Relationship Id="rId22" Type="http://schemas.openxmlformats.org/officeDocument/2006/relationships/image" Target="../media/image304.wmf"/></Relationships>
</file>

<file path=ppt/drawings/_rels/vmlDrawing38.vml.rels><?xml version="1.0" encoding="UTF-8" standalone="yes"?>
<Relationships xmlns="http://schemas.openxmlformats.org/package/2006/relationships"><Relationship Id="rId8" Type="http://schemas.openxmlformats.org/officeDocument/2006/relationships/image" Target="../media/image259.wmf"/><Relationship Id="rId13" Type="http://schemas.openxmlformats.org/officeDocument/2006/relationships/image" Target="../media/image316.wmf"/><Relationship Id="rId3" Type="http://schemas.openxmlformats.org/officeDocument/2006/relationships/image" Target="../media/image120.wmf"/><Relationship Id="rId7" Type="http://schemas.openxmlformats.org/officeDocument/2006/relationships/image" Target="../media/image311.wmf"/><Relationship Id="rId12" Type="http://schemas.openxmlformats.org/officeDocument/2006/relationships/image" Target="../media/image315.wmf"/><Relationship Id="rId2" Type="http://schemas.openxmlformats.org/officeDocument/2006/relationships/image" Target="../media/image308.wmf"/><Relationship Id="rId1" Type="http://schemas.openxmlformats.org/officeDocument/2006/relationships/image" Target="../media/image307.wmf"/><Relationship Id="rId6" Type="http://schemas.openxmlformats.org/officeDocument/2006/relationships/image" Target="../media/image310.wmf"/><Relationship Id="rId11" Type="http://schemas.openxmlformats.org/officeDocument/2006/relationships/image" Target="../media/image314.wmf"/><Relationship Id="rId5" Type="http://schemas.openxmlformats.org/officeDocument/2006/relationships/image" Target="../media/image309.wmf"/><Relationship Id="rId15" Type="http://schemas.openxmlformats.org/officeDocument/2006/relationships/image" Target="../media/image318.wmf"/><Relationship Id="rId10" Type="http://schemas.openxmlformats.org/officeDocument/2006/relationships/image" Target="../media/image313.wmf"/><Relationship Id="rId4" Type="http://schemas.openxmlformats.org/officeDocument/2006/relationships/image" Target="../media/image121.wmf"/><Relationship Id="rId9" Type="http://schemas.openxmlformats.org/officeDocument/2006/relationships/image" Target="../media/image312.wmf"/><Relationship Id="rId14" Type="http://schemas.openxmlformats.org/officeDocument/2006/relationships/image" Target="../media/image317.wmf"/></Relationships>
</file>

<file path=ppt/drawings/_rels/vmlDrawing39.vml.rels><?xml version="1.0" encoding="UTF-8" standalone="yes"?>
<Relationships xmlns="http://schemas.openxmlformats.org/package/2006/relationships"><Relationship Id="rId8" Type="http://schemas.openxmlformats.org/officeDocument/2006/relationships/image" Target="../media/image259.wmf"/><Relationship Id="rId13" Type="http://schemas.openxmlformats.org/officeDocument/2006/relationships/image" Target="../media/image264.wmf"/><Relationship Id="rId3" Type="http://schemas.openxmlformats.org/officeDocument/2006/relationships/image" Target="../media/image120.wmf"/><Relationship Id="rId7" Type="http://schemas.openxmlformats.org/officeDocument/2006/relationships/image" Target="../media/image323.wmf"/><Relationship Id="rId12" Type="http://schemas.openxmlformats.org/officeDocument/2006/relationships/image" Target="../media/image327.wmf"/><Relationship Id="rId2" Type="http://schemas.openxmlformats.org/officeDocument/2006/relationships/image" Target="../media/image320.wmf"/><Relationship Id="rId1" Type="http://schemas.openxmlformats.org/officeDocument/2006/relationships/image" Target="../media/image319.wmf"/><Relationship Id="rId6" Type="http://schemas.openxmlformats.org/officeDocument/2006/relationships/image" Target="../media/image322.wmf"/><Relationship Id="rId11" Type="http://schemas.openxmlformats.org/officeDocument/2006/relationships/image" Target="../media/image326.wmf"/><Relationship Id="rId5" Type="http://schemas.openxmlformats.org/officeDocument/2006/relationships/image" Target="../media/image321.wmf"/><Relationship Id="rId15" Type="http://schemas.openxmlformats.org/officeDocument/2006/relationships/image" Target="../media/image328.wmf"/><Relationship Id="rId10" Type="http://schemas.openxmlformats.org/officeDocument/2006/relationships/image" Target="../media/image325.wmf"/><Relationship Id="rId4" Type="http://schemas.openxmlformats.org/officeDocument/2006/relationships/image" Target="../media/image121.wmf"/><Relationship Id="rId9" Type="http://schemas.openxmlformats.org/officeDocument/2006/relationships/image" Target="../media/image324.wmf"/><Relationship Id="rId14" Type="http://schemas.openxmlformats.org/officeDocument/2006/relationships/image" Target="../media/image265.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31.wmf"/><Relationship Id="rId2" Type="http://schemas.openxmlformats.org/officeDocument/2006/relationships/image" Target="../media/image30.png"/><Relationship Id="rId1" Type="http://schemas.openxmlformats.org/officeDocument/2006/relationships/image" Target="../media/image29.png"/><Relationship Id="rId5" Type="http://schemas.openxmlformats.org/officeDocument/2006/relationships/image" Target="../media/image33.wmf"/><Relationship Id="rId4" Type="http://schemas.openxmlformats.org/officeDocument/2006/relationships/image" Target="../media/image32.wmf"/></Relationships>
</file>

<file path=ppt/drawings/_rels/vmlDrawing40.vml.rels><?xml version="1.0" encoding="UTF-8" standalone="yes"?>
<Relationships xmlns="http://schemas.openxmlformats.org/package/2006/relationships"><Relationship Id="rId3" Type="http://schemas.openxmlformats.org/officeDocument/2006/relationships/image" Target="../media/image331.wmf"/><Relationship Id="rId2" Type="http://schemas.openxmlformats.org/officeDocument/2006/relationships/image" Target="../media/image330.wmf"/><Relationship Id="rId1" Type="http://schemas.openxmlformats.org/officeDocument/2006/relationships/image" Target="../media/image329.png"/></Relationships>
</file>

<file path=ppt/drawings/_rels/vmlDrawing41.vml.rels><?xml version="1.0" encoding="UTF-8" standalone="yes"?>
<Relationships xmlns="http://schemas.openxmlformats.org/package/2006/relationships"><Relationship Id="rId3" Type="http://schemas.openxmlformats.org/officeDocument/2006/relationships/image" Target="../media/image335.wmf"/><Relationship Id="rId2" Type="http://schemas.openxmlformats.org/officeDocument/2006/relationships/image" Target="../media/image334.wmf"/><Relationship Id="rId1" Type="http://schemas.openxmlformats.org/officeDocument/2006/relationships/image" Target="../media/image333.wmf"/><Relationship Id="rId4" Type="http://schemas.openxmlformats.org/officeDocument/2006/relationships/image" Target="../media/image336.wmf"/></Relationships>
</file>

<file path=ppt/drawings/_rels/vmlDrawing42.vml.rels><?xml version="1.0" encoding="UTF-8" standalone="yes"?>
<Relationships xmlns="http://schemas.openxmlformats.org/package/2006/relationships"><Relationship Id="rId8" Type="http://schemas.openxmlformats.org/officeDocument/2006/relationships/image" Target="../media/image346.wmf"/><Relationship Id="rId13" Type="http://schemas.openxmlformats.org/officeDocument/2006/relationships/image" Target="../media/image351.wmf"/><Relationship Id="rId18" Type="http://schemas.openxmlformats.org/officeDocument/2006/relationships/image" Target="../media/image356.wmf"/><Relationship Id="rId26" Type="http://schemas.openxmlformats.org/officeDocument/2006/relationships/image" Target="../media/image364.wmf"/><Relationship Id="rId3" Type="http://schemas.openxmlformats.org/officeDocument/2006/relationships/image" Target="../media/image341.wmf"/><Relationship Id="rId21" Type="http://schemas.openxmlformats.org/officeDocument/2006/relationships/image" Target="../media/image359.wmf"/><Relationship Id="rId7" Type="http://schemas.openxmlformats.org/officeDocument/2006/relationships/image" Target="../media/image345.wmf"/><Relationship Id="rId12" Type="http://schemas.openxmlformats.org/officeDocument/2006/relationships/image" Target="../media/image350.wmf"/><Relationship Id="rId17" Type="http://schemas.openxmlformats.org/officeDocument/2006/relationships/image" Target="../media/image355.wmf"/><Relationship Id="rId25" Type="http://schemas.openxmlformats.org/officeDocument/2006/relationships/image" Target="../media/image363.wmf"/><Relationship Id="rId33" Type="http://schemas.openxmlformats.org/officeDocument/2006/relationships/image" Target="../media/image371.wmf"/><Relationship Id="rId2" Type="http://schemas.openxmlformats.org/officeDocument/2006/relationships/image" Target="../media/image340.wmf"/><Relationship Id="rId16" Type="http://schemas.openxmlformats.org/officeDocument/2006/relationships/image" Target="../media/image354.wmf"/><Relationship Id="rId20" Type="http://schemas.openxmlformats.org/officeDocument/2006/relationships/image" Target="../media/image358.wmf"/><Relationship Id="rId29" Type="http://schemas.openxmlformats.org/officeDocument/2006/relationships/image" Target="../media/image367.wmf"/><Relationship Id="rId1" Type="http://schemas.openxmlformats.org/officeDocument/2006/relationships/image" Target="../media/image339.wmf"/><Relationship Id="rId6" Type="http://schemas.openxmlformats.org/officeDocument/2006/relationships/image" Target="../media/image344.wmf"/><Relationship Id="rId11" Type="http://schemas.openxmlformats.org/officeDocument/2006/relationships/image" Target="../media/image349.wmf"/><Relationship Id="rId24" Type="http://schemas.openxmlformats.org/officeDocument/2006/relationships/image" Target="../media/image362.wmf"/><Relationship Id="rId32" Type="http://schemas.openxmlformats.org/officeDocument/2006/relationships/image" Target="../media/image370.wmf"/><Relationship Id="rId5" Type="http://schemas.openxmlformats.org/officeDocument/2006/relationships/image" Target="../media/image343.wmf"/><Relationship Id="rId15" Type="http://schemas.openxmlformats.org/officeDocument/2006/relationships/image" Target="../media/image353.wmf"/><Relationship Id="rId23" Type="http://schemas.openxmlformats.org/officeDocument/2006/relationships/image" Target="../media/image361.wmf"/><Relationship Id="rId28" Type="http://schemas.openxmlformats.org/officeDocument/2006/relationships/image" Target="../media/image366.wmf"/><Relationship Id="rId10" Type="http://schemas.openxmlformats.org/officeDocument/2006/relationships/image" Target="../media/image348.wmf"/><Relationship Id="rId19" Type="http://schemas.openxmlformats.org/officeDocument/2006/relationships/image" Target="../media/image357.wmf"/><Relationship Id="rId31" Type="http://schemas.openxmlformats.org/officeDocument/2006/relationships/image" Target="../media/image369.wmf"/><Relationship Id="rId4" Type="http://schemas.openxmlformats.org/officeDocument/2006/relationships/image" Target="../media/image342.wmf"/><Relationship Id="rId9" Type="http://schemas.openxmlformats.org/officeDocument/2006/relationships/image" Target="../media/image347.wmf"/><Relationship Id="rId14" Type="http://schemas.openxmlformats.org/officeDocument/2006/relationships/image" Target="../media/image352.wmf"/><Relationship Id="rId22" Type="http://schemas.openxmlformats.org/officeDocument/2006/relationships/image" Target="../media/image360.wmf"/><Relationship Id="rId27" Type="http://schemas.openxmlformats.org/officeDocument/2006/relationships/image" Target="../media/image365.wmf"/><Relationship Id="rId30" Type="http://schemas.openxmlformats.org/officeDocument/2006/relationships/image" Target="../media/image368.wmf"/></Relationships>
</file>

<file path=ppt/drawings/_rels/vmlDrawing43.vml.rels><?xml version="1.0" encoding="UTF-8" standalone="yes"?>
<Relationships xmlns="http://schemas.openxmlformats.org/package/2006/relationships"><Relationship Id="rId8" Type="http://schemas.openxmlformats.org/officeDocument/2006/relationships/image" Target="../media/image378.wmf"/><Relationship Id="rId13" Type="http://schemas.openxmlformats.org/officeDocument/2006/relationships/image" Target="../media/image382.wmf"/><Relationship Id="rId18" Type="http://schemas.openxmlformats.org/officeDocument/2006/relationships/image" Target="../media/image385.wmf"/><Relationship Id="rId26" Type="http://schemas.openxmlformats.org/officeDocument/2006/relationships/image" Target="../media/image390.wmf"/><Relationship Id="rId3" Type="http://schemas.openxmlformats.org/officeDocument/2006/relationships/image" Target="../media/image359.wmf"/><Relationship Id="rId21" Type="http://schemas.openxmlformats.org/officeDocument/2006/relationships/image" Target="../media/image387.wmf"/><Relationship Id="rId7" Type="http://schemas.openxmlformats.org/officeDocument/2006/relationships/image" Target="../media/image377.wmf"/><Relationship Id="rId12" Type="http://schemas.openxmlformats.org/officeDocument/2006/relationships/image" Target="../media/image381.wmf"/><Relationship Id="rId17" Type="http://schemas.openxmlformats.org/officeDocument/2006/relationships/image" Target="../media/image384.wmf"/><Relationship Id="rId25" Type="http://schemas.openxmlformats.org/officeDocument/2006/relationships/image" Target="../media/image389.wmf"/><Relationship Id="rId2" Type="http://schemas.openxmlformats.org/officeDocument/2006/relationships/image" Target="../media/image373.wmf"/><Relationship Id="rId16" Type="http://schemas.openxmlformats.org/officeDocument/2006/relationships/image" Target="../media/image383.wmf"/><Relationship Id="rId20" Type="http://schemas.openxmlformats.org/officeDocument/2006/relationships/image" Target="../media/image386.wmf"/><Relationship Id="rId29" Type="http://schemas.openxmlformats.org/officeDocument/2006/relationships/image" Target="../media/image393.wmf"/><Relationship Id="rId1" Type="http://schemas.openxmlformats.org/officeDocument/2006/relationships/image" Target="../media/image372.wmf"/><Relationship Id="rId6" Type="http://schemas.openxmlformats.org/officeDocument/2006/relationships/image" Target="../media/image376.wmf"/><Relationship Id="rId11" Type="http://schemas.openxmlformats.org/officeDocument/2006/relationships/image" Target="../media/image380.wmf"/><Relationship Id="rId24" Type="http://schemas.openxmlformats.org/officeDocument/2006/relationships/image" Target="../media/image388.wmf"/><Relationship Id="rId5" Type="http://schemas.openxmlformats.org/officeDocument/2006/relationships/image" Target="../media/image375.wmf"/><Relationship Id="rId15" Type="http://schemas.openxmlformats.org/officeDocument/2006/relationships/image" Target="../media/image341.wmf"/><Relationship Id="rId23" Type="http://schemas.openxmlformats.org/officeDocument/2006/relationships/image" Target="../media/image349.wmf"/><Relationship Id="rId28" Type="http://schemas.openxmlformats.org/officeDocument/2006/relationships/image" Target="../media/image392.wmf"/><Relationship Id="rId10" Type="http://schemas.openxmlformats.org/officeDocument/2006/relationships/image" Target="../media/image362.wmf"/><Relationship Id="rId19" Type="http://schemas.openxmlformats.org/officeDocument/2006/relationships/image" Target="../media/image345.wmf"/><Relationship Id="rId4" Type="http://schemas.openxmlformats.org/officeDocument/2006/relationships/image" Target="../media/image374.wmf"/><Relationship Id="rId9" Type="http://schemas.openxmlformats.org/officeDocument/2006/relationships/image" Target="../media/image379.wmf"/><Relationship Id="rId14" Type="http://schemas.openxmlformats.org/officeDocument/2006/relationships/image" Target="../media/image340.wmf"/><Relationship Id="rId22" Type="http://schemas.openxmlformats.org/officeDocument/2006/relationships/image" Target="../media/image348.wmf"/><Relationship Id="rId27" Type="http://schemas.openxmlformats.org/officeDocument/2006/relationships/image" Target="../media/image391.wmf"/></Relationships>
</file>

<file path=ppt/drawings/_rels/vmlDrawing44.vml.rels><?xml version="1.0" encoding="UTF-8" standalone="yes"?>
<Relationships xmlns="http://schemas.openxmlformats.org/package/2006/relationships"><Relationship Id="rId8" Type="http://schemas.openxmlformats.org/officeDocument/2006/relationships/image" Target="../media/image362.wmf"/><Relationship Id="rId13" Type="http://schemas.openxmlformats.org/officeDocument/2006/relationships/image" Target="../media/image402.wmf"/><Relationship Id="rId18" Type="http://schemas.openxmlformats.org/officeDocument/2006/relationships/image" Target="../media/image407.wmf"/><Relationship Id="rId26" Type="http://schemas.openxmlformats.org/officeDocument/2006/relationships/image" Target="../media/image413.wmf"/><Relationship Id="rId3" Type="http://schemas.openxmlformats.org/officeDocument/2006/relationships/image" Target="../media/image359.wmf"/><Relationship Id="rId21" Type="http://schemas.openxmlformats.org/officeDocument/2006/relationships/image" Target="../media/image410.wmf"/><Relationship Id="rId34" Type="http://schemas.openxmlformats.org/officeDocument/2006/relationships/image" Target="../media/image418.wmf"/><Relationship Id="rId7" Type="http://schemas.openxmlformats.org/officeDocument/2006/relationships/image" Target="../media/image399.wmf"/><Relationship Id="rId12" Type="http://schemas.openxmlformats.org/officeDocument/2006/relationships/image" Target="../media/image381.wmf"/><Relationship Id="rId17" Type="http://schemas.openxmlformats.org/officeDocument/2006/relationships/image" Target="../media/image406.wmf"/><Relationship Id="rId25" Type="http://schemas.openxmlformats.org/officeDocument/2006/relationships/image" Target="../media/image341.wmf"/><Relationship Id="rId33" Type="http://schemas.openxmlformats.org/officeDocument/2006/relationships/image" Target="../media/image349.wmf"/><Relationship Id="rId2" Type="http://schemas.openxmlformats.org/officeDocument/2006/relationships/image" Target="../media/image395.wmf"/><Relationship Id="rId16" Type="http://schemas.openxmlformats.org/officeDocument/2006/relationships/image" Target="../media/image405.wmf"/><Relationship Id="rId20" Type="http://schemas.openxmlformats.org/officeDocument/2006/relationships/image" Target="../media/image409.wmf"/><Relationship Id="rId29" Type="http://schemas.openxmlformats.org/officeDocument/2006/relationships/image" Target="../media/image345.wmf"/><Relationship Id="rId1" Type="http://schemas.openxmlformats.org/officeDocument/2006/relationships/image" Target="../media/image394.wmf"/><Relationship Id="rId6" Type="http://schemas.openxmlformats.org/officeDocument/2006/relationships/image" Target="../media/image398.wmf"/><Relationship Id="rId11" Type="http://schemas.openxmlformats.org/officeDocument/2006/relationships/image" Target="../media/image380.wmf"/><Relationship Id="rId24" Type="http://schemas.openxmlformats.org/officeDocument/2006/relationships/image" Target="../media/image340.wmf"/><Relationship Id="rId32" Type="http://schemas.openxmlformats.org/officeDocument/2006/relationships/image" Target="../media/image348.wmf"/><Relationship Id="rId5" Type="http://schemas.openxmlformats.org/officeDocument/2006/relationships/image" Target="../media/image397.wmf"/><Relationship Id="rId15" Type="http://schemas.openxmlformats.org/officeDocument/2006/relationships/image" Target="../media/image404.wmf"/><Relationship Id="rId23" Type="http://schemas.openxmlformats.org/officeDocument/2006/relationships/image" Target="../media/image412.wmf"/><Relationship Id="rId28" Type="http://schemas.openxmlformats.org/officeDocument/2006/relationships/image" Target="../media/image415.wmf"/><Relationship Id="rId36" Type="http://schemas.openxmlformats.org/officeDocument/2006/relationships/image" Target="../media/image420.wmf"/><Relationship Id="rId10" Type="http://schemas.openxmlformats.org/officeDocument/2006/relationships/image" Target="../media/image401.wmf"/><Relationship Id="rId19" Type="http://schemas.openxmlformats.org/officeDocument/2006/relationships/image" Target="../media/image408.wmf"/><Relationship Id="rId31" Type="http://schemas.openxmlformats.org/officeDocument/2006/relationships/image" Target="../media/image417.wmf"/><Relationship Id="rId4" Type="http://schemas.openxmlformats.org/officeDocument/2006/relationships/image" Target="../media/image396.wmf"/><Relationship Id="rId9" Type="http://schemas.openxmlformats.org/officeDocument/2006/relationships/image" Target="../media/image400.wmf"/><Relationship Id="rId14" Type="http://schemas.openxmlformats.org/officeDocument/2006/relationships/image" Target="../media/image403.wmf"/><Relationship Id="rId22" Type="http://schemas.openxmlformats.org/officeDocument/2006/relationships/image" Target="../media/image411.wmf"/><Relationship Id="rId27" Type="http://schemas.openxmlformats.org/officeDocument/2006/relationships/image" Target="../media/image414.wmf"/><Relationship Id="rId30" Type="http://schemas.openxmlformats.org/officeDocument/2006/relationships/image" Target="../media/image416.wmf"/><Relationship Id="rId35" Type="http://schemas.openxmlformats.org/officeDocument/2006/relationships/image" Target="../media/image419.wmf"/></Relationships>
</file>

<file path=ppt/drawings/_rels/vmlDrawing45.vml.rels><?xml version="1.0" encoding="UTF-8" standalone="yes"?>
<Relationships xmlns="http://schemas.openxmlformats.org/package/2006/relationships"><Relationship Id="rId8" Type="http://schemas.openxmlformats.org/officeDocument/2006/relationships/image" Target="../media/image425.wmf"/><Relationship Id="rId13" Type="http://schemas.openxmlformats.org/officeDocument/2006/relationships/image" Target="../media/image428.wmf"/><Relationship Id="rId18" Type="http://schemas.openxmlformats.org/officeDocument/2006/relationships/image" Target="../media/image433.wmf"/><Relationship Id="rId26" Type="http://schemas.openxmlformats.org/officeDocument/2006/relationships/image" Target="../media/image440.wmf"/><Relationship Id="rId3" Type="http://schemas.openxmlformats.org/officeDocument/2006/relationships/image" Target="../media/image341.wmf"/><Relationship Id="rId21" Type="http://schemas.openxmlformats.org/officeDocument/2006/relationships/image" Target="../media/image435.wmf"/><Relationship Id="rId7" Type="http://schemas.openxmlformats.org/officeDocument/2006/relationships/image" Target="../media/image345.wmf"/><Relationship Id="rId12" Type="http://schemas.openxmlformats.org/officeDocument/2006/relationships/image" Target="../media/image427.wmf"/><Relationship Id="rId17" Type="http://schemas.openxmlformats.org/officeDocument/2006/relationships/image" Target="../media/image432.wmf"/><Relationship Id="rId25" Type="http://schemas.openxmlformats.org/officeDocument/2006/relationships/image" Target="../media/image439.wmf"/><Relationship Id="rId2" Type="http://schemas.openxmlformats.org/officeDocument/2006/relationships/image" Target="../media/image340.wmf"/><Relationship Id="rId16" Type="http://schemas.openxmlformats.org/officeDocument/2006/relationships/image" Target="../media/image431.wmf"/><Relationship Id="rId20" Type="http://schemas.openxmlformats.org/officeDocument/2006/relationships/image" Target="../media/image434.wmf"/><Relationship Id="rId29" Type="http://schemas.openxmlformats.org/officeDocument/2006/relationships/image" Target="../media/image442.wmf"/><Relationship Id="rId1" Type="http://schemas.openxmlformats.org/officeDocument/2006/relationships/image" Target="../media/image421.wmf"/><Relationship Id="rId6" Type="http://schemas.openxmlformats.org/officeDocument/2006/relationships/image" Target="../media/image424.wmf"/><Relationship Id="rId11" Type="http://schemas.openxmlformats.org/officeDocument/2006/relationships/image" Target="../media/image349.wmf"/><Relationship Id="rId24" Type="http://schemas.openxmlformats.org/officeDocument/2006/relationships/image" Target="../media/image438.wmf"/><Relationship Id="rId5" Type="http://schemas.openxmlformats.org/officeDocument/2006/relationships/image" Target="../media/image423.wmf"/><Relationship Id="rId15" Type="http://schemas.openxmlformats.org/officeDocument/2006/relationships/image" Target="../media/image430.wmf"/><Relationship Id="rId23" Type="http://schemas.openxmlformats.org/officeDocument/2006/relationships/image" Target="../media/image437.wmf"/><Relationship Id="rId28" Type="http://schemas.openxmlformats.org/officeDocument/2006/relationships/image" Target="../media/image441.wmf"/><Relationship Id="rId10" Type="http://schemas.openxmlformats.org/officeDocument/2006/relationships/image" Target="../media/image348.wmf"/><Relationship Id="rId19" Type="http://schemas.openxmlformats.org/officeDocument/2006/relationships/image" Target="../media/image359.wmf"/><Relationship Id="rId4" Type="http://schemas.openxmlformats.org/officeDocument/2006/relationships/image" Target="../media/image422.wmf"/><Relationship Id="rId9" Type="http://schemas.openxmlformats.org/officeDocument/2006/relationships/image" Target="../media/image426.wmf"/><Relationship Id="rId14" Type="http://schemas.openxmlformats.org/officeDocument/2006/relationships/image" Target="../media/image429.wmf"/><Relationship Id="rId22" Type="http://schemas.openxmlformats.org/officeDocument/2006/relationships/image" Target="../media/image436.wmf"/><Relationship Id="rId27" Type="http://schemas.openxmlformats.org/officeDocument/2006/relationships/image" Target="../media/image362.wmf"/></Relationships>
</file>

<file path=ppt/drawings/_rels/vmlDrawing46.vml.rels><?xml version="1.0" encoding="UTF-8" standalone="yes"?>
<Relationships xmlns="http://schemas.openxmlformats.org/package/2006/relationships"><Relationship Id="rId8" Type="http://schemas.openxmlformats.org/officeDocument/2006/relationships/image" Target="../media/image407.wmf"/><Relationship Id="rId13" Type="http://schemas.openxmlformats.org/officeDocument/2006/relationships/image" Target="../media/image402.wmf"/><Relationship Id="rId18" Type="http://schemas.openxmlformats.org/officeDocument/2006/relationships/image" Target="../media/image457.wmf"/><Relationship Id="rId26" Type="http://schemas.openxmlformats.org/officeDocument/2006/relationships/image" Target="../media/image381.wmf"/><Relationship Id="rId3" Type="http://schemas.openxmlformats.org/officeDocument/2006/relationships/image" Target="../media/image359.wmf"/><Relationship Id="rId21" Type="http://schemas.openxmlformats.org/officeDocument/2006/relationships/image" Target="../media/image460.wmf"/><Relationship Id="rId34" Type="http://schemas.openxmlformats.org/officeDocument/2006/relationships/image" Target="../media/image441.wmf"/><Relationship Id="rId7" Type="http://schemas.openxmlformats.org/officeDocument/2006/relationships/image" Target="../media/image448.wmf"/><Relationship Id="rId12" Type="http://schemas.openxmlformats.org/officeDocument/2006/relationships/image" Target="../media/image452.wmf"/><Relationship Id="rId17" Type="http://schemas.openxmlformats.org/officeDocument/2006/relationships/image" Target="../media/image456.wmf"/><Relationship Id="rId25" Type="http://schemas.openxmlformats.org/officeDocument/2006/relationships/image" Target="../media/image463.wmf"/><Relationship Id="rId33" Type="http://schemas.openxmlformats.org/officeDocument/2006/relationships/image" Target="../media/image470.wmf"/><Relationship Id="rId2" Type="http://schemas.openxmlformats.org/officeDocument/2006/relationships/image" Target="../media/image444.wmf"/><Relationship Id="rId16" Type="http://schemas.openxmlformats.org/officeDocument/2006/relationships/image" Target="../media/image455.wmf"/><Relationship Id="rId20" Type="http://schemas.openxmlformats.org/officeDocument/2006/relationships/image" Target="../media/image459.wmf"/><Relationship Id="rId29" Type="http://schemas.openxmlformats.org/officeDocument/2006/relationships/image" Target="../media/image466.wmf"/><Relationship Id="rId1" Type="http://schemas.openxmlformats.org/officeDocument/2006/relationships/image" Target="../media/image443.wmf"/><Relationship Id="rId6" Type="http://schemas.openxmlformats.org/officeDocument/2006/relationships/image" Target="../media/image447.wmf"/><Relationship Id="rId11" Type="http://schemas.openxmlformats.org/officeDocument/2006/relationships/image" Target="../media/image451.wmf"/><Relationship Id="rId24" Type="http://schemas.openxmlformats.org/officeDocument/2006/relationships/image" Target="../media/image362.wmf"/><Relationship Id="rId32" Type="http://schemas.openxmlformats.org/officeDocument/2006/relationships/image" Target="../media/image469.wmf"/><Relationship Id="rId37" Type="http://schemas.openxmlformats.org/officeDocument/2006/relationships/image" Target="../media/image430.wmf"/><Relationship Id="rId5" Type="http://schemas.openxmlformats.org/officeDocument/2006/relationships/image" Target="../media/image446.wmf"/><Relationship Id="rId15" Type="http://schemas.openxmlformats.org/officeDocument/2006/relationships/image" Target="../media/image454.wmf"/><Relationship Id="rId23" Type="http://schemas.openxmlformats.org/officeDocument/2006/relationships/image" Target="../media/image462.wmf"/><Relationship Id="rId28" Type="http://schemas.openxmlformats.org/officeDocument/2006/relationships/image" Target="../media/image465.wmf"/><Relationship Id="rId36" Type="http://schemas.openxmlformats.org/officeDocument/2006/relationships/image" Target="../media/image471.wmf"/><Relationship Id="rId10" Type="http://schemas.openxmlformats.org/officeDocument/2006/relationships/image" Target="../media/image450.wmf"/><Relationship Id="rId19" Type="http://schemas.openxmlformats.org/officeDocument/2006/relationships/image" Target="../media/image458.wmf"/><Relationship Id="rId31" Type="http://schemas.openxmlformats.org/officeDocument/2006/relationships/image" Target="../media/image468.wmf"/><Relationship Id="rId4" Type="http://schemas.openxmlformats.org/officeDocument/2006/relationships/image" Target="../media/image445.wmf"/><Relationship Id="rId9" Type="http://schemas.openxmlformats.org/officeDocument/2006/relationships/image" Target="../media/image449.wmf"/><Relationship Id="rId14" Type="http://schemas.openxmlformats.org/officeDocument/2006/relationships/image" Target="../media/image453.wmf"/><Relationship Id="rId22" Type="http://schemas.openxmlformats.org/officeDocument/2006/relationships/image" Target="../media/image461.wmf"/><Relationship Id="rId27" Type="http://schemas.openxmlformats.org/officeDocument/2006/relationships/image" Target="../media/image464.wmf"/><Relationship Id="rId30" Type="http://schemas.openxmlformats.org/officeDocument/2006/relationships/image" Target="../media/image467.wmf"/><Relationship Id="rId35" Type="http://schemas.openxmlformats.org/officeDocument/2006/relationships/image" Target="../media/image442.wmf"/></Relationships>
</file>

<file path=ppt/drawings/_rels/vmlDrawing47.vml.rels><?xml version="1.0" encoding="UTF-8" standalone="yes"?>
<Relationships xmlns="http://schemas.openxmlformats.org/package/2006/relationships"><Relationship Id="rId8" Type="http://schemas.openxmlformats.org/officeDocument/2006/relationships/image" Target="../media/image407.wmf"/><Relationship Id="rId13" Type="http://schemas.openxmlformats.org/officeDocument/2006/relationships/image" Target="../media/image480.wmf"/><Relationship Id="rId18" Type="http://schemas.openxmlformats.org/officeDocument/2006/relationships/image" Target="../media/image485.wmf"/><Relationship Id="rId3" Type="http://schemas.openxmlformats.org/officeDocument/2006/relationships/image" Target="../media/image359.wmf"/><Relationship Id="rId21" Type="http://schemas.openxmlformats.org/officeDocument/2006/relationships/image" Target="../media/image487.wmf"/><Relationship Id="rId7" Type="http://schemas.openxmlformats.org/officeDocument/2006/relationships/image" Target="../media/image476.wmf"/><Relationship Id="rId12" Type="http://schemas.openxmlformats.org/officeDocument/2006/relationships/image" Target="../media/image362.wmf"/><Relationship Id="rId17" Type="http://schemas.openxmlformats.org/officeDocument/2006/relationships/image" Target="../media/image484.wmf"/><Relationship Id="rId2" Type="http://schemas.openxmlformats.org/officeDocument/2006/relationships/image" Target="../media/image473.wmf"/><Relationship Id="rId16" Type="http://schemas.openxmlformats.org/officeDocument/2006/relationships/image" Target="../media/image483.wmf"/><Relationship Id="rId20" Type="http://schemas.openxmlformats.org/officeDocument/2006/relationships/image" Target="../media/image486.wmf"/><Relationship Id="rId1" Type="http://schemas.openxmlformats.org/officeDocument/2006/relationships/image" Target="../media/image472.wmf"/><Relationship Id="rId6" Type="http://schemas.openxmlformats.org/officeDocument/2006/relationships/image" Target="../media/image475.wmf"/><Relationship Id="rId11" Type="http://schemas.openxmlformats.org/officeDocument/2006/relationships/image" Target="../media/image479.wmf"/><Relationship Id="rId24" Type="http://schemas.openxmlformats.org/officeDocument/2006/relationships/image" Target="../media/image490.wmf"/><Relationship Id="rId5" Type="http://schemas.openxmlformats.org/officeDocument/2006/relationships/image" Target="../media/image474.wmf"/><Relationship Id="rId15" Type="http://schemas.openxmlformats.org/officeDocument/2006/relationships/image" Target="../media/image482.wmf"/><Relationship Id="rId23" Type="http://schemas.openxmlformats.org/officeDocument/2006/relationships/image" Target="../media/image489.wmf"/><Relationship Id="rId10" Type="http://schemas.openxmlformats.org/officeDocument/2006/relationships/image" Target="../media/image478.wmf"/><Relationship Id="rId19" Type="http://schemas.openxmlformats.org/officeDocument/2006/relationships/image" Target="../media/image380.wmf"/><Relationship Id="rId4" Type="http://schemas.openxmlformats.org/officeDocument/2006/relationships/image" Target="../media/image402.wmf"/><Relationship Id="rId9" Type="http://schemas.openxmlformats.org/officeDocument/2006/relationships/image" Target="../media/image477.wmf"/><Relationship Id="rId14" Type="http://schemas.openxmlformats.org/officeDocument/2006/relationships/image" Target="../media/image481.wmf"/><Relationship Id="rId22" Type="http://schemas.openxmlformats.org/officeDocument/2006/relationships/image" Target="../media/image488.wmf"/></Relationships>
</file>

<file path=ppt/drawings/_rels/vmlDrawing48.vml.rels><?xml version="1.0" encoding="UTF-8" standalone="yes"?>
<Relationships xmlns="http://schemas.openxmlformats.org/package/2006/relationships"><Relationship Id="rId8" Type="http://schemas.openxmlformats.org/officeDocument/2006/relationships/image" Target="../media/image402.wmf"/><Relationship Id="rId13" Type="http://schemas.openxmlformats.org/officeDocument/2006/relationships/image" Target="../media/image497.wmf"/><Relationship Id="rId3" Type="http://schemas.openxmlformats.org/officeDocument/2006/relationships/image" Target="../media/image493.wmf"/><Relationship Id="rId7" Type="http://schemas.openxmlformats.org/officeDocument/2006/relationships/image" Target="../media/image495.wmf"/><Relationship Id="rId12" Type="http://schemas.openxmlformats.org/officeDocument/2006/relationships/image" Target="../media/image488.wmf"/><Relationship Id="rId2" Type="http://schemas.openxmlformats.org/officeDocument/2006/relationships/image" Target="../media/image492.wmf"/><Relationship Id="rId1" Type="http://schemas.openxmlformats.org/officeDocument/2006/relationships/image" Target="../media/image491.wmf"/><Relationship Id="rId6" Type="http://schemas.openxmlformats.org/officeDocument/2006/relationships/image" Target="../media/image407.wmf"/><Relationship Id="rId11" Type="http://schemas.openxmlformats.org/officeDocument/2006/relationships/image" Target="../media/image487.wmf"/><Relationship Id="rId5" Type="http://schemas.openxmlformats.org/officeDocument/2006/relationships/image" Target="../media/image494.wmf"/><Relationship Id="rId10" Type="http://schemas.openxmlformats.org/officeDocument/2006/relationships/image" Target="../media/image362.wmf"/><Relationship Id="rId4" Type="http://schemas.openxmlformats.org/officeDocument/2006/relationships/image" Target="../media/image359.wmf"/><Relationship Id="rId9" Type="http://schemas.openxmlformats.org/officeDocument/2006/relationships/image" Target="../media/image496.wmf"/><Relationship Id="rId14" Type="http://schemas.openxmlformats.org/officeDocument/2006/relationships/image" Target="../media/image498.wmf"/></Relationships>
</file>

<file path=ppt/drawings/_rels/vmlDrawing49.vml.rels><?xml version="1.0" encoding="UTF-8" standalone="yes"?>
<Relationships xmlns="http://schemas.openxmlformats.org/package/2006/relationships"><Relationship Id="rId1" Type="http://schemas.openxmlformats.org/officeDocument/2006/relationships/image" Target="../media/image499.png"/></Relationships>
</file>

<file path=ppt/drawings/_rels/vmlDrawing5.vml.rels><?xml version="1.0" encoding="UTF-8" standalone="yes"?>
<Relationships xmlns="http://schemas.openxmlformats.org/package/2006/relationships"><Relationship Id="rId3" Type="http://schemas.openxmlformats.org/officeDocument/2006/relationships/image" Target="../media/image35.wmf"/><Relationship Id="rId2" Type="http://schemas.openxmlformats.org/officeDocument/2006/relationships/image" Target="../media/image30.png"/><Relationship Id="rId1" Type="http://schemas.openxmlformats.org/officeDocument/2006/relationships/image" Target="../media/image34.png"/></Relationships>
</file>

<file path=ppt/drawings/_rels/vmlDrawing50.vml.rels><?xml version="1.0" encoding="UTF-8" standalone="yes"?>
<Relationships xmlns="http://schemas.openxmlformats.org/package/2006/relationships"><Relationship Id="rId1" Type="http://schemas.openxmlformats.org/officeDocument/2006/relationships/image" Target="../media/image500.wmf"/></Relationships>
</file>

<file path=ppt/drawings/_rels/vmlDrawing51.vml.rels><?xml version="1.0" encoding="UTF-8" standalone="yes"?>
<Relationships xmlns="http://schemas.openxmlformats.org/package/2006/relationships"><Relationship Id="rId8" Type="http://schemas.openxmlformats.org/officeDocument/2006/relationships/image" Target="../media/image509.wmf"/><Relationship Id="rId13" Type="http://schemas.openxmlformats.org/officeDocument/2006/relationships/image" Target="../media/image513.wmf"/><Relationship Id="rId18" Type="http://schemas.openxmlformats.org/officeDocument/2006/relationships/image" Target="../media/image516.wmf"/><Relationship Id="rId26" Type="http://schemas.openxmlformats.org/officeDocument/2006/relationships/image" Target="../media/image524.wmf"/><Relationship Id="rId3" Type="http://schemas.openxmlformats.org/officeDocument/2006/relationships/image" Target="../media/image505.wmf"/><Relationship Id="rId21" Type="http://schemas.openxmlformats.org/officeDocument/2006/relationships/image" Target="../media/image519.wmf"/><Relationship Id="rId7" Type="http://schemas.openxmlformats.org/officeDocument/2006/relationships/image" Target="../media/image508.wmf"/><Relationship Id="rId12" Type="http://schemas.openxmlformats.org/officeDocument/2006/relationships/image" Target="../media/image512.wmf"/><Relationship Id="rId17" Type="http://schemas.openxmlformats.org/officeDocument/2006/relationships/image" Target="../media/image515.wmf"/><Relationship Id="rId25" Type="http://schemas.openxmlformats.org/officeDocument/2006/relationships/image" Target="../media/image523.wmf"/><Relationship Id="rId33" Type="http://schemas.openxmlformats.org/officeDocument/2006/relationships/image" Target="../media/image531.wmf"/><Relationship Id="rId2" Type="http://schemas.openxmlformats.org/officeDocument/2006/relationships/image" Target="../media/image504.wmf"/><Relationship Id="rId16" Type="http://schemas.openxmlformats.org/officeDocument/2006/relationships/image" Target="../media/image341.wmf"/><Relationship Id="rId20" Type="http://schemas.openxmlformats.org/officeDocument/2006/relationships/image" Target="../media/image518.wmf"/><Relationship Id="rId29" Type="http://schemas.openxmlformats.org/officeDocument/2006/relationships/image" Target="../media/image527.wmf"/><Relationship Id="rId1" Type="http://schemas.openxmlformats.org/officeDocument/2006/relationships/image" Target="../media/image503.wmf"/><Relationship Id="rId6" Type="http://schemas.openxmlformats.org/officeDocument/2006/relationships/image" Target="../media/image507.wmf"/><Relationship Id="rId11" Type="http://schemas.openxmlformats.org/officeDocument/2006/relationships/image" Target="../media/image511.wmf"/><Relationship Id="rId24" Type="http://schemas.openxmlformats.org/officeDocument/2006/relationships/image" Target="../media/image522.wmf"/><Relationship Id="rId32" Type="http://schemas.openxmlformats.org/officeDocument/2006/relationships/image" Target="../media/image530.wmf"/><Relationship Id="rId5" Type="http://schemas.openxmlformats.org/officeDocument/2006/relationships/image" Target="../media/image506.wmf"/><Relationship Id="rId15" Type="http://schemas.openxmlformats.org/officeDocument/2006/relationships/image" Target="../media/image340.wmf"/><Relationship Id="rId23" Type="http://schemas.openxmlformats.org/officeDocument/2006/relationships/image" Target="../media/image521.wmf"/><Relationship Id="rId28" Type="http://schemas.openxmlformats.org/officeDocument/2006/relationships/image" Target="../media/image526.wmf"/><Relationship Id="rId10" Type="http://schemas.openxmlformats.org/officeDocument/2006/relationships/image" Target="../media/image510.wmf"/><Relationship Id="rId19" Type="http://schemas.openxmlformats.org/officeDocument/2006/relationships/image" Target="../media/image517.wmf"/><Relationship Id="rId31" Type="http://schemas.openxmlformats.org/officeDocument/2006/relationships/image" Target="../media/image529.wmf"/><Relationship Id="rId4" Type="http://schemas.openxmlformats.org/officeDocument/2006/relationships/image" Target="../media/image359.wmf"/><Relationship Id="rId9" Type="http://schemas.openxmlformats.org/officeDocument/2006/relationships/image" Target="../media/image362.wmf"/><Relationship Id="rId14" Type="http://schemas.openxmlformats.org/officeDocument/2006/relationships/image" Target="../media/image514.wmf"/><Relationship Id="rId22" Type="http://schemas.openxmlformats.org/officeDocument/2006/relationships/image" Target="../media/image520.wmf"/><Relationship Id="rId27" Type="http://schemas.openxmlformats.org/officeDocument/2006/relationships/image" Target="../media/image525.wmf"/><Relationship Id="rId30" Type="http://schemas.openxmlformats.org/officeDocument/2006/relationships/image" Target="../media/image528.wmf"/></Relationships>
</file>

<file path=ppt/drawings/_rels/vmlDrawing52.vml.rels><?xml version="1.0" encoding="UTF-8" standalone="yes"?>
<Relationships xmlns="http://schemas.openxmlformats.org/package/2006/relationships"><Relationship Id="rId8" Type="http://schemas.openxmlformats.org/officeDocument/2006/relationships/image" Target="../media/image538.wmf"/><Relationship Id="rId3" Type="http://schemas.openxmlformats.org/officeDocument/2006/relationships/image" Target="../media/image359.wmf"/><Relationship Id="rId7" Type="http://schemas.openxmlformats.org/officeDocument/2006/relationships/image" Target="../media/image537.wmf"/><Relationship Id="rId2" Type="http://schemas.openxmlformats.org/officeDocument/2006/relationships/image" Target="../media/image533.wmf"/><Relationship Id="rId1" Type="http://schemas.openxmlformats.org/officeDocument/2006/relationships/image" Target="../media/image532.wmf"/><Relationship Id="rId6" Type="http://schemas.openxmlformats.org/officeDocument/2006/relationships/image" Target="../media/image536.wmf"/><Relationship Id="rId5" Type="http://schemas.openxmlformats.org/officeDocument/2006/relationships/image" Target="../media/image535.wmf"/><Relationship Id="rId4" Type="http://schemas.openxmlformats.org/officeDocument/2006/relationships/image" Target="../media/image534.wmf"/><Relationship Id="rId9" Type="http://schemas.openxmlformats.org/officeDocument/2006/relationships/image" Target="../media/image362.wmf"/></Relationships>
</file>

<file path=ppt/drawings/_rels/vmlDrawing53.vml.rels><?xml version="1.0" encoding="UTF-8" standalone="yes"?>
<Relationships xmlns="http://schemas.openxmlformats.org/package/2006/relationships"><Relationship Id="rId3" Type="http://schemas.openxmlformats.org/officeDocument/2006/relationships/image" Target="../media/image341.wmf"/><Relationship Id="rId2" Type="http://schemas.openxmlformats.org/officeDocument/2006/relationships/image" Target="../media/image340.wmf"/><Relationship Id="rId1" Type="http://schemas.openxmlformats.org/officeDocument/2006/relationships/image" Target="../media/image539.wmf"/><Relationship Id="rId6" Type="http://schemas.openxmlformats.org/officeDocument/2006/relationships/image" Target="../media/image542.wmf"/><Relationship Id="rId5" Type="http://schemas.openxmlformats.org/officeDocument/2006/relationships/image" Target="../media/image541.wmf"/><Relationship Id="rId4" Type="http://schemas.openxmlformats.org/officeDocument/2006/relationships/image" Target="../media/image540.wmf"/></Relationships>
</file>

<file path=ppt/drawings/_rels/vmlDrawing54.vml.rels><?xml version="1.0" encoding="UTF-8" standalone="yes"?>
<Relationships xmlns="http://schemas.openxmlformats.org/package/2006/relationships"><Relationship Id="rId2" Type="http://schemas.openxmlformats.org/officeDocument/2006/relationships/image" Target="../media/image544.wmf"/><Relationship Id="rId1" Type="http://schemas.openxmlformats.org/officeDocument/2006/relationships/image" Target="../media/image543.wmf"/></Relationships>
</file>

<file path=ppt/drawings/_rels/vmlDrawing55.vml.rels><?xml version="1.0" encoding="UTF-8" standalone="yes"?>
<Relationships xmlns="http://schemas.openxmlformats.org/package/2006/relationships"><Relationship Id="rId8" Type="http://schemas.openxmlformats.org/officeDocument/2006/relationships/image" Target="../media/image550.wmf"/><Relationship Id="rId3" Type="http://schemas.openxmlformats.org/officeDocument/2006/relationships/image" Target="../media/image547.wmf"/><Relationship Id="rId7" Type="http://schemas.openxmlformats.org/officeDocument/2006/relationships/image" Target="../media/image549.wmf"/><Relationship Id="rId12" Type="http://schemas.openxmlformats.org/officeDocument/2006/relationships/image" Target="../media/image554.wmf"/><Relationship Id="rId2" Type="http://schemas.openxmlformats.org/officeDocument/2006/relationships/image" Target="../media/image546.wmf"/><Relationship Id="rId1" Type="http://schemas.openxmlformats.org/officeDocument/2006/relationships/image" Target="../media/image545.wmf"/><Relationship Id="rId6" Type="http://schemas.openxmlformats.org/officeDocument/2006/relationships/image" Target="../media/image341.wmf"/><Relationship Id="rId11" Type="http://schemas.openxmlformats.org/officeDocument/2006/relationships/image" Target="../media/image553.wmf"/><Relationship Id="rId5" Type="http://schemas.openxmlformats.org/officeDocument/2006/relationships/image" Target="../media/image340.wmf"/><Relationship Id="rId10" Type="http://schemas.openxmlformats.org/officeDocument/2006/relationships/image" Target="../media/image552.wmf"/><Relationship Id="rId4" Type="http://schemas.openxmlformats.org/officeDocument/2006/relationships/image" Target="../media/image548.wmf"/><Relationship Id="rId9" Type="http://schemas.openxmlformats.org/officeDocument/2006/relationships/image" Target="../media/image551.wmf"/></Relationships>
</file>

<file path=ppt/drawings/_rels/vmlDrawing56.vml.rels><?xml version="1.0" encoding="UTF-8" standalone="yes"?>
<Relationships xmlns="http://schemas.openxmlformats.org/package/2006/relationships"><Relationship Id="rId3" Type="http://schemas.openxmlformats.org/officeDocument/2006/relationships/image" Target="../media/image557.wmf"/><Relationship Id="rId2" Type="http://schemas.openxmlformats.org/officeDocument/2006/relationships/image" Target="../media/image556.wmf"/><Relationship Id="rId1" Type="http://schemas.openxmlformats.org/officeDocument/2006/relationships/image" Target="../media/image555.wmf"/><Relationship Id="rId6" Type="http://schemas.openxmlformats.org/officeDocument/2006/relationships/image" Target="../media/image560.wmf"/><Relationship Id="rId5" Type="http://schemas.openxmlformats.org/officeDocument/2006/relationships/image" Target="../media/image559.wmf"/><Relationship Id="rId4" Type="http://schemas.openxmlformats.org/officeDocument/2006/relationships/image" Target="../media/image558.wmf"/></Relationships>
</file>

<file path=ppt/drawings/_rels/vmlDrawing57.vml.rels><?xml version="1.0" encoding="UTF-8" standalone="yes"?>
<Relationships xmlns="http://schemas.openxmlformats.org/package/2006/relationships"><Relationship Id="rId8" Type="http://schemas.openxmlformats.org/officeDocument/2006/relationships/image" Target="../media/image566.wmf"/><Relationship Id="rId3" Type="http://schemas.openxmlformats.org/officeDocument/2006/relationships/image" Target="../media/image561.wmf"/><Relationship Id="rId7" Type="http://schemas.openxmlformats.org/officeDocument/2006/relationships/image" Target="../media/image565.wmf"/><Relationship Id="rId2" Type="http://schemas.openxmlformats.org/officeDocument/2006/relationships/image" Target="../media/image556.wmf"/><Relationship Id="rId1" Type="http://schemas.openxmlformats.org/officeDocument/2006/relationships/image" Target="../media/image555.wmf"/><Relationship Id="rId6" Type="http://schemas.openxmlformats.org/officeDocument/2006/relationships/image" Target="../media/image564.wmf"/><Relationship Id="rId5" Type="http://schemas.openxmlformats.org/officeDocument/2006/relationships/image" Target="../media/image563.wmf"/><Relationship Id="rId4" Type="http://schemas.openxmlformats.org/officeDocument/2006/relationships/image" Target="../media/image562.wmf"/><Relationship Id="rId9" Type="http://schemas.openxmlformats.org/officeDocument/2006/relationships/image" Target="../media/image567.wmf"/></Relationships>
</file>

<file path=ppt/drawings/_rels/vmlDrawing58.vml.rels><?xml version="1.0" encoding="UTF-8" standalone="yes"?>
<Relationships xmlns="http://schemas.openxmlformats.org/package/2006/relationships"><Relationship Id="rId8" Type="http://schemas.openxmlformats.org/officeDocument/2006/relationships/image" Target="../media/image573.wmf"/><Relationship Id="rId13" Type="http://schemas.openxmlformats.org/officeDocument/2006/relationships/image" Target="../media/image348.wmf"/><Relationship Id="rId18" Type="http://schemas.openxmlformats.org/officeDocument/2006/relationships/image" Target="../media/image547.wmf"/><Relationship Id="rId3" Type="http://schemas.openxmlformats.org/officeDocument/2006/relationships/image" Target="../media/image341.wmf"/><Relationship Id="rId21" Type="http://schemas.openxmlformats.org/officeDocument/2006/relationships/image" Target="../media/image550.wmf"/><Relationship Id="rId7" Type="http://schemas.openxmlformats.org/officeDocument/2006/relationships/image" Target="../media/image572.wmf"/><Relationship Id="rId12" Type="http://schemas.openxmlformats.org/officeDocument/2006/relationships/image" Target="../media/image577.wmf"/><Relationship Id="rId17" Type="http://schemas.openxmlformats.org/officeDocument/2006/relationships/image" Target="../media/image546.wmf"/><Relationship Id="rId25" Type="http://schemas.openxmlformats.org/officeDocument/2006/relationships/image" Target="../media/image580.wmf"/><Relationship Id="rId2" Type="http://schemas.openxmlformats.org/officeDocument/2006/relationships/image" Target="../media/image340.wmf"/><Relationship Id="rId16" Type="http://schemas.openxmlformats.org/officeDocument/2006/relationships/image" Target="../media/image545.wmf"/><Relationship Id="rId20" Type="http://schemas.openxmlformats.org/officeDocument/2006/relationships/image" Target="../media/image549.wmf"/><Relationship Id="rId1" Type="http://schemas.openxmlformats.org/officeDocument/2006/relationships/image" Target="../media/image568.wmf"/><Relationship Id="rId6" Type="http://schemas.openxmlformats.org/officeDocument/2006/relationships/image" Target="../media/image571.wmf"/><Relationship Id="rId11" Type="http://schemas.openxmlformats.org/officeDocument/2006/relationships/image" Target="../media/image576.wmf"/><Relationship Id="rId24" Type="http://schemas.openxmlformats.org/officeDocument/2006/relationships/image" Target="../media/image579.wmf"/><Relationship Id="rId5" Type="http://schemas.openxmlformats.org/officeDocument/2006/relationships/image" Target="../media/image570.wmf"/><Relationship Id="rId15" Type="http://schemas.openxmlformats.org/officeDocument/2006/relationships/image" Target="../media/image578.wmf"/><Relationship Id="rId23" Type="http://schemas.openxmlformats.org/officeDocument/2006/relationships/image" Target="../media/image552.wmf"/><Relationship Id="rId10" Type="http://schemas.openxmlformats.org/officeDocument/2006/relationships/image" Target="../media/image575.wmf"/><Relationship Id="rId19" Type="http://schemas.openxmlformats.org/officeDocument/2006/relationships/image" Target="../media/image548.wmf"/><Relationship Id="rId4" Type="http://schemas.openxmlformats.org/officeDocument/2006/relationships/image" Target="../media/image569.wmf"/><Relationship Id="rId9" Type="http://schemas.openxmlformats.org/officeDocument/2006/relationships/image" Target="../media/image574.wmf"/><Relationship Id="rId14" Type="http://schemas.openxmlformats.org/officeDocument/2006/relationships/image" Target="../media/image349.wmf"/><Relationship Id="rId22" Type="http://schemas.openxmlformats.org/officeDocument/2006/relationships/image" Target="../media/image551.wmf"/></Relationships>
</file>

<file path=ppt/drawings/_rels/vmlDrawing59.vml.rels><?xml version="1.0" encoding="UTF-8" standalone="yes"?>
<Relationships xmlns="http://schemas.openxmlformats.org/package/2006/relationships"><Relationship Id="rId8" Type="http://schemas.openxmlformats.org/officeDocument/2006/relationships/image" Target="../media/image573.wmf"/><Relationship Id="rId13" Type="http://schemas.openxmlformats.org/officeDocument/2006/relationships/image" Target="../media/image348.wmf"/><Relationship Id="rId18" Type="http://schemas.openxmlformats.org/officeDocument/2006/relationships/image" Target="../media/image592.wmf"/><Relationship Id="rId3" Type="http://schemas.openxmlformats.org/officeDocument/2006/relationships/image" Target="../media/image341.wmf"/><Relationship Id="rId21" Type="http://schemas.openxmlformats.org/officeDocument/2006/relationships/image" Target="../media/image595.wmf"/><Relationship Id="rId7" Type="http://schemas.openxmlformats.org/officeDocument/2006/relationships/image" Target="../media/image572.wmf"/><Relationship Id="rId12" Type="http://schemas.openxmlformats.org/officeDocument/2006/relationships/image" Target="../media/image588.wmf"/><Relationship Id="rId17" Type="http://schemas.openxmlformats.org/officeDocument/2006/relationships/image" Target="../media/image591.wmf"/><Relationship Id="rId2" Type="http://schemas.openxmlformats.org/officeDocument/2006/relationships/image" Target="../media/image340.wmf"/><Relationship Id="rId16" Type="http://schemas.openxmlformats.org/officeDocument/2006/relationships/image" Target="../media/image590.wmf"/><Relationship Id="rId20" Type="http://schemas.openxmlformats.org/officeDocument/2006/relationships/image" Target="../media/image594.wmf"/><Relationship Id="rId1" Type="http://schemas.openxmlformats.org/officeDocument/2006/relationships/image" Target="../media/image581.wmf"/><Relationship Id="rId6" Type="http://schemas.openxmlformats.org/officeDocument/2006/relationships/image" Target="../media/image584.wmf"/><Relationship Id="rId11" Type="http://schemas.openxmlformats.org/officeDocument/2006/relationships/image" Target="../media/image587.wmf"/><Relationship Id="rId5" Type="http://schemas.openxmlformats.org/officeDocument/2006/relationships/image" Target="../media/image583.wmf"/><Relationship Id="rId15" Type="http://schemas.openxmlformats.org/officeDocument/2006/relationships/image" Target="../media/image589.wmf"/><Relationship Id="rId10" Type="http://schemas.openxmlformats.org/officeDocument/2006/relationships/image" Target="../media/image586.wmf"/><Relationship Id="rId19" Type="http://schemas.openxmlformats.org/officeDocument/2006/relationships/image" Target="../media/image593.wmf"/><Relationship Id="rId4" Type="http://schemas.openxmlformats.org/officeDocument/2006/relationships/image" Target="../media/image582.wmf"/><Relationship Id="rId9" Type="http://schemas.openxmlformats.org/officeDocument/2006/relationships/image" Target="../media/image585.wmf"/><Relationship Id="rId14" Type="http://schemas.openxmlformats.org/officeDocument/2006/relationships/image" Target="../media/image349.wmf"/><Relationship Id="rId22" Type="http://schemas.openxmlformats.org/officeDocument/2006/relationships/image" Target="../media/image596.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4.png"/><Relationship Id="rId1" Type="http://schemas.openxmlformats.org/officeDocument/2006/relationships/image" Target="../media/image36.wmf"/></Relationships>
</file>

<file path=ppt/drawings/_rels/vmlDrawing60.vml.rels><?xml version="1.0" encoding="UTF-8" standalone="yes"?>
<Relationships xmlns="http://schemas.openxmlformats.org/package/2006/relationships"><Relationship Id="rId3" Type="http://schemas.openxmlformats.org/officeDocument/2006/relationships/image" Target="../media/image599.wmf"/><Relationship Id="rId2" Type="http://schemas.openxmlformats.org/officeDocument/2006/relationships/image" Target="../media/image598.wmf"/><Relationship Id="rId1" Type="http://schemas.openxmlformats.org/officeDocument/2006/relationships/image" Target="../media/image597.wmf"/><Relationship Id="rId6" Type="http://schemas.openxmlformats.org/officeDocument/2006/relationships/image" Target="../media/image602.wmf"/><Relationship Id="rId5" Type="http://schemas.openxmlformats.org/officeDocument/2006/relationships/image" Target="../media/image601.wmf"/><Relationship Id="rId4" Type="http://schemas.openxmlformats.org/officeDocument/2006/relationships/image" Target="../media/image600.wmf"/></Relationships>
</file>

<file path=ppt/drawings/_rels/vmlDrawing61.vml.rels><?xml version="1.0" encoding="UTF-8" standalone="yes"?>
<Relationships xmlns="http://schemas.openxmlformats.org/package/2006/relationships"><Relationship Id="rId8" Type="http://schemas.openxmlformats.org/officeDocument/2006/relationships/image" Target="../media/image609.wmf"/><Relationship Id="rId13" Type="http://schemas.openxmlformats.org/officeDocument/2006/relationships/image" Target="../media/image612.wmf"/><Relationship Id="rId18" Type="http://schemas.openxmlformats.org/officeDocument/2006/relationships/image" Target="../media/image614.wmf"/><Relationship Id="rId26" Type="http://schemas.openxmlformats.org/officeDocument/2006/relationships/image" Target="../media/image572.wmf"/><Relationship Id="rId3" Type="http://schemas.openxmlformats.org/officeDocument/2006/relationships/image" Target="../media/image341.wmf"/><Relationship Id="rId21" Type="http://schemas.openxmlformats.org/officeDocument/2006/relationships/image" Target="../media/image617.wmf"/><Relationship Id="rId34" Type="http://schemas.openxmlformats.org/officeDocument/2006/relationships/image" Target="../media/image626.wmf"/><Relationship Id="rId7" Type="http://schemas.openxmlformats.org/officeDocument/2006/relationships/image" Target="../media/image345.wmf"/><Relationship Id="rId12" Type="http://schemas.openxmlformats.org/officeDocument/2006/relationships/image" Target="../media/image611.wmf"/><Relationship Id="rId17" Type="http://schemas.openxmlformats.org/officeDocument/2006/relationships/image" Target="../media/image547.wmf"/><Relationship Id="rId25" Type="http://schemas.openxmlformats.org/officeDocument/2006/relationships/image" Target="../media/image584.wmf"/><Relationship Id="rId33" Type="http://schemas.openxmlformats.org/officeDocument/2006/relationships/image" Target="../media/image625.wmf"/><Relationship Id="rId2" Type="http://schemas.openxmlformats.org/officeDocument/2006/relationships/image" Target="../media/image340.wmf"/><Relationship Id="rId16" Type="http://schemas.openxmlformats.org/officeDocument/2006/relationships/image" Target="../media/image546.wmf"/><Relationship Id="rId20" Type="http://schemas.openxmlformats.org/officeDocument/2006/relationships/image" Target="../media/image616.wmf"/><Relationship Id="rId29" Type="http://schemas.openxmlformats.org/officeDocument/2006/relationships/image" Target="../media/image622.wmf"/><Relationship Id="rId1" Type="http://schemas.openxmlformats.org/officeDocument/2006/relationships/image" Target="../media/image605.wmf"/><Relationship Id="rId6" Type="http://schemas.openxmlformats.org/officeDocument/2006/relationships/image" Target="../media/image608.wmf"/><Relationship Id="rId11" Type="http://schemas.openxmlformats.org/officeDocument/2006/relationships/image" Target="../media/image349.wmf"/><Relationship Id="rId24" Type="http://schemas.openxmlformats.org/officeDocument/2006/relationships/image" Target="../media/image620.wmf"/><Relationship Id="rId32" Type="http://schemas.openxmlformats.org/officeDocument/2006/relationships/image" Target="../media/image597.wmf"/><Relationship Id="rId5" Type="http://schemas.openxmlformats.org/officeDocument/2006/relationships/image" Target="../media/image607.wmf"/><Relationship Id="rId15" Type="http://schemas.openxmlformats.org/officeDocument/2006/relationships/image" Target="../media/image545.wmf"/><Relationship Id="rId23" Type="http://schemas.openxmlformats.org/officeDocument/2006/relationships/image" Target="../media/image619.wmf"/><Relationship Id="rId28" Type="http://schemas.openxmlformats.org/officeDocument/2006/relationships/image" Target="../media/image621.wmf"/><Relationship Id="rId10" Type="http://schemas.openxmlformats.org/officeDocument/2006/relationships/image" Target="../media/image348.wmf"/><Relationship Id="rId19" Type="http://schemas.openxmlformats.org/officeDocument/2006/relationships/image" Target="../media/image615.wmf"/><Relationship Id="rId31" Type="http://schemas.openxmlformats.org/officeDocument/2006/relationships/image" Target="../media/image624.wmf"/><Relationship Id="rId4" Type="http://schemas.openxmlformats.org/officeDocument/2006/relationships/image" Target="../media/image606.wmf"/><Relationship Id="rId9" Type="http://schemas.openxmlformats.org/officeDocument/2006/relationships/image" Target="../media/image610.wmf"/><Relationship Id="rId14" Type="http://schemas.openxmlformats.org/officeDocument/2006/relationships/image" Target="../media/image613.wmf"/><Relationship Id="rId22" Type="http://schemas.openxmlformats.org/officeDocument/2006/relationships/image" Target="../media/image618.wmf"/><Relationship Id="rId27" Type="http://schemas.openxmlformats.org/officeDocument/2006/relationships/image" Target="../media/image573.wmf"/><Relationship Id="rId30" Type="http://schemas.openxmlformats.org/officeDocument/2006/relationships/image" Target="../media/image623.wmf"/><Relationship Id="rId35" Type="http://schemas.openxmlformats.org/officeDocument/2006/relationships/image" Target="../media/image627.wmf"/></Relationships>
</file>

<file path=ppt/drawings/_rels/vmlDrawing62.vml.rels><?xml version="1.0" encoding="UTF-8" standalone="yes"?>
<Relationships xmlns="http://schemas.openxmlformats.org/package/2006/relationships"><Relationship Id="rId8" Type="http://schemas.openxmlformats.org/officeDocument/2006/relationships/image" Target="../media/image633.wmf"/><Relationship Id="rId13" Type="http://schemas.openxmlformats.org/officeDocument/2006/relationships/image" Target="../media/image635.wmf"/><Relationship Id="rId18" Type="http://schemas.openxmlformats.org/officeDocument/2006/relationships/image" Target="../media/image638.wmf"/><Relationship Id="rId26" Type="http://schemas.openxmlformats.org/officeDocument/2006/relationships/image" Target="../media/image646.wmf"/><Relationship Id="rId3" Type="http://schemas.openxmlformats.org/officeDocument/2006/relationships/image" Target="../media/image341.wmf"/><Relationship Id="rId21" Type="http://schemas.openxmlformats.org/officeDocument/2006/relationships/image" Target="../media/image641.wmf"/><Relationship Id="rId34" Type="http://schemas.openxmlformats.org/officeDocument/2006/relationships/image" Target="../media/image654.wmf"/><Relationship Id="rId7" Type="http://schemas.openxmlformats.org/officeDocument/2006/relationships/image" Target="../media/image632.wmf"/><Relationship Id="rId12" Type="http://schemas.openxmlformats.org/officeDocument/2006/relationships/image" Target="../media/image634.wmf"/><Relationship Id="rId17" Type="http://schemas.openxmlformats.org/officeDocument/2006/relationships/image" Target="../media/image637.wmf"/><Relationship Id="rId25" Type="http://schemas.openxmlformats.org/officeDocument/2006/relationships/image" Target="../media/image645.wmf"/><Relationship Id="rId33" Type="http://schemas.openxmlformats.org/officeDocument/2006/relationships/image" Target="../media/image653.wmf"/><Relationship Id="rId2" Type="http://schemas.openxmlformats.org/officeDocument/2006/relationships/image" Target="../media/image340.wmf"/><Relationship Id="rId16" Type="http://schemas.openxmlformats.org/officeDocument/2006/relationships/image" Target="../media/image349.wmf"/><Relationship Id="rId20" Type="http://schemas.openxmlformats.org/officeDocument/2006/relationships/image" Target="../media/image640.wmf"/><Relationship Id="rId29" Type="http://schemas.openxmlformats.org/officeDocument/2006/relationships/image" Target="../media/image649.wmf"/><Relationship Id="rId1" Type="http://schemas.openxmlformats.org/officeDocument/2006/relationships/image" Target="../media/image628.wmf"/><Relationship Id="rId6" Type="http://schemas.openxmlformats.org/officeDocument/2006/relationships/image" Target="../media/image631.wmf"/><Relationship Id="rId11" Type="http://schemas.openxmlformats.org/officeDocument/2006/relationships/image" Target="../media/image573.wmf"/><Relationship Id="rId24" Type="http://schemas.openxmlformats.org/officeDocument/2006/relationships/image" Target="../media/image644.wmf"/><Relationship Id="rId32" Type="http://schemas.openxmlformats.org/officeDocument/2006/relationships/image" Target="../media/image652.wmf"/><Relationship Id="rId5" Type="http://schemas.openxmlformats.org/officeDocument/2006/relationships/image" Target="../media/image630.wmf"/><Relationship Id="rId15" Type="http://schemas.openxmlformats.org/officeDocument/2006/relationships/image" Target="../media/image348.wmf"/><Relationship Id="rId23" Type="http://schemas.openxmlformats.org/officeDocument/2006/relationships/image" Target="../media/image643.wmf"/><Relationship Id="rId28" Type="http://schemas.openxmlformats.org/officeDocument/2006/relationships/image" Target="../media/image648.wmf"/><Relationship Id="rId10" Type="http://schemas.openxmlformats.org/officeDocument/2006/relationships/image" Target="../media/image572.wmf"/><Relationship Id="rId19" Type="http://schemas.openxmlformats.org/officeDocument/2006/relationships/image" Target="../media/image639.wmf"/><Relationship Id="rId31" Type="http://schemas.openxmlformats.org/officeDocument/2006/relationships/image" Target="../media/image651.wmf"/><Relationship Id="rId4" Type="http://schemas.openxmlformats.org/officeDocument/2006/relationships/image" Target="../media/image629.wmf"/><Relationship Id="rId9" Type="http://schemas.openxmlformats.org/officeDocument/2006/relationships/image" Target="../media/image584.wmf"/><Relationship Id="rId14" Type="http://schemas.openxmlformats.org/officeDocument/2006/relationships/image" Target="../media/image636.wmf"/><Relationship Id="rId22" Type="http://schemas.openxmlformats.org/officeDocument/2006/relationships/image" Target="../media/image642.wmf"/><Relationship Id="rId27" Type="http://schemas.openxmlformats.org/officeDocument/2006/relationships/image" Target="../media/image647.wmf"/><Relationship Id="rId30" Type="http://schemas.openxmlformats.org/officeDocument/2006/relationships/image" Target="../media/image650.wmf"/><Relationship Id="rId35" Type="http://schemas.openxmlformats.org/officeDocument/2006/relationships/image" Target="../media/image655.wmf"/></Relationships>
</file>

<file path=ppt/drawings/_rels/vmlDrawing63.vml.rels><?xml version="1.0" encoding="UTF-8" standalone="yes"?>
<Relationships xmlns="http://schemas.openxmlformats.org/package/2006/relationships"><Relationship Id="rId8" Type="http://schemas.openxmlformats.org/officeDocument/2006/relationships/image" Target="../media/image663.wmf"/><Relationship Id="rId13" Type="http://schemas.openxmlformats.org/officeDocument/2006/relationships/image" Target="../media/image523.wmf"/><Relationship Id="rId18" Type="http://schemas.openxmlformats.org/officeDocument/2006/relationships/image" Target="../media/image528.wmf"/><Relationship Id="rId3" Type="http://schemas.openxmlformats.org/officeDocument/2006/relationships/image" Target="../media/image658.wmf"/><Relationship Id="rId7" Type="http://schemas.openxmlformats.org/officeDocument/2006/relationships/image" Target="../media/image662.wmf"/><Relationship Id="rId12" Type="http://schemas.openxmlformats.org/officeDocument/2006/relationships/image" Target="../media/image522.wmf"/><Relationship Id="rId17" Type="http://schemas.openxmlformats.org/officeDocument/2006/relationships/image" Target="../media/image527.wmf"/><Relationship Id="rId2" Type="http://schemas.openxmlformats.org/officeDocument/2006/relationships/image" Target="../media/image657.wmf"/><Relationship Id="rId16" Type="http://schemas.openxmlformats.org/officeDocument/2006/relationships/image" Target="../media/image526.wmf"/><Relationship Id="rId20" Type="http://schemas.openxmlformats.org/officeDocument/2006/relationships/image" Target="../media/image530.wmf"/><Relationship Id="rId1" Type="http://schemas.openxmlformats.org/officeDocument/2006/relationships/image" Target="../media/image656.wmf"/><Relationship Id="rId6" Type="http://schemas.openxmlformats.org/officeDocument/2006/relationships/image" Target="../media/image661.wmf"/><Relationship Id="rId11" Type="http://schemas.openxmlformats.org/officeDocument/2006/relationships/image" Target="../media/image521.wmf"/><Relationship Id="rId5" Type="http://schemas.openxmlformats.org/officeDocument/2006/relationships/image" Target="../media/image660.wmf"/><Relationship Id="rId15" Type="http://schemas.openxmlformats.org/officeDocument/2006/relationships/image" Target="../media/image525.wmf"/><Relationship Id="rId10" Type="http://schemas.openxmlformats.org/officeDocument/2006/relationships/image" Target="../media/image341.wmf"/><Relationship Id="rId19" Type="http://schemas.openxmlformats.org/officeDocument/2006/relationships/image" Target="../media/image529.wmf"/><Relationship Id="rId4" Type="http://schemas.openxmlformats.org/officeDocument/2006/relationships/image" Target="../media/image659.wmf"/><Relationship Id="rId9" Type="http://schemas.openxmlformats.org/officeDocument/2006/relationships/image" Target="../media/image340.wmf"/><Relationship Id="rId14" Type="http://schemas.openxmlformats.org/officeDocument/2006/relationships/image" Target="../media/image524.wmf"/></Relationships>
</file>

<file path=ppt/drawings/_rels/vmlDrawing64.vml.rels><?xml version="1.0" encoding="UTF-8" standalone="yes"?>
<Relationships xmlns="http://schemas.openxmlformats.org/package/2006/relationships"><Relationship Id="rId8" Type="http://schemas.openxmlformats.org/officeDocument/2006/relationships/image" Target="../media/image668.wmf"/><Relationship Id="rId13" Type="http://schemas.openxmlformats.org/officeDocument/2006/relationships/image" Target="../media/image673.wmf"/><Relationship Id="rId18" Type="http://schemas.openxmlformats.org/officeDocument/2006/relationships/image" Target="../media/image678.wmf"/><Relationship Id="rId3" Type="http://schemas.openxmlformats.org/officeDocument/2006/relationships/image" Target="../media/image661.wmf"/><Relationship Id="rId7" Type="http://schemas.openxmlformats.org/officeDocument/2006/relationships/image" Target="../media/image667.wmf"/><Relationship Id="rId12" Type="http://schemas.openxmlformats.org/officeDocument/2006/relationships/image" Target="../media/image672.wmf"/><Relationship Id="rId17" Type="http://schemas.openxmlformats.org/officeDocument/2006/relationships/image" Target="../media/image677.wmf"/><Relationship Id="rId2" Type="http://schemas.openxmlformats.org/officeDocument/2006/relationships/image" Target="../media/image660.wmf"/><Relationship Id="rId16" Type="http://schemas.openxmlformats.org/officeDocument/2006/relationships/image" Target="../media/image676.wmf"/><Relationship Id="rId1" Type="http://schemas.openxmlformats.org/officeDocument/2006/relationships/image" Target="../media/image665.wmf"/><Relationship Id="rId6" Type="http://schemas.openxmlformats.org/officeDocument/2006/relationships/image" Target="../media/image666.wmf"/><Relationship Id="rId11" Type="http://schemas.openxmlformats.org/officeDocument/2006/relationships/image" Target="../media/image671.wmf"/><Relationship Id="rId5" Type="http://schemas.openxmlformats.org/officeDocument/2006/relationships/image" Target="../media/image663.wmf"/><Relationship Id="rId15" Type="http://schemas.openxmlformats.org/officeDocument/2006/relationships/image" Target="../media/image675.wmf"/><Relationship Id="rId10" Type="http://schemas.openxmlformats.org/officeDocument/2006/relationships/image" Target="../media/image670.wmf"/><Relationship Id="rId19" Type="http://schemas.openxmlformats.org/officeDocument/2006/relationships/image" Target="../media/image679.wmf"/><Relationship Id="rId4" Type="http://schemas.openxmlformats.org/officeDocument/2006/relationships/image" Target="../media/image662.wmf"/><Relationship Id="rId9" Type="http://schemas.openxmlformats.org/officeDocument/2006/relationships/image" Target="../media/image669.wmf"/><Relationship Id="rId14" Type="http://schemas.openxmlformats.org/officeDocument/2006/relationships/image" Target="../media/image674.wmf"/></Relationships>
</file>

<file path=ppt/drawings/_rels/vmlDrawing65.vml.rels><?xml version="1.0" encoding="UTF-8" standalone="yes"?>
<Relationships xmlns="http://schemas.openxmlformats.org/package/2006/relationships"><Relationship Id="rId8" Type="http://schemas.openxmlformats.org/officeDocument/2006/relationships/image" Target="../media/image683.wmf"/><Relationship Id="rId3" Type="http://schemas.openxmlformats.org/officeDocument/2006/relationships/image" Target="../media/image662.wmf"/><Relationship Id="rId7" Type="http://schemas.openxmlformats.org/officeDocument/2006/relationships/image" Target="../media/image682.wmf"/><Relationship Id="rId2" Type="http://schemas.openxmlformats.org/officeDocument/2006/relationships/image" Target="../media/image661.wmf"/><Relationship Id="rId1" Type="http://schemas.openxmlformats.org/officeDocument/2006/relationships/image" Target="../media/image660.wmf"/><Relationship Id="rId6" Type="http://schemas.openxmlformats.org/officeDocument/2006/relationships/image" Target="../media/image681.wmf"/><Relationship Id="rId5" Type="http://schemas.openxmlformats.org/officeDocument/2006/relationships/image" Target="../media/image680.wmf"/><Relationship Id="rId4" Type="http://schemas.openxmlformats.org/officeDocument/2006/relationships/image" Target="../media/image663.wmf"/></Relationships>
</file>

<file path=ppt/drawings/_rels/vmlDrawing66.vml.rels><?xml version="1.0" encoding="UTF-8" standalone="yes"?>
<Relationships xmlns="http://schemas.openxmlformats.org/package/2006/relationships"><Relationship Id="rId3" Type="http://schemas.openxmlformats.org/officeDocument/2006/relationships/image" Target="../media/image689.wmf"/><Relationship Id="rId7" Type="http://schemas.openxmlformats.org/officeDocument/2006/relationships/image" Target="../media/image693.wmf"/><Relationship Id="rId2" Type="http://schemas.openxmlformats.org/officeDocument/2006/relationships/image" Target="../media/image688.wmf"/><Relationship Id="rId1" Type="http://schemas.openxmlformats.org/officeDocument/2006/relationships/image" Target="../media/image687.wmf"/><Relationship Id="rId6" Type="http://schemas.openxmlformats.org/officeDocument/2006/relationships/image" Target="../media/image692.wmf"/><Relationship Id="rId5" Type="http://schemas.openxmlformats.org/officeDocument/2006/relationships/image" Target="../media/image691.wmf"/><Relationship Id="rId4" Type="http://schemas.openxmlformats.org/officeDocument/2006/relationships/image" Target="../media/image690.wmf"/></Relationships>
</file>

<file path=ppt/drawings/_rels/vmlDrawing67.vml.rels><?xml version="1.0" encoding="UTF-8" standalone="yes"?>
<Relationships xmlns="http://schemas.openxmlformats.org/package/2006/relationships"><Relationship Id="rId3" Type="http://schemas.openxmlformats.org/officeDocument/2006/relationships/image" Target="../media/image696.wmf"/><Relationship Id="rId2" Type="http://schemas.openxmlformats.org/officeDocument/2006/relationships/image" Target="../media/image695.wmf"/><Relationship Id="rId1" Type="http://schemas.openxmlformats.org/officeDocument/2006/relationships/image" Target="../media/image694.wmf"/></Relationships>
</file>

<file path=ppt/drawings/_rels/vmlDrawing68.vml.rels><?xml version="1.0" encoding="UTF-8" standalone="yes"?>
<Relationships xmlns="http://schemas.openxmlformats.org/package/2006/relationships"><Relationship Id="rId8" Type="http://schemas.openxmlformats.org/officeDocument/2006/relationships/image" Target="../media/image704.wmf"/><Relationship Id="rId3" Type="http://schemas.openxmlformats.org/officeDocument/2006/relationships/image" Target="../media/image699.wmf"/><Relationship Id="rId7" Type="http://schemas.openxmlformats.org/officeDocument/2006/relationships/image" Target="../media/image703.wmf"/><Relationship Id="rId2" Type="http://schemas.openxmlformats.org/officeDocument/2006/relationships/image" Target="../media/image698.wmf"/><Relationship Id="rId1" Type="http://schemas.openxmlformats.org/officeDocument/2006/relationships/image" Target="../media/image697.wmf"/><Relationship Id="rId6" Type="http://schemas.openxmlformats.org/officeDocument/2006/relationships/image" Target="../media/image702.wmf"/><Relationship Id="rId5" Type="http://schemas.openxmlformats.org/officeDocument/2006/relationships/image" Target="../media/image701.wmf"/><Relationship Id="rId4" Type="http://schemas.openxmlformats.org/officeDocument/2006/relationships/image" Target="../media/image700.wmf"/></Relationships>
</file>

<file path=ppt/drawings/_rels/vmlDrawing69.vml.rels><?xml version="1.0" encoding="UTF-8" standalone="yes"?>
<Relationships xmlns="http://schemas.openxmlformats.org/package/2006/relationships"><Relationship Id="rId8" Type="http://schemas.openxmlformats.org/officeDocument/2006/relationships/image" Target="../media/image710.wmf"/><Relationship Id="rId13" Type="http://schemas.openxmlformats.org/officeDocument/2006/relationships/image" Target="../media/image715.wmf"/><Relationship Id="rId3" Type="http://schemas.openxmlformats.org/officeDocument/2006/relationships/image" Target="../media/image240.wmf"/><Relationship Id="rId7" Type="http://schemas.openxmlformats.org/officeDocument/2006/relationships/image" Target="../media/image121.wmf"/><Relationship Id="rId12" Type="http://schemas.openxmlformats.org/officeDocument/2006/relationships/image" Target="../media/image714.wmf"/><Relationship Id="rId2" Type="http://schemas.openxmlformats.org/officeDocument/2006/relationships/image" Target="../media/image707.wmf"/><Relationship Id="rId1" Type="http://schemas.openxmlformats.org/officeDocument/2006/relationships/image" Target="../media/image706.wmf"/><Relationship Id="rId6" Type="http://schemas.openxmlformats.org/officeDocument/2006/relationships/image" Target="../media/image120.wmf"/><Relationship Id="rId11" Type="http://schemas.openxmlformats.org/officeDocument/2006/relationships/image" Target="../media/image713.wmf"/><Relationship Id="rId5" Type="http://schemas.openxmlformats.org/officeDocument/2006/relationships/image" Target="../media/image709.wmf"/><Relationship Id="rId10" Type="http://schemas.openxmlformats.org/officeDocument/2006/relationships/image" Target="../media/image712.wmf"/><Relationship Id="rId4" Type="http://schemas.openxmlformats.org/officeDocument/2006/relationships/image" Target="../media/image708.wmf"/><Relationship Id="rId9" Type="http://schemas.openxmlformats.org/officeDocument/2006/relationships/image" Target="../media/image711.wmf"/><Relationship Id="rId14" Type="http://schemas.openxmlformats.org/officeDocument/2006/relationships/image" Target="../media/image716.wmf"/></Relationships>
</file>

<file path=ppt/drawings/_rels/vmlDrawing7.vml.rels><?xml version="1.0" encoding="UTF-8" standalone="yes"?>
<Relationships xmlns="http://schemas.openxmlformats.org/package/2006/relationships"><Relationship Id="rId8" Type="http://schemas.openxmlformats.org/officeDocument/2006/relationships/image" Target="../media/image44.wmf"/><Relationship Id="rId13" Type="http://schemas.openxmlformats.org/officeDocument/2006/relationships/image" Target="../media/image49.wmf"/><Relationship Id="rId18" Type="http://schemas.openxmlformats.org/officeDocument/2006/relationships/image" Target="../media/image54.wmf"/><Relationship Id="rId3" Type="http://schemas.openxmlformats.org/officeDocument/2006/relationships/image" Target="../media/image39.wmf"/><Relationship Id="rId21" Type="http://schemas.openxmlformats.org/officeDocument/2006/relationships/image" Target="../media/image57.wmf"/><Relationship Id="rId7" Type="http://schemas.openxmlformats.org/officeDocument/2006/relationships/image" Target="../media/image43.wmf"/><Relationship Id="rId12" Type="http://schemas.openxmlformats.org/officeDocument/2006/relationships/image" Target="../media/image48.wmf"/><Relationship Id="rId17" Type="http://schemas.openxmlformats.org/officeDocument/2006/relationships/image" Target="../media/image53.wmf"/><Relationship Id="rId2" Type="http://schemas.openxmlformats.org/officeDocument/2006/relationships/image" Target="../media/image38.wmf"/><Relationship Id="rId16" Type="http://schemas.openxmlformats.org/officeDocument/2006/relationships/image" Target="../media/image52.wmf"/><Relationship Id="rId20" Type="http://schemas.openxmlformats.org/officeDocument/2006/relationships/image" Target="../media/image56.wmf"/><Relationship Id="rId1" Type="http://schemas.openxmlformats.org/officeDocument/2006/relationships/image" Target="../media/image37.wmf"/><Relationship Id="rId6" Type="http://schemas.openxmlformats.org/officeDocument/2006/relationships/image" Target="../media/image42.wmf"/><Relationship Id="rId11" Type="http://schemas.openxmlformats.org/officeDocument/2006/relationships/image" Target="../media/image47.wmf"/><Relationship Id="rId24" Type="http://schemas.openxmlformats.org/officeDocument/2006/relationships/image" Target="../media/image60.wmf"/><Relationship Id="rId5" Type="http://schemas.openxmlformats.org/officeDocument/2006/relationships/image" Target="../media/image41.wmf"/><Relationship Id="rId15" Type="http://schemas.openxmlformats.org/officeDocument/2006/relationships/image" Target="../media/image51.wmf"/><Relationship Id="rId23" Type="http://schemas.openxmlformats.org/officeDocument/2006/relationships/image" Target="../media/image59.wmf"/><Relationship Id="rId10" Type="http://schemas.openxmlformats.org/officeDocument/2006/relationships/image" Target="../media/image46.wmf"/><Relationship Id="rId19" Type="http://schemas.openxmlformats.org/officeDocument/2006/relationships/image" Target="../media/image55.wmf"/><Relationship Id="rId4" Type="http://schemas.openxmlformats.org/officeDocument/2006/relationships/image" Target="../media/image40.wmf"/><Relationship Id="rId9" Type="http://schemas.openxmlformats.org/officeDocument/2006/relationships/image" Target="../media/image45.wmf"/><Relationship Id="rId14" Type="http://schemas.openxmlformats.org/officeDocument/2006/relationships/image" Target="../media/image50.wmf"/><Relationship Id="rId22" Type="http://schemas.openxmlformats.org/officeDocument/2006/relationships/image" Target="../media/image58.wmf"/></Relationships>
</file>

<file path=ppt/drawings/_rels/vmlDrawing70.vml.rels><?xml version="1.0" encoding="UTF-8" standalone="yes"?>
<Relationships xmlns="http://schemas.openxmlformats.org/package/2006/relationships"><Relationship Id="rId8" Type="http://schemas.openxmlformats.org/officeDocument/2006/relationships/image" Target="../media/image724.wmf"/><Relationship Id="rId13" Type="http://schemas.openxmlformats.org/officeDocument/2006/relationships/image" Target="../media/image729.wmf"/><Relationship Id="rId18" Type="http://schemas.openxmlformats.org/officeDocument/2006/relationships/image" Target="../media/image734.wmf"/><Relationship Id="rId26" Type="http://schemas.openxmlformats.org/officeDocument/2006/relationships/image" Target="../media/image265.wmf"/><Relationship Id="rId3" Type="http://schemas.openxmlformats.org/officeDocument/2006/relationships/image" Target="../media/image719.wmf"/><Relationship Id="rId21" Type="http://schemas.openxmlformats.org/officeDocument/2006/relationships/image" Target="../media/image737.wmf"/><Relationship Id="rId34" Type="http://schemas.openxmlformats.org/officeDocument/2006/relationships/image" Target="../media/image746.wmf"/><Relationship Id="rId7" Type="http://schemas.openxmlformats.org/officeDocument/2006/relationships/image" Target="../media/image723.wmf"/><Relationship Id="rId12" Type="http://schemas.openxmlformats.org/officeDocument/2006/relationships/image" Target="../media/image728.wmf"/><Relationship Id="rId17" Type="http://schemas.openxmlformats.org/officeDocument/2006/relationships/image" Target="../media/image733.wmf"/><Relationship Id="rId25" Type="http://schemas.openxmlformats.org/officeDocument/2006/relationships/image" Target="../media/image264.wmf"/><Relationship Id="rId33" Type="http://schemas.openxmlformats.org/officeDocument/2006/relationships/image" Target="../media/image745.wmf"/><Relationship Id="rId38" Type="http://schemas.openxmlformats.org/officeDocument/2006/relationships/image" Target="../media/image750.wmf"/><Relationship Id="rId2" Type="http://schemas.openxmlformats.org/officeDocument/2006/relationships/image" Target="../media/image718.wmf"/><Relationship Id="rId16" Type="http://schemas.openxmlformats.org/officeDocument/2006/relationships/image" Target="../media/image732.wmf"/><Relationship Id="rId20" Type="http://schemas.openxmlformats.org/officeDocument/2006/relationships/image" Target="../media/image736.wmf"/><Relationship Id="rId29" Type="http://schemas.openxmlformats.org/officeDocument/2006/relationships/image" Target="../media/image743.wmf"/><Relationship Id="rId1" Type="http://schemas.openxmlformats.org/officeDocument/2006/relationships/image" Target="../media/image717.wmf"/><Relationship Id="rId6" Type="http://schemas.openxmlformats.org/officeDocument/2006/relationships/image" Target="../media/image722.wmf"/><Relationship Id="rId11" Type="http://schemas.openxmlformats.org/officeDocument/2006/relationships/image" Target="../media/image727.wmf"/><Relationship Id="rId24" Type="http://schemas.openxmlformats.org/officeDocument/2006/relationships/image" Target="../media/image740.wmf"/><Relationship Id="rId32" Type="http://schemas.openxmlformats.org/officeDocument/2006/relationships/image" Target="../media/image744.wmf"/><Relationship Id="rId37" Type="http://schemas.openxmlformats.org/officeDocument/2006/relationships/image" Target="../media/image749.wmf"/><Relationship Id="rId5" Type="http://schemas.openxmlformats.org/officeDocument/2006/relationships/image" Target="../media/image721.wmf"/><Relationship Id="rId15" Type="http://schemas.openxmlformats.org/officeDocument/2006/relationships/image" Target="../media/image731.wmf"/><Relationship Id="rId23" Type="http://schemas.openxmlformats.org/officeDocument/2006/relationships/image" Target="../media/image739.wmf"/><Relationship Id="rId28" Type="http://schemas.openxmlformats.org/officeDocument/2006/relationships/image" Target="../media/image742.wmf"/><Relationship Id="rId36" Type="http://schemas.openxmlformats.org/officeDocument/2006/relationships/image" Target="../media/image748.wmf"/><Relationship Id="rId10" Type="http://schemas.openxmlformats.org/officeDocument/2006/relationships/image" Target="../media/image726.wmf"/><Relationship Id="rId19" Type="http://schemas.openxmlformats.org/officeDocument/2006/relationships/image" Target="../media/image735.wmf"/><Relationship Id="rId31" Type="http://schemas.openxmlformats.org/officeDocument/2006/relationships/image" Target="../media/image121.wmf"/><Relationship Id="rId4" Type="http://schemas.openxmlformats.org/officeDocument/2006/relationships/image" Target="../media/image720.wmf"/><Relationship Id="rId9" Type="http://schemas.openxmlformats.org/officeDocument/2006/relationships/image" Target="../media/image725.wmf"/><Relationship Id="rId14" Type="http://schemas.openxmlformats.org/officeDocument/2006/relationships/image" Target="../media/image730.wmf"/><Relationship Id="rId22" Type="http://schemas.openxmlformats.org/officeDocument/2006/relationships/image" Target="../media/image738.wmf"/><Relationship Id="rId27" Type="http://schemas.openxmlformats.org/officeDocument/2006/relationships/image" Target="../media/image741.wmf"/><Relationship Id="rId30" Type="http://schemas.openxmlformats.org/officeDocument/2006/relationships/image" Target="../media/image120.wmf"/><Relationship Id="rId35" Type="http://schemas.openxmlformats.org/officeDocument/2006/relationships/image" Target="../media/image747.wmf"/></Relationships>
</file>

<file path=ppt/drawings/_rels/vmlDrawing71.vml.rels><?xml version="1.0" encoding="UTF-8" standalone="yes"?>
<Relationships xmlns="http://schemas.openxmlformats.org/package/2006/relationships"><Relationship Id="rId3" Type="http://schemas.openxmlformats.org/officeDocument/2006/relationships/image" Target="../media/image753.wmf"/><Relationship Id="rId2" Type="http://schemas.openxmlformats.org/officeDocument/2006/relationships/image" Target="../media/image752.wmf"/><Relationship Id="rId1" Type="http://schemas.openxmlformats.org/officeDocument/2006/relationships/image" Target="../media/image751.png"/></Relationships>
</file>

<file path=ppt/drawings/_rels/vmlDrawing72.vml.rels><?xml version="1.0" encoding="UTF-8" standalone="yes"?>
<Relationships xmlns="http://schemas.openxmlformats.org/package/2006/relationships"><Relationship Id="rId8" Type="http://schemas.openxmlformats.org/officeDocument/2006/relationships/image" Target="../media/image724.wmf"/><Relationship Id="rId13" Type="http://schemas.openxmlformats.org/officeDocument/2006/relationships/image" Target="../media/image756.wmf"/><Relationship Id="rId18" Type="http://schemas.openxmlformats.org/officeDocument/2006/relationships/image" Target="../media/image761.wmf"/><Relationship Id="rId3" Type="http://schemas.openxmlformats.org/officeDocument/2006/relationships/image" Target="../media/image719.wmf"/><Relationship Id="rId7" Type="http://schemas.openxmlformats.org/officeDocument/2006/relationships/image" Target="../media/image723.wmf"/><Relationship Id="rId12" Type="http://schemas.openxmlformats.org/officeDocument/2006/relationships/image" Target="../media/image755.wmf"/><Relationship Id="rId17" Type="http://schemas.openxmlformats.org/officeDocument/2006/relationships/image" Target="../media/image760.wmf"/><Relationship Id="rId2" Type="http://schemas.openxmlformats.org/officeDocument/2006/relationships/image" Target="../media/image718.wmf"/><Relationship Id="rId16" Type="http://schemas.openxmlformats.org/officeDocument/2006/relationships/image" Target="../media/image759.wmf"/><Relationship Id="rId1" Type="http://schemas.openxmlformats.org/officeDocument/2006/relationships/image" Target="../media/image717.wmf"/><Relationship Id="rId6" Type="http://schemas.openxmlformats.org/officeDocument/2006/relationships/image" Target="../media/image722.wmf"/><Relationship Id="rId11" Type="http://schemas.openxmlformats.org/officeDocument/2006/relationships/image" Target="../media/image754.wmf"/><Relationship Id="rId5" Type="http://schemas.openxmlformats.org/officeDocument/2006/relationships/image" Target="../media/image721.wmf"/><Relationship Id="rId15" Type="http://schemas.openxmlformats.org/officeDocument/2006/relationships/image" Target="../media/image758.wmf"/><Relationship Id="rId10" Type="http://schemas.openxmlformats.org/officeDocument/2006/relationships/image" Target="../media/image732.wmf"/><Relationship Id="rId4" Type="http://schemas.openxmlformats.org/officeDocument/2006/relationships/image" Target="../media/image720.wmf"/><Relationship Id="rId9" Type="http://schemas.openxmlformats.org/officeDocument/2006/relationships/image" Target="../media/image728.wmf"/><Relationship Id="rId14" Type="http://schemas.openxmlformats.org/officeDocument/2006/relationships/image" Target="../media/image757.wmf"/></Relationships>
</file>

<file path=ppt/drawings/_rels/vmlDrawing73.vml.rels><?xml version="1.0" encoding="UTF-8" standalone="yes"?>
<Relationships xmlns="http://schemas.openxmlformats.org/package/2006/relationships"><Relationship Id="rId8" Type="http://schemas.openxmlformats.org/officeDocument/2006/relationships/image" Target="../media/image767.wmf"/><Relationship Id="rId13" Type="http://schemas.openxmlformats.org/officeDocument/2006/relationships/image" Target="../media/image772.wmf"/><Relationship Id="rId18" Type="http://schemas.openxmlformats.org/officeDocument/2006/relationships/image" Target="../media/image775.wmf"/><Relationship Id="rId26" Type="http://schemas.openxmlformats.org/officeDocument/2006/relationships/image" Target="../media/image743.wmf"/><Relationship Id="rId39" Type="http://schemas.openxmlformats.org/officeDocument/2006/relationships/image" Target="../media/image785.wmf"/><Relationship Id="rId3" Type="http://schemas.openxmlformats.org/officeDocument/2006/relationships/image" Target="../media/image762.wmf"/><Relationship Id="rId21" Type="http://schemas.openxmlformats.org/officeDocument/2006/relationships/image" Target="../media/image778.wmf"/><Relationship Id="rId34" Type="http://schemas.openxmlformats.org/officeDocument/2006/relationships/image" Target="../media/image780.wmf"/><Relationship Id="rId7" Type="http://schemas.openxmlformats.org/officeDocument/2006/relationships/image" Target="../media/image766.wmf"/><Relationship Id="rId12" Type="http://schemas.openxmlformats.org/officeDocument/2006/relationships/image" Target="../media/image771.wmf"/><Relationship Id="rId17" Type="http://schemas.openxmlformats.org/officeDocument/2006/relationships/image" Target="../media/image774.wmf"/><Relationship Id="rId25" Type="http://schemas.openxmlformats.org/officeDocument/2006/relationships/image" Target="../media/image742.wmf"/><Relationship Id="rId33" Type="http://schemas.openxmlformats.org/officeDocument/2006/relationships/image" Target="../media/image750.wmf"/><Relationship Id="rId38" Type="http://schemas.openxmlformats.org/officeDocument/2006/relationships/image" Target="../media/image784.wmf"/><Relationship Id="rId2" Type="http://schemas.openxmlformats.org/officeDocument/2006/relationships/image" Target="../media/image121.wmf"/><Relationship Id="rId16" Type="http://schemas.openxmlformats.org/officeDocument/2006/relationships/image" Target="../media/image265.wmf"/><Relationship Id="rId20" Type="http://schemas.openxmlformats.org/officeDocument/2006/relationships/image" Target="../media/image777.wmf"/><Relationship Id="rId29" Type="http://schemas.openxmlformats.org/officeDocument/2006/relationships/image" Target="../media/image746.wmf"/><Relationship Id="rId1" Type="http://schemas.openxmlformats.org/officeDocument/2006/relationships/image" Target="../media/image120.wmf"/><Relationship Id="rId6" Type="http://schemas.openxmlformats.org/officeDocument/2006/relationships/image" Target="../media/image765.wmf"/><Relationship Id="rId11" Type="http://schemas.openxmlformats.org/officeDocument/2006/relationships/image" Target="../media/image770.wmf"/><Relationship Id="rId24" Type="http://schemas.openxmlformats.org/officeDocument/2006/relationships/image" Target="../media/image741.wmf"/><Relationship Id="rId32" Type="http://schemas.openxmlformats.org/officeDocument/2006/relationships/image" Target="../media/image749.wmf"/><Relationship Id="rId37" Type="http://schemas.openxmlformats.org/officeDocument/2006/relationships/image" Target="../media/image783.wmf"/><Relationship Id="rId5" Type="http://schemas.openxmlformats.org/officeDocument/2006/relationships/image" Target="../media/image764.wmf"/><Relationship Id="rId15" Type="http://schemas.openxmlformats.org/officeDocument/2006/relationships/image" Target="../media/image264.wmf"/><Relationship Id="rId23" Type="http://schemas.openxmlformats.org/officeDocument/2006/relationships/image" Target="../media/image740.wmf"/><Relationship Id="rId28" Type="http://schemas.openxmlformats.org/officeDocument/2006/relationships/image" Target="../media/image779.wmf"/><Relationship Id="rId36" Type="http://schemas.openxmlformats.org/officeDocument/2006/relationships/image" Target="../media/image782.wmf"/><Relationship Id="rId10" Type="http://schemas.openxmlformats.org/officeDocument/2006/relationships/image" Target="../media/image769.wmf"/><Relationship Id="rId19" Type="http://schemas.openxmlformats.org/officeDocument/2006/relationships/image" Target="../media/image776.wmf"/><Relationship Id="rId31" Type="http://schemas.openxmlformats.org/officeDocument/2006/relationships/image" Target="../media/image748.wmf"/><Relationship Id="rId4" Type="http://schemas.openxmlformats.org/officeDocument/2006/relationships/image" Target="../media/image763.wmf"/><Relationship Id="rId9" Type="http://schemas.openxmlformats.org/officeDocument/2006/relationships/image" Target="../media/image768.wmf"/><Relationship Id="rId14" Type="http://schemas.openxmlformats.org/officeDocument/2006/relationships/image" Target="../media/image773.wmf"/><Relationship Id="rId22" Type="http://schemas.openxmlformats.org/officeDocument/2006/relationships/image" Target="../media/image739.wmf"/><Relationship Id="rId27" Type="http://schemas.openxmlformats.org/officeDocument/2006/relationships/image" Target="../media/image744.wmf"/><Relationship Id="rId30" Type="http://schemas.openxmlformats.org/officeDocument/2006/relationships/image" Target="../media/image747.wmf"/><Relationship Id="rId35" Type="http://schemas.openxmlformats.org/officeDocument/2006/relationships/image" Target="../media/image781.wmf"/></Relationships>
</file>

<file path=ppt/drawings/_rels/vmlDrawing74.vml.rels><?xml version="1.0" encoding="UTF-8" standalone="yes"?>
<Relationships xmlns="http://schemas.openxmlformats.org/package/2006/relationships"><Relationship Id="rId8" Type="http://schemas.openxmlformats.org/officeDocument/2006/relationships/image" Target="../media/image767.wmf"/><Relationship Id="rId13" Type="http://schemas.openxmlformats.org/officeDocument/2006/relationships/image" Target="../media/image772.wmf"/><Relationship Id="rId18" Type="http://schemas.openxmlformats.org/officeDocument/2006/relationships/image" Target="../media/image775.wmf"/><Relationship Id="rId26" Type="http://schemas.openxmlformats.org/officeDocument/2006/relationships/image" Target="../media/image790.wmf"/><Relationship Id="rId3" Type="http://schemas.openxmlformats.org/officeDocument/2006/relationships/image" Target="../media/image762.wmf"/><Relationship Id="rId21" Type="http://schemas.openxmlformats.org/officeDocument/2006/relationships/image" Target="../media/image778.wmf"/><Relationship Id="rId7" Type="http://schemas.openxmlformats.org/officeDocument/2006/relationships/image" Target="../media/image766.wmf"/><Relationship Id="rId12" Type="http://schemas.openxmlformats.org/officeDocument/2006/relationships/image" Target="../media/image771.wmf"/><Relationship Id="rId17" Type="http://schemas.openxmlformats.org/officeDocument/2006/relationships/image" Target="../media/image774.wmf"/><Relationship Id="rId25" Type="http://schemas.openxmlformats.org/officeDocument/2006/relationships/image" Target="../media/image789.wmf"/><Relationship Id="rId33" Type="http://schemas.openxmlformats.org/officeDocument/2006/relationships/image" Target="../media/image797.wmf"/><Relationship Id="rId2" Type="http://schemas.openxmlformats.org/officeDocument/2006/relationships/image" Target="../media/image121.wmf"/><Relationship Id="rId16" Type="http://schemas.openxmlformats.org/officeDocument/2006/relationships/image" Target="../media/image265.wmf"/><Relationship Id="rId20" Type="http://schemas.openxmlformats.org/officeDocument/2006/relationships/image" Target="../media/image777.wmf"/><Relationship Id="rId29" Type="http://schemas.openxmlformats.org/officeDocument/2006/relationships/image" Target="../media/image793.wmf"/><Relationship Id="rId1" Type="http://schemas.openxmlformats.org/officeDocument/2006/relationships/image" Target="../media/image120.wmf"/><Relationship Id="rId6" Type="http://schemas.openxmlformats.org/officeDocument/2006/relationships/image" Target="../media/image765.wmf"/><Relationship Id="rId11" Type="http://schemas.openxmlformats.org/officeDocument/2006/relationships/image" Target="../media/image770.wmf"/><Relationship Id="rId24" Type="http://schemas.openxmlformats.org/officeDocument/2006/relationships/image" Target="../media/image788.wmf"/><Relationship Id="rId32" Type="http://schemas.openxmlformats.org/officeDocument/2006/relationships/image" Target="../media/image796.wmf"/><Relationship Id="rId5" Type="http://schemas.openxmlformats.org/officeDocument/2006/relationships/image" Target="../media/image764.wmf"/><Relationship Id="rId15" Type="http://schemas.openxmlformats.org/officeDocument/2006/relationships/image" Target="../media/image264.wmf"/><Relationship Id="rId23" Type="http://schemas.openxmlformats.org/officeDocument/2006/relationships/image" Target="../media/image787.wmf"/><Relationship Id="rId28" Type="http://schemas.openxmlformats.org/officeDocument/2006/relationships/image" Target="../media/image792.wmf"/><Relationship Id="rId10" Type="http://schemas.openxmlformats.org/officeDocument/2006/relationships/image" Target="../media/image769.wmf"/><Relationship Id="rId19" Type="http://schemas.openxmlformats.org/officeDocument/2006/relationships/image" Target="../media/image776.wmf"/><Relationship Id="rId31" Type="http://schemas.openxmlformats.org/officeDocument/2006/relationships/image" Target="../media/image795.wmf"/><Relationship Id="rId4" Type="http://schemas.openxmlformats.org/officeDocument/2006/relationships/image" Target="../media/image763.wmf"/><Relationship Id="rId9" Type="http://schemas.openxmlformats.org/officeDocument/2006/relationships/image" Target="../media/image768.wmf"/><Relationship Id="rId14" Type="http://schemas.openxmlformats.org/officeDocument/2006/relationships/image" Target="../media/image773.wmf"/><Relationship Id="rId22" Type="http://schemas.openxmlformats.org/officeDocument/2006/relationships/image" Target="../media/image786.wmf"/><Relationship Id="rId27" Type="http://schemas.openxmlformats.org/officeDocument/2006/relationships/image" Target="../media/image791.wmf"/><Relationship Id="rId30" Type="http://schemas.openxmlformats.org/officeDocument/2006/relationships/image" Target="../media/image794.wmf"/></Relationships>
</file>

<file path=ppt/drawings/_rels/vmlDrawing75.vml.rels><?xml version="1.0" encoding="UTF-8" standalone="yes"?>
<Relationships xmlns="http://schemas.openxmlformats.org/package/2006/relationships"><Relationship Id="rId8" Type="http://schemas.openxmlformats.org/officeDocument/2006/relationships/image" Target="../media/image798.wmf"/><Relationship Id="rId13" Type="http://schemas.openxmlformats.org/officeDocument/2006/relationships/image" Target="../media/image264.wmf"/><Relationship Id="rId18" Type="http://schemas.openxmlformats.org/officeDocument/2006/relationships/image" Target="../media/image802.wmf"/><Relationship Id="rId26" Type="http://schemas.openxmlformats.org/officeDocument/2006/relationships/image" Target="../media/image810.wmf"/><Relationship Id="rId3" Type="http://schemas.openxmlformats.org/officeDocument/2006/relationships/image" Target="../media/image767.wmf"/><Relationship Id="rId21" Type="http://schemas.openxmlformats.org/officeDocument/2006/relationships/image" Target="../media/image805.wmf"/><Relationship Id="rId7" Type="http://schemas.openxmlformats.org/officeDocument/2006/relationships/image" Target="../media/image771.wmf"/><Relationship Id="rId12" Type="http://schemas.openxmlformats.org/officeDocument/2006/relationships/image" Target="../media/image778.wmf"/><Relationship Id="rId17" Type="http://schemas.openxmlformats.org/officeDocument/2006/relationships/image" Target="../media/image801.wmf"/><Relationship Id="rId25" Type="http://schemas.openxmlformats.org/officeDocument/2006/relationships/image" Target="../media/image809.wmf"/><Relationship Id="rId2" Type="http://schemas.openxmlformats.org/officeDocument/2006/relationships/image" Target="../media/image766.wmf"/><Relationship Id="rId16" Type="http://schemas.openxmlformats.org/officeDocument/2006/relationships/image" Target="../media/image800.wmf"/><Relationship Id="rId20" Type="http://schemas.openxmlformats.org/officeDocument/2006/relationships/image" Target="../media/image804.wmf"/><Relationship Id="rId29" Type="http://schemas.openxmlformats.org/officeDocument/2006/relationships/image" Target="../media/image813.wmf"/><Relationship Id="rId1" Type="http://schemas.openxmlformats.org/officeDocument/2006/relationships/image" Target="../media/image763.wmf"/><Relationship Id="rId6" Type="http://schemas.openxmlformats.org/officeDocument/2006/relationships/image" Target="../media/image770.wmf"/><Relationship Id="rId11" Type="http://schemas.openxmlformats.org/officeDocument/2006/relationships/image" Target="../media/image777.wmf"/><Relationship Id="rId24" Type="http://schemas.openxmlformats.org/officeDocument/2006/relationships/image" Target="../media/image808.wmf"/><Relationship Id="rId32" Type="http://schemas.openxmlformats.org/officeDocument/2006/relationships/image" Target="../media/image816.wmf"/><Relationship Id="rId5" Type="http://schemas.openxmlformats.org/officeDocument/2006/relationships/image" Target="../media/image769.wmf"/><Relationship Id="rId15" Type="http://schemas.openxmlformats.org/officeDocument/2006/relationships/image" Target="../media/image799.wmf"/><Relationship Id="rId23" Type="http://schemas.openxmlformats.org/officeDocument/2006/relationships/image" Target="../media/image807.wmf"/><Relationship Id="rId28" Type="http://schemas.openxmlformats.org/officeDocument/2006/relationships/image" Target="../media/image812.wmf"/><Relationship Id="rId10" Type="http://schemas.openxmlformats.org/officeDocument/2006/relationships/image" Target="../media/image776.wmf"/><Relationship Id="rId19" Type="http://schemas.openxmlformats.org/officeDocument/2006/relationships/image" Target="../media/image803.wmf"/><Relationship Id="rId31" Type="http://schemas.openxmlformats.org/officeDocument/2006/relationships/image" Target="../media/image815.wmf"/><Relationship Id="rId4" Type="http://schemas.openxmlformats.org/officeDocument/2006/relationships/image" Target="../media/image768.wmf"/><Relationship Id="rId9" Type="http://schemas.openxmlformats.org/officeDocument/2006/relationships/image" Target="../media/image775.wmf"/><Relationship Id="rId14" Type="http://schemas.openxmlformats.org/officeDocument/2006/relationships/image" Target="../media/image265.wmf"/><Relationship Id="rId22" Type="http://schemas.openxmlformats.org/officeDocument/2006/relationships/image" Target="../media/image806.wmf"/><Relationship Id="rId27" Type="http://schemas.openxmlformats.org/officeDocument/2006/relationships/image" Target="../media/image811.wmf"/><Relationship Id="rId30" Type="http://schemas.openxmlformats.org/officeDocument/2006/relationships/image" Target="../media/image814.wmf"/></Relationships>
</file>

<file path=ppt/drawings/_rels/vmlDrawing76.vml.rels><?xml version="1.0" encoding="UTF-8" standalone="yes"?>
<Relationships xmlns="http://schemas.openxmlformats.org/package/2006/relationships"><Relationship Id="rId8" Type="http://schemas.openxmlformats.org/officeDocument/2006/relationships/image" Target="../media/image824.emf"/><Relationship Id="rId3" Type="http://schemas.openxmlformats.org/officeDocument/2006/relationships/image" Target="../media/image819.emf"/><Relationship Id="rId7" Type="http://schemas.openxmlformats.org/officeDocument/2006/relationships/image" Target="../media/image823.emf"/><Relationship Id="rId2" Type="http://schemas.openxmlformats.org/officeDocument/2006/relationships/image" Target="../media/image818.emf"/><Relationship Id="rId1" Type="http://schemas.openxmlformats.org/officeDocument/2006/relationships/image" Target="../media/image817.png"/><Relationship Id="rId6" Type="http://schemas.openxmlformats.org/officeDocument/2006/relationships/image" Target="../media/image822.png"/><Relationship Id="rId5" Type="http://schemas.openxmlformats.org/officeDocument/2006/relationships/image" Target="../media/image821.emf"/><Relationship Id="rId4" Type="http://schemas.openxmlformats.org/officeDocument/2006/relationships/image" Target="../media/image820.png"/><Relationship Id="rId9" Type="http://schemas.openxmlformats.org/officeDocument/2006/relationships/image" Target="../media/image825.emf"/></Relationships>
</file>

<file path=ppt/drawings/_rels/vmlDrawing77.vml.rels><?xml version="1.0" encoding="UTF-8" standalone="yes"?>
<Relationships xmlns="http://schemas.openxmlformats.org/package/2006/relationships"><Relationship Id="rId3" Type="http://schemas.openxmlformats.org/officeDocument/2006/relationships/image" Target="../media/image828.wmf"/><Relationship Id="rId2" Type="http://schemas.openxmlformats.org/officeDocument/2006/relationships/image" Target="../media/image827.wmf"/><Relationship Id="rId1" Type="http://schemas.openxmlformats.org/officeDocument/2006/relationships/image" Target="../media/image826.wmf"/><Relationship Id="rId4" Type="http://schemas.openxmlformats.org/officeDocument/2006/relationships/image" Target="../media/image829.wmf"/></Relationships>
</file>

<file path=ppt/drawings/_rels/vmlDrawing78.vml.rels><?xml version="1.0" encoding="UTF-8" standalone="yes"?>
<Relationships xmlns="http://schemas.openxmlformats.org/package/2006/relationships"><Relationship Id="rId8" Type="http://schemas.openxmlformats.org/officeDocument/2006/relationships/image" Target="../media/image837.wmf"/><Relationship Id="rId13" Type="http://schemas.openxmlformats.org/officeDocument/2006/relationships/image" Target="../media/image839.wmf"/><Relationship Id="rId3" Type="http://schemas.openxmlformats.org/officeDocument/2006/relationships/image" Target="../media/image832.wmf"/><Relationship Id="rId7" Type="http://schemas.openxmlformats.org/officeDocument/2006/relationships/image" Target="../media/image836.wmf"/><Relationship Id="rId12" Type="http://schemas.openxmlformats.org/officeDocument/2006/relationships/image" Target="../media/image838.wmf"/><Relationship Id="rId17" Type="http://schemas.openxmlformats.org/officeDocument/2006/relationships/image" Target="../media/image843.wmf"/><Relationship Id="rId2" Type="http://schemas.openxmlformats.org/officeDocument/2006/relationships/image" Target="../media/image831.wmf"/><Relationship Id="rId16" Type="http://schemas.openxmlformats.org/officeDocument/2006/relationships/image" Target="../media/image842.wmf"/><Relationship Id="rId1" Type="http://schemas.openxmlformats.org/officeDocument/2006/relationships/image" Target="../media/image830.wmf"/><Relationship Id="rId6" Type="http://schemas.openxmlformats.org/officeDocument/2006/relationships/image" Target="../media/image835.wmf"/><Relationship Id="rId11" Type="http://schemas.openxmlformats.org/officeDocument/2006/relationships/image" Target="../media/image828.wmf"/><Relationship Id="rId5" Type="http://schemas.openxmlformats.org/officeDocument/2006/relationships/image" Target="../media/image834.wmf"/><Relationship Id="rId15" Type="http://schemas.openxmlformats.org/officeDocument/2006/relationships/image" Target="../media/image841.wmf"/><Relationship Id="rId10" Type="http://schemas.openxmlformats.org/officeDocument/2006/relationships/image" Target="../media/image827.wmf"/><Relationship Id="rId4" Type="http://schemas.openxmlformats.org/officeDocument/2006/relationships/image" Target="../media/image833.wmf"/><Relationship Id="rId9" Type="http://schemas.openxmlformats.org/officeDocument/2006/relationships/image" Target="../media/image826.wmf"/><Relationship Id="rId14" Type="http://schemas.openxmlformats.org/officeDocument/2006/relationships/image" Target="../media/image840.wmf"/></Relationships>
</file>

<file path=ppt/drawings/_rels/vmlDrawing79.vml.rels><?xml version="1.0" encoding="UTF-8" standalone="yes"?>
<Relationships xmlns="http://schemas.openxmlformats.org/package/2006/relationships"><Relationship Id="rId8" Type="http://schemas.openxmlformats.org/officeDocument/2006/relationships/image" Target="../media/image746.wmf"/><Relationship Id="rId13" Type="http://schemas.openxmlformats.org/officeDocument/2006/relationships/image" Target="../media/image848.wmf"/><Relationship Id="rId3" Type="http://schemas.openxmlformats.org/officeDocument/2006/relationships/image" Target="../media/image265.wmf"/><Relationship Id="rId7" Type="http://schemas.openxmlformats.org/officeDocument/2006/relationships/image" Target="../media/image779.wmf"/><Relationship Id="rId12" Type="http://schemas.openxmlformats.org/officeDocument/2006/relationships/image" Target="../media/image847.wmf"/><Relationship Id="rId2" Type="http://schemas.openxmlformats.org/officeDocument/2006/relationships/image" Target="../media/image264.wmf"/><Relationship Id="rId1" Type="http://schemas.openxmlformats.org/officeDocument/2006/relationships/image" Target="../media/image739.wmf"/><Relationship Id="rId6" Type="http://schemas.openxmlformats.org/officeDocument/2006/relationships/image" Target="../media/image743.wmf"/><Relationship Id="rId11" Type="http://schemas.openxmlformats.org/officeDocument/2006/relationships/image" Target="../media/image846.wmf"/><Relationship Id="rId5" Type="http://schemas.openxmlformats.org/officeDocument/2006/relationships/image" Target="../media/image844.wmf"/><Relationship Id="rId15" Type="http://schemas.openxmlformats.org/officeDocument/2006/relationships/image" Target="../media/image850.wmf"/><Relationship Id="rId10" Type="http://schemas.openxmlformats.org/officeDocument/2006/relationships/image" Target="../media/image845.wmf"/><Relationship Id="rId4" Type="http://schemas.openxmlformats.org/officeDocument/2006/relationships/image" Target="../media/image741.wmf"/><Relationship Id="rId9" Type="http://schemas.openxmlformats.org/officeDocument/2006/relationships/image" Target="../media/image747.wmf"/><Relationship Id="rId14" Type="http://schemas.openxmlformats.org/officeDocument/2006/relationships/image" Target="../media/image849.wmf"/></Relationships>
</file>

<file path=ppt/drawings/_rels/vmlDrawing8.vml.rels><?xml version="1.0" encoding="UTF-8" standalone="yes"?>
<Relationships xmlns="http://schemas.openxmlformats.org/package/2006/relationships"><Relationship Id="rId8" Type="http://schemas.openxmlformats.org/officeDocument/2006/relationships/image" Target="../media/image65.wmf"/><Relationship Id="rId13" Type="http://schemas.openxmlformats.org/officeDocument/2006/relationships/image" Target="../media/image70.wmf"/><Relationship Id="rId18" Type="http://schemas.openxmlformats.org/officeDocument/2006/relationships/image" Target="../media/image75.wmf"/><Relationship Id="rId3" Type="http://schemas.openxmlformats.org/officeDocument/2006/relationships/image" Target="../media/image39.wmf"/><Relationship Id="rId21" Type="http://schemas.openxmlformats.org/officeDocument/2006/relationships/image" Target="../media/image78.wmf"/><Relationship Id="rId7" Type="http://schemas.openxmlformats.org/officeDocument/2006/relationships/image" Target="../media/image64.wmf"/><Relationship Id="rId12" Type="http://schemas.openxmlformats.org/officeDocument/2006/relationships/image" Target="../media/image69.wmf"/><Relationship Id="rId17" Type="http://schemas.openxmlformats.org/officeDocument/2006/relationships/image" Target="../media/image74.wmf"/><Relationship Id="rId25" Type="http://schemas.openxmlformats.org/officeDocument/2006/relationships/image" Target="../media/image82.wmf"/><Relationship Id="rId2" Type="http://schemas.openxmlformats.org/officeDocument/2006/relationships/image" Target="../media/image62.wmf"/><Relationship Id="rId16" Type="http://schemas.openxmlformats.org/officeDocument/2006/relationships/image" Target="../media/image73.wmf"/><Relationship Id="rId20" Type="http://schemas.openxmlformats.org/officeDocument/2006/relationships/image" Target="../media/image77.wmf"/><Relationship Id="rId1" Type="http://schemas.openxmlformats.org/officeDocument/2006/relationships/image" Target="../media/image61.wmf"/><Relationship Id="rId6" Type="http://schemas.openxmlformats.org/officeDocument/2006/relationships/image" Target="../media/image63.wmf"/><Relationship Id="rId11" Type="http://schemas.openxmlformats.org/officeDocument/2006/relationships/image" Target="../media/image68.wmf"/><Relationship Id="rId24" Type="http://schemas.openxmlformats.org/officeDocument/2006/relationships/image" Target="../media/image81.wmf"/><Relationship Id="rId5" Type="http://schemas.openxmlformats.org/officeDocument/2006/relationships/image" Target="../media/image41.wmf"/><Relationship Id="rId15" Type="http://schemas.openxmlformats.org/officeDocument/2006/relationships/image" Target="../media/image72.wmf"/><Relationship Id="rId23" Type="http://schemas.openxmlformats.org/officeDocument/2006/relationships/image" Target="../media/image80.wmf"/><Relationship Id="rId10" Type="http://schemas.openxmlformats.org/officeDocument/2006/relationships/image" Target="../media/image67.wmf"/><Relationship Id="rId19" Type="http://schemas.openxmlformats.org/officeDocument/2006/relationships/image" Target="../media/image76.wmf"/><Relationship Id="rId4" Type="http://schemas.openxmlformats.org/officeDocument/2006/relationships/image" Target="../media/image40.wmf"/><Relationship Id="rId9" Type="http://schemas.openxmlformats.org/officeDocument/2006/relationships/image" Target="../media/image66.wmf"/><Relationship Id="rId14" Type="http://schemas.openxmlformats.org/officeDocument/2006/relationships/image" Target="../media/image71.wmf"/><Relationship Id="rId22" Type="http://schemas.openxmlformats.org/officeDocument/2006/relationships/image" Target="../media/image79.wmf"/></Relationships>
</file>

<file path=ppt/drawings/_rels/vmlDrawing80.vml.rels><?xml version="1.0" encoding="UTF-8" standalone="yes"?>
<Relationships xmlns="http://schemas.openxmlformats.org/package/2006/relationships"><Relationship Id="rId3" Type="http://schemas.openxmlformats.org/officeDocument/2006/relationships/image" Target="../media/image853.wmf"/><Relationship Id="rId2" Type="http://schemas.openxmlformats.org/officeDocument/2006/relationships/image" Target="../media/image852.wmf"/><Relationship Id="rId1" Type="http://schemas.openxmlformats.org/officeDocument/2006/relationships/image" Target="../media/image851.wmf"/><Relationship Id="rId5" Type="http://schemas.openxmlformats.org/officeDocument/2006/relationships/image" Target="../media/image855.wmf"/><Relationship Id="rId4" Type="http://schemas.openxmlformats.org/officeDocument/2006/relationships/image" Target="../media/image854.wmf"/></Relationships>
</file>

<file path=ppt/drawings/_rels/vmlDrawing81.vml.rels><?xml version="1.0" encoding="UTF-8" standalone="yes"?>
<Relationships xmlns="http://schemas.openxmlformats.org/package/2006/relationships"><Relationship Id="rId2" Type="http://schemas.openxmlformats.org/officeDocument/2006/relationships/image" Target="../media/image831.wmf"/><Relationship Id="rId1" Type="http://schemas.openxmlformats.org/officeDocument/2006/relationships/image" Target="../media/image857.emf"/></Relationships>
</file>

<file path=ppt/drawings/_rels/vmlDrawing82.vml.rels><?xml version="1.0" encoding="UTF-8" standalone="yes"?>
<Relationships xmlns="http://schemas.openxmlformats.org/package/2006/relationships"><Relationship Id="rId3" Type="http://schemas.openxmlformats.org/officeDocument/2006/relationships/image" Target="../media/image861.wmf"/><Relationship Id="rId2" Type="http://schemas.openxmlformats.org/officeDocument/2006/relationships/image" Target="../media/image860.wmf"/><Relationship Id="rId1" Type="http://schemas.openxmlformats.org/officeDocument/2006/relationships/image" Target="../media/image859.wmf"/></Relationships>
</file>

<file path=ppt/drawings/_rels/vmlDrawing83.vml.rels><?xml version="1.0" encoding="UTF-8" standalone="yes"?>
<Relationships xmlns="http://schemas.openxmlformats.org/package/2006/relationships"><Relationship Id="rId8" Type="http://schemas.openxmlformats.org/officeDocument/2006/relationships/image" Target="../media/image120.wmf"/><Relationship Id="rId13" Type="http://schemas.openxmlformats.org/officeDocument/2006/relationships/image" Target="../media/image748.wmf"/><Relationship Id="rId18" Type="http://schemas.openxmlformats.org/officeDocument/2006/relationships/image" Target="../media/image868.wmf"/><Relationship Id="rId3" Type="http://schemas.openxmlformats.org/officeDocument/2006/relationships/image" Target="../media/image264.wmf"/><Relationship Id="rId7" Type="http://schemas.openxmlformats.org/officeDocument/2006/relationships/image" Target="../media/image743.wmf"/><Relationship Id="rId12" Type="http://schemas.openxmlformats.org/officeDocument/2006/relationships/image" Target="../media/image747.wmf"/><Relationship Id="rId17" Type="http://schemas.openxmlformats.org/officeDocument/2006/relationships/image" Target="../media/image867.wmf"/><Relationship Id="rId2" Type="http://schemas.openxmlformats.org/officeDocument/2006/relationships/image" Target="../media/image864.wmf"/><Relationship Id="rId16" Type="http://schemas.openxmlformats.org/officeDocument/2006/relationships/image" Target="../media/image866.wmf"/><Relationship Id="rId1" Type="http://schemas.openxmlformats.org/officeDocument/2006/relationships/image" Target="../media/image739.wmf"/><Relationship Id="rId6" Type="http://schemas.openxmlformats.org/officeDocument/2006/relationships/image" Target="../media/image742.wmf"/><Relationship Id="rId11" Type="http://schemas.openxmlformats.org/officeDocument/2006/relationships/image" Target="../media/image779.wmf"/><Relationship Id="rId5" Type="http://schemas.openxmlformats.org/officeDocument/2006/relationships/image" Target="../media/image741.wmf"/><Relationship Id="rId15" Type="http://schemas.openxmlformats.org/officeDocument/2006/relationships/image" Target="../media/image865.wmf"/><Relationship Id="rId10" Type="http://schemas.openxmlformats.org/officeDocument/2006/relationships/image" Target="../media/image744.wmf"/><Relationship Id="rId19" Type="http://schemas.openxmlformats.org/officeDocument/2006/relationships/image" Target="../media/image869.wmf"/><Relationship Id="rId4" Type="http://schemas.openxmlformats.org/officeDocument/2006/relationships/image" Target="../media/image265.wmf"/><Relationship Id="rId9" Type="http://schemas.openxmlformats.org/officeDocument/2006/relationships/image" Target="../media/image121.wmf"/><Relationship Id="rId14" Type="http://schemas.openxmlformats.org/officeDocument/2006/relationships/image" Target="../media/image750.wmf"/></Relationships>
</file>

<file path=ppt/drawings/_rels/vmlDrawing84.vml.rels><?xml version="1.0" encoding="UTF-8" standalone="yes"?>
<Relationships xmlns="http://schemas.openxmlformats.org/package/2006/relationships"><Relationship Id="rId8" Type="http://schemas.openxmlformats.org/officeDocument/2006/relationships/image" Target="../media/image728.wmf"/><Relationship Id="rId13" Type="http://schemas.openxmlformats.org/officeDocument/2006/relationships/image" Target="../media/image265.wmf"/><Relationship Id="rId18" Type="http://schemas.openxmlformats.org/officeDocument/2006/relationships/image" Target="../media/image744.wmf"/><Relationship Id="rId26" Type="http://schemas.openxmlformats.org/officeDocument/2006/relationships/image" Target="../media/image875.wmf"/><Relationship Id="rId3" Type="http://schemas.openxmlformats.org/officeDocument/2006/relationships/image" Target="../media/image750.wmf"/><Relationship Id="rId21" Type="http://schemas.openxmlformats.org/officeDocument/2006/relationships/image" Target="../media/image748.wmf"/><Relationship Id="rId7" Type="http://schemas.openxmlformats.org/officeDocument/2006/relationships/image" Target="../media/image724.wmf"/><Relationship Id="rId12" Type="http://schemas.openxmlformats.org/officeDocument/2006/relationships/image" Target="../media/image264.wmf"/><Relationship Id="rId17" Type="http://schemas.openxmlformats.org/officeDocument/2006/relationships/image" Target="../media/image121.wmf"/><Relationship Id="rId25" Type="http://schemas.openxmlformats.org/officeDocument/2006/relationships/image" Target="../media/image874.wmf"/><Relationship Id="rId2" Type="http://schemas.openxmlformats.org/officeDocument/2006/relationships/image" Target="../media/image742.wmf"/><Relationship Id="rId16" Type="http://schemas.openxmlformats.org/officeDocument/2006/relationships/image" Target="../media/image120.wmf"/><Relationship Id="rId20" Type="http://schemas.openxmlformats.org/officeDocument/2006/relationships/image" Target="../media/image747.wmf"/><Relationship Id="rId1" Type="http://schemas.openxmlformats.org/officeDocument/2006/relationships/image" Target="../media/image864.wmf"/><Relationship Id="rId6" Type="http://schemas.openxmlformats.org/officeDocument/2006/relationships/image" Target="../media/image867.wmf"/><Relationship Id="rId11" Type="http://schemas.openxmlformats.org/officeDocument/2006/relationships/image" Target="../media/image739.wmf"/><Relationship Id="rId24" Type="http://schemas.openxmlformats.org/officeDocument/2006/relationships/image" Target="../media/image873.wmf"/><Relationship Id="rId5" Type="http://schemas.openxmlformats.org/officeDocument/2006/relationships/image" Target="../media/image866.wmf"/><Relationship Id="rId15" Type="http://schemas.openxmlformats.org/officeDocument/2006/relationships/image" Target="../media/image743.wmf"/><Relationship Id="rId23" Type="http://schemas.openxmlformats.org/officeDocument/2006/relationships/image" Target="../media/image872.wmf"/><Relationship Id="rId10" Type="http://schemas.openxmlformats.org/officeDocument/2006/relationships/image" Target="../media/image870.wmf"/><Relationship Id="rId19" Type="http://schemas.openxmlformats.org/officeDocument/2006/relationships/image" Target="../media/image779.wmf"/><Relationship Id="rId4" Type="http://schemas.openxmlformats.org/officeDocument/2006/relationships/image" Target="../media/image865.wmf"/><Relationship Id="rId9" Type="http://schemas.openxmlformats.org/officeDocument/2006/relationships/image" Target="../media/image754.wmf"/><Relationship Id="rId14" Type="http://schemas.openxmlformats.org/officeDocument/2006/relationships/image" Target="../media/image741.wmf"/><Relationship Id="rId22" Type="http://schemas.openxmlformats.org/officeDocument/2006/relationships/image" Target="../media/image871.wmf"/></Relationships>
</file>

<file path=ppt/drawings/_rels/vmlDrawing85.vml.rels><?xml version="1.0" encoding="UTF-8" standalone="yes"?>
<Relationships xmlns="http://schemas.openxmlformats.org/package/2006/relationships"><Relationship Id="rId8" Type="http://schemas.openxmlformats.org/officeDocument/2006/relationships/image" Target="../media/image768.wmf"/><Relationship Id="rId13" Type="http://schemas.openxmlformats.org/officeDocument/2006/relationships/image" Target="../media/image264.wmf"/><Relationship Id="rId18" Type="http://schemas.openxmlformats.org/officeDocument/2006/relationships/image" Target="../media/image777.wmf"/><Relationship Id="rId26" Type="http://schemas.openxmlformats.org/officeDocument/2006/relationships/image" Target="../media/image744.wmf"/><Relationship Id="rId3" Type="http://schemas.openxmlformats.org/officeDocument/2006/relationships/image" Target="../media/image762.wmf"/><Relationship Id="rId21" Type="http://schemas.openxmlformats.org/officeDocument/2006/relationships/image" Target="../media/image739.wmf"/><Relationship Id="rId7" Type="http://schemas.openxmlformats.org/officeDocument/2006/relationships/image" Target="../media/image767.wmf"/><Relationship Id="rId12" Type="http://schemas.openxmlformats.org/officeDocument/2006/relationships/image" Target="../media/image876.wmf"/><Relationship Id="rId17" Type="http://schemas.openxmlformats.org/officeDocument/2006/relationships/image" Target="../media/image776.wmf"/><Relationship Id="rId25" Type="http://schemas.openxmlformats.org/officeDocument/2006/relationships/image" Target="../media/image743.wmf"/><Relationship Id="rId33" Type="http://schemas.openxmlformats.org/officeDocument/2006/relationships/image" Target="../media/image867.wmf"/><Relationship Id="rId2" Type="http://schemas.openxmlformats.org/officeDocument/2006/relationships/image" Target="../media/image121.wmf"/><Relationship Id="rId16" Type="http://schemas.openxmlformats.org/officeDocument/2006/relationships/image" Target="../media/image775.wmf"/><Relationship Id="rId20" Type="http://schemas.openxmlformats.org/officeDocument/2006/relationships/image" Target="../media/image787.wmf"/><Relationship Id="rId29" Type="http://schemas.openxmlformats.org/officeDocument/2006/relationships/image" Target="../media/image748.wmf"/><Relationship Id="rId1" Type="http://schemas.openxmlformats.org/officeDocument/2006/relationships/image" Target="../media/image120.wmf"/><Relationship Id="rId6" Type="http://schemas.openxmlformats.org/officeDocument/2006/relationships/image" Target="../media/image766.wmf"/><Relationship Id="rId11" Type="http://schemas.openxmlformats.org/officeDocument/2006/relationships/image" Target="../media/image771.wmf"/><Relationship Id="rId24" Type="http://schemas.openxmlformats.org/officeDocument/2006/relationships/image" Target="../media/image742.wmf"/><Relationship Id="rId32" Type="http://schemas.openxmlformats.org/officeDocument/2006/relationships/image" Target="../media/image866.wmf"/><Relationship Id="rId5" Type="http://schemas.openxmlformats.org/officeDocument/2006/relationships/image" Target="../media/image765.wmf"/><Relationship Id="rId15" Type="http://schemas.openxmlformats.org/officeDocument/2006/relationships/image" Target="../media/image774.wmf"/><Relationship Id="rId23" Type="http://schemas.openxmlformats.org/officeDocument/2006/relationships/image" Target="../media/image741.wmf"/><Relationship Id="rId28" Type="http://schemas.openxmlformats.org/officeDocument/2006/relationships/image" Target="../media/image747.wmf"/><Relationship Id="rId10" Type="http://schemas.openxmlformats.org/officeDocument/2006/relationships/image" Target="../media/image770.wmf"/><Relationship Id="rId19" Type="http://schemas.openxmlformats.org/officeDocument/2006/relationships/image" Target="../media/image778.wmf"/><Relationship Id="rId31" Type="http://schemas.openxmlformats.org/officeDocument/2006/relationships/image" Target="../media/image865.wmf"/><Relationship Id="rId4" Type="http://schemas.openxmlformats.org/officeDocument/2006/relationships/image" Target="../media/image764.wmf"/><Relationship Id="rId9" Type="http://schemas.openxmlformats.org/officeDocument/2006/relationships/image" Target="../media/image769.wmf"/><Relationship Id="rId14" Type="http://schemas.openxmlformats.org/officeDocument/2006/relationships/image" Target="../media/image265.wmf"/><Relationship Id="rId22" Type="http://schemas.openxmlformats.org/officeDocument/2006/relationships/image" Target="../media/image864.wmf"/><Relationship Id="rId27" Type="http://schemas.openxmlformats.org/officeDocument/2006/relationships/image" Target="../media/image779.wmf"/><Relationship Id="rId30" Type="http://schemas.openxmlformats.org/officeDocument/2006/relationships/image" Target="../media/image750.wmf"/></Relationships>
</file>

<file path=ppt/drawings/_rels/vmlDrawing86.vml.rels><?xml version="1.0" encoding="UTF-8" standalone="yes"?>
<Relationships xmlns="http://schemas.openxmlformats.org/package/2006/relationships"><Relationship Id="rId8" Type="http://schemas.openxmlformats.org/officeDocument/2006/relationships/image" Target="../media/image768.wmf"/><Relationship Id="rId13" Type="http://schemas.openxmlformats.org/officeDocument/2006/relationships/image" Target="../media/image264.wmf"/><Relationship Id="rId18" Type="http://schemas.openxmlformats.org/officeDocument/2006/relationships/image" Target="../media/image777.wmf"/><Relationship Id="rId26" Type="http://schemas.openxmlformats.org/officeDocument/2006/relationships/image" Target="../media/image883.wmf"/><Relationship Id="rId3" Type="http://schemas.openxmlformats.org/officeDocument/2006/relationships/image" Target="../media/image762.wmf"/><Relationship Id="rId21" Type="http://schemas.openxmlformats.org/officeDocument/2006/relationships/image" Target="../media/image878.wmf"/><Relationship Id="rId7" Type="http://schemas.openxmlformats.org/officeDocument/2006/relationships/image" Target="../media/image767.wmf"/><Relationship Id="rId12" Type="http://schemas.openxmlformats.org/officeDocument/2006/relationships/image" Target="../media/image876.wmf"/><Relationship Id="rId17" Type="http://schemas.openxmlformats.org/officeDocument/2006/relationships/image" Target="../media/image776.wmf"/><Relationship Id="rId25" Type="http://schemas.openxmlformats.org/officeDocument/2006/relationships/image" Target="../media/image882.wmf"/><Relationship Id="rId2" Type="http://schemas.openxmlformats.org/officeDocument/2006/relationships/image" Target="../media/image121.wmf"/><Relationship Id="rId16" Type="http://schemas.openxmlformats.org/officeDocument/2006/relationships/image" Target="../media/image775.wmf"/><Relationship Id="rId20" Type="http://schemas.openxmlformats.org/officeDocument/2006/relationships/image" Target="../media/image787.wmf"/><Relationship Id="rId1" Type="http://schemas.openxmlformats.org/officeDocument/2006/relationships/image" Target="../media/image120.wmf"/><Relationship Id="rId6" Type="http://schemas.openxmlformats.org/officeDocument/2006/relationships/image" Target="../media/image766.wmf"/><Relationship Id="rId11" Type="http://schemas.openxmlformats.org/officeDocument/2006/relationships/image" Target="../media/image771.wmf"/><Relationship Id="rId24" Type="http://schemas.openxmlformats.org/officeDocument/2006/relationships/image" Target="../media/image881.wmf"/><Relationship Id="rId5" Type="http://schemas.openxmlformats.org/officeDocument/2006/relationships/image" Target="../media/image765.wmf"/><Relationship Id="rId15" Type="http://schemas.openxmlformats.org/officeDocument/2006/relationships/image" Target="../media/image774.wmf"/><Relationship Id="rId23" Type="http://schemas.openxmlformats.org/officeDocument/2006/relationships/image" Target="../media/image880.wmf"/><Relationship Id="rId10" Type="http://schemas.openxmlformats.org/officeDocument/2006/relationships/image" Target="../media/image770.wmf"/><Relationship Id="rId19" Type="http://schemas.openxmlformats.org/officeDocument/2006/relationships/image" Target="../media/image778.wmf"/><Relationship Id="rId4" Type="http://schemas.openxmlformats.org/officeDocument/2006/relationships/image" Target="../media/image764.wmf"/><Relationship Id="rId9" Type="http://schemas.openxmlformats.org/officeDocument/2006/relationships/image" Target="../media/image769.wmf"/><Relationship Id="rId14" Type="http://schemas.openxmlformats.org/officeDocument/2006/relationships/image" Target="../media/image265.wmf"/><Relationship Id="rId22" Type="http://schemas.openxmlformats.org/officeDocument/2006/relationships/image" Target="../media/image879.wmf"/><Relationship Id="rId27" Type="http://schemas.openxmlformats.org/officeDocument/2006/relationships/image" Target="../media/image884.wmf"/></Relationships>
</file>

<file path=ppt/drawings/_rels/vmlDrawing87.vml.rels><?xml version="1.0" encoding="UTF-8" standalone="yes"?>
<Relationships xmlns="http://schemas.openxmlformats.org/package/2006/relationships"><Relationship Id="rId8" Type="http://schemas.openxmlformats.org/officeDocument/2006/relationships/image" Target="../media/image768.wmf"/><Relationship Id="rId13" Type="http://schemas.openxmlformats.org/officeDocument/2006/relationships/image" Target="../media/image264.wmf"/><Relationship Id="rId18" Type="http://schemas.openxmlformats.org/officeDocument/2006/relationships/image" Target="../media/image777.wmf"/><Relationship Id="rId26" Type="http://schemas.openxmlformats.org/officeDocument/2006/relationships/image" Target="../media/image889.wmf"/><Relationship Id="rId3" Type="http://schemas.openxmlformats.org/officeDocument/2006/relationships/image" Target="../media/image762.wmf"/><Relationship Id="rId21" Type="http://schemas.openxmlformats.org/officeDocument/2006/relationships/image" Target="../media/image787.wmf"/><Relationship Id="rId7" Type="http://schemas.openxmlformats.org/officeDocument/2006/relationships/image" Target="../media/image767.wmf"/><Relationship Id="rId12" Type="http://schemas.openxmlformats.org/officeDocument/2006/relationships/image" Target="../media/image876.wmf"/><Relationship Id="rId17" Type="http://schemas.openxmlformats.org/officeDocument/2006/relationships/image" Target="../media/image776.wmf"/><Relationship Id="rId25" Type="http://schemas.openxmlformats.org/officeDocument/2006/relationships/image" Target="../media/image888.wmf"/><Relationship Id="rId33" Type="http://schemas.openxmlformats.org/officeDocument/2006/relationships/image" Target="../media/image896.wmf"/><Relationship Id="rId2" Type="http://schemas.openxmlformats.org/officeDocument/2006/relationships/image" Target="../media/image121.wmf"/><Relationship Id="rId16" Type="http://schemas.openxmlformats.org/officeDocument/2006/relationships/image" Target="../media/image775.wmf"/><Relationship Id="rId20" Type="http://schemas.openxmlformats.org/officeDocument/2006/relationships/image" Target="../media/image786.wmf"/><Relationship Id="rId29" Type="http://schemas.openxmlformats.org/officeDocument/2006/relationships/image" Target="../media/image892.wmf"/><Relationship Id="rId1" Type="http://schemas.openxmlformats.org/officeDocument/2006/relationships/image" Target="../media/image120.wmf"/><Relationship Id="rId6" Type="http://schemas.openxmlformats.org/officeDocument/2006/relationships/image" Target="../media/image766.wmf"/><Relationship Id="rId11" Type="http://schemas.openxmlformats.org/officeDocument/2006/relationships/image" Target="../media/image771.wmf"/><Relationship Id="rId24" Type="http://schemas.openxmlformats.org/officeDocument/2006/relationships/image" Target="../media/image887.wmf"/><Relationship Id="rId32" Type="http://schemas.openxmlformats.org/officeDocument/2006/relationships/image" Target="../media/image895.wmf"/><Relationship Id="rId5" Type="http://schemas.openxmlformats.org/officeDocument/2006/relationships/image" Target="../media/image765.wmf"/><Relationship Id="rId15" Type="http://schemas.openxmlformats.org/officeDocument/2006/relationships/image" Target="../media/image774.wmf"/><Relationship Id="rId23" Type="http://schemas.openxmlformats.org/officeDocument/2006/relationships/image" Target="../media/image886.wmf"/><Relationship Id="rId28" Type="http://schemas.openxmlformats.org/officeDocument/2006/relationships/image" Target="../media/image891.wmf"/><Relationship Id="rId10" Type="http://schemas.openxmlformats.org/officeDocument/2006/relationships/image" Target="../media/image770.wmf"/><Relationship Id="rId19" Type="http://schemas.openxmlformats.org/officeDocument/2006/relationships/image" Target="../media/image778.wmf"/><Relationship Id="rId31" Type="http://schemas.openxmlformats.org/officeDocument/2006/relationships/image" Target="../media/image894.wmf"/><Relationship Id="rId4" Type="http://schemas.openxmlformats.org/officeDocument/2006/relationships/image" Target="../media/image764.wmf"/><Relationship Id="rId9" Type="http://schemas.openxmlformats.org/officeDocument/2006/relationships/image" Target="../media/image769.wmf"/><Relationship Id="rId14" Type="http://schemas.openxmlformats.org/officeDocument/2006/relationships/image" Target="../media/image265.wmf"/><Relationship Id="rId22" Type="http://schemas.openxmlformats.org/officeDocument/2006/relationships/image" Target="../media/image885.wmf"/><Relationship Id="rId27" Type="http://schemas.openxmlformats.org/officeDocument/2006/relationships/image" Target="../media/image890.wmf"/><Relationship Id="rId30" Type="http://schemas.openxmlformats.org/officeDocument/2006/relationships/image" Target="../media/image893.wmf"/></Relationships>
</file>

<file path=ppt/drawings/_rels/vmlDrawing88.vml.rels><?xml version="1.0" encoding="UTF-8" standalone="yes"?>
<Relationships xmlns="http://schemas.openxmlformats.org/package/2006/relationships"><Relationship Id="rId8" Type="http://schemas.openxmlformats.org/officeDocument/2006/relationships/image" Target="../media/image768.wmf"/><Relationship Id="rId13" Type="http://schemas.openxmlformats.org/officeDocument/2006/relationships/image" Target="../media/image264.wmf"/><Relationship Id="rId18" Type="http://schemas.openxmlformats.org/officeDocument/2006/relationships/image" Target="../media/image777.wmf"/><Relationship Id="rId26" Type="http://schemas.openxmlformats.org/officeDocument/2006/relationships/image" Target="../media/image901.wmf"/><Relationship Id="rId3" Type="http://schemas.openxmlformats.org/officeDocument/2006/relationships/image" Target="../media/image762.wmf"/><Relationship Id="rId21" Type="http://schemas.openxmlformats.org/officeDocument/2006/relationships/image" Target="../media/image898.wmf"/><Relationship Id="rId7" Type="http://schemas.openxmlformats.org/officeDocument/2006/relationships/image" Target="../media/image767.wmf"/><Relationship Id="rId12" Type="http://schemas.openxmlformats.org/officeDocument/2006/relationships/image" Target="../media/image876.wmf"/><Relationship Id="rId17" Type="http://schemas.openxmlformats.org/officeDocument/2006/relationships/image" Target="../media/image776.wmf"/><Relationship Id="rId25" Type="http://schemas.openxmlformats.org/officeDocument/2006/relationships/image" Target="../media/image900.wmf"/><Relationship Id="rId2" Type="http://schemas.openxmlformats.org/officeDocument/2006/relationships/image" Target="../media/image121.wmf"/><Relationship Id="rId16" Type="http://schemas.openxmlformats.org/officeDocument/2006/relationships/image" Target="../media/image775.wmf"/><Relationship Id="rId20" Type="http://schemas.openxmlformats.org/officeDocument/2006/relationships/image" Target="../media/image897.wmf"/><Relationship Id="rId29" Type="http://schemas.openxmlformats.org/officeDocument/2006/relationships/image" Target="../media/image904.wmf"/><Relationship Id="rId1" Type="http://schemas.openxmlformats.org/officeDocument/2006/relationships/image" Target="../media/image120.wmf"/><Relationship Id="rId6" Type="http://schemas.openxmlformats.org/officeDocument/2006/relationships/image" Target="../media/image766.wmf"/><Relationship Id="rId11" Type="http://schemas.openxmlformats.org/officeDocument/2006/relationships/image" Target="../media/image771.wmf"/><Relationship Id="rId24" Type="http://schemas.openxmlformats.org/officeDocument/2006/relationships/image" Target="../media/image805.wmf"/><Relationship Id="rId5" Type="http://schemas.openxmlformats.org/officeDocument/2006/relationships/image" Target="../media/image765.wmf"/><Relationship Id="rId15" Type="http://schemas.openxmlformats.org/officeDocument/2006/relationships/image" Target="../media/image774.wmf"/><Relationship Id="rId23" Type="http://schemas.openxmlformats.org/officeDocument/2006/relationships/image" Target="../media/image802.wmf"/><Relationship Id="rId28" Type="http://schemas.openxmlformats.org/officeDocument/2006/relationships/image" Target="../media/image903.wmf"/><Relationship Id="rId10" Type="http://schemas.openxmlformats.org/officeDocument/2006/relationships/image" Target="../media/image770.wmf"/><Relationship Id="rId19" Type="http://schemas.openxmlformats.org/officeDocument/2006/relationships/image" Target="../media/image778.wmf"/><Relationship Id="rId31" Type="http://schemas.openxmlformats.org/officeDocument/2006/relationships/image" Target="../media/image906.wmf"/><Relationship Id="rId4" Type="http://schemas.openxmlformats.org/officeDocument/2006/relationships/image" Target="../media/image764.wmf"/><Relationship Id="rId9" Type="http://schemas.openxmlformats.org/officeDocument/2006/relationships/image" Target="../media/image769.wmf"/><Relationship Id="rId14" Type="http://schemas.openxmlformats.org/officeDocument/2006/relationships/image" Target="../media/image265.wmf"/><Relationship Id="rId22" Type="http://schemas.openxmlformats.org/officeDocument/2006/relationships/image" Target="../media/image899.wmf"/><Relationship Id="rId27" Type="http://schemas.openxmlformats.org/officeDocument/2006/relationships/image" Target="../media/image902.wmf"/><Relationship Id="rId30" Type="http://schemas.openxmlformats.org/officeDocument/2006/relationships/image" Target="../media/image905.wmf"/></Relationships>
</file>

<file path=ppt/drawings/_rels/vmlDrawing89.vml.rels><?xml version="1.0" encoding="UTF-8" standalone="yes"?>
<Relationships xmlns="http://schemas.openxmlformats.org/package/2006/relationships"><Relationship Id="rId3" Type="http://schemas.openxmlformats.org/officeDocument/2006/relationships/image" Target="../media/image909.wmf"/><Relationship Id="rId2" Type="http://schemas.openxmlformats.org/officeDocument/2006/relationships/image" Target="../media/image908.wmf"/><Relationship Id="rId1" Type="http://schemas.openxmlformats.org/officeDocument/2006/relationships/image" Target="../media/image907.wmf"/></Relationships>
</file>

<file path=ppt/drawings/_rels/vmlDrawing9.vml.rels><?xml version="1.0" encoding="UTF-8" standalone="yes"?>
<Relationships xmlns="http://schemas.openxmlformats.org/package/2006/relationships"><Relationship Id="rId8" Type="http://schemas.openxmlformats.org/officeDocument/2006/relationships/image" Target="../media/image65.wmf"/><Relationship Id="rId13" Type="http://schemas.openxmlformats.org/officeDocument/2006/relationships/image" Target="../media/image70.wmf"/><Relationship Id="rId18" Type="http://schemas.openxmlformats.org/officeDocument/2006/relationships/image" Target="../media/image75.wmf"/><Relationship Id="rId3" Type="http://schemas.openxmlformats.org/officeDocument/2006/relationships/image" Target="../media/image39.wmf"/><Relationship Id="rId21" Type="http://schemas.openxmlformats.org/officeDocument/2006/relationships/image" Target="../media/image85.wmf"/><Relationship Id="rId7" Type="http://schemas.openxmlformats.org/officeDocument/2006/relationships/image" Target="../media/image64.wmf"/><Relationship Id="rId12" Type="http://schemas.openxmlformats.org/officeDocument/2006/relationships/image" Target="../media/image69.wmf"/><Relationship Id="rId17" Type="http://schemas.openxmlformats.org/officeDocument/2006/relationships/image" Target="../media/image74.wmf"/><Relationship Id="rId25" Type="http://schemas.openxmlformats.org/officeDocument/2006/relationships/image" Target="../media/image89.wmf"/><Relationship Id="rId2" Type="http://schemas.openxmlformats.org/officeDocument/2006/relationships/image" Target="../media/image62.wmf"/><Relationship Id="rId16" Type="http://schemas.openxmlformats.org/officeDocument/2006/relationships/image" Target="../media/image73.wmf"/><Relationship Id="rId20" Type="http://schemas.openxmlformats.org/officeDocument/2006/relationships/image" Target="../media/image84.wmf"/><Relationship Id="rId1" Type="http://schemas.openxmlformats.org/officeDocument/2006/relationships/image" Target="../media/image61.wmf"/><Relationship Id="rId6" Type="http://schemas.openxmlformats.org/officeDocument/2006/relationships/image" Target="../media/image63.wmf"/><Relationship Id="rId11" Type="http://schemas.openxmlformats.org/officeDocument/2006/relationships/image" Target="../media/image68.wmf"/><Relationship Id="rId24" Type="http://schemas.openxmlformats.org/officeDocument/2006/relationships/image" Target="../media/image88.wmf"/><Relationship Id="rId5" Type="http://schemas.openxmlformats.org/officeDocument/2006/relationships/image" Target="../media/image41.wmf"/><Relationship Id="rId15" Type="http://schemas.openxmlformats.org/officeDocument/2006/relationships/image" Target="../media/image72.wmf"/><Relationship Id="rId23" Type="http://schemas.openxmlformats.org/officeDocument/2006/relationships/image" Target="../media/image87.wmf"/><Relationship Id="rId10" Type="http://schemas.openxmlformats.org/officeDocument/2006/relationships/image" Target="../media/image67.wmf"/><Relationship Id="rId19" Type="http://schemas.openxmlformats.org/officeDocument/2006/relationships/image" Target="../media/image83.wmf"/><Relationship Id="rId4" Type="http://schemas.openxmlformats.org/officeDocument/2006/relationships/image" Target="../media/image40.wmf"/><Relationship Id="rId9" Type="http://schemas.openxmlformats.org/officeDocument/2006/relationships/image" Target="../media/image66.wmf"/><Relationship Id="rId14" Type="http://schemas.openxmlformats.org/officeDocument/2006/relationships/image" Target="../media/image71.wmf"/><Relationship Id="rId22" Type="http://schemas.openxmlformats.org/officeDocument/2006/relationships/image" Target="../media/image86.wmf"/></Relationships>
</file>

<file path=ppt/drawings/_rels/vmlDrawing90.vml.rels><?xml version="1.0" encoding="UTF-8" standalone="yes"?>
<Relationships xmlns="http://schemas.openxmlformats.org/package/2006/relationships"><Relationship Id="rId8" Type="http://schemas.openxmlformats.org/officeDocument/2006/relationships/image" Target="../media/image120.wmf"/><Relationship Id="rId13" Type="http://schemas.openxmlformats.org/officeDocument/2006/relationships/image" Target="../media/image747.wmf"/><Relationship Id="rId18" Type="http://schemas.openxmlformats.org/officeDocument/2006/relationships/image" Target="../media/image911.wmf"/><Relationship Id="rId3" Type="http://schemas.openxmlformats.org/officeDocument/2006/relationships/image" Target="../media/image740.wmf"/><Relationship Id="rId21" Type="http://schemas.openxmlformats.org/officeDocument/2006/relationships/image" Target="../media/image913.wmf"/><Relationship Id="rId7" Type="http://schemas.openxmlformats.org/officeDocument/2006/relationships/image" Target="../media/image743.wmf"/><Relationship Id="rId12" Type="http://schemas.openxmlformats.org/officeDocument/2006/relationships/image" Target="../media/image746.wmf"/><Relationship Id="rId17" Type="http://schemas.openxmlformats.org/officeDocument/2006/relationships/image" Target="../media/image910.wmf"/><Relationship Id="rId2" Type="http://schemas.openxmlformats.org/officeDocument/2006/relationships/image" Target="../media/image739.wmf"/><Relationship Id="rId16" Type="http://schemas.openxmlformats.org/officeDocument/2006/relationships/image" Target="../media/image750.wmf"/><Relationship Id="rId20" Type="http://schemas.openxmlformats.org/officeDocument/2006/relationships/image" Target="../media/image865.wmf"/><Relationship Id="rId1" Type="http://schemas.openxmlformats.org/officeDocument/2006/relationships/image" Target="../media/image742.wmf"/><Relationship Id="rId6" Type="http://schemas.openxmlformats.org/officeDocument/2006/relationships/image" Target="../media/image741.wmf"/><Relationship Id="rId11" Type="http://schemas.openxmlformats.org/officeDocument/2006/relationships/image" Target="../media/image779.wmf"/><Relationship Id="rId24" Type="http://schemas.openxmlformats.org/officeDocument/2006/relationships/image" Target="../media/image915.wmf"/><Relationship Id="rId5" Type="http://schemas.openxmlformats.org/officeDocument/2006/relationships/image" Target="../media/image265.wmf"/><Relationship Id="rId15" Type="http://schemas.openxmlformats.org/officeDocument/2006/relationships/image" Target="../media/image749.wmf"/><Relationship Id="rId23" Type="http://schemas.openxmlformats.org/officeDocument/2006/relationships/image" Target="../media/image914.wmf"/><Relationship Id="rId10" Type="http://schemas.openxmlformats.org/officeDocument/2006/relationships/image" Target="../media/image744.wmf"/><Relationship Id="rId19" Type="http://schemas.openxmlformats.org/officeDocument/2006/relationships/image" Target="../media/image912.wmf"/><Relationship Id="rId4" Type="http://schemas.openxmlformats.org/officeDocument/2006/relationships/image" Target="../media/image264.wmf"/><Relationship Id="rId9" Type="http://schemas.openxmlformats.org/officeDocument/2006/relationships/image" Target="../media/image121.wmf"/><Relationship Id="rId14" Type="http://schemas.openxmlformats.org/officeDocument/2006/relationships/image" Target="../media/image748.wmf"/><Relationship Id="rId22" Type="http://schemas.openxmlformats.org/officeDocument/2006/relationships/image" Target="../media/image869.wmf"/></Relationships>
</file>

<file path=ppt/drawings/_rels/vmlDrawing91.vml.rels><?xml version="1.0" encoding="UTF-8" standalone="yes"?>
<Relationships xmlns="http://schemas.openxmlformats.org/package/2006/relationships"><Relationship Id="rId8" Type="http://schemas.openxmlformats.org/officeDocument/2006/relationships/image" Target="../media/image120.wmf"/><Relationship Id="rId13" Type="http://schemas.openxmlformats.org/officeDocument/2006/relationships/image" Target="../media/image747.wmf"/><Relationship Id="rId18" Type="http://schemas.openxmlformats.org/officeDocument/2006/relationships/image" Target="../media/image916.wmf"/><Relationship Id="rId3" Type="http://schemas.openxmlformats.org/officeDocument/2006/relationships/image" Target="../media/image740.wmf"/><Relationship Id="rId21" Type="http://schemas.openxmlformats.org/officeDocument/2006/relationships/image" Target="../media/image917.wmf"/><Relationship Id="rId7" Type="http://schemas.openxmlformats.org/officeDocument/2006/relationships/image" Target="../media/image743.wmf"/><Relationship Id="rId12" Type="http://schemas.openxmlformats.org/officeDocument/2006/relationships/image" Target="../media/image746.wmf"/><Relationship Id="rId17" Type="http://schemas.openxmlformats.org/officeDocument/2006/relationships/image" Target="../media/image910.wmf"/><Relationship Id="rId2" Type="http://schemas.openxmlformats.org/officeDocument/2006/relationships/image" Target="../media/image739.wmf"/><Relationship Id="rId16" Type="http://schemas.openxmlformats.org/officeDocument/2006/relationships/image" Target="../media/image750.wmf"/><Relationship Id="rId20" Type="http://schemas.openxmlformats.org/officeDocument/2006/relationships/image" Target="../media/image718.wmf"/><Relationship Id="rId1" Type="http://schemas.openxmlformats.org/officeDocument/2006/relationships/image" Target="../media/image742.wmf"/><Relationship Id="rId6" Type="http://schemas.openxmlformats.org/officeDocument/2006/relationships/image" Target="../media/image741.wmf"/><Relationship Id="rId11" Type="http://schemas.openxmlformats.org/officeDocument/2006/relationships/image" Target="../media/image779.wmf"/><Relationship Id="rId5" Type="http://schemas.openxmlformats.org/officeDocument/2006/relationships/image" Target="../media/image265.wmf"/><Relationship Id="rId15" Type="http://schemas.openxmlformats.org/officeDocument/2006/relationships/image" Target="../media/image749.wmf"/><Relationship Id="rId23" Type="http://schemas.openxmlformats.org/officeDocument/2006/relationships/image" Target="../media/image721.wmf"/><Relationship Id="rId10" Type="http://schemas.openxmlformats.org/officeDocument/2006/relationships/image" Target="../media/image744.wmf"/><Relationship Id="rId19" Type="http://schemas.openxmlformats.org/officeDocument/2006/relationships/image" Target="../media/image717.wmf"/><Relationship Id="rId4" Type="http://schemas.openxmlformats.org/officeDocument/2006/relationships/image" Target="../media/image264.wmf"/><Relationship Id="rId9" Type="http://schemas.openxmlformats.org/officeDocument/2006/relationships/image" Target="../media/image121.wmf"/><Relationship Id="rId14" Type="http://schemas.openxmlformats.org/officeDocument/2006/relationships/image" Target="../media/image748.wmf"/><Relationship Id="rId22" Type="http://schemas.openxmlformats.org/officeDocument/2006/relationships/image" Target="../media/image720.wmf"/></Relationships>
</file>

<file path=ppt/drawings/_rels/vmlDrawing92.vml.rels><?xml version="1.0" encoding="UTF-8" standalone="yes"?>
<Relationships xmlns="http://schemas.openxmlformats.org/package/2006/relationships"><Relationship Id="rId8" Type="http://schemas.openxmlformats.org/officeDocument/2006/relationships/image" Target="../media/image121.wmf"/><Relationship Id="rId13" Type="http://schemas.openxmlformats.org/officeDocument/2006/relationships/image" Target="../media/image913.wmf"/><Relationship Id="rId18" Type="http://schemas.openxmlformats.org/officeDocument/2006/relationships/image" Target="../media/image740.wmf"/><Relationship Id="rId26" Type="http://schemas.openxmlformats.org/officeDocument/2006/relationships/image" Target="../media/image919.wmf"/><Relationship Id="rId3" Type="http://schemas.openxmlformats.org/officeDocument/2006/relationships/image" Target="../media/image264.wmf"/><Relationship Id="rId21" Type="http://schemas.openxmlformats.org/officeDocument/2006/relationships/image" Target="../media/image747.wmf"/><Relationship Id="rId7" Type="http://schemas.openxmlformats.org/officeDocument/2006/relationships/image" Target="../media/image120.wmf"/><Relationship Id="rId12" Type="http://schemas.openxmlformats.org/officeDocument/2006/relationships/image" Target="../media/image865.wmf"/><Relationship Id="rId17" Type="http://schemas.openxmlformats.org/officeDocument/2006/relationships/image" Target="../media/image742.wmf"/><Relationship Id="rId25" Type="http://schemas.openxmlformats.org/officeDocument/2006/relationships/image" Target="../media/image918.wmf"/><Relationship Id="rId2" Type="http://schemas.openxmlformats.org/officeDocument/2006/relationships/image" Target="../media/image911.wmf"/><Relationship Id="rId16" Type="http://schemas.openxmlformats.org/officeDocument/2006/relationships/image" Target="../media/image915.wmf"/><Relationship Id="rId20" Type="http://schemas.openxmlformats.org/officeDocument/2006/relationships/image" Target="../media/image746.wmf"/><Relationship Id="rId29" Type="http://schemas.openxmlformats.org/officeDocument/2006/relationships/image" Target="../media/image922.wmf"/><Relationship Id="rId1" Type="http://schemas.openxmlformats.org/officeDocument/2006/relationships/image" Target="../media/image739.wmf"/><Relationship Id="rId6" Type="http://schemas.openxmlformats.org/officeDocument/2006/relationships/image" Target="../media/image743.wmf"/><Relationship Id="rId11" Type="http://schemas.openxmlformats.org/officeDocument/2006/relationships/image" Target="../media/image912.wmf"/><Relationship Id="rId24" Type="http://schemas.openxmlformats.org/officeDocument/2006/relationships/image" Target="../media/image910.wmf"/><Relationship Id="rId32" Type="http://schemas.openxmlformats.org/officeDocument/2006/relationships/image" Target="../media/image924.wmf"/><Relationship Id="rId5" Type="http://schemas.openxmlformats.org/officeDocument/2006/relationships/image" Target="../media/image741.wmf"/><Relationship Id="rId15" Type="http://schemas.openxmlformats.org/officeDocument/2006/relationships/image" Target="../media/image914.wmf"/><Relationship Id="rId23" Type="http://schemas.openxmlformats.org/officeDocument/2006/relationships/image" Target="../media/image750.wmf"/><Relationship Id="rId28" Type="http://schemas.openxmlformats.org/officeDocument/2006/relationships/image" Target="../media/image921.wmf"/><Relationship Id="rId10" Type="http://schemas.openxmlformats.org/officeDocument/2006/relationships/image" Target="../media/image748.wmf"/><Relationship Id="rId19" Type="http://schemas.openxmlformats.org/officeDocument/2006/relationships/image" Target="../media/image779.wmf"/><Relationship Id="rId31" Type="http://schemas.openxmlformats.org/officeDocument/2006/relationships/image" Target="../media/image770.wmf"/><Relationship Id="rId4" Type="http://schemas.openxmlformats.org/officeDocument/2006/relationships/image" Target="../media/image265.wmf"/><Relationship Id="rId9" Type="http://schemas.openxmlformats.org/officeDocument/2006/relationships/image" Target="../media/image744.wmf"/><Relationship Id="rId14" Type="http://schemas.openxmlformats.org/officeDocument/2006/relationships/image" Target="../media/image869.wmf"/><Relationship Id="rId22" Type="http://schemas.openxmlformats.org/officeDocument/2006/relationships/image" Target="../media/image749.wmf"/><Relationship Id="rId27" Type="http://schemas.openxmlformats.org/officeDocument/2006/relationships/image" Target="../media/image920.wmf"/><Relationship Id="rId30" Type="http://schemas.openxmlformats.org/officeDocument/2006/relationships/image" Target="../media/image923.wmf"/></Relationships>
</file>

<file path=ppt/drawings/_rels/vmlDrawing93.vml.rels><?xml version="1.0" encoding="UTF-8" standalone="yes"?>
<Relationships xmlns="http://schemas.openxmlformats.org/package/2006/relationships"><Relationship Id="rId8" Type="http://schemas.openxmlformats.org/officeDocument/2006/relationships/image" Target="../media/image120.wmf"/><Relationship Id="rId13" Type="http://schemas.openxmlformats.org/officeDocument/2006/relationships/image" Target="../media/image865.wmf"/><Relationship Id="rId18" Type="http://schemas.openxmlformats.org/officeDocument/2006/relationships/image" Target="../media/image922.wmf"/><Relationship Id="rId26" Type="http://schemas.openxmlformats.org/officeDocument/2006/relationships/image" Target="../media/image928.wmf"/><Relationship Id="rId3" Type="http://schemas.openxmlformats.org/officeDocument/2006/relationships/image" Target="../media/image919.wmf"/><Relationship Id="rId21" Type="http://schemas.openxmlformats.org/officeDocument/2006/relationships/image" Target="../media/image925.wmf"/><Relationship Id="rId34" Type="http://schemas.openxmlformats.org/officeDocument/2006/relationships/image" Target="../media/image936.emf"/><Relationship Id="rId7" Type="http://schemas.openxmlformats.org/officeDocument/2006/relationships/image" Target="../media/image743.wmf"/><Relationship Id="rId12" Type="http://schemas.openxmlformats.org/officeDocument/2006/relationships/image" Target="../media/image920.wmf"/><Relationship Id="rId17" Type="http://schemas.openxmlformats.org/officeDocument/2006/relationships/image" Target="../media/image915.wmf"/><Relationship Id="rId25" Type="http://schemas.openxmlformats.org/officeDocument/2006/relationships/image" Target="../media/image927.wmf"/><Relationship Id="rId33" Type="http://schemas.openxmlformats.org/officeDocument/2006/relationships/image" Target="../media/image935.wmf"/><Relationship Id="rId2" Type="http://schemas.openxmlformats.org/officeDocument/2006/relationships/image" Target="../media/image739.wmf"/><Relationship Id="rId16" Type="http://schemas.openxmlformats.org/officeDocument/2006/relationships/image" Target="../media/image914.wmf"/><Relationship Id="rId20" Type="http://schemas.openxmlformats.org/officeDocument/2006/relationships/image" Target="../media/image770.wmf"/><Relationship Id="rId29" Type="http://schemas.openxmlformats.org/officeDocument/2006/relationships/image" Target="../media/image931.wmf"/><Relationship Id="rId1" Type="http://schemas.openxmlformats.org/officeDocument/2006/relationships/image" Target="../media/image918.wmf"/><Relationship Id="rId6" Type="http://schemas.openxmlformats.org/officeDocument/2006/relationships/image" Target="../media/image741.wmf"/><Relationship Id="rId11" Type="http://schemas.openxmlformats.org/officeDocument/2006/relationships/image" Target="../media/image748.wmf"/><Relationship Id="rId24" Type="http://schemas.openxmlformats.org/officeDocument/2006/relationships/image" Target="../media/image926.wmf"/><Relationship Id="rId32" Type="http://schemas.openxmlformats.org/officeDocument/2006/relationships/image" Target="../media/image934.wmf"/><Relationship Id="rId5" Type="http://schemas.openxmlformats.org/officeDocument/2006/relationships/image" Target="../media/image265.wmf"/><Relationship Id="rId15" Type="http://schemas.openxmlformats.org/officeDocument/2006/relationships/image" Target="../media/image869.wmf"/><Relationship Id="rId23" Type="http://schemas.openxmlformats.org/officeDocument/2006/relationships/image" Target="../media/image786.wmf"/><Relationship Id="rId28" Type="http://schemas.openxmlformats.org/officeDocument/2006/relationships/image" Target="../media/image930.wmf"/><Relationship Id="rId10" Type="http://schemas.openxmlformats.org/officeDocument/2006/relationships/image" Target="../media/image744.wmf"/><Relationship Id="rId19" Type="http://schemas.openxmlformats.org/officeDocument/2006/relationships/image" Target="../media/image923.wmf"/><Relationship Id="rId31" Type="http://schemas.openxmlformats.org/officeDocument/2006/relationships/image" Target="../media/image933.wmf"/><Relationship Id="rId4" Type="http://schemas.openxmlformats.org/officeDocument/2006/relationships/image" Target="../media/image264.wmf"/><Relationship Id="rId9" Type="http://schemas.openxmlformats.org/officeDocument/2006/relationships/image" Target="../media/image121.wmf"/><Relationship Id="rId14" Type="http://schemas.openxmlformats.org/officeDocument/2006/relationships/image" Target="../media/image921.wmf"/><Relationship Id="rId22" Type="http://schemas.openxmlformats.org/officeDocument/2006/relationships/image" Target="../media/image924.wmf"/><Relationship Id="rId27" Type="http://schemas.openxmlformats.org/officeDocument/2006/relationships/image" Target="../media/image929.wmf"/><Relationship Id="rId30" Type="http://schemas.openxmlformats.org/officeDocument/2006/relationships/image" Target="../media/image932.wmf"/></Relationships>
</file>

<file path=ppt/drawings/_rels/vmlDrawing94.vml.rels><?xml version="1.0" encoding="UTF-8" standalone="yes"?>
<Relationships xmlns="http://schemas.openxmlformats.org/package/2006/relationships"><Relationship Id="rId1" Type="http://schemas.openxmlformats.org/officeDocument/2006/relationships/image" Target="../media/image937.wmf"/></Relationships>
</file>

<file path=ppt/drawings/_rels/vmlDrawing95.vml.rels><?xml version="1.0" encoding="UTF-8" standalone="yes"?>
<Relationships xmlns="http://schemas.openxmlformats.org/package/2006/relationships"><Relationship Id="rId8" Type="http://schemas.openxmlformats.org/officeDocument/2006/relationships/image" Target="../media/image946.wmf"/><Relationship Id="rId3" Type="http://schemas.openxmlformats.org/officeDocument/2006/relationships/image" Target="../media/image941.wmf"/><Relationship Id="rId7" Type="http://schemas.openxmlformats.org/officeDocument/2006/relationships/image" Target="../media/image945.wmf"/><Relationship Id="rId2" Type="http://schemas.openxmlformats.org/officeDocument/2006/relationships/image" Target="../media/image940.wmf"/><Relationship Id="rId1" Type="http://schemas.openxmlformats.org/officeDocument/2006/relationships/image" Target="../media/image939.wmf"/><Relationship Id="rId6" Type="http://schemas.openxmlformats.org/officeDocument/2006/relationships/image" Target="../media/image944.wmf"/><Relationship Id="rId5" Type="http://schemas.openxmlformats.org/officeDocument/2006/relationships/image" Target="../media/image943.wmf"/><Relationship Id="rId4" Type="http://schemas.openxmlformats.org/officeDocument/2006/relationships/image" Target="../media/image942.wmf"/></Relationships>
</file>

<file path=ppt/drawings/_rels/vmlDrawing96.vml.rels><?xml version="1.0" encoding="UTF-8" standalone="yes"?>
<Relationships xmlns="http://schemas.openxmlformats.org/package/2006/relationships"><Relationship Id="rId8" Type="http://schemas.openxmlformats.org/officeDocument/2006/relationships/image" Target="../media/image956.wmf"/><Relationship Id="rId3" Type="http://schemas.openxmlformats.org/officeDocument/2006/relationships/image" Target="../media/image951.wmf"/><Relationship Id="rId7" Type="http://schemas.openxmlformats.org/officeDocument/2006/relationships/image" Target="../media/image955.wmf"/><Relationship Id="rId2" Type="http://schemas.openxmlformats.org/officeDocument/2006/relationships/image" Target="../media/image950.wmf"/><Relationship Id="rId1" Type="http://schemas.openxmlformats.org/officeDocument/2006/relationships/image" Target="../media/image949.wmf"/><Relationship Id="rId6" Type="http://schemas.openxmlformats.org/officeDocument/2006/relationships/image" Target="../media/image954.wmf"/><Relationship Id="rId5" Type="http://schemas.openxmlformats.org/officeDocument/2006/relationships/image" Target="../media/image953.wmf"/><Relationship Id="rId10" Type="http://schemas.openxmlformats.org/officeDocument/2006/relationships/image" Target="../media/image958.wmf"/><Relationship Id="rId4" Type="http://schemas.openxmlformats.org/officeDocument/2006/relationships/image" Target="../media/image952.wmf"/><Relationship Id="rId9" Type="http://schemas.openxmlformats.org/officeDocument/2006/relationships/image" Target="../media/image957.wmf"/></Relationships>
</file>

<file path=ppt/drawings/_rels/vmlDrawing97.vml.rels><?xml version="1.0" encoding="UTF-8" standalone="yes"?>
<Relationships xmlns="http://schemas.openxmlformats.org/package/2006/relationships"><Relationship Id="rId8" Type="http://schemas.openxmlformats.org/officeDocument/2006/relationships/image" Target="../media/image962.wmf"/><Relationship Id="rId13" Type="http://schemas.openxmlformats.org/officeDocument/2006/relationships/image" Target="../media/image967.wmf"/><Relationship Id="rId18" Type="http://schemas.openxmlformats.org/officeDocument/2006/relationships/image" Target="../media/image972.wmf"/><Relationship Id="rId3" Type="http://schemas.openxmlformats.org/officeDocument/2006/relationships/image" Target="../media/image120.wmf"/><Relationship Id="rId7" Type="http://schemas.openxmlformats.org/officeDocument/2006/relationships/image" Target="../media/image961.wmf"/><Relationship Id="rId12" Type="http://schemas.openxmlformats.org/officeDocument/2006/relationships/image" Target="../media/image966.wmf"/><Relationship Id="rId17" Type="http://schemas.openxmlformats.org/officeDocument/2006/relationships/image" Target="../media/image971.wmf"/><Relationship Id="rId2" Type="http://schemas.openxmlformats.org/officeDocument/2006/relationships/image" Target="../media/image960.wmf"/><Relationship Id="rId16" Type="http://schemas.openxmlformats.org/officeDocument/2006/relationships/image" Target="../media/image970.wmf"/><Relationship Id="rId20" Type="http://schemas.openxmlformats.org/officeDocument/2006/relationships/image" Target="../media/image974.wmf"/><Relationship Id="rId1" Type="http://schemas.openxmlformats.org/officeDocument/2006/relationships/image" Target="../media/image739.wmf"/><Relationship Id="rId6" Type="http://schemas.openxmlformats.org/officeDocument/2006/relationships/image" Target="../media/image748.wmf"/><Relationship Id="rId11" Type="http://schemas.openxmlformats.org/officeDocument/2006/relationships/image" Target="../media/image965.wmf"/><Relationship Id="rId5" Type="http://schemas.openxmlformats.org/officeDocument/2006/relationships/image" Target="../media/image744.wmf"/><Relationship Id="rId15" Type="http://schemas.openxmlformats.org/officeDocument/2006/relationships/image" Target="../media/image969.wmf"/><Relationship Id="rId10" Type="http://schemas.openxmlformats.org/officeDocument/2006/relationships/image" Target="../media/image964.wmf"/><Relationship Id="rId19" Type="http://schemas.openxmlformats.org/officeDocument/2006/relationships/image" Target="../media/image973.wmf"/><Relationship Id="rId4" Type="http://schemas.openxmlformats.org/officeDocument/2006/relationships/image" Target="../media/image121.wmf"/><Relationship Id="rId9" Type="http://schemas.openxmlformats.org/officeDocument/2006/relationships/image" Target="../media/image963.wmf"/><Relationship Id="rId14" Type="http://schemas.openxmlformats.org/officeDocument/2006/relationships/image" Target="../media/image968.wmf"/></Relationships>
</file>

<file path=ppt/drawings/_rels/vmlDrawing98.vml.rels><?xml version="1.0" encoding="UTF-8" standalone="yes"?>
<Relationships xmlns="http://schemas.openxmlformats.org/package/2006/relationships"><Relationship Id="rId8" Type="http://schemas.openxmlformats.org/officeDocument/2006/relationships/image" Target="../media/image120.wmf"/><Relationship Id="rId13" Type="http://schemas.openxmlformats.org/officeDocument/2006/relationships/image" Target="../media/image748.wmf"/><Relationship Id="rId18" Type="http://schemas.openxmlformats.org/officeDocument/2006/relationships/image" Target="../media/image977.wmf"/><Relationship Id="rId3" Type="http://schemas.openxmlformats.org/officeDocument/2006/relationships/image" Target="../media/image264.wmf"/><Relationship Id="rId7" Type="http://schemas.openxmlformats.org/officeDocument/2006/relationships/image" Target="../media/image743.wmf"/><Relationship Id="rId12" Type="http://schemas.openxmlformats.org/officeDocument/2006/relationships/image" Target="../media/image747.wmf"/><Relationship Id="rId17" Type="http://schemas.openxmlformats.org/officeDocument/2006/relationships/image" Target="../media/image960.wmf"/><Relationship Id="rId2" Type="http://schemas.openxmlformats.org/officeDocument/2006/relationships/image" Target="../media/image864.wmf"/><Relationship Id="rId16" Type="http://schemas.openxmlformats.org/officeDocument/2006/relationships/image" Target="../media/image976.wmf"/><Relationship Id="rId20" Type="http://schemas.openxmlformats.org/officeDocument/2006/relationships/image" Target="../media/image966.wmf"/><Relationship Id="rId1" Type="http://schemas.openxmlformats.org/officeDocument/2006/relationships/image" Target="../media/image739.wmf"/><Relationship Id="rId6" Type="http://schemas.openxmlformats.org/officeDocument/2006/relationships/image" Target="../media/image742.wmf"/><Relationship Id="rId11" Type="http://schemas.openxmlformats.org/officeDocument/2006/relationships/image" Target="../media/image779.wmf"/><Relationship Id="rId5" Type="http://schemas.openxmlformats.org/officeDocument/2006/relationships/image" Target="../media/image741.wmf"/><Relationship Id="rId15" Type="http://schemas.openxmlformats.org/officeDocument/2006/relationships/image" Target="../media/image975.wmf"/><Relationship Id="rId10" Type="http://schemas.openxmlformats.org/officeDocument/2006/relationships/image" Target="../media/image744.wmf"/><Relationship Id="rId19" Type="http://schemas.openxmlformats.org/officeDocument/2006/relationships/image" Target="../media/image965.wmf"/><Relationship Id="rId4" Type="http://schemas.openxmlformats.org/officeDocument/2006/relationships/image" Target="../media/image265.wmf"/><Relationship Id="rId9" Type="http://schemas.openxmlformats.org/officeDocument/2006/relationships/image" Target="../media/image121.wmf"/><Relationship Id="rId14" Type="http://schemas.openxmlformats.org/officeDocument/2006/relationships/image" Target="../media/image750.wmf"/></Relationships>
</file>

<file path=ppt/drawings/_rels/vmlDrawing99.vml.rels><?xml version="1.0" encoding="UTF-8" standalone="yes"?>
<Relationships xmlns="http://schemas.openxmlformats.org/package/2006/relationships"><Relationship Id="rId8" Type="http://schemas.openxmlformats.org/officeDocument/2006/relationships/image" Target="../media/image982.wmf"/><Relationship Id="rId13" Type="http://schemas.openxmlformats.org/officeDocument/2006/relationships/image" Target="../media/image987.wmf"/><Relationship Id="rId18" Type="http://schemas.openxmlformats.org/officeDocument/2006/relationships/image" Target="../media/image992.wmf"/><Relationship Id="rId3" Type="http://schemas.openxmlformats.org/officeDocument/2006/relationships/image" Target="../media/image980.wmf"/><Relationship Id="rId7" Type="http://schemas.openxmlformats.org/officeDocument/2006/relationships/image" Target="../media/image981.wmf"/><Relationship Id="rId12" Type="http://schemas.openxmlformats.org/officeDocument/2006/relationships/image" Target="../media/image986.wmf"/><Relationship Id="rId17" Type="http://schemas.openxmlformats.org/officeDocument/2006/relationships/image" Target="../media/image991.wmf"/><Relationship Id="rId2" Type="http://schemas.openxmlformats.org/officeDocument/2006/relationships/image" Target="../media/image979.wmf"/><Relationship Id="rId16" Type="http://schemas.openxmlformats.org/officeDocument/2006/relationships/image" Target="../media/image990.wmf"/><Relationship Id="rId1" Type="http://schemas.openxmlformats.org/officeDocument/2006/relationships/image" Target="../media/image978.wmf"/><Relationship Id="rId6" Type="http://schemas.openxmlformats.org/officeDocument/2006/relationships/image" Target="../media/image76.wmf"/><Relationship Id="rId11" Type="http://schemas.openxmlformats.org/officeDocument/2006/relationships/image" Target="../media/image985.wmf"/><Relationship Id="rId5" Type="http://schemas.openxmlformats.org/officeDocument/2006/relationships/image" Target="../media/image78.wmf"/><Relationship Id="rId15" Type="http://schemas.openxmlformats.org/officeDocument/2006/relationships/image" Target="../media/image989.wmf"/><Relationship Id="rId10" Type="http://schemas.openxmlformats.org/officeDocument/2006/relationships/image" Target="../media/image984.wmf"/><Relationship Id="rId19" Type="http://schemas.openxmlformats.org/officeDocument/2006/relationships/image" Target="../media/image993.wmf"/><Relationship Id="rId4" Type="http://schemas.openxmlformats.org/officeDocument/2006/relationships/image" Target="../media/image77.wmf"/><Relationship Id="rId9" Type="http://schemas.openxmlformats.org/officeDocument/2006/relationships/image" Target="../media/image983.wmf"/><Relationship Id="rId14" Type="http://schemas.openxmlformats.org/officeDocument/2006/relationships/image" Target="../media/image988.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410"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b="0">
                <a:latin typeface="Arial" charset="0"/>
              </a:defRPr>
            </a:lvl1pPr>
          </a:lstStyle>
          <a:p>
            <a:pPr>
              <a:defRPr/>
            </a:pPr>
            <a:endParaRPr lang="en-US" altLang="zh-CN"/>
          </a:p>
        </p:txBody>
      </p:sp>
      <p:sp>
        <p:nvSpPr>
          <p:cNvPr id="17411"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b="0">
                <a:latin typeface="Arial" charset="0"/>
              </a:defRPr>
            </a:lvl1pPr>
          </a:lstStyle>
          <a:p>
            <a:pPr>
              <a:defRPr/>
            </a:pPr>
            <a:endParaRPr lang="en-US" altLang="zh-CN"/>
          </a:p>
        </p:txBody>
      </p:sp>
      <p:sp>
        <p:nvSpPr>
          <p:cNvPr id="15770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17413"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17414"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b="0">
                <a:latin typeface="Arial" charset="0"/>
              </a:defRPr>
            </a:lvl1pPr>
          </a:lstStyle>
          <a:p>
            <a:pPr>
              <a:defRPr/>
            </a:pPr>
            <a:endParaRPr lang="en-US" altLang="zh-CN"/>
          </a:p>
        </p:txBody>
      </p:sp>
      <p:sp>
        <p:nvSpPr>
          <p:cNvPr id="17415"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b="0">
                <a:latin typeface="Arial" charset="0"/>
              </a:defRPr>
            </a:lvl1pPr>
          </a:lstStyle>
          <a:p>
            <a:pPr>
              <a:defRPr/>
            </a:pPr>
            <a:fld id="{D66CABC6-438A-4CC4-9223-94A5DF476CA0}" type="slidenum">
              <a:rPr lang="en-US" altLang="zh-CN"/>
              <a:pPr>
                <a:defRPr/>
              </a:pPr>
              <a:t>‹#›</a:t>
            </a:fld>
            <a:endParaRPr lang="en-US" altLang="zh-CN"/>
          </a:p>
        </p:txBody>
      </p:sp>
    </p:spTree>
    <p:extLst>
      <p:ext uri="{BB962C8B-B14F-4D97-AF65-F5344CB8AC3E}">
        <p14:creationId xmlns="" xmlns:p14="http://schemas.microsoft.com/office/powerpoint/2010/main" val="350826930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Arial"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Arial"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Arial"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Arial"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幻灯片图像占位符 1"/>
          <p:cNvSpPr>
            <a:spLocks noGrp="1" noRot="1" noChangeAspect="1" noTextEdit="1"/>
          </p:cNvSpPr>
          <p:nvPr>
            <p:ph type="sldImg"/>
          </p:nvPr>
        </p:nvSpPr>
        <p:spPr>
          <a:ln/>
        </p:spPr>
      </p:sp>
      <p:sp>
        <p:nvSpPr>
          <p:cNvPr id="158723" name="备注占位符 2"/>
          <p:cNvSpPr>
            <a:spLocks noGrp="1"/>
          </p:cNvSpPr>
          <p:nvPr>
            <p:ph type="body" idx="1"/>
          </p:nvPr>
        </p:nvSpPr>
        <p:spPr>
          <a:noFill/>
          <a:ln/>
        </p:spPr>
        <p:txBody>
          <a:bodyPr/>
          <a:lstStyle/>
          <a:p>
            <a:endParaRPr lang="zh-CN" altLang="en-US" dirty="0" smtClean="0">
              <a:latin typeface="Arial" pitchFamily="34" charset="0"/>
            </a:endParaRPr>
          </a:p>
        </p:txBody>
      </p:sp>
      <p:sp>
        <p:nvSpPr>
          <p:cNvPr id="158724" name="灯片编号占位符 3"/>
          <p:cNvSpPr>
            <a:spLocks noGrp="1"/>
          </p:cNvSpPr>
          <p:nvPr>
            <p:ph type="sldNum" sz="quarter" idx="5"/>
          </p:nvPr>
        </p:nvSpPr>
        <p:spPr>
          <a:noFill/>
        </p:spPr>
        <p:txBody>
          <a:bodyPr/>
          <a:lstStyle/>
          <a:p>
            <a:fld id="{A604989E-92BD-472A-BA1C-EDC101106144}" type="slidenum">
              <a:rPr lang="en-US" altLang="zh-CN" smtClean="0">
                <a:latin typeface="Arial" pitchFamily="34" charset="0"/>
              </a:rPr>
              <a:pPr/>
              <a:t>1</a:t>
            </a:fld>
            <a:endParaRPr lang="en-US" altLang="zh-CN" smtClean="0">
              <a:latin typeface="Arial"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幻灯片图像占位符 1"/>
          <p:cNvSpPr>
            <a:spLocks noGrp="1" noRot="1" noChangeAspect="1" noTextEdit="1"/>
          </p:cNvSpPr>
          <p:nvPr>
            <p:ph type="sldImg"/>
          </p:nvPr>
        </p:nvSpPr>
        <p:spPr>
          <a:ln/>
        </p:spPr>
      </p:sp>
      <p:sp>
        <p:nvSpPr>
          <p:cNvPr id="3" name="备注占位符 2"/>
          <p:cNvSpPr>
            <a:spLocks noGrp="1"/>
          </p:cNvSpPr>
          <p:nvPr>
            <p:ph type="body" idx="1"/>
          </p:nvPr>
        </p:nvSpPr>
        <p:spPr/>
        <p:txBody>
          <a:bodyPr>
            <a:normAutofit lnSpcReduction="10000"/>
          </a:bodyPr>
          <a:lstStyle/>
          <a:p>
            <a:pPr>
              <a:defRPr/>
            </a:pPr>
            <a:endParaRPr lang="zh-CN" altLang="en-US" dirty="0"/>
          </a:p>
        </p:txBody>
      </p:sp>
      <p:sp>
        <p:nvSpPr>
          <p:cNvPr id="167940" name="灯片编号占位符 3"/>
          <p:cNvSpPr>
            <a:spLocks noGrp="1"/>
          </p:cNvSpPr>
          <p:nvPr>
            <p:ph type="sldNum" sz="quarter" idx="5"/>
          </p:nvPr>
        </p:nvSpPr>
        <p:spPr>
          <a:noFill/>
        </p:spPr>
        <p:txBody>
          <a:bodyPr/>
          <a:lstStyle/>
          <a:p>
            <a:fld id="{F6B6639D-8F3B-4C42-A2AA-55DF6C8D0CA9}" type="slidenum">
              <a:rPr lang="en-US" altLang="zh-CN" smtClean="0">
                <a:latin typeface="Arial" pitchFamily="34" charset="0"/>
              </a:rPr>
              <a:pPr/>
              <a:t>10</a:t>
            </a:fld>
            <a:endParaRPr lang="en-US" altLang="zh-CN" smtClean="0">
              <a:latin typeface="Arial" pitchFamily="34" charset="0"/>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266" name="幻灯片图像占位符 1"/>
          <p:cNvSpPr>
            <a:spLocks noGrp="1" noRot="1" noChangeAspect="1" noTextEdit="1"/>
          </p:cNvSpPr>
          <p:nvPr>
            <p:ph type="sldImg"/>
          </p:nvPr>
        </p:nvSpPr>
        <p:spPr>
          <a:ln/>
        </p:spPr>
      </p:sp>
      <p:sp>
        <p:nvSpPr>
          <p:cNvPr id="267267" name="备注占位符 2"/>
          <p:cNvSpPr>
            <a:spLocks noGrp="1"/>
          </p:cNvSpPr>
          <p:nvPr>
            <p:ph type="body" idx="1"/>
          </p:nvPr>
        </p:nvSpPr>
        <p:spPr>
          <a:noFill/>
          <a:ln/>
        </p:spPr>
        <p:txBody>
          <a:bodyPr/>
          <a:lstStyle/>
          <a:p>
            <a:endParaRPr lang="zh-CN" altLang="en-US" smtClean="0">
              <a:latin typeface="Arial" pitchFamily="34" charset="0"/>
            </a:endParaRPr>
          </a:p>
          <a:p>
            <a:endParaRPr lang="zh-CN" altLang="en-US" smtClean="0">
              <a:latin typeface="Arial" pitchFamily="34" charset="0"/>
            </a:endParaRPr>
          </a:p>
        </p:txBody>
      </p:sp>
      <p:sp>
        <p:nvSpPr>
          <p:cNvPr id="267268" name="灯片编号占位符 3"/>
          <p:cNvSpPr>
            <a:spLocks noGrp="1"/>
          </p:cNvSpPr>
          <p:nvPr>
            <p:ph type="sldNum" sz="quarter" idx="5"/>
          </p:nvPr>
        </p:nvSpPr>
        <p:spPr>
          <a:noFill/>
        </p:spPr>
        <p:txBody>
          <a:bodyPr/>
          <a:lstStyle/>
          <a:p>
            <a:fld id="{1A4288CB-8D09-4C70-B8FC-9A3A3B004CB0}" type="slidenum">
              <a:rPr lang="en-US" altLang="zh-CN" smtClean="0">
                <a:latin typeface="Arial" pitchFamily="34" charset="0"/>
              </a:rPr>
              <a:pPr/>
              <a:t>137</a:t>
            </a:fld>
            <a:endParaRPr lang="en-US" altLang="zh-CN" smtClean="0">
              <a:latin typeface="Arial" pitchFamily="34" charset="0"/>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290" name="幻灯片图像占位符 1"/>
          <p:cNvSpPr>
            <a:spLocks noGrp="1" noRot="1" noChangeAspect="1" noTextEdit="1"/>
          </p:cNvSpPr>
          <p:nvPr>
            <p:ph type="sldImg"/>
          </p:nvPr>
        </p:nvSpPr>
        <p:spPr>
          <a:ln/>
        </p:spPr>
      </p:sp>
      <p:sp>
        <p:nvSpPr>
          <p:cNvPr id="268291" name="备注占位符 2"/>
          <p:cNvSpPr>
            <a:spLocks noGrp="1"/>
          </p:cNvSpPr>
          <p:nvPr>
            <p:ph type="body" idx="1"/>
          </p:nvPr>
        </p:nvSpPr>
        <p:spPr>
          <a:noFill/>
          <a:ln/>
        </p:spPr>
        <p:txBody>
          <a:bodyPr/>
          <a:lstStyle/>
          <a:p>
            <a:endParaRPr lang="zh-CN" altLang="en-US" smtClean="0">
              <a:latin typeface="Arial" pitchFamily="34" charset="0"/>
            </a:endParaRPr>
          </a:p>
        </p:txBody>
      </p:sp>
      <p:sp>
        <p:nvSpPr>
          <p:cNvPr id="268292" name="灯片编号占位符 3"/>
          <p:cNvSpPr>
            <a:spLocks noGrp="1"/>
          </p:cNvSpPr>
          <p:nvPr>
            <p:ph type="sldNum" sz="quarter" idx="5"/>
          </p:nvPr>
        </p:nvSpPr>
        <p:spPr>
          <a:noFill/>
        </p:spPr>
        <p:txBody>
          <a:bodyPr/>
          <a:lstStyle/>
          <a:p>
            <a:fld id="{DAA822AF-B273-42AB-85E1-8A7786408D06}" type="slidenum">
              <a:rPr lang="en-US" altLang="zh-CN" smtClean="0">
                <a:latin typeface="Arial" pitchFamily="34" charset="0"/>
              </a:rPr>
              <a:pPr/>
              <a:t>138</a:t>
            </a:fld>
            <a:endParaRPr lang="en-US" altLang="zh-CN" smtClean="0">
              <a:latin typeface="Arial" pitchFamily="34" charset="0"/>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314" name="幻灯片图像占位符 1"/>
          <p:cNvSpPr>
            <a:spLocks noGrp="1" noRot="1" noChangeAspect="1" noTextEdit="1"/>
          </p:cNvSpPr>
          <p:nvPr>
            <p:ph type="sldImg"/>
          </p:nvPr>
        </p:nvSpPr>
        <p:spPr>
          <a:ln/>
        </p:spPr>
      </p:sp>
      <p:sp>
        <p:nvSpPr>
          <p:cNvPr id="269315" name="备注占位符 2"/>
          <p:cNvSpPr>
            <a:spLocks noGrp="1"/>
          </p:cNvSpPr>
          <p:nvPr>
            <p:ph type="body" idx="1"/>
          </p:nvPr>
        </p:nvSpPr>
        <p:spPr>
          <a:noFill/>
          <a:ln/>
        </p:spPr>
        <p:txBody>
          <a:bodyPr/>
          <a:lstStyle/>
          <a:p>
            <a:endParaRPr lang="zh-CN" altLang="en-US" smtClean="0">
              <a:latin typeface="Arial" pitchFamily="34" charset="0"/>
            </a:endParaRPr>
          </a:p>
        </p:txBody>
      </p:sp>
      <p:sp>
        <p:nvSpPr>
          <p:cNvPr id="269316" name="灯片编号占位符 3"/>
          <p:cNvSpPr>
            <a:spLocks noGrp="1"/>
          </p:cNvSpPr>
          <p:nvPr>
            <p:ph type="sldNum" sz="quarter" idx="5"/>
          </p:nvPr>
        </p:nvSpPr>
        <p:spPr>
          <a:noFill/>
        </p:spPr>
        <p:txBody>
          <a:bodyPr/>
          <a:lstStyle/>
          <a:p>
            <a:fld id="{376A57E2-212D-4476-B16A-B76D1F5679E9}" type="slidenum">
              <a:rPr lang="en-US" altLang="zh-CN" smtClean="0">
                <a:latin typeface="Arial" pitchFamily="34" charset="0"/>
              </a:rPr>
              <a:pPr/>
              <a:t>139</a:t>
            </a:fld>
            <a:endParaRPr lang="en-US" altLang="zh-CN" smtClean="0">
              <a:latin typeface="Arial" pitchFamily="34" charset="0"/>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338" name="幻灯片图像占位符 1"/>
          <p:cNvSpPr>
            <a:spLocks noGrp="1" noRot="1" noChangeAspect="1" noTextEdit="1"/>
          </p:cNvSpPr>
          <p:nvPr>
            <p:ph type="sldImg"/>
          </p:nvPr>
        </p:nvSpPr>
        <p:spPr>
          <a:ln/>
        </p:spPr>
      </p:sp>
      <p:sp>
        <p:nvSpPr>
          <p:cNvPr id="3" name="备注占位符 2"/>
          <p:cNvSpPr>
            <a:spLocks noGrp="1"/>
          </p:cNvSpPr>
          <p:nvPr>
            <p:ph type="body" idx="1"/>
          </p:nvPr>
        </p:nvSpPr>
        <p:spPr/>
        <p:txBody>
          <a:bodyPr>
            <a:normAutofit fontScale="77500" lnSpcReduction="20000"/>
          </a:bodyPr>
          <a:lstStyle/>
          <a:p>
            <a:pPr>
              <a:defRPr/>
            </a:pPr>
            <a:endParaRPr lang="zh-CN" altLang="en-US" dirty="0"/>
          </a:p>
        </p:txBody>
      </p:sp>
      <p:sp>
        <p:nvSpPr>
          <p:cNvPr id="270340" name="灯片编号占位符 3"/>
          <p:cNvSpPr>
            <a:spLocks noGrp="1"/>
          </p:cNvSpPr>
          <p:nvPr>
            <p:ph type="sldNum" sz="quarter" idx="5"/>
          </p:nvPr>
        </p:nvSpPr>
        <p:spPr>
          <a:noFill/>
        </p:spPr>
        <p:txBody>
          <a:bodyPr/>
          <a:lstStyle/>
          <a:p>
            <a:fld id="{27B46AA9-D3A2-4BD6-9A6E-701CC768AD2B}" type="slidenum">
              <a:rPr lang="en-US" altLang="zh-CN" smtClean="0">
                <a:latin typeface="Arial" pitchFamily="34" charset="0"/>
              </a:rPr>
              <a:pPr/>
              <a:t>140</a:t>
            </a:fld>
            <a:endParaRPr lang="en-US" altLang="zh-CN" smtClean="0">
              <a:latin typeface="Arial" pitchFamily="34"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幻灯片图像占位符 1"/>
          <p:cNvSpPr>
            <a:spLocks noGrp="1" noRot="1" noChangeAspect="1" noTextEdit="1"/>
          </p:cNvSpPr>
          <p:nvPr>
            <p:ph type="sldImg"/>
          </p:nvPr>
        </p:nvSpPr>
        <p:spPr>
          <a:ln/>
        </p:spPr>
      </p:sp>
      <p:sp>
        <p:nvSpPr>
          <p:cNvPr id="168963" name="备注占位符 2"/>
          <p:cNvSpPr>
            <a:spLocks noGrp="1"/>
          </p:cNvSpPr>
          <p:nvPr>
            <p:ph type="body" idx="1"/>
          </p:nvPr>
        </p:nvSpPr>
        <p:spPr>
          <a:noFill/>
          <a:ln/>
        </p:spPr>
        <p:txBody>
          <a:bodyPr/>
          <a:lstStyle/>
          <a:p>
            <a:endParaRPr lang="zh-CN" altLang="en-US" dirty="0" smtClean="0">
              <a:latin typeface="Arial" pitchFamily="34" charset="0"/>
            </a:endParaRPr>
          </a:p>
        </p:txBody>
      </p:sp>
      <p:sp>
        <p:nvSpPr>
          <p:cNvPr id="168964" name="灯片编号占位符 3"/>
          <p:cNvSpPr>
            <a:spLocks noGrp="1"/>
          </p:cNvSpPr>
          <p:nvPr>
            <p:ph type="sldNum" sz="quarter" idx="5"/>
          </p:nvPr>
        </p:nvSpPr>
        <p:spPr>
          <a:noFill/>
        </p:spPr>
        <p:txBody>
          <a:bodyPr/>
          <a:lstStyle/>
          <a:p>
            <a:fld id="{EBC60C92-D535-4452-AFD3-C1CDAE7F55E6}" type="slidenum">
              <a:rPr lang="en-US" altLang="zh-CN" smtClean="0">
                <a:latin typeface="Arial" pitchFamily="34" charset="0"/>
              </a:rPr>
              <a:pPr/>
              <a:t>11</a:t>
            </a:fld>
            <a:endParaRPr lang="en-US" altLang="zh-CN" smtClean="0">
              <a:latin typeface="Arial" pitchFamily="34"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幻灯片图像占位符 1"/>
          <p:cNvSpPr>
            <a:spLocks noGrp="1" noRot="1" noChangeAspect="1" noTextEdit="1"/>
          </p:cNvSpPr>
          <p:nvPr>
            <p:ph type="sldImg"/>
          </p:nvPr>
        </p:nvSpPr>
        <p:spPr>
          <a:ln/>
        </p:spPr>
      </p:sp>
      <p:sp>
        <p:nvSpPr>
          <p:cNvPr id="169987" name="备注占位符 2"/>
          <p:cNvSpPr>
            <a:spLocks noGrp="1"/>
          </p:cNvSpPr>
          <p:nvPr>
            <p:ph type="body" idx="1"/>
          </p:nvPr>
        </p:nvSpPr>
        <p:spPr>
          <a:noFill/>
          <a:ln/>
        </p:spPr>
        <p:txBody>
          <a:bodyPr/>
          <a:lstStyle/>
          <a:p>
            <a:endParaRPr lang="zh-CN" altLang="en-US" dirty="0" smtClean="0">
              <a:latin typeface="Arial" pitchFamily="34" charset="0"/>
            </a:endParaRPr>
          </a:p>
        </p:txBody>
      </p:sp>
      <p:sp>
        <p:nvSpPr>
          <p:cNvPr id="169988" name="灯片编号占位符 3"/>
          <p:cNvSpPr>
            <a:spLocks noGrp="1"/>
          </p:cNvSpPr>
          <p:nvPr>
            <p:ph type="sldNum" sz="quarter" idx="5"/>
          </p:nvPr>
        </p:nvSpPr>
        <p:spPr>
          <a:noFill/>
        </p:spPr>
        <p:txBody>
          <a:bodyPr/>
          <a:lstStyle/>
          <a:p>
            <a:fld id="{9664C2DF-922F-4ECB-A1AB-82529E839BAA}" type="slidenum">
              <a:rPr lang="en-US" altLang="zh-CN" smtClean="0">
                <a:latin typeface="Arial" pitchFamily="34" charset="0"/>
              </a:rPr>
              <a:pPr/>
              <a:t>12</a:t>
            </a:fld>
            <a:endParaRPr lang="en-US" altLang="zh-CN" smtClean="0">
              <a:latin typeface="Arial" pitchFamily="34"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幻灯片图像占位符 1"/>
          <p:cNvSpPr>
            <a:spLocks noGrp="1" noRot="1" noChangeAspect="1" noTextEdit="1"/>
          </p:cNvSpPr>
          <p:nvPr>
            <p:ph type="sldImg"/>
          </p:nvPr>
        </p:nvSpPr>
        <p:spPr>
          <a:ln/>
        </p:spPr>
      </p:sp>
      <p:sp>
        <p:nvSpPr>
          <p:cNvPr id="171011" name="备注占位符 2"/>
          <p:cNvSpPr>
            <a:spLocks noGrp="1"/>
          </p:cNvSpPr>
          <p:nvPr>
            <p:ph type="body" idx="1"/>
          </p:nvPr>
        </p:nvSpPr>
        <p:spPr>
          <a:noFill/>
          <a:ln/>
        </p:spPr>
        <p:txBody>
          <a:bodyPr/>
          <a:lstStyle/>
          <a:p>
            <a:endParaRPr lang="zh-CN" altLang="en-US" dirty="0" smtClean="0">
              <a:latin typeface="Arial" pitchFamily="34" charset="0"/>
            </a:endParaRPr>
          </a:p>
        </p:txBody>
      </p:sp>
      <p:sp>
        <p:nvSpPr>
          <p:cNvPr id="171012" name="灯片编号占位符 3"/>
          <p:cNvSpPr>
            <a:spLocks noGrp="1"/>
          </p:cNvSpPr>
          <p:nvPr>
            <p:ph type="sldNum" sz="quarter" idx="5"/>
          </p:nvPr>
        </p:nvSpPr>
        <p:spPr>
          <a:noFill/>
        </p:spPr>
        <p:txBody>
          <a:bodyPr/>
          <a:lstStyle/>
          <a:p>
            <a:fld id="{BFC12EAD-BACB-4E19-A956-4E0AFCED2759}" type="slidenum">
              <a:rPr lang="en-US" altLang="zh-CN" smtClean="0">
                <a:latin typeface="Arial" pitchFamily="34" charset="0"/>
              </a:rPr>
              <a:pPr/>
              <a:t>13</a:t>
            </a:fld>
            <a:endParaRPr lang="en-US" altLang="zh-CN" smtClean="0">
              <a:latin typeface="Arial" pitchFamily="34"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幻灯片图像占位符 1"/>
          <p:cNvSpPr>
            <a:spLocks noGrp="1" noRot="1" noChangeAspect="1" noTextEdit="1"/>
          </p:cNvSpPr>
          <p:nvPr>
            <p:ph type="sldImg"/>
          </p:nvPr>
        </p:nvSpPr>
        <p:spPr>
          <a:ln/>
        </p:spPr>
      </p:sp>
      <p:sp>
        <p:nvSpPr>
          <p:cNvPr id="172035" name="备注占位符 2"/>
          <p:cNvSpPr>
            <a:spLocks noGrp="1"/>
          </p:cNvSpPr>
          <p:nvPr>
            <p:ph type="body" idx="1"/>
          </p:nvPr>
        </p:nvSpPr>
        <p:spPr>
          <a:noFill/>
          <a:ln/>
        </p:spPr>
        <p:txBody>
          <a:bodyPr/>
          <a:lstStyle/>
          <a:p>
            <a:endParaRPr lang="zh-CN" altLang="en-US" dirty="0" smtClean="0">
              <a:latin typeface="Arial" pitchFamily="34" charset="0"/>
            </a:endParaRPr>
          </a:p>
        </p:txBody>
      </p:sp>
      <p:sp>
        <p:nvSpPr>
          <p:cNvPr id="172036" name="灯片编号占位符 3"/>
          <p:cNvSpPr>
            <a:spLocks noGrp="1"/>
          </p:cNvSpPr>
          <p:nvPr>
            <p:ph type="sldNum" sz="quarter" idx="5"/>
          </p:nvPr>
        </p:nvSpPr>
        <p:spPr>
          <a:noFill/>
        </p:spPr>
        <p:txBody>
          <a:bodyPr/>
          <a:lstStyle/>
          <a:p>
            <a:fld id="{3F1D67E3-D9D3-449B-94D5-211FF64B4FD9}" type="slidenum">
              <a:rPr lang="en-US" altLang="zh-CN" smtClean="0">
                <a:latin typeface="Arial" pitchFamily="34" charset="0"/>
              </a:rPr>
              <a:pPr/>
              <a:t>14</a:t>
            </a:fld>
            <a:endParaRPr lang="en-US" altLang="zh-CN" smtClean="0">
              <a:latin typeface="Arial" pitchFamily="34"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幻灯片图像占位符 1"/>
          <p:cNvSpPr>
            <a:spLocks noGrp="1" noRot="1" noChangeAspect="1" noTextEdit="1"/>
          </p:cNvSpPr>
          <p:nvPr>
            <p:ph type="sldImg"/>
          </p:nvPr>
        </p:nvSpPr>
        <p:spPr>
          <a:ln/>
        </p:spPr>
      </p:sp>
      <p:sp>
        <p:nvSpPr>
          <p:cNvPr id="173059" name="备注占位符 2"/>
          <p:cNvSpPr>
            <a:spLocks noGrp="1"/>
          </p:cNvSpPr>
          <p:nvPr>
            <p:ph type="body" idx="1"/>
          </p:nvPr>
        </p:nvSpPr>
        <p:spPr>
          <a:noFill/>
          <a:ln/>
        </p:spPr>
        <p:txBody>
          <a:bodyPr/>
          <a:lstStyle/>
          <a:p>
            <a:endParaRPr lang="zh-CN" altLang="en-US" dirty="0" smtClean="0">
              <a:latin typeface="Arial" pitchFamily="34" charset="0"/>
            </a:endParaRPr>
          </a:p>
        </p:txBody>
      </p:sp>
      <p:sp>
        <p:nvSpPr>
          <p:cNvPr id="173060" name="灯片编号占位符 3"/>
          <p:cNvSpPr>
            <a:spLocks noGrp="1"/>
          </p:cNvSpPr>
          <p:nvPr>
            <p:ph type="sldNum" sz="quarter" idx="5"/>
          </p:nvPr>
        </p:nvSpPr>
        <p:spPr>
          <a:noFill/>
        </p:spPr>
        <p:txBody>
          <a:bodyPr/>
          <a:lstStyle/>
          <a:p>
            <a:fld id="{1446E123-D0CA-4157-9F91-46FD6CAFBF9A}" type="slidenum">
              <a:rPr lang="en-US" altLang="zh-CN" smtClean="0">
                <a:latin typeface="Arial" pitchFamily="34" charset="0"/>
              </a:rPr>
              <a:pPr/>
              <a:t>15</a:t>
            </a:fld>
            <a:endParaRPr lang="en-US" altLang="zh-CN" smtClean="0">
              <a:latin typeface="Arial" pitchFamily="34"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幻灯片图像占位符 1"/>
          <p:cNvSpPr>
            <a:spLocks noGrp="1" noRot="1" noChangeAspect="1" noTextEdit="1"/>
          </p:cNvSpPr>
          <p:nvPr>
            <p:ph type="sldImg"/>
          </p:nvPr>
        </p:nvSpPr>
        <p:spPr>
          <a:ln/>
        </p:spPr>
      </p:sp>
      <p:sp>
        <p:nvSpPr>
          <p:cNvPr id="174083" name="备注占位符 2"/>
          <p:cNvSpPr>
            <a:spLocks noGrp="1"/>
          </p:cNvSpPr>
          <p:nvPr>
            <p:ph type="body" idx="1"/>
          </p:nvPr>
        </p:nvSpPr>
        <p:spPr>
          <a:noFill/>
          <a:ln/>
        </p:spPr>
        <p:txBody>
          <a:bodyPr/>
          <a:lstStyle/>
          <a:p>
            <a:endParaRPr lang="zh-CN" altLang="en-US" dirty="0" smtClean="0">
              <a:latin typeface="Arial" pitchFamily="34" charset="0"/>
            </a:endParaRPr>
          </a:p>
        </p:txBody>
      </p:sp>
      <p:sp>
        <p:nvSpPr>
          <p:cNvPr id="174084" name="灯片编号占位符 3"/>
          <p:cNvSpPr>
            <a:spLocks noGrp="1"/>
          </p:cNvSpPr>
          <p:nvPr>
            <p:ph type="sldNum" sz="quarter" idx="5"/>
          </p:nvPr>
        </p:nvSpPr>
        <p:spPr>
          <a:noFill/>
        </p:spPr>
        <p:txBody>
          <a:bodyPr/>
          <a:lstStyle/>
          <a:p>
            <a:fld id="{5CEE2DF8-3284-49C5-B785-7DB21079F415}" type="slidenum">
              <a:rPr lang="en-US" altLang="zh-CN" smtClean="0">
                <a:latin typeface="Arial" pitchFamily="34" charset="0"/>
              </a:rPr>
              <a:pPr/>
              <a:t>16</a:t>
            </a:fld>
            <a:endParaRPr lang="en-US" altLang="zh-CN" smtClean="0">
              <a:latin typeface="Arial" pitchFamily="34"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幻灯片图像占位符 1"/>
          <p:cNvSpPr>
            <a:spLocks noGrp="1" noRot="1" noChangeAspect="1" noTextEdit="1"/>
          </p:cNvSpPr>
          <p:nvPr>
            <p:ph type="sldImg"/>
          </p:nvPr>
        </p:nvSpPr>
        <p:spPr>
          <a:ln/>
        </p:spPr>
      </p:sp>
      <p:sp>
        <p:nvSpPr>
          <p:cNvPr id="175107" name="备注占位符 2"/>
          <p:cNvSpPr>
            <a:spLocks noGrp="1"/>
          </p:cNvSpPr>
          <p:nvPr>
            <p:ph type="body" idx="1"/>
          </p:nvPr>
        </p:nvSpPr>
        <p:spPr>
          <a:noFill/>
          <a:ln/>
        </p:spPr>
        <p:txBody>
          <a:bodyPr/>
          <a:lstStyle/>
          <a:p>
            <a:endParaRPr lang="zh-CN" altLang="en-US" dirty="0" smtClean="0">
              <a:latin typeface="Arial" pitchFamily="34" charset="0"/>
            </a:endParaRPr>
          </a:p>
        </p:txBody>
      </p:sp>
      <p:sp>
        <p:nvSpPr>
          <p:cNvPr id="175108" name="灯片编号占位符 3"/>
          <p:cNvSpPr>
            <a:spLocks noGrp="1"/>
          </p:cNvSpPr>
          <p:nvPr>
            <p:ph type="sldNum" sz="quarter" idx="5"/>
          </p:nvPr>
        </p:nvSpPr>
        <p:spPr>
          <a:noFill/>
        </p:spPr>
        <p:txBody>
          <a:bodyPr/>
          <a:lstStyle/>
          <a:p>
            <a:fld id="{7DA7AFE1-4565-46FA-963A-7AF6F2B233A1}" type="slidenum">
              <a:rPr lang="en-US" altLang="zh-CN" smtClean="0">
                <a:latin typeface="Arial" pitchFamily="34" charset="0"/>
              </a:rPr>
              <a:pPr/>
              <a:t>17</a:t>
            </a:fld>
            <a:endParaRPr lang="en-US" altLang="zh-CN" smtClean="0">
              <a:latin typeface="Arial" pitchFamily="34"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幻灯片图像占位符 1"/>
          <p:cNvSpPr>
            <a:spLocks noGrp="1" noRot="1" noChangeAspect="1" noTextEdit="1"/>
          </p:cNvSpPr>
          <p:nvPr>
            <p:ph type="sldImg"/>
          </p:nvPr>
        </p:nvSpPr>
        <p:spPr>
          <a:ln/>
        </p:spPr>
      </p:sp>
      <p:sp>
        <p:nvSpPr>
          <p:cNvPr id="176131" name="备注占位符 2"/>
          <p:cNvSpPr>
            <a:spLocks noGrp="1"/>
          </p:cNvSpPr>
          <p:nvPr>
            <p:ph type="body" idx="1"/>
          </p:nvPr>
        </p:nvSpPr>
        <p:spPr>
          <a:noFill/>
          <a:ln/>
        </p:spPr>
        <p:txBody>
          <a:bodyPr/>
          <a:lstStyle/>
          <a:p>
            <a:endParaRPr lang="zh-CN" altLang="en-US" dirty="0" smtClean="0">
              <a:latin typeface="Arial" pitchFamily="34" charset="0"/>
            </a:endParaRPr>
          </a:p>
        </p:txBody>
      </p:sp>
      <p:sp>
        <p:nvSpPr>
          <p:cNvPr id="176132" name="灯片编号占位符 3"/>
          <p:cNvSpPr>
            <a:spLocks noGrp="1"/>
          </p:cNvSpPr>
          <p:nvPr>
            <p:ph type="sldNum" sz="quarter" idx="5"/>
          </p:nvPr>
        </p:nvSpPr>
        <p:spPr>
          <a:noFill/>
        </p:spPr>
        <p:txBody>
          <a:bodyPr/>
          <a:lstStyle/>
          <a:p>
            <a:fld id="{61A83300-9EB3-4E8A-BC34-C6A0ACECDDC2}" type="slidenum">
              <a:rPr lang="en-US" altLang="zh-CN" smtClean="0">
                <a:latin typeface="Arial" pitchFamily="34" charset="0"/>
              </a:rPr>
              <a:pPr/>
              <a:t>18</a:t>
            </a:fld>
            <a:endParaRPr lang="en-US" altLang="zh-CN" smtClean="0">
              <a:latin typeface="Arial" pitchFamily="34"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幻灯片图像占位符 1"/>
          <p:cNvSpPr>
            <a:spLocks noGrp="1" noRot="1" noChangeAspect="1" noTextEdit="1"/>
          </p:cNvSpPr>
          <p:nvPr>
            <p:ph type="sldImg"/>
          </p:nvPr>
        </p:nvSpPr>
        <p:spPr>
          <a:ln/>
        </p:spPr>
      </p:sp>
      <p:sp>
        <p:nvSpPr>
          <p:cNvPr id="177155" name="备注占位符 2"/>
          <p:cNvSpPr>
            <a:spLocks noGrp="1"/>
          </p:cNvSpPr>
          <p:nvPr>
            <p:ph type="body" idx="1"/>
          </p:nvPr>
        </p:nvSpPr>
        <p:spPr>
          <a:noFill/>
          <a:ln/>
        </p:spPr>
        <p:txBody>
          <a:bodyPr/>
          <a:lstStyle/>
          <a:p>
            <a:endParaRPr lang="zh-CN" altLang="en-US" dirty="0" smtClean="0">
              <a:latin typeface="Arial" pitchFamily="34" charset="0"/>
            </a:endParaRPr>
          </a:p>
        </p:txBody>
      </p:sp>
      <p:sp>
        <p:nvSpPr>
          <p:cNvPr id="177156" name="灯片编号占位符 3"/>
          <p:cNvSpPr>
            <a:spLocks noGrp="1"/>
          </p:cNvSpPr>
          <p:nvPr>
            <p:ph type="sldNum" sz="quarter" idx="5"/>
          </p:nvPr>
        </p:nvSpPr>
        <p:spPr>
          <a:noFill/>
        </p:spPr>
        <p:txBody>
          <a:bodyPr/>
          <a:lstStyle/>
          <a:p>
            <a:fld id="{8EA05FFE-AF97-47C0-93B3-F0B2F65E0D94}" type="slidenum">
              <a:rPr lang="en-US" altLang="zh-CN" smtClean="0">
                <a:latin typeface="Arial" pitchFamily="34" charset="0"/>
              </a:rPr>
              <a:pPr/>
              <a:t>19</a:t>
            </a:fld>
            <a:endParaRPr lang="en-US" altLang="zh-CN" smtClean="0">
              <a:latin typeface="Arial"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幻灯片图像占位符 1"/>
          <p:cNvSpPr>
            <a:spLocks noGrp="1" noRot="1" noChangeAspect="1" noTextEdit="1"/>
          </p:cNvSpPr>
          <p:nvPr>
            <p:ph type="sldImg"/>
          </p:nvPr>
        </p:nvSpPr>
        <p:spPr>
          <a:ln/>
        </p:spPr>
      </p:sp>
      <p:sp>
        <p:nvSpPr>
          <p:cNvPr id="159747" name="备注占位符 2"/>
          <p:cNvSpPr>
            <a:spLocks noGrp="1"/>
          </p:cNvSpPr>
          <p:nvPr>
            <p:ph type="body" idx="1"/>
          </p:nvPr>
        </p:nvSpPr>
        <p:spPr>
          <a:noFill/>
          <a:ln/>
        </p:spPr>
        <p:txBody>
          <a:bodyPr/>
          <a:lstStyle/>
          <a:p>
            <a:endParaRPr lang="zh-CN" altLang="en-US" smtClean="0">
              <a:latin typeface="Arial" pitchFamily="34" charset="0"/>
            </a:endParaRPr>
          </a:p>
        </p:txBody>
      </p:sp>
      <p:sp>
        <p:nvSpPr>
          <p:cNvPr id="159748" name="灯片编号占位符 3"/>
          <p:cNvSpPr>
            <a:spLocks noGrp="1"/>
          </p:cNvSpPr>
          <p:nvPr>
            <p:ph type="sldNum" sz="quarter" idx="5"/>
          </p:nvPr>
        </p:nvSpPr>
        <p:spPr>
          <a:noFill/>
        </p:spPr>
        <p:txBody>
          <a:bodyPr/>
          <a:lstStyle/>
          <a:p>
            <a:fld id="{3F0232E2-D5E1-4136-BB35-514569F94D4B}" type="slidenum">
              <a:rPr lang="en-US" altLang="zh-CN" smtClean="0">
                <a:latin typeface="Arial" pitchFamily="34" charset="0"/>
              </a:rPr>
              <a:pPr/>
              <a:t>2</a:t>
            </a:fld>
            <a:endParaRPr lang="en-US" altLang="zh-CN" smtClean="0">
              <a:latin typeface="Arial" pitchFamily="34"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幻灯片图像占位符 1"/>
          <p:cNvSpPr>
            <a:spLocks noGrp="1" noRot="1" noChangeAspect="1" noTextEdit="1"/>
          </p:cNvSpPr>
          <p:nvPr>
            <p:ph type="sldImg"/>
          </p:nvPr>
        </p:nvSpPr>
        <p:spPr>
          <a:ln/>
        </p:spPr>
      </p:sp>
      <p:sp>
        <p:nvSpPr>
          <p:cNvPr id="178179" name="备注占位符 2"/>
          <p:cNvSpPr>
            <a:spLocks noGrp="1"/>
          </p:cNvSpPr>
          <p:nvPr>
            <p:ph type="body" idx="1"/>
          </p:nvPr>
        </p:nvSpPr>
        <p:spPr>
          <a:noFill/>
          <a:ln/>
        </p:spPr>
        <p:txBody>
          <a:bodyPr/>
          <a:lstStyle/>
          <a:p>
            <a:endParaRPr lang="zh-CN" altLang="en-US" dirty="0" smtClean="0">
              <a:latin typeface="Arial" pitchFamily="34" charset="0"/>
            </a:endParaRPr>
          </a:p>
        </p:txBody>
      </p:sp>
      <p:sp>
        <p:nvSpPr>
          <p:cNvPr id="178180" name="灯片编号占位符 3"/>
          <p:cNvSpPr>
            <a:spLocks noGrp="1"/>
          </p:cNvSpPr>
          <p:nvPr>
            <p:ph type="sldNum" sz="quarter" idx="5"/>
          </p:nvPr>
        </p:nvSpPr>
        <p:spPr>
          <a:noFill/>
        </p:spPr>
        <p:txBody>
          <a:bodyPr/>
          <a:lstStyle/>
          <a:p>
            <a:fld id="{45EC1874-DC02-41BA-B293-96E6D511ED0B}" type="slidenum">
              <a:rPr lang="en-US" altLang="zh-CN" smtClean="0">
                <a:latin typeface="Arial" pitchFamily="34" charset="0"/>
              </a:rPr>
              <a:pPr/>
              <a:t>22</a:t>
            </a:fld>
            <a:endParaRPr lang="en-US" altLang="zh-CN" smtClean="0">
              <a:latin typeface="Arial" pitchFamily="34"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幻灯片图像占位符 1"/>
          <p:cNvSpPr>
            <a:spLocks noGrp="1" noRot="1" noChangeAspect="1" noTextEdit="1"/>
          </p:cNvSpPr>
          <p:nvPr>
            <p:ph type="sldImg"/>
          </p:nvPr>
        </p:nvSpPr>
        <p:spPr>
          <a:ln/>
        </p:spPr>
      </p:sp>
      <p:sp>
        <p:nvSpPr>
          <p:cNvPr id="179203" name="备注占位符 2"/>
          <p:cNvSpPr>
            <a:spLocks noGrp="1"/>
          </p:cNvSpPr>
          <p:nvPr>
            <p:ph type="body" idx="1"/>
          </p:nvPr>
        </p:nvSpPr>
        <p:spPr>
          <a:noFill/>
          <a:ln/>
        </p:spPr>
        <p:txBody>
          <a:bodyPr/>
          <a:lstStyle/>
          <a:p>
            <a:endParaRPr lang="zh-CN" altLang="en-US" dirty="0" smtClean="0">
              <a:latin typeface="Arial" pitchFamily="34" charset="0"/>
            </a:endParaRPr>
          </a:p>
        </p:txBody>
      </p:sp>
      <p:sp>
        <p:nvSpPr>
          <p:cNvPr id="179204" name="灯片编号占位符 3"/>
          <p:cNvSpPr>
            <a:spLocks noGrp="1"/>
          </p:cNvSpPr>
          <p:nvPr>
            <p:ph type="sldNum" sz="quarter" idx="5"/>
          </p:nvPr>
        </p:nvSpPr>
        <p:spPr>
          <a:noFill/>
        </p:spPr>
        <p:txBody>
          <a:bodyPr/>
          <a:lstStyle/>
          <a:p>
            <a:fld id="{D941BD2F-7219-47A5-AE74-FA8369B4551F}" type="slidenum">
              <a:rPr lang="en-US" altLang="zh-CN" smtClean="0">
                <a:latin typeface="Arial" pitchFamily="34" charset="0"/>
              </a:rPr>
              <a:pPr/>
              <a:t>23</a:t>
            </a:fld>
            <a:endParaRPr lang="en-US" altLang="zh-CN" smtClean="0">
              <a:latin typeface="Arial" pitchFamily="34"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幻灯片图像占位符 1"/>
          <p:cNvSpPr>
            <a:spLocks noGrp="1" noRot="1" noChangeAspect="1" noTextEdit="1"/>
          </p:cNvSpPr>
          <p:nvPr>
            <p:ph type="sldImg"/>
          </p:nvPr>
        </p:nvSpPr>
        <p:spPr>
          <a:ln/>
        </p:spPr>
      </p:sp>
      <p:sp>
        <p:nvSpPr>
          <p:cNvPr id="180227" name="备注占位符 2"/>
          <p:cNvSpPr>
            <a:spLocks noGrp="1"/>
          </p:cNvSpPr>
          <p:nvPr>
            <p:ph type="body" idx="1"/>
          </p:nvPr>
        </p:nvSpPr>
        <p:spPr>
          <a:noFill/>
          <a:ln/>
        </p:spPr>
        <p:txBody>
          <a:bodyPr/>
          <a:lstStyle/>
          <a:p>
            <a:endParaRPr lang="zh-CN" altLang="en-US" dirty="0" smtClean="0">
              <a:latin typeface="Arial" pitchFamily="34" charset="0"/>
            </a:endParaRPr>
          </a:p>
        </p:txBody>
      </p:sp>
      <p:sp>
        <p:nvSpPr>
          <p:cNvPr id="180228" name="灯片编号占位符 3"/>
          <p:cNvSpPr>
            <a:spLocks noGrp="1"/>
          </p:cNvSpPr>
          <p:nvPr>
            <p:ph type="sldNum" sz="quarter" idx="5"/>
          </p:nvPr>
        </p:nvSpPr>
        <p:spPr>
          <a:noFill/>
        </p:spPr>
        <p:txBody>
          <a:bodyPr/>
          <a:lstStyle/>
          <a:p>
            <a:fld id="{264C2C94-CACE-4E86-A281-A63797AB92E7}" type="slidenum">
              <a:rPr lang="en-US" altLang="zh-CN" smtClean="0">
                <a:latin typeface="Arial" pitchFamily="34" charset="0"/>
              </a:rPr>
              <a:pPr/>
              <a:t>24</a:t>
            </a:fld>
            <a:endParaRPr lang="en-US" altLang="zh-CN" smtClean="0">
              <a:latin typeface="Arial" pitchFamily="34"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幻灯片图像占位符 1"/>
          <p:cNvSpPr>
            <a:spLocks noGrp="1" noRot="1" noChangeAspect="1" noTextEdit="1"/>
          </p:cNvSpPr>
          <p:nvPr>
            <p:ph type="sldImg"/>
          </p:nvPr>
        </p:nvSpPr>
        <p:spPr>
          <a:ln/>
        </p:spPr>
      </p:sp>
      <p:sp>
        <p:nvSpPr>
          <p:cNvPr id="152579" name="备注占位符 2"/>
          <p:cNvSpPr>
            <a:spLocks noGrp="1"/>
          </p:cNvSpPr>
          <p:nvPr>
            <p:ph type="body" idx="1"/>
          </p:nvPr>
        </p:nvSpPr>
        <p:spPr>
          <a:ln/>
        </p:spPr>
        <p:txBody>
          <a:bodyPr/>
          <a:lstStyle/>
          <a:p>
            <a:pPr>
              <a:defRPr/>
            </a:pPr>
            <a:endParaRPr lang="zh-CN" altLang="en-US" dirty="0" smtClean="0"/>
          </a:p>
        </p:txBody>
      </p:sp>
      <p:sp>
        <p:nvSpPr>
          <p:cNvPr id="181252" name="灯片编号占位符 3"/>
          <p:cNvSpPr>
            <a:spLocks noGrp="1"/>
          </p:cNvSpPr>
          <p:nvPr>
            <p:ph type="sldNum" sz="quarter" idx="5"/>
          </p:nvPr>
        </p:nvSpPr>
        <p:spPr>
          <a:noFill/>
        </p:spPr>
        <p:txBody>
          <a:bodyPr/>
          <a:lstStyle/>
          <a:p>
            <a:fld id="{CE783E59-C30D-4DF7-96C8-DBB8AB70271E}" type="slidenum">
              <a:rPr lang="en-US" altLang="zh-CN" smtClean="0">
                <a:latin typeface="Arial" pitchFamily="34" charset="0"/>
              </a:rPr>
              <a:pPr/>
              <a:t>25</a:t>
            </a:fld>
            <a:endParaRPr lang="en-US" altLang="zh-CN" smtClean="0">
              <a:latin typeface="Arial" pitchFamily="34"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幻灯片图像占位符 1"/>
          <p:cNvSpPr>
            <a:spLocks noGrp="1" noRot="1" noChangeAspect="1" noTextEdit="1"/>
          </p:cNvSpPr>
          <p:nvPr>
            <p:ph type="sldImg"/>
          </p:nvPr>
        </p:nvSpPr>
        <p:spPr>
          <a:ln/>
        </p:spPr>
      </p:sp>
      <p:sp>
        <p:nvSpPr>
          <p:cNvPr id="182275" name="备注占位符 2"/>
          <p:cNvSpPr>
            <a:spLocks noGrp="1"/>
          </p:cNvSpPr>
          <p:nvPr>
            <p:ph type="body" idx="1"/>
          </p:nvPr>
        </p:nvSpPr>
        <p:spPr>
          <a:noFill/>
          <a:ln/>
        </p:spPr>
        <p:txBody>
          <a:bodyPr/>
          <a:lstStyle/>
          <a:p>
            <a:endParaRPr lang="en-US" altLang="zh-CN" dirty="0" smtClean="0">
              <a:latin typeface="Arial" pitchFamily="34" charset="0"/>
            </a:endParaRPr>
          </a:p>
        </p:txBody>
      </p:sp>
      <p:sp>
        <p:nvSpPr>
          <p:cNvPr id="182276" name="灯片编号占位符 3"/>
          <p:cNvSpPr>
            <a:spLocks noGrp="1"/>
          </p:cNvSpPr>
          <p:nvPr>
            <p:ph type="sldNum" sz="quarter" idx="5"/>
          </p:nvPr>
        </p:nvSpPr>
        <p:spPr>
          <a:noFill/>
        </p:spPr>
        <p:txBody>
          <a:bodyPr/>
          <a:lstStyle/>
          <a:p>
            <a:fld id="{BDDCEEF0-D477-41EC-9A0D-841180843AFA}" type="slidenum">
              <a:rPr lang="en-US" altLang="zh-CN" smtClean="0">
                <a:latin typeface="Arial" pitchFamily="34" charset="0"/>
              </a:rPr>
              <a:pPr/>
              <a:t>26</a:t>
            </a:fld>
            <a:endParaRPr lang="en-US" altLang="zh-CN" smtClean="0">
              <a:latin typeface="Arial" pitchFamily="34"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幻灯片图像占位符 1"/>
          <p:cNvSpPr>
            <a:spLocks noGrp="1" noRot="1" noChangeAspect="1" noTextEdit="1"/>
          </p:cNvSpPr>
          <p:nvPr>
            <p:ph type="sldImg"/>
          </p:nvPr>
        </p:nvSpPr>
        <p:spPr>
          <a:ln/>
        </p:spPr>
      </p:sp>
      <p:sp>
        <p:nvSpPr>
          <p:cNvPr id="183299" name="备注占位符 2"/>
          <p:cNvSpPr>
            <a:spLocks noGrp="1"/>
          </p:cNvSpPr>
          <p:nvPr>
            <p:ph type="body" idx="1"/>
          </p:nvPr>
        </p:nvSpPr>
        <p:spPr>
          <a:noFill/>
          <a:ln/>
        </p:spPr>
        <p:txBody>
          <a:bodyPr/>
          <a:lstStyle/>
          <a:p>
            <a:endParaRPr lang="zh-CN" altLang="en-US" dirty="0" smtClean="0">
              <a:latin typeface="Arial" pitchFamily="34" charset="0"/>
            </a:endParaRPr>
          </a:p>
        </p:txBody>
      </p:sp>
      <p:sp>
        <p:nvSpPr>
          <p:cNvPr id="183300" name="灯片编号占位符 3"/>
          <p:cNvSpPr>
            <a:spLocks noGrp="1"/>
          </p:cNvSpPr>
          <p:nvPr>
            <p:ph type="sldNum" sz="quarter" idx="5"/>
          </p:nvPr>
        </p:nvSpPr>
        <p:spPr>
          <a:noFill/>
        </p:spPr>
        <p:txBody>
          <a:bodyPr/>
          <a:lstStyle/>
          <a:p>
            <a:fld id="{BB45B1B3-4480-4932-80E4-4E98D7CD92BD}" type="slidenum">
              <a:rPr lang="en-US" altLang="zh-CN" smtClean="0">
                <a:latin typeface="Arial" pitchFamily="34" charset="0"/>
              </a:rPr>
              <a:pPr/>
              <a:t>27</a:t>
            </a:fld>
            <a:endParaRPr lang="en-US" altLang="zh-CN" smtClean="0">
              <a:latin typeface="Arial" pitchFamily="34"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幻灯片图像占位符 1"/>
          <p:cNvSpPr>
            <a:spLocks noGrp="1" noRot="1" noChangeAspect="1" noTextEdit="1"/>
          </p:cNvSpPr>
          <p:nvPr>
            <p:ph type="sldImg"/>
          </p:nvPr>
        </p:nvSpPr>
        <p:spPr>
          <a:ln/>
        </p:spPr>
      </p:sp>
      <p:sp>
        <p:nvSpPr>
          <p:cNvPr id="185347" name="备注占位符 2"/>
          <p:cNvSpPr>
            <a:spLocks noGrp="1"/>
          </p:cNvSpPr>
          <p:nvPr>
            <p:ph type="body" idx="1"/>
          </p:nvPr>
        </p:nvSpPr>
        <p:spPr>
          <a:noFill/>
          <a:ln/>
        </p:spPr>
        <p:txBody>
          <a:bodyPr/>
          <a:lstStyle/>
          <a:p>
            <a:endParaRPr lang="zh-CN" altLang="en-US" dirty="0" smtClean="0">
              <a:latin typeface="Arial" pitchFamily="34" charset="0"/>
            </a:endParaRPr>
          </a:p>
        </p:txBody>
      </p:sp>
      <p:sp>
        <p:nvSpPr>
          <p:cNvPr id="185348" name="灯片编号占位符 3"/>
          <p:cNvSpPr>
            <a:spLocks noGrp="1"/>
          </p:cNvSpPr>
          <p:nvPr>
            <p:ph type="sldNum" sz="quarter" idx="5"/>
          </p:nvPr>
        </p:nvSpPr>
        <p:spPr>
          <a:noFill/>
        </p:spPr>
        <p:txBody>
          <a:bodyPr/>
          <a:lstStyle/>
          <a:p>
            <a:fld id="{93BD6CCC-367E-483E-9C31-499359A984AB}" type="slidenum">
              <a:rPr lang="en-US" altLang="zh-CN" smtClean="0">
                <a:latin typeface="Arial" pitchFamily="34" charset="0"/>
              </a:rPr>
              <a:pPr/>
              <a:t>28</a:t>
            </a:fld>
            <a:endParaRPr lang="en-US" altLang="zh-CN" smtClean="0">
              <a:latin typeface="Arial" pitchFamily="34"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幻灯片图像占位符 1"/>
          <p:cNvSpPr>
            <a:spLocks noGrp="1" noRot="1" noChangeAspect="1" noTextEdit="1"/>
          </p:cNvSpPr>
          <p:nvPr>
            <p:ph type="sldImg"/>
          </p:nvPr>
        </p:nvSpPr>
        <p:spPr>
          <a:ln/>
        </p:spPr>
      </p:sp>
      <p:sp>
        <p:nvSpPr>
          <p:cNvPr id="188419" name="备注占位符 2"/>
          <p:cNvSpPr>
            <a:spLocks noGrp="1"/>
          </p:cNvSpPr>
          <p:nvPr>
            <p:ph type="body" idx="1"/>
          </p:nvPr>
        </p:nvSpPr>
        <p:spPr>
          <a:noFill/>
          <a:ln/>
        </p:spPr>
        <p:txBody>
          <a:bodyPr/>
          <a:lstStyle/>
          <a:p>
            <a:endParaRPr lang="en-US" altLang="zh-CN" dirty="0" smtClean="0">
              <a:latin typeface="Arial" pitchFamily="34" charset="0"/>
            </a:endParaRPr>
          </a:p>
          <a:p>
            <a:endParaRPr lang="zh-CN" altLang="en-US" dirty="0" smtClean="0">
              <a:latin typeface="Arial" pitchFamily="34" charset="0"/>
            </a:endParaRPr>
          </a:p>
        </p:txBody>
      </p:sp>
      <p:sp>
        <p:nvSpPr>
          <p:cNvPr id="188420" name="灯片编号占位符 3"/>
          <p:cNvSpPr>
            <a:spLocks noGrp="1"/>
          </p:cNvSpPr>
          <p:nvPr>
            <p:ph type="sldNum" sz="quarter" idx="5"/>
          </p:nvPr>
        </p:nvSpPr>
        <p:spPr>
          <a:noFill/>
        </p:spPr>
        <p:txBody>
          <a:bodyPr/>
          <a:lstStyle/>
          <a:p>
            <a:fld id="{B6AF696D-E16F-443E-84BE-F9BFD07D3CE6}" type="slidenum">
              <a:rPr lang="en-US" altLang="zh-CN" smtClean="0">
                <a:latin typeface="Arial" pitchFamily="34" charset="0"/>
              </a:rPr>
              <a:pPr/>
              <a:t>29</a:t>
            </a:fld>
            <a:endParaRPr lang="en-US" altLang="zh-CN" smtClean="0">
              <a:latin typeface="Arial" pitchFamily="34"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幻灯片图像占位符 1"/>
          <p:cNvSpPr>
            <a:spLocks noGrp="1" noRot="1" noChangeAspect="1" noTextEdit="1"/>
          </p:cNvSpPr>
          <p:nvPr>
            <p:ph type="sldImg"/>
          </p:nvPr>
        </p:nvSpPr>
        <p:spPr>
          <a:ln/>
        </p:spPr>
      </p:sp>
      <p:sp>
        <p:nvSpPr>
          <p:cNvPr id="186371" name="备注占位符 2"/>
          <p:cNvSpPr>
            <a:spLocks noGrp="1"/>
          </p:cNvSpPr>
          <p:nvPr>
            <p:ph type="body" idx="1"/>
          </p:nvPr>
        </p:nvSpPr>
        <p:spPr>
          <a:noFill/>
          <a:ln/>
        </p:spPr>
        <p:txBody>
          <a:bodyPr/>
          <a:lstStyle/>
          <a:p>
            <a:endParaRPr lang="zh-CN" altLang="en-US" dirty="0" smtClean="0">
              <a:latin typeface="Arial" pitchFamily="34" charset="0"/>
            </a:endParaRPr>
          </a:p>
        </p:txBody>
      </p:sp>
      <p:sp>
        <p:nvSpPr>
          <p:cNvPr id="186372" name="灯片编号占位符 3"/>
          <p:cNvSpPr>
            <a:spLocks noGrp="1"/>
          </p:cNvSpPr>
          <p:nvPr>
            <p:ph type="sldNum" sz="quarter" idx="5"/>
          </p:nvPr>
        </p:nvSpPr>
        <p:spPr>
          <a:noFill/>
        </p:spPr>
        <p:txBody>
          <a:bodyPr/>
          <a:lstStyle/>
          <a:p>
            <a:fld id="{EF8CF853-5FBD-44A8-AA0F-B8EE9B903DCA}" type="slidenum">
              <a:rPr lang="en-US" altLang="zh-CN" smtClean="0">
                <a:latin typeface="Arial" pitchFamily="34" charset="0"/>
              </a:rPr>
              <a:pPr/>
              <a:t>30</a:t>
            </a:fld>
            <a:endParaRPr lang="en-US" altLang="zh-CN" smtClean="0">
              <a:latin typeface="Arial" pitchFamily="34"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幻灯片图像占位符 1"/>
          <p:cNvSpPr>
            <a:spLocks noGrp="1" noRot="1" noChangeAspect="1" noTextEdit="1"/>
          </p:cNvSpPr>
          <p:nvPr>
            <p:ph type="sldImg"/>
          </p:nvPr>
        </p:nvSpPr>
        <p:spPr>
          <a:ln/>
        </p:spPr>
      </p:sp>
      <p:sp>
        <p:nvSpPr>
          <p:cNvPr id="187395" name="备注占位符 2"/>
          <p:cNvSpPr>
            <a:spLocks noGrp="1"/>
          </p:cNvSpPr>
          <p:nvPr>
            <p:ph type="body" idx="1"/>
          </p:nvPr>
        </p:nvSpPr>
        <p:spPr>
          <a:noFill/>
          <a:ln/>
        </p:spPr>
        <p:txBody>
          <a:bodyPr/>
          <a:lstStyle/>
          <a:p>
            <a:pPr>
              <a:buFontTx/>
              <a:buChar char="•"/>
            </a:pPr>
            <a:endParaRPr lang="zh-CN" altLang="en-US" dirty="0" smtClean="0">
              <a:latin typeface="Arial" pitchFamily="34" charset="0"/>
            </a:endParaRPr>
          </a:p>
        </p:txBody>
      </p:sp>
      <p:sp>
        <p:nvSpPr>
          <p:cNvPr id="187396" name="灯片编号占位符 3"/>
          <p:cNvSpPr>
            <a:spLocks noGrp="1"/>
          </p:cNvSpPr>
          <p:nvPr>
            <p:ph type="sldNum" sz="quarter" idx="5"/>
          </p:nvPr>
        </p:nvSpPr>
        <p:spPr>
          <a:noFill/>
        </p:spPr>
        <p:txBody>
          <a:bodyPr/>
          <a:lstStyle/>
          <a:p>
            <a:fld id="{FE215E9B-50E5-4A50-B39A-23CC6099ED21}" type="slidenum">
              <a:rPr lang="en-US" altLang="zh-CN" smtClean="0">
                <a:latin typeface="Arial" pitchFamily="34" charset="0"/>
              </a:rPr>
              <a:pPr/>
              <a:t>31</a:t>
            </a:fld>
            <a:endParaRPr lang="en-US" altLang="zh-CN" smtClean="0">
              <a:latin typeface="Arial" pitchFamily="34"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幻灯片图像占位符 1"/>
          <p:cNvSpPr>
            <a:spLocks noGrp="1" noRot="1" noChangeAspect="1" noTextEdit="1"/>
          </p:cNvSpPr>
          <p:nvPr>
            <p:ph type="sldImg"/>
          </p:nvPr>
        </p:nvSpPr>
        <p:spPr>
          <a:ln/>
        </p:spPr>
      </p:sp>
      <p:sp>
        <p:nvSpPr>
          <p:cNvPr id="160771" name="备注占位符 2"/>
          <p:cNvSpPr>
            <a:spLocks noGrp="1"/>
          </p:cNvSpPr>
          <p:nvPr>
            <p:ph type="body" idx="1"/>
          </p:nvPr>
        </p:nvSpPr>
        <p:spPr>
          <a:noFill/>
          <a:ln/>
        </p:spPr>
        <p:txBody>
          <a:bodyPr/>
          <a:lstStyle/>
          <a:p>
            <a:endParaRPr lang="zh-CN" altLang="en-US" smtClean="0">
              <a:latin typeface="Arial" pitchFamily="34" charset="0"/>
            </a:endParaRPr>
          </a:p>
        </p:txBody>
      </p:sp>
      <p:sp>
        <p:nvSpPr>
          <p:cNvPr id="160772" name="灯片编号占位符 3"/>
          <p:cNvSpPr>
            <a:spLocks noGrp="1"/>
          </p:cNvSpPr>
          <p:nvPr>
            <p:ph type="sldNum" sz="quarter" idx="5"/>
          </p:nvPr>
        </p:nvSpPr>
        <p:spPr>
          <a:noFill/>
        </p:spPr>
        <p:txBody>
          <a:bodyPr/>
          <a:lstStyle/>
          <a:p>
            <a:fld id="{CABF849E-1C85-4946-8142-95C11BDF5EAF}" type="slidenum">
              <a:rPr lang="en-US" altLang="zh-CN" smtClean="0">
                <a:latin typeface="Arial" pitchFamily="34" charset="0"/>
              </a:rPr>
              <a:pPr/>
              <a:t>3</a:t>
            </a:fld>
            <a:endParaRPr lang="en-US" altLang="zh-CN" smtClean="0">
              <a:latin typeface="Arial" pitchFamily="34"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幻灯片图像占位符 1"/>
          <p:cNvSpPr>
            <a:spLocks noGrp="1" noRot="1" noChangeAspect="1" noTextEdit="1"/>
          </p:cNvSpPr>
          <p:nvPr>
            <p:ph type="sldImg"/>
          </p:nvPr>
        </p:nvSpPr>
        <p:spPr>
          <a:ln/>
        </p:spPr>
      </p:sp>
      <p:sp>
        <p:nvSpPr>
          <p:cNvPr id="189443" name="备注占位符 2"/>
          <p:cNvSpPr>
            <a:spLocks noGrp="1"/>
          </p:cNvSpPr>
          <p:nvPr>
            <p:ph type="body" idx="1"/>
          </p:nvPr>
        </p:nvSpPr>
        <p:spPr>
          <a:noFill/>
          <a:ln/>
        </p:spPr>
        <p:txBody>
          <a:bodyPr/>
          <a:lstStyle/>
          <a:p>
            <a:endParaRPr lang="zh-CN" altLang="en-US" dirty="0" smtClean="0">
              <a:latin typeface="Arial" pitchFamily="34" charset="0"/>
            </a:endParaRPr>
          </a:p>
        </p:txBody>
      </p:sp>
      <p:sp>
        <p:nvSpPr>
          <p:cNvPr id="189444" name="灯片编号占位符 3"/>
          <p:cNvSpPr>
            <a:spLocks noGrp="1"/>
          </p:cNvSpPr>
          <p:nvPr>
            <p:ph type="sldNum" sz="quarter" idx="5"/>
          </p:nvPr>
        </p:nvSpPr>
        <p:spPr>
          <a:noFill/>
        </p:spPr>
        <p:txBody>
          <a:bodyPr/>
          <a:lstStyle/>
          <a:p>
            <a:fld id="{F3695174-B34F-429B-B0AC-95853E946D84}" type="slidenum">
              <a:rPr lang="en-US" altLang="zh-CN" smtClean="0">
                <a:latin typeface="Arial" pitchFamily="34" charset="0"/>
              </a:rPr>
              <a:pPr/>
              <a:t>32</a:t>
            </a:fld>
            <a:endParaRPr lang="en-US" altLang="zh-CN" smtClean="0">
              <a:latin typeface="Arial" pitchFamily="34"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幻灯片图像占位符 1"/>
          <p:cNvSpPr>
            <a:spLocks noGrp="1" noRot="1" noChangeAspect="1" noTextEdit="1"/>
          </p:cNvSpPr>
          <p:nvPr>
            <p:ph type="sldImg"/>
          </p:nvPr>
        </p:nvSpPr>
        <p:spPr>
          <a:ln/>
        </p:spPr>
      </p:sp>
      <p:sp>
        <p:nvSpPr>
          <p:cNvPr id="190467" name="备注占位符 2"/>
          <p:cNvSpPr>
            <a:spLocks noGrp="1"/>
          </p:cNvSpPr>
          <p:nvPr>
            <p:ph type="body" idx="1"/>
          </p:nvPr>
        </p:nvSpPr>
        <p:spPr>
          <a:noFill/>
          <a:ln/>
        </p:spPr>
        <p:txBody>
          <a:bodyPr/>
          <a:lstStyle/>
          <a:p>
            <a:endParaRPr lang="zh-CN" altLang="en-US" dirty="0" smtClean="0">
              <a:latin typeface="Arial" pitchFamily="34" charset="0"/>
            </a:endParaRPr>
          </a:p>
        </p:txBody>
      </p:sp>
      <p:sp>
        <p:nvSpPr>
          <p:cNvPr id="190468" name="灯片编号占位符 3"/>
          <p:cNvSpPr>
            <a:spLocks noGrp="1"/>
          </p:cNvSpPr>
          <p:nvPr>
            <p:ph type="sldNum" sz="quarter" idx="5"/>
          </p:nvPr>
        </p:nvSpPr>
        <p:spPr>
          <a:noFill/>
        </p:spPr>
        <p:txBody>
          <a:bodyPr/>
          <a:lstStyle/>
          <a:p>
            <a:fld id="{61C4CA28-2C37-4951-B089-661816AFF7DB}" type="slidenum">
              <a:rPr lang="en-US" altLang="zh-CN" smtClean="0">
                <a:latin typeface="Arial" pitchFamily="34" charset="0"/>
              </a:rPr>
              <a:pPr/>
              <a:t>33</a:t>
            </a:fld>
            <a:endParaRPr lang="en-US" altLang="zh-CN" smtClean="0">
              <a:latin typeface="Arial" pitchFamily="34"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幻灯片图像占位符 1"/>
          <p:cNvSpPr>
            <a:spLocks noGrp="1" noRot="1" noChangeAspect="1" noTextEdit="1"/>
          </p:cNvSpPr>
          <p:nvPr>
            <p:ph type="sldImg"/>
          </p:nvPr>
        </p:nvSpPr>
        <p:spPr>
          <a:ln/>
        </p:spPr>
      </p:sp>
      <p:sp>
        <p:nvSpPr>
          <p:cNvPr id="184323" name="备注占位符 2"/>
          <p:cNvSpPr>
            <a:spLocks noGrp="1"/>
          </p:cNvSpPr>
          <p:nvPr>
            <p:ph type="body" idx="1"/>
          </p:nvPr>
        </p:nvSpPr>
        <p:spPr>
          <a:noFill/>
          <a:ln/>
        </p:spPr>
        <p:txBody>
          <a:bodyPr/>
          <a:lstStyle/>
          <a:p>
            <a:r>
              <a:rPr lang="en-US" altLang="zh-CN" dirty="0" smtClean="0">
                <a:latin typeface="Arial" pitchFamily="34" charset="0"/>
              </a:rPr>
              <a:t> </a:t>
            </a:r>
            <a:endParaRPr lang="zh-CN" altLang="en-US" dirty="0" smtClean="0">
              <a:latin typeface="Arial" pitchFamily="34" charset="0"/>
            </a:endParaRPr>
          </a:p>
        </p:txBody>
      </p:sp>
      <p:sp>
        <p:nvSpPr>
          <p:cNvPr id="184324" name="灯片编号占位符 3"/>
          <p:cNvSpPr>
            <a:spLocks noGrp="1"/>
          </p:cNvSpPr>
          <p:nvPr>
            <p:ph type="sldNum" sz="quarter" idx="5"/>
          </p:nvPr>
        </p:nvSpPr>
        <p:spPr>
          <a:noFill/>
        </p:spPr>
        <p:txBody>
          <a:bodyPr/>
          <a:lstStyle/>
          <a:p>
            <a:fld id="{E41BBF90-EDDA-475F-8892-CF53C4A19A40}" type="slidenum">
              <a:rPr lang="en-US" altLang="zh-CN" smtClean="0">
                <a:latin typeface="Arial" pitchFamily="34" charset="0"/>
              </a:rPr>
              <a:pPr/>
              <a:t>34</a:t>
            </a:fld>
            <a:endParaRPr lang="en-US" altLang="zh-CN" smtClean="0">
              <a:latin typeface="Arial" pitchFamily="34"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幻灯片图像占位符 1"/>
          <p:cNvSpPr>
            <a:spLocks noGrp="1" noRot="1" noChangeAspect="1" noTextEdit="1"/>
          </p:cNvSpPr>
          <p:nvPr>
            <p:ph type="sldImg"/>
          </p:nvPr>
        </p:nvSpPr>
        <p:spPr>
          <a:ln/>
        </p:spPr>
      </p:sp>
      <p:sp>
        <p:nvSpPr>
          <p:cNvPr id="158723" name="备注占位符 2"/>
          <p:cNvSpPr>
            <a:spLocks noGrp="1"/>
          </p:cNvSpPr>
          <p:nvPr>
            <p:ph type="body" idx="1"/>
          </p:nvPr>
        </p:nvSpPr>
        <p:spPr>
          <a:ln/>
        </p:spPr>
        <p:txBody>
          <a:bodyPr/>
          <a:lstStyle/>
          <a:p>
            <a:pPr>
              <a:defRPr/>
            </a:pPr>
            <a:endParaRPr lang="zh-CN" altLang="en-US" kern="0" dirty="0" smtClean="0">
              <a:solidFill>
                <a:srgbClr val="000000"/>
              </a:solidFill>
              <a:latin typeface="Times New Roman" pitchFamily="18" charset="0"/>
            </a:endParaRPr>
          </a:p>
        </p:txBody>
      </p:sp>
      <p:sp>
        <p:nvSpPr>
          <p:cNvPr id="191492" name="灯片编号占位符 3"/>
          <p:cNvSpPr>
            <a:spLocks noGrp="1"/>
          </p:cNvSpPr>
          <p:nvPr>
            <p:ph type="sldNum" sz="quarter" idx="5"/>
          </p:nvPr>
        </p:nvSpPr>
        <p:spPr>
          <a:noFill/>
        </p:spPr>
        <p:txBody>
          <a:bodyPr/>
          <a:lstStyle/>
          <a:p>
            <a:fld id="{A7168271-252F-4159-82FF-07601F2EAB2E}" type="slidenum">
              <a:rPr lang="en-US" altLang="zh-CN" smtClean="0">
                <a:latin typeface="Arial" pitchFamily="34" charset="0"/>
              </a:rPr>
              <a:pPr/>
              <a:t>38</a:t>
            </a:fld>
            <a:endParaRPr lang="en-US" altLang="zh-CN" smtClean="0">
              <a:latin typeface="Arial" pitchFamily="34"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幻灯片图像占位符 1"/>
          <p:cNvSpPr>
            <a:spLocks noGrp="1" noRot="1" noChangeAspect="1" noTextEdit="1"/>
          </p:cNvSpPr>
          <p:nvPr>
            <p:ph type="sldImg"/>
          </p:nvPr>
        </p:nvSpPr>
        <p:spPr>
          <a:ln/>
        </p:spPr>
      </p:sp>
      <p:sp>
        <p:nvSpPr>
          <p:cNvPr id="192515" name="备注占位符 2"/>
          <p:cNvSpPr>
            <a:spLocks noGrp="1"/>
          </p:cNvSpPr>
          <p:nvPr>
            <p:ph type="body" idx="1"/>
          </p:nvPr>
        </p:nvSpPr>
        <p:spPr>
          <a:noFill/>
          <a:ln/>
        </p:spPr>
        <p:txBody>
          <a:bodyPr/>
          <a:lstStyle/>
          <a:p>
            <a:endParaRPr lang="zh-CN" altLang="en-US" dirty="0" smtClean="0">
              <a:latin typeface="Arial" pitchFamily="34" charset="0"/>
            </a:endParaRPr>
          </a:p>
        </p:txBody>
      </p:sp>
      <p:sp>
        <p:nvSpPr>
          <p:cNvPr id="192516" name="灯片编号占位符 3"/>
          <p:cNvSpPr>
            <a:spLocks noGrp="1"/>
          </p:cNvSpPr>
          <p:nvPr>
            <p:ph type="sldNum" sz="quarter" idx="5"/>
          </p:nvPr>
        </p:nvSpPr>
        <p:spPr>
          <a:noFill/>
        </p:spPr>
        <p:txBody>
          <a:bodyPr/>
          <a:lstStyle/>
          <a:p>
            <a:fld id="{CC3F3B03-E500-40B8-A2B0-4DE049E7CEBC}" type="slidenum">
              <a:rPr lang="en-US" altLang="zh-CN" smtClean="0">
                <a:latin typeface="Arial" pitchFamily="34" charset="0"/>
              </a:rPr>
              <a:pPr/>
              <a:t>39</a:t>
            </a:fld>
            <a:endParaRPr lang="en-US" altLang="zh-CN" smtClean="0">
              <a:latin typeface="Arial" pitchFamily="34" charset="0"/>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幻灯片图像占位符 1"/>
          <p:cNvSpPr>
            <a:spLocks noGrp="1" noRot="1" noChangeAspect="1" noTextEdit="1"/>
          </p:cNvSpPr>
          <p:nvPr>
            <p:ph type="sldImg"/>
          </p:nvPr>
        </p:nvSpPr>
        <p:spPr>
          <a:ln/>
        </p:spPr>
      </p:sp>
      <p:sp>
        <p:nvSpPr>
          <p:cNvPr id="160771" name="备注占位符 2"/>
          <p:cNvSpPr>
            <a:spLocks noGrp="1"/>
          </p:cNvSpPr>
          <p:nvPr>
            <p:ph type="body" idx="1"/>
          </p:nvPr>
        </p:nvSpPr>
        <p:spPr>
          <a:ln/>
        </p:spPr>
        <p:txBody>
          <a:bodyPr/>
          <a:lstStyle/>
          <a:p>
            <a:pPr>
              <a:defRPr/>
            </a:pPr>
            <a:r>
              <a:rPr lang="zh-CN" altLang="en-US" dirty="0" smtClean="0"/>
              <a:t/>
            </a:r>
            <a:br>
              <a:rPr lang="zh-CN" altLang="en-US" dirty="0" smtClean="0"/>
            </a:br>
            <a:endParaRPr lang="zh-CN" altLang="en-US" dirty="0" smtClean="0"/>
          </a:p>
        </p:txBody>
      </p:sp>
      <p:sp>
        <p:nvSpPr>
          <p:cNvPr id="193540" name="灯片编号占位符 3"/>
          <p:cNvSpPr>
            <a:spLocks noGrp="1"/>
          </p:cNvSpPr>
          <p:nvPr>
            <p:ph type="sldNum" sz="quarter" idx="5"/>
          </p:nvPr>
        </p:nvSpPr>
        <p:spPr>
          <a:noFill/>
        </p:spPr>
        <p:txBody>
          <a:bodyPr/>
          <a:lstStyle/>
          <a:p>
            <a:fld id="{47C69E03-00A5-4F69-AF89-A2365D9F0FA0}" type="slidenum">
              <a:rPr lang="en-US" altLang="zh-CN" smtClean="0">
                <a:latin typeface="Arial" pitchFamily="34" charset="0"/>
              </a:rPr>
              <a:pPr/>
              <a:t>40</a:t>
            </a:fld>
            <a:endParaRPr lang="en-US" altLang="zh-CN" smtClean="0">
              <a:latin typeface="Arial" pitchFamily="34" charset="0"/>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7"/>
          <p:cNvSpPr>
            <a:spLocks noGrp="1" noChangeArrowheads="1"/>
          </p:cNvSpPr>
          <p:nvPr>
            <p:ph type="sldNum" sz="quarter" idx="5"/>
          </p:nvPr>
        </p:nvSpPr>
        <p:spPr>
          <a:noFill/>
        </p:spPr>
        <p:txBody>
          <a:bodyPr/>
          <a:lstStyle/>
          <a:p>
            <a:fld id="{299C4A81-EB5E-47E0-8603-59DA0E507B6C}" type="slidenum">
              <a:rPr lang="en-US" altLang="zh-CN" smtClean="0">
                <a:latin typeface="Arial" pitchFamily="34" charset="0"/>
              </a:rPr>
              <a:pPr/>
              <a:t>41</a:t>
            </a:fld>
            <a:endParaRPr lang="en-US" altLang="zh-CN" smtClean="0">
              <a:latin typeface="Arial" pitchFamily="34" charset="0"/>
            </a:endParaRPr>
          </a:p>
        </p:txBody>
      </p:sp>
      <p:sp>
        <p:nvSpPr>
          <p:cNvPr id="194563" name="Rectangle 2"/>
          <p:cNvSpPr>
            <a:spLocks noGrp="1" noRot="1" noChangeAspect="1" noChangeArrowheads="1" noTextEdit="1"/>
          </p:cNvSpPr>
          <p:nvPr>
            <p:ph type="sldImg"/>
          </p:nvPr>
        </p:nvSpPr>
        <p:spPr>
          <a:ln/>
        </p:spPr>
      </p:sp>
      <p:sp>
        <p:nvSpPr>
          <p:cNvPr id="161796" name="Rectangle 3"/>
          <p:cNvSpPr>
            <a:spLocks noGrp="1" noChangeArrowheads="1"/>
          </p:cNvSpPr>
          <p:nvPr>
            <p:ph type="body" idx="1"/>
          </p:nvPr>
        </p:nvSpPr>
        <p:spPr>
          <a:ln/>
        </p:spPr>
        <p:txBody>
          <a:bodyPr/>
          <a:lstStyle/>
          <a:p>
            <a:pPr eaLnBrk="1" hangingPunct="1">
              <a:defRPr/>
            </a:pPr>
            <a:endParaRPr lang="en-US" altLang="zh-CN" baseline="-25000" dirty="0" smtClean="0">
              <a:solidFill>
                <a:srgbClr val="CC0000"/>
              </a:solidFill>
              <a:effectLst>
                <a:outerShdw blurRad="38100" dist="38100" dir="2700000" algn="tl">
                  <a:srgbClr val="C0C0C0"/>
                </a:outerShdw>
              </a:effectLst>
              <a:ea typeface="楷体_GB2312" pitchFamily="49" charset="-122"/>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7"/>
          <p:cNvSpPr>
            <a:spLocks noGrp="1" noChangeArrowheads="1"/>
          </p:cNvSpPr>
          <p:nvPr>
            <p:ph type="sldNum" sz="quarter" idx="5"/>
          </p:nvPr>
        </p:nvSpPr>
        <p:spPr>
          <a:noFill/>
        </p:spPr>
        <p:txBody>
          <a:bodyPr/>
          <a:lstStyle/>
          <a:p>
            <a:fld id="{AE81C124-5F66-4694-8022-36F3B30F26F3}" type="slidenum">
              <a:rPr lang="en-US" altLang="zh-CN" smtClean="0">
                <a:latin typeface="Arial" pitchFamily="34" charset="0"/>
              </a:rPr>
              <a:pPr/>
              <a:t>42</a:t>
            </a:fld>
            <a:endParaRPr lang="en-US" altLang="zh-CN" smtClean="0">
              <a:latin typeface="Arial" pitchFamily="34" charset="0"/>
            </a:endParaRPr>
          </a:p>
        </p:txBody>
      </p:sp>
      <p:sp>
        <p:nvSpPr>
          <p:cNvPr id="195587" name="Rectangle 2"/>
          <p:cNvSpPr>
            <a:spLocks noGrp="1" noRot="1" noChangeAspect="1" noChangeArrowheads="1" noTextEdit="1"/>
          </p:cNvSpPr>
          <p:nvPr>
            <p:ph type="sldImg"/>
          </p:nvPr>
        </p:nvSpPr>
        <p:spPr>
          <a:ln/>
        </p:spPr>
      </p:sp>
      <p:sp>
        <p:nvSpPr>
          <p:cNvPr id="161796" name="Rectangle 3"/>
          <p:cNvSpPr>
            <a:spLocks noGrp="1" noChangeArrowheads="1"/>
          </p:cNvSpPr>
          <p:nvPr>
            <p:ph type="body" idx="1"/>
          </p:nvPr>
        </p:nvSpPr>
        <p:spPr>
          <a:ln/>
        </p:spPr>
        <p:txBody>
          <a:bodyPr/>
          <a:lstStyle/>
          <a:p>
            <a:pPr>
              <a:spcBef>
                <a:spcPct val="20000"/>
              </a:spcBef>
              <a:defRPr/>
            </a:pPr>
            <a:endParaRPr lang="zh-CN" altLang="en-US" dirty="0">
              <a:effectLst>
                <a:outerShdw blurRad="38100" dist="38100" dir="2700000" algn="tl">
                  <a:srgbClr val="C0C0C0"/>
                </a:outerShdw>
              </a:effectLst>
              <a:ea typeface="楷体_GB2312" pitchFamily="49" charset="-122"/>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幻灯片图像占位符 1"/>
          <p:cNvSpPr>
            <a:spLocks noGrp="1" noRot="1" noChangeAspect="1" noTextEdit="1"/>
          </p:cNvSpPr>
          <p:nvPr>
            <p:ph type="sldImg"/>
          </p:nvPr>
        </p:nvSpPr>
        <p:spPr>
          <a:ln/>
        </p:spPr>
      </p:sp>
      <p:sp>
        <p:nvSpPr>
          <p:cNvPr id="196611" name="备注占位符 2"/>
          <p:cNvSpPr>
            <a:spLocks noGrp="1"/>
          </p:cNvSpPr>
          <p:nvPr>
            <p:ph type="body" idx="1"/>
          </p:nvPr>
        </p:nvSpPr>
        <p:spPr>
          <a:noFill/>
          <a:ln/>
        </p:spPr>
        <p:txBody>
          <a:bodyPr/>
          <a:lstStyle/>
          <a:p>
            <a:endParaRPr lang="zh-CN" altLang="en-US" dirty="0" smtClean="0">
              <a:latin typeface="Arial" pitchFamily="34" charset="0"/>
            </a:endParaRPr>
          </a:p>
        </p:txBody>
      </p:sp>
      <p:sp>
        <p:nvSpPr>
          <p:cNvPr id="196612" name="灯片编号占位符 3"/>
          <p:cNvSpPr>
            <a:spLocks noGrp="1"/>
          </p:cNvSpPr>
          <p:nvPr>
            <p:ph type="sldNum" sz="quarter" idx="5"/>
          </p:nvPr>
        </p:nvSpPr>
        <p:spPr>
          <a:noFill/>
        </p:spPr>
        <p:txBody>
          <a:bodyPr/>
          <a:lstStyle/>
          <a:p>
            <a:fld id="{2CDE9629-09FA-45D5-AC87-22F7749A9DD9}" type="slidenum">
              <a:rPr lang="en-US" altLang="zh-CN" smtClean="0">
                <a:latin typeface="Arial" pitchFamily="34" charset="0"/>
              </a:rPr>
              <a:pPr/>
              <a:t>43</a:t>
            </a:fld>
            <a:endParaRPr lang="en-US" altLang="zh-CN" smtClean="0">
              <a:latin typeface="Arial" pitchFamily="34" charset="0"/>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幻灯片图像占位符 1"/>
          <p:cNvSpPr>
            <a:spLocks noGrp="1" noRot="1" noChangeAspect="1" noTextEdit="1"/>
          </p:cNvSpPr>
          <p:nvPr>
            <p:ph type="sldImg"/>
          </p:nvPr>
        </p:nvSpPr>
        <p:spPr>
          <a:ln/>
        </p:spPr>
      </p:sp>
      <p:sp>
        <p:nvSpPr>
          <p:cNvPr id="3" name="备注占位符 2"/>
          <p:cNvSpPr>
            <a:spLocks noGrp="1"/>
          </p:cNvSpPr>
          <p:nvPr>
            <p:ph type="body" idx="1"/>
          </p:nvPr>
        </p:nvSpPr>
        <p:spPr/>
        <p:txBody>
          <a:bodyPr>
            <a:normAutofit lnSpcReduction="10000"/>
          </a:bodyPr>
          <a:lstStyle/>
          <a:p>
            <a:pPr>
              <a:defRPr/>
            </a:pPr>
            <a:endParaRPr lang="zh-CN" altLang="en-US" dirty="0"/>
          </a:p>
        </p:txBody>
      </p:sp>
      <p:sp>
        <p:nvSpPr>
          <p:cNvPr id="197636" name="灯片编号占位符 3"/>
          <p:cNvSpPr>
            <a:spLocks noGrp="1"/>
          </p:cNvSpPr>
          <p:nvPr>
            <p:ph type="sldNum" sz="quarter" idx="5"/>
          </p:nvPr>
        </p:nvSpPr>
        <p:spPr>
          <a:noFill/>
        </p:spPr>
        <p:txBody>
          <a:bodyPr/>
          <a:lstStyle/>
          <a:p>
            <a:fld id="{352A8765-AFE1-4DAB-8970-5B49669185BA}" type="slidenum">
              <a:rPr lang="en-US" altLang="zh-CN" smtClean="0">
                <a:latin typeface="Arial" pitchFamily="34" charset="0"/>
              </a:rPr>
              <a:pPr/>
              <a:t>44</a:t>
            </a:fld>
            <a:endParaRPr lang="en-US" altLang="zh-CN" smtClean="0">
              <a:latin typeface="Arial" pitchFamily="34"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幻灯片图像占位符 1"/>
          <p:cNvSpPr>
            <a:spLocks noGrp="1" noRot="1" noChangeAspect="1" noTextEdit="1"/>
          </p:cNvSpPr>
          <p:nvPr>
            <p:ph type="sldImg"/>
          </p:nvPr>
        </p:nvSpPr>
        <p:spPr>
          <a:ln/>
        </p:spPr>
      </p:sp>
      <p:sp>
        <p:nvSpPr>
          <p:cNvPr id="161795" name="备注占位符 2"/>
          <p:cNvSpPr>
            <a:spLocks noGrp="1"/>
          </p:cNvSpPr>
          <p:nvPr>
            <p:ph type="body" idx="1"/>
          </p:nvPr>
        </p:nvSpPr>
        <p:spPr>
          <a:noFill/>
          <a:ln/>
        </p:spPr>
        <p:txBody>
          <a:bodyPr/>
          <a:lstStyle/>
          <a:p>
            <a:endParaRPr lang="zh-CN" altLang="en-US" dirty="0" smtClean="0">
              <a:latin typeface="Arial" pitchFamily="34" charset="0"/>
            </a:endParaRPr>
          </a:p>
        </p:txBody>
      </p:sp>
      <p:sp>
        <p:nvSpPr>
          <p:cNvPr id="161796" name="灯片编号占位符 3"/>
          <p:cNvSpPr>
            <a:spLocks noGrp="1"/>
          </p:cNvSpPr>
          <p:nvPr>
            <p:ph type="sldNum" sz="quarter" idx="5"/>
          </p:nvPr>
        </p:nvSpPr>
        <p:spPr>
          <a:noFill/>
        </p:spPr>
        <p:txBody>
          <a:bodyPr/>
          <a:lstStyle/>
          <a:p>
            <a:fld id="{996F4AC9-B425-4E00-97CB-F2A417615FC4}" type="slidenum">
              <a:rPr lang="en-US" altLang="zh-CN" smtClean="0">
                <a:latin typeface="Arial" pitchFamily="34" charset="0"/>
              </a:rPr>
              <a:pPr/>
              <a:t>4</a:t>
            </a:fld>
            <a:endParaRPr lang="en-US" altLang="zh-CN" smtClean="0">
              <a:latin typeface="Arial" pitchFamily="34" charset="0"/>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幻灯片图像占位符 1"/>
          <p:cNvSpPr>
            <a:spLocks noGrp="1" noRot="1" noChangeAspect="1" noTextEdit="1"/>
          </p:cNvSpPr>
          <p:nvPr>
            <p:ph type="sldImg"/>
          </p:nvPr>
        </p:nvSpPr>
        <p:spPr>
          <a:ln/>
        </p:spPr>
      </p:sp>
      <p:sp>
        <p:nvSpPr>
          <p:cNvPr id="198659" name="备注占位符 2"/>
          <p:cNvSpPr>
            <a:spLocks noGrp="1"/>
          </p:cNvSpPr>
          <p:nvPr>
            <p:ph type="body" idx="1"/>
          </p:nvPr>
        </p:nvSpPr>
        <p:spPr>
          <a:noFill/>
          <a:ln/>
        </p:spPr>
        <p:txBody>
          <a:bodyPr/>
          <a:lstStyle/>
          <a:p>
            <a:endParaRPr lang="zh-CN" altLang="en-US" dirty="0" smtClean="0">
              <a:latin typeface="Arial" pitchFamily="34" charset="0"/>
            </a:endParaRPr>
          </a:p>
        </p:txBody>
      </p:sp>
      <p:sp>
        <p:nvSpPr>
          <p:cNvPr id="198660" name="灯片编号占位符 3"/>
          <p:cNvSpPr>
            <a:spLocks noGrp="1"/>
          </p:cNvSpPr>
          <p:nvPr>
            <p:ph type="sldNum" sz="quarter" idx="5"/>
          </p:nvPr>
        </p:nvSpPr>
        <p:spPr>
          <a:noFill/>
        </p:spPr>
        <p:txBody>
          <a:bodyPr/>
          <a:lstStyle/>
          <a:p>
            <a:fld id="{1DD87C5F-0B10-4ED2-845D-3EC79028E68B}" type="slidenum">
              <a:rPr lang="en-US" altLang="zh-CN" smtClean="0">
                <a:latin typeface="Arial" pitchFamily="34" charset="0"/>
              </a:rPr>
              <a:pPr/>
              <a:t>45</a:t>
            </a:fld>
            <a:endParaRPr lang="en-US" altLang="zh-CN" smtClean="0">
              <a:latin typeface="Arial" pitchFamily="34" charset="0"/>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Rectangle 7"/>
          <p:cNvSpPr>
            <a:spLocks noGrp="1" noChangeArrowheads="1"/>
          </p:cNvSpPr>
          <p:nvPr>
            <p:ph type="sldNum" sz="quarter" idx="5"/>
          </p:nvPr>
        </p:nvSpPr>
        <p:spPr>
          <a:noFill/>
        </p:spPr>
        <p:txBody>
          <a:bodyPr/>
          <a:lstStyle/>
          <a:p>
            <a:fld id="{F97BC716-6DA9-4F27-9C24-3D005B00934C}" type="slidenum">
              <a:rPr lang="en-US" altLang="zh-CN" smtClean="0">
                <a:latin typeface="Arial" pitchFamily="34" charset="0"/>
              </a:rPr>
              <a:pPr/>
              <a:t>46</a:t>
            </a:fld>
            <a:endParaRPr lang="en-US" altLang="zh-CN" smtClean="0">
              <a:latin typeface="Arial" pitchFamily="34" charset="0"/>
            </a:endParaRPr>
          </a:p>
        </p:txBody>
      </p:sp>
      <p:sp>
        <p:nvSpPr>
          <p:cNvPr id="199683" name="Rectangle 2"/>
          <p:cNvSpPr>
            <a:spLocks noGrp="1" noRot="1" noChangeAspect="1" noChangeArrowheads="1" noTextEdit="1"/>
          </p:cNvSpPr>
          <p:nvPr>
            <p:ph type="sldImg"/>
          </p:nvPr>
        </p:nvSpPr>
        <p:spPr>
          <a:solidFill>
            <a:srgbClr val="FFFFFF"/>
          </a:solidFill>
          <a:ln/>
        </p:spPr>
      </p:sp>
      <p:sp>
        <p:nvSpPr>
          <p:cNvPr id="199684" name="Rectangle 3"/>
          <p:cNvSpPr>
            <a:spLocks noGrp="1" noChangeArrowheads="1"/>
          </p:cNvSpPr>
          <p:nvPr>
            <p:ph type="body" idx="1"/>
          </p:nvPr>
        </p:nvSpPr>
        <p:spPr>
          <a:xfrm>
            <a:off x="914400" y="4343400"/>
            <a:ext cx="5029200" cy="4114800"/>
          </a:xfrm>
          <a:solidFill>
            <a:srgbClr val="FFFFFF"/>
          </a:solidFill>
          <a:ln>
            <a:solidFill>
              <a:srgbClr val="000000"/>
            </a:solidFill>
          </a:ln>
        </p:spPr>
        <p:txBody>
          <a:bodyPr/>
          <a:lstStyle/>
          <a:p>
            <a:endParaRPr lang="zh-CN" altLang="zh-CN" smtClean="0">
              <a:latin typeface="Arial" pitchFamily="34" charset="0"/>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E838E85F-4E7E-4158-B4E5-9AA254785A09}" type="slidenum">
              <a:rPr lang="en-US" altLang="zh-CN" smtClean="0"/>
              <a:pPr>
                <a:defRPr/>
              </a:pPr>
              <a:t>47</a:t>
            </a:fld>
            <a:endParaRPr lang="en-US" altLang="zh-CN"/>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幻灯片图像占位符 1"/>
          <p:cNvSpPr>
            <a:spLocks noGrp="1" noRot="1" noChangeAspect="1" noTextEdit="1"/>
          </p:cNvSpPr>
          <p:nvPr>
            <p:ph type="sldImg"/>
          </p:nvPr>
        </p:nvSpPr>
        <p:spPr>
          <a:ln/>
        </p:spPr>
      </p:sp>
      <p:sp>
        <p:nvSpPr>
          <p:cNvPr id="200707" name="备注占位符 2"/>
          <p:cNvSpPr>
            <a:spLocks noGrp="1"/>
          </p:cNvSpPr>
          <p:nvPr>
            <p:ph type="body" idx="1"/>
          </p:nvPr>
        </p:nvSpPr>
        <p:spPr>
          <a:noFill/>
          <a:ln/>
        </p:spPr>
        <p:txBody>
          <a:bodyPr/>
          <a:lstStyle/>
          <a:p>
            <a:endParaRPr lang="zh-CN" altLang="en-US" dirty="0" smtClean="0">
              <a:latin typeface="Arial" pitchFamily="34" charset="0"/>
            </a:endParaRPr>
          </a:p>
        </p:txBody>
      </p:sp>
      <p:sp>
        <p:nvSpPr>
          <p:cNvPr id="200708" name="灯片编号占位符 3"/>
          <p:cNvSpPr>
            <a:spLocks noGrp="1"/>
          </p:cNvSpPr>
          <p:nvPr>
            <p:ph type="sldNum" sz="quarter" idx="5"/>
          </p:nvPr>
        </p:nvSpPr>
        <p:spPr>
          <a:noFill/>
        </p:spPr>
        <p:txBody>
          <a:bodyPr/>
          <a:lstStyle/>
          <a:p>
            <a:fld id="{23129FFB-E988-47B6-9AF9-FEFCE1E03D14}" type="slidenum">
              <a:rPr lang="en-US" altLang="zh-CN" smtClean="0">
                <a:latin typeface="Arial" pitchFamily="34" charset="0"/>
              </a:rPr>
              <a:pPr/>
              <a:t>48</a:t>
            </a:fld>
            <a:endParaRPr lang="en-US" altLang="zh-CN" smtClean="0">
              <a:latin typeface="Arial" pitchFamily="34" charset="0"/>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幻灯片图像占位符 1"/>
          <p:cNvSpPr>
            <a:spLocks noGrp="1" noRot="1" noChangeAspect="1" noTextEdit="1"/>
          </p:cNvSpPr>
          <p:nvPr>
            <p:ph type="sldImg"/>
          </p:nvPr>
        </p:nvSpPr>
        <p:spPr>
          <a:ln/>
        </p:spPr>
      </p:sp>
      <p:sp>
        <p:nvSpPr>
          <p:cNvPr id="201731" name="备注占位符 2"/>
          <p:cNvSpPr>
            <a:spLocks noGrp="1"/>
          </p:cNvSpPr>
          <p:nvPr>
            <p:ph type="body" idx="1"/>
          </p:nvPr>
        </p:nvSpPr>
        <p:spPr>
          <a:noFill/>
          <a:ln/>
        </p:spPr>
        <p:txBody>
          <a:bodyPr/>
          <a:lstStyle/>
          <a:p>
            <a:pPr eaLnBrk="1" hangingPunct="1"/>
            <a:endParaRPr lang="zh-CN" altLang="en-US" dirty="0" smtClean="0">
              <a:latin typeface="Arial" pitchFamily="34" charset="0"/>
            </a:endParaRPr>
          </a:p>
        </p:txBody>
      </p:sp>
      <p:sp>
        <p:nvSpPr>
          <p:cNvPr id="201732" name="灯片编号占位符 3"/>
          <p:cNvSpPr>
            <a:spLocks noGrp="1"/>
          </p:cNvSpPr>
          <p:nvPr>
            <p:ph type="sldNum" sz="quarter" idx="5"/>
          </p:nvPr>
        </p:nvSpPr>
        <p:spPr>
          <a:noFill/>
        </p:spPr>
        <p:txBody>
          <a:bodyPr/>
          <a:lstStyle/>
          <a:p>
            <a:fld id="{1AA33B95-3F95-4E4D-987A-7D3E6BDEFB5E}" type="slidenum">
              <a:rPr lang="en-US" altLang="zh-CN" smtClean="0">
                <a:latin typeface="Arial" pitchFamily="34" charset="0"/>
              </a:rPr>
              <a:pPr/>
              <a:t>49</a:t>
            </a:fld>
            <a:endParaRPr lang="en-US" altLang="zh-CN" smtClean="0">
              <a:latin typeface="Arial" pitchFamily="34" charset="0"/>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幻灯片图像占位符 1"/>
          <p:cNvSpPr>
            <a:spLocks noGrp="1" noRot="1" noChangeAspect="1" noTextEdit="1"/>
          </p:cNvSpPr>
          <p:nvPr>
            <p:ph type="sldImg"/>
          </p:nvPr>
        </p:nvSpPr>
        <p:spPr>
          <a:ln/>
        </p:spPr>
      </p:sp>
      <p:sp>
        <p:nvSpPr>
          <p:cNvPr id="202755" name="备注占位符 2"/>
          <p:cNvSpPr>
            <a:spLocks noGrp="1"/>
          </p:cNvSpPr>
          <p:nvPr>
            <p:ph type="body" idx="1"/>
          </p:nvPr>
        </p:nvSpPr>
        <p:spPr>
          <a:noFill/>
          <a:ln/>
        </p:spPr>
        <p:txBody>
          <a:bodyPr/>
          <a:lstStyle/>
          <a:p>
            <a:endParaRPr lang="zh-CN" altLang="en-US" dirty="0" smtClean="0">
              <a:latin typeface="Arial" pitchFamily="34" charset="0"/>
            </a:endParaRPr>
          </a:p>
        </p:txBody>
      </p:sp>
      <p:sp>
        <p:nvSpPr>
          <p:cNvPr id="202756" name="灯片编号占位符 3"/>
          <p:cNvSpPr>
            <a:spLocks noGrp="1"/>
          </p:cNvSpPr>
          <p:nvPr>
            <p:ph type="sldNum" sz="quarter" idx="5"/>
          </p:nvPr>
        </p:nvSpPr>
        <p:spPr>
          <a:noFill/>
        </p:spPr>
        <p:txBody>
          <a:bodyPr/>
          <a:lstStyle/>
          <a:p>
            <a:fld id="{ACA3133E-4F92-409B-B905-DC93A2E99B26}" type="slidenum">
              <a:rPr lang="en-US" altLang="zh-CN" smtClean="0">
                <a:latin typeface="Arial" pitchFamily="34" charset="0"/>
              </a:rPr>
              <a:pPr/>
              <a:t>50</a:t>
            </a:fld>
            <a:endParaRPr lang="en-US" altLang="zh-CN" smtClean="0">
              <a:latin typeface="Arial" pitchFamily="34" charset="0"/>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Rectangle 7"/>
          <p:cNvSpPr>
            <a:spLocks noGrp="1" noChangeArrowheads="1"/>
          </p:cNvSpPr>
          <p:nvPr>
            <p:ph type="sldNum" sz="quarter" idx="5"/>
          </p:nvPr>
        </p:nvSpPr>
        <p:spPr>
          <a:noFill/>
        </p:spPr>
        <p:txBody>
          <a:bodyPr/>
          <a:lstStyle/>
          <a:p>
            <a:fld id="{CC8F3F41-A9F9-402A-9528-3A21749B00F3}" type="slidenum">
              <a:rPr lang="en-US" altLang="zh-CN" smtClean="0">
                <a:latin typeface="Arial" pitchFamily="34" charset="0"/>
              </a:rPr>
              <a:pPr/>
              <a:t>51</a:t>
            </a:fld>
            <a:endParaRPr lang="en-US" altLang="zh-CN" smtClean="0">
              <a:latin typeface="Arial" pitchFamily="34" charset="0"/>
            </a:endParaRPr>
          </a:p>
        </p:txBody>
      </p:sp>
      <p:sp>
        <p:nvSpPr>
          <p:cNvPr id="203779" name="Rectangle 2"/>
          <p:cNvSpPr>
            <a:spLocks noGrp="1" noRot="1" noChangeAspect="1" noChangeArrowheads="1" noTextEdit="1"/>
          </p:cNvSpPr>
          <p:nvPr>
            <p:ph type="sldImg"/>
          </p:nvPr>
        </p:nvSpPr>
        <p:spPr>
          <a:xfrm>
            <a:off x="1144588" y="685800"/>
            <a:ext cx="4572000" cy="3429000"/>
          </a:xfrm>
          <a:solidFill>
            <a:srgbClr val="FFFFFF"/>
          </a:solidFill>
          <a:ln/>
        </p:spPr>
      </p:sp>
      <p:sp>
        <p:nvSpPr>
          <p:cNvPr id="203780" name="Rectangle 3"/>
          <p:cNvSpPr>
            <a:spLocks noGrp="1" noChangeArrowheads="1"/>
          </p:cNvSpPr>
          <p:nvPr>
            <p:ph type="body" idx="1"/>
          </p:nvPr>
        </p:nvSpPr>
        <p:spPr>
          <a:xfrm>
            <a:off x="914400" y="4343400"/>
            <a:ext cx="5029200" cy="444500"/>
          </a:xfrm>
          <a:solidFill>
            <a:srgbClr val="FFFFFF"/>
          </a:solidFill>
          <a:ln>
            <a:solidFill>
              <a:srgbClr val="000000"/>
            </a:solidFill>
          </a:ln>
        </p:spPr>
        <p:txBody>
          <a:bodyPr/>
          <a:lstStyle/>
          <a:p>
            <a:pPr eaLnBrk="1" hangingPunct="1"/>
            <a:endParaRPr lang="en-US" altLang="zh-CN" dirty="0" smtClean="0">
              <a:latin typeface="Arial" pitchFamily="34" charset="0"/>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2" name="幻灯片图像占位符 1"/>
          <p:cNvSpPr>
            <a:spLocks noGrp="1" noRot="1" noChangeAspect="1" noTextEdit="1"/>
          </p:cNvSpPr>
          <p:nvPr>
            <p:ph type="sldImg"/>
          </p:nvPr>
        </p:nvSpPr>
        <p:spPr>
          <a:ln/>
        </p:spPr>
      </p:sp>
      <p:sp>
        <p:nvSpPr>
          <p:cNvPr id="204803" name="备注占位符 2"/>
          <p:cNvSpPr>
            <a:spLocks noGrp="1"/>
          </p:cNvSpPr>
          <p:nvPr>
            <p:ph type="body" idx="1"/>
          </p:nvPr>
        </p:nvSpPr>
        <p:spPr>
          <a:noFill/>
          <a:ln/>
        </p:spPr>
        <p:txBody>
          <a:bodyPr/>
          <a:lstStyle/>
          <a:p>
            <a:endParaRPr lang="zh-CN" altLang="en-US" dirty="0" smtClean="0">
              <a:latin typeface="Arial" pitchFamily="34" charset="0"/>
            </a:endParaRPr>
          </a:p>
        </p:txBody>
      </p:sp>
      <p:sp>
        <p:nvSpPr>
          <p:cNvPr id="204804" name="灯片编号占位符 3"/>
          <p:cNvSpPr>
            <a:spLocks noGrp="1"/>
          </p:cNvSpPr>
          <p:nvPr>
            <p:ph type="sldNum" sz="quarter" idx="5"/>
          </p:nvPr>
        </p:nvSpPr>
        <p:spPr>
          <a:noFill/>
        </p:spPr>
        <p:txBody>
          <a:bodyPr/>
          <a:lstStyle/>
          <a:p>
            <a:fld id="{F03A6094-9C36-49A1-865B-F7CCAA709174}" type="slidenum">
              <a:rPr lang="en-US" altLang="zh-CN" smtClean="0">
                <a:latin typeface="Arial" pitchFamily="34" charset="0"/>
              </a:rPr>
              <a:pPr/>
              <a:t>52</a:t>
            </a:fld>
            <a:endParaRPr lang="en-US" altLang="zh-CN" smtClean="0">
              <a:latin typeface="Arial" pitchFamily="34" charset="0"/>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幻灯片图像占位符 1"/>
          <p:cNvSpPr>
            <a:spLocks noGrp="1" noRot="1" noChangeAspect="1" noTextEdit="1"/>
          </p:cNvSpPr>
          <p:nvPr>
            <p:ph type="sldImg"/>
          </p:nvPr>
        </p:nvSpPr>
        <p:spPr>
          <a:ln/>
        </p:spPr>
      </p:sp>
      <p:sp>
        <p:nvSpPr>
          <p:cNvPr id="3" name="备注占位符 2"/>
          <p:cNvSpPr>
            <a:spLocks noGrp="1"/>
          </p:cNvSpPr>
          <p:nvPr>
            <p:ph type="body" idx="1"/>
          </p:nvPr>
        </p:nvSpPr>
        <p:spPr/>
        <p:txBody>
          <a:bodyPr>
            <a:normAutofit/>
          </a:bodyPr>
          <a:lstStyle/>
          <a:p>
            <a:pPr>
              <a:defRPr/>
            </a:pPr>
            <a:endParaRPr lang="zh-CN" altLang="en-US" dirty="0"/>
          </a:p>
        </p:txBody>
      </p:sp>
      <p:sp>
        <p:nvSpPr>
          <p:cNvPr id="205828" name="灯片编号占位符 3"/>
          <p:cNvSpPr>
            <a:spLocks noGrp="1"/>
          </p:cNvSpPr>
          <p:nvPr>
            <p:ph type="sldNum" sz="quarter" idx="5"/>
          </p:nvPr>
        </p:nvSpPr>
        <p:spPr>
          <a:noFill/>
        </p:spPr>
        <p:txBody>
          <a:bodyPr/>
          <a:lstStyle/>
          <a:p>
            <a:fld id="{26BCB3FD-36B2-42E2-B2CD-8CDDEA309A12}" type="slidenum">
              <a:rPr lang="en-US" altLang="zh-CN" smtClean="0">
                <a:latin typeface="Arial" pitchFamily="34" charset="0"/>
              </a:rPr>
              <a:pPr/>
              <a:t>53</a:t>
            </a:fld>
            <a:endParaRPr lang="en-US" altLang="zh-CN" smtClean="0">
              <a:latin typeface="Arial" pitchFamily="34" charset="0"/>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幻灯片图像占位符 1"/>
          <p:cNvSpPr>
            <a:spLocks noGrp="1" noRot="1" noChangeAspect="1" noTextEdit="1"/>
          </p:cNvSpPr>
          <p:nvPr>
            <p:ph type="sldImg"/>
          </p:nvPr>
        </p:nvSpPr>
        <p:spPr>
          <a:ln/>
        </p:spPr>
      </p:sp>
      <p:sp>
        <p:nvSpPr>
          <p:cNvPr id="206851" name="备注占位符 2"/>
          <p:cNvSpPr>
            <a:spLocks noGrp="1"/>
          </p:cNvSpPr>
          <p:nvPr>
            <p:ph type="body" idx="1"/>
          </p:nvPr>
        </p:nvSpPr>
        <p:spPr>
          <a:noFill/>
          <a:ln/>
        </p:spPr>
        <p:txBody>
          <a:bodyPr/>
          <a:lstStyle/>
          <a:p>
            <a:endParaRPr lang="zh-CN" altLang="en-US" dirty="0" smtClean="0">
              <a:latin typeface="Arial" pitchFamily="34" charset="0"/>
            </a:endParaRPr>
          </a:p>
        </p:txBody>
      </p:sp>
      <p:sp>
        <p:nvSpPr>
          <p:cNvPr id="206852" name="灯片编号占位符 3"/>
          <p:cNvSpPr>
            <a:spLocks noGrp="1"/>
          </p:cNvSpPr>
          <p:nvPr>
            <p:ph type="sldNum" sz="quarter" idx="5"/>
          </p:nvPr>
        </p:nvSpPr>
        <p:spPr>
          <a:noFill/>
        </p:spPr>
        <p:txBody>
          <a:bodyPr/>
          <a:lstStyle/>
          <a:p>
            <a:fld id="{D15DBCDF-68EC-4256-8170-A5D143513289}" type="slidenum">
              <a:rPr lang="en-US" altLang="zh-CN" smtClean="0">
                <a:latin typeface="Arial" pitchFamily="34" charset="0"/>
              </a:rPr>
              <a:pPr/>
              <a:t>54</a:t>
            </a:fld>
            <a:endParaRPr lang="en-US" altLang="zh-CN" smtClean="0">
              <a:latin typeface="Arial" pitchFamily="34"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幻灯片图像占位符 1"/>
          <p:cNvSpPr>
            <a:spLocks noGrp="1" noRot="1" noChangeAspect="1" noTextEdit="1"/>
          </p:cNvSpPr>
          <p:nvPr>
            <p:ph type="sldImg"/>
          </p:nvPr>
        </p:nvSpPr>
        <p:spPr>
          <a:ln/>
        </p:spPr>
      </p:sp>
      <p:sp>
        <p:nvSpPr>
          <p:cNvPr id="162819" name="备注占位符 2"/>
          <p:cNvSpPr>
            <a:spLocks noGrp="1"/>
          </p:cNvSpPr>
          <p:nvPr>
            <p:ph type="body" idx="1"/>
          </p:nvPr>
        </p:nvSpPr>
        <p:spPr>
          <a:noFill/>
          <a:ln/>
        </p:spPr>
        <p:txBody>
          <a:bodyPr/>
          <a:lstStyle/>
          <a:p>
            <a:endParaRPr lang="zh-CN" altLang="en-US" dirty="0" smtClean="0">
              <a:latin typeface="Arial" pitchFamily="34" charset="0"/>
            </a:endParaRPr>
          </a:p>
        </p:txBody>
      </p:sp>
      <p:sp>
        <p:nvSpPr>
          <p:cNvPr id="162820" name="灯片编号占位符 3"/>
          <p:cNvSpPr>
            <a:spLocks noGrp="1"/>
          </p:cNvSpPr>
          <p:nvPr>
            <p:ph type="sldNum" sz="quarter" idx="5"/>
          </p:nvPr>
        </p:nvSpPr>
        <p:spPr>
          <a:noFill/>
        </p:spPr>
        <p:txBody>
          <a:bodyPr/>
          <a:lstStyle/>
          <a:p>
            <a:fld id="{278CD11B-6C40-4D59-9CCF-05201D609600}" type="slidenum">
              <a:rPr lang="en-US" altLang="zh-CN" smtClean="0">
                <a:latin typeface="Arial" pitchFamily="34" charset="0"/>
              </a:rPr>
              <a:pPr/>
              <a:t>5</a:t>
            </a:fld>
            <a:endParaRPr lang="en-US" altLang="zh-CN" smtClean="0">
              <a:latin typeface="Arial" pitchFamily="34" charset="0"/>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幻灯片图像占位符 1"/>
          <p:cNvSpPr>
            <a:spLocks noGrp="1" noRot="1" noChangeAspect="1" noTextEdit="1"/>
          </p:cNvSpPr>
          <p:nvPr>
            <p:ph type="sldImg"/>
          </p:nvPr>
        </p:nvSpPr>
        <p:spPr>
          <a:ln/>
        </p:spPr>
      </p:sp>
      <p:sp>
        <p:nvSpPr>
          <p:cNvPr id="207875" name="备注占位符 2"/>
          <p:cNvSpPr>
            <a:spLocks noGrp="1"/>
          </p:cNvSpPr>
          <p:nvPr>
            <p:ph type="body" idx="1"/>
          </p:nvPr>
        </p:nvSpPr>
        <p:spPr>
          <a:noFill/>
          <a:ln/>
        </p:spPr>
        <p:txBody>
          <a:bodyPr/>
          <a:lstStyle/>
          <a:p>
            <a:endParaRPr lang="zh-CN" altLang="en-US" dirty="0" smtClean="0">
              <a:latin typeface="Arial" pitchFamily="34" charset="0"/>
            </a:endParaRPr>
          </a:p>
        </p:txBody>
      </p:sp>
      <p:sp>
        <p:nvSpPr>
          <p:cNvPr id="207876" name="灯片编号占位符 3"/>
          <p:cNvSpPr>
            <a:spLocks noGrp="1"/>
          </p:cNvSpPr>
          <p:nvPr>
            <p:ph type="sldNum" sz="quarter" idx="5"/>
          </p:nvPr>
        </p:nvSpPr>
        <p:spPr>
          <a:noFill/>
        </p:spPr>
        <p:txBody>
          <a:bodyPr/>
          <a:lstStyle/>
          <a:p>
            <a:fld id="{52018874-A745-473E-BFD1-3B101EE82D9F}" type="slidenum">
              <a:rPr lang="en-US" altLang="zh-CN" smtClean="0">
                <a:latin typeface="Arial" pitchFamily="34" charset="0"/>
              </a:rPr>
              <a:pPr/>
              <a:t>55</a:t>
            </a:fld>
            <a:endParaRPr lang="en-US" altLang="zh-CN" smtClean="0">
              <a:latin typeface="Arial" pitchFamily="34" charset="0"/>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幻灯片图像占位符 1"/>
          <p:cNvSpPr>
            <a:spLocks noGrp="1" noRot="1" noChangeAspect="1" noTextEdit="1"/>
          </p:cNvSpPr>
          <p:nvPr>
            <p:ph type="sldImg"/>
          </p:nvPr>
        </p:nvSpPr>
        <p:spPr>
          <a:ln/>
        </p:spPr>
      </p:sp>
      <p:sp>
        <p:nvSpPr>
          <p:cNvPr id="208899" name="备注占位符 2"/>
          <p:cNvSpPr>
            <a:spLocks noGrp="1"/>
          </p:cNvSpPr>
          <p:nvPr>
            <p:ph type="body" idx="1"/>
          </p:nvPr>
        </p:nvSpPr>
        <p:spPr>
          <a:noFill/>
          <a:ln/>
        </p:spPr>
        <p:txBody>
          <a:bodyPr/>
          <a:lstStyle/>
          <a:p>
            <a:endParaRPr lang="zh-CN" altLang="en-US" smtClean="0">
              <a:latin typeface="Arial" pitchFamily="34" charset="0"/>
            </a:endParaRPr>
          </a:p>
        </p:txBody>
      </p:sp>
      <p:sp>
        <p:nvSpPr>
          <p:cNvPr id="208900" name="灯片编号占位符 3"/>
          <p:cNvSpPr>
            <a:spLocks noGrp="1"/>
          </p:cNvSpPr>
          <p:nvPr>
            <p:ph type="sldNum" sz="quarter" idx="5"/>
          </p:nvPr>
        </p:nvSpPr>
        <p:spPr>
          <a:noFill/>
        </p:spPr>
        <p:txBody>
          <a:bodyPr/>
          <a:lstStyle/>
          <a:p>
            <a:fld id="{1B7C7546-5BB3-4630-8D5A-5F2AEB7DB89F}" type="slidenum">
              <a:rPr lang="en-US" altLang="zh-CN" smtClean="0">
                <a:latin typeface="Arial" pitchFamily="34" charset="0"/>
              </a:rPr>
              <a:pPr/>
              <a:t>56</a:t>
            </a:fld>
            <a:endParaRPr lang="en-US" altLang="zh-CN" smtClean="0">
              <a:latin typeface="Arial" pitchFamily="34" charset="0"/>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幻灯片图像占位符 1"/>
          <p:cNvSpPr>
            <a:spLocks noGrp="1" noRot="1" noChangeAspect="1" noTextEdit="1"/>
          </p:cNvSpPr>
          <p:nvPr>
            <p:ph type="sldImg"/>
          </p:nvPr>
        </p:nvSpPr>
        <p:spPr>
          <a:ln/>
        </p:spPr>
      </p:sp>
      <p:sp>
        <p:nvSpPr>
          <p:cNvPr id="209923" name="备注占位符 2"/>
          <p:cNvSpPr>
            <a:spLocks noGrp="1"/>
          </p:cNvSpPr>
          <p:nvPr>
            <p:ph type="body" idx="1"/>
          </p:nvPr>
        </p:nvSpPr>
        <p:spPr>
          <a:noFill/>
          <a:ln/>
        </p:spPr>
        <p:txBody>
          <a:bodyPr/>
          <a:lstStyle/>
          <a:p>
            <a:endParaRPr lang="zh-CN" altLang="en-US" dirty="0" smtClean="0">
              <a:latin typeface="Arial" pitchFamily="34" charset="0"/>
            </a:endParaRPr>
          </a:p>
        </p:txBody>
      </p:sp>
      <p:sp>
        <p:nvSpPr>
          <p:cNvPr id="209924" name="灯片编号占位符 3"/>
          <p:cNvSpPr>
            <a:spLocks noGrp="1"/>
          </p:cNvSpPr>
          <p:nvPr>
            <p:ph type="sldNum" sz="quarter" idx="5"/>
          </p:nvPr>
        </p:nvSpPr>
        <p:spPr>
          <a:noFill/>
        </p:spPr>
        <p:txBody>
          <a:bodyPr/>
          <a:lstStyle/>
          <a:p>
            <a:fld id="{1DDABFCC-6929-415A-BF91-A7E608976B76}" type="slidenum">
              <a:rPr lang="en-US" altLang="zh-CN" smtClean="0">
                <a:latin typeface="Arial" pitchFamily="34" charset="0"/>
              </a:rPr>
              <a:pPr/>
              <a:t>57</a:t>
            </a:fld>
            <a:endParaRPr lang="en-US" altLang="zh-CN" smtClean="0">
              <a:latin typeface="Arial" pitchFamily="34" charset="0"/>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6" name="幻灯片图像占位符 1"/>
          <p:cNvSpPr>
            <a:spLocks noGrp="1" noRot="1" noChangeAspect="1" noTextEdit="1"/>
          </p:cNvSpPr>
          <p:nvPr>
            <p:ph type="sldImg"/>
          </p:nvPr>
        </p:nvSpPr>
        <p:spPr>
          <a:ln/>
        </p:spPr>
      </p:sp>
      <p:sp>
        <p:nvSpPr>
          <p:cNvPr id="210947" name="备注占位符 2"/>
          <p:cNvSpPr>
            <a:spLocks noGrp="1"/>
          </p:cNvSpPr>
          <p:nvPr>
            <p:ph type="body" idx="1"/>
          </p:nvPr>
        </p:nvSpPr>
        <p:spPr>
          <a:noFill/>
          <a:ln/>
        </p:spPr>
        <p:txBody>
          <a:bodyPr/>
          <a:lstStyle/>
          <a:p>
            <a:endParaRPr lang="en-US" altLang="zh-CN" dirty="0" smtClean="0">
              <a:latin typeface="Arial" pitchFamily="34" charset="0"/>
            </a:endParaRPr>
          </a:p>
        </p:txBody>
      </p:sp>
      <p:sp>
        <p:nvSpPr>
          <p:cNvPr id="210948" name="灯片编号占位符 3"/>
          <p:cNvSpPr>
            <a:spLocks noGrp="1"/>
          </p:cNvSpPr>
          <p:nvPr>
            <p:ph type="sldNum" sz="quarter" idx="5"/>
          </p:nvPr>
        </p:nvSpPr>
        <p:spPr>
          <a:noFill/>
        </p:spPr>
        <p:txBody>
          <a:bodyPr/>
          <a:lstStyle/>
          <a:p>
            <a:fld id="{C6CD5DFB-FEBA-45D9-881B-85EF8A0E36C7}" type="slidenum">
              <a:rPr lang="en-US" altLang="zh-CN" smtClean="0">
                <a:latin typeface="Arial" pitchFamily="34" charset="0"/>
              </a:rPr>
              <a:pPr/>
              <a:t>58</a:t>
            </a:fld>
            <a:endParaRPr lang="en-US" altLang="zh-CN" smtClean="0">
              <a:latin typeface="Arial" pitchFamily="34" charset="0"/>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0" name="幻灯片图像占位符 1"/>
          <p:cNvSpPr>
            <a:spLocks noGrp="1" noRot="1" noChangeAspect="1" noTextEdit="1"/>
          </p:cNvSpPr>
          <p:nvPr>
            <p:ph type="sldImg"/>
          </p:nvPr>
        </p:nvSpPr>
        <p:spPr>
          <a:ln/>
        </p:spPr>
      </p:sp>
      <p:sp>
        <p:nvSpPr>
          <p:cNvPr id="211971" name="备注占位符 2"/>
          <p:cNvSpPr>
            <a:spLocks noGrp="1"/>
          </p:cNvSpPr>
          <p:nvPr>
            <p:ph type="body" idx="1"/>
          </p:nvPr>
        </p:nvSpPr>
        <p:spPr>
          <a:noFill/>
          <a:ln/>
        </p:spPr>
        <p:txBody>
          <a:bodyPr/>
          <a:lstStyle/>
          <a:p>
            <a:endParaRPr lang="zh-CN" altLang="en-US" dirty="0" smtClean="0">
              <a:latin typeface="Arial" pitchFamily="34" charset="0"/>
            </a:endParaRPr>
          </a:p>
        </p:txBody>
      </p:sp>
      <p:sp>
        <p:nvSpPr>
          <p:cNvPr id="211972" name="灯片编号占位符 3"/>
          <p:cNvSpPr>
            <a:spLocks noGrp="1"/>
          </p:cNvSpPr>
          <p:nvPr>
            <p:ph type="sldNum" sz="quarter" idx="5"/>
          </p:nvPr>
        </p:nvSpPr>
        <p:spPr>
          <a:noFill/>
        </p:spPr>
        <p:txBody>
          <a:bodyPr/>
          <a:lstStyle/>
          <a:p>
            <a:fld id="{D7A49BF0-D663-406E-BE79-CD50D96CC0C2}" type="slidenum">
              <a:rPr lang="en-US" altLang="zh-CN" smtClean="0">
                <a:latin typeface="Arial" pitchFamily="34" charset="0"/>
              </a:rPr>
              <a:pPr/>
              <a:t>59</a:t>
            </a:fld>
            <a:endParaRPr lang="en-US" altLang="zh-CN" smtClean="0">
              <a:latin typeface="Arial" pitchFamily="34" charset="0"/>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幻灯片图像占位符 1"/>
          <p:cNvSpPr>
            <a:spLocks noGrp="1" noRot="1" noChangeAspect="1" noTextEdit="1"/>
          </p:cNvSpPr>
          <p:nvPr>
            <p:ph type="sldImg"/>
          </p:nvPr>
        </p:nvSpPr>
        <p:spPr>
          <a:ln/>
        </p:spPr>
      </p:sp>
      <p:sp>
        <p:nvSpPr>
          <p:cNvPr id="212995" name="备注占位符 2"/>
          <p:cNvSpPr>
            <a:spLocks noGrp="1"/>
          </p:cNvSpPr>
          <p:nvPr>
            <p:ph type="body" idx="1"/>
          </p:nvPr>
        </p:nvSpPr>
        <p:spPr>
          <a:noFill/>
          <a:ln/>
        </p:spPr>
        <p:txBody>
          <a:bodyPr/>
          <a:lstStyle/>
          <a:p>
            <a:pPr>
              <a:lnSpc>
                <a:spcPct val="120000"/>
              </a:lnSpc>
            </a:pPr>
            <a:endParaRPr lang="zh-CN" altLang="en-US" dirty="0" smtClean="0">
              <a:latin typeface="Arial" pitchFamily="34" charset="0"/>
            </a:endParaRPr>
          </a:p>
        </p:txBody>
      </p:sp>
      <p:sp>
        <p:nvSpPr>
          <p:cNvPr id="212996" name="灯片编号占位符 3"/>
          <p:cNvSpPr>
            <a:spLocks noGrp="1"/>
          </p:cNvSpPr>
          <p:nvPr>
            <p:ph type="sldNum" sz="quarter" idx="5"/>
          </p:nvPr>
        </p:nvSpPr>
        <p:spPr>
          <a:noFill/>
        </p:spPr>
        <p:txBody>
          <a:bodyPr/>
          <a:lstStyle/>
          <a:p>
            <a:fld id="{C8AA0ED9-7B01-4A86-BDD4-C8CBA20F491D}" type="slidenum">
              <a:rPr lang="en-US" altLang="zh-CN" smtClean="0">
                <a:latin typeface="Arial" pitchFamily="34" charset="0"/>
              </a:rPr>
              <a:pPr/>
              <a:t>60</a:t>
            </a:fld>
            <a:endParaRPr lang="en-US" altLang="zh-CN" smtClean="0">
              <a:latin typeface="Arial" pitchFamily="34" charset="0"/>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幻灯片图像占位符 1"/>
          <p:cNvSpPr>
            <a:spLocks noGrp="1" noRot="1" noChangeAspect="1" noTextEdit="1"/>
          </p:cNvSpPr>
          <p:nvPr>
            <p:ph type="sldImg"/>
          </p:nvPr>
        </p:nvSpPr>
        <p:spPr>
          <a:ln/>
        </p:spPr>
      </p:sp>
      <p:sp>
        <p:nvSpPr>
          <p:cNvPr id="3" name="备注占位符 2"/>
          <p:cNvSpPr>
            <a:spLocks noGrp="1"/>
          </p:cNvSpPr>
          <p:nvPr>
            <p:ph type="body" idx="1"/>
          </p:nvPr>
        </p:nvSpPr>
        <p:spPr/>
        <p:txBody>
          <a:bodyPr>
            <a:normAutofit/>
          </a:bodyPr>
          <a:lstStyle/>
          <a:p>
            <a:pPr>
              <a:defRPr/>
            </a:pPr>
            <a:endParaRPr lang="zh-CN" altLang="en-US" dirty="0"/>
          </a:p>
        </p:txBody>
      </p:sp>
      <p:sp>
        <p:nvSpPr>
          <p:cNvPr id="214020" name="灯片编号占位符 3"/>
          <p:cNvSpPr>
            <a:spLocks noGrp="1"/>
          </p:cNvSpPr>
          <p:nvPr>
            <p:ph type="sldNum" sz="quarter" idx="5"/>
          </p:nvPr>
        </p:nvSpPr>
        <p:spPr>
          <a:noFill/>
        </p:spPr>
        <p:txBody>
          <a:bodyPr/>
          <a:lstStyle/>
          <a:p>
            <a:fld id="{483470C9-8BAF-4BBC-9CE2-1DC203187085}" type="slidenum">
              <a:rPr lang="en-US" altLang="zh-CN" smtClean="0">
                <a:latin typeface="Arial" pitchFamily="34" charset="0"/>
              </a:rPr>
              <a:pPr/>
              <a:t>61</a:t>
            </a:fld>
            <a:endParaRPr lang="en-US" altLang="zh-CN" smtClean="0">
              <a:latin typeface="Arial" pitchFamily="34" charset="0"/>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幻灯片图像占位符 1"/>
          <p:cNvSpPr>
            <a:spLocks noGrp="1" noRot="1" noChangeAspect="1" noTextEdit="1"/>
          </p:cNvSpPr>
          <p:nvPr>
            <p:ph type="sldImg"/>
          </p:nvPr>
        </p:nvSpPr>
        <p:spPr>
          <a:ln/>
        </p:spPr>
      </p:sp>
      <p:sp>
        <p:nvSpPr>
          <p:cNvPr id="215043" name="备注占位符 2"/>
          <p:cNvSpPr>
            <a:spLocks noGrp="1"/>
          </p:cNvSpPr>
          <p:nvPr>
            <p:ph type="body" idx="1"/>
          </p:nvPr>
        </p:nvSpPr>
        <p:spPr>
          <a:noFill/>
          <a:ln/>
        </p:spPr>
        <p:txBody>
          <a:bodyPr/>
          <a:lstStyle/>
          <a:p>
            <a:endParaRPr lang="zh-CN" altLang="en-US" dirty="0" smtClean="0">
              <a:latin typeface="Arial" pitchFamily="34" charset="0"/>
            </a:endParaRPr>
          </a:p>
        </p:txBody>
      </p:sp>
      <p:sp>
        <p:nvSpPr>
          <p:cNvPr id="215044" name="灯片编号占位符 3"/>
          <p:cNvSpPr>
            <a:spLocks noGrp="1"/>
          </p:cNvSpPr>
          <p:nvPr>
            <p:ph type="sldNum" sz="quarter" idx="5"/>
          </p:nvPr>
        </p:nvSpPr>
        <p:spPr>
          <a:noFill/>
        </p:spPr>
        <p:txBody>
          <a:bodyPr/>
          <a:lstStyle/>
          <a:p>
            <a:fld id="{8F2EF49D-9A4D-408E-9B2C-FF8F2810E57D}" type="slidenum">
              <a:rPr lang="en-US" altLang="zh-CN" smtClean="0">
                <a:latin typeface="Arial" pitchFamily="34" charset="0"/>
              </a:rPr>
              <a:pPr/>
              <a:t>62</a:t>
            </a:fld>
            <a:endParaRPr lang="en-US" altLang="zh-CN" smtClean="0">
              <a:latin typeface="Arial" pitchFamily="34" charset="0"/>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幻灯片图像占位符 1"/>
          <p:cNvSpPr>
            <a:spLocks noGrp="1" noRot="1" noChangeAspect="1" noTextEdit="1"/>
          </p:cNvSpPr>
          <p:nvPr>
            <p:ph type="sldImg"/>
          </p:nvPr>
        </p:nvSpPr>
        <p:spPr>
          <a:ln/>
        </p:spPr>
      </p:sp>
      <p:sp>
        <p:nvSpPr>
          <p:cNvPr id="216067" name="备注占位符 2"/>
          <p:cNvSpPr>
            <a:spLocks noGrp="1"/>
          </p:cNvSpPr>
          <p:nvPr>
            <p:ph type="body" idx="1"/>
          </p:nvPr>
        </p:nvSpPr>
        <p:spPr>
          <a:noFill/>
          <a:ln/>
        </p:spPr>
        <p:txBody>
          <a:bodyPr/>
          <a:lstStyle/>
          <a:p>
            <a:endParaRPr lang="en-US" altLang="zh-CN" b="1" dirty="0" smtClean="0">
              <a:solidFill>
                <a:srgbClr val="000000"/>
              </a:solidFill>
              <a:latin typeface="Times New Roman" pitchFamily="18" charset="0"/>
              <a:ea typeface="楷体_GB2312" pitchFamily="49" charset="-122"/>
            </a:endParaRPr>
          </a:p>
          <a:p>
            <a:endParaRPr lang="zh-CN" altLang="en-US" dirty="0" smtClean="0">
              <a:latin typeface="Arial" pitchFamily="34" charset="0"/>
            </a:endParaRPr>
          </a:p>
        </p:txBody>
      </p:sp>
      <p:sp>
        <p:nvSpPr>
          <p:cNvPr id="216068" name="灯片编号占位符 3"/>
          <p:cNvSpPr>
            <a:spLocks noGrp="1"/>
          </p:cNvSpPr>
          <p:nvPr>
            <p:ph type="sldNum" sz="quarter" idx="5"/>
          </p:nvPr>
        </p:nvSpPr>
        <p:spPr>
          <a:noFill/>
        </p:spPr>
        <p:txBody>
          <a:bodyPr/>
          <a:lstStyle/>
          <a:p>
            <a:fld id="{1FDE741A-285E-43B4-889A-BEC554B1EF8A}" type="slidenum">
              <a:rPr lang="en-US" altLang="zh-CN" smtClean="0">
                <a:latin typeface="Arial" pitchFamily="34" charset="0"/>
              </a:rPr>
              <a:pPr/>
              <a:t>63</a:t>
            </a:fld>
            <a:endParaRPr lang="en-US" altLang="zh-CN" smtClean="0">
              <a:latin typeface="Arial" pitchFamily="34" charset="0"/>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幻灯片图像占位符 1"/>
          <p:cNvSpPr>
            <a:spLocks noGrp="1" noRot="1" noChangeAspect="1" noTextEdit="1"/>
          </p:cNvSpPr>
          <p:nvPr>
            <p:ph type="sldImg"/>
          </p:nvPr>
        </p:nvSpPr>
        <p:spPr>
          <a:ln/>
        </p:spPr>
      </p:sp>
      <p:sp>
        <p:nvSpPr>
          <p:cNvPr id="217091" name="备注占位符 2"/>
          <p:cNvSpPr>
            <a:spLocks noGrp="1"/>
          </p:cNvSpPr>
          <p:nvPr>
            <p:ph type="body" idx="1"/>
          </p:nvPr>
        </p:nvSpPr>
        <p:spPr>
          <a:noFill/>
          <a:ln/>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endParaRPr lang="zh-CN" altLang="en-US" dirty="0" smtClean="0">
              <a:solidFill>
                <a:srgbClr val="FF0000"/>
              </a:solidFill>
              <a:latin typeface="Arial" pitchFamily="34" charset="0"/>
            </a:endParaRPr>
          </a:p>
        </p:txBody>
      </p:sp>
      <p:sp>
        <p:nvSpPr>
          <p:cNvPr id="217092" name="灯片编号占位符 3"/>
          <p:cNvSpPr>
            <a:spLocks noGrp="1"/>
          </p:cNvSpPr>
          <p:nvPr>
            <p:ph type="sldNum" sz="quarter" idx="5"/>
          </p:nvPr>
        </p:nvSpPr>
        <p:spPr>
          <a:noFill/>
        </p:spPr>
        <p:txBody>
          <a:bodyPr/>
          <a:lstStyle/>
          <a:p>
            <a:fld id="{78333EB4-1029-40AC-B712-F1056611527B}" type="slidenum">
              <a:rPr lang="en-US" altLang="zh-CN" smtClean="0">
                <a:latin typeface="Arial" pitchFamily="34" charset="0"/>
              </a:rPr>
              <a:pPr/>
              <a:t>64</a:t>
            </a:fld>
            <a:endParaRPr lang="en-US" altLang="zh-CN" smtClean="0">
              <a:latin typeface="Arial" pitchFamily="34"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幻灯片图像占位符 1"/>
          <p:cNvSpPr>
            <a:spLocks noGrp="1" noRot="1" noChangeAspect="1" noTextEdit="1"/>
          </p:cNvSpPr>
          <p:nvPr>
            <p:ph type="sldImg"/>
          </p:nvPr>
        </p:nvSpPr>
        <p:spPr>
          <a:ln/>
        </p:spPr>
      </p:sp>
      <p:sp>
        <p:nvSpPr>
          <p:cNvPr id="163843" name="备注占位符 2"/>
          <p:cNvSpPr>
            <a:spLocks noGrp="1"/>
          </p:cNvSpPr>
          <p:nvPr>
            <p:ph type="body" idx="1"/>
          </p:nvPr>
        </p:nvSpPr>
        <p:spPr>
          <a:noFill/>
          <a:ln/>
        </p:spPr>
        <p:txBody>
          <a:bodyPr/>
          <a:lstStyle/>
          <a:p>
            <a:endParaRPr lang="zh-CN" altLang="en-US" dirty="0" smtClean="0">
              <a:latin typeface="Arial" pitchFamily="34" charset="0"/>
            </a:endParaRPr>
          </a:p>
        </p:txBody>
      </p:sp>
      <p:sp>
        <p:nvSpPr>
          <p:cNvPr id="163844" name="灯片编号占位符 3"/>
          <p:cNvSpPr>
            <a:spLocks noGrp="1"/>
          </p:cNvSpPr>
          <p:nvPr>
            <p:ph type="sldNum" sz="quarter" idx="5"/>
          </p:nvPr>
        </p:nvSpPr>
        <p:spPr>
          <a:noFill/>
        </p:spPr>
        <p:txBody>
          <a:bodyPr/>
          <a:lstStyle/>
          <a:p>
            <a:fld id="{7EC6D532-6C24-409F-A58B-8F8724853E43}" type="slidenum">
              <a:rPr lang="en-US" altLang="zh-CN" smtClean="0">
                <a:latin typeface="Arial" pitchFamily="34" charset="0"/>
              </a:rPr>
              <a:pPr/>
              <a:t>6</a:t>
            </a:fld>
            <a:endParaRPr lang="en-US" altLang="zh-CN" smtClean="0">
              <a:latin typeface="Arial" pitchFamily="34" charset="0"/>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幻灯片图像占位符 1"/>
          <p:cNvSpPr>
            <a:spLocks noGrp="1" noRot="1" noChangeAspect="1" noTextEdit="1"/>
          </p:cNvSpPr>
          <p:nvPr>
            <p:ph type="sldImg"/>
          </p:nvPr>
        </p:nvSpPr>
        <p:spPr>
          <a:ln/>
        </p:spPr>
      </p:sp>
      <p:sp>
        <p:nvSpPr>
          <p:cNvPr id="218115" name="备注占位符 2"/>
          <p:cNvSpPr>
            <a:spLocks noGrp="1"/>
          </p:cNvSpPr>
          <p:nvPr>
            <p:ph type="body" idx="1"/>
          </p:nvPr>
        </p:nvSpPr>
        <p:spPr>
          <a:noFill/>
          <a:ln/>
        </p:spPr>
        <p:txBody>
          <a:bodyPr/>
          <a:lstStyle/>
          <a:p>
            <a:endParaRPr lang="en-US" altLang="zh-CN" dirty="0" smtClean="0">
              <a:latin typeface="Arial" pitchFamily="34" charset="0"/>
            </a:endParaRPr>
          </a:p>
        </p:txBody>
      </p:sp>
      <p:sp>
        <p:nvSpPr>
          <p:cNvPr id="218116" name="灯片编号占位符 3"/>
          <p:cNvSpPr>
            <a:spLocks noGrp="1"/>
          </p:cNvSpPr>
          <p:nvPr>
            <p:ph type="sldNum" sz="quarter" idx="5"/>
          </p:nvPr>
        </p:nvSpPr>
        <p:spPr>
          <a:noFill/>
        </p:spPr>
        <p:txBody>
          <a:bodyPr/>
          <a:lstStyle/>
          <a:p>
            <a:fld id="{369AF2AB-6882-4E18-BEA5-81AA0CD6C6A2}" type="slidenum">
              <a:rPr lang="en-US" altLang="zh-CN" smtClean="0">
                <a:latin typeface="Arial" pitchFamily="34" charset="0"/>
              </a:rPr>
              <a:pPr/>
              <a:t>65</a:t>
            </a:fld>
            <a:endParaRPr lang="en-US" altLang="zh-CN" smtClean="0">
              <a:latin typeface="Arial" pitchFamily="34" charset="0"/>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幻灯片图像占位符 1"/>
          <p:cNvSpPr>
            <a:spLocks noGrp="1" noRot="1" noChangeAspect="1" noTextEdit="1"/>
          </p:cNvSpPr>
          <p:nvPr>
            <p:ph type="sldImg"/>
          </p:nvPr>
        </p:nvSpPr>
        <p:spPr>
          <a:ln/>
        </p:spPr>
      </p:sp>
      <p:sp>
        <p:nvSpPr>
          <p:cNvPr id="219139" name="备注占位符 2"/>
          <p:cNvSpPr>
            <a:spLocks noGrp="1"/>
          </p:cNvSpPr>
          <p:nvPr>
            <p:ph type="body" idx="1"/>
          </p:nvPr>
        </p:nvSpPr>
        <p:spPr>
          <a:noFill/>
          <a:ln/>
        </p:spPr>
        <p:txBody>
          <a:bodyPr/>
          <a:lstStyle/>
          <a:p>
            <a:endParaRPr lang="zh-CN" altLang="en-US" dirty="0" smtClean="0">
              <a:latin typeface="Arial" pitchFamily="34" charset="0"/>
            </a:endParaRPr>
          </a:p>
        </p:txBody>
      </p:sp>
      <p:sp>
        <p:nvSpPr>
          <p:cNvPr id="219140" name="灯片编号占位符 3"/>
          <p:cNvSpPr>
            <a:spLocks noGrp="1"/>
          </p:cNvSpPr>
          <p:nvPr>
            <p:ph type="sldNum" sz="quarter" idx="5"/>
          </p:nvPr>
        </p:nvSpPr>
        <p:spPr>
          <a:noFill/>
        </p:spPr>
        <p:txBody>
          <a:bodyPr/>
          <a:lstStyle/>
          <a:p>
            <a:fld id="{9E155DEF-E730-4A6B-A9BF-235BFDCA3B27}" type="slidenum">
              <a:rPr lang="en-US" altLang="zh-CN" smtClean="0">
                <a:latin typeface="Arial" pitchFamily="34" charset="0"/>
              </a:rPr>
              <a:pPr/>
              <a:t>67</a:t>
            </a:fld>
            <a:endParaRPr lang="en-US" altLang="zh-CN" smtClean="0">
              <a:latin typeface="Arial" pitchFamily="34" charset="0"/>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2" name="幻灯片图像占位符 1"/>
          <p:cNvSpPr>
            <a:spLocks noGrp="1" noRot="1" noChangeAspect="1" noTextEdit="1"/>
          </p:cNvSpPr>
          <p:nvPr>
            <p:ph type="sldImg"/>
          </p:nvPr>
        </p:nvSpPr>
        <p:spPr>
          <a:ln/>
        </p:spPr>
      </p:sp>
      <p:sp>
        <p:nvSpPr>
          <p:cNvPr id="220163" name="备注占位符 2"/>
          <p:cNvSpPr>
            <a:spLocks noGrp="1"/>
          </p:cNvSpPr>
          <p:nvPr>
            <p:ph type="body" idx="1"/>
          </p:nvPr>
        </p:nvSpPr>
        <p:spPr>
          <a:noFill/>
          <a:ln/>
        </p:spPr>
        <p:txBody>
          <a:bodyPr/>
          <a:lstStyle/>
          <a:p>
            <a:endParaRPr lang="zh-CN" altLang="en-US" dirty="0" smtClean="0">
              <a:latin typeface="Arial" pitchFamily="34" charset="0"/>
            </a:endParaRPr>
          </a:p>
        </p:txBody>
      </p:sp>
      <p:sp>
        <p:nvSpPr>
          <p:cNvPr id="220164" name="灯片编号占位符 3"/>
          <p:cNvSpPr>
            <a:spLocks noGrp="1"/>
          </p:cNvSpPr>
          <p:nvPr>
            <p:ph type="sldNum" sz="quarter" idx="5"/>
          </p:nvPr>
        </p:nvSpPr>
        <p:spPr>
          <a:noFill/>
        </p:spPr>
        <p:txBody>
          <a:bodyPr/>
          <a:lstStyle/>
          <a:p>
            <a:fld id="{EE82E4D4-B1A5-462C-99B6-90742956230E}" type="slidenum">
              <a:rPr lang="en-US" altLang="zh-CN" smtClean="0">
                <a:latin typeface="Arial" pitchFamily="34" charset="0"/>
              </a:rPr>
              <a:pPr/>
              <a:t>68</a:t>
            </a:fld>
            <a:endParaRPr lang="en-US" altLang="zh-CN" smtClean="0">
              <a:latin typeface="Arial" pitchFamily="34" charset="0"/>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幻灯片图像占位符 1"/>
          <p:cNvSpPr>
            <a:spLocks noGrp="1" noRot="1" noChangeAspect="1" noTextEdit="1"/>
          </p:cNvSpPr>
          <p:nvPr>
            <p:ph type="sldImg"/>
          </p:nvPr>
        </p:nvSpPr>
        <p:spPr>
          <a:ln/>
        </p:spPr>
      </p:sp>
      <p:sp>
        <p:nvSpPr>
          <p:cNvPr id="221187" name="备注占位符 2"/>
          <p:cNvSpPr>
            <a:spLocks noGrp="1"/>
          </p:cNvSpPr>
          <p:nvPr>
            <p:ph type="body" idx="1"/>
          </p:nvPr>
        </p:nvSpPr>
        <p:spPr>
          <a:noFill/>
          <a:ln/>
        </p:spPr>
        <p:txBody>
          <a:bodyPr/>
          <a:lstStyle/>
          <a:p>
            <a:endParaRPr lang="zh-CN" altLang="en-US" dirty="0" smtClean="0">
              <a:latin typeface="Arial" pitchFamily="34" charset="0"/>
            </a:endParaRPr>
          </a:p>
        </p:txBody>
      </p:sp>
      <p:sp>
        <p:nvSpPr>
          <p:cNvPr id="221188" name="灯片编号占位符 3"/>
          <p:cNvSpPr>
            <a:spLocks noGrp="1"/>
          </p:cNvSpPr>
          <p:nvPr>
            <p:ph type="sldNum" sz="quarter" idx="5"/>
          </p:nvPr>
        </p:nvSpPr>
        <p:spPr>
          <a:noFill/>
        </p:spPr>
        <p:txBody>
          <a:bodyPr/>
          <a:lstStyle/>
          <a:p>
            <a:fld id="{BAB24781-5372-4A48-914B-5E3BE348AB1D}" type="slidenum">
              <a:rPr lang="en-US" altLang="zh-CN" smtClean="0">
                <a:latin typeface="Arial" pitchFamily="34" charset="0"/>
              </a:rPr>
              <a:pPr/>
              <a:t>69</a:t>
            </a:fld>
            <a:endParaRPr lang="en-US" altLang="zh-CN" smtClean="0">
              <a:latin typeface="Arial" pitchFamily="34" charset="0"/>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Rectangle 7"/>
          <p:cNvSpPr>
            <a:spLocks noGrp="1" noChangeArrowheads="1"/>
          </p:cNvSpPr>
          <p:nvPr>
            <p:ph type="sldNum" sz="quarter" idx="5"/>
          </p:nvPr>
        </p:nvSpPr>
        <p:spPr>
          <a:noFill/>
        </p:spPr>
        <p:txBody>
          <a:bodyPr/>
          <a:lstStyle/>
          <a:p>
            <a:fld id="{4C568B13-23DE-4A7F-911F-95481447DE1F}" type="slidenum">
              <a:rPr lang="en-US" altLang="zh-CN" smtClean="0">
                <a:latin typeface="Arial" pitchFamily="34" charset="0"/>
              </a:rPr>
              <a:pPr/>
              <a:t>72</a:t>
            </a:fld>
            <a:endParaRPr lang="en-US" altLang="zh-CN" smtClean="0">
              <a:latin typeface="Arial" pitchFamily="34" charset="0"/>
            </a:endParaRPr>
          </a:p>
        </p:txBody>
      </p:sp>
      <p:sp>
        <p:nvSpPr>
          <p:cNvPr id="222211" name="Rectangle 2"/>
          <p:cNvSpPr>
            <a:spLocks noGrp="1" noRot="1" noChangeAspect="1" noChangeArrowheads="1" noTextEdit="1"/>
          </p:cNvSpPr>
          <p:nvPr>
            <p:ph type="sldImg"/>
          </p:nvPr>
        </p:nvSpPr>
        <p:spPr>
          <a:solidFill>
            <a:srgbClr val="FFFFFF"/>
          </a:solidFill>
          <a:ln/>
        </p:spPr>
      </p:sp>
      <p:sp>
        <p:nvSpPr>
          <p:cNvPr id="222212" name="Rectangle 3"/>
          <p:cNvSpPr>
            <a:spLocks noGrp="1" noChangeArrowheads="1"/>
          </p:cNvSpPr>
          <p:nvPr>
            <p:ph type="body" idx="1"/>
          </p:nvPr>
        </p:nvSpPr>
        <p:spPr>
          <a:xfrm>
            <a:off x="914400" y="4343400"/>
            <a:ext cx="5029200" cy="4114800"/>
          </a:xfrm>
          <a:solidFill>
            <a:srgbClr val="FFFFFF"/>
          </a:solidFill>
          <a:ln>
            <a:solidFill>
              <a:srgbClr val="000000"/>
            </a:solidFill>
          </a:ln>
        </p:spPr>
        <p:txBody>
          <a:bodyPr/>
          <a:lstStyle/>
          <a:p>
            <a:endParaRPr lang="zh-CN" altLang="zh-CN" smtClean="0">
              <a:latin typeface="Arial" pitchFamily="34" charset="0"/>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幻灯片图像占位符 1"/>
          <p:cNvSpPr>
            <a:spLocks noGrp="1" noRot="1" noChangeAspect="1" noTextEdit="1"/>
          </p:cNvSpPr>
          <p:nvPr>
            <p:ph type="sldImg"/>
          </p:nvPr>
        </p:nvSpPr>
        <p:spPr>
          <a:ln/>
        </p:spPr>
      </p:sp>
      <p:sp>
        <p:nvSpPr>
          <p:cNvPr id="223235" name="备注占位符 2"/>
          <p:cNvSpPr>
            <a:spLocks noGrp="1"/>
          </p:cNvSpPr>
          <p:nvPr>
            <p:ph type="body" idx="1"/>
          </p:nvPr>
        </p:nvSpPr>
        <p:spPr>
          <a:noFill/>
          <a:ln/>
        </p:spPr>
        <p:txBody>
          <a:bodyPr/>
          <a:lstStyle/>
          <a:p>
            <a:endParaRPr lang="zh-CN" altLang="en-US" dirty="0" smtClean="0">
              <a:latin typeface="Arial" pitchFamily="34" charset="0"/>
            </a:endParaRPr>
          </a:p>
        </p:txBody>
      </p:sp>
      <p:sp>
        <p:nvSpPr>
          <p:cNvPr id="223236" name="灯片编号占位符 3"/>
          <p:cNvSpPr>
            <a:spLocks noGrp="1"/>
          </p:cNvSpPr>
          <p:nvPr>
            <p:ph type="sldNum" sz="quarter" idx="5"/>
          </p:nvPr>
        </p:nvSpPr>
        <p:spPr>
          <a:noFill/>
        </p:spPr>
        <p:txBody>
          <a:bodyPr/>
          <a:lstStyle/>
          <a:p>
            <a:fld id="{F8E7C2C2-8E48-4682-B2F5-A2F39BDDABF9}" type="slidenum">
              <a:rPr lang="en-US" altLang="zh-CN" smtClean="0">
                <a:latin typeface="Arial" pitchFamily="34" charset="0"/>
              </a:rPr>
              <a:pPr/>
              <a:t>74</a:t>
            </a:fld>
            <a:endParaRPr lang="en-US" altLang="zh-CN" smtClean="0">
              <a:latin typeface="Arial" pitchFamily="34" charset="0"/>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幻灯片图像占位符 1"/>
          <p:cNvSpPr>
            <a:spLocks noGrp="1" noRot="1" noChangeAspect="1" noTextEdit="1"/>
          </p:cNvSpPr>
          <p:nvPr>
            <p:ph type="sldImg"/>
          </p:nvPr>
        </p:nvSpPr>
        <p:spPr>
          <a:ln/>
        </p:spPr>
      </p:sp>
      <p:sp>
        <p:nvSpPr>
          <p:cNvPr id="224259" name="备注占位符 2"/>
          <p:cNvSpPr>
            <a:spLocks noGrp="1"/>
          </p:cNvSpPr>
          <p:nvPr>
            <p:ph type="body" idx="1"/>
          </p:nvPr>
        </p:nvSpPr>
        <p:spPr>
          <a:noFill/>
          <a:ln/>
        </p:spPr>
        <p:txBody>
          <a:bodyPr/>
          <a:lstStyle/>
          <a:p>
            <a:endParaRPr lang="zh-CN" altLang="en-US" dirty="0" smtClean="0">
              <a:latin typeface="Arial" pitchFamily="34" charset="0"/>
            </a:endParaRPr>
          </a:p>
        </p:txBody>
      </p:sp>
      <p:sp>
        <p:nvSpPr>
          <p:cNvPr id="224260" name="灯片编号占位符 3"/>
          <p:cNvSpPr>
            <a:spLocks noGrp="1"/>
          </p:cNvSpPr>
          <p:nvPr>
            <p:ph type="sldNum" sz="quarter" idx="5"/>
          </p:nvPr>
        </p:nvSpPr>
        <p:spPr>
          <a:noFill/>
        </p:spPr>
        <p:txBody>
          <a:bodyPr/>
          <a:lstStyle/>
          <a:p>
            <a:fld id="{4AA9CE39-C65C-487D-9889-ED8595AF9CFE}" type="slidenum">
              <a:rPr lang="en-US" altLang="zh-CN" smtClean="0">
                <a:latin typeface="Arial" pitchFamily="34" charset="0"/>
              </a:rPr>
              <a:pPr/>
              <a:t>75</a:t>
            </a:fld>
            <a:endParaRPr lang="en-US" altLang="zh-CN" smtClean="0">
              <a:latin typeface="Arial" pitchFamily="34" charset="0"/>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幻灯片图像占位符 1"/>
          <p:cNvSpPr>
            <a:spLocks noGrp="1" noRot="1" noChangeAspect="1" noTextEdit="1"/>
          </p:cNvSpPr>
          <p:nvPr>
            <p:ph type="sldImg"/>
          </p:nvPr>
        </p:nvSpPr>
        <p:spPr>
          <a:ln/>
        </p:spPr>
      </p:sp>
      <p:sp>
        <p:nvSpPr>
          <p:cNvPr id="225283" name="备注占位符 2"/>
          <p:cNvSpPr>
            <a:spLocks noGrp="1"/>
          </p:cNvSpPr>
          <p:nvPr>
            <p:ph type="body" idx="1"/>
          </p:nvPr>
        </p:nvSpPr>
        <p:spPr>
          <a:noFill/>
          <a:ln/>
        </p:spPr>
        <p:txBody>
          <a:bodyPr/>
          <a:lstStyle/>
          <a:p>
            <a:endParaRPr lang="zh-CN" altLang="en-US" dirty="0" smtClean="0">
              <a:latin typeface="Arial" pitchFamily="34" charset="0"/>
            </a:endParaRPr>
          </a:p>
        </p:txBody>
      </p:sp>
      <p:sp>
        <p:nvSpPr>
          <p:cNvPr id="225284" name="灯片编号占位符 3"/>
          <p:cNvSpPr>
            <a:spLocks noGrp="1"/>
          </p:cNvSpPr>
          <p:nvPr>
            <p:ph type="sldNum" sz="quarter" idx="5"/>
          </p:nvPr>
        </p:nvSpPr>
        <p:spPr>
          <a:noFill/>
        </p:spPr>
        <p:txBody>
          <a:bodyPr/>
          <a:lstStyle/>
          <a:p>
            <a:fld id="{65F31BB5-A328-4D1C-829E-EFEF884B7A25}" type="slidenum">
              <a:rPr lang="en-US" altLang="zh-CN" smtClean="0">
                <a:latin typeface="Arial" pitchFamily="34" charset="0"/>
              </a:rPr>
              <a:pPr/>
              <a:t>78</a:t>
            </a:fld>
            <a:endParaRPr lang="en-US" altLang="zh-CN" smtClean="0">
              <a:latin typeface="Arial" pitchFamily="34" charset="0"/>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幻灯片图像占位符 1"/>
          <p:cNvSpPr>
            <a:spLocks noGrp="1" noRot="1" noChangeAspect="1" noTextEdit="1"/>
          </p:cNvSpPr>
          <p:nvPr>
            <p:ph type="sldImg"/>
          </p:nvPr>
        </p:nvSpPr>
        <p:spPr>
          <a:ln/>
        </p:spPr>
      </p:sp>
      <p:sp>
        <p:nvSpPr>
          <p:cNvPr id="226307" name="备注占位符 2"/>
          <p:cNvSpPr>
            <a:spLocks noGrp="1"/>
          </p:cNvSpPr>
          <p:nvPr>
            <p:ph type="body" idx="1"/>
          </p:nvPr>
        </p:nvSpPr>
        <p:spPr>
          <a:noFill/>
          <a:ln/>
        </p:spPr>
        <p:txBody>
          <a:bodyPr/>
          <a:lstStyle/>
          <a:p>
            <a:endParaRPr lang="zh-CN" altLang="en-US" dirty="0" smtClean="0">
              <a:latin typeface="Arial" pitchFamily="34" charset="0"/>
            </a:endParaRPr>
          </a:p>
        </p:txBody>
      </p:sp>
      <p:sp>
        <p:nvSpPr>
          <p:cNvPr id="226308" name="灯片编号占位符 3"/>
          <p:cNvSpPr>
            <a:spLocks noGrp="1"/>
          </p:cNvSpPr>
          <p:nvPr>
            <p:ph type="sldNum" sz="quarter" idx="5"/>
          </p:nvPr>
        </p:nvSpPr>
        <p:spPr>
          <a:noFill/>
        </p:spPr>
        <p:txBody>
          <a:bodyPr/>
          <a:lstStyle/>
          <a:p>
            <a:fld id="{8890D6A9-D243-4B37-9669-B734FFA3695B}" type="slidenum">
              <a:rPr lang="en-US" altLang="zh-CN" smtClean="0">
                <a:latin typeface="Arial" pitchFamily="34" charset="0"/>
              </a:rPr>
              <a:pPr/>
              <a:t>79</a:t>
            </a:fld>
            <a:endParaRPr lang="en-US" altLang="zh-CN" smtClean="0">
              <a:latin typeface="Arial" pitchFamily="34" charset="0"/>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幻灯片图像占位符 1"/>
          <p:cNvSpPr>
            <a:spLocks noGrp="1" noRot="1" noChangeAspect="1" noTextEdit="1"/>
          </p:cNvSpPr>
          <p:nvPr>
            <p:ph type="sldImg"/>
          </p:nvPr>
        </p:nvSpPr>
        <p:spPr>
          <a:ln/>
        </p:spPr>
      </p:sp>
      <p:sp>
        <p:nvSpPr>
          <p:cNvPr id="227331" name="备注占位符 2"/>
          <p:cNvSpPr>
            <a:spLocks noGrp="1"/>
          </p:cNvSpPr>
          <p:nvPr>
            <p:ph type="body" idx="1"/>
          </p:nvPr>
        </p:nvSpPr>
        <p:spPr>
          <a:noFill/>
          <a:ln/>
        </p:spPr>
        <p:txBody>
          <a:bodyPr/>
          <a:lstStyle/>
          <a:p>
            <a:endParaRPr lang="en-US" altLang="zh-CN" dirty="0" smtClean="0">
              <a:latin typeface="Arial" pitchFamily="34" charset="0"/>
            </a:endParaRPr>
          </a:p>
        </p:txBody>
      </p:sp>
      <p:sp>
        <p:nvSpPr>
          <p:cNvPr id="227332" name="灯片编号占位符 3"/>
          <p:cNvSpPr>
            <a:spLocks noGrp="1"/>
          </p:cNvSpPr>
          <p:nvPr>
            <p:ph type="sldNum" sz="quarter" idx="5"/>
          </p:nvPr>
        </p:nvSpPr>
        <p:spPr>
          <a:noFill/>
        </p:spPr>
        <p:txBody>
          <a:bodyPr/>
          <a:lstStyle/>
          <a:p>
            <a:fld id="{B4EA654B-24B4-416E-A066-84EDDF87731B}" type="slidenum">
              <a:rPr lang="en-US" altLang="zh-CN" smtClean="0">
                <a:latin typeface="Arial" pitchFamily="34" charset="0"/>
              </a:rPr>
              <a:pPr/>
              <a:t>80</a:t>
            </a:fld>
            <a:endParaRPr lang="en-US" altLang="zh-CN" smtClean="0">
              <a:latin typeface="Arial" pitchFamily="34"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幻灯片图像占位符 1"/>
          <p:cNvSpPr>
            <a:spLocks noGrp="1" noRot="1" noChangeAspect="1" noTextEdit="1"/>
          </p:cNvSpPr>
          <p:nvPr>
            <p:ph type="sldImg"/>
          </p:nvPr>
        </p:nvSpPr>
        <p:spPr>
          <a:ln/>
        </p:spPr>
      </p:sp>
      <p:sp>
        <p:nvSpPr>
          <p:cNvPr id="164867" name="备注占位符 2"/>
          <p:cNvSpPr>
            <a:spLocks noGrp="1"/>
          </p:cNvSpPr>
          <p:nvPr>
            <p:ph type="body" idx="1"/>
          </p:nvPr>
        </p:nvSpPr>
        <p:spPr>
          <a:noFill/>
          <a:ln/>
        </p:spPr>
        <p:txBody>
          <a:bodyPr/>
          <a:lstStyle/>
          <a:p>
            <a:endParaRPr lang="zh-CN" altLang="en-US" dirty="0" smtClean="0">
              <a:latin typeface="Arial" pitchFamily="34" charset="0"/>
            </a:endParaRPr>
          </a:p>
        </p:txBody>
      </p:sp>
      <p:sp>
        <p:nvSpPr>
          <p:cNvPr id="164868" name="灯片编号占位符 3"/>
          <p:cNvSpPr>
            <a:spLocks noGrp="1"/>
          </p:cNvSpPr>
          <p:nvPr>
            <p:ph type="sldNum" sz="quarter" idx="5"/>
          </p:nvPr>
        </p:nvSpPr>
        <p:spPr>
          <a:noFill/>
        </p:spPr>
        <p:txBody>
          <a:bodyPr/>
          <a:lstStyle/>
          <a:p>
            <a:fld id="{3D74E0B6-1CB7-4D42-A16D-9F4E2191E718}" type="slidenum">
              <a:rPr lang="en-US" altLang="zh-CN" smtClean="0">
                <a:latin typeface="Arial" pitchFamily="34" charset="0"/>
              </a:rPr>
              <a:pPr/>
              <a:t>7</a:t>
            </a:fld>
            <a:endParaRPr lang="en-US" altLang="zh-CN" smtClean="0">
              <a:latin typeface="Arial" pitchFamily="34" charset="0"/>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幻灯片图像占位符 1"/>
          <p:cNvSpPr>
            <a:spLocks noGrp="1" noRot="1" noChangeAspect="1" noTextEdit="1"/>
          </p:cNvSpPr>
          <p:nvPr>
            <p:ph type="sldImg"/>
          </p:nvPr>
        </p:nvSpPr>
        <p:spPr>
          <a:ln/>
        </p:spPr>
      </p:sp>
      <p:sp>
        <p:nvSpPr>
          <p:cNvPr id="228355" name="备注占位符 2"/>
          <p:cNvSpPr>
            <a:spLocks noGrp="1"/>
          </p:cNvSpPr>
          <p:nvPr>
            <p:ph type="body" idx="1"/>
          </p:nvPr>
        </p:nvSpPr>
        <p:spPr>
          <a:noFill/>
          <a:ln/>
        </p:spPr>
        <p:txBody>
          <a:bodyPr/>
          <a:lstStyle/>
          <a:p>
            <a:endParaRPr lang="zh-CN" altLang="en-US" dirty="0" smtClean="0">
              <a:latin typeface="Arial" pitchFamily="34" charset="0"/>
            </a:endParaRPr>
          </a:p>
        </p:txBody>
      </p:sp>
      <p:sp>
        <p:nvSpPr>
          <p:cNvPr id="228356" name="灯片编号占位符 3"/>
          <p:cNvSpPr>
            <a:spLocks noGrp="1"/>
          </p:cNvSpPr>
          <p:nvPr>
            <p:ph type="sldNum" sz="quarter" idx="5"/>
          </p:nvPr>
        </p:nvSpPr>
        <p:spPr>
          <a:noFill/>
        </p:spPr>
        <p:txBody>
          <a:bodyPr/>
          <a:lstStyle/>
          <a:p>
            <a:fld id="{F7A0B3D0-E870-43A9-B0B5-C6B5567F0793}" type="slidenum">
              <a:rPr lang="en-US" altLang="zh-CN" smtClean="0">
                <a:latin typeface="Arial" pitchFamily="34" charset="0"/>
              </a:rPr>
              <a:pPr/>
              <a:t>81</a:t>
            </a:fld>
            <a:endParaRPr lang="en-US" altLang="zh-CN" smtClean="0">
              <a:latin typeface="Arial" pitchFamily="34" charset="0"/>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幻灯片图像占位符 1"/>
          <p:cNvSpPr>
            <a:spLocks noGrp="1" noRot="1" noChangeAspect="1" noTextEdit="1"/>
          </p:cNvSpPr>
          <p:nvPr>
            <p:ph type="sldImg"/>
          </p:nvPr>
        </p:nvSpPr>
        <p:spPr>
          <a:ln/>
        </p:spPr>
      </p:sp>
      <p:sp>
        <p:nvSpPr>
          <p:cNvPr id="233475" name="备注占位符 2"/>
          <p:cNvSpPr>
            <a:spLocks noGrp="1"/>
          </p:cNvSpPr>
          <p:nvPr>
            <p:ph type="body" idx="1"/>
          </p:nvPr>
        </p:nvSpPr>
        <p:spPr>
          <a:ln/>
        </p:spPr>
        <p:txBody>
          <a:bodyPr/>
          <a:lstStyle/>
          <a:p>
            <a:pPr>
              <a:defRPr/>
            </a:pPr>
            <a:endParaRPr lang="zh-CN" altLang="en-US" dirty="0" smtClean="0">
              <a:latin typeface="Arial" pitchFamily="34" charset="0"/>
            </a:endParaRPr>
          </a:p>
          <a:p>
            <a:pPr>
              <a:defRPr/>
            </a:pPr>
            <a:endParaRPr lang="zh-CN" altLang="en-US" dirty="0" smtClean="0">
              <a:latin typeface="Arial" pitchFamily="34" charset="0"/>
            </a:endParaRPr>
          </a:p>
          <a:p>
            <a:pPr>
              <a:defRPr/>
            </a:pPr>
            <a:endParaRPr lang="zh-CN" altLang="en-US" dirty="0" smtClean="0">
              <a:latin typeface="Arial" pitchFamily="34" charset="0"/>
            </a:endParaRPr>
          </a:p>
        </p:txBody>
      </p:sp>
      <p:sp>
        <p:nvSpPr>
          <p:cNvPr id="239620" name="灯片编号占位符 3"/>
          <p:cNvSpPr>
            <a:spLocks noGrp="1"/>
          </p:cNvSpPr>
          <p:nvPr>
            <p:ph type="sldNum" sz="quarter" idx="5"/>
          </p:nvPr>
        </p:nvSpPr>
        <p:spPr>
          <a:noFill/>
        </p:spPr>
        <p:txBody>
          <a:bodyPr/>
          <a:lstStyle/>
          <a:p>
            <a:fld id="{1168510F-2E55-4A27-8E80-1A44B94E7C3F}" type="slidenum">
              <a:rPr lang="en-US" altLang="zh-CN" smtClean="0">
                <a:latin typeface="Arial" pitchFamily="34" charset="0"/>
              </a:rPr>
              <a:pPr/>
              <a:t>82</a:t>
            </a:fld>
            <a:endParaRPr lang="en-US" altLang="zh-CN" smtClean="0">
              <a:latin typeface="Arial" pitchFamily="34" charset="0"/>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2" name="幻灯片图像占位符 1"/>
          <p:cNvSpPr>
            <a:spLocks noGrp="1" noRot="1" noChangeAspect="1" noTextEdit="1"/>
          </p:cNvSpPr>
          <p:nvPr>
            <p:ph type="sldImg"/>
          </p:nvPr>
        </p:nvSpPr>
        <p:spPr>
          <a:ln/>
        </p:spPr>
      </p:sp>
      <p:sp>
        <p:nvSpPr>
          <p:cNvPr id="240643" name="备注占位符 2"/>
          <p:cNvSpPr>
            <a:spLocks noGrp="1"/>
          </p:cNvSpPr>
          <p:nvPr>
            <p:ph type="body" idx="1"/>
          </p:nvPr>
        </p:nvSpPr>
        <p:spPr>
          <a:noFill/>
          <a:ln/>
        </p:spPr>
        <p:txBody>
          <a:bodyPr/>
          <a:lstStyle/>
          <a:p>
            <a:endParaRPr lang="zh-CN" altLang="en-US" dirty="0" smtClean="0">
              <a:latin typeface="Arial" pitchFamily="34" charset="0"/>
            </a:endParaRPr>
          </a:p>
        </p:txBody>
      </p:sp>
      <p:sp>
        <p:nvSpPr>
          <p:cNvPr id="240644" name="灯片编号占位符 3"/>
          <p:cNvSpPr>
            <a:spLocks noGrp="1"/>
          </p:cNvSpPr>
          <p:nvPr>
            <p:ph type="sldNum" sz="quarter" idx="5"/>
          </p:nvPr>
        </p:nvSpPr>
        <p:spPr>
          <a:noFill/>
        </p:spPr>
        <p:txBody>
          <a:bodyPr/>
          <a:lstStyle/>
          <a:p>
            <a:fld id="{72A0FED4-941B-40D6-8FA0-1F95240D38B6}" type="slidenum">
              <a:rPr lang="en-US" altLang="zh-CN" smtClean="0">
                <a:latin typeface="Arial" pitchFamily="34" charset="0"/>
              </a:rPr>
              <a:pPr/>
              <a:t>83</a:t>
            </a:fld>
            <a:endParaRPr lang="en-US" altLang="zh-CN" smtClean="0">
              <a:latin typeface="Arial" pitchFamily="34" charset="0"/>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66" name="Rectangle 7"/>
          <p:cNvSpPr>
            <a:spLocks noGrp="1" noChangeArrowheads="1"/>
          </p:cNvSpPr>
          <p:nvPr>
            <p:ph type="sldNum" sz="quarter" idx="5"/>
          </p:nvPr>
        </p:nvSpPr>
        <p:spPr>
          <a:noFill/>
        </p:spPr>
        <p:txBody>
          <a:bodyPr/>
          <a:lstStyle/>
          <a:p>
            <a:fld id="{ED6CF013-E194-4589-9069-DCC1276DF2D6}" type="slidenum">
              <a:rPr lang="en-US" altLang="zh-CN" smtClean="0">
                <a:latin typeface="Arial" pitchFamily="34" charset="0"/>
              </a:rPr>
              <a:pPr/>
              <a:t>88</a:t>
            </a:fld>
            <a:endParaRPr lang="en-US" altLang="zh-CN" smtClean="0">
              <a:latin typeface="Arial" pitchFamily="34" charset="0"/>
            </a:endParaRPr>
          </a:p>
        </p:txBody>
      </p:sp>
      <p:sp>
        <p:nvSpPr>
          <p:cNvPr id="241667" name="Rectangle 2"/>
          <p:cNvSpPr>
            <a:spLocks noGrp="1" noRot="1" noChangeAspect="1" noChangeArrowheads="1" noTextEdit="1"/>
          </p:cNvSpPr>
          <p:nvPr>
            <p:ph type="sldImg"/>
          </p:nvPr>
        </p:nvSpPr>
        <p:spPr>
          <a:solidFill>
            <a:srgbClr val="FFFFFF"/>
          </a:solidFill>
          <a:ln/>
        </p:spPr>
      </p:sp>
      <p:sp>
        <p:nvSpPr>
          <p:cNvPr id="241668" name="Rectangle 3"/>
          <p:cNvSpPr>
            <a:spLocks noGrp="1" noChangeArrowheads="1"/>
          </p:cNvSpPr>
          <p:nvPr>
            <p:ph type="body" idx="1"/>
          </p:nvPr>
        </p:nvSpPr>
        <p:spPr>
          <a:xfrm>
            <a:off x="914400" y="4343400"/>
            <a:ext cx="5029200" cy="4114800"/>
          </a:xfrm>
          <a:solidFill>
            <a:srgbClr val="FFFFFF"/>
          </a:solidFill>
          <a:ln>
            <a:solidFill>
              <a:srgbClr val="000000"/>
            </a:solidFill>
          </a:ln>
        </p:spPr>
        <p:txBody>
          <a:bodyPr/>
          <a:lstStyle/>
          <a:p>
            <a:endParaRPr lang="zh-CN" altLang="zh-CN" smtClean="0">
              <a:latin typeface="Arial" pitchFamily="34" charset="0"/>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幻灯片图像占位符 1"/>
          <p:cNvSpPr>
            <a:spLocks noGrp="1" noRot="1" noChangeAspect="1" noTextEdit="1"/>
          </p:cNvSpPr>
          <p:nvPr>
            <p:ph type="sldImg"/>
          </p:nvPr>
        </p:nvSpPr>
        <p:spPr>
          <a:ln/>
        </p:spPr>
      </p:sp>
      <p:sp>
        <p:nvSpPr>
          <p:cNvPr id="232451" name="备注占位符 2"/>
          <p:cNvSpPr>
            <a:spLocks noGrp="1"/>
          </p:cNvSpPr>
          <p:nvPr>
            <p:ph type="body" idx="1"/>
          </p:nvPr>
        </p:nvSpPr>
        <p:spPr>
          <a:noFill/>
          <a:ln/>
        </p:spPr>
        <p:txBody>
          <a:bodyPr/>
          <a:lstStyle/>
          <a:p>
            <a:endParaRPr lang="zh-CN" altLang="en-US" dirty="0" smtClean="0">
              <a:latin typeface="Arial" pitchFamily="34" charset="0"/>
            </a:endParaRPr>
          </a:p>
          <a:p>
            <a:endParaRPr lang="zh-CN" altLang="en-US" dirty="0" smtClean="0">
              <a:latin typeface="Arial" pitchFamily="34" charset="0"/>
            </a:endParaRPr>
          </a:p>
        </p:txBody>
      </p:sp>
      <p:sp>
        <p:nvSpPr>
          <p:cNvPr id="232452" name="灯片编号占位符 3"/>
          <p:cNvSpPr>
            <a:spLocks noGrp="1"/>
          </p:cNvSpPr>
          <p:nvPr>
            <p:ph type="sldNum" sz="quarter" idx="5"/>
          </p:nvPr>
        </p:nvSpPr>
        <p:spPr>
          <a:noFill/>
        </p:spPr>
        <p:txBody>
          <a:bodyPr/>
          <a:lstStyle/>
          <a:p>
            <a:fld id="{E73C6498-9E7D-4E0E-80ED-17382DF8A054}" type="slidenum">
              <a:rPr lang="en-US" altLang="zh-CN" smtClean="0">
                <a:latin typeface="Arial" pitchFamily="34" charset="0"/>
              </a:rPr>
              <a:pPr/>
              <a:t>89</a:t>
            </a:fld>
            <a:endParaRPr lang="en-US" altLang="zh-CN" smtClean="0">
              <a:latin typeface="Arial" pitchFamily="34" charset="0"/>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94" name="幻灯片图像占位符 1"/>
          <p:cNvSpPr>
            <a:spLocks noGrp="1" noRot="1" noChangeAspect="1" noTextEdit="1"/>
          </p:cNvSpPr>
          <p:nvPr>
            <p:ph type="sldImg"/>
          </p:nvPr>
        </p:nvSpPr>
        <p:spPr>
          <a:ln/>
        </p:spPr>
      </p:sp>
      <p:sp>
        <p:nvSpPr>
          <p:cNvPr id="238595" name="备注占位符 2"/>
          <p:cNvSpPr>
            <a:spLocks noGrp="1"/>
          </p:cNvSpPr>
          <p:nvPr>
            <p:ph type="body" idx="1"/>
          </p:nvPr>
        </p:nvSpPr>
        <p:spPr>
          <a:noFill/>
          <a:ln/>
        </p:spPr>
        <p:txBody>
          <a:bodyPr/>
          <a:lstStyle/>
          <a:p>
            <a:endParaRPr lang="zh-CN" altLang="en-US" dirty="0" smtClean="0">
              <a:latin typeface="Arial" pitchFamily="34" charset="0"/>
            </a:endParaRPr>
          </a:p>
        </p:txBody>
      </p:sp>
      <p:sp>
        <p:nvSpPr>
          <p:cNvPr id="238596" name="灯片编号占位符 3"/>
          <p:cNvSpPr>
            <a:spLocks noGrp="1"/>
          </p:cNvSpPr>
          <p:nvPr>
            <p:ph type="sldNum" sz="quarter" idx="5"/>
          </p:nvPr>
        </p:nvSpPr>
        <p:spPr>
          <a:noFill/>
        </p:spPr>
        <p:txBody>
          <a:bodyPr/>
          <a:lstStyle/>
          <a:p>
            <a:fld id="{F03BD4F5-7740-45F8-ACA2-892F895BA09E}" type="slidenum">
              <a:rPr lang="en-US" altLang="zh-CN" smtClean="0">
                <a:latin typeface="Arial" pitchFamily="34" charset="0"/>
              </a:rPr>
              <a:pPr/>
              <a:t>90</a:t>
            </a:fld>
            <a:endParaRPr lang="en-US" altLang="zh-CN" smtClean="0">
              <a:latin typeface="Arial" pitchFamily="34" charset="0"/>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幻灯片图像占位符 1"/>
          <p:cNvSpPr>
            <a:spLocks noGrp="1" noRot="1" noChangeAspect="1" noTextEdit="1"/>
          </p:cNvSpPr>
          <p:nvPr>
            <p:ph type="sldImg"/>
          </p:nvPr>
        </p:nvSpPr>
        <p:spPr>
          <a:ln/>
        </p:spPr>
      </p:sp>
      <p:sp>
        <p:nvSpPr>
          <p:cNvPr id="242691" name="备注占位符 2"/>
          <p:cNvSpPr>
            <a:spLocks noGrp="1"/>
          </p:cNvSpPr>
          <p:nvPr>
            <p:ph type="body" idx="1"/>
          </p:nvPr>
        </p:nvSpPr>
        <p:spPr>
          <a:noFill/>
          <a:ln/>
        </p:spPr>
        <p:txBody>
          <a:bodyPr/>
          <a:lstStyle/>
          <a:p>
            <a:endParaRPr lang="zh-CN" altLang="en-US" smtClean="0">
              <a:latin typeface="Arial" pitchFamily="34" charset="0"/>
            </a:endParaRPr>
          </a:p>
        </p:txBody>
      </p:sp>
      <p:sp>
        <p:nvSpPr>
          <p:cNvPr id="242692" name="灯片编号占位符 3"/>
          <p:cNvSpPr>
            <a:spLocks noGrp="1"/>
          </p:cNvSpPr>
          <p:nvPr>
            <p:ph type="sldNum" sz="quarter" idx="5"/>
          </p:nvPr>
        </p:nvSpPr>
        <p:spPr>
          <a:noFill/>
        </p:spPr>
        <p:txBody>
          <a:bodyPr/>
          <a:lstStyle/>
          <a:p>
            <a:fld id="{F41F9048-A0B0-4725-8B2B-A8A69EBAA0E8}" type="slidenum">
              <a:rPr lang="en-US" altLang="zh-CN" smtClean="0">
                <a:latin typeface="Arial" pitchFamily="34" charset="0"/>
              </a:rPr>
              <a:pPr/>
              <a:t>91</a:t>
            </a:fld>
            <a:endParaRPr lang="en-US" altLang="zh-CN" smtClean="0">
              <a:latin typeface="Arial" pitchFamily="34" charset="0"/>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4" name="幻灯片图像占位符 1"/>
          <p:cNvSpPr>
            <a:spLocks noGrp="1" noRot="1" noChangeAspect="1" noTextEdit="1"/>
          </p:cNvSpPr>
          <p:nvPr>
            <p:ph type="sldImg"/>
          </p:nvPr>
        </p:nvSpPr>
        <p:spPr>
          <a:ln/>
        </p:spPr>
      </p:sp>
      <p:sp>
        <p:nvSpPr>
          <p:cNvPr id="243715" name="备注占位符 2"/>
          <p:cNvSpPr>
            <a:spLocks noGrp="1"/>
          </p:cNvSpPr>
          <p:nvPr>
            <p:ph type="body" idx="1"/>
          </p:nvPr>
        </p:nvSpPr>
        <p:spPr>
          <a:noFill/>
          <a:ln/>
        </p:spPr>
        <p:txBody>
          <a:bodyPr/>
          <a:lstStyle/>
          <a:p>
            <a:endParaRPr lang="en-US" altLang="zh-CN" smtClean="0">
              <a:latin typeface="Arial" pitchFamily="34" charset="0"/>
            </a:endParaRPr>
          </a:p>
          <a:p>
            <a:endParaRPr lang="zh-CN" altLang="en-US" smtClean="0">
              <a:latin typeface="Arial" pitchFamily="34" charset="0"/>
            </a:endParaRPr>
          </a:p>
        </p:txBody>
      </p:sp>
      <p:sp>
        <p:nvSpPr>
          <p:cNvPr id="243716" name="灯片编号占位符 3"/>
          <p:cNvSpPr>
            <a:spLocks noGrp="1"/>
          </p:cNvSpPr>
          <p:nvPr>
            <p:ph type="sldNum" sz="quarter" idx="5"/>
          </p:nvPr>
        </p:nvSpPr>
        <p:spPr>
          <a:noFill/>
        </p:spPr>
        <p:txBody>
          <a:bodyPr/>
          <a:lstStyle/>
          <a:p>
            <a:fld id="{14DC68B7-4E94-40EE-8F96-C9425D04B11A}" type="slidenum">
              <a:rPr lang="en-US" altLang="zh-CN" smtClean="0">
                <a:latin typeface="Arial" pitchFamily="34" charset="0"/>
              </a:rPr>
              <a:pPr/>
              <a:t>92</a:t>
            </a:fld>
            <a:endParaRPr lang="en-US" altLang="zh-CN" smtClean="0">
              <a:latin typeface="Arial" pitchFamily="34" charset="0"/>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738" name="幻灯片图像占位符 1"/>
          <p:cNvSpPr>
            <a:spLocks noGrp="1" noRot="1" noChangeAspect="1" noTextEdit="1"/>
          </p:cNvSpPr>
          <p:nvPr>
            <p:ph type="sldImg"/>
          </p:nvPr>
        </p:nvSpPr>
        <p:spPr>
          <a:ln/>
        </p:spPr>
      </p:sp>
      <p:sp>
        <p:nvSpPr>
          <p:cNvPr id="244739" name="备注占位符 2"/>
          <p:cNvSpPr>
            <a:spLocks noGrp="1"/>
          </p:cNvSpPr>
          <p:nvPr>
            <p:ph type="body" idx="1"/>
          </p:nvPr>
        </p:nvSpPr>
        <p:spPr>
          <a:noFill/>
          <a:ln/>
        </p:spPr>
        <p:txBody>
          <a:bodyPr/>
          <a:lstStyle/>
          <a:p>
            <a:endParaRPr lang="en-US" altLang="zh-CN" smtClean="0">
              <a:latin typeface="Arial" pitchFamily="34" charset="0"/>
            </a:endParaRPr>
          </a:p>
          <a:p>
            <a:endParaRPr lang="zh-CN" altLang="en-US" smtClean="0">
              <a:latin typeface="Arial" pitchFamily="34" charset="0"/>
            </a:endParaRPr>
          </a:p>
        </p:txBody>
      </p:sp>
      <p:sp>
        <p:nvSpPr>
          <p:cNvPr id="244740" name="灯片编号占位符 3"/>
          <p:cNvSpPr>
            <a:spLocks noGrp="1"/>
          </p:cNvSpPr>
          <p:nvPr>
            <p:ph type="sldNum" sz="quarter" idx="5"/>
          </p:nvPr>
        </p:nvSpPr>
        <p:spPr>
          <a:noFill/>
        </p:spPr>
        <p:txBody>
          <a:bodyPr/>
          <a:lstStyle/>
          <a:p>
            <a:fld id="{6CE45667-A755-4A18-AFE6-EF6FF77DB64E}" type="slidenum">
              <a:rPr lang="en-US" altLang="zh-CN" smtClean="0">
                <a:latin typeface="Arial" pitchFamily="34" charset="0"/>
              </a:rPr>
              <a:pPr/>
              <a:t>93</a:t>
            </a:fld>
            <a:endParaRPr lang="en-US" altLang="zh-CN" smtClean="0">
              <a:latin typeface="Arial" pitchFamily="34" charset="0"/>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2" name="幻灯片图像占位符 1"/>
          <p:cNvSpPr>
            <a:spLocks noGrp="1" noRot="1" noChangeAspect="1" noTextEdit="1"/>
          </p:cNvSpPr>
          <p:nvPr>
            <p:ph type="sldImg"/>
          </p:nvPr>
        </p:nvSpPr>
        <p:spPr>
          <a:ln/>
        </p:spPr>
      </p:sp>
      <p:sp>
        <p:nvSpPr>
          <p:cNvPr id="245763" name="备注占位符 2"/>
          <p:cNvSpPr>
            <a:spLocks noGrp="1"/>
          </p:cNvSpPr>
          <p:nvPr>
            <p:ph type="body" idx="1"/>
          </p:nvPr>
        </p:nvSpPr>
        <p:spPr>
          <a:noFill/>
          <a:ln/>
        </p:spPr>
        <p:txBody>
          <a:bodyPr/>
          <a:lstStyle/>
          <a:p>
            <a:endParaRPr lang="zh-CN" altLang="en-US" smtClean="0">
              <a:latin typeface="Arial" pitchFamily="34" charset="0"/>
            </a:endParaRPr>
          </a:p>
        </p:txBody>
      </p:sp>
      <p:sp>
        <p:nvSpPr>
          <p:cNvPr id="245764" name="灯片编号占位符 3"/>
          <p:cNvSpPr>
            <a:spLocks noGrp="1"/>
          </p:cNvSpPr>
          <p:nvPr>
            <p:ph type="sldNum" sz="quarter" idx="5"/>
          </p:nvPr>
        </p:nvSpPr>
        <p:spPr>
          <a:noFill/>
        </p:spPr>
        <p:txBody>
          <a:bodyPr/>
          <a:lstStyle/>
          <a:p>
            <a:fld id="{E95B3750-BDFA-4D6A-BA35-8A52C7DC15E8}" type="slidenum">
              <a:rPr lang="en-US" altLang="zh-CN" smtClean="0">
                <a:latin typeface="Arial" pitchFamily="34" charset="0"/>
              </a:rPr>
              <a:pPr/>
              <a:t>94</a:t>
            </a:fld>
            <a:endParaRPr lang="en-US" altLang="zh-CN" smtClean="0">
              <a:latin typeface="Arial" pitchFamily="34"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幻灯片图像占位符 1"/>
          <p:cNvSpPr>
            <a:spLocks noGrp="1" noRot="1" noChangeAspect="1" noTextEdit="1"/>
          </p:cNvSpPr>
          <p:nvPr>
            <p:ph type="sldImg"/>
          </p:nvPr>
        </p:nvSpPr>
        <p:spPr>
          <a:ln/>
        </p:spPr>
      </p:sp>
      <p:sp>
        <p:nvSpPr>
          <p:cNvPr id="165891" name="备注占位符 2"/>
          <p:cNvSpPr>
            <a:spLocks noGrp="1"/>
          </p:cNvSpPr>
          <p:nvPr>
            <p:ph type="body" idx="1"/>
          </p:nvPr>
        </p:nvSpPr>
        <p:spPr>
          <a:noFill/>
          <a:ln/>
        </p:spPr>
        <p:txBody>
          <a:bodyPr/>
          <a:lstStyle/>
          <a:p>
            <a:pPr algn="ctr"/>
            <a:endParaRPr lang="en-US" altLang="zh-CN" dirty="0" smtClean="0">
              <a:latin typeface="Arial" pitchFamily="34" charset="0"/>
            </a:endParaRPr>
          </a:p>
        </p:txBody>
      </p:sp>
      <p:sp>
        <p:nvSpPr>
          <p:cNvPr id="165892" name="灯片编号占位符 3"/>
          <p:cNvSpPr>
            <a:spLocks noGrp="1"/>
          </p:cNvSpPr>
          <p:nvPr>
            <p:ph type="sldNum" sz="quarter" idx="5"/>
          </p:nvPr>
        </p:nvSpPr>
        <p:spPr>
          <a:noFill/>
        </p:spPr>
        <p:txBody>
          <a:bodyPr/>
          <a:lstStyle/>
          <a:p>
            <a:fld id="{96A0D81B-7C07-450A-BC6C-FE88C1815878}" type="slidenum">
              <a:rPr lang="en-US" altLang="zh-CN" smtClean="0">
                <a:latin typeface="Arial" pitchFamily="34" charset="0"/>
              </a:rPr>
              <a:pPr/>
              <a:t>8</a:t>
            </a:fld>
            <a:endParaRPr lang="en-US" altLang="zh-CN" smtClean="0">
              <a:latin typeface="Arial" pitchFamily="34" charset="0"/>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786" name="幻灯片图像占位符 1"/>
          <p:cNvSpPr>
            <a:spLocks noGrp="1" noRot="1" noChangeAspect="1" noTextEdit="1"/>
          </p:cNvSpPr>
          <p:nvPr>
            <p:ph type="sldImg"/>
          </p:nvPr>
        </p:nvSpPr>
        <p:spPr>
          <a:ln/>
        </p:spPr>
      </p:sp>
      <p:sp>
        <p:nvSpPr>
          <p:cNvPr id="246787" name="备注占位符 2"/>
          <p:cNvSpPr>
            <a:spLocks noGrp="1"/>
          </p:cNvSpPr>
          <p:nvPr>
            <p:ph type="body" idx="1"/>
          </p:nvPr>
        </p:nvSpPr>
        <p:spPr>
          <a:noFill/>
          <a:ln/>
        </p:spPr>
        <p:txBody>
          <a:bodyPr/>
          <a:lstStyle/>
          <a:p>
            <a:endParaRPr lang="zh-CN" altLang="en-US" smtClean="0">
              <a:latin typeface="Arial" pitchFamily="34" charset="0"/>
            </a:endParaRPr>
          </a:p>
        </p:txBody>
      </p:sp>
      <p:sp>
        <p:nvSpPr>
          <p:cNvPr id="246788" name="灯片编号占位符 3"/>
          <p:cNvSpPr>
            <a:spLocks noGrp="1"/>
          </p:cNvSpPr>
          <p:nvPr>
            <p:ph type="sldNum" sz="quarter" idx="5"/>
          </p:nvPr>
        </p:nvSpPr>
        <p:spPr>
          <a:noFill/>
        </p:spPr>
        <p:txBody>
          <a:bodyPr/>
          <a:lstStyle/>
          <a:p>
            <a:fld id="{66E9D3A1-7AC1-453B-BBC5-70A594771033}" type="slidenum">
              <a:rPr lang="en-US" altLang="zh-CN" smtClean="0">
                <a:latin typeface="Arial" pitchFamily="34" charset="0"/>
              </a:rPr>
              <a:pPr/>
              <a:t>96</a:t>
            </a:fld>
            <a:endParaRPr lang="en-US" altLang="zh-CN" smtClean="0">
              <a:latin typeface="Arial" pitchFamily="34" charset="0"/>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10" name="幻灯片图像占位符 1"/>
          <p:cNvSpPr>
            <a:spLocks noGrp="1" noRot="1" noChangeAspect="1" noTextEdit="1"/>
          </p:cNvSpPr>
          <p:nvPr>
            <p:ph type="sldImg"/>
          </p:nvPr>
        </p:nvSpPr>
        <p:spPr>
          <a:ln/>
        </p:spPr>
      </p:sp>
      <p:sp>
        <p:nvSpPr>
          <p:cNvPr id="247811" name="备注占位符 2"/>
          <p:cNvSpPr>
            <a:spLocks noGrp="1"/>
          </p:cNvSpPr>
          <p:nvPr>
            <p:ph type="body" idx="1"/>
          </p:nvPr>
        </p:nvSpPr>
        <p:spPr>
          <a:noFill/>
          <a:ln/>
        </p:spPr>
        <p:txBody>
          <a:bodyPr/>
          <a:lstStyle/>
          <a:p>
            <a:endParaRPr lang="zh-CN" altLang="en-US" smtClean="0">
              <a:latin typeface="Arial" pitchFamily="34" charset="0"/>
            </a:endParaRPr>
          </a:p>
        </p:txBody>
      </p:sp>
      <p:sp>
        <p:nvSpPr>
          <p:cNvPr id="247812" name="灯片编号占位符 3"/>
          <p:cNvSpPr>
            <a:spLocks noGrp="1"/>
          </p:cNvSpPr>
          <p:nvPr>
            <p:ph type="sldNum" sz="quarter" idx="5"/>
          </p:nvPr>
        </p:nvSpPr>
        <p:spPr>
          <a:noFill/>
        </p:spPr>
        <p:txBody>
          <a:bodyPr/>
          <a:lstStyle/>
          <a:p>
            <a:fld id="{42DFC722-051E-4D57-9E48-ACCB634FB9B8}" type="slidenum">
              <a:rPr lang="en-US" altLang="zh-CN" smtClean="0">
                <a:latin typeface="Arial" pitchFamily="34" charset="0"/>
              </a:rPr>
              <a:pPr/>
              <a:t>100</a:t>
            </a:fld>
            <a:endParaRPr lang="en-US" altLang="zh-CN" smtClean="0">
              <a:latin typeface="Arial" pitchFamily="34" charset="0"/>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834" name="Rectangle 7"/>
          <p:cNvSpPr>
            <a:spLocks noGrp="1" noChangeArrowheads="1"/>
          </p:cNvSpPr>
          <p:nvPr>
            <p:ph type="sldNum" sz="quarter" idx="5"/>
          </p:nvPr>
        </p:nvSpPr>
        <p:spPr>
          <a:noFill/>
        </p:spPr>
        <p:txBody>
          <a:bodyPr/>
          <a:lstStyle/>
          <a:p>
            <a:fld id="{EA44C712-A82C-410E-9F56-A5A169D61108}" type="slidenum">
              <a:rPr lang="en-US" altLang="zh-CN" smtClean="0">
                <a:latin typeface="Arial" pitchFamily="34" charset="0"/>
              </a:rPr>
              <a:pPr/>
              <a:t>102</a:t>
            </a:fld>
            <a:endParaRPr lang="en-US" altLang="zh-CN" smtClean="0">
              <a:latin typeface="Arial" pitchFamily="34" charset="0"/>
            </a:endParaRPr>
          </a:p>
        </p:txBody>
      </p:sp>
      <p:sp>
        <p:nvSpPr>
          <p:cNvPr id="248835" name="Rectangle 2"/>
          <p:cNvSpPr>
            <a:spLocks noGrp="1" noRot="1" noChangeAspect="1" noChangeArrowheads="1" noTextEdit="1"/>
          </p:cNvSpPr>
          <p:nvPr>
            <p:ph type="sldImg"/>
          </p:nvPr>
        </p:nvSpPr>
        <p:spPr>
          <a:ln/>
        </p:spPr>
      </p:sp>
      <p:sp>
        <p:nvSpPr>
          <p:cNvPr id="248836" name="Rectangle 3"/>
          <p:cNvSpPr>
            <a:spLocks noGrp="1" noChangeArrowheads="1"/>
          </p:cNvSpPr>
          <p:nvPr>
            <p:ph type="body" idx="1"/>
          </p:nvPr>
        </p:nvSpPr>
        <p:spPr>
          <a:noFill/>
          <a:ln/>
        </p:spPr>
        <p:txBody>
          <a:bodyPr/>
          <a:lstStyle/>
          <a:p>
            <a:endParaRPr lang="zh-CN" altLang="zh-CN" smtClean="0">
              <a:latin typeface="Arial" pitchFamily="34" charset="0"/>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8" name="幻灯片图像占位符 1"/>
          <p:cNvSpPr>
            <a:spLocks noGrp="1" noRot="1" noChangeAspect="1" noTextEdit="1"/>
          </p:cNvSpPr>
          <p:nvPr>
            <p:ph type="sldImg"/>
          </p:nvPr>
        </p:nvSpPr>
        <p:spPr>
          <a:ln/>
        </p:spPr>
      </p:sp>
      <p:sp>
        <p:nvSpPr>
          <p:cNvPr id="249859" name="备注占位符 2"/>
          <p:cNvSpPr>
            <a:spLocks noGrp="1"/>
          </p:cNvSpPr>
          <p:nvPr>
            <p:ph type="body" idx="1"/>
          </p:nvPr>
        </p:nvSpPr>
        <p:spPr>
          <a:noFill/>
          <a:ln/>
        </p:spPr>
        <p:txBody>
          <a:bodyPr/>
          <a:lstStyle/>
          <a:p>
            <a:endParaRPr lang="zh-CN" altLang="en-US" smtClean="0">
              <a:latin typeface="Arial" pitchFamily="34" charset="0"/>
            </a:endParaRPr>
          </a:p>
        </p:txBody>
      </p:sp>
      <p:sp>
        <p:nvSpPr>
          <p:cNvPr id="249860" name="灯片编号占位符 3"/>
          <p:cNvSpPr>
            <a:spLocks noGrp="1"/>
          </p:cNvSpPr>
          <p:nvPr>
            <p:ph type="sldNum" sz="quarter" idx="5"/>
          </p:nvPr>
        </p:nvSpPr>
        <p:spPr>
          <a:noFill/>
        </p:spPr>
        <p:txBody>
          <a:bodyPr/>
          <a:lstStyle/>
          <a:p>
            <a:fld id="{DF8B4FA7-5445-4604-9946-912398AAB03A}" type="slidenum">
              <a:rPr lang="en-US" altLang="zh-CN" smtClean="0">
                <a:latin typeface="Arial" pitchFamily="34" charset="0"/>
              </a:rPr>
              <a:pPr/>
              <a:t>103</a:t>
            </a:fld>
            <a:endParaRPr lang="en-US" altLang="zh-CN" smtClean="0">
              <a:latin typeface="Arial" pitchFamily="34" charset="0"/>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882" name="幻灯片图像占位符 1"/>
          <p:cNvSpPr>
            <a:spLocks noGrp="1" noRot="1" noChangeAspect="1" noTextEdit="1"/>
          </p:cNvSpPr>
          <p:nvPr>
            <p:ph type="sldImg"/>
          </p:nvPr>
        </p:nvSpPr>
        <p:spPr>
          <a:ln/>
        </p:spPr>
      </p:sp>
      <p:sp>
        <p:nvSpPr>
          <p:cNvPr id="250883" name="备注占位符 2"/>
          <p:cNvSpPr>
            <a:spLocks noGrp="1"/>
          </p:cNvSpPr>
          <p:nvPr>
            <p:ph type="body" idx="1"/>
          </p:nvPr>
        </p:nvSpPr>
        <p:spPr>
          <a:noFill/>
          <a:ln/>
        </p:spPr>
        <p:txBody>
          <a:bodyPr/>
          <a:lstStyle/>
          <a:p>
            <a:endParaRPr lang="zh-CN" altLang="en-US" smtClean="0">
              <a:latin typeface="Arial" pitchFamily="34" charset="0"/>
            </a:endParaRPr>
          </a:p>
        </p:txBody>
      </p:sp>
      <p:sp>
        <p:nvSpPr>
          <p:cNvPr id="250884" name="灯片编号占位符 3"/>
          <p:cNvSpPr>
            <a:spLocks noGrp="1"/>
          </p:cNvSpPr>
          <p:nvPr>
            <p:ph type="sldNum" sz="quarter" idx="5"/>
          </p:nvPr>
        </p:nvSpPr>
        <p:spPr>
          <a:noFill/>
        </p:spPr>
        <p:txBody>
          <a:bodyPr/>
          <a:lstStyle/>
          <a:p>
            <a:fld id="{9AE6F7BD-6488-48B5-B1FD-C8C09163C713}" type="slidenum">
              <a:rPr lang="en-US" altLang="zh-CN" smtClean="0">
                <a:latin typeface="Arial" pitchFamily="34" charset="0"/>
              </a:rPr>
              <a:pPr/>
              <a:t>107</a:t>
            </a:fld>
            <a:endParaRPr lang="en-US" altLang="zh-CN" smtClean="0">
              <a:latin typeface="Arial" pitchFamily="34" charset="0"/>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6" name="幻灯片图像占位符 1"/>
          <p:cNvSpPr>
            <a:spLocks noGrp="1" noRot="1" noChangeAspect="1" noTextEdit="1"/>
          </p:cNvSpPr>
          <p:nvPr>
            <p:ph type="sldImg"/>
          </p:nvPr>
        </p:nvSpPr>
        <p:spPr>
          <a:ln/>
        </p:spPr>
      </p:sp>
      <p:sp>
        <p:nvSpPr>
          <p:cNvPr id="251907" name="备注占位符 2"/>
          <p:cNvSpPr>
            <a:spLocks noGrp="1"/>
          </p:cNvSpPr>
          <p:nvPr>
            <p:ph type="body" idx="1"/>
          </p:nvPr>
        </p:nvSpPr>
        <p:spPr>
          <a:noFill/>
          <a:ln/>
        </p:spPr>
        <p:txBody>
          <a:bodyPr/>
          <a:lstStyle/>
          <a:p>
            <a:endParaRPr lang="zh-CN" altLang="en-US" smtClean="0">
              <a:latin typeface="Arial" pitchFamily="34" charset="0"/>
            </a:endParaRPr>
          </a:p>
        </p:txBody>
      </p:sp>
      <p:sp>
        <p:nvSpPr>
          <p:cNvPr id="251908" name="灯片编号占位符 3"/>
          <p:cNvSpPr>
            <a:spLocks noGrp="1"/>
          </p:cNvSpPr>
          <p:nvPr>
            <p:ph type="sldNum" sz="quarter" idx="5"/>
          </p:nvPr>
        </p:nvSpPr>
        <p:spPr>
          <a:noFill/>
        </p:spPr>
        <p:txBody>
          <a:bodyPr/>
          <a:lstStyle/>
          <a:p>
            <a:fld id="{BFCE1960-2AFA-4CA6-B4C8-8D8A20A985EC}" type="slidenum">
              <a:rPr lang="en-US" altLang="zh-CN" smtClean="0">
                <a:latin typeface="Arial" pitchFamily="34" charset="0"/>
              </a:rPr>
              <a:pPr/>
              <a:t>109</a:t>
            </a:fld>
            <a:endParaRPr lang="en-US" altLang="zh-CN" smtClean="0">
              <a:latin typeface="Arial" pitchFamily="34" charset="0"/>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930" name="幻灯片图像占位符 1"/>
          <p:cNvSpPr>
            <a:spLocks noGrp="1" noRot="1" noChangeAspect="1" noTextEdit="1"/>
          </p:cNvSpPr>
          <p:nvPr>
            <p:ph type="sldImg"/>
          </p:nvPr>
        </p:nvSpPr>
        <p:spPr>
          <a:ln/>
        </p:spPr>
      </p:sp>
      <p:sp>
        <p:nvSpPr>
          <p:cNvPr id="252931" name="备注占位符 2"/>
          <p:cNvSpPr>
            <a:spLocks noGrp="1"/>
          </p:cNvSpPr>
          <p:nvPr>
            <p:ph type="body" idx="1"/>
          </p:nvPr>
        </p:nvSpPr>
        <p:spPr>
          <a:noFill/>
          <a:ln/>
        </p:spPr>
        <p:txBody>
          <a:bodyPr/>
          <a:lstStyle/>
          <a:p>
            <a:endParaRPr lang="zh-CN" altLang="en-US" smtClean="0">
              <a:latin typeface="Arial" pitchFamily="34" charset="0"/>
            </a:endParaRPr>
          </a:p>
        </p:txBody>
      </p:sp>
      <p:sp>
        <p:nvSpPr>
          <p:cNvPr id="252932" name="灯片编号占位符 3"/>
          <p:cNvSpPr>
            <a:spLocks noGrp="1"/>
          </p:cNvSpPr>
          <p:nvPr>
            <p:ph type="sldNum" sz="quarter" idx="5"/>
          </p:nvPr>
        </p:nvSpPr>
        <p:spPr>
          <a:noFill/>
        </p:spPr>
        <p:txBody>
          <a:bodyPr/>
          <a:lstStyle/>
          <a:p>
            <a:fld id="{214C625D-242B-467E-8B71-8DE0A605C535}" type="slidenum">
              <a:rPr lang="en-US" altLang="zh-CN" smtClean="0">
                <a:latin typeface="Arial" pitchFamily="34" charset="0"/>
              </a:rPr>
              <a:pPr/>
              <a:t>110</a:t>
            </a:fld>
            <a:endParaRPr lang="en-US" altLang="zh-CN" smtClean="0">
              <a:latin typeface="Arial" pitchFamily="34" charset="0"/>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4" name="幻灯片图像占位符 1"/>
          <p:cNvSpPr>
            <a:spLocks noGrp="1" noRot="1" noChangeAspect="1" noTextEdit="1"/>
          </p:cNvSpPr>
          <p:nvPr>
            <p:ph type="sldImg"/>
          </p:nvPr>
        </p:nvSpPr>
        <p:spPr>
          <a:ln/>
        </p:spPr>
      </p:sp>
      <p:sp>
        <p:nvSpPr>
          <p:cNvPr id="253955" name="备注占位符 2"/>
          <p:cNvSpPr>
            <a:spLocks noGrp="1"/>
          </p:cNvSpPr>
          <p:nvPr>
            <p:ph type="body" idx="1"/>
          </p:nvPr>
        </p:nvSpPr>
        <p:spPr>
          <a:noFill/>
          <a:ln/>
        </p:spPr>
        <p:txBody>
          <a:bodyPr/>
          <a:lstStyle/>
          <a:p>
            <a:endParaRPr lang="zh-CN" altLang="en-US" smtClean="0">
              <a:latin typeface="Arial" pitchFamily="34" charset="0"/>
            </a:endParaRPr>
          </a:p>
        </p:txBody>
      </p:sp>
      <p:sp>
        <p:nvSpPr>
          <p:cNvPr id="253956" name="灯片编号占位符 3"/>
          <p:cNvSpPr>
            <a:spLocks noGrp="1"/>
          </p:cNvSpPr>
          <p:nvPr>
            <p:ph type="sldNum" sz="quarter" idx="5"/>
          </p:nvPr>
        </p:nvSpPr>
        <p:spPr>
          <a:noFill/>
        </p:spPr>
        <p:txBody>
          <a:bodyPr/>
          <a:lstStyle/>
          <a:p>
            <a:fld id="{AD85BE49-4981-4E50-91E7-6FA3B46026EE}" type="slidenum">
              <a:rPr lang="en-US" altLang="zh-CN" smtClean="0">
                <a:latin typeface="Arial" pitchFamily="34" charset="0"/>
              </a:rPr>
              <a:pPr/>
              <a:t>112</a:t>
            </a:fld>
            <a:endParaRPr lang="en-US" altLang="zh-CN" smtClean="0">
              <a:latin typeface="Arial" pitchFamily="34" charset="0"/>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78" name="幻灯片图像占位符 1"/>
          <p:cNvSpPr>
            <a:spLocks noGrp="1" noRot="1" noChangeAspect="1" noTextEdit="1"/>
          </p:cNvSpPr>
          <p:nvPr>
            <p:ph type="sldImg"/>
          </p:nvPr>
        </p:nvSpPr>
        <p:spPr>
          <a:ln/>
        </p:spPr>
      </p:sp>
      <p:sp>
        <p:nvSpPr>
          <p:cNvPr id="254979" name="备注占位符 2"/>
          <p:cNvSpPr>
            <a:spLocks noGrp="1"/>
          </p:cNvSpPr>
          <p:nvPr>
            <p:ph type="body" idx="1"/>
          </p:nvPr>
        </p:nvSpPr>
        <p:spPr>
          <a:noFill/>
          <a:ln/>
        </p:spPr>
        <p:txBody>
          <a:bodyPr/>
          <a:lstStyle/>
          <a:p>
            <a:endParaRPr lang="zh-CN" altLang="en-US" smtClean="0">
              <a:latin typeface="Arial" pitchFamily="34" charset="0"/>
            </a:endParaRPr>
          </a:p>
        </p:txBody>
      </p:sp>
      <p:sp>
        <p:nvSpPr>
          <p:cNvPr id="254980" name="灯片编号占位符 3"/>
          <p:cNvSpPr>
            <a:spLocks noGrp="1"/>
          </p:cNvSpPr>
          <p:nvPr>
            <p:ph type="sldNum" sz="quarter" idx="5"/>
          </p:nvPr>
        </p:nvSpPr>
        <p:spPr>
          <a:noFill/>
        </p:spPr>
        <p:txBody>
          <a:bodyPr/>
          <a:lstStyle/>
          <a:p>
            <a:fld id="{BB29B3B0-8B50-4E07-ACC1-BEB1E383EB08}" type="slidenum">
              <a:rPr lang="en-US" altLang="zh-CN" smtClean="0">
                <a:latin typeface="Arial" pitchFamily="34" charset="0"/>
              </a:rPr>
              <a:pPr/>
              <a:t>113</a:t>
            </a:fld>
            <a:endParaRPr lang="en-US" altLang="zh-CN" smtClean="0">
              <a:latin typeface="Arial" pitchFamily="34" charset="0"/>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2" name="幻灯片图像占位符 1"/>
          <p:cNvSpPr>
            <a:spLocks noGrp="1" noRot="1" noChangeAspect="1" noTextEdit="1"/>
          </p:cNvSpPr>
          <p:nvPr>
            <p:ph type="sldImg"/>
          </p:nvPr>
        </p:nvSpPr>
        <p:spPr>
          <a:ln/>
        </p:spPr>
      </p:sp>
      <p:sp>
        <p:nvSpPr>
          <p:cNvPr id="256003" name="备注占位符 2"/>
          <p:cNvSpPr>
            <a:spLocks noGrp="1"/>
          </p:cNvSpPr>
          <p:nvPr>
            <p:ph type="body" idx="1"/>
          </p:nvPr>
        </p:nvSpPr>
        <p:spPr>
          <a:noFill/>
          <a:ln/>
        </p:spPr>
        <p:txBody>
          <a:bodyPr/>
          <a:lstStyle/>
          <a:p>
            <a:endParaRPr lang="zh-CN" altLang="en-US" smtClean="0">
              <a:latin typeface="Arial" pitchFamily="34" charset="0"/>
            </a:endParaRPr>
          </a:p>
        </p:txBody>
      </p:sp>
      <p:sp>
        <p:nvSpPr>
          <p:cNvPr id="256004" name="灯片编号占位符 3"/>
          <p:cNvSpPr>
            <a:spLocks noGrp="1"/>
          </p:cNvSpPr>
          <p:nvPr>
            <p:ph type="sldNum" sz="quarter" idx="5"/>
          </p:nvPr>
        </p:nvSpPr>
        <p:spPr>
          <a:noFill/>
        </p:spPr>
        <p:txBody>
          <a:bodyPr/>
          <a:lstStyle/>
          <a:p>
            <a:fld id="{DED48147-06CC-4257-86F9-5825FB2EAA19}" type="slidenum">
              <a:rPr lang="en-US" altLang="zh-CN" smtClean="0">
                <a:latin typeface="Arial" pitchFamily="34" charset="0"/>
              </a:rPr>
              <a:pPr/>
              <a:t>115</a:t>
            </a:fld>
            <a:endParaRPr lang="en-US" altLang="zh-CN" smtClean="0">
              <a:latin typeface="Arial" pitchFamily="34"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幻灯片图像占位符 1"/>
          <p:cNvSpPr>
            <a:spLocks noGrp="1" noRot="1" noChangeAspect="1" noTextEdit="1"/>
          </p:cNvSpPr>
          <p:nvPr>
            <p:ph type="sldImg"/>
          </p:nvPr>
        </p:nvSpPr>
        <p:spPr>
          <a:ln/>
        </p:spPr>
      </p:sp>
      <p:sp>
        <p:nvSpPr>
          <p:cNvPr id="166915" name="备注占位符 2"/>
          <p:cNvSpPr>
            <a:spLocks noGrp="1"/>
          </p:cNvSpPr>
          <p:nvPr>
            <p:ph type="body" idx="1"/>
          </p:nvPr>
        </p:nvSpPr>
        <p:spPr>
          <a:noFill/>
          <a:ln/>
        </p:spPr>
        <p:txBody>
          <a:bodyPr/>
          <a:lstStyle/>
          <a:p>
            <a:endParaRPr lang="zh-CN" altLang="en-US" dirty="0" smtClean="0">
              <a:latin typeface="Arial" pitchFamily="34" charset="0"/>
            </a:endParaRPr>
          </a:p>
        </p:txBody>
      </p:sp>
      <p:sp>
        <p:nvSpPr>
          <p:cNvPr id="166916" name="灯片编号占位符 3"/>
          <p:cNvSpPr>
            <a:spLocks noGrp="1"/>
          </p:cNvSpPr>
          <p:nvPr>
            <p:ph type="sldNum" sz="quarter" idx="5"/>
          </p:nvPr>
        </p:nvSpPr>
        <p:spPr>
          <a:noFill/>
        </p:spPr>
        <p:txBody>
          <a:bodyPr/>
          <a:lstStyle/>
          <a:p>
            <a:fld id="{711EFD70-0F9D-4E9E-AA7A-383EF3099E24}" type="slidenum">
              <a:rPr lang="en-US" altLang="zh-CN" smtClean="0">
                <a:latin typeface="Arial" pitchFamily="34" charset="0"/>
              </a:rPr>
              <a:pPr/>
              <a:t>9</a:t>
            </a:fld>
            <a:endParaRPr lang="en-US" altLang="zh-CN" smtClean="0">
              <a:latin typeface="Arial" pitchFamily="34" charset="0"/>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26" name="幻灯片图像占位符 1"/>
          <p:cNvSpPr>
            <a:spLocks noGrp="1" noRot="1" noChangeAspect="1" noTextEdit="1"/>
          </p:cNvSpPr>
          <p:nvPr>
            <p:ph type="sldImg"/>
          </p:nvPr>
        </p:nvSpPr>
        <p:spPr>
          <a:ln/>
        </p:spPr>
      </p:sp>
      <p:sp>
        <p:nvSpPr>
          <p:cNvPr id="257027" name="备注占位符 2"/>
          <p:cNvSpPr>
            <a:spLocks noGrp="1"/>
          </p:cNvSpPr>
          <p:nvPr>
            <p:ph type="body" idx="1"/>
          </p:nvPr>
        </p:nvSpPr>
        <p:spPr>
          <a:noFill/>
          <a:ln/>
        </p:spPr>
        <p:txBody>
          <a:bodyPr/>
          <a:lstStyle/>
          <a:p>
            <a:endParaRPr lang="zh-CN" altLang="en-US" smtClean="0">
              <a:latin typeface="Arial" pitchFamily="34" charset="0"/>
            </a:endParaRPr>
          </a:p>
        </p:txBody>
      </p:sp>
      <p:sp>
        <p:nvSpPr>
          <p:cNvPr id="257028" name="灯片编号占位符 3"/>
          <p:cNvSpPr>
            <a:spLocks noGrp="1"/>
          </p:cNvSpPr>
          <p:nvPr>
            <p:ph type="sldNum" sz="quarter" idx="5"/>
          </p:nvPr>
        </p:nvSpPr>
        <p:spPr>
          <a:noFill/>
        </p:spPr>
        <p:txBody>
          <a:bodyPr/>
          <a:lstStyle/>
          <a:p>
            <a:fld id="{6D370F86-ACEC-43CF-B5D1-77D75E8A015A}" type="slidenum">
              <a:rPr lang="en-US" altLang="zh-CN" smtClean="0">
                <a:latin typeface="Arial" pitchFamily="34" charset="0"/>
              </a:rPr>
              <a:pPr/>
              <a:t>116</a:t>
            </a:fld>
            <a:endParaRPr lang="en-US" altLang="zh-CN" smtClean="0">
              <a:latin typeface="Arial" pitchFamily="34" charset="0"/>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50" name="幻灯片图像占位符 1"/>
          <p:cNvSpPr>
            <a:spLocks noGrp="1" noRot="1" noChangeAspect="1" noTextEdit="1"/>
          </p:cNvSpPr>
          <p:nvPr>
            <p:ph type="sldImg"/>
          </p:nvPr>
        </p:nvSpPr>
        <p:spPr>
          <a:ln/>
        </p:spPr>
      </p:sp>
      <p:sp>
        <p:nvSpPr>
          <p:cNvPr id="258051" name="备注占位符 2"/>
          <p:cNvSpPr>
            <a:spLocks noGrp="1"/>
          </p:cNvSpPr>
          <p:nvPr>
            <p:ph type="body" idx="1"/>
          </p:nvPr>
        </p:nvSpPr>
        <p:spPr>
          <a:noFill/>
          <a:ln/>
        </p:spPr>
        <p:txBody>
          <a:bodyPr/>
          <a:lstStyle/>
          <a:p>
            <a:endParaRPr lang="zh-CN" altLang="en-US" smtClean="0">
              <a:latin typeface="Arial" pitchFamily="34" charset="0"/>
            </a:endParaRPr>
          </a:p>
        </p:txBody>
      </p:sp>
      <p:sp>
        <p:nvSpPr>
          <p:cNvPr id="258052" name="灯片编号占位符 3"/>
          <p:cNvSpPr>
            <a:spLocks noGrp="1"/>
          </p:cNvSpPr>
          <p:nvPr>
            <p:ph type="sldNum" sz="quarter" idx="5"/>
          </p:nvPr>
        </p:nvSpPr>
        <p:spPr>
          <a:noFill/>
        </p:spPr>
        <p:txBody>
          <a:bodyPr/>
          <a:lstStyle/>
          <a:p>
            <a:fld id="{912E18DF-40A2-4414-ABE4-7C4506ADC39D}" type="slidenum">
              <a:rPr lang="en-US" altLang="zh-CN" smtClean="0">
                <a:latin typeface="Arial" pitchFamily="34" charset="0"/>
              </a:rPr>
              <a:pPr/>
              <a:t>121</a:t>
            </a:fld>
            <a:endParaRPr lang="en-US" altLang="zh-CN" smtClean="0">
              <a:latin typeface="Arial" pitchFamily="34" charset="0"/>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074" name="幻灯片图像占位符 1"/>
          <p:cNvSpPr>
            <a:spLocks noGrp="1" noRot="1" noChangeAspect="1" noTextEdit="1"/>
          </p:cNvSpPr>
          <p:nvPr>
            <p:ph type="sldImg"/>
          </p:nvPr>
        </p:nvSpPr>
        <p:spPr>
          <a:ln/>
        </p:spPr>
      </p:sp>
      <p:sp>
        <p:nvSpPr>
          <p:cNvPr id="259075" name="备注占位符 2"/>
          <p:cNvSpPr>
            <a:spLocks noGrp="1"/>
          </p:cNvSpPr>
          <p:nvPr>
            <p:ph type="body" idx="1"/>
          </p:nvPr>
        </p:nvSpPr>
        <p:spPr>
          <a:noFill/>
          <a:ln/>
        </p:spPr>
        <p:txBody>
          <a:bodyPr/>
          <a:lstStyle/>
          <a:p>
            <a:endParaRPr lang="zh-CN" altLang="en-US" smtClean="0">
              <a:latin typeface="Arial" pitchFamily="34" charset="0"/>
            </a:endParaRPr>
          </a:p>
        </p:txBody>
      </p:sp>
      <p:sp>
        <p:nvSpPr>
          <p:cNvPr id="259076" name="灯片编号占位符 3"/>
          <p:cNvSpPr>
            <a:spLocks noGrp="1"/>
          </p:cNvSpPr>
          <p:nvPr>
            <p:ph type="sldNum" sz="quarter" idx="5"/>
          </p:nvPr>
        </p:nvSpPr>
        <p:spPr>
          <a:noFill/>
        </p:spPr>
        <p:txBody>
          <a:bodyPr/>
          <a:lstStyle/>
          <a:p>
            <a:fld id="{5CA44277-29A5-4296-9F46-333CC8A4A7EB}" type="slidenum">
              <a:rPr lang="en-US" altLang="zh-CN" smtClean="0">
                <a:latin typeface="Arial" pitchFamily="34" charset="0"/>
              </a:rPr>
              <a:pPr/>
              <a:t>125</a:t>
            </a:fld>
            <a:endParaRPr lang="en-US" altLang="zh-CN" smtClean="0">
              <a:latin typeface="Arial" pitchFamily="34" charset="0"/>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098" name="幻灯片图像占位符 1"/>
          <p:cNvSpPr>
            <a:spLocks noGrp="1" noRot="1" noChangeAspect="1" noTextEdit="1"/>
          </p:cNvSpPr>
          <p:nvPr>
            <p:ph type="sldImg"/>
          </p:nvPr>
        </p:nvSpPr>
        <p:spPr>
          <a:ln/>
        </p:spPr>
      </p:sp>
      <p:sp>
        <p:nvSpPr>
          <p:cNvPr id="260099" name="备注占位符 2"/>
          <p:cNvSpPr>
            <a:spLocks noGrp="1"/>
          </p:cNvSpPr>
          <p:nvPr>
            <p:ph type="body" idx="1"/>
          </p:nvPr>
        </p:nvSpPr>
        <p:spPr>
          <a:noFill/>
          <a:ln/>
        </p:spPr>
        <p:txBody>
          <a:bodyPr/>
          <a:lstStyle/>
          <a:p>
            <a:endParaRPr lang="zh-CN" altLang="en-US" b="1" smtClean="0">
              <a:solidFill>
                <a:srgbClr val="CC0000"/>
              </a:solidFill>
              <a:latin typeface="Times New Roman" pitchFamily="18" charset="0"/>
              <a:ea typeface="黑体" pitchFamily="49" charset="-122"/>
            </a:endParaRPr>
          </a:p>
          <a:p>
            <a:endParaRPr lang="zh-CN" altLang="en-US" smtClean="0">
              <a:latin typeface="Arial" pitchFamily="34" charset="0"/>
            </a:endParaRPr>
          </a:p>
        </p:txBody>
      </p:sp>
      <p:sp>
        <p:nvSpPr>
          <p:cNvPr id="260100" name="灯片编号占位符 3"/>
          <p:cNvSpPr>
            <a:spLocks noGrp="1"/>
          </p:cNvSpPr>
          <p:nvPr>
            <p:ph type="sldNum" sz="quarter" idx="5"/>
          </p:nvPr>
        </p:nvSpPr>
        <p:spPr>
          <a:noFill/>
        </p:spPr>
        <p:txBody>
          <a:bodyPr/>
          <a:lstStyle/>
          <a:p>
            <a:fld id="{87E77604-DC9C-4A2D-8FD9-539B96BC4D9E}" type="slidenum">
              <a:rPr lang="en-US" altLang="zh-CN" smtClean="0">
                <a:latin typeface="Arial" pitchFamily="34" charset="0"/>
              </a:rPr>
              <a:pPr/>
              <a:t>126</a:t>
            </a:fld>
            <a:endParaRPr lang="en-US" altLang="zh-CN" smtClean="0">
              <a:latin typeface="Arial" pitchFamily="34" charset="0"/>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122" name="幻灯片图像占位符 1"/>
          <p:cNvSpPr>
            <a:spLocks noGrp="1" noRot="1" noChangeAspect="1" noTextEdit="1"/>
          </p:cNvSpPr>
          <p:nvPr>
            <p:ph type="sldImg"/>
          </p:nvPr>
        </p:nvSpPr>
        <p:spPr>
          <a:ln/>
        </p:spPr>
      </p:sp>
      <p:sp>
        <p:nvSpPr>
          <p:cNvPr id="261123" name="备注占位符 2"/>
          <p:cNvSpPr>
            <a:spLocks noGrp="1"/>
          </p:cNvSpPr>
          <p:nvPr>
            <p:ph type="body" idx="1"/>
          </p:nvPr>
        </p:nvSpPr>
        <p:spPr>
          <a:noFill/>
          <a:ln/>
        </p:spPr>
        <p:txBody>
          <a:bodyPr/>
          <a:lstStyle/>
          <a:p>
            <a:endParaRPr lang="zh-CN" altLang="en-US" smtClean="0">
              <a:latin typeface="Arial" pitchFamily="34" charset="0"/>
            </a:endParaRPr>
          </a:p>
        </p:txBody>
      </p:sp>
      <p:sp>
        <p:nvSpPr>
          <p:cNvPr id="261124" name="灯片编号占位符 3"/>
          <p:cNvSpPr>
            <a:spLocks noGrp="1"/>
          </p:cNvSpPr>
          <p:nvPr>
            <p:ph type="sldNum" sz="quarter" idx="5"/>
          </p:nvPr>
        </p:nvSpPr>
        <p:spPr>
          <a:noFill/>
        </p:spPr>
        <p:txBody>
          <a:bodyPr/>
          <a:lstStyle/>
          <a:p>
            <a:fld id="{0506B7E0-206E-4A6E-8D10-3EBF89CBED79}" type="slidenum">
              <a:rPr lang="en-US" altLang="zh-CN" smtClean="0">
                <a:latin typeface="Arial" pitchFamily="34" charset="0"/>
              </a:rPr>
              <a:pPr/>
              <a:t>128</a:t>
            </a:fld>
            <a:endParaRPr lang="en-US" altLang="zh-CN" smtClean="0">
              <a:latin typeface="Arial" pitchFamily="34" charset="0"/>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146" name="幻灯片图像占位符 1"/>
          <p:cNvSpPr>
            <a:spLocks noGrp="1" noRot="1" noChangeAspect="1" noTextEdit="1"/>
          </p:cNvSpPr>
          <p:nvPr>
            <p:ph type="sldImg"/>
          </p:nvPr>
        </p:nvSpPr>
        <p:spPr>
          <a:ln/>
        </p:spPr>
      </p:sp>
      <p:sp>
        <p:nvSpPr>
          <p:cNvPr id="262147" name="备注占位符 2"/>
          <p:cNvSpPr>
            <a:spLocks noGrp="1"/>
          </p:cNvSpPr>
          <p:nvPr>
            <p:ph type="body" idx="1"/>
          </p:nvPr>
        </p:nvSpPr>
        <p:spPr>
          <a:noFill/>
          <a:ln/>
        </p:spPr>
        <p:txBody>
          <a:bodyPr/>
          <a:lstStyle/>
          <a:p>
            <a:endParaRPr lang="zh-CN" altLang="en-US" smtClean="0">
              <a:latin typeface="Arial" pitchFamily="34" charset="0"/>
            </a:endParaRPr>
          </a:p>
        </p:txBody>
      </p:sp>
      <p:sp>
        <p:nvSpPr>
          <p:cNvPr id="262148" name="灯片编号占位符 3"/>
          <p:cNvSpPr>
            <a:spLocks noGrp="1"/>
          </p:cNvSpPr>
          <p:nvPr>
            <p:ph type="sldNum" sz="quarter" idx="5"/>
          </p:nvPr>
        </p:nvSpPr>
        <p:spPr>
          <a:noFill/>
        </p:spPr>
        <p:txBody>
          <a:bodyPr/>
          <a:lstStyle/>
          <a:p>
            <a:fld id="{E0EA8BDE-049A-4F75-ADFA-88DA1615DCC9}" type="slidenum">
              <a:rPr lang="en-US" altLang="zh-CN" smtClean="0">
                <a:latin typeface="Arial" pitchFamily="34" charset="0"/>
              </a:rPr>
              <a:pPr/>
              <a:t>129</a:t>
            </a:fld>
            <a:endParaRPr lang="en-US" altLang="zh-CN" smtClean="0">
              <a:latin typeface="Arial" pitchFamily="34" charset="0"/>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170" name="幻灯片图像占位符 1"/>
          <p:cNvSpPr>
            <a:spLocks noGrp="1" noRot="1" noChangeAspect="1" noTextEdit="1"/>
          </p:cNvSpPr>
          <p:nvPr>
            <p:ph type="sldImg"/>
          </p:nvPr>
        </p:nvSpPr>
        <p:spPr>
          <a:ln/>
        </p:spPr>
      </p:sp>
      <p:sp>
        <p:nvSpPr>
          <p:cNvPr id="263171" name="备注占位符 2"/>
          <p:cNvSpPr>
            <a:spLocks noGrp="1"/>
          </p:cNvSpPr>
          <p:nvPr>
            <p:ph type="body" idx="1"/>
          </p:nvPr>
        </p:nvSpPr>
        <p:spPr>
          <a:noFill/>
          <a:ln/>
        </p:spPr>
        <p:txBody>
          <a:bodyPr/>
          <a:lstStyle/>
          <a:p>
            <a:endParaRPr lang="zh-CN" altLang="en-US" smtClean="0">
              <a:latin typeface="Arial" pitchFamily="34" charset="0"/>
            </a:endParaRPr>
          </a:p>
        </p:txBody>
      </p:sp>
      <p:sp>
        <p:nvSpPr>
          <p:cNvPr id="263172" name="灯片编号占位符 3"/>
          <p:cNvSpPr>
            <a:spLocks noGrp="1"/>
          </p:cNvSpPr>
          <p:nvPr>
            <p:ph type="sldNum" sz="quarter" idx="5"/>
          </p:nvPr>
        </p:nvSpPr>
        <p:spPr>
          <a:noFill/>
        </p:spPr>
        <p:txBody>
          <a:bodyPr/>
          <a:lstStyle/>
          <a:p>
            <a:fld id="{39A7253A-6EFE-4077-B235-3F34697C9373}" type="slidenum">
              <a:rPr lang="en-US" altLang="zh-CN" smtClean="0">
                <a:latin typeface="Arial" pitchFamily="34" charset="0"/>
              </a:rPr>
              <a:pPr/>
              <a:t>130</a:t>
            </a:fld>
            <a:endParaRPr lang="en-US" altLang="zh-CN" smtClean="0">
              <a:latin typeface="Arial" pitchFamily="34" charset="0"/>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194" name="幻灯片图像占位符 1"/>
          <p:cNvSpPr>
            <a:spLocks noGrp="1" noRot="1" noChangeAspect="1" noTextEdit="1"/>
          </p:cNvSpPr>
          <p:nvPr>
            <p:ph type="sldImg"/>
          </p:nvPr>
        </p:nvSpPr>
        <p:spPr>
          <a:ln/>
        </p:spPr>
      </p:sp>
      <p:sp>
        <p:nvSpPr>
          <p:cNvPr id="264195" name="备注占位符 2"/>
          <p:cNvSpPr>
            <a:spLocks noGrp="1"/>
          </p:cNvSpPr>
          <p:nvPr>
            <p:ph type="body" idx="1"/>
          </p:nvPr>
        </p:nvSpPr>
        <p:spPr>
          <a:noFill/>
          <a:ln/>
        </p:spPr>
        <p:txBody>
          <a:bodyPr/>
          <a:lstStyle/>
          <a:p>
            <a:endParaRPr lang="zh-CN" altLang="en-US" smtClean="0">
              <a:latin typeface="Arial" pitchFamily="34" charset="0"/>
            </a:endParaRPr>
          </a:p>
        </p:txBody>
      </p:sp>
      <p:sp>
        <p:nvSpPr>
          <p:cNvPr id="264196" name="灯片编号占位符 3"/>
          <p:cNvSpPr>
            <a:spLocks noGrp="1"/>
          </p:cNvSpPr>
          <p:nvPr>
            <p:ph type="sldNum" sz="quarter" idx="5"/>
          </p:nvPr>
        </p:nvSpPr>
        <p:spPr>
          <a:noFill/>
        </p:spPr>
        <p:txBody>
          <a:bodyPr/>
          <a:lstStyle/>
          <a:p>
            <a:fld id="{213F4773-71EB-4DB1-93A0-CC731EE1E7D5}" type="slidenum">
              <a:rPr lang="en-US" altLang="zh-CN" smtClean="0">
                <a:latin typeface="Arial" pitchFamily="34" charset="0"/>
              </a:rPr>
              <a:pPr/>
              <a:t>131</a:t>
            </a:fld>
            <a:endParaRPr lang="en-US" altLang="zh-CN" smtClean="0">
              <a:latin typeface="Arial" pitchFamily="34" charset="0"/>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8" name="幻灯片图像占位符 1"/>
          <p:cNvSpPr>
            <a:spLocks noGrp="1" noRot="1" noChangeAspect="1" noTextEdit="1"/>
          </p:cNvSpPr>
          <p:nvPr>
            <p:ph type="sldImg"/>
          </p:nvPr>
        </p:nvSpPr>
        <p:spPr>
          <a:ln/>
        </p:spPr>
      </p:sp>
      <p:sp>
        <p:nvSpPr>
          <p:cNvPr id="265219" name="备注占位符 2"/>
          <p:cNvSpPr>
            <a:spLocks noGrp="1"/>
          </p:cNvSpPr>
          <p:nvPr>
            <p:ph type="body" idx="1"/>
          </p:nvPr>
        </p:nvSpPr>
        <p:spPr>
          <a:noFill/>
          <a:ln/>
        </p:spPr>
        <p:txBody>
          <a:bodyPr/>
          <a:lstStyle/>
          <a:p>
            <a:pPr>
              <a:spcBef>
                <a:spcPct val="0"/>
              </a:spcBef>
            </a:pPr>
            <a:endParaRPr lang="zh-CN" altLang="en-US" smtClean="0">
              <a:latin typeface="Arial" pitchFamily="34" charset="0"/>
            </a:endParaRPr>
          </a:p>
        </p:txBody>
      </p:sp>
      <p:sp>
        <p:nvSpPr>
          <p:cNvPr id="265220" name="灯片编号占位符 3"/>
          <p:cNvSpPr>
            <a:spLocks noGrp="1"/>
          </p:cNvSpPr>
          <p:nvPr>
            <p:ph type="sldNum" sz="quarter" idx="5"/>
          </p:nvPr>
        </p:nvSpPr>
        <p:spPr>
          <a:noFill/>
        </p:spPr>
        <p:txBody>
          <a:bodyPr/>
          <a:lstStyle/>
          <a:p>
            <a:fld id="{0286CA70-26A3-4717-89AF-D0D05B5D2D49}" type="slidenum">
              <a:rPr lang="en-US" altLang="zh-CN" smtClean="0">
                <a:latin typeface="Arial" pitchFamily="34" charset="0"/>
              </a:rPr>
              <a:pPr/>
              <a:t>133</a:t>
            </a:fld>
            <a:endParaRPr lang="en-US" altLang="zh-CN" smtClean="0">
              <a:latin typeface="Arial" pitchFamily="34" charset="0"/>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42" name="幻灯片图像占位符 1"/>
          <p:cNvSpPr>
            <a:spLocks noGrp="1" noRot="1" noChangeAspect="1" noTextEdit="1"/>
          </p:cNvSpPr>
          <p:nvPr>
            <p:ph type="sldImg"/>
          </p:nvPr>
        </p:nvSpPr>
        <p:spPr>
          <a:ln/>
        </p:spPr>
      </p:sp>
      <p:sp>
        <p:nvSpPr>
          <p:cNvPr id="266243" name="备注占位符 2"/>
          <p:cNvSpPr>
            <a:spLocks noGrp="1"/>
          </p:cNvSpPr>
          <p:nvPr>
            <p:ph type="body" idx="1"/>
          </p:nvPr>
        </p:nvSpPr>
        <p:spPr>
          <a:noFill/>
          <a:ln/>
        </p:spPr>
        <p:txBody>
          <a:bodyPr/>
          <a:lstStyle/>
          <a:p>
            <a:endParaRPr lang="zh-CN" altLang="en-US" smtClean="0">
              <a:latin typeface="Arial" pitchFamily="34" charset="0"/>
            </a:endParaRPr>
          </a:p>
        </p:txBody>
      </p:sp>
      <p:sp>
        <p:nvSpPr>
          <p:cNvPr id="266244" name="灯片编号占位符 3"/>
          <p:cNvSpPr>
            <a:spLocks noGrp="1"/>
          </p:cNvSpPr>
          <p:nvPr>
            <p:ph type="sldNum" sz="quarter" idx="5"/>
          </p:nvPr>
        </p:nvSpPr>
        <p:spPr>
          <a:noFill/>
        </p:spPr>
        <p:txBody>
          <a:bodyPr/>
          <a:lstStyle/>
          <a:p>
            <a:fld id="{6A71E451-B461-4B99-8B4F-48DE025FFC95}" type="slidenum">
              <a:rPr lang="en-US" altLang="zh-CN" smtClean="0">
                <a:latin typeface="Arial" pitchFamily="34" charset="0"/>
              </a:rPr>
              <a:pPr/>
              <a:t>136</a:t>
            </a:fld>
            <a:endParaRPr lang="en-US" altLang="zh-CN" smtClean="0">
              <a:latin typeface="Arial"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fld id="{038D1674-9B0A-4B74-866F-201B95AF6F30}" type="datetime1">
              <a:rPr lang="zh-CN" altLang="en-US"/>
              <a:pPr>
                <a:defRPr/>
              </a:pPr>
              <a:t>2019-10-9</a:t>
            </a:fld>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r>
              <a:rPr lang="en-US" altLang="zh-CN"/>
              <a:t>电工电子教研室</a:t>
            </a:r>
          </a:p>
        </p:txBody>
      </p:sp>
      <p:sp>
        <p:nvSpPr>
          <p:cNvPr id="6" name="Rectangle 6"/>
          <p:cNvSpPr>
            <a:spLocks noGrp="1" noChangeArrowheads="1"/>
          </p:cNvSpPr>
          <p:nvPr>
            <p:ph type="sldNum" sz="quarter" idx="12"/>
          </p:nvPr>
        </p:nvSpPr>
        <p:spPr>
          <a:ln/>
        </p:spPr>
        <p:txBody>
          <a:bodyPr/>
          <a:lstStyle>
            <a:lvl1pPr>
              <a:defRPr/>
            </a:lvl1pPr>
          </a:lstStyle>
          <a:p>
            <a:pPr>
              <a:defRPr/>
            </a:pPr>
            <a:fld id="{54BB5054-5BB6-44F5-9699-4589389FE542}" type="slidenum">
              <a:rPr lang="en-US" altLang="zh-CN"/>
              <a:pPr>
                <a:defRPr/>
              </a:pPr>
              <a:t>‹#›</a:t>
            </a:fld>
            <a:endParaRPr lang="en-US" altLang="zh-C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fld id="{BD864FD2-14C8-459D-AB11-94D1F76BF07E}" type="datetime1">
              <a:rPr lang="zh-CN" altLang="en-US"/>
              <a:pPr>
                <a:defRPr/>
              </a:pPr>
              <a:t>2019-10-9</a:t>
            </a:fld>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r>
              <a:rPr lang="en-US" altLang="zh-CN"/>
              <a:t>电工电子教研室</a:t>
            </a:r>
          </a:p>
        </p:txBody>
      </p:sp>
      <p:sp>
        <p:nvSpPr>
          <p:cNvPr id="6" name="Rectangle 6"/>
          <p:cNvSpPr>
            <a:spLocks noGrp="1" noChangeArrowheads="1"/>
          </p:cNvSpPr>
          <p:nvPr>
            <p:ph type="sldNum" sz="quarter" idx="12"/>
          </p:nvPr>
        </p:nvSpPr>
        <p:spPr>
          <a:ln/>
        </p:spPr>
        <p:txBody>
          <a:bodyPr/>
          <a:lstStyle>
            <a:lvl1pPr>
              <a:defRPr/>
            </a:lvl1pPr>
          </a:lstStyle>
          <a:p>
            <a:pPr>
              <a:defRPr/>
            </a:pPr>
            <a:fld id="{EBE827A6-4405-4972-B683-DC52FE2672D8}" type="slidenum">
              <a:rPr lang="en-US" altLang="zh-CN"/>
              <a:pPr>
                <a:defRPr/>
              </a:pPr>
              <a:t>‹#›</a:t>
            </a:fld>
            <a:endParaRPr lang="en-US" altLang="zh-C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fld id="{CB3560B8-BD1D-4998-89D2-D1DFFD03E6E1}" type="datetime1">
              <a:rPr lang="zh-CN" altLang="en-US"/>
              <a:pPr>
                <a:defRPr/>
              </a:pPr>
              <a:t>2019-10-9</a:t>
            </a:fld>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r>
              <a:rPr lang="en-US" altLang="zh-CN"/>
              <a:t>电工电子教研室</a:t>
            </a:r>
          </a:p>
        </p:txBody>
      </p:sp>
      <p:sp>
        <p:nvSpPr>
          <p:cNvPr id="6" name="Rectangle 6"/>
          <p:cNvSpPr>
            <a:spLocks noGrp="1" noChangeArrowheads="1"/>
          </p:cNvSpPr>
          <p:nvPr>
            <p:ph type="sldNum" sz="quarter" idx="12"/>
          </p:nvPr>
        </p:nvSpPr>
        <p:spPr>
          <a:ln/>
        </p:spPr>
        <p:txBody>
          <a:bodyPr/>
          <a:lstStyle>
            <a:lvl1pPr>
              <a:defRPr/>
            </a:lvl1pPr>
          </a:lstStyle>
          <a:p>
            <a:pPr>
              <a:defRPr/>
            </a:pPr>
            <a:fld id="{9E786D12-DEBC-4EFF-935A-26E850513683}" type="slidenum">
              <a:rPr lang="en-US" altLang="zh-CN"/>
              <a:pPr>
                <a:defRPr/>
              </a:pPr>
              <a:t>‹#›</a:t>
            </a:fld>
            <a:endParaRPr lang="en-US" altLang="zh-C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自定义版式">
    <p:spTree>
      <p:nvGrpSpPr>
        <p:cNvPr id="1" name=""/>
        <p:cNvGrpSpPr/>
        <p:nvPr/>
      </p:nvGrpSpPr>
      <p:grpSpPr>
        <a:xfrm>
          <a:off x="0" y="0"/>
          <a:ext cx="0" cy="0"/>
          <a:chOff x="0" y="0"/>
          <a:chExt cx="0" cy="0"/>
        </a:xfrm>
      </p:grpSpPr>
      <p:sp>
        <p:nvSpPr>
          <p:cNvPr id="6" name="标题 1"/>
          <p:cNvSpPr>
            <a:spLocks noGrp="1"/>
          </p:cNvSpPr>
          <p:nvPr>
            <p:ph type="title"/>
          </p:nvPr>
        </p:nvSpPr>
        <p:spPr>
          <a:xfrm>
            <a:off x="701974" y="71258"/>
            <a:ext cx="7887463" cy="646783"/>
          </a:xfrm>
        </p:spPr>
        <p:txBody>
          <a:bodyPr>
            <a:normAutofit/>
          </a:bodyPr>
          <a:lstStyle>
            <a:lvl1pPr algn="l">
              <a:defRPr sz="3000" b="1">
                <a:solidFill>
                  <a:schemeClr val="tx2"/>
                </a:solidFill>
                <a:latin typeface="Arial Narrow" panose="020B0606020202030204" pitchFamily="34" charset="0"/>
                <a:ea typeface="黑体" panose="02010609060101010101" pitchFamily="49" charset="-122"/>
                <a:cs typeface="Arial" panose="020B0604020202020204" pitchFamily="34" charset="0"/>
              </a:defRPr>
            </a:lvl1pPr>
          </a:lstStyle>
          <a:p>
            <a:r>
              <a:rPr lang="zh-CN" altLang="en-US" dirty="0" smtClean="0"/>
              <a:t>单击此处编辑母版标题样式</a:t>
            </a:r>
            <a:endParaRPr lang="zh-CN" altLang="en-US" dirty="0"/>
          </a:p>
        </p:txBody>
      </p:sp>
      <p:sp>
        <p:nvSpPr>
          <p:cNvPr id="3" name="日期占位符 2"/>
          <p:cNvSpPr>
            <a:spLocks noGrp="1"/>
          </p:cNvSpPr>
          <p:nvPr>
            <p:ph type="dt" sz="half" idx="10"/>
          </p:nvPr>
        </p:nvSpPr>
        <p:spPr>
          <a:xfrm>
            <a:off x="285750" y="6381750"/>
            <a:ext cx="2133600" cy="476250"/>
          </a:xfrm>
        </p:spPr>
        <p:txBody>
          <a:bodyPr/>
          <a:lstStyle>
            <a:lvl1pPr>
              <a:defRPr/>
            </a:lvl1pPr>
          </a:lstStyle>
          <a:p>
            <a:pPr>
              <a:defRPr/>
            </a:pPr>
            <a:fld id="{4102BAB1-32E0-4245-90E5-749D4DF740D1}" type="datetimeFigureOut">
              <a:rPr lang="zh-CN" altLang="en-US"/>
              <a:pPr>
                <a:defRPr/>
              </a:pPr>
              <a:t>2019-10-9</a:t>
            </a:fld>
            <a:endParaRPr lang="zh-CN" altLang="en-US" dirty="0"/>
          </a:p>
        </p:txBody>
      </p:sp>
      <p:sp>
        <p:nvSpPr>
          <p:cNvPr id="4" name="页脚占位符 3"/>
          <p:cNvSpPr>
            <a:spLocks noGrp="1"/>
          </p:cNvSpPr>
          <p:nvPr>
            <p:ph type="ftr" sz="quarter" idx="11"/>
          </p:nvPr>
        </p:nvSpPr>
        <p:spPr>
          <a:xfrm>
            <a:off x="3579813" y="6246813"/>
            <a:ext cx="2895600" cy="476250"/>
          </a:xfrm>
        </p:spPr>
        <p:txBody>
          <a:bodyPr/>
          <a:lstStyle>
            <a:lvl1pPr>
              <a:defRPr/>
            </a:lvl1pPr>
          </a:lstStyle>
          <a:p>
            <a:pPr>
              <a:defRPr/>
            </a:pPr>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701974" y="71258"/>
            <a:ext cx="7887463" cy="646783"/>
          </a:xfrm>
        </p:spPr>
        <p:txBody>
          <a:bodyPr>
            <a:normAutofit/>
          </a:bodyPr>
          <a:lstStyle>
            <a:lvl1pPr algn="l">
              <a:defRPr sz="3200" b="1">
                <a:solidFill>
                  <a:schemeClr val="accent6">
                    <a:lumMod val="75000"/>
                  </a:schemeClr>
                </a:solidFill>
                <a:latin typeface="Arial Narrow" panose="020B0606020202030204" pitchFamily="34" charset="0"/>
                <a:ea typeface="黑体" panose="02010609060101010101" pitchFamily="49" charset="-122"/>
                <a:cs typeface="Arial" panose="020B0604020202020204" pitchFamily="34" charset="0"/>
              </a:defRPr>
            </a:lvl1pPr>
          </a:lstStyle>
          <a:p>
            <a:r>
              <a:rPr lang="zh-CN" altLang="en-US" dirty="0" smtClean="0"/>
              <a:t>单击此处编辑母版标题样式</a:t>
            </a:r>
            <a:endParaRPr lang="zh-CN" alt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mediaAndTx">
  <p:cSld name="标题，媒体剪辑与文本">
    <p:spTree>
      <p:nvGrpSpPr>
        <p:cNvPr id="1" name=""/>
        <p:cNvGrpSpPr/>
        <p:nvPr/>
      </p:nvGrpSpPr>
      <p:grpSpPr>
        <a:xfrm>
          <a:off x="0" y="0"/>
          <a:ext cx="0" cy="0"/>
          <a:chOff x="0" y="0"/>
          <a:chExt cx="0" cy="0"/>
        </a:xfrm>
      </p:grpSpPr>
      <p:sp>
        <p:nvSpPr>
          <p:cNvPr id="2" name="标题 1"/>
          <p:cNvSpPr>
            <a:spLocks noGrp="1"/>
          </p:cNvSpPr>
          <p:nvPr>
            <p:ph type="title"/>
          </p:nvPr>
        </p:nvSpPr>
        <p:spPr>
          <a:xfrm>
            <a:off x="685800" y="609600"/>
            <a:ext cx="7772400" cy="1143000"/>
          </a:xfrm>
        </p:spPr>
        <p:txBody>
          <a:bodyPr/>
          <a:lstStyle/>
          <a:p>
            <a:r>
              <a:rPr lang="zh-CN" altLang="en-US" smtClean="0"/>
              <a:t>单击此处编辑母版标题样式</a:t>
            </a:r>
            <a:endParaRPr lang="zh-CN" altLang="en-US"/>
          </a:p>
        </p:txBody>
      </p:sp>
      <p:sp>
        <p:nvSpPr>
          <p:cNvPr id="3" name="媒体占位符 2"/>
          <p:cNvSpPr>
            <a:spLocks noGrp="1"/>
          </p:cNvSpPr>
          <p:nvPr>
            <p:ph type="media" sz="half" idx="1"/>
          </p:nvPr>
        </p:nvSpPr>
        <p:spPr>
          <a:xfrm>
            <a:off x="685800" y="1981200"/>
            <a:ext cx="3810000" cy="4114800"/>
          </a:xfrm>
        </p:spPr>
        <p:txBody>
          <a:bodyPr/>
          <a:lstStyle/>
          <a:p>
            <a:pPr lvl="0"/>
            <a:endParaRPr lang="zh-CN" altLang="en-US" noProof="0" smtClean="0"/>
          </a:p>
        </p:txBody>
      </p:sp>
      <p:sp>
        <p:nvSpPr>
          <p:cNvPr id="4" name="文本占位符 3"/>
          <p:cNvSpPr>
            <a:spLocks noGrp="1"/>
          </p:cNvSpPr>
          <p:nvPr>
            <p:ph type="body" sz="half" idx="2"/>
          </p:nvPr>
        </p:nvSpPr>
        <p:spPr>
          <a:xfrm>
            <a:off x="4648200" y="1981200"/>
            <a:ext cx="3810000" cy="4114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
          <p:cNvSpPr>
            <a:spLocks noGrp="1" noChangeArrowheads="1"/>
          </p:cNvSpPr>
          <p:nvPr>
            <p:ph type="dt" sz="half" idx="10"/>
          </p:nvPr>
        </p:nvSpPr>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a:defRPr/>
            </a:lvl1pPr>
          </a:lstStyle>
          <a:p>
            <a:pPr>
              <a:defRPr/>
            </a:pPr>
            <a:fld id="{023DCDDF-A0D3-42B4-9C68-1B8031C1813D}" type="slidenum">
              <a:rPr lang="en-US" altLang="zh-CN"/>
              <a:pPr>
                <a:defRPr/>
              </a:pPr>
              <a:t>‹#›</a:t>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fld id="{83D4D822-6CBE-4AB9-9D58-85DAF3E46284}" type="datetime1">
              <a:rPr lang="zh-CN" altLang="en-US"/>
              <a:pPr>
                <a:defRPr/>
              </a:pPr>
              <a:t>2019-10-9</a:t>
            </a:fld>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r>
              <a:rPr lang="en-US" altLang="zh-CN"/>
              <a:t>电工电子教研室</a:t>
            </a:r>
          </a:p>
        </p:txBody>
      </p:sp>
      <p:sp>
        <p:nvSpPr>
          <p:cNvPr id="6" name="Rectangle 6"/>
          <p:cNvSpPr>
            <a:spLocks noGrp="1" noChangeArrowheads="1"/>
          </p:cNvSpPr>
          <p:nvPr>
            <p:ph type="sldNum" sz="quarter" idx="12"/>
          </p:nvPr>
        </p:nvSpPr>
        <p:spPr>
          <a:ln/>
        </p:spPr>
        <p:txBody>
          <a:bodyPr/>
          <a:lstStyle>
            <a:lvl1pPr>
              <a:defRPr/>
            </a:lvl1pPr>
          </a:lstStyle>
          <a:p>
            <a:pPr>
              <a:defRPr/>
            </a:pPr>
            <a:fld id="{2AE06D8E-C270-4F14-97F2-31DDBE71C1AF}" type="slidenum">
              <a:rPr lang="en-US" altLang="zh-CN"/>
              <a:pPr>
                <a:defRPr/>
              </a:pPr>
              <a:t>‹#›</a:t>
            </a:fld>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4"/>
          <p:cNvSpPr>
            <a:spLocks noGrp="1" noChangeArrowheads="1"/>
          </p:cNvSpPr>
          <p:nvPr>
            <p:ph type="dt" sz="half" idx="10"/>
          </p:nvPr>
        </p:nvSpPr>
        <p:spPr>
          <a:ln/>
        </p:spPr>
        <p:txBody>
          <a:bodyPr/>
          <a:lstStyle>
            <a:lvl1pPr>
              <a:defRPr/>
            </a:lvl1pPr>
          </a:lstStyle>
          <a:p>
            <a:pPr>
              <a:defRPr/>
            </a:pPr>
            <a:fld id="{24B3FF44-C6CC-43A3-8352-2E830DEAF0A0}" type="datetime1">
              <a:rPr lang="zh-CN" altLang="en-US"/>
              <a:pPr>
                <a:defRPr/>
              </a:pPr>
              <a:t>2019-10-9</a:t>
            </a:fld>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r>
              <a:rPr lang="en-US" altLang="zh-CN"/>
              <a:t>电工电子教研室</a:t>
            </a:r>
          </a:p>
        </p:txBody>
      </p:sp>
      <p:sp>
        <p:nvSpPr>
          <p:cNvPr id="6" name="Rectangle 6"/>
          <p:cNvSpPr>
            <a:spLocks noGrp="1" noChangeArrowheads="1"/>
          </p:cNvSpPr>
          <p:nvPr>
            <p:ph type="sldNum" sz="quarter" idx="12"/>
          </p:nvPr>
        </p:nvSpPr>
        <p:spPr>
          <a:ln/>
        </p:spPr>
        <p:txBody>
          <a:bodyPr/>
          <a:lstStyle>
            <a:lvl1pPr>
              <a:defRPr/>
            </a:lvl1pPr>
          </a:lstStyle>
          <a:p>
            <a:pPr>
              <a:defRPr/>
            </a:pPr>
            <a:fld id="{FF39F465-BC21-43CE-9F26-CBF77C7765A7}" type="slidenum">
              <a:rPr lang="en-US" altLang="zh-CN"/>
              <a:pPr>
                <a:defRPr/>
              </a:pPr>
              <a:t>‹#›</a:t>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fld id="{1858149C-D202-407A-BE92-F0538738FE7D}" type="datetime1">
              <a:rPr lang="zh-CN" altLang="en-US"/>
              <a:pPr>
                <a:defRPr/>
              </a:pPr>
              <a:t>2019-10-9</a:t>
            </a:fld>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r>
              <a:rPr lang="en-US" altLang="zh-CN"/>
              <a:t>电工电子教研室</a:t>
            </a:r>
          </a:p>
        </p:txBody>
      </p:sp>
      <p:sp>
        <p:nvSpPr>
          <p:cNvPr id="7" name="Rectangle 6"/>
          <p:cNvSpPr>
            <a:spLocks noGrp="1" noChangeArrowheads="1"/>
          </p:cNvSpPr>
          <p:nvPr>
            <p:ph type="sldNum" sz="quarter" idx="12"/>
          </p:nvPr>
        </p:nvSpPr>
        <p:spPr>
          <a:ln/>
        </p:spPr>
        <p:txBody>
          <a:bodyPr/>
          <a:lstStyle>
            <a:lvl1pPr>
              <a:defRPr/>
            </a:lvl1pPr>
          </a:lstStyle>
          <a:p>
            <a:pPr>
              <a:defRPr/>
            </a:pPr>
            <a:fld id="{213A1D45-9330-4FEC-BC4B-5626F0556770}" type="slidenum">
              <a:rPr lang="en-US" altLang="zh-CN"/>
              <a:pPr>
                <a:defRPr/>
              </a:pPr>
              <a:t>‹#›</a:t>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4"/>
          <p:cNvSpPr>
            <a:spLocks noGrp="1" noChangeArrowheads="1"/>
          </p:cNvSpPr>
          <p:nvPr>
            <p:ph type="dt" sz="half" idx="10"/>
          </p:nvPr>
        </p:nvSpPr>
        <p:spPr>
          <a:ln/>
        </p:spPr>
        <p:txBody>
          <a:bodyPr/>
          <a:lstStyle>
            <a:lvl1pPr>
              <a:defRPr/>
            </a:lvl1pPr>
          </a:lstStyle>
          <a:p>
            <a:pPr>
              <a:defRPr/>
            </a:pPr>
            <a:fld id="{4C92F764-FF23-41D2-A364-B4175A626467}" type="datetime1">
              <a:rPr lang="zh-CN" altLang="en-US"/>
              <a:pPr>
                <a:defRPr/>
              </a:pPr>
              <a:t>2019-10-9</a:t>
            </a:fld>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r>
              <a:rPr lang="en-US" altLang="zh-CN"/>
              <a:t>电工电子教研室</a:t>
            </a:r>
          </a:p>
        </p:txBody>
      </p:sp>
      <p:sp>
        <p:nvSpPr>
          <p:cNvPr id="9" name="Rectangle 6"/>
          <p:cNvSpPr>
            <a:spLocks noGrp="1" noChangeArrowheads="1"/>
          </p:cNvSpPr>
          <p:nvPr>
            <p:ph type="sldNum" sz="quarter" idx="12"/>
          </p:nvPr>
        </p:nvSpPr>
        <p:spPr>
          <a:ln/>
        </p:spPr>
        <p:txBody>
          <a:bodyPr/>
          <a:lstStyle>
            <a:lvl1pPr>
              <a:defRPr/>
            </a:lvl1pPr>
          </a:lstStyle>
          <a:p>
            <a:pPr>
              <a:defRPr/>
            </a:pPr>
            <a:fld id="{2088262F-AC60-49EF-A56D-0346C6C9F262}" type="slidenum">
              <a:rPr lang="en-US" altLang="zh-CN"/>
              <a:pPr>
                <a:defRPr/>
              </a:pPr>
              <a:t>‹#›</a:t>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4"/>
          <p:cNvSpPr>
            <a:spLocks noGrp="1" noChangeArrowheads="1"/>
          </p:cNvSpPr>
          <p:nvPr>
            <p:ph type="dt" sz="half" idx="10"/>
          </p:nvPr>
        </p:nvSpPr>
        <p:spPr>
          <a:ln/>
        </p:spPr>
        <p:txBody>
          <a:bodyPr/>
          <a:lstStyle>
            <a:lvl1pPr>
              <a:defRPr/>
            </a:lvl1pPr>
          </a:lstStyle>
          <a:p>
            <a:pPr>
              <a:defRPr/>
            </a:pPr>
            <a:fld id="{9E73CF64-1D2D-4003-A3CA-B326E1AAD9C8}" type="datetime1">
              <a:rPr lang="zh-CN" altLang="en-US"/>
              <a:pPr>
                <a:defRPr/>
              </a:pPr>
              <a:t>2019-10-9</a:t>
            </a:fld>
            <a:endParaRPr lang="en-US" altLang="zh-CN"/>
          </a:p>
        </p:txBody>
      </p:sp>
      <p:sp>
        <p:nvSpPr>
          <p:cNvPr id="4" name="Rectangle 5"/>
          <p:cNvSpPr>
            <a:spLocks noGrp="1" noChangeArrowheads="1"/>
          </p:cNvSpPr>
          <p:nvPr>
            <p:ph type="ftr" sz="quarter" idx="11"/>
          </p:nvPr>
        </p:nvSpPr>
        <p:spPr>
          <a:ln/>
        </p:spPr>
        <p:txBody>
          <a:bodyPr/>
          <a:lstStyle>
            <a:lvl1pPr>
              <a:defRPr/>
            </a:lvl1pPr>
          </a:lstStyle>
          <a:p>
            <a:pPr>
              <a:defRPr/>
            </a:pPr>
            <a:r>
              <a:rPr lang="en-US" altLang="zh-CN"/>
              <a:t>电工电子教研室</a:t>
            </a:r>
          </a:p>
        </p:txBody>
      </p:sp>
      <p:sp>
        <p:nvSpPr>
          <p:cNvPr id="5" name="Rectangle 6"/>
          <p:cNvSpPr>
            <a:spLocks noGrp="1" noChangeArrowheads="1"/>
          </p:cNvSpPr>
          <p:nvPr>
            <p:ph type="sldNum" sz="quarter" idx="12"/>
          </p:nvPr>
        </p:nvSpPr>
        <p:spPr>
          <a:ln/>
        </p:spPr>
        <p:txBody>
          <a:bodyPr/>
          <a:lstStyle>
            <a:lvl1pPr>
              <a:defRPr/>
            </a:lvl1pPr>
          </a:lstStyle>
          <a:p>
            <a:pPr>
              <a:defRPr/>
            </a:pPr>
            <a:fld id="{ACD81BB9-4873-4711-A41D-1027359DB345}" type="slidenum">
              <a:rPr lang="en-US" altLang="zh-CN"/>
              <a:pPr>
                <a:defRPr/>
              </a:pPr>
              <a:t>‹#›</a:t>
            </a:fld>
            <a:endParaRPr lang="en-US" altLang="zh-C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fld id="{65C7C3AE-C983-4100-8D37-7D6C5E22284F}" type="datetime1">
              <a:rPr lang="zh-CN" altLang="en-US"/>
              <a:pPr>
                <a:defRPr/>
              </a:pPr>
              <a:t>2019-10-9</a:t>
            </a:fld>
            <a:endParaRPr lang="en-US" altLang="zh-CN"/>
          </a:p>
        </p:txBody>
      </p:sp>
      <p:sp>
        <p:nvSpPr>
          <p:cNvPr id="3" name="Rectangle 5"/>
          <p:cNvSpPr>
            <a:spLocks noGrp="1" noChangeArrowheads="1"/>
          </p:cNvSpPr>
          <p:nvPr>
            <p:ph type="ftr" sz="quarter" idx="11"/>
          </p:nvPr>
        </p:nvSpPr>
        <p:spPr>
          <a:ln/>
        </p:spPr>
        <p:txBody>
          <a:bodyPr/>
          <a:lstStyle>
            <a:lvl1pPr>
              <a:defRPr/>
            </a:lvl1pPr>
          </a:lstStyle>
          <a:p>
            <a:pPr>
              <a:defRPr/>
            </a:pPr>
            <a:r>
              <a:rPr lang="en-US" altLang="zh-CN"/>
              <a:t>电工电子教研室</a:t>
            </a:r>
          </a:p>
        </p:txBody>
      </p:sp>
      <p:sp>
        <p:nvSpPr>
          <p:cNvPr id="4" name="Rectangle 6"/>
          <p:cNvSpPr>
            <a:spLocks noGrp="1" noChangeArrowheads="1"/>
          </p:cNvSpPr>
          <p:nvPr>
            <p:ph type="sldNum" sz="quarter" idx="12"/>
          </p:nvPr>
        </p:nvSpPr>
        <p:spPr>
          <a:ln/>
        </p:spPr>
        <p:txBody>
          <a:bodyPr/>
          <a:lstStyle>
            <a:lvl1pPr>
              <a:defRPr/>
            </a:lvl1pPr>
          </a:lstStyle>
          <a:p>
            <a:pPr>
              <a:defRPr/>
            </a:pPr>
            <a:fld id="{B2B0B17E-204E-4169-8594-6C48C50667C3}" type="slidenum">
              <a:rPr lang="en-US" altLang="zh-CN"/>
              <a:pPr>
                <a:defRPr/>
              </a:pPr>
              <a:t>‹#›</a:t>
            </a:fld>
            <a:endParaRPr lang="en-US" altLang="zh-C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fld id="{75D211E1-9229-42CD-BF7B-65DA92EAC5D0}" type="datetime1">
              <a:rPr lang="zh-CN" altLang="en-US"/>
              <a:pPr>
                <a:defRPr/>
              </a:pPr>
              <a:t>2019-10-9</a:t>
            </a:fld>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r>
              <a:rPr lang="en-US" altLang="zh-CN"/>
              <a:t>电工电子教研室</a:t>
            </a:r>
          </a:p>
        </p:txBody>
      </p:sp>
      <p:sp>
        <p:nvSpPr>
          <p:cNvPr id="7" name="Rectangle 6"/>
          <p:cNvSpPr>
            <a:spLocks noGrp="1" noChangeArrowheads="1"/>
          </p:cNvSpPr>
          <p:nvPr>
            <p:ph type="sldNum" sz="quarter" idx="12"/>
          </p:nvPr>
        </p:nvSpPr>
        <p:spPr>
          <a:ln/>
        </p:spPr>
        <p:txBody>
          <a:bodyPr/>
          <a:lstStyle>
            <a:lvl1pPr>
              <a:defRPr/>
            </a:lvl1pPr>
          </a:lstStyle>
          <a:p>
            <a:pPr>
              <a:defRPr/>
            </a:pPr>
            <a:fld id="{A19BEB6F-75BC-4516-9F17-5B05D2CB8CB8}" type="slidenum">
              <a:rPr lang="en-US" altLang="zh-CN"/>
              <a:pPr>
                <a:defRPr/>
              </a:pPr>
              <a:t>‹#›</a:t>
            </a:fld>
            <a:endParaRPr lang="en-US" altLang="zh-C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fld id="{B7728F5B-5F5A-441B-9406-CEBBD3B2AB6F}" type="datetime1">
              <a:rPr lang="zh-CN" altLang="en-US"/>
              <a:pPr>
                <a:defRPr/>
              </a:pPr>
              <a:t>2019-10-9</a:t>
            </a:fld>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r>
              <a:rPr lang="en-US" altLang="zh-CN"/>
              <a:t>电工电子教研室</a:t>
            </a:r>
          </a:p>
        </p:txBody>
      </p:sp>
      <p:sp>
        <p:nvSpPr>
          <p:cNvPr id="7" name="Rectangle 6"/>
          <p:cNvSpPr>
            <a:spLocks noGrp="1" noChangeArrowheads="1"/>
          </p:cNvSpPr>
          <p:nvPr>
            <p:ph type="sldNum" sz="quarter" idx="12"/>
          </p:nvPr>
        </p:nvSpPr>
        <p:spPr>
          <a:ln/>
        </p:spPr>
        <p:txBody>
          <a:bodyPr/>
          <a:lstStyle>
            <a:lvl1pPr>
              <a:defRPr/>
            </a:lvl1pPr>
          </a:lstStyle>
          <a:p>
            <a:pPr>
              <a:defRPr/>
            </a:pPr>
            <a:fld id="{F655A69A-3C03-4E47-8877-3BFB5F767256}" type="slidenum">
              <a:rPr lang="en-US" altLang="zh-CN"/>
              <a:pPr>
                <a:defRPr/>
              </a:pPr>
              <a:t>‹#›</a:t>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3666" name="Rectangle 2"/>
          <p:cNvSpPr>
            <a:spLocks noGrp="1" noChangeArrowheads="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1366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60420"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600" b="0">
                <a:solidFill>
                  <a:srgbClr val="009900"/>
                </a:solidFill>
                <a:latin typeface="Arial" charset="0"/>
                <a:ea typeface="楷体_GB2312" pitchFamily="49" charset="-122"/>
              </a:defRPr>
            </a:lvl1pPr>
          </a:lstStyle>
          <a:p>
            <a:pPr>
              <a:defRPr/>
            </a:pPr>
            <a:fld id="{3F994E5E-9796-4661-9449-662E3E1EB6AA}" type="datetime1">
              <a:rPr lang="zh-CN" altLang="en-US"/>
              <a:pPr>
                <a:defRPr/>
              </a:pPr>
              <a:t>2019-10-9</a:t>
            </a:fld>
            <a:endParaRPr lang="en-US" altLang="zh-CN"/>
          </a:p>
        </p:txBody>
      </p:sp>
      <p:sp>
        <p:nvSpPr>
          <p:cNvPr id="60421"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600" b="0">
                <a:solidFill>
                  <a:srgbClr val="009900"/>
                </a:solidFill>
                <a:latin typeface="Arial" charset="0"/>
                <a:ea typeface="楷体_GB2312" pitchFamily="49" charset="-122"/>
              </a:defRPr>
            </a:lvl1pPr>
          </a:lstStyle>
          <a:p>
            <a:pPr>
              <a:defRPr/>
            </a:pPr>
            <a:r>
              <a:rPr lang="en-US" altLang="zh-CN"/>
              <a:t>电工电子教研室</a:t>
            </a:r>
          </a:p>
        </p:txBody>
      </p:sp>
      <p:sp>
        <p:nvSpPr>
          <p:cNvPr id="60422"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600" b="0">
                <a:solidFill>
                  <a:srgbClr val="009900"/>
                </a:solidFill>
                <a:latin typeface="Arial" charset="0"/>
                <a:ea typeface="楷体_GB2312" pitchFamily="49" charset="-122"/>
              </a:defRPr>
            </a:lvl1pPr>
          </a:lstStyle>
          <a:p>
            <a:pPr>
              <a:defRPr/>
            </a:pPr>
            <a:fld id="{7327AE47-33B6-4A27-A280-4972300F42A6}" type="slidenum">
              <a:rPr lang="en-US" altLang="zh-CN"/>
              <a:pPr>
                <a:defRPr/>
              </a:pPr>
              <a:t>‹#›</a:t>
            </a:fld>
            <a:endParaRPr lang="en-US" altLang="zh-CN"/>
          </a:p>
        </p:txBody>
      </p:sp>
      <p:pic>
        <p:nvPicPr>
          <p:cNvPr id="113671" name="Picture 7"/>
          <p:cNvPicPr>
            <a:picLocks noChangeAspect="1" noChangeArrowheads="1"/>
          </p:cNvPicPr>
          <p:nvPr/>
        </p:nvPicPr>
        <p:blipFill>
          <a:blip r:embed="rId16"/>
          <a:srcRect/>
          <a:stretch>
            <a:fillRect/>
          </a:stretch>
        </p:blipFill>
        <p:spPr bwMode="auto">
          <a:xfrm>
            <a:off x="7354888" y="41275"/>
            <a:ext cx="1739900" cy="474663"/>
          </a:xfrm>
          <a:prstGeom prst="rect">
            <a:avLst/>
          </a:prstGeom>
          <a:noFill/>
          <a:ln w="12700" algn="ctr">
            <a:noFill/>
            <a:miter lim="800000"/>
            <a:headEnd/>
            <a:tailEnd/>
          </a:ln>
        </p:spPr>
      </p:pic>
    </p:spTree>
  </p:cSld>
  <p:clrMap bg1="lt1" tx1="dk1" bg2="lt2" tx2="dk2" accent1="accent1" accent2="accent2" accent3="accent3" accent4="accent4" accent5="accent5" accent6="accent6" hlink="hlink" folHlink="folHlink"/>
  <p:sldLayoutIdLst>
    <p:sldLayoutId id="2147484005" r:id="rId1"/>
    <p:sldLayoutId id="2147484006" r:id="rId2"/>
    <p:sldLayoutId id="2147484007" r:id="rId3"/>
    <p:sldLayoutId id="2147484008" r:id="rId4"/>
    <p:sldLayoutId id="2147484009" r:id="rId5"/>
    <p:sldLayoutId id="2147484010" r:id="rId6"/>
    <p:sldLayoutId id="2147484011" r:id="rId7"/>
    <p:sldLayoutId id="2147484012" r:id="rId8"/>
    <p:sldLayoutId id="2147484013" r:id="rId9"/>
    <p:sldLayoutId id="2147484014" r:id="rId10"/>
    <p:sldLayoutId id="2147484015" r:id="rId11"/>
    <p:sldLayoutId id="2147484017" r:id="rId12"/>
    <p:sldLayoutId id="2147484018" r:id="rId13"/>
    <p:sldLayoutId id="2147484019" r:id="rId14"/>
  </p:sldLayoutIdLst>
  <p:hf hdr="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宋体" pitchFamily="2" charset="-122"/>
        </a:defRPr>
      </a:lvl2pPr>
      <a:lvl3pPr algn="ctr" rtl="0" eaLnBrk="0" fontAlgn="base" hangingPunct="0">
        <a:spcBef>
          <a:spcPct val="0"/>
        </a:spcBef>
        <a:spcAft>
          <a:spcPct val="0"/>
        </a:spcAft>
        <a:defRPr sz="4400">
          <a:solidFill>
            <a:schemeClr val="tx2"/>
          </a:solidFill>
          <a:latin typeface="Arial" charset="0"/>
          <a:ea typeface="宋体" pitchFamily="2" charset="-122"/>
        </a:defRPr>
      </a:lvl3pPr>
      <a:lvl4pPr algn="ctr" rtl="0" eaLnBrk="0" fontAlgn="base" hangingPunct="0">
        <a:spcBef>
          <a:spcPct val="0"/>
        </a:spcBef>
        <a:spcAft>
          <a:spcPct val="0"/>
        </a:spcAft>
        <a:defRPr sz="4400">
          <a:solidFill>
            <a:schemeClr val="tx2"/>
          </a:solidFill>
          <a:latin typeface="Arial" charset="0"/>
          <a:ea typeface="宋体" pitchFamily="2" charset="-122"/>
        </a:defRPr>
      </a:lvl4pPr>
      <a:lvl5pPr algn="ctr" rtl="0" eaLnBrk="0" fontAlgn="base" hangingPunct="0">
        <a:spcBef>
          <a:spcPct val="0"/>
        </a:spcBef>
        <a:spcAft>
          <a:spcPct val="0"/>
        </a:spcAft>
        <a:defRPr sz="4400">
          <a:solidFill>
            <a:schemeClr val="tx2"/>
          </a:solidFill>
          <a:latin typeface="Arial" charset="0"/>
          <a:ea typeface="宋体" pitchFamily="2" charset="-122"/>
        </a:defRPr>
      </a:lvl5pPr>
      <a:lvl6pPr marL="457200" algn="ctr" rtl="0" fontAlgn="base">
        <a:spcBef>
          <a:spcPct val="0"/>
        </a:spcBef>
        <a:spcAft>
          <a:spcPct val="0"/>
        </a:spcAft>
        <a:defRPr sz="4400">
          <a:solidFill>
            <a:schemeClr val="tx2"/>
          </a:solidFill>
          <a:latin typeface="Arial" charset="0"/>
          <a:ea typeface="宋体" pitchFamily="2" charset="-122"/>
        </a:defRPr>
      </a:lvl6pPr>
      <a:lvl7pPr marL="914400" algn="ctr" rtl="0" fontAlgn="base">
        <a:spcBef>
          <a:spcPct val="0"/>
        </a:spcBef>
        <a:spcAft>
          <a:spcPct val="0"/>
        </a:spcAft>
        <a:defRPr sz="4400">
          <a:solidFill>
            <a:schemeClr val="tx2"/>
          </a:solidFill>
          <a:latin typeface="Arial" charset="0"/>
          <a:ea typeface="宋体" pitchFamily="2" charset="-122"/>
        </a:defRPr>
      </a:lvl7pPr>
      <a:lvl8pPr marL="1371600" algn="ctr" rtl="0" fontAlgn="base">
        <a:spcBef>
          <a:spcPct val="0"/>
        </a:spcBef>
        <a:spcAft>
          <a:spcPct val="0"/>
        </a:spcAft>
        <a:defRPr sz="4400">
          <a:solidFill>
            <a:schemeClr val="tx2"/>
          </a:solidFill>
          <a:latin typeface="Arial" charset="0"/>
          <a:ea typeface="宋体" pitchFamily="2" charset="-122"/>
        </a:defRPr>
      </a:lvl8pPr>
      <a:lvl9pPr marL="1828800" algn="ctr" rtl="0" fontAlgn="base">
        <a:spcBef>
          <a:spcPct val="0"/>
        </a:spcBef>
        <a:spcAft>
          <a:spcPct val="0"/>
        </a:spcAft>
        <a:defRPr sz="4400">
          <a:solidFill>
            <a:schemeClr val="tx2"/>
          </a:solidFill>
          <a:latin typeface="Arial" charset="0"/>
          <a:ea typeface="宋体"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oleObject" Target="../embeddings/oleObject42.bin"/><Relationship Id="rId3" Type="http://schemas.openxmlformats.org/officeDocument/2006/relationships/notesSlide" Target="../notesSlides/notesSlide10.xml"/><Relationship Id="rId7" Type="http://schemas.openxmlformats.org/officeDocument/2006/relationships/oleObject" Target="../embeddings/oleObject41.bin"/><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oleObject" Target="../embeddings/oleObject40.bin"/><Relationship Id="rId5" Type="http://schemas.openxmlformats.org/officeDocument/2006/relationships/oleObject" Target="../embeddings/oleObject39.bin"/><Relationship Id="rId10" Type="http://schemas.openxmlformats.org/officeDocument/2006/relationships/oleObject" Target="../embeddings/oleObject44.bin"/><Relationship Id="rId4" Type="http://schemas.openxmlformats.org/officeDocument/2006/relationships/oleObject" Target="../embeddings/oleObject38.bin"/><Relationship Id="rId9" Type="http://schemas.openxmlformats.org/officeDocument/2006/relationships/oleObject" Target="../embeddings/oleObject43.bin"/></Relationships>
</file>

<file path=ppt/slides/_rels/slide100.xml.rels><?xml version="1.0" encoding="UTF-8" standalone="yes"?>
<Relationships xmlns="http://schemas.openxmlformats.org/package/2006/relationships"><Relationship Id="rId3" Type="http://schemas.openxmlformats.org/officeDocument/2006/relationships/notesSlide" Target="../notesSlides/notesSlide81.xml"/><Relationship Id="rId7" Type="http://schemas.openxmlformats.org/officeDocument/2006/relationships/oleObject" Target="../embeddings/oleObject1279.bin"/><Relationship Id="rId2" Type="http://schemas.openxmlformats.org/officeDocument/2006/relationships/slideLayout" Target="../slideLayouts/slideLayout2.xml"/><Relationship Id="rId1" Type="http://schemas.openxmlformats.org/officeDocument/2006/relationships/vmlDrawing" Target="../drawings/vmlDrawing77.vml"/><Relationship Id="rId6" Type="http://schemas.openxmlformats.org/officeDocument/2006/relationships/oleObject" Target="../embeddings/oleObject1278.bin"/><Relationship Id="rId5" Type="http://schemas.openxmlformats.org/officeDocument/2006/relationships/oleObject" Target="../embeddings/oleObject1277.bin"/><Relationship Id="rId4" Type="http://schemas.openxmlformats.org/officeDocument/2006/relationships/oleObject" Target="../embeddings/oleObject1276.bin"/></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8" Type="http://schemas.openxmlformats.org/officeDocument/2006/relationships/oleObject" Target="../embeddings/oleObject1284.bin"/><Relationship Id="rId13" Type="http://schemas.openxmlformats.org/officeDocument/2006/relationships/oleObject" Target="../embeddings/oleObject1289.bin"/><Relationship Id="rId18" Type="http://schemas.openxmlformats.org/officeDocument/2006/relationships/oleObject" Target="../embeddings/oleObject1294.bin"/><Relationship Id="rId3" Type="http://schemas.openxmlformats.org/officeDocument/2006/relationships/notesSlide" Target="../notesSlides/notesSlide82.xml"/><Relationship Id="rId7" Type="http://schemas.openxmlformats.org/officeDocument/2006/relationships/oleObject" Target="../embeddings/oleObject1283.bin"/><Relationship Id="rId12" Type="http://schemas.openxmlformats.org/officeDocument/2006/relationships/oleObject" Target="../embeddings/oleObject1288.bin"/><Relationship Id="rId17" Type="http://schemas.openxmlformats.org/officeDocument/2006/relationships/oleObject" Target="../embeddings/oleObject1293.bin"/><Relationship Id="rId2" Type="http://schemas.openxmlformats.org/officeDocument/2006/relationships/slideLayout" Target="../slideLayouts/slideLayout2.xml"/><Relationship Id="rId16" Type="http://schemas.openxmlformats.org/officeDocument/2006/relationships/oleObject" Target="../embeddings/oleObject1292.bin"/><Relationship Id="rId20" Type="http://schemas.openxmlformats.org/officeDocument/2006/relationships/oleObject" Target="../embeddings/oleObject1296.bin"/><Relationship Id="rId1" Type="http://schemas.openxmlformats.org/officeDocument/2006/relationships/vmlDrawing" Target="../drawings/vmlDrawing78.vml"/><Relationship Id="rId6" Type="http://schemas.openxmlformats.org/officeDocument/2006/relationships/oleObject" Target="../embeddings/oleObject1282.bin"/><Relationship Id="rId11" Type="http://schemas.openxmlformats.org/officeDocument/2006/relationships/oleObject" Target="../embeddings/oleObject1287.bin"/><Relationship Id="rId5" Type="http://schemas.openxmlformats.org/officeDocument/2006/relationships/oleObject" Target="../embeddings/oleObject1281.bin"/><Relationship Id="rId15" Type="http://schemas.openxmlformats.org/officeDocument/2006/relationships/oleObject" Target="../embeddings/oleObject1291.bin"/><Relationship Id="rId10" Type="http://schemas.openxmlformats.org/officeDocument/2006/relationships/oleObject" Target="../embeddings/oleObject1286.bin"/><Relationship Id="rId19" Type="http://schemas.openxmlformats.org/officeDocument/2006/relationships/oleObject" Target="../embeddings/oleObject1295.bin"/><Relationship Id="rId4" Type="http://schemas.openxmlformats.org/officeDocument/2006/relationships/oleObject" Target="../embeddings/oleObject1280.bin"/><Relationship Id="rId9" Type="http://schemas.openxmlformats.org/officeDocument/2006/relationships/oleObject" Target="../embeddings/oleObject1285.bin"/><Relationship Id="rId14" Type="http://schemas.openxmlformats.org/officeDocument/2006/relationships/oleObject" Target="../embeddings/oleObject1290.bin"/></Relationships>
</file>

<file path=ppt/slides/_rels/slide103.xml.rels><?xml version="1.0" encoding="UTF-8" standalone="yes"?>
<Relationships xmlns="http://schemas.openxmlformats.org/package/2006/relationships"><Relationship Id="rId8" Type="http://schemas.openxmlformats.org/officeDocument/2006/relationships/oleObject" Target="../embeddings/oleObject1301.bin"/><Relationship Id="rId13" Type="http://schemas.openxmlformats.org/officeDocument/2006/relationships/oleObject" Target="../embeddings/oleObject1306.bin"/><Relationship Id="rId18" Type="http://schemas.openxmlformats.org/officeDocument/2006/relationships/oleObject" Target="../embeddings/oleObject1311.bin"/><Relationship Id="rId26" Type="http://schemas.openxmlformats.org/officeDocument/2006/relationships/oleObject" Target="../embeddings/oleObject1319.bin"/><Relationship Id="rId3" Type="http://schemas.openxmlformats.org/officeDocument/2006/relationships/notesSlide" Target="../notesSlides/notesSlide83.xml"/><Relationship Id="rId21" Type="http://schemas.openxmlformats.org/officeDocument/2006/relationships/oleObject" Target="../embeddings/oleObject1314.bin"/><Relationship Id="rId7" Type="http://schemas.openxmlformats.org/officeDocument/2006/relationships/oleObject" Target="../embeddings/oleObject1300.bin"/><Relationship Id="rId12" Type="http://schemas.openxmlformats.org/officeDocument/2006/relationships/oleObject" Target="../embeddings/oleObject1305.bin"/><Relationship Id="rId17" Type="http://schemas.openxmlformats.org/officeDocument/2006/relationships/oleObject" Target="../embeddings/oleObject1310.bin"/><Relationship Id="rId25" Type="http://schemas.openxmlformats.org/officeDocument/2006/relationships/oleObject" Target="../embeddings/oleObject1318.bin"/><Relationship Id="rId2" Type="http://schemas.openxmlformats.org/officeDocument/2006/relationships/slideLayout" Target="../slideLayouts/slideLayout7.xml"/><Relationship Id="rId16" Type="http://schemas.openxmlformats.org/officeDocument/2006/relationships/oleObject" Target="../embeddings/oleObject1309.bin"/><Relationship Id="rId20" Type="http://schemas.openxmlformats.org/officeDocument/2006/relationships/oleObject" Target="../embeddings/oleObject1313.bin"/><Relationship Id="rId1" Type="http://schemas.openxmlformats.org/officeDocument/2006/relationships/vmlDrawing" Target="../drawings/vmlDrawing79.vml"/><Relationship Id="rId6" Type="http://schemas.openxmlformats.org/officeDocument/2006/relationships/oleObject" Target="../embeddings/oleObject1299.bin"/><Relationship Id="rId11" Type="http://schemas.openxmlformats.org/officeDocument/2006/relationships/oleObject" Target="../embeddings/oleObject1304.bin"/><Relationship Id="rId24" Type="http://schemas.openxmlformats.org/officeDocument/2006/relationships/oleObject" Target="../embeddings/oleObject1317.bin"/><Relationship Id="rId5" Type="http://schemas.openxmlformats.org/officeDocument/2006/relationships/oleObject" Target="../embeddings/oleObject1298.bin"/><Relationship Id="rId15" Type="http://schemas.openxmlformats.org/officeDocument/2006/relationships/oleObject" Target="../embeddings/oleObject1308.bin"/><Relationship Id="rId23" Type="http://schemas.openxmlformats.org/officeDocument/2006/relationships/oleObject" Target="../embeddings/oleObject1316.bin"/><Relationship Id="rId10" Type="http://schemas.openxmlformats.org/officeDocument/2006/relationships/oleObject" Target="../embeddings/oleObject1303.bin"/><Relationship Id="rId19" Type="http://schemas.openxmlformats.org/officeDocument/2006/relationships/oleObject" Target="../embeddings/oleObject1312.bin"/><Relationship Id="rId4" Type="http://schemas.openxmlformats.org/officeDocument/2006/relationships/oleObject" Target="../embeddings/oleObject1297.bin"/><Relationship Id="rId9" Type="http://schemas.openxmlformats.org/officeDocument/2006/relationships/oleObject" Target="../embeddings/oleObject1302.bin"/><Relationship Id="rId14" Type="http://schemas.openxmlformats.org/officeDocument/2006/relationships/oleObject" Target="../embeddings/oleObject1307.bin"/><Relationship Id="rId22" Type="http://schemas.openxmlformats.org/officeDocument/2006/relationships/oleObject" Target="../embeddings/oleObject1315.bin"/><Relationship Id="rId27" Type="http://schemas.openxmlformats.org/officeDocument/2006/relationships/oleObject" Target="../embeddings/oleObject1320.bin"/></Relationships>
</file>

<file path=ppt/slides/_rels/slide104.xml.rels><?xml version="1.0" encoding="UTF-8" standalone="yes"?>
<Relationships xmlns="http://schemas.openxmlformats.org/package/2006/relationships"><Relationship Id="rId8" Type="http://schemas.openxmlformats.org/officeDocument/2006/relationships/oleObject" Target="../embeddings/oleObject1325.bin"/><Relationship Id="rId3" Type="http://schemas.openxmlformats.org/officeDocument/2006/relationships/image" Target="../media/image856.png"/><Relationship Id="rId7" Type="http://schemas.openxmlformats.org/officeDocument/2006/relationships/oleObject" Target="../embeddings/oleObject1324.bin"/><Relationship Id="rId2" Type="http://schemas.openxmlformats.org/officeDocument/2006/relationships/slideLayout" Target="../slideLayouts/slideLayout12.xml"/><Relationship Id="rId1" Type="http://schemas.openxmlformats.org/officeDocument/2006/relationships/vmlDrawing" Target="../drawings/vmlDrawing80.vml"/><Relationship Id="rId6" Type="http://schemas.openxmlformats.org/officeDocument/2006/relationships/oleObject" Target="../embeddings/oleObject1323.bin"/><Relationship Id="rId5" Type="http://schemas.openxmlformats.org/officeDocument/2006/relationships/oleObject" Target="../embeddings/oleObject1322.bin"/><Relationship Id="rId4" Type="http://schemas.openxmlformats.org/officeDocument/2006/relationships/oleObject" Target="../embeddings/oleObject1321.bin"/></Relationships>
</file>

<file path=ppt/slides/_rels/slide105.xml.rels><?xml version="1.0" encoding="UTF-8" standalone="yes"?>
<Relationships xmlns="http://schemas.openxmlformats.org/package/2006/relationships"><Relationship Id="rId3" Type="http://schemas.openxmlformats.org/officeDocument/2006/relationships/oleObject" Target="../embeddings/oleObject1326.bin"/><Relationship Id="rId2" Type="http://schemas.openxmlformats.org/officeDocument/2006/relationships/slideLayout" Target="../slideLayouts/slideLayout12.xml"/><Relationship Id="rId1" Type="http://schemas.openxmlformats.org/officeDocument/2006/relationships/vmlDrawing" Target="../drawings/vmlDrawing81.vml"/><Relationship Id="rId5" Type="http://schemas.openxmlformats.org/officeDocument/2006/relationships/oleObject" Target="../embeddings/oleObject1327.bin"/><Relationship Id="rId4" Type="http://schemas.openxmlformats.org/officeDocument/2006/relationships/image" Target="../media/image856.png"/></Relationships>
</file>

<file path=ppt/slides/_rels/slide106.xml.rels><?xml version="1.0" encoding="UTF-8" standalone="yes"?>
<Relationships xmlns="http://schemas.openxmlformats.org/package/2006/relationships"><Relationship Id="rId2" Type="http://schemas.openxmlformats.org/officeDocument/2006/relationships/image" Target="../media/image858.png"/><Relationship Id="rId1" Type="http://schemas.openxmlformats.org/officeDocument/2006/relationships/slideLayout" Target="../slideLayouts/slideLayout12.xml"/></Relationships>
</file>

<file path=ppt/slides/_rels/slide107.xml.rels><?xml version="1.0" encoding="UTF-8" standalone="yes"?>
<Relationships xmlns="http://schemas.openxmlformats.org/package/2006/relationships"><Relationship Id="rId8" Type="http://schemas.openxmlformats.org/officeDocument/2006/relationships/oleObject" Target="../embeddings/oleObject1330.bin"/><Relationship Id="rId3" Type="http://schemas.openxmlformats.org/officeDocument/2006/relationships/notesSlide" Target="../notesSlides/notesSlide84.xml"/><Relationship Id="rId7" Type="http://schemas.openxmlformats.org/officeDocument/2006/relationships/oleObject" Target="../embeddings/oleObject1329.bin"/><Relationship Id="rId2" Type="http://schemas.openxmlformats.org/officeDocument/2006/relationships/slideLayout" Target="../slideLayouts/slideLayout12.xml"/><Relationship Id="rId1" Type="http://schemas.openxmlformats.org/officeDocument/2006/relationships/vmlDrawing" Target="../drawings/vmlDrawing82.vml"/><Relationship Id="rId6" Type="http://schemas.openxmlformats.org/officeDocument/2006/relationships/oleObject" Target="../embeddings/oleObject1328.bin"/><Relationship Id="rId5" Type="http://schemas.openxmlformats.org/officeDocument/2006/relationships/image" Target="../media/image863.png"/><Relationship Id="rId4" Type="http://schemas.openxmlformats.org/officeDocument/2006/relationships/image" Target="../media/image862.png"/><Relationship Id="rId9" Type="http://schemas.openxmlformats.org/officeDocument/2006/relationships/slide" Target="slide14.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13" Type="http://schemas.openxmlformats.org/officeDocument/2006/relationships/oleObject" Target="../embeddings/oleObject1340.bin"/><Relationship Id="rId18" Type="http://schemas.openxmlformats.org/officeDocument/2006/relationships/oleObject" Target="../embeddings/oleObject1345.bin"/><Relationship Id="rId26" Type="http://schemas.openxmlformats.org/officeDocument/2006/relationships/oleObject" Target="../embeddings/oleObject1353.bin"/><Relationship Id="rId39" Type="http://schemas.openxmlformats.org/officeDocument/2006/relationships/oleObject" Target="../embeddings/oleObject1366.bin"/><Relationship Id="rId21" Type="http://schemas.openxmlformats.org/officeDocument/2006/relationships/oleObject" Target="../embeddings/oleObject1348.bin"/><Relationship Id="rId34" Type="http://schemas.openxmlformats.org/officeDocument/2006/relationships/oleObject" Target="../embeddings/oleObject1361.bin"/><Relationship Id="rId42" Type="http://schemas.openxmlformats.org/officeDocument/2006/relationships/oleObject" Target="../embeddings/oleObject1369.bin"/><Relationship Id="rId47" Type="http://schemas.openxmlformats.org/officeDocument/2006/relationships/oleObject" Target="../embeddings/oleObject1374.bin"/><Relationship Id="rId50" Type="http://schemas.openxmlformats.org/officeDocument/2006/relationships/oleObject" Target="../embeddings/oleObject1377.bin"/><Relationship Id="rId55" Type="http://schemas.openxmlformats.org/officeDocument/2006/relationships/oleObject" Target="../embeddings/oleObject1382.bin"/><Relationship Id="rId7" Type="http://schemas.openxmlformats.org/officeDocument/2006/relationships/oleObject" Target="../embeddings/oleObject1334.bin"/><Relationship Id="rId12" Type="http://schemas.openxmlformats.org/officeDocument/2006/relationships/oleObject" Target="../embeddings/oleObject1339.bin"/><Relationship Id="rId17" Type="http://schemas.openxmlformats.org/officeDocument/2006/relationships/oleObject" Target="../embeddings/oleObject1344.bin"/><Relationship Id="rId25" Type="http://schemas.openxmlformats.org/officeDocument/2006/relationships/oleObject" Target="../embeddings/oleObject1352.bin"/><Relationship Id="rId33" Type="http://schemas.openxmlformats.org/officeDocument/2006/relationships/oleObject" Target="../embeddings/oleObject1360.bin"/><Relationship Id="rId38" Type="http://schemas.openxmlformats.org/officeDocument/2006/relationships/oleObject" Target="../embeddings/oleObject1365.bin"/><Relationship Id="rId46" Type="http://schemas.openxmlformats.org/officeDocument/2006/relationships/oleObject" Target="../embeddings/oleObject1373.bin"/><Relationship Id="rId2" Type="http://schemas.openxmlformats.org/officeDocument/2006/relationships/slideLayout" Target="../slideLayouts/slideLayout7.xml"/><Relationship Id="rId16" Type="http://schemas.openxmlformats.org/officeDocument/2006/relationships/oleObject" Target="../embeddings/oleObject1343.bin"/><Relationship Id="rId20" Type="http://schemas.openxmlformats.org/officeDocument/2006/relationships/oleObject" Target="../embeddings/oleObject1347.bin"/><Relationship Id="rId29" Type="http://schemas.openxmlformats.org/officeDocument/2006/relationships/oleObject" Target="../embeddings/oleObject1356.bin"/><Relationship Id="rId41" Type="http://schemas.openxmlformats.org/officeDocument/2006/relationships/oleObject" Target="../embeddings/oleObject1368.bin"/><Relationship Id="rId54" Type="http://schemas.openxmlformats.org/officeDocument/2006/relationships/oleObject" Target="../embeddings/oleObject1381.bin"/><Relationship Id="rId1" Type="http://schemas.openxmlformats.org/officeDocument/2006/relationships/vmlDrawing" Target="../drawings/vmlDrawing83.vml"/><Relationship Id="rId6" Type="http://schemas.openxmlformats.org/officeDocument/2006/relationships/oleObject" Target="../embeddings/oleObject1333.bin"/><Relationship Id="rId11" Type="http://schemas.openxmlformats.org/officeDocument/2006/relationships/oleObject" Target="../embeddings/oleObject1338.bin"/><Relationship Id="rId24" Type="http://schemas.openxmlformats.org/officeDocument/2006/relationships/oleObject" Target="../embeddings/oleObject1351.bin"/><Relationship Id="rId32" Type="http://schemas.openxmlformats.org/officeDocument/2006/relationships/oleObject" Target="../embeddings/oleObject1359.bin"/><Relationship Id="rId37" Type="http://schemas.openxmlformats.org/officeDocument/2006/relationships/oleObject" Target="../embeddings/oleObject1364.bin"/><Relationship Id="rId40" Type="http://schemas.openxmlformats.org/officeDocument/2006/relationships/oleObject" Target="../embeddings/oleObject1367.bin"/><Relationship Id="rId45" Type="http://schemas.openxmlformats.org/officeDocument/2006/relationships/oleObject" Target="../embeddings/oleObject1372.bin"/><Relationship Id="rId53" Type="http://schemas.openxmlformats.org/officeDocument/2006/relationships/oleObject" Target="../embeddings/oleObject1380.bin"/><Relationship Id="rId58" Type="http://schemas.openxmlformats.org/officeDocument/2006/relationships/oleObject" Target="../embeddings/oleObject1385.bin"/><Relationship Id="rId5" Type="http://schemas.openxmlformats.org/officeDocument/2006/relationships/oleObject" Target="../embeddings/oleObject1332.bin"/><Relationship Id="rId15" Type="http://schemas.openxmlformats.org/officeDocument/2006/relationships/oleObject" Target="../embeddings/oleObject1342.bin"/><Relationship Id="rId23" Type="http://schemas.openxmlformats.org/officeDocument/2006/relationships/oleObject" Target="../embeddings/oleObject1350.bin"/><Relationship Id="rId28" Type="http://schemas.openxmlformats.org/officeDocument/2006/relationships/oleObject" Target="../embeddings/oleObject1355.bin"/><Relationship Id="rId36" Type="http://schemas.openxmlformats.org/officeDocument/2006/relationships/oleObject" Target="../embeddings/oleObject1363.bin"/><Relationship Id="rId49" Type="http://schemas.openxmlformats.org/officeDocument/2006/relationships/oleObject" Target="../embeddings/oleObject1376.bin"/><Relationship Id="rId57" Type="http://schemas.openxmlformats.org/officeDocument/2006/relationships/oleObject" Target="../embeddings/oleObject1384.bin"/><Relationship Id="rId10" Type="http://schemas.openxmlformats.org/officeDocument/2006/relationships/oleObject" Target="../embeddings/oleObject1337.bin"/><Relationship Id="rId19" Type="http://schemas.openxmlformats.org/officeDocument/2006/relationships/oleObject" Target="../embeddings/oleObject1346.bin"/><Relationship Id="rId31" Type="http://schemas.openxmlformats.org/officeDocument/2006/relationships/oleObject" Target="../embeddings/oleObject1358.bin"/><Relationship Id="rId44" Type="http://schemas.openxmlformats.org/officeDocument/2006/relationships/oleObject" Target="../embeddings/oleObject1371.bin"/><Relationship Id="rId52" Type="http://schemas.openxmlformats.org/officeDocument/2006/relationships/oleObject" Target="../embeddings/oleObject1379.bin"/><Relationship Id="rId4" Type="http://schemas.openxmlformats.org/officeDocument/2006/relationships/oleObject" Target="../embeddings/oleObject1331.bin"/><Relationship Id="rId9" Type="http://schemas.openxmlformats.org/officeDocument/2006/relationships/oleObject" Target="../embeddings/oleObject1336.bin"/><Relationship Id="rId14" Type="http://schemas.openxmlformats.org/officeDocument/2006/relationships/oleObject" Target="../embeddings/oleObject1341.bin"/><Relationship Id="rId22" Type="http://schemas.openxmlformats.org/officeDocument/2006/relationships/oleObject" Target="../embeddings/oleObject1349.bin"/><Relationship Id="rId27" Type="http://schemas.openxmlformats.org/officeDocument/2006/relationships/oleObject" Target="../embeddings/oleObject1354.bin"/><Relationship Id="rId30" Type="http://schemas.openxmlformats.org/officeDocument/2006/relationships/oleObject" Target="../embeddings/oleObject1357.bin"/><Relationship Id="rId35" Type="http://schemas.openxmlformats.org/officeDocument/2006/relationships/oleObject" Target="../embeddings/oleObject1362.bin"/><Relationship Id="rId43" Type="http://schemas.openxmlformats.org/officeDocument/2006/relationships/oleObject" Target="../embeddings/oleObject1370.bin"/><Relationship Id="rId48" Type="http://schemas.openxmlformats.org/officeDocument/2006/relationships/oleObject" Target="../embeddings/oleObject1375.bin"/><Relationship Id="rId56" Type="http://schemas.openxmlformats.org/officeDocument/2006/relationships/oleObject" Target="../embeddings/oleObject1383.bin"/><Relationship Id="rId8" Type="http://schemas.openxmlformats.org/officeDocument/2006/relationships/oleObject" Target="../embeddings/oleObject1335.bin"/><Relationship Id="rId51" Type="http://schemas.openxmlformats.org/officeDocument/2006/relationships/oleObject" Target="../embeddings/oleObject1378.bin"/><Relationship Id="rId3" Type="http://schemas.openxmlformats.org/officeDocument/2006/relationships/notesSlide" Target="../notesSlides/notesSlide85.xml"/></Relationships>
</file>

<file path=ppt/slides/_rels/slide11.xml.rels><?xml version="1.0" encoding="UTF-8" standalone="yes"?>
<Relationships xmlns="http://schemas.openxmlformats.org/package/2006/relationships"><Relationship Id="rId8" Type="http://schemas.openxmlformats.org/officeDocument/2006/relationships/oleObject" Target="../embeddings/oleObject49.bin"/><Relationship Id="rId3" Type="http://schemas.openxmlformats.org/officeDocument/2006/relationships/notesSlide" Target="../notesSlides/notesSlide11.xml"/><Relationship Id="rId7" Type="http://schemas.openxmlformats.org/officeDocument/2006/relationships/oleObject" Target="../embeddings/oleObject48.bin"/><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oleObject" Target="../embeddings/oleObject47.bin"/><Relationship Id="rId5" Type="http://schemas.openxmlformats.org/officeDocument/2006/relationships/oleObject" Target="../embeddings/oleObject46.bin"/><Relationship Id="rId4" Type="http://schemas.openxmlformats.org/officeDocument/2006/relationships/oleObject" Target="../embeddings/oleObject45.bin"/></Relationships>
</file>

<file path=ppt/slides/_rels/slide110.xml.rels><?xml version="1.0" encoding="UTF-8" standalone="yes"?>
<Relationships xmlns="http://schemas.openxmlformats.org/package/2006/relationships"><Relationship Id="rId8" Type="http://schemas.openxmlformats.org/officeDocument/2006/relationships/oleObject" Target="../embeddings/oleObject1390.bin"/><Relationship Id="rId13" Type="http://schemas.openxmlformats.org/officeDocument/2006/relationships/oleObject" Target="../embeddings/oleObject1395.bin"/><Relationship Id="rId18" Type="http://schemas.openxmlformats.org/officeDocument/2006/relationships/oleObject" Target="../embeddings/oleObject1400.bin"/><Relationship Id="rId26" Type="http://schemas.openxmlformats.org/officeDocument/2006/relationships/oleObject" Target="../embeddings/oleObject1408.bin"/><Relationship Id="rId39" Type="http://schemas.openxmlformats.org/officeDocument/2006/relationships/oleObject" Target="../embeddings/oleObject1421.bin"/><Relationship Id="rId3" Type="http://schemas.openxmlformats.org/officeDocument/2006/relationships/notesSlide" Target="../notesSlides/notesSlide86.xml"/><Relationship Id="rId21" Type="http://schemas.openxmlformats.org/officeDocument/2006/relationships/oleObject" Target="../embeddings/oleObject1403.bin"/><Relationship Id="rId34" Type="http://schemas.openxmlformats.org/officeDocument/2006/relationships/oleObject" Target="../embeddings/oleObject1416.bin"/><Relationship Id="rId7" Type="http://schemas.openxmlformats.org/officeDocument/2006/relationships/oleObject" Target="../embeddings/oleObject1389.bin"/><Relationship Id="rId12" Type="http://schemas.openxmlformats.org/officeDocument/2006/relationships/oleObject" Target="../embeddings/oleObject1394.bin"/><Relationship Id="rId17" Type="http://schemas.openxmlformats.org/officeDocument/2006/relationships/oleObject" Target="../embeddings/oleObject1399.bin"/><Relationship Id="rId25" Type="http://schemas.openxmlformats.org/officeDocument/2006/relationships/oleObject" Target="../embeddings/oleObject1407.bin"/><Relationship Id="rId33" Type="http://schemas.openxmlformats.org/officeDocument/2006/relationships/oleObject" Target="../embeddings/oleObject1415.bin"/><Relationship Id="rId38" Type="http://schemas.openxmlformats.org/officeDocument/2006/relationships/oleObject" Target="../embeddings/oleObject1420.bin"/><Relationship Id="rId2" Type="http://schemas.openxmlformats.org/officeDocument/2006/relationships/slideLayout" Target="../slideLayouts/slideLayout7.xml"/><Relationship Id="rId16" Type="http://schemas.openxmlformats.org/officeDocument/2006/relationships/oleObject" Target="../embeddings/oleObject1398.bin"/><Relationship Id="rId20" Type="http://schemas.openxmlformats.org/officeDocument/2006/relationships/oleObject" Target="../embeddings/oleObject1402.bin"/><Relationship Id="rId29" Type="http://schemas.openxmlformats.org/officeDocument/2006/relationships/oleObject" Target="../embeddings/oleObject1411.bin"/><Relationship Id="rId1" Type="http://schemas.openxmlformats.org/officeDocument/2006/relationships/vmlDrawing" Target="../drawings/vmlDrawing84.vml"/><Relationship Id="rId6" Type="http://schemas.openxmlformats.org/officeDocument/2006/relationships/oleObject" Target="../embeddings/oleObject1388.bin"/><Relationship Id="rId11" Type="http://schemas.openxmlformats.org/officeDocument/2006/relationships/oleObject" Target="../embeddings/oleObject1393.bin"/><Relationship Id="rId24" Type="http://schemas.openxmlformats.org/officeDocument/2006/relationships/oleObject" Target="../embeddings/oleObject1406.bin"/><Relationship Id="rId32" Type="http://schemas.openxmlformats.org/officeDocument/2006/relationships/oleObject" Target="../embeddings/oleObject1414.bin"/><Relationship Id="rId37" Type="http://schemas.openxmlformats.org/officeDocument/2006/relationships/oleObject" Target="../embeddings/oleObject1419.bin"/><Relationship Id="rId5" Type="http://schemas.openxmlformats.org/officeDocument/2006/relationships/oleObject" Target="../embeddings/oleObject1387.bin"/><Relationship Id="rId15" Type="http://schemas.openxmlformats.org/officeDocument/2006/relationships/oleObject" Target="../embeddings/oleObject1397.bin"/><Relationship Id="rId23" Type="http://schemas.openxmlformats.org/officeDocument/2006/relationships/oleObject" Target="../embeddings/oleObject1405.bin"/><Relationship Id="rId28" Type="http://schemas.openxmlformats.org/officeDocument/2006/relationships/oleObject" Target="../embeddings/oleObject1410.bin"/><Relationship Id="rId36" Type="http://schemas.openxmlformats.org/officeDocument/2006/relationships/oleObject" Target="../embeddings/oleObject1418.bin"/><Relationship Id="rId10" Type="http://schemas.openxmlformats.org/officeDocument/2006/relationships/oleObject" Target="../embeddings/oleObject1392.bin"/><Relationship Id="rId19" Type="http://schemas.openxmlformats.org/officeDocument/2006/relationships/oleObject" Target="../embeddings/oleObject1401.bin"/><Relationship Id="rId31" Type="http://schemas.openxmlformats.org/officeDocument/2006/relationships/oleObject" Target="../embeddings/oleObject1413.bin"/><Relationship Id="rId4" Type="http://schemas.openxmlformats.org/officeDocument/2006/relationships/oleObject" Target="../embeddings/oleObject1386.bin"/><Relationship Id="rId9" Type="http://schemas.openxmlformats.org/officeDocument/2006/relationships/oleObject" Target="../embeddings/oleObject1391.bin"/><Relationship Id="rId14" Type="http://schemas.openxmlformats.org/officeDocument/2006/relationships/oleObject" Target="../embeddings/oleObject1396.bin"/><Relationship Id="rId22" Type="http://schemas.openxmlformats.org/officeDocument/2006/relationships/oleObject" Target="../embeddings/oleObject1404.bin"/><Relationship Id="rId27" Type="http://schemas.openxmlformats.org/officeDocument/2006/relationships/oleObject" Target="../embeddings/oleObject1409.bin"/><Relationship Id="rId30" Type="http://schemas.openxmlformats.org/officeDocument/2006/relationships/oleObject" Target="../embeddings/oleObject1412.bin"/><Relationship Id="rId35" Type="http://schemas.openxmlformats.org/officeDocument/2006/relationships/oleObject" Target="../embeddings/oleObject1417.bin"/></Relationships>
</file>

<file path=ppt/slides/_rels/slide111.xml.rels><?xml version="1.0" encoding="UTF-8" standalone="yes"?>
<Relationships xmlns="http://schemas.openxmlformats.org/package/2006/relationships"><Relationship Id="rId8" Type="http://schemas.openxmlformats.org/officeDocument/2006/relationships/oleObject" Target="../embeddings/oleObject1427.bin"/><Relationship Id="rId13" Type="http://schemas.openxmlformats.org/officeDocument/2006/relationships/oleObject" Target="../embeddings/oleObject1432.bin"/><Relationship Id="rId18" Type="http://schemas.openxmlformats.org/officeDocument/2006/relationships/oleObject" Target="../embeddings/oleObject1437.bin"/><Relationship Id="rId26" Type="http://schemas.openxmlformats.org/officeDocument/2006/relationships/oleObject" Target="../embeddings/oleObject1445.bin"/><Relationship Id="rId39" Type="http://schemas.openxmlformats.org/officeDocument/2006/relationships/oleObject" Target="../embeddings/oleObject1458.bin"/><Relationship Id="rId3" Type="http://schemas.openxmlformats.org/officeDocument/2006/relationships/oleObject" Target="../embeddings/oleObject1422.bin"/><Relationship Id="rId21" Type="http://schemas.openxmlformats.org/officeDocument/2006/relationships/oleObject" Target="../embeddings/oleObject1440.bin"/><Relationship Id="rId34" Type="http://schemas.openxmlformats.org/officeDocument/2006/relationships/oleObject" Target="../embeddings/oleObject1453.bin"/><Relationship Id="rId42" Type="http://schemas.openxmlformats.org/officeDocument/2006/relationships/oleObject" Target="../embeddings/oleObject1461.bin"/><Relationship Id="rId7" Type="http://schemas.openxmlformats.org/officeDocument/2006/relationships/oleObject" Target="../embeddings/oleObject1426.bin"/><Relationship Id="rId12" Type="http://schemas.openxmlformats.org/officeDocument/2006/relationships/oleObject" Target="../embeddings/oleObject1431.bin"/><Relationship Id="rId17" Type="http://schemas.openxmlformats.org/officeDocument/2006/relationships/oleObject" Target="../embeddings/oleObject1436.bin"/><Relationship Id="rId25" Type="http://schemas.openxmlformats.org/officeDocument/2006/relationships/oleObject" Target="../embeddings/oleObject1444.bin"/><Relationship Id="rId33" Type="http://schemas.openxmlformats.org/officeDocument/2006/relationships/oleObject" Target="../embeddings/oleObject1452.bin"/><Relationship Id="rId38" Type="http://schemas.openxmlformats.org/officeDocument/2006/relationships/oleObject" Target="../embeddings/oleObject1457.bin"/><Relationship Id="rId46" Type="http://schemas.openxmlformats.org/officeDocument/2006/relationships/image" Target="../media/image877.png"/><Relationship Id="rId2" Type="http://schemas.openxmlformats.org/officeDocument/2006/relationships/slideLayout" Target="../slideLayouts/slideLayout7.xml"/><Relationship Id="rId16" Type="http://schemas.openxmlformats.org/officeDocument/2006/relationships/oleObject" Target="../embeddings/oleObject1435.bin"/><Relationship Id="rId20" Type="http://schemas.openxmlformats.org/officeDocument/2006/relationships/oleObject" Target="../embeddings/oleObject1439.bin"/><Relationship Id="rId29" Type="http://schemas.openxmlformats.org/officeDocument/2006/relationships/oleObject" Target="../embeddings/oleObject1448.bin"/><Relationship Id="rId41" Type="http://schemas.openxmlformats.org/officeDocument/2006/relationships/oleObject" Target="../embeddings/oleObject1460.bin"/><Relationship Id="rId1" Type="http://schemas.openxmlformats.org/officeDocument/2006/relationships/vmlDrawing" Target="../drawings/vmlDrawing85.vml"/><Relationship Id="rId6" Type="http://schemas.openxmlformats.org/officeDocument/2006/relationships/oleObject" Target="../embeddings/oleObject1425.bin"/><Relationship Id="rId11" Type="http://schemas.openxmlformats.org/officeDocument/2006/relationships/oleObject" Target="../embeddings/oleObject1430.bin"/><Relationship Id="rId24" Type="http://schemas.openxmlformats.org/officeDocument/2006/relationships/oleObject" Target="../embeddings/oleObject1443.bin"/><Relationship Id="rId32" Type="http://schemas.openxmlformats.org/officeDocument/2006/relationships/oleObject" Target="../embeddings/oleObject1451.bin"/><Relationship Id="rId37" Type="http://schemas.openxmlformats.org/officeDocument/2006/relationships/oleObject" Target="../embeddings/oleObject1456.bin"/><Relationship Id="rId40" Type="http://schemas.openxmlformats.org/officeDocument/2006/relationships/oleObject" Target="../embeddings/oleObject1459.bin"/><Relationship Id="rId45" Type="http://schemas.openxmlformats.org/officeDocument/2006/relationships/oleObject" Target="../embeddings/oleObject1464.bin"/><Relationship Id="rId5" Type="http://schemas.openxmlformats.org/officeDocument/2006/relationships/oleObject" Target="../embeddings/oleObject1424.bin"/><Relationship Id="rId15" Type="http://schemas.openxmlformats.org/officeDocument/2006/relationships/oleObject" Target="../embeddings/oleObject1434.bin"/><Relationship Id="rId23" Type="http://schemas.openxmlformats.org/officeDocument/2006/relationships/oleObject" Target="../embeddings/oleObject1442.bin"/><Relationship Id="rId28" Type="http://schemas.openxmlformats.org/officeDocument/2006/relationships/oleObject" Target="../embeddings/oleObject1447.bin"/><Relationship Id="rId36" Type="http://schemas.openxmlformats.org/officeDocument/2006/relationships/oleObject" Target="../embeddings/oleObject1455.bin"/><Relationship Id="rId10" Type="http://schemas.openxmlformats.org/officeDocument/2006/relationships/oleObject" Target="../embeddings/oleObject1429.bin"/><Relationship Id="rId19" Type="http://schemas.openxmlformats.org/officeDocument/2006/relationships/oleObject" Target="../embeddings/oleObject1438.bin"/><Relationship Id="rId31" Type="http://schemas.openxmlformats.org/officeDocument/2006/relationships/oleObject" Target="../embeddings/oleObject1450.bin"/><Relationship Id="rId44" Type="http://schemas.openxmlformats.org/officeDocument/2006/relationships/oleObject" Target="../embeddings/oleObject1463.bin"/><Relationship Id="rId4" Type="http://schemas.openxmlformats.org/officeDocument/2006/relationships/oleObject" Target="../embeddings/oleObject1423.bin"/><Relationship Id="rId9" Type="http://schemas.openxmlformats.org/officeDocument/2006/relationships/oleObject" Target="../embeddings/oleObject1428.bin"/><Relationship Id="rId14" Type="http://schemas.openxmlformats.org/officeDocument/2006/relationships/oleObject" Target="../embeddings/oleObject1433.bin"/><Relationship Id="rId22" Type="http://schemas.openxmlformats.org/officeDocument/2006/relationships/oleObject" Target="../embeddings/oleObject1441.bin"/><Relationship Id="rId27" Type="http://schemas.openxmlformats.org/officeDocument/2006/relationships/oleObject" Target="../embeddings/oleObject1446.bin"/><Relationship Id="rId30" Type="http://schemas.openxmlformats.org/officeDocument/2006/relationships/oleObject" Target="../embeddings/oleObject1449.bin"/><Relationship Id="rId35" Type="http://schemas.openxmlformats.org/officeDocument/2006/relationships/oleObject" Target="../embeddings/oleObject1454.bin"/><Relationship Id="rId43" Type="http://schemas.openxmlformats.org/officeDocument/2006/relationships/oleObject" Target="../embeddings/oleObject1462.bin"/></Relationships>
</file>

<file path=ppt/slides/_rels/slide112.xml.rels><?xml version="1.0" encoding="UTF-8" standalone="yes"?>
<Relationships xmlns="http://schemas.openxmlformats.org/package/2006/relationships"><Relationship Id="rId8" Type="http://schemas.openxmlformats.org/officeDocument/2006/relationships/oleObject" Target="../embeddings/oleObject1469.bin"/><Relationship Id="rId13" Type="http://schemas.openxmlformats.org/officeDocument/2006/relationships/oleObject" Target="../embeddings/oleObject1474.bin"/><Relationship Id="rId18" Type="http://schemas.openxmlformats.org/officeDocument/2006/relationships/oleObject" Target="../embeddings/oleObject1479.bin"/><Relationship Id="rId26" Type="http://schemas.openxmlformats.org/officeDocument/2006/relationships/oleObject" Target="../embeddings/oleObject1487.bin"/><Relationship Id="rId3" Type="http://schemas.openxmlformats.org/officeDocument/2006/relationships/notesSlide" Target="../notesSlides/notesSlide87.xml"/><Relationship Id="rId21" Type="http://schemas.openxmlformats.org/officeDocument/2006/relationships/oleObject" Target="../embeddings/oleObject1482.bin"/><Relationship Id="rId7" Type="http://schemas.openxmlformats.org/officeDocument/2006/relationships/oleObject" Target="../embeddings/oleObject1468.bin"/><Relationship Id="rId12" Type="http://schemas.openxmlformats.org/officeDocument/2006/relationships/oleObject" Target="../embeddings/oleObject1473.bin"/><Relationship Id="rId17" Type="http://schemas.openxmlformats.org/officeDocument/2006/relationships/oleObject" Target="../embeddings/oleObject1478.bin"/><Relationship Id="rId25" Type="http://schemas.openxmlformats.org/officeDocument/2006/relationships/oleObject" Target="../embeddings/oleObject1486.bin"/><Relationship Id="rId2" Type="http://schemas.openxmlformats.org/officeDocument/2006/relationships/slideLayout" Target="../slideLayouts/slideLayout7.xml"/><Relationship Id="rId16" Type="http://schemas.openxmlformats.org/officeDocument/2006/relationships/oleObject" Target="../embeddings/oleObject1477.bin"/><Relationship Id="rId20" Type="http://schemas.openxmlformats.org/officeDocument/2006/relationships/oleObject" Target="../embeddings/oleObject1481.bin"/><Relationship Id="rId29" Type="http://schemas.openxmlformats.org/officeDocument/2006/relationships/oleObject" Target="../embeddings/oleObject1490.bin"/><Relationship Id="rId1" Type="http://schemas.openxmlformats.org/officeDocument/2006/relationships/vmlDrawing" Target="../drawings/vmlDrawing86.vml"/><Relationship Id="rId6" Type="http://schemas.openxmlformats.org/officeDocument/2006/relationships/oleObject" Target="../embeddings/oleObject1467.bin"/><Relationship Id="rId11" Type="http://schemas.openxmlformats.org/officeDocument/2006/relationships/oleObject" Target="../embeddings/oleObject1472.bin"/><Relationship Id="rId24" Type="http://schemas.openxmlformats.org/officeDocument/2006/relationships/oleObject" Target="../embeddings/oleObject1485.bin"/><Relationship Id="rId32" Type="http://schemas.openxmlformats.org/officeDocument/2006/relationships/oleObject" Target="../embeddings/oleObject1493.bin"/><Relationship Id="rId5" Type="http://schemas.openxmlformats.org/officeDocument/2006/relationships/oleObject" Target="../embeddings/oleObject1466.bin"/><Relationship Id="rId15" Type="http://schemas.openxmlformats.org/officeDocument/2006/relationships/oleObject" Target="../embeddings/oleObject1476.bin"/><Relationship Id="rId23" Type="http://schemas.openxmlformats.org/officeDocument/2006/relationships/oleObject" Target="../embeddings/oleObject1484.bin"/><Relationship Id="rId28" Type="http://schemas.openxmlformats.org/officeDocument/2006/relationships/oleObject" Target="../embeddings/oleObject1489.bin"/><Relationship Id="rId10" Type="http://schemas.openxmlformats.org/officeDocument/2006/relationships/oleObject" Target="../embeddings/oleObject1471.bin"/><Relationship Id="rId19" Type="http://schemas.openxmlformats.org/officeDocument/2006/relationships/oleObject" Target="../embeddings/oleObject1480.bin"/><Relationship Id="rId31" Type="http://schemas.openxmlformats.org/officeDocument/2006/relationships/oleObject" Target="../embeddings/oleObject1492.bin"/><Relationship Id="rId4" Type="http://schemas.openxmlformats.org/officeDocument/2006/relationships/oleObject" Target="../embeddings/oleObject1465.bin"/><Relationship Id="rId9" Type="http://schemas.openxmlformats.org/officeDocument/2006/relationships/oleObject" Target="../embeddings/oleObject1470.bin"/><Relationship Id="rId14" Type="http://schemas.openxmlformats.org/officeDocument/2006/relationships/oleObject" Target="../embeddings/oleObject1475.bin"/><Relationship Id="rId22" Type="http://schemas.openxmlformats.org/officeDocument/2006/relationships/oleObject" Target="../embeddings/oleObject1483.bin"/><Relationship Id="rId27" Type="http://schemas.openxmlformats.org/officeDocument/2006/relationships/oleObject" Target="../embeddings/oleObject1488.bin"/><Relationship Id="rId30" Type="http://schemas.openxmlformats.org/officeDocument/2006/relationships/oleObject" Target="../embeddings/oleObject1491.bin"/></Relationships>
</file>

<file path=ppt/slides/_rels/slide113.xml.rels><?xml version="1.0" encoding="UTF-8" standalone="yes"?>
<Relationships xmlns="http://schemas.openxmlformats.org/package/2006/relationships"><Relationship Id="rId8" Type="http://schemas.openxmlformats.org/officeDocument/2006/relationships/oleObject" Target="../embeddings/oleObject1498.bin"/><Relationship Id="rId13" Type="http://schemas.openxmlformats.org/officeDocument/2006/relationships/oleObject" Target="../embeddings/oleObject1503.bin"/><Relationship Id="rId18" Type="http://schemas.openxmlformats.org/officeDocument/2006/relationships/oleObject" Target="../embeddings/oleObject1508.bin"/><Relationship Id="rId26" Type="http://schemas.openxmlformats.org/officeDocument/2006/relationships/oleObject" Target="../embeddings/oleObject1516.bin"/><Relationship Id="rId3" Type="http://schemas.openxmlformats.org/officeDocument/2006/relationships/notesSlide" Target="../notesSlides/notesSlide88.xml"/><Relationship Id="rId21" Type="http://schemas.openxmlformats.org/officeDocument/2006/relationships/oleObject" Target="../embeddings/oleObject1511.bin"/><Relationship Id="rId34" Type="http://schemas.openxmlformats.org/officeDocument/2006/relationships/oleObject" Target="../embeddings/oleObject1524.bin"/><Relationship Id="rId7" Type="http://schemas.openxmlformats.org/officeDocument/2006/relationships/oleObject" Target="../embeddings/oleObject1497.bin"/><Relationship Id="rId12" Type="http://schemas.openxmlformats.org/officeDocument/2006/relationships/oleObject" Target="../embeddings/oleObject1502.bin"/><Relationship Id="rId17" Type="http://schemas.openxmlformats.org/officeDocument/2006/relationships/oleObject" Target="../embeddings/oleObject1507.bin"/><Relationship Id="rId25" Type="http://schemas.openxmlformats.org/officeDocument/2006/relationships/oleObject" Target="../embeddings/oleObject1515.bin"/><Relationship Id="rId33" Type="http://schemas.openxmlformats.org/officeDocument/2006/relationships/oleObject" Target="../embeddings/oleObject1523.bin"/><Relationship Id="rId38" Type="http://schemas.openxmlformats.org/officeDocument/2006/relationships/oleObject" Target="../embeddings/oleObject1528.bin"/><Relationship Id="rId2" Type="http://schemas.openxmlformats.org/officeDocument/2006/relationships/slideLayout" Target="../slideLayouts/slideLayout7.xml"/><Relationship Id="rId16" Type="http://schemas.openxmlformats.org/officeDocument/2006/relationships/oleObject" Target="../embeddings/oleObject1506.bin"/><Relationship Id="rId20" Type="http://schemas.openxmlformats.org/officeDocument/2006/relationships/oleObject" Target="../embeddings/oleObject1510.bin"/><Relationship Id="rId29" Type="http://schemas.openxmlformats.org/officeDocument/2006/relationships/oleObject" Target="../embeddings/oleObject1519.bin"/><Relationship Id="rId1" Type="http://schemas.openxmlformats.org/officeDocument/2006/relationships/vmlDrawing" Target="../drawings/vmlDrawing87.vml"/><Relationship Id="rId6" Type="http://schemas.openxmlformats.org/officeDocument/2006/relationships/oleObject" Target="../embeddings/oleObject1496.bin"/><Relationship Id="rId11" Type="http://schemas.openxmlformats.org/officeDocument/2006/relationships/oleObject" Target="../embeddings/oleObject1501.bin"/><Relationship Id="rId24" Type="http://schemas.openxmlformats.org/officeDocument/2006/relationships/oleObject" Target="../embeddings/oleObject1514.bin"/><Relationship Id="rId32" Type="http://schemas.openxmlformats.org/officeDocument/2006/relationships/oleObject" Target="../embeddings/oleObject1522.bin"/><Relationship Id="rId37" Type="http://schemas.openxmlformats.org/officeDocument/2006/relationships/oleObject" Target="../embeddings/oleObject1527.bin"/><Relationship Id="rId5" Type="http://schemas.openxmlformats.org/officeDocument/2006/relationships/oleObject" Target="../embeddings/oleObject1495.bin"/><Relationship Id="rId15" Type="http://schemas.openxmlformats.org/officeDocument/2006/relationships/oleObject" Target="../embeddings/oleObject1505.bin"/><Relationship Id="rId23" Type="http://schemas.openxmlformats.org/officeDocument/2006/relationships/oleObject" Target="../embeddings/oleObject1513.bin"/><Relationship Id="rId28" Type="http://schemas.openxmlformats.org/officeDocument/2006/relationships/oleObject" Target="../embeddings/oleObject1518.bin"/><Relationship Id="rId36" Type="http://schemas.openxmlformats.org/officeDocument/2006/relationships/oleObject" Target="../embeddings/oleObject1526.bin"/><Relationship Id="rId10" Type="http://schemas.openxmlformats.org/officeDocument/2006/relationships/oleObject" Target="../embeddings/oleObject1500.bin"/><Relationship Id="rId19" Type="http://schemas.openxmlformats.org/officeDocument/2006/relationships/oleObject" Target="../embeddings/oleObject1509.bin"/><Relationship Id="rId31" Type="http://schemas.openxmlformats.org/officeDocument/2006/relationships/oleObject" Target="../embeddings/oleObject1521.bin"/><Relationship Id="rId4" Type="http://schemas.openxmlformats.org/officeDocument/2006/relationships/oleObject" Target="../embeddings/oleObject1494.bin"/><Relationship Id="rId9" Type="http://schemas.openxmlformats.org/officeDocument/2006/relationships/oleObject" Target="../embeddings/oleObject1499.bin"/><Relationship Id="rId14" Type="http://schemas.openxmlformats.org/officeDocument/2006/relationships/oleObject" Target="../embeddings/oleObject1504.bin"/><Relationship Id="rId22" Type="http://schemas.openxmlformats.org/officeDocument/2006/relationships/oleObject" Target="../embeddings/oleObject1512.bin"/><Relationship Id="rId27" Type="http://schemas.openxmlformats.org/officeDocument/2006/relationships/oleObject" Target="../embeddings/oleObject1517.bin"/><Relationship Id="rId30" Type="http://schemas.openxmlformats.org/officeDocument/2006/relationships/oleObject" Target="../embeddings/oleObject1520.bin"/><Relationship Id="rId35" Type="http://schemas.openxmlformats.org/officeDocument/2006/relationships/oleObject" Target="../embeddings/oleObject1525.bin"/></Relationships>
</file>

<file path=ppt/slides/_rels/slide114.xml.rels><?xml version="1.0" encoding="UTF-8" standalone="yes"?>
<Relationships xmlns="http://schemas.openxmlformats.org/package/2006/relationships"><Relationship Id="rId8" Type="http://schemas.openxmlformats.org/officeDocument/2006/relationships/oleObject" Target="../embeddings/oleObject1534.bin"/><Relationship Id="rId13" Type="http://schemas.openxmlformats.org/officeDocument/2006/relationships/oleObject" Target="../embeddings/oleObject1539.bin"/><Relationship Id="rId18" Type="http://schemas.openxmlformats.org/officeDocument/2006/relationships/oleObject" Target="../embeddings/oleObject1544.bin"/><Relationship Id="rId26" Type="http://schemas.openxmlformats.org/officeDocument/2006/relationships/oleObject" Target="../embeddings/oleObject1552.bin"/><Relationship Id="rId39" Type="http://schemas.openxmlformats.org/officeDocument/2006/relationships/oleObject" Target="../embeddings/oleObject1565.bin"/><Relationship Id="rId3" Type="http://schemas.openxmlformats.org/officeDocument/2006/relationships/oleObject" Target="../embeddings/oleObject1529.bin"/><Relationship Id="rId21" Type="http://schemas.openxmlformats.org/officeDocument/2006/relationships/oleObject" Target="../embeddings/oleObject1547.bin"/><Relationship Id="rId34" Type="http://schemas.openxmlformats.org/officeDocument/2006/relationships/oleObject" Target="../embeddings/oleObject1560.bin"/><Relationship Id="rId42" Type="http://schemas.openxmlformats.org/officeDocument/2006/relationships/oleObject" Target="../embeddings/oleObject1568.bin"/><Relationship Id="rId7" Type="http://schemas.openxmlformats.org/officeDocument/2006/relationships/oleObject" Target="../embeddings/oleObject1533.bin"/><Relationship Id="rId12" Type="http://schemas.openxmlformats.org/officeDocument/2006/relationships/oleObject" Target="../embeddings/oleObject1538.bin"/><Relationship Id="rId17" Type="http://schemas.openxmlformats.org/officeDocument/2006/relationships/oleObject" Target="../embeddings/oleObject1543.bin"/><Relationship Id="rId25" Type="http://schemas.openxmlformats.org/officeDocument/2006/relationships/oleObject" Target="../embeddings/oleObject1551.bin"/><Relationship Id="rId33" Type="http://schemas.openxmlformats.org/officeDocument/2006/relationships/oleObject" Target="../embeddings/oleObject1559.bin"/><Relationship Id="rId38" Type="http://schemas.openxmlformats.org/officeDocument/2006/relationships/oleObject" Target="../embeddings/oleObject1564.bin"/><Relationship Id="rId46" Type="http://schemas.openxmlformats.org/officeDocument/2006/relationships/oleObject" Target="../embeddings/oleObject1572.bin"/><Relationship Id="rId2" Type="http://schemas.openxmlformats.org/officeDocument/2006/relationships/slideLayout" Target="../slideLayouts/slideLayout7.xml"/><Relationship Id="rId16" Type="http://schemas.openxmlformats.org/officeDocument/2006/relationships/oleObject" Target="../embeddings/oleObject1542.bin"/><Relationship Id="rId20" Type="http://schemas.openxmlformats.org/officeDocument/2006/relationships/oleObject" Target="../embeddings/oleObject1546.bin"/><Relationship Id="rId29" Type="http://schemas.openxmlformats.org/officeDocument/2006/relationships/oleObject" Target="../embeddings/oleObject1555.bin"/><Relationship Id="rId41" Type="http://schemas.openxmlformats.org/officeDocument/2006/relationships/oleObject" Target="../embeddings/oleObject1567.bin"/><Relationship Id="rId1" Type="http://schemas.openxmlformats.org/officeDocument/2006/relationships/vmlDrawing" Target="../drawings/vmlDrawing88.vml"/><Relationship Id="rId6" Type="http://schemas.openxmlformats.org/officeDocument/2006/relationships/oleObject" Target="../embeddings/oleObject1532.bin"/><Relationship Id="rId11" Type="http://schemas.openxmlformats.org/officeDocument/2006/relationships/oleObject" Target="../embeddings/oleObject1537.bin"/><Relationship Id="rId24" Type="http://schemas.openxmlformats.org/officeDocument/2006/relationships/oleObject" Target="../embeddings/oleObject1550.bin"/><Relationship Id="rId32" Type="http://schemas.openxmlformats.org/officeDocument/2006/relationships/oleObject" Target="../embeddings/oleObject1558.bin"/><Relationship Id="rId37" Type="http://schemas.openxmlformats.org/officeDocument/2006/relationships/oleObject" Target="../embeddings/oleObject1563.bin"/><Relationship Id="rId40" Type="http://schemas.openxmlformats.org/officeDocument/2006/relationships/oleObject" Target="../embeddings/oleObject1566.bin"/><Relationship Id="rId45" Type="http://schemas.openxmlformats.org/officeDocument/2006/relationships/oleObject" Target="../embeddings/oleObject1571.bin"/><Relationship Id="rId5" Type="http://schemas.openxmlformats.org/officeDocument/2006/relationships/oleObject" Target="../embeddings/oleObject1531.bin"/><Relationship Id="rId15" Type="http://schemas.openxmlformats.org/officeDocument/2006/relationships/oleObject" Target="../embeddings/oleObject1541.bin"/><Relationship Id="rId23" Type="http://schemas.openxmlformats.org/officeDocument/2006/relationships/oleObject" Target="../embeddings/oleObject1549.bin"/><Relationship Id="rId28" Type="http://schemas.openxmlformats.org/officeDocument/2006/relationships/oleObject" Target="../embeddings/oleObject1554.bin"/><Relationship Id="rId36" Type="http://schemas.openxmlformats.org/officeDocument/2006/relationships/oleObject" Target="../embeddings/oleObject1562.bin"/><Relationship Id="rId10" Type="http://schemas.openxmlformats.org/officeDocument/2006/relationships/oleObject" Target="../embeddings/oleObject1536.bin"/><Relationship Id="rId19" Type="http://schemas.openxmlformats.org/officeDocument/2006/relationships/oleObject" Target="../embeddings/oleObject1545.bin"/><Relationship Id="rId31" Type="http://schemas.openxmlformats.org/officeDocument/2006/relationships/oleObject" Target="../embeddings/oleObject1557.bin"/><Relationship Id="rId44" Type="http://schemas.openxmlformats.org/officeDocument/2006/relationships/oleObject" Target="../embeddings/oleObject1570.bin"/><Relationship Id="rId4" Type="http://schemas.openxmlformats.org/officeDocument/2006/relationships/oleObject" Target="../embeddings/oleObject1530.bin"/><Relationship Id="rId9" Type="http://schemas.openxmlformats.org/officeDocument/2006/relationships/oleObject" Target="../embeddings/oleObject1535.bin"/><Relationship Id="rId14" Type="http://schemas.openxmlformats.org/officeDocument/2006/relationships/oleObject" Target="../embeddings/oleObject1540.bin"/><Relationship Id="rId22" Type="http://schemas.openxmlformats.org/officeDocument/2006/relationships/oleObject" Target="../embeddings/oleObject1548.bin"/><Relationship Id="rId27" Type="http://schemas.openxmlformats.org/officeDocument/2006/relationships/oleObject" Target="../embeddings/oleObject1553.bin"/><Relationship Id="rId30" Type="http://schemas.openxmlformats.org/officeDocument/2006/relationships/oleObject" Target="../embeddings/oleObject1556.bin"/><Relationship Id="rId35" Type="http://schemas.openxmlformats.org/officeDocument/2006/relationships/oleObject" Target="../embeddings/oleObject1561.bin"/><Relationship Id="rId43" Type="http://schemas.openxmlformats.org/officeDocument/2006/relationships/oleObject" Target="../embeddings/oleObject1569.bin"/></Relationships>
</file>

<file path=ppt/slides/_rels/slide115.xml.rels><?xml version="1.0" encoding="UTF-8" standalone="yes"?>
<Relationships xmlns="http://schemas.openxmlformats.org/package/2006/relationships"><Relationship Id="rId3" Type="http://schemas.openxmlformats.org/officeDocument/2006/relationships/notesSlide" Target="../notesSlides/notesSlide89.xml"/><Relationship Id="rId2" Type="http://schemas.openxmlformats.org/officeDocument/2006/relationships/slideLayout" Target="../slideLayouts/slideLayout7.xml"/><Relationship Id="rId1" Type="http://schemas.openxmlformats.org/officeDocument/2006/relationships/vmlDrawing" Target="../drawings/vmlDrawing89.vml"/><Relationship Id="rId6" Type="http://schemas.openxmlformats.org/officeDocument/2006/relationships/oleObject" Target="../embeddings/oleObject1575.bin"/><Relationship Id="rId5" Type="http://schemas.openxmlformats.org/officeDocument/2006/relationships/oleObject" Target="../embeddings/oleObject1574.bin"/><Relationship Id="rId4" Type="http://schemas.openxmlformats.org/officeDocument/2006/relationships/oleObject" Target="../embeddings/oleObject1573.bin"/></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8" Type="http://schemas.openxmlformats.org/officeDocument/2006/relationships/oleObject" Target="../embeddings/oleObject1581.bin"/><Relationship Id="rId13" Type="http://schemas.openxmlformats.org/officeDocument/2006/relationships/oleObject" Target="../embeddings/oleObject1586.bin"/><Relationship Id="rId18" Type="http://schemas.openxmlformats.org/officeDocument/2006/relationships/oleObject" Target="../embeddings/oleObject1591.bin"/><Relationship Id="rId26" Type="http://schemas.openxmlformats.org/officeDocument/2006/relationships/oleObject" Target="../embeddings/oleObject1599.bin"/><Relationship Id="rId39" Type="http://schemas.openxmlformats.org/officeDocument/2006/relationships/oleObject" Target="../embeddings/oleObject1612.bin"/><Relationship Id="rId3" Type="http://schemas.openxmlformats.org/officeDocument/2006/relationships/oleObject" Target="../embeddings/oleObject1576.bin"/><Relationship Id="rId21" Type="http://schemas.openxmlformats.org/officeDocument/2006/relationships/oleObject" Target="../embeddings/oleObject1594.bin"/><Relationship Id="rId34" Type="http://schemas.openxmlformats.org/officeDocument/2006/relationships/oleObject" Target="../embeddings/oleObject1607.bin"/><Relationship Id="rId42" Type="http://schemas.openxmlformats.org/officeDocument/2006/relationships/oleObject" Target="../embeddings/oleObject1615.bin"/><Relationship Id="rId7" Type="http://schemas.openxmlformats.org/officeDocument/2006/relationships/oleObject" Target="../embeddings/oleObject1580.bin"/><Relationship Id="rId12" Type="http://schemas.openxmlformats.org/officeDocument/2006/relationships/oleObject" Target="../embeddings/oleObject1585.bin"/><Relationship Id="rId17" Type="http://schemas.openxmlformats.org/officeDocument/2006/relationships/oleObject" Target="../embeddings/oleObject1590.bin"/><Relationship Id="rId25" Type="http://schemas.openxmlformats.org/officeDocument/2006/relationships/oleObject" Target="../embeddings/oleObject1598.bin"/><Relationship Id="rId33" Type="http://schemas.openxmlformats.org/officeDocument/2006/relationships/oleObject" Target="../embeddings/oleObject1606.bin"/><Relationship Id="rId38" Type="http://schemas.openxmlformats.org/officeDocument/2006/relationships/oleObject" Target="../embeddings/oleObject1611.bin"/><Relationship Id="rId2" Type="http://schemas.openxmlformats.org/officeDocument/2006/relationships/slideLayout" Target="../slideLayouts/slideLayout7.xml"/><Relationship Id="rId16" Type="http://schemas.openxmlformats.org/officeDocument/2006/relationships/oleObject" Target="../embeddings/oleObject1589.bin"/><Relationship Id="rId20" Type="http://schemas.openxmlformats.org/officeDocument/2006/relationships/oleObject" Target="../embeddings/oleObject1593.bin"/><Relationship Id="rId29" Type="http://schemas.openxmlformats.org/officeDocument/2006/relationships/oleObject" Target="../embeddings/oleObject1602.bin"/><Relationship Id="rId41" Type="http://schemas.openxmlformats.org/officeDocument/2006/relationships/oleObject" Target="../embeddings/oleObject1614.bin"/><Relationship Id="rId1" Type="http://schemas.openxmlformats.org/officeDocument/2006/relationships/vmlDrawing" Target="../drawings/vmlDrawing90.vml"/><Relationship Id="rId6" Type="http://schemas.openxmlformats.org/officeDocument/2006/relationships/oleObject" Target="../embeddings/oleObject1579.bin"/><Relationship Id="rId11" Type="http://schemas.openxmlformats.org/officeDocument/2006/relationships/oleObject" Target="../embeddings/oleObject1584.bin"/><Relationship Id="rId24" Type="http://schemas.openxmlformats.org/officeDocument/2006/relationships/oleObject" Target="../embeddings/oleObject1597.bin"/><Relationship Id="rId32" Type="http://schemas.openxmlformats.org/officeDocument/2006/relationships/oleObject" Target="../embeddings/oleObject1605.bin"/><Relationship Id="rId37" Type="http://schemas.openxmlformats.org/officeDocument/2006/relationships/oleObject" Target="../embeddings/oleObject1610.bin"/><Relationship Id="rId40" Type="http://schemas.openxmlformats.org/officeDocument/2006/relationships/oleObject" Target="../embeddings/oleObject1613.bin"/><Relationship Id="rId5" Type="http://schemas.openxmlformats.org/officeDocument/2006/relationships/oleObject" Target="../embeddings/oleObject1578.bin"/><Relationship Id="rId15" Type="http://schemas.openxmlformats.org/officeDocument/2006/relationships/oleObject" Target="../embeddings/oleObject1588.bin"/><Relationship Id="rId23" Type="http://schemas.openxmlformats.org/officeDocument/2006/relationships/oleObject" Target="../embeddings/oleObject1596.bin"/><Relationship Id="rId28" Type="http://schemas.openxmlformats.org/officeDocument/2006/relationships/oleObject" Target="../embeddings/oleObject1601.bin"/><Relationship Id="rId36" Type="http://schemas.openxmlformats.org/officeDocument/2006/relationships/oleObject" Target="../embeddings/oleObject1609.bin"/><Relationship Id="rId10" Type="http://schemas.openxmlformats.org/officeDocument/2006/relationships/oleObject" Target="../embeddings/oleObject1583.bin"/><Relationship Id="rId19" Type="http://schemas.openxmlformats.org/officeDocument/2006/relationships/oleObject" Target="../embeddings/oleObject1592.bin"/><Relationship Id="rId31" Type="http://schemas.openxmlformats.org/officeDocument/2006/relationships/oleObject" Target="../embeddings/oleObject1604.bin"/><Relationship Id="rId4" Type="http://schemas.openxmlformats.org/officeDocument/2006/relationships/oleObject" Target="../embeddings/oleObject1577.bin"/><Relationship Id="rId9" Type="http://schemas.openxmlformats.org/officeDocument/2006/relationships/oleObject" Target="../embeddings/oleObject1582.bin"/><Relationship Id="rId14" Type="http://schemas.openxmlformats.org/officeDocument/2006/relationships/oleObject" Target="../embeddings/oleObject1587.bin"/><Relationship Id="rId22" Type="http://schemas.openxmlformats.org/officeDocument/2006/relationships/oleObject" Target="../embeddings/oleObject1595.bin"/><Relationship Id="rId27" Type="http://schemas.openxmlformats.org/officeDocument/2006/relationships/oleObject" Target="../embeddings/oleObject1600.bin"/><Relationship Id="rId30" Type="http://schemas.openxmlformats.org/officeDocument/2006/relationships/oleObject" Target="../embeddings/oleObject1603.bin"/><Relationship Id="rId35" Type="http://schemas.openxmlformats.org/officeDocument/2006/relationships/oleObject" Target="../embeddings/oleObject1608.bin"/></Relationships>
</file>

<file path=ppt/slides/_rels/slide118.xml.rels><?xml version="1.0" encoding="UTF-8" standalone="yes"?>
<Relationships xmlns="http://schemas.openxmlformats.org/package/2006/relationships"><Relationship Id="rId8" Type="http://schemas.openxmlformats.org/officeDocument/2006/relationships/oleObject" Target="../embeddings/oleObject1621.bin"/><Relationship Id="rId13" Type="http://schemas.openxmlformats.org/officeDocument/2006/relationships/oleObject" Target="../embeddings/oleObject1626.bin"/><Relationship Id="rId18" Type="http://schemas.openxmlformats.org/officeDocument/2006/relationships/oleObject" Target="../embeddings/oleObject1631.bin"/><Relationship Id="rId26" Type="http://schemas.openxmlformats.org/officeDocument/2006/relationships/oleObject" Target="../embeddings/oleObject1639.bin"/><Relationship Id="rId3" Type="http://schemas.openxmlformats.org/officeDocument/2006/relationships/oleObject" Target="../embeddings/oleObject1616.bin"/><Relationship Id="rId21" Type="http://schemas.openxmlformats.org/officeDocument/2006/relationships/oleObject" Target="../embeddings/oleObject1634.bin"/><Relationship Id="rId7" Type="http://schemas.openxmlformats.org/officeDocument/2006/relationships/oleObject" Target="../embeddings/oleObject1620.bin"/><Relationship Id="rId12" Type="http://schemas.openxmlformats.org/officeDocument/2006/relationships/oleObject" Target="../embeddings/oleObject1625.bin"/><Relationship Id="rId17" Type="http://schemas.openxmlformats.org/officeDocument/2006/relationships/oleObject" Target="../embeddings/oleObject1630.bin"/><Relationship Id="rId25" Type="http://schemas.openxmlformats.org/officeDocument/2006/relationships/oleObject" Target="../embeddings/oleObject1638.bin"/><Relationship Id="rId2" Type="http://schemas.openxmlformats.org/officeDocument/2006/relationships/slideLayout" Target="../slideLayouts/slideLayout7.xml"/><Relationship Id="rId16" Type="http://schemas.openxmlformats.org/officeDocument/2006/relationships/oleObject" Target="../embeddings/oleObject1629.bin"/><Relationship Id="rId20" Type="http://schemas.openxmlformats.org/officeDocument/2006/relationships/oleObject" Target="../embeddings/oleObject1633.bin"/><Relationship Id="rId29" Type="http://schemas.openxmlformats.org/officeDocument/2006/relationships/oleObject" Target="../embeddings/oleObject1642.bin"/><Relationship Id="rId1" Type="http://schemas.openxmlformats.org/officeDocument/2006/relationships/vmlDrawing" Target="../drawings/vmlDrawing91.vml"/><Relationship Id="rId6" Type="http://schemas.openxmlformats.org/officeDocument/2006/relationships/oleObject" Target="../embeddings/oleObject1619.bin"/><Relationship Id="rId11" Type="http://schemas.openxmlformats.org/officeDocument/2006/relationships/oleObject" Target="../embeddings/oleObject1624.bin"/><Relationship Id="rId24" Type="http://schemas.openxmlformats.org/officeDocument/2006/relationships/oleObject" Target="../embeddings/oleObject1637.bin"/><Relationship Id="rId5" Type="http://schemas.openxmlformats.org/officeDocument/2006/relationships/oleObject" Target="../embeddings/oleObject1618.bin"/><Relationship Id="rId15" Type="http://schemas.openxmlformats.org/officeDocument/2006/relationships/oleObject" Target="../embeddings/oleObject1628.bin"/><Relationship Id="rId23" Type="http://schemas.openxmlformats.org/officeDocument/2006/relationships/oleObject" Target="../embeddings/oleObject1636.bin"/><Relationship Id="rId28" Type="http://schemas.openxmlformats.org/officeDocument/2006/relationships/oleObject" Target="../embeddings/oleObject1641.bin"/><Relationship Id="rId10" Type="http://schemas.openxmlformats.org/officeDocument/2006/relationships/oleObject" Target="../embeddings/oleObject1623.bin"/><Relationship Id="rId19" Type="http://schemas.openxmlformats.org/officeDocument/2006/relationships/oleObject" Target="../embeddings/oleObject1632.bin"/><Relationship Id="rId4" Type="http://schemas.openxmlformats.org/officeDocument/2006/relationships/oleObject" Target="../embeddings/oleObject1617.bin"/><Relationship Id="rId9" Type="http://schemas.openxmlformats.org/officeDocument/2006/relationships/oleObject" Target="../embeddings/oleObject1622.bin"/><Relationship Id="rId14" Type="http://schemas.openxmlformats.org/officeDocument/2006/relationships/oleObject" Target="../embeddings/oleObject1627.bin"/><Relationship Id="rId22" Type="http://schemas.openxmlformats.org/officeDocument/2006/relationships/oleObject" Target="../embeddings/oleObject1635.bin"/><Relationship Id="rId27" Type="http://schemas.openxmlformats.org/officeDocument/2006/relationships/oleObject" Target="../embeddings/oleObject1640.bin"/><Relationship Id="rId30" Type="http://schemas.openxmlformats.org/officeDocument/2006/relationships/oleObject" Target="../embeddings/oleObject1643.bin"/></Relationships>
</file>

<file path=ppt/slides/_rels/slide119.xml.rels><?xml version="1.0" encoding="UTF-8" standalone="yes"?>
<Relationships xmlns="http://schemas.openxmlformats.org/package/2006/relationships"><Relationship Id="rId13" Type="http://schemas.openxmlformats.org/officeDocument/2006/relationships/oleObject" Target="../embeddings/oleObject1654.bin"/><Relationship Id="rId18" Type="http://schemas.openxmlformats.org/officeDocument/2006/relationships/oleObject" Target="../embeddings/oleObject1659.bin"/><Relationship Id="rId26" Type="http://schemas.openxmlformats.org/officeDocument/2006/relationships/oleObject" Target="../embeddings/oleObject1667.bin"/><Relationship Id="rId39" Type="http://schemas.openxmlformats.org/officeDocument/2006/relationships/oleObject" Target="../embeddings/oleObject1680.bin"/><Relationship Id="rId21" Type="http://schemas.openxmlformats.org/officeDocument/2006/relationships/oleObject" Target="../embeddings/oleObject1662.bin"/><Relationship Id="rId34" Type="http://schemas.openxmlformats.org/officeDocument/2006/relationships/oleObject" Target="../embeddings/oleObject1675.bin"/><Relationship Id="rId42" Type="http://schemas.openxmlformats.org/officeDocument/2006/relationships/oleObject" Target="../embeddings/oleObject1683.bin"/><Relationship Id="rId47" Type="http://schemas.openxmlformats.org/officeDocument/2006/relationships/oleObject" Target="../embeddings/oleObject1688.bin"/><Relationship Id="rId50" Type="http://schemas.openxmlformats.org/officeDocument/2006/relationships/oleObject" Target="../embeddings/oleObject1691.bin"/><Relationship Id="rId55" Type="http://schemas.openxmlformats.org/officeDocument/2006/relationships/oleObject" Target="../embeddings/oleObject1696.bin"/><Relationship Id="rId63" Type="http://schemas.openxmlformats.org/officeDocument/2006/relationships/oleObject" Target="../embeddings/oleObject1704.bin"/><Relationship Id="rId7" Type="http://schemas.openxmlformats.org/officeDocument/2006/relationships/oleObject" Target="../embeddings/oleObject1648.bin"/><Relationship Id="rId2" Type="http://schemas.openxmlformats.org/officeDocument/2006/relationships/slideLayout" Target="../slideLayouts/slideLayout7.xml"/><Relationship Id="rId16" Type="http://schemas.openxmlformats.org/officeDocument/2006/relationships/oleObject" Target="../embeddings/oleObject1657.bin"/><Relationship Id="rId20" Type="http://schemas.openxmlformats.org/officeDocument/2006/relationships/oleObject" Target="../embeddings/oleObject1661.bin"/><Relationship Id="rId29" Type="http://schemas.openxmlformats.org/officeDocument/2006/relationships/oleObject" Target="../embeddings/oleObject1670.bin"/><Relationship Id="rId41" Type="http://schemas.openxmlformats.org/officeDocument/2006/relationships/oleObject" Target="../embeddings/oleObject1682.bin"/><Relationship Id="rId54" Type="http://schemas.openxmlformats.org/officeDocument/2006/relationships/oleObject" Target="../embeddings/oleObject1695.bin"/><Relationship Id="rId62" Type="http://schemas.openxmlformats.org/officeDocument/2006/relationships/oleObject" Target="../embeddings/oleObject1703.bin"/><Relationship Id="rId1" Type="http://schemas.openxmlformats.org/officeDocument/2006/relationships/vmlDrawing" Target="../drawings/vmlDrawing92.vml"/><Relationship Id="rId6" Type="http://schemas.openxmlformats.org/officeDocument/2006/relationships/oleObject" Target="../embeddings/oleObject1647.bin"/><Relationship Id="rId11" Type="http://schemas.openxmlformats.org/officeDocument/2006/relationships/oleObject" Target="../embeddings/oleObject1652.bin"/><Relationship Id="rId24" Type="http://schemas.openxmlformats.org/officeDocument/2006/relationships/oleObject" Target="../embeddings/oleObject1665.bin"/><Relationship Id="rId32" Type="http://schemas.openxmlformats.org/officeDocument/2006/relationships/oleObject" Target="../embeddings/oleObject1673.bin"/><Relationship Id="rId37" Type="http://schemas.openxmlformats.org/officeDocument/2006/relationships/oleObject" Target="../embeddings/oleObject1678.bin"/><Relationship Id="rId40" Type="http://schemas.openxmlformats.org/officeDocument/2006/relationships/oleObject" Target="../embeddings/oleObject1681.bin"/><Relationship Id="rId45" Type="http://schemas.openxmlformats.org/officeDocument/2006/relationships/oleObject" Target="../embeddings/oleObject1686.bin"/><Relationship Id="rId53" Type="http://schemas.openxmlformats.org/officeDocument/2006/relationships/oleObject" Target="../embeddings/oleObject1694.bin"/><Relationship Id="rId58" Type="http://schemas.openxmlformats.org/officeDocument/2006/relationships/oleObject" Target="../embeddings/oleObject1699.bin"/><Relationship Id="rId5" Type="http://schemas.openxmlformats.org/officeDocument/2006/relationships/oleObject" Target="../embeddings/oleObject1646.bin"/><Relationship Id="rId15" Type="http://schemas.openxmlformats.org/officeDocument/2006/relationships/oleObject" Target="../embeddings/oleObject1656.bin"/><Relationship Id="rId23" Type="http://schemas.openxmlformats.org/officeDocument/2006/relationships/oleObject" Target="../embeddings/oleObject1664.bin"/><Relationship Id="rId28" Type="http://schemas.openxmlformats.org/officeDocument/2006/relationships/oleObject" Target="../embeddings/oleObject1669.bin"/><Relationship Id="rId36" Type="http://schemas.openxmlformats.org/officeDocument/2006/relationships/oleObject" Target="../embeddings/oleObject1677.bin"/><Relationship Id="rId49" Type="http://schemas.openxmlformats.org/officeDocument/2006/relationships/oleObject" Target="../embeddings/oleObject1690.bin"/><Relationship Id="rId57" Type="http://schemas.openxmlformats.org/officeDocument/2006/relationships/oleObject" Target="../embeddings/oleObject1698.bin"/><Relationship Id="rId61" Type="http://schemas.openxmlformats.org/officeDocument/2006/relationships/oleObject" Target="../embeddings/oleObject1702.bin"/><Relationship Id="rId10" Type="http://schemas.openxmlformats.org/officeDocument/2006/relationships/oleObject" Target="../embeddings/oleObject1651.bin"/><Relationship Id="rId19" Type="http://schemas.openxmlformats.org/officeDocument/2006/relationships/oleObject" Target="../embeddings/oleObject1660.bin"/><Relationship Id="rId31" Type="http://schemas.openxmlformats.org/officeDocument/2006/relationships/oleObject" Target="../embeddings/oleObject1672.bin"/><Relationship Id="rId44" Type="http://schemas.openxmlformats.org/officeDocument/2006/relationships/oleObject" Target="../embeddings/oleObject1685.bin"/><Relationship Id="rId52" Type="http://schemas.openxmlformats.org/officeDocument/2006/relationships/oleObject" Target="../embeddings/oleObject1693.bin"/><Relationship Id="rId60" Type="http://schemas.openxmlformats.org/officeDocument/2006/relationships/oleObject" Target="../embeddings/oleObject1701.bin"/><Relationship Id="rId65" Type="http://schemas.openxmlformats.org/officeDocument/2006/relationships/oleObject" Target="../embeddings/oleObject1706.bin"/><Relationship Id="rId4" Type="http://schemas.openxmlformats.org/officeDocument/2006/relationships/oleObject" Target="../embeddings/oleObject1645.bin"/><Relationship Id="rId9" Type="http://schemas.openxmlformats.org/officeDocument/2006/relationships/oleObject" Target="../embeddings/oleObject1650.bin"/><Relationship Id="rId14" Type="http://schemas.openxmlformats.org/officeDocument/2006/relationships/oleObject" Target="../embeddings/oleObject1655.bin"/><Relationship Id="rId22" Type="http://schemas.openxmlformats.org/officeDocument/2006/relationships/oleObject" Target="../embeddings/oleObject1663.bin"/><Relationship Id="rId27" Type="http://schemas.openxmlformats.org/officeDocument/2006/relationships/oleObject" Target="../embeddings/oleObject1668.bin"/><Relationship Id="rId30" Type="http://schemas.openxmlformats.org/officeDocument/2006/relationships/oleObject" Target="../embeddings/oleObject1671.bin"/><Relationship Id="rId35" Type="http://schemas.openxmlformats.org/officeDocument/2006/relationships/oleObject" Target="../embeddings/oleObject1676.bin"/><Relationship Id="rId43" Type="http://schemas.openxmlformats.org/officeDocument/2006/relationships/oleObject" Target="../embeddings/oleObject1684.bin"/><Relationship Id="rId48" Type="http://schemas.openxmlformats.org/officeDocument/2006/relationships/oleObject" Target="../embeddings/oleObject1689.bin"/><Relationship Id="rId56" Type="http://schemas.openxmlformats.org/officeDocument/2006/relationships/oleObject" Target="../embeddings/oleObject1697.bin"/><Relationship Id="rId64" Type="http://schemas.openxmlformats.org/officeDocument/2006/relationships/oleObject" Target="../embeddings/oleObject1705.bin"/><Relationship Id="rId8" Type="http://schemas.openxmlformats.org/officeDocument/2006/relationships/oleObject" Target="../embeddings/oleObject1649.bin"/><Relationship Id="rId51" Type="http://schemas.openxmlformats.org/officeDocument/2006/relationships/oleObject" Target="../embeddings/oleObject1692.bin"/><Relationship Id="rId3" Type="http://schemas.openxmlformats.org/officeDocument/2006/relationships/oleObject" Target="../embeddings/oleObject1644.bin"/><Relationship Id="rId12" Type="http://schemas.openxmlformats.org/officeDocument/2006/relationships/oleObject" Target="../embeddings/oleObject1653.bin"/><Relationship Id="rId17" Type="http://schemas.openxmlformats.org/officeDocument/2006/relationships/oleObject" Target="../embeddings/oleObject1658.bin"/><Relationship Id="rId25" Type="http://schemas.openxmlformats.org/officeDocument/2006/relationships/oleObject" Target="../embeddings/oleObject1666.bin"/><Relationship Id="rId33" Type="http://schemas.openxmlformats.org/officeDocument/2006/relationships/oleObject" Target="../embeddings/oleObject1674.bin"/><Relationship Id="rId38" Type="http://schemas.openxmlformats.org/officeDocument/2006/relationships/oleObject" Target="../embeddings/oleObject1679.bin"/><Relationship Id="rId46" Type="http://schemas.openxmlformats.org/officeDocument/2006/relationships/oleObject" Target="../embeddings/oleObject1687.bin"/><Relationship Id="rId59" Type="http://schemas.openxmlformats.org/officeDocument/2006/relationships/oleObject" Target="../embeddings/oleObject1700.bin"/></Relationships>
</file>

<file path=ppt/slides/_rels/slide12.xml.rels><?xml version="1.0" encoding="UTF-8" standalone="yes"?>
<Relationships xmlns="http://schemas.openxmlformats.org/package/2006/relationships"><Relationship Id="rId8" Type="http://schemas.openxmlformats.org/officeDocument/2006/relationships/oleObject" Target="../embeddings/oleObject54.bin"/><Relationship Id="rId3" Type="http://schemas.openxmlformats.org/officeDocument/2006/relationships/notesSlide" Target="../notesSlides/notesSlide12.xml"/><Relationship Id="rId7" Type="http://schemas.openxmlformats.org/officeDocument/2006/relationships/oleObject" Target="../embeddings/oleObject53.bin"/><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oleObject" Target="../embeddings/oleObject52.bin"/><Relationship Id="rId5" Type="http://schemas.openxmlformats.org/officeDocument/2006/relationships/oleObject" Target="../embeddings/oleObject51.bin"/><Relationship Id="rId4" Type="http://schemas.openxmlformats.org/officeDocument/2006/relationships/oleObject" Target="../embeddings/oleObject50.bin"/></Relationships>
</file>

<file path=ppt/slides/_rels/slide120.xml.rels><?xml version="1.0" encoding="UTF-8" standalone="yes"?>
<Relationships xmlns="http://schemas.openxmlformats.org/package/2006/relationships"><Relationship Id="rId8" Type="http://schemas.openxmlformats.org/officeDocument/2006/relationships/oleObject" Target="../embeddings/oleObject1712.bin"/><Relationship Id="rId13" Type="http://schemas.openxmlformats.org/officeDocument/2006/relationships/oleObject" Target="../embeddings/oleObject1717.bin"/><Relationship Id="rId18" Type="http://schemas.openxmlformats.org/officeDocument/2006/relationships/oleObject" Target="../embeddings/oleObject1722.bin"/><Relationship Id="rId26" Type="http://schemas.openxmlformats.org/officeDocument/2006/relationships/oleObject" Target="../embeddings/oleObject1730.bin"/><Relationship Id="rId3" Type="http://schemas.openxmlformats.org/officeDocument/2006/relationships/oleObject" Target="../embeddings/oleObject1707.bin"/><Relationship Id="rId21" Type="http://schemas.openxmlformats.org/officeDocument/2006/relationships/oleObject" Target="../embeddings/oleObject1725.bin"/><Relationship Id="rId34" Type="http://schemas.openxmlformats.org/officeDocument/2006/relationships/oleObject" Target="../embeddings/oleObject1738.bin"/><Relationship Id="rId7" Type="http://schemas.openxmlformats.org/officeDocument/2006/relationships/oleObject" Target="../embeddings/oleObject1711.bin"/><Relationship Id="rId12" Type="http://schemas.openxmlformats.org/officeDocument/2006/relationships/oleObject" Target="../embeddings/oleObject1716.bin"/><Relationship Id="rId17" Type="http://schemas.openxmlformats.org/officeDocument/2006/relationships/oleObject" Target="../embeddings/oleObject1721.bin"/><Relationship Id="rId25" Type="http://schemas.openxmlformats.org/officeDocument/2006/relationships/oleObject" Target="../embeddings/oleObject1729.bin"/><Relationship Id="rId33" Type="http://schemas.openxmlformats.org/officeDocument/2006/relationships/oleObject" Target="../embeddings/oleObject1737.bin"/><Relationship Id="rId38" Type="http://schemas.openxmlformats.org/officeDocument/2006/relationships/oleObject" Target="../embeddings/oleObject1742.bin"/><Relationship Id="rId2" Type="http://schemas.openxmlformats.org/officeDocument/2006/relationships/slideLayout" Target="../slideLayouts/slideLayout7.xml"/><Relationship Id="rId16" Type="http://schemas.openxmlformats.org/officeDocument/2006/relationships/oleObject" Target="../embeddings/oleObject1720.bin"/><Relationship Id="rId20" Type="http://schemas.openxmlformats.org/officeDocument/2006/relationships/oleObject" Target="../embeddings/oleObject1724.bin"/><Relationship Id="rId29" Type="http://schemas.openxmlformats.org/officeDocument/2006/relationships/oleObject" Target="../embeddings/oleObject1733.bin"/><Relationship Id="rId1" Type="http://schemas.openxmlformats.org/officeDocument/2006/relationships/vmlDrawing" Target="../drawings/vmlDrawing93.vml"/><Relationship Id="rId6" Type="http://schemas.openxmlformats.org/officeDocument/2006/relationships/oleObject" Target="../embeddings/oleObject1710.bin"/><Relationship Id="rId11" Type="http://schemas.openxmlformats.org/officeDocument/2006/relationships/oleObject" Target="../embeddings/oleObject1715.bin"/><Relationship Id="rId24" Type="http://schemas.openxmlformats.org/officeDocument/2006/relationships/oleObject" Target="../embeddings/oleObject1728.bin"/><Relationship Id="rId32" Type="http://schemas.openxmlformats.org/officeDocument/2006/relationships/oleObject" Target="../embeddings/oleObject1736.bin"/><Relationship Id="rId37" Type="http://schemas.openxmlformats.org/officeDocument/2006/relationships/oleObject" Target="../embeddings/oleObject1741.bin"/><Relationship Id="rId5" Type="http://schemas.openxmlformats.org/officeDocument/2006/relationships/oleObject" Target="../embeddings/oleObject1709.bin"/><Relationship Id="rId15" Type="http://schemas.openxmlformats.org/officeDocument/2006/relationships/oleObject" Target="../embeddings/oleObject1719.bin"/><Relationship Id="rId23" Type="http://schemas.openxmlformats.org/officeDocument/2006/relationships/oleObject" Target="../embeddings/oleObject1727.bin"/><Relationship Id="rId28" Type="http://schemas.openxmlformats.org/officeDocument/2006/relationships/oleObject" Target="../embeddings/oleObject1732.bin"/><Relationship Id="rId36" Type="http://schemas.openxmlformats.org/officeDocument/2006/relationships/oleObject" Target="../embeddings/oleObject1740.bin"/><Relationship Id="rId10" Type="http://schemas.openxmlformats.org/officeDocument/2006/relationships/oleObject" Target="../embeddings/oleObject1714.bin"/><Relationship Id="rId19" Type="http://schemas.openxmlformats.org/officeDocument/2006/relationships/oleObject" Target="../embeddings/oleObject1723.bin"/><Relationship Id="rId31" Type="http://schemas.openxmlformats.org/officeDocument/2006/relationships/oleObject" Target="../embeddings/oleObject1735.bin"/><Relationship Id="rId4" Type="http://schemas.openxmlformats.org/officeDocument/2006/relationships/oleObject" Target="../embeddings/oleObject1708.bin"/><Relationship Id="rId9" Type="http://schemas.openxmlformats.org/officeDocument/2006/relationships/oleObject" Target="../embeddings/oleObject1713.bin"/><Relationship Id="rId14" Type="http://schemas.openxmlformats.org/officeDocument/2006/relationships/oleObject" Target="../embeddings/oleObject1718.bin"/><Relationship Id="rId22" Type="http://schemas.openxmlformats.org/officeDocument/2006/relationships/oleObject" Target="../embeddings/oleObject1726.bin"/><Relationship Id="rId27" Type="http://schemas.openxmlformats.org/officeDocument/2006/relationships/oleObject" Target="../embeddings/oleObject1731.bin"/><Relationship Id="rId30" Type="http://schemas.openxmlformats.org/officeDocument/2006/relationships/oleObject" Target="../embeddings/oleObject1734.bin"/><Relationship Id="rId35" Type="http://schemas.openxmlformats.org/officeDocument/2006/relationships/oleObject" Target="../embeddings/oleObject1739.bin"/></Relationships>
</file>

<file path=ppt/slides/_rels/slide121.xml.rels><?xml version="1.0" encoding="UTF-8" standalone="yes"?>
<Relationships xmlns="http://schemas.openxmlformats.org/package/2006/relationships"><Relationship Id="rId3" Type="http://schemas.openxmlformats.org/officeDocument/2006/relationships/notesSlide" Target="../notesSlides/notesSlide91.xml"/><Relationship Id="rId2" Type="http://schemas.openxmlformats.org/officeDocument/2006/relationships/slideLayout" Target="../slideLayouts/slideLayout7.xml"/><Relationship Id="rId1" Type="http://schemas.openxmlformats.org/officeDocument/2006/relationships/vmlDrawing" Target="../drawings/vmlDrawing94.vml"/><Relationship Id="rId4" Type="http://schemas.openxmlformats.org/officeDocument/2006/relationships/oleObject" Target="../embeddings/oleObject1743.bin"/></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4.xml.rels><?xml version="1.0" encoding="UTF-8" standalone="yes"?>
<Relationships xmlns="http://schemas.openxmlformats.org/package/2006/relationships"><Relationship Id="rId2" Type="http://schemas.openxmlformats.org/officeDocument/2006/relationships/image" Target="../media/image938.png"/><Relationship Id="rId1" Type="http://schemas.openxmlformats.org/officeDocument/2006/relationships/slideLayout" Target="../slideLayouts/slideLayout12.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1.xml"/></Relationships>
</file>

<file path=ppt/slides/_rels/slide127.xml.rels><?xml version="1.0" encoding="UTF-8" standalone="yes"?>
<Relationships xmlns="http://schemas.openxmlformats.org/package/2006/relationships"><Relationship Id="rId8" Type="http://schemas.openxmlformats.org/officeDocument/2006/relationships/oleObject" Target="../embeddings/oleObject1749.bin"/><Relationship Id="rId3" Type="http://schemas.openxmlformats.org/officeDocument/2006/relationships/oleObject" Target="../embeddings/oleObject1744.bin"/><Relationship Id="rId7" Type="http://schemas.openxmlformats.org/officeDocument/2006/relationships/oleObject" Target="../embeddings/oleObject1748.bin"/><Relationship Id="rId2" Type="http://schemas.openxmlformats.org/officeDocument/2006/relationships/slideLayout" Target="../slideLayouts/slideLayout7.xml"/><Relationship Id="rId1" Type="http://schemas.openxmlformats.org/officeDocument/2006/relationships/vmlDrawing" Target="../drawings/vmlDrawing95.vml"/><Relationship Id="rId6" Type="http://schemas.openxmlformats.org/officeDocument/2006/relationships/oleObject" Target="../embeddings/oleObject1747.bin"/><Relationship Id="rId5" Type="http://schemas.openxmlformats.org/officeDocument/2006/relationships/oleObject" Target="../embeddings/oleObject1746.bin"/><Relationship Id="rId10" Type="http://schemas.openxmlformats.org/officeDocument/2006/relationships/oleObject" Target="../embeddings/oleObject1751.bin"/><Relationship Id="rId4" Type="http://schemas.openxmlformats.org/officeDocument/2006/relationships/oleObject" Target="../embeddings/oleObject1745.bin"/><Relationship Id="rId9" Type="http://schemas.openxmlformats.org/officeDocument/2006/relationships/oleObject" Target="../embeddings/oleObject1750.bin"/></Relationships>
</file>

<file path=ppt/slides/_rels/slide128.xml.rels><?xml version="1.0" encoding="UTF-8" standalone="yes"?>
<Relationships xmlns="http://schemas.openxmlformats.org/package/2006/relationships"><Relationship Id="rId3" Type="http://schemas.openxmlformats.org/officeDocument/2006/relationships/image" Target="../media/image938.png"/><Relationship Id="rId2" Type="http://schemas.openxmlformats.org/officeDocument/2006/relationships/notesSlide" Target="../notesSlides/notesSlide94.xml"/><Relationship Id="rId1" Type="http://schemas.openxmlformats.org/officeDocument/2006/relationships/slideLayout" Target="../slideLayouts/slideLayout12.xml"/></Relationships>
</file>

<file path=ppt/slides/_rels/slide129.xml.rels><?xml version="1.0" encoding="UTF-8" standalone="yes"?>
<Relationships xmlns="http://schemas.openxmlformats.org/package/2006/relationships"><Relationship Id="rId3" Type="http://schemas.openxmlformats.org/officeDocument/2006/relationships/image" Target="../media/image947.png"/><Relationship Id="rId2" Type="http://schemas.openxmlformats.org/officeDocument/2006/relationships/notesSlide" Target="../notesSlides/notesSlide95.xml"/><Relationship Id="rId1" Type="http://schemas.openxmlformats.org/officeDocument/2006/relationships/slideLayout" Target="../slideLayouts/slideLayout12.xml"/><Relationship Id="rId4" Type="http://schemas.openxmlformats.org/officeDocument/2006/relationships/image" Target="../media/image948.png"/></Relationships>
</file>

<file path=ppt/slides/_rels/slide13.xml.rels><?xml version="1.0" encoding="UTF-8" standalone="yes"?>
<Relationships xmlns="http://schemas.openxmlformats.org/package/2006/relationships"><Relationship Id="rId8" Type="http://schemas.openxmlformats.org/officeDocument/2006/relationships/oleObject" Target="../embeddings/oleObject59.bin"/><Relationship Id="rId13" Type="http://schemas.openxmlformats.org/officeDocument/2006/relationships/oleObject" Target="../embeddings/oleObject64.bin"/><Relationship Id="rId18" Type="http://schemas.openxmlformats.org/officeDocument/2006/relationships/oleObject" Target="../embeddings/oleObject69.bin"/><Relationship Id="rId26" Type="http://schemas.openxmlformats.org/officeDocument/2006/relationships/oleObject" Target="../embeddings/oleObject77.bin"/><Relationship Id="rId3" Type="http://schemas.openxmlformats.org/officeDocument/2006/relationships/notesSlide" Target="../notesSlides/notesSlide13.xml"/><Relationship Id="rId21" Type="http://schemas.openxmlformats.org/officeDocument/2006/relationships/oleObject" Target="../embeddings/oleObject72.bin"/><Relationship Id="rId7" Type="http://schemas.openxmlformats.org/officeDocument/2006/relationships/oleObject" Target="../embeddings/oleObject58.bin"/><Relationship Id="rId12" Type="http://schemas.openxmlformats.org/officeDocument/2006/relationships/oleObject" Target="../embeddings/oleObject63.bin"/><Relationship Id="rId17" Type="http://schemas.openxmlformats.org/officeDocument/2006/relationships/oleObject" Target="../embeddings/oleObject68.bin"/><Relationship Id="rId25" Type="http://schemas.openxmlformats.org/officeDocument/2006/relationships/oleObject" Target="../embeddings/oleObject76.bin"/><Relationship Id="rId2" Type="http://schemas.openxmlformats.org/officeDocument/2006/relationships/slideLayout" Target="../slideLayouts/slideLayout7.xml"/><Relationship Id="rId16" Type="http://schemas.openxmlformats.org/officeDocument/2006/relationships/oleObject" Target="../embeddings/oleObject67.bin"/><Relationship Id="rId20" Type="http://schemas.openxmlformats.org/officeDocument/2006/relationships/oleObject" Target="../embeddings/oleObject71.bin"/><Relationship Id="rId1" Type="http://schemas.openxmlformats.org/officeDocument/2006/relationships/vmlDrawing" Target="../drawings/vmlDrawing7.vml"/><Relationship Id="rId6" Type="http://schemas.openxmlformats.org/officeDocument/2006/relationships/oleObject" Target="../embeddings/oleObject57.bin"/><Relationship Id="rId11" Type="http://schemas.openxmlformats.org/officeDocument/2006/relationships/oleObject" Target="../embeddings/oleObject62.bin"/><Relationship Id="rId24" Type="http://schemas.openxmlformats.org/officeDocument/2006/relationships/oleObject" Target="../embeddings/oleObject75.bin"/><Relationship Id="rId5" Type="http://schemas.openxmlformats.org/officeDocument/2006/relationships/oleObject" Target="../embeddings/oleObject56.bin"/><Relationship Id="rId15" Type="http://schemas.openxmlformats.org/officeDocument/2006/relationships/oleObject" Target="../embeddings/oleObject66.bin"/><Relationship Id="rId23" Type="http://schemas.openxmlformats.org/officeDocument/2006/relationships/oleObject" Target="../embeddings/oleObject74.bin"/><Relationship Id="rId10" Type="http://schemas.openxmlformats.org/officeDocument/2006/relationships/oleObject" Target="../embeddings/oleObject61.bin"/><Relationship Id="rId19" Type="http://schemas.openxmlformats.org/officeDocument/2006/relationships/oleObject" Target="../embeddings/oleObject70.bin"/><Relationship Id="rId4" Type="http://schemas.openxmlformats.org/officeDocument/2006/relationships/oleObject" Target="../embeddings/oleObject55.bin"/><Relationship Id="rId9" Type="http://schemas.openxmlformats.org/officeDocument/2006/relationships/oleObject" Target="../embeddings/oleObject60.bin"/><Relationship Id="rId14" Type="http://schemas.openxmlformats.org/officeDocument/2006/relationships/oleObject" Target="../embeddings/oleObject65.bin"/><Relationship Id="rId22" Type="http://schemas.openxmlformats.org/officeDocument/2006/relationships/oleObject" Target="../embeddings/oleObject73.bin"/><Relationship Id="rId27" Type="http://schemas.openxmlformats.org/officeDocument/2006/relationships/oleObject" Target="../embeddings/oleObject78.bin"/></Relationships>
</file>

<file path=ppt/slides/_rels/slide130.xml.rels><?xml version="1.0" encoding="UTF-8" standalone="yes"?>
<Relationships xmlns="http://schemas.openxmlformats.org/package/2006/relationships"><Relationship Id="rId8" Type="http://schemas.openxmlformats.org/officeDocument/2006/relationships/oleObject" Target="../embeddings/oleObject1755.bin"/><Relationship Id="rId13" Type="http://schemas.openxmlformats.org/officeDocument/2006/relationships/oleObject" Target="../embeddings/oleObject1760.bin"/><Relationship Id="rId3" Type="http://schemas.openxmlformats.org/officeDocument/2006/relationships/notesSlide" Target="../notesSlides/notesSlide96.xml"/><Relationship Id="rId7" Type="http://schemas.openxmlformats.org/officeDocument/2006/relationships/oleObject" Target="../embeddings/oleObject1754.bin"/><Relationship Id="rId12" Type="http://schemas.openxmlformats.org/officeDocument/2006/relationships/oleObject" Target="../embeddings/oleObject1759.bin"/><Relationship Id="rId2" Type="http://schemas.openxmlformats.org/officeDocument/2006/relationships/slideLayout" Target="../slideLayouts/slideLayout12.xml"/><Relationship Id="rId1" Type="http://schemas.openxmlformats.org/officeDocument/2006/relationships/vmlDrawing" Target="../drawings/vmlDrawing96.vml"/><Relationship Id="rId6" Type="http://schemas.openxmlformats.org/officeDocument/2006/relationships/oleObject" Target="../embeddings/oleObject1753.bin"/><Relationship Id="rId11" Type="http://schemas.openxmlformats.org/officeDocument/2006/relationships/oleObject" Target="../embeddings/oleObject1758.bin"/><Relationship Id="rId5" Type="http://schemas.openxmlformats.org/officeDocument/2006/relationships/oleObject" Target="../embeddings/oleObject1752.bin"/><Relationship Id="rId10" Type="http://schemas.openxmlformats.org/officeDocument/2006/relationships/oleObject" Target="../embeddings/oleObject1757.bin"/><Relationship Id="rId4" Type="http://schemas.openxmlformats.org/officeDocument/2006/relationships/image" Target="../media/image959.jpeg"/><Relationship Id="rId9" Type="http://schemas.openxmlformats.org/officeDocument/2006/relationships/oleObject" Target="../embeddings/oleObject1756.bin"/><Relationship Id="rId14" Type="http://schemas.openxmlformats.org/officeDocument/2006/relationships/oleObject" Target="../embeddings/oleObject1761.bin"/></Relationships>
</file>

<file path=ppt/slides/_rels/slide131.xml.rels><?xml version="1.0" encoding="UTF-8" standalone="yes"?>
<Relationships xmlns="http://schemas.openxmlformats.org/package/2006/relationships"><Relationship Id="rId8" Type="http://schemas.openxmlformats.org/officeDocument/2006/relationships/oleObject" Target="../embeddings/oleObject1766.bin"/><Relationship Id="rId13" Type="http://schemas.openxmlformats.org/officeDocument/2006/relationships/oleObject" Target="../embeddings/oleObject1771.bin"/><Relationship Id="rId18" Type="http://schemas.openxmlformats.org/officeDocument/2006/relationships/oleObject" Target="../embeddings/oleObject1776.bin"/><Relationship Id="rId26" Type="http://schemas.openxmlformats.org/officeDocument/2006/relationships/oleObject" Target="../embeddings/oleObject1784.bin"/><Relationship Id="rId3" Type="http://schemas.openxmlformats.org/officeDocument/2006/relationships/notesSlide" Target="../notesSlides/notesSlide97.xml"/><Relationship Id="rId21" Type="http://schemas.openxmlformats.org/officeDocument/2006/relationships/oleObject" Target="../embeddings/oleObject1779.bin"/><Relationship Id="rId7" Type="http://schemas.openxmlformats.org/officeDocument/2006/relationships/oleObject" Target="../embeddings/oleObject1765.bin"/><Relationship Id="rId12" Type="http://schemas.openxmlformats.org/officeDocument/2006/relationships/oleObject" Target="../embeddings/oleObject1770.bin"/><Relationship Id="rId17" Type="http://schemas.openxmlformats.org/officeDocument/2006/relationships/oleObject" Target="../embeddings/oleObject1775.bin"/><Relationship Id="rId25" Type="http://schemas.openxmlformats.org/officeDocument/2006/relationships/oleObject" Target="../embeddings/oleObject1783.bin"/><Relationship Id="rId2" Type="http://schemas.openxmlformats.org/officeDocument/2006/relationships/slideLayout" Target="../slideLayouts/slideLayout7.xml"/><Relationship Id="rId16" Type="http://schemas.openxmlformats.org/officeDocument/2006/relationships/oleObject" Target="../embeddings/oleObject1774.bin"/><Relationship Id="rId20" Type="http://schemas.openxmlformats.org/officeDocument/2006/relationships/oleObject" Target="../embeddings/oleObject1778.bin"/><Relationship Id="rId1" Type="http://schemas.openxmlformats.org/officeDocument/2006/relationships/vmlDrawing" Target="../drawings/vmlDrawing97.vml"/><Relationship Id="rId6" Type="http://schemas.openxmlformats.org/officeDocument/2006/relationships/oleObject" Target="../embeddings/oleObject1764.bin"/><Relationship Id="rId11" Type="http://schemas.openxmlformats.org/officeDocument/2006/relationships/oleObject" Target="../embeddings/oleObject1769.bin"/><Relationship Id="rId24" Type="http://schemas.openxmlformats.org/officeDocument/2006/relationships/oleObject" Target="../embeddings/oleObject1782.bin"/><Relationship Id="rId5" Type="http://schemas.openxmlformats.org/officeDocument/2006/relationships/oleObject" Target="../embeddings/oleObject1763.bin"/><Relationship Id="rId15" Type="http://schemas.openxmlformats.org/officeDocument/2006/relationships/oleObject" Target="../embeddings/oleObject1773.bin"/><Relationship Id="rId23" Type="http://schemas.openxmlformats.org/officeDocument/2006/relationships/oleObject" Target="../embeddings/oleObject1781.bin"/><Relationship Id="rId10" Type="http://schemas.openxmlformats.org/officeDocument/2006/relationships/oleObject" Target="../embeddings/oleObject1768.bin"/><Relationship Id="rId19" Type="http://schemas.openxmlformats.org/officeDocument/2006/relationships/oleObject" Target="../embeddings/oleObject1777.bin"/><Relationship Id="rId4" Type="http://schemas.openxmlformats.org/officeDocument/2006/relationships/oleObject" Target="../embeddings/oleObject1762.bin"/><Relationship Id="rId9" Type="http://schemas.openxmlformats.org/officeDocument/2006/relationships/oleObject" Target="../embeddings/oleObject1767.bin"/><Relationship Id="rId14" Type="http://schemas.openxmlformats.org/officeDocument/2006/relationships/oleObject" Target="../embeddings/oleObject1772.bin"/><Relationship Id="rId22" Type="http://schemas.openxmlformats.org/officeDocument/2006/relationships/oleObject" Target="../embeddings/oleObject1780.bin"/><Relationship Id="rId27" Type="http://schemas.openxmlformats.org/officeDocument/2006/relationships/oleObject" Target="../embeddings/oleObject1785.bin"/></Relationships>
</file>

<file path=ppt/slides/_rels/slide132.xml.rels><?xml version="1.0" encoding="UTF-8" standalone="yes"?>
<Relationships xmlns="http://schemas.openxmlformats.org/package/2006/relationships"><Relationship Id="rId8" Type="http://schemas.openxmlformats.org/officeDocument/2006/relationships/oleObject" Target="../embeddings/oleObject1791.bin"/><Relationship Id="rId13" Type="http://schemas.openxmlformats.org/officeDocument/2006/relationships/oleObject" Target="../embeddings/oleObject1796.bin"/><Relationship Id="rId18" Type="http://schemas.openxmlformats.org/officeDocument/2006/relationships/oleObject" Target="../embeddings/oleObject1801.bin"/><Relationship Id="rId26" Type="http://schemas.openxmlformats.org/officeDocument/2006/relationships/oleObject" Target="../embeddings/oleObject1809.bin"/><Relationship Id="rId3" Type="http://schemas.openxmlformats.org/officeDocument/2006/relationships/oleObject" Target="../embeddings/oleObject1786.bin"/><Relationship Id="rId21" Type="http://schemas.openxmlformats.org/officeDocument/2006/relationships/oleObject" Target="../embeddings/oleObject1804.bin"/><Relationship Id="rId34" Type="http://schemas.openxmlformats.org/officeDocument/2006/relationships/oleObject" Target="../embeddings/oleObject1817.bin"/><Relationship Id="rId7" Type="http://schemas.openxmlformats.org/officeDocument/2006/relationships/oleObject" Target="../embeddings/oleObject1790.bin"/><Relationship Id="rId12" Type="http://schemas.openxmlformats.org/officeDocument/2006/relationships/oleObject" Target="../embeddings/oleObject1795.bin"/><Relationship Id="rId17" Type="http://schemas.openxmlformats.org/officeDocument/2006/relationships/oleObject" Target="../embeddings/oleObject1800.bin"/><Relationship Id="rId25" Type="http://schemas.openxmlformats.org/officeDocument/2006/relationships/oleObject" Target="../embeddings/oleObject1808.bin"/><Relationship Id="rId33" Type="http://schemas.openxmlformats.org/officeDocument/2006/relationships/oleObject" Target="../embeddings/oleObject1816.bin"/><Relationship Id="rId2" Type="http://schemas.openxmlformats.org/officeDocument/2006/relationships/slideLayout" Target="../slideLayouts/slideLayout7.xml"/><Relationship Id="rId16" Type="http://schemas.openxmlformats.org/officeDocument/2006/relationships/oleObject" Target="../embeddings/oleObject1799.bin"/><Relationship Id="rId20" Type="http://schemas.openxmlformats.org/officeDocument/2006/relationships/oleObject" Target="../embeddings/oleObject1803.bin"/><Relationship Id="rId29" Type="http://schemas.openxmlformats.org/officeDocument/2006/relationships/oleObject" Target="../embeddings/oleObject1812.bin"/><Relationship Id="rId1" Type="http://schemas.openxmlformats.org/officeDocument/2006/relationships/vmlDrawing" Target="../drawings/vmlDrawing98.vml"/><Relationship Id="rId6" Type="http://schemas.openxmlformats.org/officeDocument/2006/relationships/oleObject" Target="../embeddings/oleObject1789.bin"/><Relationship Id="rId11" Type="http://schemas.openxmlformats.org/officeDocument/2006/relationships/oleObject" Target="../embeddings/oleObject1794.bin"/><Relationship Id="rId24" Type="http://schemas.openxmlformats.org/officeDocument/2006/relationships/oleObject" Target="../embeddings/oleObject1807.bin"/><Relationship Id="rId32" Type="http://schemas.openxmlformats.org/officeDocument/2006/relationships/oleObject" Target="../embeddings/oleObject1815.bin"/><Relationship Id="rId37" Type="http://schemas.openxmlformats.org/officeDocument/2006/relationships/oleObject" Target="../embeddings/oleObject1820.bin"/><Relationship Id="rId5" Type="http://schemas.openxmlformats.org/officeDocument/2006/relationships/oleObject" Target="../embeddings/oleObject1788.bin"/><Relationship Id="rId15" Type="http://schemas.openxmlformats.org/officeDocument/2006/relationships/oleObject" Target="../embeddings/oleObject1798.bin"/><Relationship Id="rId23" Type="http://schemas.openxmlformats.org/officeDocument/2006/relationships/oleObject" Target="../embeddings/oleObject1806.bin"/><Relationship Id="rId28" Type="http://schemas.openxmlformats.org/officeDocument/2006/relationships/oleObject" Target="../embeddings/oleObject1811.bin"/><Relationship Id="rId36" Type="http://schemas.openxmlformats.org/officeDocument/2006/relationships/oleObject" Target="../embeddings/oleObject1819.bin"/><Relationship Id="rId10" Type="http://schemas.openxmlformats.org/officeDocument/2006/relationships/oleObject" Target="../embeddings/oleObject1793.bin"/><Relationship Id="rId19" Type="http://schemas.openxmlformats.org/officeDocument/2006/relationships/oleObject" Target="../embeddings/oleObject1802.bin"/><Relationship Id="rId31" Type="http://schemas.openxmlformats.org/officeDocument/2006/relationships/oleObject" Target="../embeddings/oleObject1814.bin"/><Relationship Id="rId4" Type="http://schemas.openxmlformats.org/officeDocument/2006/relationships/oleObject" Target="../embeddings/oleObject1787.bin"/><Relationship Id="rId9" Type="http://schemas.openxmlformats.org/officeDocument/2006/relationships/oleObject" Target="../embeddings/oleObject1792.bin"/><Relationship Id="rId14" Type="http://schemas.openxmlformats.org/officeDocument/2006/relationships/oleObject" Target="../embeddings/oleObject1797.bin"/><Relationship Id="rId22" Type="http://schemas.openxmlformats.org/officeDocument/2006/relationships/oleObject" Target="../embeddings/oleObject1805.bin"/><Relationship Id="rId27" Type="http://schemas.openxmlformats.org/officeDocument/2006/relationships/oleObject" Target="../embeddings/oleObject1810.bin"/><Relationship Id="rId30" Type="http://schemas.openxmlformats.org/officeDocument/2006/relationships/oleObject" Target="../embeddings/oleObject1813.bin"/><Relationship Id="rId35" Type="http://schemas.openxmlformats.org/officeDocument/2006/relationships/oleObject" Target="../embeddings/oleObject1818.bin"/></Relationships>
</file>

<file path=ppt/slides/_rels/slide133.xml.rels><?xml version="1.0" encoding="UTF-8" standalone="yes"?>
<Relationships xmlns="http://schemas.openxmlformats.org/package/2006/relationships"><Relationship Id="rId13" Type="http://schemas.openxmlformats.org/officeDocument/2006/relationships/oleObject" Target="../embeddings/oleObject1830.bin"/><Relationship Id="rId18" Type="http://schemas.openxmlformats.org/officeDocument/2006/relationships/oleObject" Target="../embeddings/oleObject1835.bin"/><Relationship Id="rId26" Type="http://schemas.openxmlformats.org/officeDocument/2006/relationships/oleObject" Target="../embeddings/oleObject1843.bin"/><Relationship Id="rId39" Type="http://schemas.openxmlformats.org/officeDocument/2006/relationships/oleObject" Target="../embeddings/oleObject1856.bin"/><Relationship Id="rId3" Type="http://schemas.openxmlformats.org/officeDocument/2006/relationships/notesSlide" Target="../notesSlides/notesSlide98.xml"/><Relationship Id="rId21" Type="http://schemas.openxmlformats.org/officeDocument/2006/relationships/oleObject" Target="../embeddings/oleObject1838.bin"/><Relationship Id="rId34" Type="http://schemas.openxmlformats.org/officeDocument/2006/relationships/oleObject" Target="../embeddings/oleObject1851.bin"/><Relationship Id="rId42" Type="http://schemas.openxmlformats.org/officeDocument/2006/relationships/oleObject" Target="../embeddings/oleObject1859.bin"/><Relationship Id="rId47" Type="http://schemas.openxmlformats.org/officeDocument/2006/relationships/oleObject" Target="../embeddings/oleObject1864.bin"/><Relationship Id="rId50" Type="http://schemas.openxmlformats.org/officeDocument/2006/relationships/oleObject" Target="../embeddings/oleObject1867.bin"/><Relationship Id="rId7" Type="http://schemas.openxmlformats.org/officeDocument/2006/relationships/oleObject" Target="../embeddings/oleObject1824.bin"/><Relationship Id="rId12" Type="http://schemas.openxmlformats.org/officeDocument/2006/relationships/oleObject" Target="../embeddings/oleObject1829.bin"/><Relationship Id="rId17" Type="http://schemas.openxmlformats.org/officeDocument/2006/relationships/oleObject" Target="../embeddings/oleObject1834.bin"/><Relationship Id="rId25" Type="http://schemas.openxmlformats.org/officeDocument/2006/relationships/oleObject" Target="../embeddings/oleObject1842.bin"/><Relationship Id="rId33" Type="http://schemas.openxmlformats.org/officeDocument/2006/relationships/oleObject" Target="../embeddings/oleObject1850.bin"/><Relationship Id="rId38" Type="http://schemas.openxmlformats.org/officeDocument/2006/relationships/oleObject" Target="../embeddings/oleObject1855.bin"/><Relationship Id="rId46" Type="http://schemas.openxmlformats.org/officeDocument/2006/relationships/oleObject" Target="../embeddings/oleObject1863.bin"/><Relationship Id="rId2" Type="http://schemas.openxmlformats.org/officeDocument/2006/relationships/slideLayout" Target="../slideLayouts/slideLayout7.xml"/><Relationship Id="rId16" Type="http://schemas.openxmlformats.org/officeDocument/2006/relationships/oleObject" Target="../embeddings/oleObject1833.bin"/><Relationship Id="rId20" Type="http://schemas.openxmlformats.org/officeDocument/2006/relationships/oleObject" Target="../embeddings/oleObject1837.bin"/><Relationship Id="rId29" Type="http://schemas.openxmlformats.org/officeDocument/2006/relationships/oleObject" Target="../embeddings/oleObject1846.bin"/><Relationship Id="rId41" Type="http://schemas.openxmlformats.org/officeDocument/2006/relationships/oleObject" Target="../embeddings/oleObject1858.bin"/><Relationship Id="rId1" Type="http://schemas.openxmlformats.org/officeDocument/2006/relationships/vmlDrawing" Target="../drawings/vmlDrawing99.vml"/><Relationship Id="rId6" Type="http://schemas.openxmlformats.org/officeDocument/2006/relationships/oleObject" Target="../embeddings/oleObject1823.bin"/><Relationship Id="rId11" Type="http://schemas.openxmlformats.org/officeDocument/2006/relationships/oleObject" Target="../embeddings/oleObject1828.bin"/><Relationship Id="rId24" Type="http://schemas.openxmlformats.org/officeDocument/2006/relationships/oleObject" Target="../embeddings/oleObject1841.bin"/><Relationship Id="rId32" Type="http://schemas.openxmlformats.org/officeDocument/2006/relationships/oleObject" Target="../embeddings/oleObject1849.bin"/><Relationship Id="rId37" Type="http://schemas.openxmlformats.org/officeDocument/2006/relationships/oleObject" Target="../embeddings/oleObject1854.bin"/><Relationship Id="rId40" Type="http://schemas.openxmlformats.org/officeDocument/2006/relationships/oleObject" Target="../embeddings/oleObject1857.bin"/><Relationship Id="rId45" Type="http://schemas.openxmlformats.org/officeDocument/2006/relationships/oleObject" Target="../embeddings/oleObject1862.bin"/><Relationship Id="rId5" Type="http://schemas.openxmlformats.org/officeDocument/2006/relationships/oleObject" Target="../embeddings/oleObject1822.bin"/><Relationship Id="rId15" Type="http://schemas.openxmlformats.org/officeDocument/2006/relationships/oleObject" Target="../embeddings/oleObject1832.bin"/><Relationship Id="rId23" Type="http://schemas.openxmlformats.org/officeDocument/2006/relationships/oleObject" Target="../embeddings/oleObject1840.bin"/><Relationship Id="rId28" Type="http://schemas.openxmlformats.org/officeDocument/2006/relationships/oleObject" Target="../embeddings/oleObject1845.bin"/><Relationship Id="rId36" Type="http://schemas.openxmlformats.org/officeDocument/2006/relationships/oleObject" Target="../embeddings/oleObject1853.bin"/><Relationship Id="rId49" Type="http://schemas.openxmlformats.org/officeDocument/2006/relationships/oleObject" Target="../embeddings/oleObject1866.bin"/><Relationship Id="rId10" Type="http://schemas.openxmlformats.org/officeDocument/2006/relationships/oleObject" Target="../embeddings/oleObject1827.bin"/><Relationship Id="rId19" Type="http://schemas.openxmlformats.org/officeDocument/2006/relationships/oleObject" Target="../embeddings/oleObject1836.bin"/><Relationship Id="rId31" Type="http://schemas.openxmlformats.org/officeDocument/2006/relationships/oleObject" Target="../embeddings/oleObject1848.bin"/><Relationship Id="rId44" Type="http://schemas.openxmlformats.org/officeDocument/2006/relationships/oleObject" Target="../embeddings/oleObject1861.bin"/><Relationship Id="rId4" Type="http://schemas.openxmlformats.org/officeDocument/2006/relationships/oleObject" Target="../embeddings/oleObject1821.bin"/><Relationship Id="rId9" Type="http://schemas.openxmlformats.org/officeDocument/2006/relationships/oleObject" Target="../embeddings/oleObject1826.bin"/><Relationship Id="rId14" Type="http://schemas.openxmlformats.org/officeDocument/2006/relationships/oleObject" Target="../embeddings/oleObject1831.bin"/><Relationship Id="rId22" Type="http://schemas.openxmlformats.org/officeDocument/2006/relationships/oleObject" Target="../embeddings/oleObject1839.bin"/><Relationship Id="rId27" Type="http://schemas.openxmlformats.org/officeDocument/2006/relationships/oleObject" Target="../embeddings/oleObject1844.bin"/><Relationship Id="rId30" Type="http://schemas.openxmlformats.org/officeDocument/2006/relationships/oleObject" Target="../embeddings/oleObject1847.bin"/><Relationship Id="rId35" Type="http://schemas.openxmlformats.org/officeDocument/2006/relationships/oleObject" Target="../embeddings/oleObject1852.bin"/><Relationship Id="rId43" Type="http://schemas.openxmlformats.org/officeDocument/2006/relationships/oleObject" Target="../embeddings/oleObject1860.bin"/><Relationship Id="rId48" Type="http://schemas.openxmlformats.org/officeDocument/2006/relationships/oleObject" Target="../embeddings/oleObject1865.bin"/><Relationship Id="rId8" Type="http://schemas.openxmlformats.org/officeDocument/2006/relationships/oleObject" Target="../embeddings/oleObject1825.bin"/><Relationship Id="rId51" Type="http://schemas.openxmlformats.org/officeDocument/2006/relationships/oleObject" Target="../embeddings/oleObject1868.bin"/></Relationships>
</file>

<file path=ppt/slides/_rels/slide134.xml.rels><?xml version="1.0" encoding="UTF-8" standalone="yes"?>
<Relationships xmlns="http://schemas.openxmlformats.org/package/2006/relationships"><Relationship Id="rId8" Type="http://schemas.openxmlformats.org/officeDocument/2006/relationships/oleObject" Target="../embeddings/oleObject1874.bin"/><Relationship Id="rId13" Type="http://schemas.openxmlformats.org/officeDocument/2006/relationships/oleObject" Target="../embeddings/oleObject1879.bin"/><Relationship Id="rId18" Type="http://schemas.openxmlformats.org/officeDocument/2006/relationships/oleObject" Target="../embeddings/oleObject1884.bin"/><Relationship Id="rId26" Type="http://schemas.openxmlformats.org/officeDocument/2006/relationships/oleObject" Target="../embeddings/oleObject1892.bin"/><Relationship Id="rId3" Type="http://schemas.openxmlformats.org/officeDocument/2006/relationships/oleObject" Target="../embeddings/oleObject1869.bin"/><Relationship Id="rId21" Type="http://schemas.openxmlformats.org/officeDocument/2006/relationships/oleObject" Target="../embeddings/oleObject1887.bin"/><Relationship Id="rId7" Type="http://schemas.openxmlformats.org/officeDocument/2006/relationships/oleObject" Target="../embeddings/oleObject1873.bin"/><Relationship Id="rId12" Type="http://schemas.openxmlformats.org/officeDocument/2006/relationships/oleObject" Target="../embeddings/oleObject1878.bin"/><Relationship Id="rId17" Type="http://schemas.openxmlformats.org/officeDocument/2006/relationships/oleObject" Target="../embeddings/oleObject1883.bin"/><Relationship Id="rId25" Type="http://schemas.openxmlformats.org/officeDocument/2006/relationships/oleObject" Target="../embeddings/oleObject1891.bin"/><Relationship Id="rId2" Type="http://schemas.openxmlformats.org/officeDocument/2006/relationships/slideLayout" Target="../slideLayouts/slideLayout7.xml"/><Relationship Id="rId16" Type="http://schemas.openxmlformats.org/officeDocument/2006/relationships/oleObject" Target="../embeddings/oleObject1882.bin"/><Relationship Id="rId20" Type="http://schemas.openxmlformats.org/officeDocument/2006/relationships/oleObject" Target="../embeddings/oleObject1886.bin"/><Relationship Id="rId1" Type="http://schemas.openxmlformats.org/officeDocument/2006/relationships/vmlDrawing" Target="../drawings/vmlDrawing100.vml"/><Relationship Id="rId6" Type="http://schemas.openxmlformats.org/officeDocument/2006/relationships/oleObject" Target="../embeddings/oleObject1872.bin"/><Relationship Id="rId11" Type="http://schemas.openxmlformats.org/officeDocument/2006/relationships/oleObject" Target="../embeddings/oleObject1877.bin"/><Relationship Id="rId24" Type="http://schemas.openxmlformats.org/officeDocument/2006/relationships/oleObject" Target="../embeddings/oleObject1890.bin"/><Relationship Id="rId5" Type="http://schemas.openxmlformats.org/officeDocument/2006/relationships/oleObject" Target="../embeddings/oleObject1871.bin"/><Relationship Id="rId15" Type="http://schemas.openxmlformats.org/officeDocument/2006/relationships/oleObject" Target="../embeddings/oleObject1881.bin"/><Relationship Id="rId23" Type="http://schemas.openxmlformats.org/officeDocument/2006/relationships/oleObject" Target="../embeddings/oleObject1889.bin"/><Relationship Id="rId10" Type="http://schemas.openxmlformats.org/officeDocument/2006/relationships/oleObject" Target="../embeddings/oleObject1876.bin"/><Relationship Id="rId19" Type="http://schemas.openxmlformats.org/officeDocument/2006/relationships/oleObject" Target="../embeddings/oleObject1885.bin"/><Relationship Id="rId4" Type="http://schemas.openxmlformats.org/officeDocument/2006/relationships/oleObject" Target="../embeddings/oleObject1870.bin"/><Relationship Id="rId9" Type="http://schemas.openxmlformats.org/officeDocument/2006/relationships/oleObject" Target="../embeddings/oleObject1875.bin"/><Relationship Id="rId14" Type="http://schemas.openxmlformats.org/officeDocument/2006/relationships/oleObject" Target="../embeddings/oleObject1880.bin"/><Relationship Id="rId22" Type="http://schemas.openxmlformats.org/officeDocument/2006/relationships/oleObject" Target="../embeddings/oleObject1888.bin"/><Relationship Id="rId27" Type="http://schemas.openxmlformats.org/officeDocument/2006/relationships/oleObject" Target="../embeddings/oleObject1893.bin"/></Relationships>
</file>

<file path=ppt/slides/_rels/slide135.xml.rels><?xml version="1.0" encoding="UTF-8" standalone="yes"?>
<Relationships xmlns="http://schemas.openxmlformats.org/package/2006/relationships"><Relationship Id="rId8" Type="http://schemas.openxmlformats.org/officeDocument/2006/relationships/oleObject" Target="../embeddings/oleObject1899.bin"/><Relationship Id="rId13" Type="http://schemas.openxmlformats.org/officeDocument/2006/relationships/oleObject" Target="../embeddings/oleObject1904.bin"/><Relationship Id="rId18" Type="http://schemas.openxmlformats.org/officeDocument/2006/relationships/oleObject" Target="../embeddings/oleObject1909.bin"/><Relationship Id="rId26" Type="http://schemas.openxmlformats.org/officeDocument/2006/relationships/oleObject" Target="../embeddings/oleObject1917.bin"/><Relationship Id="rId3" Type="http://schemas.openxmlformats.org/officeDocument/2006/relationships/oleObject" Target="../embeddings/oleObject1894.bin"/><Relationship Id="rId21" Type="http://schemas.openxmlformats.org/officeDocument/2006/relationships/oleObject" Target="../embeddings/oleObject1912.bin"/><Relationship Id="rId7" Type="http://schemas.openxmlformats.org/officeDocument/2006/relationships/oleObject" Target="../embeddings/oleObject1898.bin"/><Relationship Id="rId12" Type="http://schemas.openxmlformats.org/officeDocument/2006/relationships/oleObject" Target="../embeddings/oleObject1903.bin"/><Relationship Id="rId17" Type="http://schemas.openxmlformats.org/officeDocument/2006/relationships/oleObject" Target="../embeddings/oleObject1908.bin"/><Relationship Id="rId25" Type="http://schemas.openxmlformats.org/officeDocument/2006/relationships/oleObject" Target="../embeddings/oleObject1916.bin"/><Relationship Id="rId2" Type="http://schemas.openxmlformats.org/officeDocument/2006/relationships/slideLayout" Target="../slideLayouts/slideLayout7.xml"/><Relationship Id="rId16" Type="http://schemas.openxmlformats.org/officeDocument/2006/relationships/oleObject" Target="../embeddings/oleObject1907.bin"/><Relationship Id="rId20" Type="http://schemas.openxmlformats.org/officeDocument/2006/relationships/oleObject" Target="../embeddings/oleObject1911.bin"/><Relationship Id="rId1" Type="http://schemas.openxmlformats.org/officeDocument/2006/relationships/vmlDrawing" Target="../drawings/vmlDrawing101.vml"/><Relationship Id="rId6" Type="http://schemas.openxmlformats.org/officeDocument/2006/relationships/oleObject" Target="../embeddings/oleObject1897.bin"/><Relationship Id="rId11" Type="http://schemas.openxmlformats.org/officeDocument/2006/relationships/oleObject" Target="../embeddings/oleObject1902.bin"/><Relationship Id="rId24" Type="http://schemas.openxmlformats.org/officeDocument/2006/relationships/oleObject" Target="../embeddings/oleObject1915.bin"/><Relationship Id="rId5" Type="http://schemas.openxmlformats.org/officeDocument/2006/relationships/oleObject" Target="../embeddings/oleObject1896.bin"/><Relationship Id="rId15" Type="http://schemas.openxmlformats.org/officeDocument/2006/relationships/oleObject" Target="../embeddings/oleObject1906.bin"/><Relationship Id="rId23" Type="http://schemas.openxmlformats.org/officeDocument/2006/relationships/oleObject" Target="../embeddings/oleObject1914.bin"/><Relationship Id="rId28" Type="http://schemas.openxmlformats.org/officeDocument/2006/relationships/oleObject" Target="../embeddings/oleObject1919.bin"/><Relationship Id="rId10" Type="http://schemas.openxmlformats.org/officeDocument/2006/relationships/oleObject" Target="../embeddings/oleObject1901.bin"/><Relationship Id="rId19" Type="http://schemas.openxmlformats.org/officeDocument/2006/relationships/oleObject" Target="../embeddings/oleObject1910.bin"/><Relationship Id="rId4" Type="http://schemas.openxmlformats.org/officeDocument/2006/relationships/oleObject" Target="../embeddings/oleObject1895.bin"/><Relationship Id="rId9" Type="http://schemas.openxmlformats.org/officeDocument/2006/relationships/oleObject" Target="../embeddings/oleObject1900.bin"/><Relationship Id="rId14" Type="http://schemas.openxmlformats.org/officeDocument/2006/relationships/oleObject" Target="../embeddings/oleObject1905.bin"/><Relationship Id="rId22" Type="http://schemas.openxmlformats.org/officeDocument/2006/relationships/oleObject" Target="../embeddings/oleObject1913.bin"/><Relationship Id="rId27" Type="http://schemas.openxmlformats.org/officeDocument/2006/relationships/oleObject" Target="../embeddings/oleObject1918.bin"/></Relationships>
</file>

<file path=ppt/slides/_rels/slide136.xml.rels><?xml version="1.0" encoding="UTF-8" standalone="yes"?>
<Relationships xmlns="http://schemas.openxmlformats.org/package/2006/relationships"><Relationship Id="rId8" Type="http://schemas.openxmlformats.org/officeDocument/2006/relationships/oleObject" Target="../embeddings/oleObject1924.bin"/><Relationship Id="rId13" Type="http://schemas.openxmlformats.org/officeDocument/2006/relationships/oleObject" Target="../embeddings/oleObject1929.bin"/><Relationship Id="rId18" Type="http://schemas.openxmlformats.org/officeDocument/2006/relationships/oleObject" Target="../embeddings/oleObject1934.bin"/><Relationship Id="rId26" Type="http://schemas.openxmlformats.org/officeDocument/2006/relationships/oleObject" Target="../embeddings/oleObject1942.bin"/><Relationship Id="rId39" Type="http://schemas.openxmlformats.org/officeDocument/2006/relationships/oleObject" Target="../embeddings/oleObject1955.bin"/><Relationship Id="rId3" Type="http://schemas.openxmlformats.org/officeDocument/2006/relationships/notesSlide" Target="../notesSlides/notesSlide99.xml"/><Relationship Id="rId21" Type="http://schemas.openxmlformats.org/officeDocument/2006/relationships/oleObject" Target="../embeddings/oleObject1937.bin"/><Relationship Id="rId34" Type="http://schemas.openxmlformats.org/officeDocument/2006/relationships/oleObject" Target="../embeddings/oleObject1950.bin"/><Relationship Id="rId42" Type="http://schemas.openxmlformats.org/officeDocument/2006/relationships/oleObject" Target="../embeddings/oleObject1958.bin"/><Relationship Id="rId7" Type="http://schemas.openxmlformats.org/officeDocument/2006/relationships/oleObject" Target="../embeddings/oleObject1923.bin"/><Relationship Id="rId12" Type="http://schemas.openxmlformats.org/officeDocument/2006/relationships/oleObject" Target="../embeddings/oleObject1928.bin"/><Relationship Id="rId17" Type="http://schemas.openxmlformats.org/officeDocument/2006/relationships/oleObject" Target="../embeddings/oleObject1933.bin"/><Relationship Id="rId25" Type="http://schemas.openxmlformats.org/officeDocument/2006/relationships/oleObject" Target="../embeddings/oleObject1941.bin"/><Relationship Id="rId33" Type="http://schemas.openxmlformats.org/officeDocument/2006/relationships/oleObject" Target="../embeddings/oleObject1949.bin"/><Relationship Id="rId38" Type="http://schemas.openxmlformats.org/officeDocument/2006/relationships/oleObject" Target="../embeddings/oleObject1954.bin"/><Relationship Id="rId2" Type="http://schemas.openxmlformats.org/officeDocument/2006/relationships/slideLayout" Target="../slideLayouts/slideLayout7.xml"/><Relationship Id="rId16" Type="http://schemas.openxmlformats.org/officeDocument/2006/relationships/oleObject" Target="../embeddings/oleObject1932.bin"/><Relationship Id="rId20" Type="http://schemas.openxmlformats.org/officeDocument/2006/relationships/oleObject" Target="../embeddings/oleObject1936.bin"/><Relationship Id="rId29" Type="http://schemas.openxmlformats.org/officeDocument/2006/relationships/oleObject" Target="../embeddings/oleObject1945.bin"/><Relationship Id="rId41" Type="http://schemas.openxmlformats.org/officeDocument/2006/relationships/oleObject" Target="../embeddings/oleObject1957.bin"/><Relationship Id="rId1" Type="http://schemas.openxmlformats.org/officeDocument/2006/relationships/vmlDrawing" Target="../drawings/vmlDrawing102.vml"/><Relationship Id="rId6" Type="http://schemas.openxmlformats.org/officeDocument/2006/relationships/oleObject" Target="../embeddings/oleObject1922.bin"/><Relationship Id="rId11" Type="http://schemas.openxmlformats.org/officeDocument/2006/relationships/oleObject" Target="../embeddings/oleObject1927.bin"/><Relationship Id="rId24" Type="http://schemas.openxmlformats.org/officeDocument/2006/relationships/oleObject" Target="../embeddings/oleObject1940.bin"/><Relationship Id="rId32" Type="http://schemas.openxmlformats.org/officeDocument/2006/relationships/oleObject" Target="../embeddings/oleObject1948.bin"/><Relationship Id="rId37" Type="http://schemas.openxmlformats.org/officeDocument/2006/relationships/oleObject" Target="../embeddings/oleObject1953.bin"/><Relationship Id="rId40" Type="http://schemas.openxmlformats.org/officeDocument/2006/relationships/oleObject" Target="../embeddings/oleObject1956.bin"/><Relationship Id="rId5" Type="http://schemas.openxmlformats.org/officeDocument/2006/relationships/oleObject" Target="../embeddings/oleObject1921.bin"/><Relationship Id="rId15" Type="http://schemas.openxmlformats.org/officeDocument/2006/relationships/oleObject" Target="../embeddings/oleObject1931.bin"/><Relationship Id="rId23" Type="http://schemas.openxmlformats.org/officeDocument/2006/relationships/oleObject" Target="../embeddings/oleObject1939.bin"/><Relationship Id="rId28" Type="http://schemas.openxmlformats.org/officeDocument/2006/relationships/oleObject" Target="../embeddings/oleObject1944.bin"/><Relationship Id="rId36" Type="http://schemas.openxmlformats.org/officeDocument/2006/relationships/oleObject" Target="../embeddings/oleObject1952.bin"/><Relationship Id="rId10" Type="http://schemas.openxmlformats.org/officeDocument/2006/relationships/oleObject" Target="../embeddings/oleObject1926.bin"/><Relationship Id="rId19" Type="http://schemas.openxmlformats.org/officeDocument/2006/relationships/oleObject" Target="../embeddings/oleObject1935.bin"/><Relationship Id="rId31" Type="http://schemas.openxmlformats.org/officeDocument/2006/relationships/oleObject" Target="../embeddings/oleObject1947.bin"/><Relationship Id="rId4" Type="http://schemas.openxmlformats.org/officeDocument/2006/relationships/oleObject" Target="../embeddings/oleObject1920.bin"/><Relationship Id="rId9" Type="http://schemas.openxmlformats.org/officeDocument/2006/relationships/oleObject" Target="../embeddings/oleObject1925.bin"/><Relationship Id="rId14" Type="http://schemas.openxmlformats.org/officeDocument/2006/relationships/oleObject" Target="../embeddings/oleObject1930.bin"/><Relationship Id="rId22" Type="http://schemas.openxmlformats.org/officeDocument/2006/relationships/oleObject" Target="../embeddings/oleObject1938.bin"/><Relationship Id="rId27" Type="http://schemas.openxmlformats.org/officeDocument/2006/relationships/oleObject" Target="../embeddings/oleObject1943.bin"/><Relationship Id="rId30" Type="http://schemas.openxmlformats.org/officeDocument/2006/relationships/oleObject" Target="../embeddings/oleObject1946.bin"/><Relationship Id="rId35" Type="http://schemas.openxmlformats.org/officeDocument/2006/relationships/oleObject" Target="../embeddings/oleObject1951.bin"/><Relationship Id="rId43" Type="http://schemas.openxmlformats.org/officeDocument/2006/relationships/oleObject" Target="../embeddings/oleObject1959.bin"/></Relationships>
</file>

<file path=ppt/slides/_rels/slide137.xml.rels><?xml version="1.0" encoding="UTF-8" standalone="yes"?>
<Relationships xmlns="http://schemas.openxmlformats.org/package/2006/relationships"><Relationship Id="rId3" Type="http://schemas.openxmlformats.org/officeDocument/2006/relationships/image" Target="../media/image1018.emf"/><Relationship Id="rId2" Type="http://schemas.openxmlformats.org/officeDocument/2006/relationships/notesSlide" Target="../notesSlides/notesSlide100.xml"/><Relationship Id="rId1" Type="http://schemas.openxmlformats.org/officeDocument/2006/relationships/slideLayout" Target="../slideLayouts/slideLayout13.xml"/></Relationships>
</file>

<file path=ppt/slides/_rels/slide138.xml.rels><?xml version="1.0" encoding="UTF-8" standalone="yes"?>
<Relationships xmlns="http://schemas.openxmlformats.org/package/2006/relationships"><Relationship Id="rId3" Type="http://schemas.openxmlformats.org/officeDocument/2006/relationships/image" Target="../media/image1018.emf"/><Relationship Id="rId2" Type="http://schemas.openxmlformats.org/officeDocument/2006/relationships/notesSlide" Target="../notesSlides/notesSlide101.xml"/><Relationship Id="rId1" Type="http://schemas.openxmlformats.org/officeDocument/2006/relationships/slideLayout" Target="../slideLayouts/slideLayout13.xml"/></Relationships>
</file>

<file path=ppt/slides/_rels/slide139.xml.rels><?xml version="1.0" encoding="UTF-8" standalone="yes"?>
<Relationships xmlns="http://schemas.openxmlformats.org/package/2006/relationships"><Relationship Id="rId3" Type="http://schemas.openxmlformats.org/officeDocument/2006/relationships/image" Target="../media/image1019.emf"/><Relationship Id="rId2" Type="http://schemas.openxmlformats.org/officeDocument/2006/relationships/notesSlide" Target="../notesSlides/notesSlide102.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8" Type="http://schemas.openxmlformats.org/officeDocument/2006/relationships/oleObject" Target="../embeddings/oleObject81.bin"/><Relationship Id="rId13" Type="http://schemas.openxmlformats.org/officeDocument/2006/relationships/oleObject" Target="../embeddings/oleObject86.bin"/><Relationship Id="rId18" Type="http://schemas.openxmlformats.org/officeDocument/2006/relationships/oleObject" Target="../embeddings/oleObject91.bin"/><Relationship Id="rId26" Type="http://schemas.openxmlformats.org/officeDocument/2006/relationships/oleObject" Target="../embeddings/oleObject99.bin"/><Relationship Id="rId3" Type="http://schemas.openxmlformats.org/officeDocument/2006/relationships/notesSlide" Target="../notesSlides/notesSlide14.xml"/><Relationship Id="rId21" Type="http://schemas.openxmlformats.org/officeDocument/2006/relationships/oleObject" Target="../embeddings/oleObject94.bin"/><Relationship Id="rId7" Type="http://schemas.openxmlformats.org/officeDocument/2006/relationships/oleObject" Target="../embeddings/oleObject80.bin"/><Relationship Id="rId12" Type="http://schemas.openxmlformats.org/officeDocument/2006/relationships/oleObject" Target="../embeddings/oleObject85.bin"/><Relationship Id="rId17" Type="http://schemas.openxmlformats.org/officeDocument/2006/relationships/oleObject" Target="../embeddings/oleObject90.bin"/><Relationship Id="rId25" Type="http://schemas.openxmlformats.org/officeDocument/2006/relationships/oleObject" Target="../embeddings/oleObject98.bin"/><Relationship Id="rId2" Type="http://schemas.openxmlformats.org/officeDocument/2006/relationships/slideLayout" Target="../slideLayouts/slideLayout7.xml"/><Relationship Id="rId16" Type="http://schemas.openxmlformats.org/officeDocument/2006/relationships/oleObject" Target="../embeddings/oleObject89.bin"/><Relationship Id="rId20" Type="http://schemas.openxmlformats.org/officeDocument/2006/relationships/oleObject" Target="../embeddings/oleObject93.bin"/><Relationship Id="rId29" Type="http://schemas.openxmlformats.org/officeDocument/2006/relationships/oleObject" Target="../embeddings/oleObject102.bin"/><Relationship Id="rId1" Type="http://schemas.openxmlformats.org/officeDocument/2006/relationships/vmlDrawing" Target="../drawings/vmlDrawing8.vml"/><Relationship Id="rId6" Type="http://schemas.openxmlformats.org/officeDocument/2006/relationships/oleObject" Target="../embeddings/oleObject79.bin"/><Relationship Id="rId11" Type="http://schemas.openxmlformats.org/officeDocument/2006/relationships/oleObject" Target="../embeddings/oleObject84.bin"/><Relationship Id="rId24" Type="http://schemas.openxmlformats.org/officeDocument/2006/relationships/oleObject" Target="../embeddings/oleObject97.bin"/><Relationship Id="rId5" Type="http://schemas.openxmlformats.org/officeDocument/2006/relationships/audio" Target="../media/audio2.wav"/><Relationship Id="rId15" Type="http://schemas.openxmlformats.org/officeDocument/2006/relationships/oleObject" Target="../embeddings/oleObject88.bin"/><Relationship Id="rId23" Type="http://schemas.openxmlformats.org/officeDocument/2006/relationships/oleObject" Target="../embeddings/oleObject96.bin"/><Relationship Id="rId28" Type="http://schemas.openxmlformats.org/officeDocument/2006/relationships/oleObject" Target="../embeddings/oleObject101.bin"/><Relationship Id="rId10" Type="http://schemas.openxmlformats.org/officeDocument/2006/relationships/oleObject" Target="../embeddings/oleObject83.bin"/><Relationship Id="rId19" Type="http://schemas.openxmlformats.org/officeDocument/2006/relationships/oleObject" Target="../embeddings/oleObject92.bin"/><Relationship Id="rId4" Type="http://schemas.openxmlformats.org/officeDocument/2006/relationships/audio" Target="../media/audio1.wav"/><Relationship Id="rId9" Type="http://schemas.openxmlformats.org/officeDocument/2006/relationships/oleObject" Target="../embeddings/oleObject82.bin"/><Relationship Id="rId14" Type="http://schemas.openxmlformats.org/officeDocument/2006/relationships/oleObject" Target="../embeddings/oleObject87.bin"/><Relationship Id="rId22" Type="http://schemas.openxmlformats.org/officeDocument/2006/relationships/oleObject" Target="../embeddings/oleObject95.bin"/><Relationship Id="rId27" Type="http://schemas.openxmlformats.org/officeDocument/2006/relationships/oleObject" Target="../embeddings/oleObject100.bin"/><Relationship Id="rId30" Type="http://schemas.openxmlformats.org/officeDocument/2006/relationships/oleObject" Target="../embeddings/oleObject103.bin"/></Relationships>
</file>

<file path=ppt/slides/_rels/slide140.xml.rels><?xml version="1.0" encoding="UTF-8" standalone="yes"?>
<Relationships xmlns="http://schemas.openxmlformats.org/package/2006/relationships"><Relationship Id="rId3" Type="http://schemas.openxmlformats.org/officeDocument/2006/relationships/image" Target="../media/image1020.png"/><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oleObject" Target="../embeddings/oleObject108.bin"/><Relationship Id="rId13" Type="http://schemas.openxmlformats.org/officeDocument/2006/relationships/oleObject" Target="../embeddings/oleObject113.bin"/><Relationship Id="rId18" Type="http://schemas.openxmlformats.org/officeDocument/2006/relationships/oleObject" Target="../embeddings/oleObject118.bin"/><Relationship Id="rId26" Type="http://schemas.openxmlformats.org/officeDocument/2006/relationships/oleObject" Target="../embeddings/oleObject126.bin"/><Relationship Id="rId3" Type="http://schemas.openxmlformats.org/officeDocument/2006/relationships/notesSlide" Target="../notesSlides/notesSlide15.xml"/><Relationship Id="rId21" Type="http://schemas.openxmlformats.org/officeDocument/2006/relationships/oleObject" Target="../embeddings/oleObject121.bin"/><Relationship Id="rId7" Type="http://schemas.openxmlformats.org/officeDocument/2006/relationships/oleObject" Target="../embeddings/oleObject107.bin"/><Relationship Id="rId12" Type="http://schemas.openxmlformats.org/officeDocument/2006/relationships/oleObject" Target="../embeddings/oleObject112.bin"/><Relationship Id="rId17" Type="http://schemas.openxmlformats.org/officeDocument/2006/relationships/oleObject" Target="../embeddings/oleObject117.bin"/><Relationship Id="rId25" Type="http://schemas.openxmlformats.org/officeDocument/2006/relationships/oleObject" Target="../embeddings/oleObject125.bin"/><Relationship Id="rId2" Type="http://schemas.openxmlformats.org/officeDocument/2006/relationships/slideLayout" Target="../slideLayouts/slideLayout7.xml"/><Relationship Id="rId16" Type="http://schemas.openxmlformats.org/officeDocument/2006/relationships/oleObject" Target="../embeddings/oleObject116.bin"/><Relationship Id="rId20" Type="http://schemas.openxmlformats.org/officeDocument/2006/relationships/oleObject" Target="../embeddings/oleObject120.bin"/><Relationship Id="rId1" Type="http://schemas.openxmlformats.org/officeDocument/2006/relationships/vmlDrawing" Target="../drawings/vmlDrawing9.vml"/><Relationship Id="rId6" Type="http://schemas.openxmlformats.org/officeDocument/2006/relationships/oleObject" Target="../embeddings/oleObject106.bin"/><Relationship Id="rId11" Type="http://schemas.openxmlformats.org/officeDocument/2006/relationships/oleObject" Target="../embeddings/oleObject111.bin"/><Relationship Id="rId24" Type="http://schemas.openxmlformats.org/officeDocument/2006/relationships/oleObject" Target="../embeddings/oleObject124.bin"/><Relationship Id="rId5" Type="http://schemas.openxmlformats.org/officeDocument/2006/relationships/oleObject" Target="../embeddings/oleObject105.bin"/><Relationship Id="rId15" Type="http://schemas.openxmlformats.org/officeDocument/2006/relationships/oleObject" Target="../embeddings/oleObject115.bin"/><Relationship Id="rId23" Type="http://schemas.openxmlformats.org/officeDocument/2006/relationships/oleObject" Target="../embeddings/oleObject123.bin"/><Relationship Id="rId28" Type="http://schemas.openxmlformats.org/officeDocument/2006/relationships/oleObject" Target="../embeddings/oleObject128.bin"/><Relationship Id="rId10" Type="http://schemas.openxmlformats.org/officeDocument/2006/relationships/oleObject" Target="../embeddings/oleObject110.bin"/><Relationship Id="rId19" Type="http://schemas.openxmlformats.org/officeDocument/2006/relationships/oleObject" Target="../embeddings/oleObject119.bin"/><Relationship Id="rId4" Type="http://schemas.openxmlformats.org/officeDocument/2006/relationships/oleObject" Target="../embeddings/oleObject104.bin"/><Relationship Id="rId9" Type="http://schemas.openxmlformats.org/officeDocument/2006/relationships/oleObject" Target="../embeddings/oleObject109.bin"/><Relationship Id="rId14" Type="http://schemas.openxmlformats.org/officeDocument/2006/relationships/oleObject" Target="../embeddings/oleObject114.bin"/><Relationship Id="rId22" Type="http://schemas.openxmlformats.org/officeDocument/2006/relationships/oleObject" Target="../embeddings/oleObject122.bin"/><Relationship Id="rId27" Type="http://schemas.openxmlformats.org/officeDocument/2006/relationships/oleObject" Target="../embeddings/oleObject127.bin"/></Relationships>
</file>

<file path=ppt/slides/_rels/slide16.xml.rels><?xml version="1.0" encoding="UTF-8" standalone="yes"?>
<Relationships xmlns="http://schemas.openxmlformats.org/package/2006/relationships"><Relationship Id="rId8" Type="http://schemas.openxmlformats.org/officeDocument/2006/relationships/oleObject" Target="../embeddings/oleObject133.bin"/><Relationship Id="rId13" Type="http://schemas.openxmlformats.org/officeDocument/2006/relationships/oleObject" Target="../embeddings/oleObject138.bin"/><Relationship Id="rId18" Type="http://schemas.openxmlformats.org/officeDocument/2006/relationships/oleObject" Target="../embeddings/oleObject143.bin"/><Relationship Id="rId26" Type="http://schemas.openxmlformats.org/officeDocument/2006/relationships/oleObject" Target="../embeddings/oleObject151.bin"/><Relationship Id="rId3" Type="http://schemas.openxmlformats.org/officeDocument/2006/relationships/notesSlide" Target="../notesSlides/notesSlide16.xml"/><Relationship Id="rId21" Type="http://schemas.openxmlformats.org/officeDocument/2006/relationships/oleObject" Target="../embeddings/oleObject146.bin"/><Relationship Id="rId7" Type="http://schemas.openxmlformats.org/officeDocument/2006/relationships/oleObject" Target="../embeddings/oleObject132.bin"/><Relationship Id="rId12" Type="http://schemas.openxmlformats.org/officeDocument/2006/relationships/oleObject" Target="../embeddings/oleObject137.bin"/><Relationship Id="rId17" Type="http://schemas.openxmlformats.org/officeDocument/2006/relationships/oleObject" Target="../embeddings/oleObject142.bin"/><Relationship Id="rId25" Type="http://schemas.openxmlformats.org/officeDocument/2006/relationships/oleObject" Target="../embeddings/oleObject150.bin"/><Relationship Id="rId2" Type="http://schemas.openxmlformats.org/officeDocument/2006/relationships/slideLayout" Target="../slideLayouts/slideLayout7.xml"/><Relationship Id="rId16" Type="http://schemas.openxmlformats.org/officeDocument/2006/relationships/oleObject" Target="../embeddings/oleObject141.bin"/><Relationship Id="rId20" Type="http://schemas.openxmlformats.org/officeDocument/2006/relationships/oleObject" Target="../embeddings/oleObject145.bin"/><Relationship Id="rId1" Type="http://schemas.openxmlformats.org/officeDocument/2006/relationships/vmlDrawing" Target="../drawings/vmlDrawing10.vml"/><Relationship Id="rId6" Type="http://schemas.openxmlformats.org/officeDocument/2006/relationships/oleObject" Target="../embeddings/oleObject131.bin"/><Relationship Id="rId11" Type="http://schemas.openxmlformats.org/officeDocument/2006/relationships/oleObject" Target="../embeddings/oleObject136.bin"/><Relationship Id="rId24" Type="http://schemas.openxmlformats.org/officeDocument/2006/relationships/oleObject" Target="../embeddings/oleObject149.bin"/><Relationship Id="rId5" Type="http://schemas.openxmlformats.org/officeDocument/2006/relationships/oleObject" Target="../embeddings/oleObject130.bin"/><Relationship Id="rId15" Type="http://schemas.openxmlformats.org/officeDocument/2006/relationships/oleObject" Target="../embeddings/oleObject140.bin"/><Relationship Id="rId23" Type="http://schemas.openxmlformats.org/officeDocument/2006/relationships/oleObject" Target="../embeddings/oleObject148.bin"/><Relationship Id="rId10" Type="http://schemas.openxmlformats.org/officeDocument/2006/relationships/oleObject" Target="../embeddings/oleObject135.bin"/><Relationship Id="rId19" Type="http://schemas.openxmlformats.org/officeDocument/2006/relationships/oleObject" Target="../embeddings/oleObject144.bin"/><Relationship Id="rId4" Type="http://schemas.openxmlformats.org/officeDocument/2006/relationships/oleObject" Target="../embeddings/oleObject129.bin"/><Relationship Id="rId9" Type="http://schemas.openxmlformats.org/officeDocument/2006/relationships/oleObject" Target="../embeddings/oleObject134.bin"/><Relationship Id="rId14" Type="http://schemas.openxmlformats.org/officeDocument/2006/relationships/oleObject" Target="../embeddings/oleObject139.bin"/><Relationship Id="rId22" Type="http://schemas.openxmlformats.org/officeDocument/2006/relationships/oleObject" Target="../embeddings/oleObject147.bin"/><Relationship Id="rId27" Type="http://schemas.openxmlformats.org/officeDocument/2006/relationships/oleObject" Target="../embeddings/oleObject152.bin"/></Relationships>
</file>

<file path=ppt/slides/_rels/slide17.xml.rels><?xml version="1.0" encoding="UTF-8" standalone="yes"?>
<Relationships xmlns="http://schemas.openxmlformats.org/package/2006/relationships"><Relationship Id="rId8" Type="http://schemas.openxmlformats.org/officeDocument/2006/relationships/oleObject" Target="../embeddings/oleObject157.bin"/><Relationship Id="rId13" Type="http://schemas.openxmlformats.org/officeDocument/2006/relationships/oleObject" Target="../embeddings/oleObject162.bin"/><Relationship Id="rId18" Type="http://schemas.openxmlformats.org/officeDocument/2006/relationships/oleObject" Target="../embeddings/oleObject167.bin"/><Relationship Id="rId26" Type="http://schemas.openxmlformats.org/officeDocument/2006/relationships/oleObject" Target="../embeddings/oleObject175.bin"/><Relationship Id="rId3" Type="http://schemas.openxmlformats.org/officeDocument/2006/relationships/notesSlide" Target="../notesSlides/notesSlide17.xml"/><Relationship Id="rId21" Type="http://schemas.openxmlformats.org/officeDocument/2006/relationships/oleObject" Target="../embeddings/oleObject170.bin"/><Relationship Id="rId7" Type="http://schemas.openxmlformats.org/officeDocument/2006/relationships/oleObject" Target="../embeddings/oleObject156.bin"/><Relationship Id="rId12" Type="http://schemas.openxmlformats.org/officeDocument/2006/relationships/oleObject" Target="../embeddings/oleObject161.bin"/><Relationship Id="rId17" Type="http://schemas.openxmlformats.org/officeDocument/2006/relationships/oleObject" Target="../embeddings/oleObject166.bin"/><Relationship Id="rId25" Type="http://schemas.openxmlformats.org/officeDocument/2006/relationships/oleObject" Target="../embeddings/oleObject174.bin"/><Relationship Id="rId2" Type="http://schemas.openxmlformats.org/officeDocument/2006/relationships/slideLayout" Target="../slideLayouts/slideLayout7.xml"/><Relationship Id="rId16" Type="http://schemas.openxmlformats.org/officeDocument/2006/relationships/oleObject" Target="../embeddings/oleObject165.bin"/><Relationship Id="rId20" Type="http://schemas.openxmlformats.org/officeDocument/2006/relationships/oleObject" Target="../embeddings/oleObject169.bin"/><Relationship Id="rId1" Type="http://schemas.openxmlformats.org/officeDocument/2006/relationships/vmlDrawing" Target="../drawings/vmlDrawing11.vml"/><Relationship Id="rId6" Type="http://schemas.openxmlformats.org/officeDocument/2006/relationships/oleObject" Target="../embeddings/oleObject155.bin"/><Relationship Id="rId11" Type="http://schemas.openxmlformats.org/officeDocument/2006/relationships/oleObject" Target="../embeddings/oleObject160.bin"/><Relationship Id="rId24" Type="http://schemas.openxmlformats.org/officeDocument/2006/relationships/oleObject" Target="../embeddings/oleObject173.bin"/><Relationship Id="rId5" Type="http://schemas.openxmlformats.org/officeDocument/2006/relationships/oleObject" Target="../embeddings/oleObject154.bin"/><Relationship Id="rId15" Type="http://schemas.openxmlformats.org/officeDocument/2006/relationships/oleObject" Target="../embeddings/oleObject164.bin"/><Relationship Id="rId23" Type="http://schemas.openxmlformats.org/officeDocument/2006/relationships/oleObject" Target="../embeddings/oleObject172.bin"/><Relationship Id="rId10" Type="http://schemas.openxmlformats.org/officeDocument/2006/relationships/oleObject" Target="../embeddings/oleObject159.bin"/><Relationship Id="rId19" Type="http://schemas.openxmlformats.org/officeDocument/2006/relationships/oleObject" Target="../embeddings/oleObject168.bin"/><Relationship Id="rId4" Type="http://schemas.openxmlformats.org/officeDocument/2006/relationships/oleObject" Target="../embeddings/oleObject153.bin"/><Relationship Id="rId9" Type="http://schemas.openxmlformats.org/officeDocument/2006/relationships/oleObject" Target="../embeddings/oleObject158.bin"/><Relationship Id="rId14" Type="http://schemas.openxmlformats.org/officeDocument/2006/relationships/oleObject" Target="../embeddings/oleObject163.bin"/><Relationship Id="rId22" Type="http://schemas.openxmlformats.org/officeDocument/2006/relationships/oleObject" Target="../embeddings/oleObject171.bin"/><Relationship Id="rId27" Type="http://schemas.openxmlformats.org/officeDocument/2006/relationships/oleObject" Target="../embeddings/oleObject176.bin"/></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7" Type="http://schemas.openxmlformats.org/officeDocument/2006/relationships/oleObject" Target="../embeddings/oleObject180.bin"/><Relationship Id="rId2" Type="http://schemas.openxmlformats.org/officeDocument/2006/relationships/slideLayout" Target="../slideLayouts/slideLayout2.xml"/><Relationship Id="rId1" Type="http://schemas.openxmlformats.org/officeDocument/2006/relationships/vmlDrawing" Target="../drawings/vmlDrawing12.vml"/><Relationship Id="rId6" Type="http://schemas.openxmlformats.org/officeDocument/2006/relationships/oleObject" Target="../embeddings/oleObject179.bin"/><Relationship Id="rId5" Type="http://schemas.openxmlformats.org/officeDocument/2006/relationships/oleObject" Target="../embeddings/oleObject178.bin"/><Relationship Id="rId4" Type="http://schemas.openxmlformats.org/officeDocument/2006/relationships/oleObject" Target="../embeddings/oleObject177.bin"/></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181.bin"/><Relationship Id="rId2" Type="http://schemas.openxmlformats.org/officeDocument/2006/relationships/slideLayout" Target="../slideLayouts/slideLayout7.xml"/><Relationship Id="rId1" Type="http://schemas.openxmlformats.org/officeDocument/2006/relationships/vmlDrawing" Target="../drawings/vmlDrawing13.vml"/></Relationships>
</file>

<file path=ppt/slides/_rels/slide21.xml.rels><?xml version="1.0" encoding="UTF-8" standalone="yes"?>
<Relationships xmlns="http://schemas.openxmlformats.org/package/2006/relationships"><Relationship Id="rId8" Type="http://schemas.openxmlformats.org/officeDocument/2006/relationships/oleObject" Target="../embeddings/oleObject184.bin"/><Relationship Id="rId3" Type="http://schemas.openxmlformats.org/officeDocument/2006/relationships/image" Target="../media/image105.png"/><Relationship Id="rId7" Type="http://schemas.openxmlformats.org/officeDocument/2006/relationships/oleObject" Target="../embeddings/oleObject183.bin"/><Relationship Id="rId2" Type="http://schemas.openxmlformats.org/officeDocument/2006/relationships/slideLayout" Target="../slideLayouts/slideLayout7.xml"/><Relationship Id="rId1" Type="http://schemas.openxmlformats.org/officeDocument/2006/relationships/vmlDrawing" Target="../drawings/vmlDrawing14.vml"/><Relationship Id="rId6" Type="http://schemas.openxmlformats.org/officeDocument/2006/relationships/oleObject" Target="../embeddings/oleObject182.bin"/><Relationship Id="rId5" Type="http://schemas.openxmlformats.org/officeDocument/2006/relationships/image" Target="../media/image107.png"/><Relationship Id="rId4" Type="http://schemas.openxmlformats.org/officeDocument/2006/relationships/image" Target="../media/image106.png"/></Relationships>
</file>

<file path=ppt/slides/_rels/slide22.xml.rels><?xml version="1.0" encoding="UTF-8" standalone="yes"?>
<Relationships xmlns="http://schemas.openxmlformats.org/package/2006/relationships"><Relationship Id="rId8" Type="http://schemas.openxmlformats.org/officeDocument/2006/relationships/oleObject" Target="../embeddings/oleObject189.bin"/><Relationship Id="rId13" Type="http://schemas.openxmlformats.org/officeDocument/2006/relationships/oleObject" Target="../embeddings/oleObject194.bin"/><Relationship Id="rId3" Type="http://schemas.openxmlformats.org/officeDocument/2006/relationships/notesSlide" Target="../notesSlides/notesSlide20.xml"/><Relationship Id="rId7" Type="http://schemas.openxmlformats.org/officeDocument/2006/relationships/oleObject" Target="../embeddings/oleObject188.bin"/><Relationship Id="rId12" Type="http://schemas.openxmlformats.org/officeDocument/2006/relationships/oleObject" Target="../embeddings/oleObject193.bin"/><Relationship Id="rId2" Type="http://schemas.openxmlformats.org/officeDocument/2006/relationships/slideLayout" Target="../slideLayouts/slideLayout1.xml"/><Relationship Id="rId1" Type="http://schemas.openxmlformats.org/officeDocument/2006/relationships/vmlDrawing" Target="../drawings/vmlDrawing15.vml"/><Relationship Id="rId6" Type="http://schemas.openxmlformats.org/officeDocument/2006/relationships/oleObject" Target="../embeddings/oleObject187.bin"/><Relationship Id="rId11" Type="http://schemas.openxmlformats.org/officeDocument/2006/relationships/oleObject" Target="../embeddings/oleObject192.bin"/><Relationship Id="rId5" Type="http://schemas.openxmlformats.org/officeDocument/2006/relationships/oleObject" Target="../embeddings/oleObject186.bin"/><Relationship Id="rId10" Type="http://schemas.openxmlformats.org/officeDocument/2006/relationships/oleObject" Target="../embeddings/oleObject191.bin"/><Relationship Id="rId4" Type="http://schemas.openxmlformats.org/officeDocument/2006/relationships/oleObject" Target="../embeddings/oleObject185.bin"/><Relationship Id="rId9" Type="http://schemas.openxmlformats.org/officeDocument/2006/relationships/oleObject" Target="../embeddings/oleObject190.bin"/><Relationship Id="rId14" Type="http://schemas.openxmlformats.org/officeDocument/2006/relationships/oleObject" Target="../embeddings/oleObject195.bin"/></Relationships>
</file>

<file path=ppt/slides/_rels/slide23.xml.rels><?xml version="1.0" encoding="UTF-8" standalone="yes"?>
<Relationships xmlns="http://schemas.openxmlformats.org/package/2006/relationships"><Relationship Id="rId8" Type="http://schemas.openxmlformats.org/officeDocument/2006/relationships/oleObject" Target="../embeddings/oleObject200.bin"/><Relationship Id="rId13" Type="http://schemas.openxmlformats.org/officeDocument/2006/relationships/oleObject" Target="../embeddings/oleObject205.bin"/><Relationship Id="rId18" Type="http://schemas.openxmlformats.org/officeDocument/2006/relationships/oleObject" Target="../embeddings/oleObject210.bin"/><Relationship Id="rId26" Type="http://schemas.openxmlformats.org/officeDocument/2006/relationships/oleObject" Target="../embeddings/oleObject218.bin"/><Relationship Id="rId3" Type="http://schemas.openxmlformats.org/officeDocument/2006/relationships/notesSlide" Target="../notesSlides/notesSlide21.xml"/><Relationship Id="rId21" Type="http://schemas.openxmlformats.org/officeDocument/2006/relationships/oleObject" Target="../embeddings/oleObject213.bin"/><Relationship Id="rId7" Type="http://schemas.openxmlformats.org/officeDocument/2006/relationships/oleObject" Target="../embeddings/oleObject199.bin"/><Relationship Id="rId12" Type="http://schemas.openxmlformats.org/officeDocument/2006/relationships/oleObject" Target="../embeddings/oleObject204.bin"/><Relationship Id="rId17" Type="http://schemas.openxmlformats.org/officeDocument/2006/relationships/oleObject" Target="../embeddings/oleObject209.bin"/><Relationship Id="rId25" Type="http://schemas.openxmlformats.org/officeDocument/2006/relationships/oleObject" Target="../embeddings/oleObject217.bin"/><Relationship Id="rId2" Type="http://schemas.openxmlformats.org/officeDocument/2006/relationships/slideLayout" Target="../slideLayouts/slideLayout1.xml"/><Relationship Id="rId16" Type="http://schemas.openxmlformats.org/officeDocument/2006/relationships/oleObject" Target="../embeddings/oleObject208.bin"/><Relationship Id="rId20" Type="http://schemas.openxmlformats.org/officeDocument/2006/relationships/oleObject" Target="../embeddings/oleObject212.bin"/><Relationship Id="rId29" Type="http://schemas.openxmlformats.org/officeDocument/2006/relationships/oleObject" Target="../embeddings/oleObject221.bin"/><Relationship Id="rId1" Type="http://schemas.openxmlformats.org/officeDocument/2006/relationships/vmlDrawing" Target="../drawings/vmlDrawing16.vml"/><Relationship Id="rId6" Type="http://schemas.openxmlformats.org/officeDocument/2006/relationships/oleObject" Target="../embeddings/oleObject198.bin"/><Relationship Id="rId11" Type="http://schemas.openxmlformats.org/officeDocument/2006/relationships/oleObject" Target="../embeddings/oleObject203.bin"/><Relationship Id="rId24" Type="http://schemas.openxmlformats.org/officeDocument/2006/relationships/oleObject" Target="../embeddings/oleObject216.bin"/><Relationship Id="rId5" Type="http://schemas.openxmlformats.org/officeDocument/2006/relationships/oleObject" Target="../embeddings/oleObject197.bin"/><Relationship Id="rId15" Type="http://schemas.openxmlformats.org/officeDocument/2006/relationships/oleObject" Target="../embeddings/oleObject207.bin"/><Relationship Id="rId23" Type="http://schemas.openxmlformats.org/officeDocument/2006/relationships/oleObject" Target="../embeddings/oleObject215.bin"/><Relationship Id="rId28" Type="http://schemas.openxmlformats.org/officeDocument/2006/relationships/oleObject" Target="../embeddings/oleObject220.bin"/><Relationship Id="rId10" Type="http://schemas.openxmlformats.org/officeDocument/2006/relationships/oleObject" Target="../embeddings/oleObject202.bin"/><Relationship Id="rId19" Type="http://schemas.openxmlformats.org/officeDocument/2006/relationships/oleObject" Target="../embeddings/oleObject211.bin"/><Relationship Id="rId31" Type="http://schemas.openxmlformats.org/officeDocument/2006/relationships/oleObject" Target="../embeddings/oleObject223.bin"/><Relationship Id="rId4" Type="http://schemas.openxmlformats.org/officeDocument/2006/relationships/oleObject" Target="../embeddings/oleObject196.bin"/><Relationship Id="rId9" Type="http://schemas.openxmlformats.org/officeDocument/2006/relationships/oleObject" Target="../embeddings/oleObject201.bin"/><Relationship Id="rId14" Type="http://schemas.openxmlformats.org/officeDocument/2006/relationships/oleObject" Target="../embeddings/oleObject206.bin"/><Relationship Id="rId22" Type="http://schemas.openxmlformats.org/officeDocument/2006/relationships/oleObject" Target="../embeddings/oleObject214.bin"/><Relationship Id="rId27" Type="http://schemas.openxmlformats.org/officeDocument/2006/relationships/oleObject" Target="../embeddings/oleObject219.bin"/><Relationship Id="rId30" Type="http://schemas.openxmlformats.org/officeDocument/2006/relationships/oleObject" Target="../embeddings/oleObject222.bin"/></Relationships>
</file>

<file path=ppt/slides/_rels/slide24.xml.rels><?xml version="1.0" encoding="UTF-8" standalone="yes"?>
<Relationships xmlns="http://schemas.openxmlformats.org/package/2006/relationships"><Relationship Id="rId8" Type="http://schemas.openxmlformats.org/officeDocument/2006/relationships/oleObject" Target="../embeddings/oleObject228.bin"/><Relationship Id="rId13" Type="http://schemas.openxmlformats.org/officeDocument/2006/relationships/oleObject" Target="../embeddings/oleObject233.bin"/><Relationship Id="rId18" Type="http://schemas.openxmlformats.org/officeDocument/2006/relationships/oleObject" Target="../embeddings/oleObject238.bin"/><Relationship Id="rId26" Type="http://schemas.openxmlformats.org/officeDocument/2006/relationships/oleObject" Target="../embeddings/oleObject246.bin"/><Relationship Id="rId3" Type="http://schemas.openxmlformats.org/officeDocument/2006/relationships/notesSlide" Target="../notesSlides/notesSlide22.xml"/><Relationship Id="rId21" Type="http://schemas.openxmlformats.org/officeDocument/2006/relationships/oleObject" Target="../embeddings/oleObject241.bin"/><Relationship Id="rId7" Type="http://schemas.openxmlformats.org/officeDocument/2006/relationships/oleObject" Target="../embeddings/oleObject227.bin"/><Relationship Id="rId12" Type="http://schemas.openxmlformats.org/officeDocument/2006/relationships/oleObject" Target="../embeddings/oleObject232.bin"/><Relationship Id="rId17" Type="http://schemas.openxmlformats.org/officeDocument/2006/relationships/oleObject" Target="../embeddings/oleObject237.bin"/><Relationship Id="rId25" Type="http://schemas.openxmlformats.org/officeDocument/2006/relationships/oleObject" Target="../embeddings/oleObject245.bin"/><Relationship Id="rId33" Type="http://schemas.openxmlformats.org/officeDocument/2006/relationships/oleObject" Target="../embeddings/oleObject253.bin"/><Relationship Id="rId2" Type="http://schemas.openxmlformats.org/officeDocument/2006/relationships/slideLayout" Target="../slideLayouts/slideLayout7.xml"/><Relationship Id="rId16" Type="http://schemas.openxmlformats.org/officeDocument/2006/relationships/oleObject" Target="../embeddings/oleObject236.bin"/><Relationship Id="rId20" Type="http://schemas.openxmlformats.org/officeDocument/2006/relationships/oleObject" Target="../embeddings/oleObject240.bin"/><Relationship Id="rId29" Type="http://schemas.openxmlformats.org/officeDocument/2006/relationships/oleObject" Target="../embeddings/oleObject249.bin"/><Relationship Id="rId1" Type="http://schemas.openxmlformats.org/officeDocument/2006/relationships/vmlDrawing" Target="../drawings/vmlDrawing17.vml"/><Relationship Id="rId6" Type="http://schemas.openxmlformats.org/officeDocument/2006/relationships/oleObject" Target="../embeddings/oleObject226.bin"/><Relationship Id="rId11" Type="http://schemas.openxmlformats.org/officeDocument/2006/relationships/oleObject" Target="../embeddings/oleObject231.bin"/><Relationship Id="rId24" Type="http://schemas.openxmlformats.org/officeDocument/2006/relationships/oleObject" Target="../embeddings/oleObject244.bin"/><Relationship Id="rId32" Type="http://schemas.openxmlformats.org/officeDocument/2006/relationships/oleObject" Target="../embeddings/oleObject252.bin"/><Relationship Id="rId5" Type="http://schemas.openxmlformats.org/officeDocument/2006/relationships/oleObject" Target="../embeddings/oleObject225.bin"/><Relationship Id="rId15" Type="http://schemas.openxmlformats.org/officeDocument/2006/relationships/oleObject" Target="../embeddings/oleObject235.bin"/><Relationship Id="rId23" Type="http://schemas.openxmlformats.org/officeDocument/2006/relationships/oleObject" Target="../embeddings/oleObject243.bin"/><Relationship Id="rId28" Type="http://schemas.openxmlformats.org/officeDocument/2006/relationships/oleObject" Target="../embeddings/oleObject248.bin"/><Relationship Id="rId10" Type="http://schemas.openxmlformats.org/officeDocument/2006/relationships/oleObject" Target="../embeddings/oleObject230.bin"/><Relationship Id="rId19" Type="http://schemas.openxmlformats.org/officeDocument/2006/relationships/oleObject" Target="../embeddings/oleObject239.bin"/><Relationship Id="rId31" Type="http://schemas.openxmlformats.org/officeDocument/2006/relationships/oleObject" Target="../embeddings/oleObject251.bin"/><Relationship Id="rId4" Type="http://schemas.openxmlformats.org/officeDocument/2006/relationships/oleObject" Target="../embeddings/oleObject224.bin"/><Relationship Id="rId9" Type="http://schemas.openxmlformats.org/officeDocument/2006/relationships/oleObject" Target="../embeddings/oleObject229.bin"/><Relationship Id="rId14" Type="http://schemas.openxmlformats.org/officeDocument/2006/relationships/oleObject" Target="../embeddings/oleObject234.bin"/><Relationship Id="rId22" Type="http://schemas.openxmlformats.org/officeDocument/2006/relationships/oleObject" Target="../embeddings/oleObject242.bin"/><Relationship Id="rId27" Type="http://schemas.openxmlformats.org/officeDocument/2006/relationships/oleObject" Target="../embeddings/oleObject247.bin"/><Relationship Id="rId30" Type="http://schemas.openxmlformats.org/officeDocument/2006/relationships/oleObject" Target="../embeddings/oleObject250.bin"/></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xml"/><Relationship Id="rId1" Type="http://schemas.openxmlformats.org/officeDocument/2006/relationships/vmlDrawing" Target="../drawings/vmlDrawing18.vml"/><Relationship Id="rId5" Type="http://schemas.openxmlformats.org/officeDocument/2006/relationships/oleObject" Target="../embeddings/oleObject255.bin"/><Relationship Id="rId4" Type="http://schemas.openxmlformats.org/officeDocument/2006/relationships/oleObject" Target="../embeddings/oleObject254.bin"/></Relationships>
</file>

<file path=ppt/slides/_rels/slide26.xml.rels><?xml version="1.0" encoding="UTF-8" standalone="yes"?>
<Relationships xmlns="http://schemas.openxmlformats.org/package/2006/relationships"><Relationship Id="rId8" Type="http://schemas.openxmlformats.org/officeDocument/2006/relationships/oleObject" Target="../embeddings/oleObject260.bin"/><Relationship Id="rId13" Type="http://schemas.openxmlformats.org/officeDocument/2006/relationships/oleObject" Target="../embeddings/oleObject265.bin"/><Relationship Id="rId18" Type="http://schemas.openxmlformats.org/officeDocument/2006/relationships/oleObject" Target="../embeddings/oleObject270.bin"/><Relationship Id="rId26" Type="http://schemas.openxmlformats.org/officeDocument/2006/relationships/oleObject" Target="../embeddings/oleObject278.bin"/><Relationship Id="rId39" Type="http://schemas.openxmlformats.org/officeDocument/2006/relationships/oleObject" Target="../embeddings/oleObject291.bin"/><Relationship Id="rId3" Type="http://schemas.openxmlformats.org/officeDocument/2006/relationships/notesSlide" Target="../notesSlides/notesSlide24.xml"/><Relationship Id="rId21" Type="http://schemas.openxmlformats.org/officeDocument/2006/relationships/oleObject" Target="../embeddings/oleObject273.bin"/><Relationship Id="rId34" Type="http://schemas.openxmlformats.org/officeDocument/2006/relationships/oleObject" Target="../embeddings/oleObject286.bin"/><Relationship Id="rId42" Type="http://schemas.openxmlformats.org/officeDocument/2006/relationships/oleObject" Target="../embeddings/oleObject294.bin"/><Relationship Id="rId47" Type="http://schemas.openxmlformats.org/officeDocument/2006/relationships/oleObject" Target="../embeddings/oleObject299.bin"/><Relationship Id="rId7" Type="http://schemas.openxmlformats.org/officeDocument/2006/relationships/oleObject" Target="../embeddings/oleObject259.bin"/><Relationship Id="rId12" Type="http://schemas.openxmlformats.org/officeDocument/2006/relationships/oleObject" Target="../embeddings/oleObject264.bin"/><Relationship Id="rId17" Type="http://schemas.openxmlformats.org/officeDocument/2006/relationships/oleObject" Target="../embeddings/oleObject269.bin"/><Relationship Id="rId25" Type="http://schemas.openxmlformats.org/officeDocument/2006/relationships/oleObject" Target="../embeddings/oleObject277.bin"/><Relationship Id="rId33" Type="http://schemas.openxmlformats.org/officeDocument/2006/relationships/oleObject" Target="../embeddings/oleObject285.bin"/><Relationship Id="rId38" Type="http://schemas.openxmlformats.org/officeDocument/2006/relationships/oleObject" Target="../embeddings/oleObject290.bin"/><Relationship Id="rId46" Type="http://schemas.openxmlformats.org/officeDocument/2006/relationships/oleObject" Target="../embeddings/oleObject298.bin"/><Relationship Id="rId2" Type="http://schemas.openxmlformats.org/officeDocument/2006/relationships/slideLayout" Target="../slideLayouts/slideLayout7.xml"/><Relationship Id="rId16" Type="http://schemas.openxmlformats.org/officeDocument/2006/relationships/oleObject" Target="../embeddings/oleObject268.bin"/><Relationship Id="rId20" Type="http://schemas.openxmlformats.org/officeDocument/2006/relationships/oleObject" Target="../embeddings/oleObject272.bin"/><Relationship Id="rId29" Type="http://schemas.openxmlformats.org/officeDocument/2006/relationships/oleObject" Target="../embeddings/oleObject281.bin"/><Relationship Id="rId41" Type="http://schemas.openxmlformats.org/officeDocument/2006/relationships/oleObject" Target="../embeddings/oleObject293.bin"/><Relationship Id="rId1" Type="http://schemas.openxmlformats.org/officeDocument/2006/relationships/vmlDrawing" Target="../drawings/vmlDrawing19.vml"/><Relationship Id="rId6" Type="http://schemas.openxmlformats.org/officeDocument/2006/relationships/oleObject" Target="../embeddings/oleObject258.bin"/><Relationship Id="rId11" Type="http://schemas.openxmlformats.org/officeDocument/2006/relationships/oleObject" Target="../embeddings/oleObject263.bin"/><Relationship Id="rId24" Type="http://schemas.openxmlformats.org/officeDocument/2006/relationships/oleObject" Target="../embeddings/oleObject276.bin"/><Relationship Id="rId32" Type="http://schemas.openxmlformats.org/officeDocument/2006/relationships/oleObject" Target="../embeddings/oleObject284.bin"/><Relationship Id="rId37" Type="http://schemas.openxmlformats.org/officeDocument/2006/relationships/oleObject" Target="../embeddings/oleObject289.bin"/><Relationship Id="rId40" Type="http://schemas.openxmlformats.org/officeDocument/2006/relationships/oleObject" Target="../embeddings/oleObject292.bin"/><Relationship Id="rId45" Type="http://schemas.openxmlformats.org/officeDocument/2006/relationships/oleObject" Target="../embeddings/oleObject297.bin"/><Relationship Id="rId5" Type="http://schemas.openxmlformats.org/officeDocument/2006/relationships/oleObject" Target="../embeddings/oleObject257.bin"/><Relationship Id="rId15" Type="http://schemas.openxmlformats.org/officeDocument/2006/relationships/oleObject" Target="../embeddings/oleObject267.bin"/><Relationship Id="rId23" Type="http://schemas.openxmlformats.org/officeDocument/2006/relationships/oleObject" Target="../embeddings/oleObject275.bin"/><Relationship Id="rId28" Type="http://schemas.openxmlformats.org/officeDocument/2006/relationships/oleObject" Target="../embeddings/oleObject280.bin"/><Relationship Id="rId36" Type="http://schemas.openxmlformats.org/officeDocument/2006/relationships/oleObject" Target="../embeddings/oleObject288.bin"/><Relationship Id="rId10" Type="http://schemas.openxmlformats.org/officeDocument/2006/relationships/oleObject" Target="../embeddings/oleObject262.bin"/><Relationship Id="rId19" Type="http://schemas.openxmlformats.org/officeDocument/2006/relationships/oleObject" Target="../embeddings/oleObject271.bin"/><Relationship Id="rId31" Type="http://schemas.openxmlformats.org/officeDocument/2006/relationships/oleObject" Target="../embeddings/oleObject283.bin"/><Relationship Id="rId44" Type="http://schemas.openxmlformats.org/officeDocument/2006/relationships/oleObject" Target="../embeddings/oleObject296.bin"/><Relationship Id="rId4" Type="http://schemas.openxmlformats.org/officeDocument/2006/relationships/oleObject" Target="../embeddings/oleObject256.bin"/><Relationship Id="rId9" Type="http://schemas.openxmlformats.org/officeDocument/2006/relationships/oleObject" Target="../embeddings/oleObject261.bin"/><Relationship Id="rId14" Type="http://schemas.openxmlformats.org/officeDocument/2006/relationships/oleObject" Target="../embeddings/oleObject266.bin"/><Relationship Id="rId22" Type="http://schemas.openxmlformats.org/officeDocument/2006/relationships/oleObject" Target="../embeddings/oleObject274.bin"/><Relationship Id="rId27" Type="http://schemas.openxmlformats.org/officeDocument/2006/relationships/oleObject" Target="../embeddings/oleObject279.bin"/><Relationship Id="rId30" Type="http://schemas.openxmlformats.org/officeDocument/2006/relationships/oleObject" Target="../embeddings/oleObject282.bin"/><Relationship Id="rId35" Type="http://schemas.openxmlformats.org/officeDocument/2006/relationships/oleObject" Target="../embeddings/oleObject287.bin"/><Relationship Id="rId43" Type="http://schemas.openxmlformats.org/officeDocument/2006/relationships/oleObject" Target="../embeddings/oleObject295.bin"/></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oleObject" Target="../embeddings/oleObject304.bin"/><Relationship Id="rId3" Type="http://schemas.openxmlformats.org/officeDocument/2006/relationships/notesSlide" Target="../notesSlides/notesSlide27.xml"/><Relationship Id="rId7" Type="http://schemas.openxmlformats.org/officeDocument/2006/relationships/oleObject" Target="../embeddings/oleObject303.bin"/><Relationship Id="rId2" Type="http://schemas.openxmlformats.org/officeDocument/2006/relationships/slideLayout" Target="../slideLayouts/slideLayout2.xml"/><Relationship Id="rId1" Type="http://schemas.openxmlformats.org/officeDocument/2006/relationships/vmlDrawing" Target="../drawings/vmlDrawing20.vml"/><Relationship Id="rId6" Type="http://schemas.openxmlformats.org/officeDocument/2006/relationships/oleObject" Target="../embeddings/oleObject302.bin"/><Relationship Id="rId5" Type="http://schemas.openxmlformats.org/officeDocument/2006/relationships/oleObject" Target="../embeddings/oleObject301.bin"/><Relationship Id="rId4" Type="http://schemas.openxmlformats.org/officeDocument/2006/relationships/oleObject" Target="../embeddings/oleObject300.bin"/><Relationship Id="rId9" Type="http://schemas.openxmlformats.org/officeDocument/2006/relationships/oleObject" Target="../embeddings/oleObject305.bin"/></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7.xml"/><Relationship Id="rId1" Type="http://schemas.openxmlformats.org/officeDocument/2006/relationships/vmlDrawing" Target="../drawings/vmlDrawing21.vml"/><Relationship Id="rId5" Type="http://schemas.openxmlformats.org/officeDocument/2006/relationships/image" Target="../media/image190.png"/><Relationship Id="rId4" Type="http://schemas.openxmlformats.org/officeDocument/2006/relationships/oleObject" Target="../embeddings/oleObject306.bin"/></Relationships>
</file>

<file path=ppt/slides/_rels/slide31.xml.rels><?xml version="1.0" encoding="UTF-8" standalone="yes"?>
<Relationships xmlns="http://schemas.openxmlformats.org/package/2006/relationships"><Relationship Id="rId8" Type="http://schemas.openxmlformats.org/officeDocument/2006/relationships/oleObject" Target="../embeddings/oleObject311.bin"/><Relationship Id="rId3" Type="http://schemas.openxmlformats.org/officeDocument/2006/relationships/notesSlide" Target="../notesSlides/notesSlide29.xml"/><Relationship Id="rId7" Type="http://schemas.openxmlformats.org/officeDocument/2006/relationships/oleObject" Target="../embeddings/oleObject310.bin"/><Relationship Id="rId12" Type="http://schemas.openxmlformats.org/officeDocument/2006/relationships/oleObject" Target="../embeddings/oleObject315.bin"/><Relationship Id="rId2" Type="http://schemas.openxmlformats.org/officeDocument/2006/relationships/slideLayout" Target="../slideLayouts/slideLayout7.xml"/><Relationship Id="rId1" Type="http://schemas.openxmlformats.org/officeDocument/2006/relationships/vmlDrawing" Target="../drawings/vmlDrawing22.vml"/><Relationship Id="rId6" Type="http://schemas.openxmlformats.org/officeDocument/2006/relationships/oleObject" Target="../embeddings/oleObject309.bin"/><Relationship Id="rId11" Type="http://schemas.openxmlformats.org/officeDocument/2006/relationships/oleObject" Target="../embeddings/oleObject314.bin"/><Relationship Id="rId5" Type="http://schemas.openxmlformats.org/officeDocument/2006/relationships/oleObject" Target="../embeddings/oleObject308.bin"/><Relationship Id="rId10" Type="http://schemas.openxmlformats.org/officeDocument/2006/relationships/oleObject" Target="../embeddings/oleObject313.bin"/><Relationship Id="rId4" Type="http://schemas.openxmlformats.org/officeDocument/2006/relationships/oleObject" Target="../embeddings/oleObject307.bin"/><Relationship Id="rId9" Type="http://schemas.openxmlformats.org/officeDocument/2006/relationships/oleObject" Target="../embeddings/oleObject312.bin"/></Relationships>
</file>

<file path=ppt/slides/_rels/slide32.xml.rels><?xml version="1.0" encoding="UTF-8" standalone="yes"?>
<Relationships xmlns="http://schemas.openxmlformats.org/package/2006/relationships"><Relationship Id="rId8" Type="http://schemas.openxmlformats.org/officeDocument/2006/relationships/oleObject" Target="../embeddings/oleObject320.bin"/><Relationship Id="rId13" Type="http://schemas.openxmlformats.org/officeDocument/2006/relationships/oleObject" Target="../embeddings/oleObject325.bin"/><Relationship Id="rId3" Type="http://schemas.openxmlformats.org/officeDocument/2006/relationships/notesSlide" Target="../notesSlides/notesSlide30.xml"/><Relationship Id="rId7" Type="http://schemas.openxmlformats.org/officeDocument/2006/relationships/oleObject" Target="../embeddings/oleObject319.bin"/><Relationship Id="rId12" Type="http://schemas.openxmlformats.org/officeDocument/2006/relationships/oleObject" Target="../embeddings/oleObject324.bin"/><Relationship Id="rId2" Type="http://schemas.openxmlformats.org/officeDocument/2006/relationships/slideLayout" Target="../slideLayouts/slideLayout2.xml"/><Relationship Id="rId1" Type="http://schemas.openxmlformats.org/officeDocument/2006/relationships/vmlDrawing" Target="../drawings/vmlDrawing23.vml"/><Relationship Id="rId6" Type="http://schemas.openxmlformats.org/officeDocument/2006/relationships/oleObject" Target="../embeddings/oleObject318.bin"/><Relationship Id="rId11" Type="http://schemas.openxmlformats.org/officeDocument/2006/relationships/oleObject" Target="../embeddings/oleObject323.bin"/><Relationship Id="rId5" Type="http://schemas.openxmlformats.org/officeDocument/2006/relationships/oleObject" Target="../embeddings/oleObject317.bin"/><Relationship Id="rId10" Type="http://schemas.openxmlformats.org/officeDocument/2006/relationships/oleObject" Target="../embeddings/oleObject322.bin"/><Relationship Id="rId4" Type="http://schemas.openxmlformats.org/officeDocument/2006/relationships/oleObject" Target="../embeddings/oleObject316.bin"/><Relationship Id="rId9" Type="http://schemas.openxmlformats.org/officeDocument/2006/relationships/oleObject" Target="../embeddings/oleObject321.bin"/><Relationship Id="rId14" Type="http://schemas.openxmlformats.org/officeDocument/2006/relationships/oleObject" Target="../embeddings/oleObject326.bin"/></Relationships>
</file>

<file path=ppt/slides/_rels/slide33.xml.rels><?xml version="1.0" encoding="UTF-8" standalone="yes"?>
<Relationships xmlns="http://schemas.openxmlformats.org/package/2006/relationships"><Relationship Id="rId8" Type="http://schemas.openxmlformats.org/officeDocument/2006/relationships/oleObject" Target="../embeddings/oleObject331.bin"/><Relationship Id="rId13" Type="http://schemas.openxmlformats.org/officeDocument/2006/relationships/oleObject" Target="../embeddings/oleObject336.bin"/><Relationship Id="rId18" Type="http://schemas.openxmlformats.org/officeDocument/2006/relationships/oleObject" Target="../embeddings/oleObject341.bin"/><Relationship Id="rId3" Type="http://schemas.openxmlformats.org/officeDocument/2006/relationships/notesSlide" Target="../notesSlides/notesSlide31.xml"/><Relationship Id="rId21" Type="http://schemas.openxmlformats.org/officeDocument/2006/relationships/oleObject" Target="../embeddings/oleObject344.bin"/><Relationship Id="rId7" Type="http://schemas.openxmlformats.org/officeDocument/2006/relationships/oleObject" Target="../embeddings/oleObject330.bin"/><Relationship Id="rId12" Type="http://schemas.openxmlformats.org/officeDocument/2006/relationships/oleObject" Target="../embeddings/oleObject335.bin"/><Relationship Id="rId17" Type="http://schemas.openxmlformats.org/officeDocument/2006/relationships/oleObject" Target="../embeddings/oleObject340.bin"/><Relationship Id="rId2" Type="http://schemas.openxmlformats.org/officeDocument/2006/relationships/slideLayout" Target="../slideLayouts/slideLayout7.xml"/><Relationship Id="rId16" Type="http://schemas.openxmlformats.org/officeDocument/2006/relationships/oleObject" Target="../embeddings/oleObject339.bin"/><Relationship Id="rId20" Type="http://schemas.openxmlformats.org/officeDocument/2006/relationships/oleObject" Target="../embeddings/oleObject343.bin"/><Relationship Id="rId1" Type="http://schemas.openxmlformats.org/officeDocument/2006/relationships/vmlDrawing" Target="../drawings/vmlDrawing24.vml"/><Relationship Id="rId6" Type="http://schemas.openxmlformats.org/officeDocument/2006/relationships/oleObject" Target="../embeddings/oleObject329.bin"/><Relationship Id="rId11" Type="http://schemas.openxmlformats.org/officeDocument/2006/relationships/oleObject" Target="../embeddings/oleObject334.bin"/><Relationship Id="rId5" Type="http://schemas.openxmlformats.org/officeDocument/2006/relationships/oleObject" Target="../embeddings/oleObject328.bin"/><Relationship Id="rId15" Type="http://schemas.openxmlformats.org/officeDocument/2006/relationships/oleObject" Target="../embeddings/oleObject338.bin"/><Relationship Id="rId10" Type="http://schemas.openxmlformats.org/officeDocument/2006/relationships/oleObject" Target="../embeddings/oleObject333.bin"/><Relationship Id="rId19" Type="http://schemas.openxmlformats.org/officeDocument/2006/relationships/oleObject" Target="../embeddings/oleObject342.bin"/><Relationship Id="rId4" Type="http://schemas.openxmlformats.org/officeDocument/2006/relationships/oleObject" Target="../embeddings/oleObject327.bin"/><Relationship Id="rId9" Type="http://schemas.openxmlformats.org/officeDocument/2006/relationships/oleObject" Target="../embeddings/oleObject332.bin"/><Relationship Id="rId14" Type="http://schemas.openxmlformats.org/officeDocument/2006/relationships/oleObject" Target="../embeddings/oleObject337.bin"/></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6.xml"/><Relationship Id="rId1" Type="http://schemas.openxmlformats.org/officeDocument/2006/relationships/vmlDrawing" Target="../drawings/vmlDrawing25.vml"/><Relationship Id="rId4" Type="http://schemas.openxmlformats.org/officeDocument/2006/relationships/oleObject" Target="../embeddings/oleObject345.bin"/></Relationships>
</file>

<file path=ppt/slides/_rels/slide35.xml.rels><?xml version="1.0" encoding="UTF-8" standalone="yes"?>
<Relationships xmlns="http://schemas.openxmlformats.org/package/2006/relationships"><Relationship Id="rId3" Type="http://schemas.openxmlformats.org/officeDocument/2006/relationships/oleObject" Target="../embeddings/oleObject346.bin"/><Relationship Id="rId2" Type="http://schemas.openxmlformats.org/officeDocument/2006/relationships/slideLayout" Target="../slideLayouts/slideLayout7.xml"/><Relationship Id="rId1" Type="http://schemas.openxmlformats.org/officeDocument/2006/relationships/vmlDrawing" Target="../drawings/vmlDrawing26.vml"/><Relationship Id="rId4" Type="http://schemas.openxmlformats.org/officeDocument/2006/relationships/oleObject" Target="../embeddings/oleObject347.bin"/></Relationships>
</file>

<file path=ppt/slides/_rels/slide36.xml.rels><?xml version="1.0" encoding="UTF-8" standalone="yes"?>
<Relationships xmlns="http://schemas.openxmlformats.org/package/2006/relationships"><Relationship Id="rId2" Type="http://schemas.openxmlformats.org/officeDocument/2006/relationships/image" Target="../media/image205.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oleObject" Target="../embeddings/oleObject348.bin"/><Relationship Id="rId7" Type="http://schemas.openxmlformats.org/officeDocument/2006/relationships/oleObject" Target="../embeddings/oleObject351.bin"/><Relationship Id="rId2" Type="http://schemas.openxmlformats.org/officeDocument/2006/relationships/slideLayout" Target="../slideLayouts/slideLayout7.xml"/><Relationship Id="rId1" Type="http://schemas.openxmlformats.org/officeDocument/2006/relationships/vmlDrawing" Target="../drawings/vmlDrawing27.vml"/><Relationship Id="rId6" Type="http://schemas.openxmlformats.org/officeDocument/2006/relationships/image" Target="../media/image205.png"/><Relationship Id="rId5" Type="http://schemas.openxmlformats.org/officeDocument/2006/relationships/oleObject" Target="../embeddings/oleObject350.bin"/><Relationship Id="rId4" Type="http://schemas.openxmlformats.org/officeDocument/2006/relationships/oleObject" Target="../embeddings/oleObject349.bin"/></Relationships>
</file>

<file path=ppt/slides/_rels/slide38.xml.rels><?xml version="1.0" encoding="UTF-8" standalone="yes"?>
<Relationships xmlns="http://schemas.openxmlformats.org/package/2006/relationships"><Relationship Id="rId8" Type="http://schemas.openxmlformats.org/officeDocument/2006/relationships/image" Target="../media/image220.png"/><Relationship Id="rId13" Type="http://schemas.openxmlformats.org/officeDocument/2006/relationships/oleObject" Target="../embeddings/oleObject360.bin"/><Relationship Id="rId3" Type="http://schemas.openxmlformats.org/officeDocument/2006/relationships/notesSlide" Target="../notesSlides/notesSlide33.xml"/><Relationship Id="rId7" Type="http://schemas.openxmlformats.org/officeDocument/2006/relationships/oleObject" Target="../embeddings/oleObject355.bin"/><Relationship Id="rId12" Type="http://schemas.openxmlformats.org/officeDocument/2006/relationships/oleObject" Target="../embeddings/oleObject359.bin"/><Relationship Id="rId2" Type="http://schemas.openxmlformats.org/officeDocument/2006/relationships/slideLayout" Target="../slideLayouts/slideLayout1.xml"/><Relationship Id="rId1" Type="http://schemas.openxmlformats.org/officeDocument/2006/relationships/vmlDrawing" Target="../drawings/vmlDrawing28.vml"/><Relationship Id="rId6" Type="http://schemas.openxmlformats.org/officeDocument/2006/relationships/oleObject" Target="../embeddings/oleObject354.bin"/><Relationship Id="rId11" Type="http://schemas.openxmlformats.org/officeDocument/2006/relationships/oleObject" Target="../embeddings/oleObject358.bin"/><Relationship Id="rId5" Type="http://schemas.openxmlformats.org/officeDocument/2006/relationships/oleObject" Target="../embeddings/oleObject353.bin"/><Relationship Id="rId15" Type="http://schemas.openxmlformats.org/officeDocument/2006/relationships/oleObject" Target="../embeddings/oleObject362.bin"/><Relationship Id="rId10" Type="http://schemas.openxmlformats.org/officeDocument/2006/relationships/oleObject" Target="../embeddings/oleObject357.bin"/><Relationship Id="rId4" Type="http://schemas.openxmlformats.org/officeDocument/2006/relationships/oleObject" Target="../embeddings/oleObject352.bin"/><Relationship Id="rId9" Type="http://schemas.openxmlformats.org/officeDocument/2006/relationships/oleObject" Target="../embeddings/oleObject356.bin"/><Relationship Id="rId14" Type="http://schemas.openxmlformats.org/officeDocument/2006/relationships/oleObject" Target="../embeddings/oleObject361.bin"/></Relationships>
</file>

<file path=ppt/slides/_rels/slide39.xml.rels><?xml version="1.0" encoding="UTF-8" standalone="yes"?>
<Relationships xmlns="http://schemas.openxmlformats.org/package/2006/relationships"><Relationship Id="rId8" Type="http://schemas.openxmlformats.org/officeDocument/2006/relationships/oleObject" Target="../embeddings/oleObject367.bin"/><Relationship Id="rId3" Type="http://schemas.openxmlformats.org/officeDocument/2006/relationships/notesSlide" Target="../notesSlides/notesSlide34.xml"/><Relationship Id="rId7" Type="http://schemas.openxmlformats.org/officeDocument/2006/relationships/oleObject" Target="../embeddings/oleObject366.bin"/><Relationship Id="rId2" Type="http://schemas.openxmlformats.org/officeDocument/2006/relationships/slideLayout" Target="../slideLayouts/slideLayout2.xml"/><Relationship Id="rId1" Type="http://schemas.openxmlformats.org/officeDocument/2006/relationships/vmlDrawing" Target="../drawings/vmlDrawing29.vml"/><Relationship Id="rId6" Type="http://schemas.openxmlformats.org/officeDocument/2006/relationships/oleObject" Target="../embeddings/oleObject365.bin"/><Relationship Id="rId5" Type="http://schemas.openxmlformats.org/officeDocument/2006/relationships/oleObject" Target="../embeddings/oleObject364.bin"/><Relationship Id="rId10" Type="http://schemas.openxmlformats.org/officeDocument/2006/relationships/oleObject" Target="../embeddings/oleObject369.bin"/><Relationship Id="rId4" Type="http://schemas.openxmlformats.org/officeDocument/2006/relationships/oleObject" Target="../embeddings/oleObject363.bin"/><Relationship Id="rId9" Type="http://schemas.openxmlformats.org/officeDocument/2006/relationships/oleObject" Target="../embeddings/oleObject368.bin"/></Relationships>
</file>

<file path=ppt/slides/_rels/slide4.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8" Type="http://schemas.openxmlformats.org/officeDocument/2006/relationships/oleObject" Target="../embeddings/oleObject373.bin"/><Relationship Id="rId13" Type="http://schemas.openxmlformats.org/officeDocument/2006/relationships/oleObject" Target="../embeddings/oleObject378.bin"/><Relationship Id="rId18" Type="http://schemas.openxmlformats.org/officeDocument/2006/relationships/oleObject" Target="../embeddings/oleObject383.bin"/><Relationship Id="rId3" Type="http://schemas.openxmlformats.org/officeDocument/2006/relationships/notesSlide" Target="../notesSlides/notesSlide37.xml"/><Relationship Id="rId7" Type="http://schemas.openxmlformats.org/officeDocument/2006/relationships/oleObject" Target="../embeddings/oleObject372.bin"/><Relationship Id="rId12" Type="http://schemas.openxmlformats.org/officeDocument/2006/relationships/oleObject" Target="../embeddings/oleObject377.bin"/><Relationship Id="rId17" Type="http://schemas.openxmlformats.org/officeDocument/2006/relationships/oleObject" Target="../embeddings/oleObject382.bin"/><Relationship Id="rId2" Type="http://schemas.openxmlformats.org/officeDocument/2006/relationships/slideLayout" Target="../slideLayouts/slideLayout7.xml"/><Relationship Id="rId16" Type="http://schemas.openxmlformats.org/officeDocument/2006/relationships/oleObject" Target="../embeddings/oleObject381.bin"/><Relationship Id="rId1" Type="http://schemas.openxmlformats.org/officeDocument/2006/relationships/vmlDrawing" Target="../drawings/vmlDrawing30.vml"/><Relationship Id="rId6" Type="http://schemas.openxmlformats.org/officeDocument/2006/relationships/oleObject" Target="../embeddings/oleObject371.bin"/><Relationship Id="rId11" Type="http://schemas.openxmlformats.org/officeDocument/2006/relationships/oleObject" Target="../embeddings/oleObject376.bin"/><Relationship Id="rId5" Type="http://schemas.openxmlformats.org/officeDocument/2006/relationships/oleObject" Target="../embeddings/oleObject370.bin"/><Relationship Id="rId15" Type="http://schemas.openxmlformats.org/officeDocument/2006/relationships/oleObject" Target="../embeddings/oleObject380.bin"/><Relationship Id="rId10" Type="http://schemas.openxmlformats.org/officeDocument/2006/relationships/oleObject" Target="../embeddings/oleObject375.bin"/><Relationship Id="rId4" Type="http://schemas.openxmlformats.org/officeDocument/2006/relationships/image" Target="../media/image236.png"/><Relationship Id="rId9" Type="http://schemas.openxmlformats.org/officeDocument/2006/relationships/oleObject" Target="../embeddings/oleObject374.bin"/><Relationship Id="rId14" Type="http://schemas.openxmlformats.org/officeDocument/2006/relationships/oleObject" Target="../embeddings/oleObject379.bin"/></Relationships>
</file>

<file path=ppt/slides/_rels/slide43.xml.rels><?xml version="1.0" encoding="UTF-8" standalone="yes"?>
<Relationships xmlns="http://schemas.openxmlformats.org/package/2006/relationships"><Relationship Id="rId3" Type="http://schemas.openxmlformats.org/officeDocument/2006/relationships/image" Target="../media/image237.png"/><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8" Type="http://schemas.openxmlformats.org/officeDocument/2006/relationships/oleObject" Target="../embeddings/oleObject388.bin"/><Relationship Id="rId13" Type="http://schemas.openxmlformats.org/officeDocument/2006/relationships/oleObject" Target="../embeddings/oleObject393.bin"/><Relationship Id="rId18" Type="http://schemas.openxmlformats.org/officeDocument/2006/relationships/oleObject" Target="../embeddings/oleObject398.bin"/><Relationship Id="rId26" Type="http://schemas.openxmlformats.org/officeDocument/2006/relationships/oleObject" Target="../embeddings/oleObject406.bin"/><Relationship Id="rId3" Type="http://schemas.openxmlformats.org/officeDocument/2006/relationships/notesSlide" Target="../notesSlides/notesSlide39.xml"/><Relationship Id="rId21" Type="http://schemas.openxmlformats.org/officeDocument/2006/relationships/oleObject" Target="../embeddings/oleObject401.bin"/><Relationship Id="rId7" Type="http://schemas.openxmlformats.org/officeDocument/2006/relationships/oleObject" Target="../embeddings/oleObject387.bin"/><Relationship Id="rId12" Type="http://schemas.openxmlformats.org/officeDocument/2006/relationships/oleObject" Target="../embeddings/oleObject392.bin"/><Relationship Id="rId17" Type="http://schemas.openxmlformats.org/officeDocument/2006/relationships/oleObject" Target="../embeddings/oleObject397.bin"/><Relationship Id="rId25" Type="http://schemas.openxmlformats.org/officeDocument/2006/relationships/oleObject" Target="../embeddings/oleObject405.bin"/><Relationship Id="rId2" Type="http://schemas.openxmlformats.org/officeDocument/2006/relationships/slideLayout" Target="../slideLayouts/slideLayout7.xml"/><Relationship Id="rId16" Type="http://schemas.openxmlformats.org/officeDocument/2006/relationships/oleObject" Target="../embeddings/oleObject396.bin"/><Relationship Id="rId20" Type="http://schemas.openxmlformats.org/officeDocument/2006/relationships/oleObject" Target="../embeddings/oleObject400.bin"/><Relationship Id="rId29" Type="http://schemas.openxmlformats.org/officeDocument/2006/relationships/oleObject" Target="../embeddings/oleObject409.bin"/><Relationship Id="rId1" Type="http://schemas.openxmlformats.org/officeDocument/2006/relationships/vmlDrawing" Target="../drawings/vmlDrawing31.vml"/><Relationship Id="rId6" Type="http://schemas.openxmlformats.org/officeDocument/2006/relationships/oleObject" Target="../embeddings/oleObject386.bin"/><Relationship Id="rId11" Type="http://schemas.openxmlformats.org/officeDocument/2006/relationships/oleObject" Target="../embeddings/oleObject391.bin"/><Relationship Id="rId24" Type="http://schemas.openxmlformats.org/officeDocument/2006/relationships/oleObject" Target="../embeddings/oleObject404.bin"/><Relationship Id="rId32" Type="http://schemas.openxmlformats.org/officeDocument/2006/relationships/oleObject" Target="../embeddings/oleObject412.bin"/><Relationship Id="rId5" Type="http://schemas.openxmlformats.org/officeDocument/2006/relationships/oleObject" Target="../embeddings/oleObject385.bin"/><Relationship Id="rId15" Type="http://schemas.openxmlformats.org/officeDocument/2006/relationships/oleObject" Target="../embeddings/oleObject395.bin"/><Relationship Id="rId23" Type="http://schemas.openxmlformats.org/officeDocument/2006/relationships/oleObject" Target="../embeddings/oleObject403.bin"/><Relationship Id="rId28" Type="http://schemas.openxmlformats.org/officeDocument/2006/relationships/oleObject" Target="../embeddings/oleObject408.bin"/><Relationship Id="rId10" Type="http://schemas.openxmlformats.org/officeDocument/2006/relationships/oleObject" Target="../embeddings/oleObject390.bin"/><Relationship Id="rId19" Type="http://schemas.openxmlformats.org/officeDocument/2006/relationships/oleObject" Target="../embeddings/oleObject399.bin"/><Relationship Id="rId31" Type="http://schemas.openxmlformats.org/officeDocument/2006/relationships/oleObject" Target="../embeddings/oleObject411.bin"/><Relationship Id="rId4" Type="http://schemas.openxmlformats.org/officeDocument/2006/relationships/oleObject" Target="../embeddings/oleObject384.bin"/><Relationship Id="rId9" Type="http://schemas.openxmlformats.org/officeDocument/2006/relationships/oleObject" Target="../embeddings/oleObject389.bin"/><Relationship Id="rId14" Type="http://schemas.openxmlformats.org/officeDocument/2006/relationships/oleObject" Target="../embeddings/oleObject394.bin"/><Relationship Id="rId22" Type="http://schemas.openxmlformats.org/officeDocument/2006/relationships/oleObject" Target="../embeddings/oleObject402.bin"/><Relationship Id="rId27" Type="http://schemas.openxmlformats.org/officeDocument/2006/relationships/oleObject" Target="../embeddings/oleObject407.bin"/><Relationship Id="rId30" Type="http://schemas.openxmlformats.org/officeDocument/2006/relationships/oleObject" Target="../embeddings/oleObject410.bin"/></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2.xml"/><Relationship Id="rId1" Type="http://schemas.openxmlformats.org/officeDocument/2006/relationships/vmlDrawing" Target="../drawings/vmlDrawing32.vml"/><Relationship Id="rId4" Type="http://schemas.openxmlformats.org/officeDocument/2006/relationships/oleObject" Target="../embeddings/oleObject413.bin"/></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2.xml"/><Relationship Id="rId1" Type="http://schemas.openxmlformats.org/officeDocument/2006/relationships/vmlDrawing" Target="../drawings/vmlDrawing33.vml"/><Relationship Id="rId4" Type="http://schemas.openxmlformats.org/officeDocument/2006/relationships/oleObject" Target="../embeddings/oleObject414.bin"/></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8" Type="http://schemas.openxmlformats.org/officeDocument/2006/relationships/oleObject" Target="../embeddings/oleObject418.bin"/><Relationship Id="rId13" Type="http://schemas.openxmlformats.org/officeDocument/2006/relationships/oleObject" Target="../embeddings/oleObject423.bin"/><Relationship Id="rId18" Type="http://schemas.openxmlformats.org/officeDocument/2006/relationships/oleObject" Target="../embeddings/oleObject428.bin"/><Relationship Id="rId3" Type="http://schemas.openxmlformats.org/officeDocument/2006/relationships/notesSlide" Target="../notesSlides/notesSlide43.xml"/><Relationship Id="rId21" Type="http://schemas.openxmlformats.org/officeDocument/2006/relationships/oleObject" Target="../embeddings/oleObject431.bin"/><Relationship Id="rId7" Type="http://schemas.openxmlformats.org/officeDocument/2006/relationships/oleObject" Target="../embeddings/oleObject417.bin"/><Relationship Id="rId12" Type="http://schemas.openxmlformats.org/officeDocument/2006/relationships/oleObject" Target="../embeddings/oleObject422.bin"/><Relationship Id="rId17" Type="http://schemas.openxmlformats.org/officeDocument/2006/relationships/oleObject" Target="../embeddings/oleObject427.bin"/><Relationship Id="rId2" Type="http://schemas.openxmlformats.org/officeDocument/2006/relationships/slideLayout" Target="../slideLayouts/slideLayout7.xml"/><Relationship Id="rId16" Type="http://schemas.openxmlformats.org/officeDocument/2006/relationships/oleObject" Target="../embeddings/oleObject426.bin"/><Relationship Id="rId20" Type="http://schemas.openxmlformats.org/officeDocument/2006/relationships/oleObject" Target="../embeddings/oleObject430.bin"/><Relationship Id="rId1" Type="http://schemas.openxmlformats.org/officeDocument/2006/relationships/vmlDrawing" Target="../drawings/vmlDrawing34.vml"/><Relationship Id="rId6" Type="http://schemas.openxmlformats.org/officeDocument/2006/relationships/oleObject" Target="../embeddings/oleObject416.bin"/><Relationship Id="rId11" Type="http://schemas.openxmlformats.org/officeDocument/2006/relationships/oleObject" Target="../embeddings/oleObject421.bin"/><Relationship Id="rId5" Type="http://schemas.openxmlformats.org/officeDocument/2006/relationships/oleObject" Target="../embeddings/oleObject415.bin"/><Relationship Id="rId15" Type="http://schemas.openxmlformats.org/officeDocument/2006/relationships/oleObject" Target="../embeddings/oleObject425.bin"/><Relationship Id="rId10" Type="http://schemas.openxmlformats.org/officeDocument/2006/relationships/oleObject" Target="../embeddings/oleObject420.bin"/><Relationship Id="rId19" Type="http://schemas.openxmlformats.org/officeDocument/2006/relationships/oleObject" Target="../embeddings/oleObject429.bin"/><Relationship Id="rId4" Type="http://schemas.openxmlformats.org/officeDocument/2006/relationships/audio" Target="../media/audio2.wav"/><Relationship Id="rId9" Type="http://schemas.openxmlformats.org/officeDocument/2006/relationships/oleObject" Target="../embeddings/oleObject419.bin"/><Relationship Id="rId14" Type="http://schemas.openxmlformats.org/officeDocument/2006/relationships/oleObject" Target="../embeddings/oleObject424.bin"/></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oleObject" Target="../embeddings/oleObject5.bin"/><Relationship Id="rId13" Type="http://schemas.openxmlformats.org/officeDocument/2006/relationships/oleObject" Target="../embeddings/oleObject10.bin"/><Relationship Id="rId18" Type="http://schemas.openxmlformats.org/officeDocument/2006/relationships/oleObject" Target="../embeddings/oleObject15.bin"/><Relationship Id="rId3" Type="http://schemas.openxmlformats.org/officeDocument/2006/relationships/notesSlide" Target="../notesSlides/notesSlide5.xml"/><Relationship Id="rId21" Type="http://schemas.openxmlformats.org/officeDocument/2006/relationships/oleObject" Target="../embeddings/oleObject18.bin"/><Relationship Id="rId7" Type="http://schemas.openxmlformats.org/officeDocument/2006/relationships/oleObject" Target="../embeddings/oleObject4.bin"/><Relationship Id="rId12" Type="http://schemas.openxmlformats.org/officeDocument/2006/relationships/oleObject" Target="../embeddings/oleObject9.bin"/><Relationship Id="rId17" Type="http://schemas.openxmlformats.org/officeDocument/2006/relationships/oleObject" Target="../embeddings/oleObject14.bin"/><Relationship Id="rId2" Type="http://schemas.openxmlformats.org/officeDocument/2006/relationships/slideLayout" Target="../slideLayouts/slideLayout1.xml"/><Relationship Id="rId16" Type="http://schemas.openxmlformats.org/officeDocument/2006/relationships/oleObject" Target="../embeddings/oleObject13.bin"/><Relationship Id="rId20" Type="http://schemas.openxmlformats.org/officeDocument/2006/relationships/oleObject" Target="../embeddings/oleObject17.bin"/><Relationship Id="rId1" Type="http://schemas.openxmlformats.org/officeDocument/2006/relationships/vmlDrawing" Target="../drawings/vmlDrawing1.vml"/><Relationship Id="rId6" Type="http://schemas.openxmlformats.org/officeDocument/2006/relationships/oleObject" Target="../embeddings/oleObject3.bin"/><Relationship Id="rId11" Type="http://schemas.openxmlformats.org/officeDocument/2006/relationships/oleObject" Target="../embeddings/oleObject8.bin"/><Relationship Id="rId5" Type="http://schemas.openxmlformats.org/officeDocument/2006/relationships/oleObject" Target="../embeddings/oleObject2.bin"/><Relationship Id="rId15" Type="http://schemas.openxmlformats.org/officeDocument/2006/relationships/oleObject" Target="../embeddings/oleObject12.bin"/><Relationship Id="rId10" Type="http://schemas.openxmlformats.org/officeDocument/2006/relationships/oleObject" Target="../embeddings/oleObject7.bin"/><Relationship Id="rId19" Type="http://schemas.openxmlformats.org/officeDocument/2006/relationships/oleObject" Target="../embeddings/oleObject16.bin"/><Relationship Id="rId4" Type="http://schemas.openxmlformats.org/officeDocument/2006/relationships/oleObject" Target="../embeddings/oleObject1.bin"/><Relationship Id="rId9" Type="http://schemas.openxmlformats.org/officeDocument/2006/relationships/oleObject" Target="../embeddings/oleObject6.bin"/><Relationship Id="rId14" Type="http://schemas.openxmlformats.org/officeDocument/2006/relationships/oleObject" Target="../embeddings/oleObject11.bin"/></Relationships>
</file>

<file path=ppt/slides/_rels/slide50.xml.rels><?xml version="1.0" encoding="UTF-8" standalone="yes"?>
<Relationships xmlns="http://schemas.openxmlformats.org/package/2006/relationships"><Relationship Id="rId3" Type="http://schemas.openxmlformats.org/officeDocument/2006/relationships/slide" Target="slide2.xml"/><Relationship Id="rId7" Type="http://schemas.openxmlformats.org/officeDocument/2006/relationships/image" Target="../media/image270.png"/><Relationship Id="rId2" Type="http://schemas.openxmlformats.org/officeDocument/2006/relationships/notesSlide" Target="../notesSlides/notesSlide45.xml"/><Relationship Id="rId1" Type="http://schemas.openxmlformats.org/officeDocument/2006/relationships/slideLayout" Target="../slideLayouts/slideLayout12.xml"/><Relationship Id="rId6" Type="http://schemas.openxmlformats.org/officeDocument/2006/relationships/image" Target="../media/image269.png"/><Relationship Id="rId5" Type="http://schemas.openxmlformats.org/officeDocument/2006/relationships/image" Target="../media/image268.jpeg"/><Relationship Id="rId4" Type="http://schemas.openxmlformats.org/officeDocument/2006/relationships/image" Target="../media/image267.jpeg"/></Relationships>
</file>

<file path=ppt/slides/_rels/slide51.xml.rels><?xml version="1.0" encoding="UTF-8" standalone="yes"?>
<Relationships xmlns="http://schemas.openxmlformats.org/package/2006/relationships"><Relationship Id="rId8" Type="http://schemas.openxmlformats.org/officeDocument/2006/relationships/oleObject" Target="../embeddings/oleObject436.bin"/><Relationship Id="rId3" Type="http://schemas.openxmlformats.org/officeDocument/2006/relationships/notesSlide" Target="../notesSlides/notesSlide46.xml"/><Relationship Id="rId7" Type="http://schemas.openxmlformats.org/officeDocument/2006/relationships/oleObject" Target="../embeddings/oleObject435.bin"/><Relationship Id="rId2" Type="http://schemas.openxmlformats.org/officeDocument/2006/relationships/slideLayout" Target="../slideLayouts/slideLayout7.xml"/><Relationship Id="rId1" Type="http://schemas.openxmlformats.org/officeDocument/2006/relationships/vmlDrawing" Target="../drawings/vmlDrawing35.vml"/><Relationship Id="rId6" Type="http://schemas.openxmlformats.org/officeDocument/2006/relationships/oleObject" Target="../embeddings/oleObject434.bin"/><Relationship Id="rId5" Type="http://schemas.openxmlformats.org/officeDocument/2006/relationships/oleObject" Target="../embeddings/oleObject433.bin"/><Relationship Id="rId10" Type="http://schemas.openxmlformats.org/officeDocument/2006/relationships/oleObject" Target="../embeddings/oleObject438.bin"/><Relationship Id="rId4" Type="http://schemas.openxmlformats.org/officeDocument/2006/relationships/oleObject" Target="../embeddings/oleObject432.bin"/><Relationship Id="rId9" Type="http://schemas.openxmlformats.org/officeDocument/2006/relationships/oleObject" Target="../embeddings/oleObject437.bin"/></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8" Type="http://schemas.openxmlformats.org/officeDocument/2006/relationships/oleObject" Target="../embeddings/oleObject443.bin"/><Relationship Id="rId13" Type="http://schemas.openxmlformats.org/officeDocument/2006/relationships/oleObject" Target="../embeddings/oleObject448.bin"/><Relationship Id="rId18" Type="http://schemas.openxmlformats.org/officeDocument/2006/relationships/oleObject" Target="../embeddings/oleObject453.bin"/><Relationship Id="rId3" Type="http://schemas.openxmlformats.org/officeDocument/2006/relationships/notesSlide" Target="../notesSlides/notesSlide48.xml"/><Relationship Id="rId7" Type="http://schemas.openxmlformats.org/officeDocument/2006/relationships/oleObject" Target="../embeddings/oleObject442.bin"/><Relationship Id="rId12" Type="http://schemas.openxmlformats.org/officeDocument/2006/relationships/oleObject" Target="../embeddings/oleObject447.bin"/><Relationship Id="rId17" Type="http://schemas.openxmlformats.org/officeDocument/2006/relationships/oleObject" Target="../embeddings/oleObject452.bin"/><Relationship Id="rId2" Type="http://schemas.openxmlformats.org/officeDocument/2006/relationships/slideLayout" Target="../slideLayouts/slideLayout7.xml"/><Relationship Id="rId16" Type="http://schemas.openxmlformats.org/officeDocument/2006/relationships/oleObject" Target="../embeddings/oleObject451.bin"/><Relationship Id="rId20" Type="http://schemas.openxmlformats.org/officeDocument/2006/relationships/oleObject" Target="../embeddings/oleObject455.bin"/><Relationship Id="rId1" Type="http://schemas.openxmlformats.org/officeDocument/2006/relationships/vmlDrawing" Target="../drawings/vmlDrawing36.vml"/><Relationship Id="rId6" Type="http://schemas.openxmlformats.org/officeDocument/2006/relationships/oleObject" Target="../embeddings/oleObject441.bin"/><Relationship Id="rId11" Type="http://schemas.openxmlformats.org/officeDocument/2006/relationships/oleObject" Target="../embeddings/oleObject446.bin"/><Relationship Id="rId5" Type="http://schemas.openxmlformats.org/officeDocument/2006/relationships/oleObject" Target="../embeddings/oleObject440.bin"/><Relationship Id="rId15" Type="http://schemas.openxmlformats.org/officeDocument/2006/relationships/oleObject" Target="../embeddings/oleObject450.bin"/><Relationship Id="rId10" Type="http://schemas.openxmlformats.org/officeDocument/2006/relationships/oleObject" Target="../embeddings/oleObject445.bin"/><Relationship Id="rId19" Type="http://schemas.openxmlformats.org/officeDocument/2006/relationships/oleObject" Target="../embeddings/oleObject454.bin"/><Relationship Id="rId4" Type="http://schemas.openxmlformats.org/officeDocument/2006/relationships/oleObject" Target="../embeddings/oleObject439.bin"/><Relationship Id="rId9" Type="http://schemas.openxmlformats.org/officeDocument/2006/relationships/oleObject" Target="../embeddings/oleObject444.bin"/><Relationship Id="rId14" Type="http://schemas.openxmlformats.org/officeDocument/2006/relationships/oleObject" Target="../embeddings/oleObject449.bin"/></Relationships>
</file>

<file path=ppt/slides/_rels/slide54.xml.rels><?xml version="1.0" encoding="UTF-8" standalone="yes"?>
<Relationships xmlns="http://schemas.openxmlformats.org/package/2006/relationships"><Relationship Id="rId8" Type="http://schemas.openxmlformats.org/officeDocument/2006/relationships/oleObject" Target="../embeddings/oleObject460.bin"/><Relationship Id="rId13" Type="http://schemas.openxmlformats.org/officeDocument/2006/relationships/oleObject" Target="../embeddings/oleObject465.bin"/><Relationship Id="rId18" Type="http://schemas.openxmlformats.org/officeDocument/2006/relationships/oleObject" Target="../embeddings/oleObject470.bin"/><Relationship Id="rId26" Type="http://schemas.openxmlformats.org/officeDocument/2006/relationships/oleObject" Target="../embeddings/oleObject478.bin"/><Relationship Id="rId3" Type="http://schemas.openxmlformats.org/officeDocument/2006/relationships/notesSlide" Target="../notesSlides/notesSlide49.xml"/><Relationship Id="rId21" Type="http://schemas.openxmlformats.org/officeDocument/2006/relationships/oleObject" Target="../embeddings/oleObject473.bin"/><Relationship Id="rId34" Type="http://schemas.openxmlformats.org/officeDocument/2006/relationships/oleObject" Target="../embeddings/oleObject486.bin"/><Relationship Id="rId7" Type="http://schemas.openxmlformats.org/officeDocument/2006/relationships/oleObject" Target="../embeddings/oleObject459.bin"/><Relationship Id="rId12" Type="http://schemas.openxmlformats.org/officeDocument/2006/relationships/oleObject" Target="../embeddings/oleObject464.bin"/><Relationship Id="rId17" Type="http://schemas.openxmlformats.org/officeDocument/2006/relationships/oleObject" Target="../embeddings/oleObject469.bin"/><Relationship Id="rId25" Type="http://schemas.openxmlformats.org/officeDocument/2006/relationships/oleObject" Target="../embeddings/oleObject477.bin"/><Relationship Id="rId33" Type="http://schemas.openxmlformats.org/officeDocument/2006/relationships/oleObject" Target="../embeddings/oleObject485.bin"/><Relationship Id="rId2" Type="http://schemas.openxmlformats.org/officeDocument/2006/relationships/slideLayout" Target="../slideLayouts/slideLayout7.xml"/><Relationship Id="rId16" Type="http://schemas.openxmlformats.org/officeDocument/2006/relationships/oleObject" Target="../embeddings/oleObject468.bin"/><Relationship Id="rId20" Type="http://schemas.openxmlformats.org/officeDocument/2006/relationships/oleObject" Target="../embeddings/oleObject472.bin"/><Relationship Id="rId29" Type="http://schemas.openxmlformats.org/officeDocument/2006/relationships/oleObject" Target="../embeddings/oleObject481.bin"/><Relationship Id="rId1" Type="http://schemas.openxmlformats.org/officeDocument/2006/relationships/vmlDrawing" Target="../drawings/vmlDrawing37.vml"/><Relationship Id="rId6" Type="http://schemas.openxmlformats.org/officeDocument/2006/relationships/oleObject" Target="../embeddings/oleObject458.bin"/><Relationship Id="rId11" Type="http://schemas.openxmlformats.org/officeDocument/2006/relationships/oleObject" Target="../embeddings/oleObject463.bin"/><Relationship Id="rId24" Type="http://schemas.openxmlformats.org/officeDocument/2006/relationships/oleObject" Target="../embeddings/oleObject476.bin"/><Relationship Id="rId32" Type="http://schemas.openxmlformats.org/officeDocument/2006/relationships/oleObject" Target="../embeddings/oleObject484.bin"/><Relationship Id="rId5" Type="http://schemas.openxmlformats.org/officeDocument/2006/relationships/oleObject" Target="../embeddings/oleObject457.bin"/><Relationship Id="rId15" Type="http://schemas.openxmlformats.org/officeDocument/2006/relationships/oleObject" Target="../embeddings/oleObject467.bin"/><Relationship Id="rId23" Type="http://schemas.openxmlformats.org/officeDocument/2006/relationships/oleObject" Target="../embeddings/oleObject475.bin"/><Relationship Id="rId28" Type="http://schemas.openxmlformats.org/officeDocument/2006/relationships/oleObject" Target="../embeddings/oleObject480.bin"/><Relationship Id="rId36" Type="http://schemas.openxmlformats.org/officeDocument/2006/relationships/oleObject" Target="../embeddings/oleObject488.bin"/><Relationship Id="rId10" Type="http://schemas.openxmlformats.org/officeDocument/2006/relationships/oleObject" Target="../embeddings/oleObject462.bin"/><Relationship Id="rId19" Type="http://schemas.openxmlformats.org/officeDocument/2006/relationships/oleObject" Target="../embeddings/oleObject471.bin"/><Relationship Id="rId31" Type="http://schemas.openxmlformats.org/officeDocument/2006/relationships/oleObject" Target="../embeddings/oleObject483.bin"/><Relationship Id="rId4" Type="http://schemas.openxmlformats.org/officeDocument/2006/relationships/oleObject" Target="../embeddings/oleObject456.bin"/><Relationship Id="rId9" Type="http://schemas.openxmlformats.org/officeDocument/2006/relationships/oleObject" Target="../embeddings/oleObject461.bin"/><Relationship Id="rId14" Type="http://schemas.openxmlformats.org/officeDocument/2006/relationships/oleObject" Target="../embeddings/oleObject466.bin"/><Relationship Id="rId22" Type="http://schemas.openxmlformats.org/officeDocument/2006/relationships/oleObject" Target="../embeddings/oleObject474.bin"/><Relationship Id="rId27" Type="http://schemas.openxmlformats.org/officeDocument/2006/relationships/oleObject" Target="../embeddings/oleObject479.bin"/><Relationship Id="rId30" Type="http://schemas.openxmlformats.org/officeDocument/2006/relationships/oleObject" Target="../embeddings/oleObject482.bin"/><Relationship Id="rId35" Type="http://schemas.openxmlformats.org/officeDocument/2006/relationships/oleObject" Target="../embeddings/oleObject487.bin"/></Relationships>
</file>

<file path=ppt/slides/_rels/slide55.xml.rels><?xml version="1.0" encoding="UTF-8" standalone="yes"?>
<Relationships xmlns="http://schemas.openxmlformats.org/package/2006/relationships"><Relationship Id="rId8" Type="http://schemas.openxmlformats.org/officeDocument/2006/relationships/oleObject" Target="../embeddings/oleObject493.bin"/><Relationship Id="rId13" Type="http://schemas.openxmlformats.org/officeDocument/2006/relationships/oleObject" Target="../embeddings/oleObject498.bin"/><Relationship Id="rId18" Type="http://schemas.openxmlformats.org/officeDocument/2006/relationships/oleObject" Target="../embeddings/oleObject503.bin"/><Relationship Id="rId3" Type="http://schemas.openxmlformats.org/officeDocument/2006/relationships/notesSlide" Target="../notesSlides/notesSlide50.xml"/><Relationship Id="rId7" Type="http://schemas.openxmlformats.org/officeDocument/2006/relationships/oleObject" Target="../embeddings/oleObject492.bin"/><Relationship Id="rId12" Type="http://schemas.openxmlformats.org/officeDocument/2006/relationships/oleObject" Target="../embeddings/oleObject497.bin"/><Relationship Id="rId17" Type="http://schemas.openxmlformats.org/officeDocument/2006/relationships/oleObject" Target="../embeddings/oleObject502.bin"/><Relationship Id="rId2" Type="http://schemas.openxmlformats.org/officeDocument/2006/relationships/slideLayout" Target="../slideLayouts/slideLayout7.xml"/><Relationship Id="rId16" Type="http://schemas.openxmlformats.org/officeDocument/2006/relationships/oleObject" Target="../embeddings/oleObject501.bin"/><Relationship Id="rId20" Type="http://schemas.openxmlformats.org/officeDocument/2006/relationships/oleObject" Target="../embeddings/oleObject505.bin"/><Relationship Id="rId1" Type="http://schemas.openxmlformats.org/officeDocument/2006/relationships/vmlDrawing" Target="../drawings/vmlDrawing38.vml"/><Relationship Id="rId6" Type="http://schemas.openxmlformats.org/officeDocument/2006/relationships/oleObject" Target="../embeddings/oleObject491.bin"/><Relationship Id="rId11" Type="http://schemas.openxmlformats.org/officeDocument/2006/relationships/oleObject" Target="../embeddings/oleObject496.bin"/><Relationship Id="rId5" Type="http://schemas.openxmlformats.org/officeDocument/2006/relationships/oleObject" Target="../embeddings/oleObject490.bin"/><Relationship Id="rId15" Type="http://schemas.openxmlformats.org/officeDocument/2006/relationships/oleObject" Target="../embeddings/oleObject500.bin"/><Relationship Id="rId10" Type="http://schemas.openxmlformats.org/officeDocument/2006/relationships/oleObject" Target="../embeddings/oleObject495.bin"/><Relationship Id="rId19" Type="http://schemas.openxmlformats.org/officeDocument/2006/relationships/oleObject" Target="../embeddings/oleObject504.bin"/><Relationship Id="rId4" Type="http://schemas.openxmlformats.org/officeDocument/2006/relationships/oleObject" Target="../embeddings/oleObject489.bin"/><Relationship Id="rId9" Type="http://schemas.openxmlformats.org/officeDocument/2006/relationships/oleObject" Target="../embeddings/oleObject494.bin"/><Relationship Id="rId14" Type="http://schemas.openxmlformats.org/officeDocument/2006/relationships/oleObject" Target="../embeddings/oleObject499.bin"/></Relationships>
</file>

<file path=ppt/slides/_rels/slide56.xml.rels><?xml version="1.0" encoding="UTF-8" standalone="yes"?>
<Relationships xmlns="http://schemas.openxmlformats.org/package/2006/relationships"><Relationship Id="rId8" Type="http://schemas.openxmlformats.org/officeDocument/2006/relationships/oleObject" Target="../embeddings/oleObject510.bin"/><Relationship Id="rId13" Type="http://schemas.openxmlformats.org/officeDocument/2006/relationships/oleObject" Target="../embeddings/oleObject515.bin"/><Relationship Id="rId18" Type="http://schemas.openxmlformats.org/officeDocument/2006/relationships/oleObject" Target="../embeddings/oleObject520.bin"/><Relationship Id="rId3" Type="http://schemas.openxmlformats.org/officeDocument/2006/relationships/notesSlide" Target="../notesSlides/notesSlide51.xml"/><Relationship Id="rId7" Type="http://schemas.openxmlformats.org/officeDocument/2006/relationships/oleObject" Target="../embeddings/oleObject509.bin"/><Relationship Id="rId12" Type="http://schemas.openxmlformats.org/officeDocument/2006/relationships/oleObject" Target="../embeddings/oleObject514.bin"/><Relationship Id="rId17" Type="http://schemas.openxmlformats.org/officeDocument/2006/relationships/oleObject" Target="../embeddings/oleObject519.bin"/><Relationship Id="rId2" Type="http://schemas.openxmlformats.org/officeDocument/2006/relationships/slideLayout" Target="../slideLayouts/slideLayout7.xml"/><Relationship Id="rId16" Type="http://schemas.openxmlformats.org/officeDocument/2006/relationships/oleObject" Target="../embeddings/oleObject518.bin"/><Relationship Id="rId20" Type="http://schemas.openxmlformats.org/officeDocument/2006/relationships/oleObject" Target="../embeddings/oleObject522.bin"/><Relationship Id="rId1" Type="http://schemas.openxmlformats.org/officeDocument/2006/relationships/vmlDrawing" Target="../drawings/vmlDrawing39.vml"/><Relationship Id="rId6" Type="http://schemas.openxmlformats.org/officeDocument/2006/relationships/oleObject" Target="../embeddings/oleObject508.bin"/><Relationship Id="rId11" Type="http://schemas.openxmlformats.org/officeDocument/2006/relationships/oleObject" Target="../embeddings/oleObject513.bin"/><Relationship Id="rId5" Type="http://schemas.openxmlformats.org/officeDocument/2006/relationships/oleObject" Target="../embeddings/oleObject507.bin"/><Relationship Id="rId15" Type="http://schemas.openxmlformats.org/officeDocument/2006/relationships/oleObject" Target="../embeddings/oleObject517.bin"/><Relationship Id="rId10" Type="http://schemas.openxmlformats.org/officeDocument/2006/relationships/oleObject" Target="../embeddings/oleObject512.bin"/><Relationship Id="rId19" Type="http://schemas.openxmlformats.org/officeDocument/2006/relationships/oleObject" Target="../embeddings/oleObject521.bin"/><Relationship Id="rId4" Type="http://schemas.openxmlformats.org/officeDocument/2006/relationships/oleObject" Target="../embeddings/oleObject506.bin"/><Relationship Id="rId9" Type="http://schemas.openxmlformats.org/officeDocument/2006/relationships/oleObject" Target="../embeddings/oleObject511.bin"/><Relationship Id="rId14" Type="http://schemas.openxmlformats.org/officeDocument/2006/relationships/oleObject" Target="../embeddings/oleObject516.bin"/></Relationships>
</file>

<file path=ppt/slides/_rels/slide57.xml.rels><?xml version="1.0" encoding="UTF-8" standalone="yes"?>
<Relationships xmlns="http://schemas.openxmlformats.org/package/2006/relationships"><Relationship Id="rId8" Type="http://schemas.openxmlformats.org/officeDocument/2006/relationships/oleObject" Target="../embeddings/oleObject526.bin"/><Relationship Id="rId3" Type="http://schemas.openxmlformats.org/officeDocument/2006/relationships/notesSlide" Target="../notesSlides/notesSlide52.xml"/><Relationship Id="rId7" Type="http://schemas.openxmlformats.org/officeDocument/2006/relationships/image" Target="../media/image332.png"/><Relationship Id="rId2" Type="http://schemas.openxmlformats.org/officeDocument/2006/relationships/slideLayout" Target="../slideLayouts/slideLayout7.xml"/><Relationship Id="rId1" Type="http://schemas.openxmlformats.org/officeDocument/2006/relationships/vmlDrawing" Target="../drawings/vmlDrawing40.vml"/><Relationship Id="rId6" Type="http://schemas.openxmlformats.org/officeDocument/2006/relationships/oleObject" Target="../embeddings/oleObject525.bin"/><Relationship Id="rId5" Type="http://schemas.openxmlformats.org/officeDocument/2006/relationships/oleObject" Target="../embeddings/oleObject524.bin"/><Relationship Id="rId4" Type="http://schemas.openxmlformats.org/officeDocument/2006/relationships/oleObject" Target="../embeddings/oleObject523.bin"/></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8" Type="http://schemas.openxmlformats.org/officeDocument/2006/relationships/oleObject" Target="../embeddings/oleObject528.bin"/><Relationship Id="rId3" Type="http://schemas.openxmlformats.org/officeDocument/2006/relationships/notesSlide" Target="../notesSlides/notesSlide54.xml"/><Relationship Id="rId7" Type="http://schemas.openxmlformats.org/officeDocument/2006/relationships/oleObject" Target="../embeddings/oleObject527.bin"/><Relationship Id="rId2" Type="http://schemas.openxmlformats.org/officeDocument/2006/relationships/slideLayout" Target="../slideLayouts/slideLayout12.xml"/><Relationship Id="rId1" Type="http://schemas.openxmlformats.org/officeDocument/2006/relationships/vmlDrawing" Target="../drawings/vmlDrawing41.vml"/><Relationship Id="rId6" Type="http://schemas.openxmlformats.org/officeDocument/2006/relationships/image" Target="../media/image338.jpeg"/><Relationship Id="rId5" Type="http://schemas.openxmlformats.org/officeDocument/2006/relationships/image" Target="../media/image337.png"/><Relationship Id="rId10" Type="http://schemas.openxmlformats.org/officeDocument/2006/relationships/oleObject" Target="../embeddings/oleObject530.bin"/><Relationship Id="rId4" Type="http://schemas.openxmlformats.org/officeDocument/2006/relationships/slide" Target="slide2.xml"/><Relationship Id="rId9" Type="http://schemas.openxmlformats.org/officeDocument/2006/relationships/oleObject" Target="../embeddings/oleObject529.bin"/></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8" Type="http://schemas.openxmlformats.org/officeDocument/2006/relationships/oleObject" Target="../embeddings/oleObject535.bin"/><Relationship Id="rId13" Type="http://schemas.openxmlformats.org/officeDocument/2006/relationships/oleObject" Target="../embeddings/oleObject540.bin"/><Relationship Id="rId18" Type="http://schemas.openxmlformats.org/officeDocument/2006/relationships/oleObject" Target="../embeddings/oleObject545.bin"/><Relationship Id="rId26" Type="http://schemas.openxmlformats.org/officeDocument/2006/relationships/oleObject" Target="../embeddings/oleObject553.bin"/><Relationship Id="rId39" Type="http://schemas.openxmlformats.org/officeDocument/2006/relationships/oleObject" Target="../embeddings/oleObject566.bin"/><Relationship Id="rId3" Type="http://schemas.openxmlformats.org/officeDocument/2006/relationships/notesSlide" Target="../notesSlides/notesSlide55.xml"/><Relationship Id="rId21" Type="http://schemas.openxmlformats.org/officeDocument/2006/relationships/oleObject" Target="../embeddings/oleObject548.bin"/><Relationship Id="rId34" Type="http://schemas.openxmlformats.org/officeDocument/2006/relationships/oleObject" Target="../embeddings/oleObject561.bin"/><Relationship Id="rId7" Type="http://schemas.openxmlformats.org/officeDocument/2006/relationships/oleObject" Target="../embeddings/oleObject534.bin"/><Relationship Id="rId12" Type="http://schemas.openxmlformats.org/officeDocument/2006/relationships/oleObject" Target="../embeddings/oleObject539.bin"/><Relationship Id="rId17" Type="http://schemas.openxmlformats.org/officeDocument/2006/relationships/oleObject" Target="../embeddings/oleObject544.bin"/><Relationship Id="rId25" Type="http://schemas.openxmlformats.org/officeDocument/2006/relationships/oleObject" Target="../embeddings/oleObject552.bin"/><Relationship Id="rId33" Type="http://schemas.openxmlformats.org/officeDocument/2006/relationships/oleObject" Target="../embeddings/oleObject560.bin"/><Relationship Id="rId38" Type="http://schemas.openxmlformats.org/officeDocument/2006/relationships/oleObject" Target="../embeddings/oleObject565.bin"/><Relationship Id="rId2" Type="http://schemas.openxmlformats.org/officeDocument/2006/relationships/slideLayout" Target="../slideLayouts/slideLayout7.xml"/><Relationship Id="rId16" Type="http://schemas.openxmlformats.org/officeDocument/2006/relationships/oleObject" Target="../embeddings/oleObject543.bin"/><Relationship Id="rId20" Type="http://schemas.openxmlformats.org/officeDocument/2006/relationships/oleObject" Target="../embeddings/oleObject547.bin"/><Relationship Id="rId29" Type="http://schemas.openxmlformats.org/officeDocument/2006/relationships/oleObject" Target="../embeddings/oleObject556.bin"/><Relationship Id="rId1" Type="http://schemas.openxmlformats.org/officeDocument/2006/relationships/vmlDrawing" Target="../drawings/vmlDrawing42.vml"/><Relationship Id="rId6" Type="http://schemas.openxmlformats.org/officeDocument/2006/relationships/oleObject" Target="../embeddings/oleObject533.bin"/><Relationship Id="rId11" Type="http://schemas.openxmlformats.org/officeDocument/2006/relationships/oleObject" Target="../embeddings/oleObject538.bin"/><Relationship Id="rId24" Type="http://schemas.openxmlformats.org/officeDocument/2006/relationships/oleObject" Target="../embeddings/oleObject551.bin"/><Relationship Id="rId32" Type="http://schemas.openxmlformats.org/officeDocument/2006/relationships/oleObject" Target="../embeddings/oleObject559.bin"/><Relationship Id="rId37" Type="http://schemas.openxmlformats.org/officeDocument/2006/relationships/oleObject" Target="../embeddings/oleObject564.bin"/><Relationship Id="rId40" Type="http://schemas.openxmlformats.org/officeDocument/2006/relationships/oleObject" Target="../embeddings/oleObject567.bin"/><Relationship Id="rId5" Type="http://schemas.openxmlformats.org/officeDocument/2006/relationships/oleObject" Target="../embeddings/oleObject532.bin"/><Relationship Id="rId15" Type="http://schemas.openxmlformats.org/officeDocument/2006/relationships/oleObject" Target="../embeddings/oleObject542.bin"/><Relationship Id="rId23" Type="http://schemas.openxmlformats.org/officeDocument/2006/relationships/oleObject" Target="../embeddings/oleObject550.bin"/><Relationship Id="rId28" Type="http://schemas.openxmlformats.org/officeDocument/2006/relationships/oleObject" Target="../embeddings/oleObject555.bin"/><Relationship Id="rId36" Type="http://schemas.openxmlformats.org/officeDocument/2006/relationships/oleObject" Target="../embeddings/oleObject563.bin"/><Relationship Id="rId10" Type="http://schemas.openxmlformats.org/officeDocument/2006/relationships/oleObject" Target="../embeddings/oleObject537.bin"/><Relationship Id="rId19" Type="http://schemas.openxmlformats.org/officeDocument/2006/relationships/oleObject" Target="../embeddings/oleObject546.bin"/><Relationship Id="rId31" Type="http://schemas.openxmlformats.org/officeDocument/2006/relationships/oleObject" Target="../embeddings/oleObject558.bin"/><Relationship Id="rId4" Type="http://schemas.openxmlformats.org/officeDocument/2006/relationships/oleObject" Target="../embeddings/oleObject531.bin"/><Relationship Id="rId9" Type="http://schemas.openxmlformats.org/officeDocument/2006/relationships/oleObject" Target="../embeddings/oleObject536.bin"/><Relationship Id="rId14" Type="http://schemas.openxmlformats.org/officeDocument/2006/relationships/oleObject" Target="../embeddings/oleObject541.bin"/><Relationship Id="rId22" Type="http://schemas.openxmlformats.org/officeDocument/2006/relationships/oleObject" Target="../embeddings/oleObject549.bin"/><Relationship Id="rId27" Type="http://schemas.openxmlformats.org/officeDocument/2006/relationships/oleObject" Target="../embeddings/oleObject554.bin"/><Relationship Id="rId30" Type="http://schemas.openxmlformats.org/officeDocument/2006/relationships/oleObject" Target="../embeddings/oleObject557.bin"/><Relationship Id="rId35" Type="http://schemas.openxmlformats.org/officeDocument/2006/relationships/oleObject" Target="../embeddings/oleObject562.bin"/></Relationships>
</file>

<file path=ppt/slides/_rels/slide61.xml.rels><?xml version="1.0" encoding="UTF-8" standalone="yes"?>
<Relationships xmlns="http://schemas.openxmlformats.org/package/2006/relationships"><Relationship Id="rId8" Type="http://schemas.openxmlformats.org/officeDocument/2006/relationships/oleObject" Target="../embeddings/oleObject572.bin"/><Relationship Id="rId13" Type="http://schemas.openxmlformats.org/officeDocument/2006/relationships/oleObject" Target="../embeddings/oleObject577.bin"/><Relationship Id="rId18" Type="http://schemas.openxmlformats.org/officeDocument/2006/relationships/oleObject" Target="../embeddings/oleObject582.bin"/><Relationship Id="rId26" Type="http://schemas.openxmlformats.org/officeDocument/2006/relationships/oleObject" Target="../embeddings/oleObject590.bin"/><Relationship Id="rId3" Type="http://schemas.openxmlformats.org/officeDocument/2006/relationships/notesSlide" Target="../notesSlides/notesSlide56.xml"/><Relationship Id="rId21" Type="http://schemas.openxmlformats.org/officeDocument/2006/relationships/oleObject" Target="../embeddings/oleObject585.bin"/><Relationship Id="rId34" Type="http://schemas.openxmlformats.org/officeDocument/2006/relationships/oleObject" Target="../embeddings/oleObject598.bin"/><Relationship Id="rId7" Type="http://schemas.openxmlformats.org/officeDocument/2006/relationships/oleObject" Target="../embeddings/oleObject571.bin"/><Relationship Id="rId12" Type="http://schemas.openxmlformats.org/officeDocument/2006/relationships/oleObject" Target="../embeddings/oleObject576.bin"/><Relationship Id="rId17" Type="http://schemas.openxmlformats.org/officeDocument/2006/relationships/oleObject" Target="../embeddings/oleObject581.bin"/><Relationship Id="rId25" Type="http://schemas.openxmlformats.org/officeDocument/2006/relationships/oleObject" Target="../embeddings/oleObject589.bin"/><Relationship Id="rId33" Type="http://schemas.openxmlformats.org/officeDocument/2006/relationships/oleObject" Target="../embeddings/oleObject597.bin"/><Relationship Id="rId2" Type="http://schemas.openxmlformats.org/officeDocument/2006/relationships/slideLayout" Target="../slideLayouts/slideLayout7.xml"/><Relationship Id="rId16" Type="http://schemas.openxmlformats.org/officeDocument/2006/relationships/oleObject" Target="../embeddings/oleObject580.bin"/><Relationship Id="rId20" Type="http://schemas.openxmlformats.org/officeDocument/2006/relationships/oleObject" Target="../embeddings/oleObject584.bin"/><Relationship Id="rId29" Type="http://schemas.openxmlformats.org/officeDocument/2006/relationships/oleObject" Target="../embeddings/oleObject593.bin"/><Relationship Id="rId1" Type="http://schemas.openxmlformats.org/officeDocument/2006/relationships/vmlDrawing" Target="../drawings/vmlDrawing43.vml"/><Relationship Id="rId6" Type="http://schemas.openxmlformats.org/officeDocument/2006/relationships/oleObject" Target="../embeddings/oleObject570.bin"/><Relationship Id="rId11" Type="http://schemas.openxmlformats.org/officeDocument/2006/relationships/oleObject" Target="../embeddings/oleObject575.bin"/><Relationship Id="rId24" Type="http://schemas.openxmlformats.org/officeDocument/2006/relationships/oleObject" Target="../embeddings/oleObject588.bin"/><Relationship Id="rId32" Type="http://schemas.openxmlformats.org/officeDocument/2006/relationships/oleObject" Target="../embeddings/oleObject596.bin"/><Relationship Id="rId5" Type="http://schemas.openxmlformats.org/officeDocument/2006/relationships/oleObject" Target="../embeddings/oleObject569.bin"/><Relationship Id="rId15" Type="http://schemas.openxmlformats.org/officeDocument/2006/relationships/oleObject" Target="../embeddings/oleObject579.bin"/><Relationship Id="rId23" Type="http://schemas.openxmlformats.org/officeDocument/2006/relationships/oleObject" Target="../embeddings/oleObject587.bin"/><Relationship Id="rId28" Type="http://schemas.openxmlformats.org/officeDocument/2006/relationships/oleObject" Target="../embeddings/oleObject592.bin"/><Relationship Id="rId10" Type="http://schemas.openxmlformats.org/officeDocument/2006/relationships/oleObject" Target="../embeddings/oleObject574.bin"/><Relationship Id="rId19" Type="http://schemas.openxmlformats.org/officeDocument/2006/relationships/oleObject" Target="../embeddings/oleObject583.bin"/><Relationship Id="rId31" Type="http://schemas.openxmlformats.org/officeDocument/2006/relationships/oleObject" Target="../embeddings/oleObject595.bin"/><Relationship Id="rId4" Type="http://schemas.openxmlformats.org/officeDocument/2006/relationships/oleObject" Target="../embeddings/oleObject568.bin"/><Relationship Id="rId9" Type="http://schemas.openxmlformats.org/officeDocument/2006/relationships/oleObject" Target="../embeddings/oleObject573.bin"/><Relationship Id="rId14" Type="http://schemas.openxmlformats.org/officeDocument/2006/relationships/oleObject" Target="../embeddings/oleObject578.bin"/><Relationship Id="rId22" Type="http://schemas.openxmlformats.org/officeDocument/2006/relationships/oleObject" Target="../embeddings/oleObject586.bin"/><Relationship Id="rId27" Type="http://schemas.openxmlformats.org/officeDocument/2006/relationships/oleObject" Target="../embeddings/oleObject591.bin"/><Relationship Id="rId30" Type="http://schemas.openxmlformats.org/officeDocument/2006/relationships/oleObject" Target="../embeddings/oleObject594.bin"/></Relationships>
</file>

<file path=ppt/slides/_rels/slide62.xml.rels><?xml version="1.0" encoding="UTF-8" standalone="yes"?>
<Relationships xmlns="http://schemas.openxmlformats.org/package/2006/relationships"><Relationship Id="rId8" Type="http://schemas.openxmlformats.org/officeDocument/2006/relationships/oleObject" Target="../embeddings/oleObject602.bin"/><Relationship Id="rId13" Type="http://schemas.openxmlformats.org/officeDocument/2006/relationships/oleObject" Target="../embeddings/oleObject607.bin"/><Relationship Id="rId18" Type="http://schemas.openxmlformats.org/officeDocument/2006/relationships/oleObject" Target="../embeddings/oleObject612.bin"/><Relationship Id="rId26" Type="http://schemas.openxmlformats.org/officeDocument/2006/relationships/oleObject" Target="../embeddings/oleObject620.bin"/><Relationship Id="rId39" Type="http://schemas.openxmlformats.org/officeDocument/2006/relationships/oleObject" Target="../embeddings/oleObject633.bin"/><Relationship Id="rId3" Type="http://schemas.openxmlformats.org/officeDocument/2006/relationships/notesSlide" Target="../notesSlides/notesSlide57.xml"/><Relationship Id="rId21" Type="http://schemas.openxmlformats.org/officeDocument/2006/relationships/oleObject" Target="../embeddings/oleObject615.bin"/><Relationship Id="rId34" Type="http://schemas.openxmlformats.org/officeDocument/2006/relationships/oleObject" Target="../embeddings/oleObject628.bin"/><Relationship Id="rId42" Type="http://schemas.openxmlformats.org/officeDocument/2006/relationships/oleObject" Target="../embeddings/oleObject636.bin"/><Relationship Id="rId7" Type="http://schemas.openxmlformats.org/officeDocument/2006/relationships/oleObject" Target="../embeddings/oleObject601.bin"/><Relationship Id="rId12" Type="http://schemas.openxmlformats.org/officeDocument/2006/relationships/oleObject" Target="../embeddings/oleObject606.bin"/><Relationship Id="rId17" Type="http://schemas.openxmlformats.org/officeDocument/2006/relationships/oleObject" Target="../embeddings/oleObject611.bin"/><Relationship Id="rId25" Type="http://schemas.openxmlformats.org/officeDocument/2006/relationships/oleObject" Target="../embeddings/oleObject619.bin"/><Relationship Id="rId33" Type="http://schemas.openxmlformats.org/officeDocument/2006/relationships/oleObject" Target="../embeddings/oleObject627.bin"/><Relationship Id="rId38" Type="http://schemas.openxmlformats.org/officeDocument/2006/relationships/oleObject" Target="../embeddings/oleObject632.bin"/><Relationship Id="rId2" Type="http://schemas.openxmlformats.org/officeDocument/2006/relationships/slideLayout" Target="../slideLayouts/slideLayout7.xml"/><Relationship Id="rId16" Type="http://schemas.openxmlformats.org/officeDocument/2006/relationships/oleObject" Target="../embeddings/oleObject610.bin"/><Relationship Id="rId20" Type="http://schemas.openxmlformats.org/officeDocument/2006/relationships/oleObject" Target="../embeddings/oleObject614.bin"/><Relationship Id="rId29" Type="http://schemas.openxmlformats.org/officeDocument/2006/relationships/oleObject" Target="../embeddings/oleObject623.bin"/><Relationship Id="rId41" Type="http://schemas.openxmlformats.org/officeDocument/2006/relationships/oleObject" Target="../embeddings/oleObject635.bin"/><Relationship Id="rId1" Type="http://schemas.openxmlformats.org/officeDocument/2006/relationships/vmlDrawing" Target="../drawings/vmlDrawing44.vml"/><Relationship Id="rId6" Type="http://schemas.openxmlformats.org/officeDocument/2006/relationships/oleObject" Target="../embeddings/oleObject600.bin"/><Relationship Id="rId11" Type="http://schemas.openxmlformats.org/officeDocument/2006/relationships/oleObject" Target="../embeddings/oleObject605.bin"/><Relationship Id="rId24" Type="http://schemas.openxmlformats.org/officeDocument/2006/relationships/oleObject" Target="../embeddings/oleObject618.bin"/><Relationship Id="rId32" Type="http://schemas.openxmlformats.org/officeDocument/2006/relationships/oleObject" Target="../embeddings/oleObject626.bin"/><Relationship Id="rId37" Type="http://schemas.openxmlformats.org/officeDocument/2006/relationships/oleObject" Target="../embeddings/oleObject631.bin"/><Relationship Id="rId40" Type="http://schemas.openxmlformats.org/officeDocument/2006/relationships/oleObject" Target="../embeddings/oleObject634.bin"/><Relationship Id="rId5" Type="http://schemas.openxmlformats.org/officeDocument/2006/relationships/oleObject" Target="../embeddings/oleObject599.bin"/><Relationship Id="rId15" Type="http://schemas.openxmlformats.org/officeDocument/2006/relationships/oleObject" Target="../embeddings/oleObject609.bin"/><Relationship Id="rId23" Type="http://schemas.openxmlformats.org/officeDocument/2006/relationships/oleObject" Target="../embeddings/oleObject617.bin"/><Relationship Id="rId28" Type="http://schemas.openxmlformats.org/officeDocument/2006/relationships/oleObject" Target="../embeddings/oleObject622.bin"/><Relationship Id="rId36" Type="http://schemas.openxmlformats.org/officeDocument/2006/relationships/oleObject" Target="../embeddings/oleObject630.bin"/><Relationship Id="rId10" Type="http://schemas.openxmlformats.org/officeDocument/2006/relationships/oleObject" Target="../embeddings/oleObject604.bin"/><Relationship Id="rId19" Type="http://schemas.openxmlformats.org/officeDocument/2006/relationships/oleObject" Target="../embeddings/oleObject613.bin"/><Relationship Id="rId31" Type="http://schemas.openxmlformats.org/officeDocument/2006/relationships/oleObject" Target="../embeddings/oleObject625.bin"/><Relationship Id="rId44" Type="http://schemas.openxmlformats.org/officeDocument/2006/relationships/oleObject" Target="../embeddings/oleObject638.bin"/><Relationship Id="rId4" Type="http://schemas.openxmlformats.org/officeDocument/2006/relationships/audio" Target="../media/audio2.wav"/><Relationship Id="rId9" Type="http://schemas.openxmlformats.org/officeDocument/2006/relationships/oleObject" Target="../embeddings/oleObject603.bin"/><Relationship Id="rId14" Type="http://schemas.openxmlformats.org/officeDocument/2006/relationships/oleObject" Target="../embeddings/oleObject608.bin"/><Relationship Id="rId22" Type="http://schemas.openxmlformats.org/officeDocument/2006/relationships/oleObject" Target="../embeddings/oleObject616.bin"/><Relationship Id="rId27" Type="http://schemas.openxmlformats.org/officeDocument/2006/relationships/oleObject" Target="../embeddings/oleObject621.bin"/><Relationship Id="rId30" Type="http://schemas.openxmlformats.org/officeDocument/2006/relationships/oleObject" Target="../embeddings/oleObject624.bin"/><Relationship Id="rId35" Type="http://schemas.openxmlformats.org/officeDocument/2006/relationships/oleObject" Target="../embeddings/oleObject629.bin"/><Relationship Id="rId43" Type="http://schemas.openxmlformats.org/officeDocument/2006/relationships/oleObject" Target="../embeddings/oleObject637.bin"/></Relationships>
</file>

<file path=ppt/slides/_rels/slide63.xml.rels><?xml version="1.0" encoding="UTF-8" standalone="yes"?>
<Relationships xmlns="http://schemas.openxmlformats.org/package/2006/relationships"><Relationship Id="rId8" Type="http://schemas.openxmlformats.org/officeDocument/2006/relationships/oleObject" Target="../embeddings/oleObject643.bin"/><Relationship Id="rId13" Type="http://schemas.openxmlformats.org/officeDocument/2006/relationships/oleObject" Target="../embeddings/oleObject648.bin"/><Relationship Id="rId18" Type="http://schemas.openxmlformats.org/officeDocument/2006/relationships/oleObject" Target="../embeddings/oleObject653.bin"/><Relationship Id="rId26" Type="http://schemas.openxmlformats.org/officeDocument/2006/relationships/oleObject" Target="../embeddings/oleObject661.bin"/><Relationship Id="rId3" Type="http://schemas.openxmlformats.org/officeDocument/2006/relationships/notesSlide" Target="../notesSlides/notesSlide58.xml"/><Relationship Id="rId21" Type="http://schemas.openxmlformats.org/officeDocument/2006/relationships/oleObject" Target="../embeddings/oleObject656.bin"/><Relationship Id="rId34" Type="http://schemas.openxmlformats.org/officeDocument/2006/relationships/oleObject" Target="../embeddings/oleObject669.bin"/><Relationship Id="rId7" Type="http://schemas.openxmlformats.org/officeDocument/2006/relationships/oleObject" Target="../embeddings/oleObject642.bin"/><Relationship Id="rId12" Type="http://schemas.openxmlformats.org/officeDocument/2006/relationships/oleObject" Target="../embeddings/oleObject647.bin"/><Relationship Id="rId17" Type="http://schemas.openxmlformats.org/officeDocument/2006/relationships/oleObject" Target="../embeddings/oleObject652.bin"/><Relationship Id="rId25" Type="http://schemas.openxmlformats.org/officeDocument/2006/relationships/oleObject" Target="../embeddings/oleObject660.bin"/><Relationship Id="rId33" Type="http://schemas.openxmlformats.org/officeDocument/2006/relationships/oleObject" Target="../embeddings/oleObject668.bin"/><Relationship Id="rId2" Type="http://schemas.openxmlformats.org/officeDocument/2006/relationships/slideLayout" Target="../slideLayouts/slideLayout7.xml"/><Relationship Id="rId16" Type="http://schemas.openxmlformats.org/officeDocument/2006/relationships/oleObject" Target="../embeddings/oleObject651.bin"/><Relationship Id="rId20" Type="http://schemas.openxmlformats.org/officeDocument/2006/relationships/oleObject" Target="../embeddings/oleObject655.bin"/><Relationship Id="rId29" Type="http://schemas.openxmlformats.org/officeDocument/2006/relationships/oleObject" Target="../embeddings/oleObject664.bin"/><Relationship Id="rId1" Type="http://schemas.openxmlformats.org/officeDocument/2006/relationships/vmlDrawing" Target="../drawings/vmlDrawing45.vml"/><Relationship Id="rId6" Type="http://schemas.openxmlformats.org/officeDocument/2006/relationships/oleObject" Target="../embeddings/oleObject641.bin"/><Relationship Id="rId11" Type="http://schemas.openxmlformats.org/officeDocument/2006/relationships/oleObject" Target="../embeddings/oleObject646.bin"/><Relationship Id="rId24" Type="http://schemas.openxmlformats.org/officeDocument/2006/relationships/oleObject" Target="../embeddings/oleObject659.bin"/><Relationship Id="rId32" Type="http://schemas.openxmlformats.org/officeDocument/2006/relationships/oleObject" Target="../embeddings/oleObject667.bin"/><Relationship Id="rId5" Type="http://schemas.openxmlformats.org/officeDocument/2006/relationships/oleObject" Target="../embeddings/oleObject640.bin"/><Relationship Id="rId15" Type="http://schemas.openxmlformats.org/officeDocument/2006/relationships/oleObject" Target="../embeddings/oleObject650.bin"/><Relationship Id="rId23" Type="http://schemas.openxmlformats.org/officeDocument/2006/relationships/oleObject" Target="../embeddings/oleObject658.bin"/><Relationship Id="rId28" Type="http://schemas.openxmlformats.org/officeDocument/2006/relationships/oleObject" Target="../embeddings/oleObject663.bin"/><Relationship Id="rId10" Type="http://schemas.openxmlformats.org/officeDocument/2006/relationships/oleObject" Target="../embeddings/oleObject645.bin"/><Relationship Id="rId19" Type="http://schemas.openxmlformats.org/officeDocument/2006/relationships/oleObject" Target="../embeddings/oleObject654.bin"/><Relationship Id="rId31" Type="http://schemas.openxmlformats.org/officeDocument/2006/relationships/oleObject" Target="../embeddings/oleObject666.bin"/><Relationship Id="rId4" Type="http://schemas.openxmlformats.org/officeDocument/2006/relationships/oleObject" Target="../embeddings/oleObject639.bin"/><Relationship Id="rId9" Type="http://schemas.openxmlformats.org/officeDocument/2006/relationships/oleObject" Target="../embeddings/oleObject644.bin"/><Relationship Id="rId14" Type="http://schemas.openxmlformats.org/officeDocument/2006/relationships/oleObject" Target="../embeddings/oleObject649.bin"/><Relationship Id="rId22" Type="http://schemas.openxmlformats.org/officeDocument/2006/relationships/oleObject" Target="../embeddings/oleObject657.bin"/><Relationship Id="rId27" Type="http://schemas.openxmlformats.org/officeDocument/2006/relationships/oleObject" Target="../embeddings/oleObject662.bin"/><Relationship Id="rId30" Type="http://schemas.openxmlformats.org/officeDocument/2006/relationships/oleObject" Target="../embeddings/oleObject665.bin"/></Relationships>
</file>

<file path=ppt/slides/_rels/slide64.xml.rels><?xml version="1.0" encoding="UTF-8" standalone="yes"?>
<Relationships xmlns="http://schemas.openxmlformats.org/package/2006/relationships"><Relationship Id="rId8" Type="http://schemas.openxmlformats.org/officeDocument/2006/relationships/oleObject" Target="../embeddings/oleObject674.bin"/><Relationship Id="rId13" Type="http://schemas.openxmlformats.org/officeDocument/2006/relationships/oleObject" Target="../embeddings/oleObject679.bin"/><Relationship Id="rId18" Type="http://schemas.openxmlformats.org/officeDocument/2006/relationships/oleObject" Target="../embeddings/oleObject684.bin"/><Relationship Id="rId26" Type="http://schemas.openxmlformats.org/officeDocument/2006/relationships/oleObject" Target="../embeddings/oleObject692.bin"/><Relationship Id="rId39" Type="http://schemas.openxmlformats.org/officeDocument/2006/relationships/oleObject" Target="../embeddings/oleObject705.bin"/><Relationship Id="rId3" Type="http://schemas.openxmlformats.org/officeDocument/2006/relationships/notesSlide" Target="../notesSlides/notesSlide59.xml"/><Relationship Id="rId21" Type="http://schemas.openxmlformats.org/officeDocument/2006/relationships/oleObject" Target="../embeddings/oleObject687.bin"/><Relationship Id="rId34" Type="http://schemas.openxmlformats.org/officeDocument/2006/relationships/oleObject" Target="../embeddings/oleObject700.bin"/><Relationship Id="rId42" Type="http://schemas.openxmlformats.org/officeDocument/2006/relationships/oleObject" Target="../embeddings/oleObject708.bin"/><Relationship Id="rId7" Type="http://schemas.openxmlformats.org/officeDocument/2006/relationships/oleObject" Target="../embeddings/oleObject673.bin"/><Relationship Id="rId12" Type="http://schemas.openxmlformats.org/officeDocument/2006/relationships/oleObject" Target="../embeddings/oleObject678.bin"/><Relationship Id="rId17" Type="http://schemas.openxmlformats.org/officeDocument/2006/relationships/oleObject" Target="../embeddings/oleObject683.bin"/><Relationship Id="rId25" Type="http://schemas.openxmlformats.org/officeDocument/2006/relationships/oleObject" Target="../embeddings/oleObject691.bin"/><Relationship Id="rId33" Type="http://schemas.openxmlformats.org/officeDocument/2006/relationships/oleObject" Target="../embeddings/oleObject699.bin"/><Relationship Id="rId38" Type="http://schemas.openxmlformats.org/officeDocument/2006/relationships/oleObject" Target="../embeddings/oleObject704.bin"/><Relationship Id="rId2" Type="http://schemas.openxmlformats.org/officeDocument/2006/relationships/slideLayout" Target="../slideLayouts/slideLayout7.xml"/><Relationship Id="rId16" Type="http://schemas.openxmlformats.org/officeDocument/2006/relationships/oleObject" Target="../embeddings/oleObject682.bin"/><Relationship Id="rId20" Type="http://schemas.openxmlformats.org/officeDocument/2006/relationships/oleObject" Target="../embeddings/oleObject686.bin"/><Relationship Id="rId29" Type="http://schemas.openxmlformats.org/officeDocument/2006/relationships/oleObject" Target="../embeddings/oleObject695.bin"/><Relationship Id="rId41" Type="http://schemas.openxmlformats.org/officeDocument/2006/relationships/oleObject" Target="../embeddings/oleObject707.bin"/><Relationship Id="rId1" Type="http://schemas.openxmlformats.org/officeDocument/2006/relationships/vmlDrawing" Target="../drawings/vmlDrawing46.vml"/><Relationship Id="rId6" Type="http://schemas.openxmlformats.org/officeDocument/2006/relationships/oleObject" Target="../embeddings/oleObject672.bin"/><Relationship Id="rId11" Type="http://schemas.openxmlformats.org/officeDocument/2006/relationships/oleObject" Target="../embeddings/oleObject677.bin"/><Relationship Id="rId24" Type="http://schemas.openxmlformats.org/officeDocument/2006/relationships/oleObject" Target="../embeddings/oleObject690.bin"/><Relationship Id="rId32" Type="http://schemas.openxmlformats.org/officeDocument/2006/relationships/oleObject" Target="../embeddings/oleObject698.bin"/><Relationship Id="rId37" Type="http://schemas.openxmlformats.org/officeDocument/2006/relationships/oleObject" Target="../embeddings/oleObject703.bin"/><Relationship Id="rId40" Type="http://schemas.openxmlformats.org/officeDocument/2006/relationships/oleObject" Target="../embeddings/oleObject706.bin"/><Relationship Id="rId5" Type="http://schemas.openxmlformats.org/officeDocument/2006/relationships/oleObject" Target="../embeddings/oleObject671.bin"/><Relationship Id="rId15" Type="http://schemas.openxmlformats.org/officeDocument/2006/relationships/oleObject" Target="../embeddings/oleObject681.bin"/><Relationship Id="rId23" Type="http://schemas.openxmlformats.org/officeDocument/2006/relationships/oleObject" Target="../embeddings/oleObject689.bin"/><Relationship Id="rId28" Type="http://schemas.openxmlformats.org/officeDocument/2006/relationships/oleObject" Target="../embeddings/oleObject694.bin"/><Relationship Id="rId36" Type="http://schemas.openxmlformats.org/officeDocument/2006/relationships/oleObject" Target="../embeddings/oleObject702.bin"/><Relationship Id="rId10" Type="http://schemas.openxmlformats.org/officeDocument/2006/relationships/oleObject" Target="../embeddings/oleObject676.bin"/><Relationship Id="rId19" Type="http://schemas.openxmlformats.org/officeDocument/2006/relationships/oleObject" Target="../embeddings/oleObject685.bin"/><Relationship Id="rId31" Type="http://schemas.openxmlformats.org/officeDocument/2006/relationships/oleObject" Target="../embeddings/oleObject697.bin"/><Relationship Id="rId44" Type="http://schemas.openxmlformats.org/officeDocument/2006/relationships/oleObject" Target="../embeddings/oleObject710.bin"/><Relationship Id="rId4" Type="http://schemas.openxmlformats.org/officeDocument/2006/relationships/oleObject" Target="../embeddings/oleObject670.bin"/><Relationship Id="rId9" Type="http://schemas.openxmlformats.org/officeDocument/2006/relationships/oleObject" Target="../embeddings/oleObject675.bin"/><Relationship Id="rId14" Type="http://schemas.openxmlformats.org/officeDocument/2006/relationships/oleObject" Target="../embeddings/oleObject680.bin"/><Relationship Id="rId22" Type="http://schemas.openxmlformats.org/officeDocument/2006/relationships/oleObject" Target="../embeddings/oleObject688.bin"/><Relationship Id="rId27" Type="http://schemas.openxmlformats.org/officeDocument/2006/relationships/oleObject" Target="../embeddings/oleObject693.bin"/><Relationship Id="rId30" Type="http://schemas.openxmlformats.org/officeDocument/2006/relationships/oleObject" Target="../embeddings/oleObject696.bin"/><Relationship Id="rId35" Type="http://schemas.openxmlformats.org/officeDocument/2006/relationships/oleObject" Target="../embeddings/oleObject701.bin"/><Relationship Id="rId43" Type="http://schemas.openxmlformats.org/officeDocument/2006/relationships/oleObject" Target="../embeddings/oleObject709.bin"/></Relationships>
</file>

<file path=ppt/slides/_rels/slide65.xml.rels><?xml version="1.0" encoding="UTF-8" standalone="yes"?>
<Relationships xmlns="http://schemas.openxmlformats.org/package/2006/relationships"><Relationship Id="rId8" Type="http://schemas.openxmlformats.org/officeDocument/2006/relationships/oleObject" Target="../embeddings/oleObject713.bin"/><Relationship Id="rId13" Type="http://schemas.openxmlformats.org/officeDocument/2006/relationships/oleObject" Target="../embeddings/oleObject718.bin"/><Relationship Id="rId18" Type="http://schemas.openxmlformats.org/officeDocument/2006/relationships/oleObject" Target="../embeddings/oleObject723.bin"/><Relationship Id="rId26" Type="http://schemas.openxmlformats.org/officeDocument/2006/relationships/oleObject" Target="../embeddings/oleObject731.bin"/><Relationship Id="rId3" Type="http://schemas.openxmlformats.org/officeDocument/2006/relationships/notesSlide" Target="../notesSlides/notesSlide60.xml"/><Relationship Id="rId21" Type="http://schemas.openxmlformats.org/officeDocument/2006/relationships/oleObject" Target="../embeddings/oleObject726.bin"/><Relationship Id="rId34" Type="http://schemas.openxmlformats.org/officeDocument/2006/relationships/oleObject" Target="../embeddings/oleObject739.bin"/><Relationship Id="rId7" Type="http://schemas.openxmlformats.org/officeDocument/2006/relationships/oleObject" Target="../embeddings/oleObject712.bin"/><Relationship Id="rId12" Type="http://schemas.openxmlformats.org/officeDocument/2006/relationships/oleObject" Target="../embeddings/oleObject717.bin"/><Relationship Id="rId17" Type="http://schemas.openxmlformats.org/officeDocument/2006/relationships/oleObject" Target="../embeddings/oleObject722.bin"/><Relationship Id="rId25" Type="http://schemas.openxmlformats.org/officeDocument/2006/relationships/oleObject" Target="../embeddings/oleObject730.bin"/><Relationship Id="rId33" Type="http://schemas.openxmlformats.org/officeDocument/2006/relationships/oleObject" Target="../embeddings/oleObject738.bin"/><Relationship Id="rId2" Type="http://schemas.openxmlformats.org/officeDocument/2006/relationships/slideLayout" Target="../slideLayouts/slideLayout7.xml"/><Relationship Id="rId16" Type="http://schemas.openxmlformats.org/officeDocument/2006/relationships/oleObject" Target="../embeddings/oleObject721.bin"/><Relationship Id="rId20" Type="http://schemas.openxmlformats.org/officeDocument/2006/relationships/oleObject" Target="../embeddings/oleObject725.bin"/><Relationship Id="rId29" Type="http://schemas.openxmlformats.org/officeDocument/2006/relationships/oleObject" Target="../embeddings/oleObject734.bin"/><Relationship Id="rId1" Type="http://schemas.openxmlformats.org/officeDocument/2006/relationships/vmlDrawing" Target="../drawings/vmlDrawing47.vml"/><Relationship Id="rId6" Type="http://schemas.openxmlformats.org/officeDocument/2006/relationships/oleObject" Target="../embeddings/oleObject711.bin"/><Relationship Id="rId11" Type="http://schemas.openxmlformats.org/officeDocument/2006/relationships/oleObject" Target="../embeddings/oleObject716.bin"/><Relationship Id="rId24" Type="http://schemas.openxmlformats.org/officeDocument/2006/relationships/oleObject" Target="../embeddings/oleObject729.bin"/><Relationship Id="rId32" Type="http://schemas.openxmlformats.org/officeDocument/2006/relationships/oleObject" Target="../embeddings/oleObject737.bin"/><Relationship Id="rId37" Type="http://schemas.openxmlformats.org/officeDocument/2006/relationships/oleObject" Target="../embeddings/oleObject742.bin"/><Relationship Id="rId5" Type="http://schemas.openxmlformats.org/officeDocument/2006/relationships/audio" Target="../media/audio2.wav"/><Relationship Id="rId15" Type="http://schemas.openxmlformats.org/officeDocument/2006/relationships/oleObject" Target="../embeddings/oleObject720.bin"/><Relationship Id="rId23" Type="http://schemas.openxmlformats.org/officeDocument/2006/relationships/oleObject" Target="../embeddings/oleObject728.bin"/><Relationship Id="rId28" Type="http://schemas.openxmlformats.org/officeDocument/2006/relationships/oleObject" Target="../embeddings/oleObject733.bin"/><Relationship Id="rId36" Type="http://schemas.openxmlformats.org/officeDocument/2006/relationships/oleObject" Target="../embeddings/oleObject741.bin"/><Relationship Id="rId10" Type="http://schemas.openxmlformats.org/officeDocument/2006/relationships/oleObject" Target="../embeddings/oleObject715.bin"/><Relationship Id="rId19" Type="http://schemas.openxmlformats.org/officeDocument/2006/relationships/oleObject" Target="../embeddings/oleObject724.bin"/><Relationship Id="rId31" Type="http://schemas.openxmlformats.org/officeDocument/2006/relationships/oleObject" Target="../embeddings/oleObject736.bin"/><Relationship Id="rId4" Type="http://schemas.openxmlformats.org/officeDocument/2006/relationships/audio" Target="../media/audio1.wav"/><Relationship Id="rId9" Type="http://schemas.openxmlformats.org/officeDocument/2006/relationships/oleObject" Target="../embeddings/oleObject714.bin"/><Relationship Id="rId14" Type="http://schemas.openxmlformats.org/officeDocument/2006/relationships/oleObject" Target="../embeddings/oleObject719.bin"/><Relationship Id="rId22" Type="http://schemas.openxmlformats.org/officeDocument/2006/relationships/oleObject" Target="../embeddings/oleObject727.bin"/><Relationship Id="rId27" Type="http://schemas.openxmlformats.org/officeDocument/2006/relationships/oleObject" Target="../embeddings/oleObject732.bin"/><Relationship Id="rId30" Type="http://schemas.openxmlformats.org/officeDocument/2006/relationships/oleObject" Target="../embeddings/oleObject735.bin"/><Relationship Id="rId35" Type="http://schemas.openxmlformats.org/officeDocument/2006/relationships/oleObject" Target="../embeddings/oleObject740.bin"/></Relationships>
</file>

<file path=ppt/slides/_rels/slide66.xml.rels><?xml version="1.0" encoding="UTF-8" standalone="yes"?>
<Relationships xmlns="http://schemas.openxmlformats.org/package/2006/relationships"><Relationship Id="rId8" Type="http://schemas.openxmlformats.org/officeDocument/2006/relationships/oleObject" Target="../embeddings/oleObject748.bin"/><Relationship Id="rId13" Type="http://schemas.openxmlformats.org/officeDocument/2006/relationships/oleObject" Target="../embeddings/oleObject753.bin"/><Relationship Id="rId18" Type="http://schemas.openxmlformats.org/officeDocument/2006/relationships/oleObject" Target="../embeddings/oleObject758.bin"/><Relationship Id="rId3" Type="http://schemas.openxmlformats.org/officeDocument/2006/relationships/oleObject" Target="../embeddings/oleObject743.bin"/><Relationship Id="rId7" Type="http://schemas.openxmlformats.org/officeDocument/2006/relationships/oleObject" Target="../embeddings/oleObject747.bin"/><Relationship Id="rId12" Type="http://schemas.openxmlformats.org/officeDocument/2006/relationships/oleObject" Target="../embeddings/oleObject752.bin"/><Relationship Id="rId17" Type="http://schemas.openxmlformats.org/officeDocument/2006/relationships/oleObject" Target="../embeddings/oleObject757.bin"/><Relationship Id="rId2" Type="http://schemas.openxmlformats.org/officeDocument/2006/relationships/slideLayout" Target="../slideLayouts/slideLayout7.xml"/><Relationship Id="rId16" Type="http://schemas.openxmlformats.org/officeDocument/2006/relationships/oleObject" Target="../embeddings/oleObject756.bin"/><Relationship Id="rId1" Type="http://schemas.openxmlformats.org/officeDocument/2006/relationships/vmlDrawing" Target="../drawings/vmlDrawing48.vml"/><Relationship Id="rId6" Type="http://schemas.openxmlformats.org/officeDocument/2006/relationships/oleObject" Target="../embeddings/oleObject746.bin"/><Relationship Id="rId11" Type="http://schemas.openxmlformats.org/officeDocument/2006/relationships/oleObject" Target="../embeddings/oleObject751.bin"/><Relationship Id="rId5" Type="http://schemas.openxmlformats.org/officeDocument/2006/relationships/oleObject" Target="../embeddings/oleObject745.bin"/><Relationship Id="rId15" Type="http://schemas.openxmlformats.org/officeDocument/2006/relationships/oleObject" Target="../embeddings/oleObject755.bin"/><Relationship Id="rId10" Type="http://schemas.openxmlformats.org/officeDocument/2006/relationships/oleObject" Target="../embeddings/oleObject750.bin"/><Relationship Id="rId4" Type="http://schemas.openxmlformats.org/officeDocument/2006/relationships/oleObject" Target="../embeddings/oleObject744.bin"/><Relationship Id="rId9" Type="http://schemas.openxmlformats.org/officeDocument/2006/relationships/oleObject" Target="../embeddings/oleObject749.bin"/><Relationship Id="rId14" Type="http://schemas.openxmlformats.org/officeDocument/2006/relationships/oleObject" Target="../embeddings/oleObject754.bin"/></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61.xml"/><Relationship Id="rId2" Type="http://schemas.openxmlformats.org/officeDocument/2006/relationships/slideLayout" Target="../slideLayouts/slideLayout7.xml"/><Relationship Id="rId1" Type="http://schemas.openxmlformats.org/officeDocument/2006/relationships/vmlDrawing" Target="../drawings/vmlDrawing49.vml"/><Relationship Id="rId4" Type="http://schemas.openxmlformats.org/officeDocument/2006/relationships/oleObject" Target="../embeddings/oleObject759.bin"/></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62.xml"/><Relationship Id="rId2" Type="http://schemas.openxmlformats.org/officeDocument/2006/relationships/slideLayout" Target="../slideLayouts/slideLayout12.xml"/><Relationship Id="rId1" Type="http://schemas.openxmlformats.org/officeDocument/2006/relationships/vmlDrawing" Target="../drawings/vmlDrawing50.vml"/><Relationship Id="rId6" Type="http://schemas.openxmlformats.org/officeDocument/2006/relationships/image" Target="../media/image502.png"/><Relationship Id="rId5" Type="http://schemas.openxmlformats.org/officeDocument/2006/relationships/oleObject" Target="../embeddings/oleObject760.bin"/><Relationship Id="rId4" Type="http://schemas.openxmlformats.org/officeDocument/2006/relationships/image" Target="../media/image501.jpeg"/></Relationships>
</file>

<file path=ppt/slides/_rels/slide69.xml.rels><?xml version="1.0" encoding="UTF-8" standalone="yes"?>
<Relationships xmlns="http://schemas.openxmlformats.org/package/2006/relationships"><Relationship Id="rId8" Type="http://schemas.openxmlformats.org/officeDocument/2006/relationships/oleObject" Target="../embeddings/oleObject765.bin"/><Relationship Id="rId13" Type="http://schemas.openxmlformats.org/officeDocument/2006/relationships/oleObject" Target="../embeddings/oleObject770.bin"/><Relationship Id="rId18" Type="http://schemas.openxmlformats.org/officeDocument/2006/relationships/oleObject" Target="../embeddings/oleObject775.bin"/><Relationship Id="rId26" Type="http://schemas.openxmlformats.org/officeDocument/2006/relationships/oleObject" Target="../embeddings/oleObject783.bin"/><Relationship Id="rId39" Type="http://schemas.openxmlformats.org/officeDocument/2006/relationships/oleObject" Target="../embeddings/oleObject796.bin"/><Relationship Id="rId3" Type="http://schemas.openxmlformats.org/officeDocument/2006/relationships/notesSlide" Target="../notesSlides/notesSlide63.xml"/><Relationship Id="rId21" Type="http://schemas.openxmlformats.org/officeDocument/2006/relationships/oleObject" Target="../embeddings/oleObject778.bin"/><Relationship Id="rId34" Type="http://schemas.openxmlformats.org/officeDocument/2006/relationships/oleObject" Target="../embeddings/oleObject791.bin"/><Relationship Id="rId42" Type="http://schemas.openxmlformats.org/officeDocument/2006/relationships/oleObject" Target="../embeddings/oleObject799.bin"/><Relationship Id="rId7" Type="http://schemas.openxmlformats.org/officeDocument/2006/relationships/oleObject" Target="../embeddings/oleObject764.bin"/><Relationship Id="rId12" Type="http://schemas.openxmlformats.org/officeDocument/2006/relationships/oleObject" Target="../embeddings/oleObject769.bin"/><Relationship Id="rId17" Type="http://schemas.openxmlformats.org/officeDocument/2006/relationships/oleObject" Target="../embeddings/oleObject774.bin"/><Relationship Id="rId25" Type="http://schemas.openxmlformats.org/officeDocument/2006/relationships/oleObject" Target="../embeddings/oleObject782.bin"/><Relationship Id="rId33" Type="http://schemas.openxmlformats.org/officeDocument/2006/relationships/oleObject" Target="../embeddings/oleObject790.bin"/><Relationship Id="rId38" Type="http://schemas.openxmlformats.org/officeDocument/2006/relationships/oleObject" Target="../embeddings/oleObject795.bin"/><Relationship Id="rId2" Type="http://schemas.openxmlformats.org/officeDocument/2006/relationships/slideLayout" Target="../slideLayouts/slideLayout7.xml"/><Relationship Id="rId16" Type="http://schemas.openxmlformats.org/officeDocument/2006/relationships/oleObject" Target="../embeddings/oleObject773.bin"/><Relationship Id="rId20" Type="http://schemas.openxmlformats.org/officeDocument/2006/relationships/oleObject" Target="../embeddings/oleObject777.bin"/><Relationship Id="rId29" Type="http://schemas.openxmlformats.org/officeDocument/2006/relationships/oleObject" Target="../embeddings/oleObject786.bin"/><Relationship Id="rId41" Type="http://schemas.openxmlformats.org/officeDocument/2006/relationships/oleObject" Target="../embeddings/oleObject798.bin"/><Relationship Id="rId1" Type="http://schemas.openxmlformats.org/officeDocument/2006/relationships/vmlDrawing" Target="../drawings/vmlDrawing51.vml"/><Relationship Id="rId6" Type="http://schemas.openxmlformats.org/officeDocument/2006/relationships/oleObject" Target="../embeddings/oleObject763.bin"/><Relationship Id="rId11" Type="http://schemas.openxmlformats.org/officeDocument/2006/relationships/oleObject" Target="../embeddings/oleObject768.bin"/><Relationship Id="rId24" Type="http://schemas.openxmlformats.org/officeDocument/2006/relationships/oleObject" Target="../embeddings/oleObject781.bin"/><Relationship Id="rId32" Type="http://schemas.openxmlformats.org/officeDocument/2006/relationships/oleObject" Target="../embeddings/oleObject789.bin"/><Relationship Id="rId37" Type="http://schemas.openxmlformats.org/officeDocument/2006/relationships/oleObject" Target="../embeddings/oleObject794.bin"/><Relationship Id="rId40" Type="http://schemas.openxmlformats.org/officeDocument/2006/relationships/oleObject" Target="../embeddings/oleObject797.bin"/><Relationship Id="rId5" Type="http://schemas.openxmlformats.org/officeDocument/2006/relationships/oleObject" Target="../embeddings/oleObject762.bin"/><Relationship Id="rId15" Type="http://schemas.openxmlformats.org/officeDocument/2006/relationships/oleObject" Target="../embeddings/oleObject772.bin"/><Relationship Id="rId23" Type="http://schemas.openxmlformats.org/officeDocument/2006/relationships/oleObject" Target="../embeddings/oleObject780.bin"/><Relationship Id="rId28" Type="http://schemas.openxmlformats.org/officeDocument/2006/relationships/oleObject" Target="../embeddings/oleObject785.bin"/><Relationship Id="rId36" Type="http://schemas.openxmlformats.org/officeDocument/2006/relationships/oleObject" Target="../embeddings/oleObject793.bin"/><Relationship Id="rId10" Type="http://schemas.openxmlformats.org/officeDocument/2006/relationships/oleObject" Target="../embeddings/oleObject767.bin"/><Relationship Id="rId19" Type="http://schemas.openxmlformats.org/officeDocument/2006/relationships/oleObject" Target="../embeddings/oleObject776.bin"/><Relationship Id="rId31" Type="http://schemas.openxmlformats.org/officeDocument/2006/relationships/oleObject" Target="../embeddings/oleObject788.bin"/><Relationship Id="rId44" Type="http://schemas.openxmlformats.org/officeDocument/2006/relationships/oleObject" Target="../embeddings/oleObject801.bin"/><Relationship Id="rId4" Type="http://schemas.openxmlformats.org/officeDocument/2006/relationships/oleObject" Target="../embeddings/oleObject761.bin"/><Relationship Id="rId9" Type="http://schemas.openxmlformats.org/officeDocument/2006/relationships/oleObject" Target="../embeddings/oleObject766.bin"/><Relationship Id="rId14" Type="http://schemas.openxmlformats.org/officeDocument/2006/relationships/oleObject" Target="../embeddings/oleObject771.bin"/><Relationship Id="rId22" Type="http://schemas.openxmlformats.org/officeDocument/2006/relationships/oleObject" Target="../embeddings/oleObject779.bin"/><Relationship Id="rId27" Type="http://schemas.openxmlformats.org/officeDocument/2006/relationships/oleObject" Target="../embeddings/oleObject784.bin"/><Relationship Id="rId30" Type="http://schemas.openxmlformats.org/officeDocument/2006/relationships/oleObject" Target="../embeddings/oleObject787.bin"/><Relationship Id="rId35" Type="http://schemas.openxmlformats.org/officeDocument/2006/relationships/oleObject" Target="../embeddings/oleObject792.bin"/><Relationship Id="rId43" Type="http://schemas.openxmlformats.org/officeDocument/2006/relationships/oleObject" Target="../embeddings/oleObject800.bin"/></Relationships>
</file>

<file path=ppt/slides/_rels/slide7.xml.rels><?xml version="1.0" encoding="UTF-8" standalone="yes"?>
<Relationships xmlns="http://schemas.openxmlformats.org/package/2006/relationships"><Relationship Id="rId8" Type="http://schemas.openxmlformats.org/officeDocument/2006/relationships/oleObject" Target="../embeddings/oleObject23.bin"/><Relationship Id="rId3" Type="http://schemas.openxmlformats.org/officeDocument/2006/relationships/notesSlide" Target="../notesSlides/notesSlide7.xml"/><Relationship Id="rId7" Type="http://schemas.openxmlformats.org/officeDocument/2006/relationships/oleObject" Target="../embeddings/oleObject22.bin"/><Relationship Id="rId2" Type="http://schemas.openxmlformats.org/officeDocument/2006/relationships/slideLayout" Target="../slideLayouts/slideLayout7.xml"/><Relationship Id="rId1" Type="http://schemas.openxmlformats.org/officeDocument/2006/relationships/vmlDrawing" Target="../drawings/vmlDrawing2.vml"/><Relationship Id="rId6" Type="http://schemas.openxmlformats.org/officeDocument/2006/relationships/oleObject" Target="../embeddings/oleObject21.bin"/><Relationship Id="rId5" Type="http://schemas.openxmlformats.org/officeDocument/2006/relationships/oleObject" Target="../embeddings/oleObject20.bin"/><Relationship Id="rId4" Type="http://schemas.openxmlformats.org/officeDocument/2006/relationships/oleObject" Target="../embeddings/oleObject19.bin"/><Relationship Id="rId9" Type="http://schemas.openxmlformats.org/officeDocument/2006/relationships/oleObject" Target="../embeddings/oleObject24.bin"/></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8" Type="http://schemas.openxmlformats.org/officeDocument/2006/relationships/oleObject" Target="../embeddings/oleObject807.bin"/><Relationship Id="rId3" Type="http://schemas.openxmlformats.org/officeDocument/2006/relationships/oleObject" Target="../embeddings/oleObject802.bin"/><Relationship Id="rId7" Type="http://schemas.openxmlformats.org/officeDocument/2006/relationships/oleObject" Target="../embeddings/oleObject806.bin"/><Relationship Id="rId2" Type="http://schemas.openxmlformats.org/officeDocument/2006/relationships/slideLayout" Target="../slideLayouts/slideLayout7.xml"/><Relationship Id="rId1" Type="http://schemas.openxmlformats.org/officeDocument/2006/relationships/vmlDrawing" Target="../drawings/vmlDrawing52.vml"/><Relationship Id="rId6" Type="http://schemas.openxmlformats.org/officeDocument/2006/relationships/oleObject" Target="../embeddings/oleObject805.bin"/><Relationship Id="rId11" Type="http://schemas.openxmlformats.org/officeDocument/2006/relationships/oleObject" Target="../embeddings/oleObject810.bin"/><Relationship Id="rId5" Type="http://schemas.openxmlformats.org/officeDocument/2006/relationships/oleObject" Target="../embeddings/oleObject804.bin"/><Relationship Id="rId10" Type="http://schemas.openxmlformats.org/officeDocument/2006/relationships/oleObject" Target="../embeddings/oleObject809.bin"/><Relationship Id="rId4" Type="http://schemas.openxmlformats.org/officeDocument/2006/relationships/oleObject" Target="../embeddings/oleObject803.bin"/><Relationship Id="rId9" Type="http://schemas.openxmlformats.org/officeDocument/2006/relationships/oleObject" Target="../embeddings/oleObject808.bin"/></Relationships>
</file>

<file path=ppt/slides/_rels/slide72.xml.rels><?xml version="1.0" encoding="UTF-8" standalone="yes"?>
<Relationships xmlns="http://schemas.openxmlformats.org/package/2006/relationships"><Relationship Id="rId3" Type="http://schemas.openxmlformats.org/officeDocument/2006/relationships/audio" Target="../media/audio3.wav"/><Relationship Id="rId2" Type="http://schemas.openxmlformats.org/officeDocument/2006/relationships/notesSlide" Target="../notesSlides/notesSlide64.xml"/><Relationship Id="rId1" Type="http://schemas.openxmlformats.org/officeDocument/2006/relationships/slideLayout" Target="../slideLayouts/slideLayout7.xml"/><Relationship Id="rId5" Type="http://schemas.openxmlformats.org/officeDocument/2006/relationships/audio" Target="../media/audio5.wav"/><Relationship Id="rId4" Type="http://schemas.openxmlformats.org/officeDocument/2006/relationships/audio" Target="../media/audio4.wav"/></Relationships>
</file>

<file path=ppt/slides/_rels/slide73.xml.rels><?xml version="1.0" encoding="UTF-8" standalone="yes"?>
<Relationships xmlns="http://schemas.openxmlformats.org/package/2006/relationships"><Relationship Id="rId8" Type="http://schemas.openxmlformats.org/officeDocument/2006/relationships/oleObject" Target="../embeddings/oleObject814.bin"/><Relationship Id="rId3" Type="http://schemas.openxmlformats.org/officeDocument/2006/relationships/audio" Target="../media/audio2.wav"/><Relationship Id="rId7" Type="http://schemas.openxmlformats.org/officeDocument/2006/relationships/oleObject" Target="../embeddings/oleObject813.bin"/><Relationship Id="rId12" Type="http://schemas.openxmlformats.org/officeDocument/2006/relationships/oleObject" Target="../embeddings/oleObject818.bin"/><Relationship Id="rId2" Type="http://schemas.openxmlformats.org/officeDocument/2006/relationships/slideLayout" Target="../slideLayouts/slideLayout7.xml"/><Relationship Id="rId1" Type="http://schemas.openxmlformats.org/officeDocument/2006/relationships/vmlDrawing" Target="../drawings/vmlDrawing53.vml"/><Relationship Id="rId6" Type="http://schemas.openxmlformats.org/officeDocument/2006/relationships/oleObject" Target="../embeddings/oleObject812.bin"/><Relationship Id="rId11" Type="http://schemas.openxmlformats.org/officeDocument/2006/relationships/oleObject" Target="../embeddings/oleObject817.bin"/><Relationship Id="rId5" Type="http://schemas.openxmlformats.org/officeDocument/2006/relationships/oleObject" Target="../embeddings/oleObject811.bin"/><Relationship Id="rId10" Type="http://schemas.openxmlformats.org/officeDocument/2006/relationships/oleObject" Target="../embeddings/oleObject816.bin"/><Relationship Id="rId4" Type="http://schemas.openxmlformats.org/officeDocument/2006/relationships/audio" Target="../media/audio1.wav"/><Relationship Id="rId9" Type="http://schemas.openxmlformats.org/officeDocument/2006/relationships/oleObject" Target="../embeddings/oleObject815.bin"/></Relationships>
</file>

<file path=ppt/slides/_rels/slide74.xml.rels><?xml version="1.0" encoding="UTF-8" standalone="yes"?>
<Relationships xmlns="http://schemas.openxmlformats.org/package/2006/relationships"><Relationship Id="rId3" Type="http://schemas.openxmlformats.org/officeDocument/2006/relationships/notesSlide" Target="../notesSlides/notesSlide65.xml"/><Relationship Id="rId2" Type="http://schemas.openxmlformats.org/officeDocument/2006/relationships/slideLayout" Target="../slideLayouts/slideLayout2.xml"/><Relationship Id="rId1" Type="http://schemas.openxmlformats.org/officeDocument/2006/relationships/vmlDrawing" Target="../drawings/vmlDrawing54.vml"/><Relationship Id="rId5" Type="http://schemas.openxmlformats.org/officeDocument/2006/relationships/oleObject" Target="../embeddings/oleObject820.bin"/><Relationship Id="rId4" Type="http://schemas.openxmlformats.org/officeDocument/2006/relationships/oleObject" Target="../embeddings/oleObject819.bin"/></Relationships>
</file>

<file path=ppt/slides/_rels/slide75.xml.rels><?xml version="1.0" encoding="UTF-8" standalone="yes"?>
<Relationships xmlns="http://schemas.openxmlformats.org/package/2006/relationships"><Relationship Id="rId8" Type="http://schemas.openxmlformats.org/officeDocument/2006/relationships/oleObject" Target="../embeddings/oleObject823.bin"/><Relationship Id="rId13" Type="http://schemas.openxmlformats.org/officeDocument/2006/relationships/oleObject" Target="../embeddings/oleObject828.bin"/><Relationship Id="rId18" Type="http://schemas.openxmlformats.org/officeDocument/2006/relationships/oleObject" Target="../embeddings/oleObject833.bin"/><Relationship Id="rId3" Type="http://schemas.openxmlformats.org/officeDocument/2006/relationships/notesSlide" Target="../notesSlides/notesSlide66.xml"/><Relationship Id="rId7" Type="http://schemas.openxmlformats.org/officeDocument/2006/relationships/oleObject" Target="../embeddings/oleObject822.bin"/><Relationship Id="rId12" Type="http://schemas.openxmlformats.org/officeDocument/2006/relationships/oleObject" Target="../embeddings/oleObject827.bin"/><Relationship Id="rId17" Type="http://schemas.openxmlformats.org/officeDocument/2006/relationships/oleObject" Target="../embeddings/oleObject832.bin"/><Relationship Id="rId2" Type="http://schemas.openxmlformats.org/officeDocument/2006/relationships/slideLayout" Target="../slideLayouts/slideLayout7.xml"/><Relationship Id="rId16" Type="http://schemas.openxmlformats.org/officeDocument/2006/relationships/oleObject" Target="../embeddings/oleObject831.bin"/><Relationship Id="rId1" Type="http://schemas.openxmlformats.org/officeDocument/2006/relationships/vmlDrawing" Target="../drawings/vmlDrawing55.vml"/><Relationship Id="rId6" Type="http://schemas.openxmlformats.org/officeDocument/2006/relationships/oleObject" Target="../embeddings/oleObject821.bin"/><Relationship Id="rId11" Type="http://schemas.openxmlformats.org/officeDocument/2006/relationships/oleObject" Target="../embeddings/oleObject826.bin"/><Relationship Id="rId5" Type="http://schemas.openxmlformats.org/officeDocument/2006/relationships/audio" Target="../media/audio1.wav"/><Relationship Id="rId15" Type="http://schemas.openxmlformats.org/officeDocument/2006/relationships/oleObject" Target="../embeddings/oleObject830.bin"/><Relationship Id="rId10" Type="http://schemas.openxmlformats.org/officeDocument/2006/relationships/oleObject" Target="../embeddings/oleObject825.bin"/><Relationship Id="rId19" Type="http://schemas.openxmlformats.org/officeDocument/2006/relationships/oleObject" Target="../embeddings/oleObject834.bin"/><Relationship Id="rId4" Type="http://schemas.openxmlformats.org/officeDocument/2006/relationships/audio" Target="../media/audio2.wav"/><Relationship Id="rId9" Type="http://schemas.openxmlformats.org/officeDocument/2006/relationships/oleObject" Target="../embeddings/oleObject824.bin"/><Relationship Id="rId14" Type="http://schemas.openxmlformats.org/officeDocument/2006/relationships/oleObject" Target="../embeddings/oleObject829.bin"/></Relationships>
</file>

<file path=ppt/slides/_rels/slide76.xml.rels><?xml version="1.0" encoding="UTF-8" standalone="yes"?>
<Relationships xmlns="http://schemas.openxmlformats.org/package/2006/relationships"><Relationship Id="rId8" Type="http://schemas.openxmlformats.org/officeDocument/2006/relationships/oleObject" Target="../embeddings/oleObject839.bin"/><Relationship Id="rId3" Type="http://schemas.openxmlformats.org/officeDocument/2006/relationships/audio" Target="../media/audio1.wav"/><Relationship Id="rId7" Type="http://schemas.openxmlformats.org/officeDocument/2006/relationships/oleObject" Target="../embeddings/oleObject838.bin"/><Relationship Id="rId2" Type="http://schemas.openxmlformats.org/officeDocument/2006/relationships/slideLayout" Target="../slideLayouts/slideLayout7.xml"/><Relationship Id="rId1" Type="http://schemas.openxmlformats.org/officeDocument/2006/relationships/vmlDrawing" Target="../drawings/vmlDrawing56.vml"/><Relationship Id="rId6" Type="http://schemas.openxmlformats.org/officeDocument/2006/relationships/oleObject" Target="../embeddings/oleObject837.bin"/><Relationship Id="rId5" Type="http://schemas.openxmlformats.org/officeDocument/2006/relationships/oleObject" Target="../embeddings/oleObject836.bin"/><Relationship Id="rId4" Type="http://schemas.openxmlformats.org/officeDocument/2006/relationships/oleObject" Target="../embeddings/oleObject835.bin"/><Relationship Id="rId9" Type="http://schemas.openxmlformats.org/officeDocument/2006/relationships/oleObject" Target="../embeddings/oleObject840.bin"/></Relationships>
</file>

<file path=ppt/slides/_rels/slide77.xml.rels><?xml version="1.0" encoding="UTF-8" standalone="yes"?>
<Relationships xmlns="http://schemas.openxmlformats.org/package/2006/relationships"><Relationship Id="rId8" Type="http://schemas.openxmlformats.org/officeDocument/2006/relationships/oleObject" Target="../embeddings/oleObject845.bin"/><Relationship Id="rId3" Type="http://schemas.openxmlformats.org/officeDocument/2006/relationships/audio" Target="../media/audio1.wav"/><Relationship Id="rId7" Type="http://schemas.openxmlformats.org/officeDocument/2006/relationships/oleObject" Target="../embeddings/oleObject844.bin"/><Relationship Id="rId12" Type="http://schemas.openxmlformats.org/officeDocument/2006/relationships/oleObject" Target="../embeddings/oleObject849.bin"/><Relationship Id="rId2" Type="http://schemas.openxmlformats.org/officeDocument/2006/relationships/slideLayout" Target="../slideLayouts/slideLayout7.xml"/><Relationship Id="rId1" Type="http://schemas.openxmlformats.org/officeDocument/2006/relationships/vmlDrawing" Target="../drawings/vmlDrawing57.vml"/><Relationship Id="rId6" Type="http://schemas.openxmlformats.org/officeDocument/2006/relationships/oleObject" Target="../embeddings/oleObject843.bin"/><Relationship Id="rId11" Type="http://schemas.openxmlformats.org/officeDocument/2006/relationships/oleObject" Target="../embeddings/oleObject848.bin"/><Relationship Id="rId5" Type="http://schemas.openxmlformats.org/officeDocument/2006/relationships/oleObject" Target="../embeddings/oleObject842.bin"/><Relationship Id="rId10" Type="http://schemas.openxmlformats.org/officeDocument/2006/relationships/oleObject" Target="../embeddings/oleObject847.bin"/><Relationship Id="rId4" Type="http://schemas.openxmlformats.org/officeDocument/2006/relationships/oleObject" Target="../embeddings/oleObject841.bin"/><Relationship Id="rId9" Type="http://schemas.openxmlformats.org/officeDocument/2006/relationships/oleObject" Target="../embeddings/oleObject846.bin"/></Relationships>
</file>

<file path=ppt/slides/_rels/slide78.xml.rels><?xml version="1.0" encoding="UTF-8" standalone="yes"?>
<Relationships xmlns="http://schemas.openxmlformats.org/package/2006/relationships"><Relationship Id="rId8" Type="http://schemas.openxmlformats.org/officeDocument/2006/relationships/oleObject" Target="../embeddings/oleObject854.bin"/><Relationship Id="rId13" Type="http://schemas.openxmlformats.org/officeDocument/2006/relationships/oleObject" Target="../embeddings/oleObject859.bin"/><Relationship Id="rId18" Type="http://schemas.openxmlformats.org/officeDocument/2006/relationships/oleObject" Target="../embeddings/oleObject864.bin"/><Relationship Id="rId26" Type="http://schemas.openxmlformats.org/officeDocument/2006/relationships/oleObject" Target="../embeddings/oleObject872.bin"/><Relationship Id="rId3" Type="http://schemas.openxmlformats.org/officeDocument/2006/relationships/notesSlide" Target="../notesSlides/notesSlide67.xml"/><Relationship Id="rId21" Type="http://schemas.openxmlformats.org/officeDocument/2006/relationships/oleObject" Target="../embeddings/oleObject867.bin"/><Relationship Id="rId34" Type="http://schemas.openxmlformats.org/officeDocument/2006/relationships/oleObject" Target="../embeddings/oleObject880.bin"/><Relationship Id="rId7" Type="http://schemas.openxmlformats.org/officeDocument/2006/relationships/oleObject" Target="../embeddings/oleObject853.bin"/><Relationship Id="rId12" Type="http://schemas.openxmlformats.org/officeDocument/2006/relationships/oleObject" Target="../embeddings/oleObject858.bin"/><Relationship Id="rId17" Type="http://schemas.openxmlformats.org/officeDocument/2006/relationships/oleObject" Target="../embeddings/oleObject863.bin"/><Relationship Id="rId25" Type="http://schemas.openxmlformats.org/officeDocument/2006/relationships/oleObject" Target="../embeddings/oleObject871.bin"/><Relationship Id="rId33" Type="http://schemas.openxmlformats.org/officeDocument/2006/relationships/oleObject" Target="../embeddings/oleObject879.bin"/><Relationship Id="rId2" Type="http://schemas.openxmlformats.org/officeDocument/2006/relationships/slideLayout" Target="../slideLayouts/slideLayout7.xml"/><Relationship Id="rId16" Type="http://schemas.openxmlformats.org/officeDocument/2006/relationships/oleObject" Target="../embeddings/oleObject862.bin"/><Relationship Id="rId20" Type="http://schemas.openxmlformats.org/officeDocument/2006/relationships/oleObject" Target="../embeddings/oleObject866.bin"/><Relationship Id="rId29" Type="http://schemas.openxmlformats.org/officeDocument/2006/relationships/oleObject" Target="../embeddings/oleObject875.bin"/><Relationship Id="rId1" Type="http://schemas.openxmlformats.org/officeDocument/2006/relationships/vmlDrawing" Target="../drawings/vmlDrawing58.vml"/><Relationship Id="rId6" Type="http://schemas.openxmlformats.org/officeDocument/2006/relationships/oleObject" Target="../embeddings/oleObject852.bin"/><Relationship Id="rId11" Type="http://schemas.openxmlformats.org/officeDocument/2006/relationships/oleObject" Target="../embeddings/oleObject857.bin"/><Relationship Id="rId24" Type="http://schemas.openxmlformats.org/officeDocument/2006/relationships/oleObject" Target="../embeddings/oleObject870.bin"/><Relationship Id="rId32" Type="http://schemas.openxmlformats.org/officeDocument/2006/relationships/oleObject" Target="../embeddings/oleObject878.bin"/><Relationship Id="rId5" Type="http://schemas.openxmlformats.org/officeDocument/2006/relationships/oleObject" Target="../embeddings/oleObject851.bin"/><Relationship Id="rId15" Type="http://schemas.openxmlformats.org/officeDocument/2006/relationships/oleObject" Target="../embeddings/oleObject861.bin"/><Relationship Id="rId23" Type="http://schemas.openxmlformats.org/officeDocument/2006/relationships/oleObject" Target="../embeddings/oleObject869.bin"/><Relationship Id="rId28" Type="http://schemas.openxmlformats.org/officeDocument/2006/relationships/oleObject" Target="../embeddings/oleObject874.bin"/><Relationship Id="rId10" Type="http://schemas.openxmlformats.org/officeDocument/2006/relationships/oleObject" Target="../embeddings/oleObject856.bin"/><Relationship Id="rId19" Type="http://schemas.openxmlformats.org/officeDocument/2006/relationships/oleObject" Target="../embeddings/oleObject865.bin"/><Relationship Id="rId31" Type="http://schemas.openxmlformats.org/officeDocument/2006/relationships/oleObject" Target="../embeddings/oleObject877.bin"/><Relationship Id="rId4" Type="http://schemas.openxmlformats.org/officeDocument/2006/relationships/oleObject" Target="../embeddings/oleObject850.bin"/><Relationship Id="rId9" Type="http://schemas.openxmlformats.org/officeDocument/2006/relationships/oleObject" Target="../embeddings/oleObject855.bin"/><Relationship Id="rId14" Type="http://schemas.openxmlformats.org/officeDocument/2006/relationships/oleObject" Target="../embeddings/oleObject860.bin"/><Relationship Id="rId22" Type="http://schemas.openxmlformats.org/officeDocument/2006/relationships/oleObject" Target="../embeddings/oleObject868.bin"/><Relationship Id="rId27" Type="http://schemas.openxmlformats.org/officeDocument/2006/relationships/oleObject" Target="../embeddings/oleObject873.bin"/><Relationship Id="rId30" Type="http://schemas.openxmlformats.org/officeDocument/2006/relationships/oleObject" Target="../embeddings/oleObject876.bin"/></Relationships>
</file>

<file path=ppt/slides/_rels/slide79.xml.rels><?xml version="1.0" encoding="UTF-8" standalone="yes"?>
<Relationships xmlns="http://schemas.openxmlformats.org/package/2006/relationships"><Relationship Id="rId8" Type="http://schemas.openxmlformats.org/officeDocument/2006/relationships/oleObject" Target="../embeddings/oleObject885.bin"/><Relationship Id="rId13" Type="http://schemas.openxmlformats.org/officeDocument/2006/relationships/oleObject" Target="../embeddings/oleObject890.bin"/><Relationship Id="rId18" Type="http://schemas.openxmlformats.org/officeDocument/2006/relationships/oleObject" Target="../embeddings/oleObject895.bin"/><Relationship Id="rId26" Type="http://schemas.openxmlformats.org/officeDocument/2006/relationships/oleObject" Target="../embeddings/oleObject903.bin"/><Relationship Id="rId3" Type="http://schemas.openxmlformats.org/officeDocument/2006/relationships/notesSlide" Target="../notesSlides/notesSlide68.xml"/><Relationship Id="rId21" Type="http://schemas.openxmlformats.org/officeDocument/2006/relationships/oleObject" Target="../embeddings/oleObject898.bin"/><Relationship Id="rId34" Type="http://schemas.openxmlformats.org/officeDocument/2006/relationships/oleObject" Target="../embeddings/oleObject911.bin"/><Relationship Id="rId7" Type="http://schemas.openxmlformats.org/officeDocument/2006/relationships/oleObject" Target="../embeddings/oleObject884.bin"/><Relationship Id="rId12" Type="http://schemas.openxmlformats.org/officeDocument/2006/relationships/oleObject" Target="../embeddings/oleObject889.bin"/><Relationship Id="rId17" Type="http://schemas.openxmlformats.org/officeDocument/2006/relationships/oleObject" Target="../embeddings/oleObject894.bin"/><Relationship Id="rId25" Type="http://schemas.openxmlformats.org/officeDocument/2006/relationships/oleObject" Target="../embeddings/oleObject902.bin"/><Relationship Id="rId33" Type="http://schemas.openxmlformats.org/officeDocument/2006/relationships/oleObject" Target="../embeddings/oleObject910.bin"/><Relationship Id="rId2" Type="http://schemas.openxmlformats.org/officeDocument/2006/relationships/slideLayout" Target="../slideLayouts/slideLayout7.xml"/><Relationship Id="rId16" Type="http://schemas.openxmlformats.org/officeDocument/2006/relationships/oleObject" Target="../embeddings/oleObject893.bin"/><Relationship Id="rId20" Type="http://schemas.openxmlformats.org/officeDocument/2006/relationships/oleObject" Target="../embeddings/oleObject897.bin"/><Relationship Id="rId29" Type="http://schemas.openxmlformats.org/officeDocument/2006/relationships/oleObject" Target="../embeddings/oleObject906.bin"/><Relationship Id="rId1" Type="http://schemas.openxmlformats.org/officeDocument/2006/relationships/vmlDrawing" Target="../drawings/vmlDrawing59.vml"/><Relationship Id="rId6" Type="http://schemas.openxmlformats.org/officeDocument/2006/relationships/oleObject" Target="../embeddings/oleObject883.bin"/><Relationship Id="rId11" Type="http://schemas.openxmlformats.org/officeDocument/2006/relationships/oleObject" Target="../embeddings/oleObject888.bin"/><Relationship Id="rId24" Type="http://schemas.openxmlformats.org/officeDocument/2006/relationships/oleObject" Target="../embeddings/oleObject901.bin"/><Relationship Id="rId32" Type="http://schemas.openxmlformats.org/officeDocument/2006/relationships/oleObject" Target="../embeddings/oleObject909.bin"/><Relationship Id="rId5" Type="http://schemas.openxmlformats.org/officeDocument/2006/relationships/oleObject" Target="../embeddings/oleObject882.bin"/><Relationship Id="rId15" Type="http://schemas.openxmlformats.org/officeDocument/2006/relationships/oleObject" Target="../embeddings/oleObject892.bin"/><Relationship Id="rId23" Type="http://schemas.openxmlformats.org/officeDocument/2006/relationships/oleObject" Target="../embeddings/oleObject900.bin"/><Relationship Id="rId28" Type="http://schemas.openxmlformats.org/officeDocument/2006/relationships/oleObject" Target="../embeddings/oleObject905.bin"/><Relationship Id="rId10" Type="http://schemas.openxmlformats.org/officeDocument/2006/relationships/oleObject" Target="../embeddings/oleObject887.bin"/><Relationship Id="rId19" Type="http://schemas.openxmlformats.org/officeDocument/2006/relationships/oleObject" Target="../embeddings/oleObject896.bin"/><Relationship Id="rId31" Type="http://schemas.openxmlformats.org/officeDocument/2006/relationships/oleObject" Target="../embeddings/oleObject908.bin"/><Relationship Id="rId4" Type="http://schemas.openxmlformats.org/officeDocument/2006/relationships/oleObject" Target="../embeddings/oleObject881.bin"/><Relationship Id="rId9" Type="http://schemas.openxmlformats.org/officeDocument/2006/relationships/oleObject" Target="../embeddings/oleObject886.bin"/><Relationship Id="rId14" Type="http://schemas.openxmlformats.org/officeDocument/2006/relationships/oleObject" Target="../embeddings/oleObject891.bin"/><Relationship Id="rId22" Type="http://schemas.openxmlformats.org/officeDocument/2006/relationships/oleObject" Target="../embeddings/oleObject899.bin"/><Relationship Id="rId27" Type="http://schemas.openxmlformats.org/officeDocument/2006/relationships/oleObject" Target="../embeddings/oleObject904.bin"/><Relationship Id="rId30" Type="http://schemas.openxmlformats.org/officeDocument/2006/relationships/oleObject" Target="../embeddings/oleObject907.bin"/></Relationships>
</file>

<file path=ppt/slides/_rels/slide8.xml.rels><?xml version="1.0" encoding="UTF-8" standalone="yes"?>
<Relationships xmlns="http://schemas.openxmlformats.org/package/2006/relationships"><Relationship Id="rId8" Type="http://schemas.openxmlformats.org/officeDocument/2006/relationships/oleObject" Target="../embeddings/oleObject28.bin"/><Relationship Id="rId13" Type="http://schemas.openxmlformats.org/officeDocument/2006/relationships/oleObject" Target="../embeddings/oleObject33.bin"/><Relationship Id="rId3" Type="http://schemas.openxmlformats.org/officeDocument/2006/relationships/notesSlide" Target="../notesSlides/notesSlide8.xml"/><Relationship Id="rId7" Type="http://schemas.openxmlformats.org/officeDocument/2006/relationships/oleObject" Target="../embeddings/oleObject27.bin"/><Relationship Id="rId12" Type="http://schemas.openxmlformats.org/officeDocument/2006/relationships/oleObject" Target="../embeddings/oleObject32.bin"/><Relationship Id="rId17" Type="http://schemas.openxmlformats.org/officeDocument/2006/relationships/oleObject" Target="../embeddings/oleObject37.bin"/><Relationship Id="rId2" Type="http://schemas.openxmlformats.org/officeDocument/2006/relationships/slideLayout" Target="../slideLayouts/slideLayout1.xml"/><Relationship Id="rId16" Type="http://schemas.openxmlformats.org/officeDocument/2006/relationships/oleObject" Target="../embeddings/oleObject36.bin"/><Relationship Id="rId1" Type="http://schemas.openxmlformats.org/officeDocument/2006/relationships/vmlDrawing" Target="../drawings/vmlDrawing3.vml"/><Relationship Id="rId6" Type="http://schemas.openxmlformats.org/officeDocument/2006/relationships/oleObject" Target="../embeddings/oleObject26.bin"/><Relationship Id="rId11" Type="http://schemas.openxmlformats.org/officeDocument/2006/relationships/oleObject" Target="../embeddings/oleObject31.bin"/><Relationship Id="rId5" Type="http://schemas.openxmlformats.org/officeDocument/2006/relationships/oleObject" Target="../embeddings/oleObject25.bin"/><Relationship Id="rId15" Type="http://schemas.openxmlformats.org/officeDocument/2006/relationships/oleObject" Target="../embeddings/oleObject35.bin"/><Relationship Id="rId10" Type="http://schemas.openxmlformats.org/officeDocument/2006/relationships/oleObject" Target="../embeddings/oleObject30.bin"/><Relationship Id="rId4" Type="http://schemas.openxmlformats.org/officeDocument/2006/relationships/audio" Target="../media/audio1.wav"/><Relationship Id="rId9" Type="http://schemas.openxmlformats.org/officeDocument/2006/relationships/oleObject" Target="../embeddings/oleObject29.bin"/><Relationship Id="rId14" Type="http://schemas.openxmlformats.org/officeDocument/2006/relationships/oleObject" Target="../embeddings/oleObject34.bin"/></Relationships>
</file>

<file path=ppt/slides/_rels/slide80.xml.rels><?xml version="1.0" encoding="UTF-8" standalone="yes"?>
<Relationships xmlns="http://schemas.openxmlformats.org/package/2006/relationships"><Relationship Id="rId8" Type="http://schemas.openxmlformats.org/officeDocument/2006/relationships/oleObject" Target="../embeddings/oleObject914.bin"/><Relationship Id="rId3" Type="http://schemas.openxmlformats.org/officeDocument/2006/relationships/notesSlide" Target="../notesSlides/notesSlide69.xml"/><Relationship Id="rId7" Type="http://schemas.openxmlformats.org/officeDocument/2006/relationships/image" Target="../media/image604.png"/><Relationship Id="rId2" Type="http://schemas.openxmlformats.org/officeDocument/2006/relationships/slideLayout" Target="../slideLayouts/slideLayout12.xml"/><Relationship Id="rId1" Type="http://schemas.openxmlformats.org/officeDocument/2006/relationships/vmlDrawing" Target="../drawings/vmlDrawing60.vml"/><Relationship Id="rId6" Type="http://schemas.openxmlformats.org/officeDocument/2006/relationships/image" Target="../media/image603.jpeg"/><Relationship Id="rId11" Type="http://schemas.openxmlformats.org/officeDocument/2006/relationships/oleObject" Target="../embeddings/oleObject917.bin"/><Relationship Id="rId5" Type="http://schemas.openxmlformats.org/officeDocument/2006/relationships/oleObject" Target="../embeddings/oleObject913.bin"/><Relationship Id="rId10" Type="http://schemas.openxmlformats.org/officeDocument/2006/relationships/oleObject" Target="../embeddings/oleObject916.bin"/><Relationship Id="rId4" Type="http://schemas.openxmlformats.org/officeDocument/2006/relationships/oleObject" Target="../embeddings/oleObject912.bin"/><Relationship Id="rId9" Type="http://schemas.openxmlformats.org/officeDocument/2006/relationships/oleObject" Target="../embeddings/oleObject915.bin"/></Relationships>
</file>

<file path=ppt/slides/_rels/slide81.xml.rels><?xml version="1.0" encoding="UTF-8" standalone="yes"?>
<Relationships xmlns="http://schemas.openxmlformats.org/package/2006/relationships"><Relationship Id="rId8" Type="http://schemas.openxmlformats.org/officeDocument/2006/relationships/oleObject" Target="../embeddings/oleObject922.bin"/><Relationship Id="rId13" Type="http://schemas.openxmlformats.org/officeDocument/2006/relationships/oleObject" Target="../embeddings/oleObject927.bin"/><Relationship Id="rId18" Type="http://schemas.openxmlformats.org/officeDocument/2006/relationships/oleObject" Target="../embeddings/oleObject932.bin"/><Relationship Id="rId26" Type="http://schemas.openxmlformats.org/officeDocument/2006/relationships/oleObject" Target="../embeddings/oleObject940.bin"/><Relationship Id="rId39" Type="http://schemas.openxmlformats.org/officeDocument/2006/relationships/oleObject" Target="../embeddings/oleObject953.bin"/><Relationship Id="rId3" Type="http://schemas.openxmlformats.org/officeDocument/2006/relationships/notesSlide" Target="../notesSlides/notesSlide70.xml"/><Relationship Id="rId21" Type="http://schemas.openxmlformats.org/officeDocument/2006/relationships/oleObject" Target="../embeddings/oleObject935.bin"/><Relationship Id="rId34" Type="http://schemas.openxmlformats.org/officeDocument/2006/relationships/oleObject" Target="../embeddings/oleObject948.bin"/><Relationship Id="rId42" Type="http://schemas.openxmlformats.org/officeDocument/2006/relationships/oleObject" Target="../embeddings/oleObject956.bin"/><Relationship Id="rId7" Type="http://schemas.openxmlformats.org/officeDocument/2006/relationships/oleObject" Target="../embeddings/oleObject921.bin"/><Relationship Id="rId12" Type="http://schemas.openxmlformats.org/officeDocument/2006/relationships/oleObject" Target="../embeddings/oleObject926.bin"/><Relationship Id="rId17" Type="http://schemas.openxmlformats.org/officeDocument/2006/relationships/oleObject" Target="../embeddings/oleObject931.bin"/><Relationship Id="rId25" Type="http://schemas.openxmlformats.org/officeDocument/2006/relationships/oleObject" Target="../embeddings/oleObject939.bin"/><Relationship Id="rId33" Type="http://schemas.openxmlformats.org/officeDocument/2006/relationships/oleObject" Target="../embeddings/oleObject947.bin"/><Relationship Id="rId38" Type="http://schemas.openxmlformats.org/officeDocument/2006/relationships/oleObject" Target="../embeddings/oleObject952.bin"/><Relationship Id="rId46" Type="http://schemas.openxmlformats.org/officeDocument/2006/relationships/oleObject" Target="../embeddings/oleObject960.bin"/><Relationship Id="rId2" Type="http://schemas.openxmlformats.org/officeDocument/2006/relationships/slideLayout" Target="../slideLayouts/slideLayout7.xml"/><Relationship Id="rId16" Type="http://schemas.openxmlformats.org/officeDocument/2006/relationships/oleObject" Target="../embeddings/oleObject930.bin"/><Relationship Id="rId20" Type="http://schemas.openxmlformats.org/officeDocument/2006/relationships/oleObject" Target="../embeddings/oleObject934.bin"/><Relationship Id="rId29" Type="http://schemas.openxmlformats.org/officeDocument/2006/relationships/oleObject" Target="../embeddings/oleObject943.bin"/><Relationship Id="rId41" Type="http://schemas.openxmlformats.org/officeDocument/2006/relationships/oleObject" Target="../embeddings/oleObject955.bin"/><Relationship Id="rId1" Type="http://schemas.openxmlformats.org/officeDocument/2006/relationships/vmlDrawing" Target="../drawings/vmlDrawing61.vml"/><Relationship Id="rId6" Type="http://schemas.openxmlformats.org/officeDocument/2006/relationships/oleObject" Target="../embeddings/oleObject920.bin"/><Relationship Id="rId11" Type="http://schemas.openxmlformats.org/officeDocument/2006/relationships/oleObject" Target="../embeddings/oleObject925.bin"/><Relationship Id="rId24" Type="http://schemas.openxmlformats.org/officeDocument/2006/relationships/oleObject" Target="../embeddings/oleObject938.bin"/><Relationship Id="rId32" Type="http://schemas.openxmlformats.org/officeDocument/2006/relationships/oleObject" Target="../embeddings/oleObject946.bin"/><Relationship Id="rId37" Type="http://schemas.openxmlformats.org/officeDocument/2006/relationships/oleObject" Target="../embeddings/oleObject951.bin"/><Relationship Id="rId40" Type="http://schemas.openxmlformats.org/officeDocument/2006/relationships/oleObject" Target="../embeddings/oleObject954.bin"/><Relationship Id="rId45" Type="http://schemas.openxmlformats.org/officeDocument/2006/relationships/oleObject" Target="../embeddings/oleObject959.bin"/><Relationship Id="rId5" Type="http://schemas.openxmlformats.org/officeDocument/2006/relationships/oleObject" Target="../embeddings/oleObject919.bin"/><Relationship Id="rId15" Type="http://schemas.openxmlformats.org/officeDocument/2006/relationships/oleObject" Target="../embeddings/oleObject929.bin"/><Relationship Id="rId23" Type="http://schemas.openxmlformats.org/officeDocument/2006/relationships/oleObject" Target="../embeddings/oleObject937.bin"/><Relationship Id="rId28" Type="http://schemas.openxmlformats.org/officeDocument/2006/relationships/oleObject" Target="../embeddings/oleObject942.bin"/><Relationship Id="rId36" Type="http://schemas.openxmlformats.org/officeDocument/2006/relationships/oleObject" Target="../embeddings/oleObject950.bin"/><Relationship Id="rId10" Type="http://schemas.openxmlformats.org/officeDocument/2006/relationships/oleObject" Target="../embeddings/oleObject924.bin"/><Relationship Id="rId19" Type="http://schemas.openxmlformats.org/officeDocument/2006/relationships/oleObject" Target="../embeddings/oleObject933.bin"/><Relationship Id="rId31" Type="http://schemas.openxmlformats.org/officeDocument/2006/relationships/oleObject" Target="../embeddings/oleObject945.bin"/><Relationship Id="rId44" Type="http://schemas.openxmlformats.org/officeDocument/2006/relationships/oleObject" Target="../embeddings/oleObject958.bin"/><Relationship Id="rId4" Type="http://schemas.openxmlformats.org/officeDocument/2006/relationships/oleObject" Target="../embeddings/oleObject918.bin"/><Relationship Id="rId9" Type="http://schemas.openxmlformats.org/officeDocument/2006/relationships/oleObject" Target="../embeddings/oleObject923.bin"/><Relationship Id="rId14" Type="http://schemas.openxmlformats.org/officeDocument/2006/relationships/oleObject" Target="../embeddings/oleObject928.bin"/><Relationship Id="rId22" Type="http://schemas.openxmlformats.org/officeDocument/2006/relationships/oleObject" Target="../embeddings/oleObject936.bin"/><Relationship Id="rId27" Type="http://schemas.openxmlformats.org/officeDocument/2006/relationships/oleObject" Target="../embeddings/oleObject941.bin"/><Relationship Id="rId30" Type="http://schemas.openxmlformats.org/officeDocument/2006/relationships/oleObject" Target="../embeddings/oleObject944.bin"/><Relationship Id="rId35" Type="http://schemas.openxmlformats.org/officeDocument/2006/relationships/oleObject" Target="../embeddings/oleObject949.bin"/><Relationship Id="rId43" Type="http://schemas.openxmlformats.org/officeDocument/2006/relationships/oleObject" Target="../embeddings/oleObject957.bin"/></Relationships>
</file>

<file path=ppt/slides/_rels/slide82.xml.rels><?xml version="1.0" encoding="UTF-8" standalone="yes"?>
<Relationships xmlns="http://schemas.openxmlformats.org/package/2006/relationships"><Relationship Id="rId13" Type="http://schemas.openxmlformats.org/officeDocument/2006/relationships/oleObject" Target="../embeddings/oleObject970.bin"/><Relationship Id="rId18" Type="http://schemas.openxmlformats.org/officeDocument/2006/relationships/oleObject" Target="../embeddings/oleObject975.bin"/><Relationship Id="rId26" Type="http://schemas.openxmlformats.org/officeDocument/2006/relationships/oleObject" Target="../embeddings/oleObject983.bin"/><Relationship Id="rId39" Type="http://schemas.openxmlformats.org/officeDocument/2006/relationships/oleObject" Target="../embeddings/oleObject996.bin"/><Relationship Id="rId3" Type="http://schemas.openxmlformats.org/officeDocument/2006/relationships/notesSlide" Target="../notesSlides/notesSlide71.xml"/><Relationship Id="rId21" Type="http://schemas.openxmlformats.org/officeDocument/2006/relationships/oleObject" Target="../embeddings/oleObject978.bin"/><Relationship Id="rId34" Type="http://schemas.openxmlformats.org/officeDocument/2006/relationships/oleObject" Target="../embeddings/oleObject991.bin"/><Relationship Id="rId42" Type="http://schemas.openxmlformats.org/officeDocument/2006/relationships/oleObject" Target="../embeddings/oleObject999.bin"/><Relationship Id="rId47" Type="http://schemas.openxmlformats.org/officeDocument/2006/relationships/oleObject" Target="../embeddings/oleObject1004.bin"/><Relationship Id="rId7" Type="http://schemas.openxmlformats.org/officeDocument/2006/relationships/oleObject" Target="../embeddings/oleObject964.bin"/><Relationship Id="rId12" Type="http://schemas.openxmlformats.org/officeDocument/2006/relationships/oleObject" Target="../embeddings/oleObject969.bin"/><Relationship Id="rId17" Type="http://schemas.openxmlformats.org/officeDocument/2006/relationships/oleObject" Target="../embeddings/oleObject974.bin"/><Relationship Id="rId25" Type="http://schemas.openxmlformats.org/officeDocument/2006/relationships/oleObject" Target="../embeddings/oleObject982.bin"/><Relationship Id="rId33" Type="http://schemas.openxmlformats.org/officeDocument/2006/relationships/oleObject" Target="../embeddings/oleObject990.bin"/><Relationship Id="rId38" Type="http://schemas.openxmlformats.org/officeDocument/2006/relationships/oleObject" Target="../embeddings/oleObject995.bin"/><Relationship Id="rId46" Type="http://schemas.openxmlformats.org/officeDocument/2006/relationships/oleObject" Target="../embeddings/oleObject1003.bin"/><Relationship Id="rId2" Type="http://schemas.openxmlformats.org/officeDocument/2006/relationships/slideLayout" Target="../slideLayouts/slideLayout7.xml"/><Relationship Id="rId16" Type="http://schemas.openxmlformats.org/officeDocument/2006/relationships/oleObject" Target="../embeddings/oleObject973.bin"/><Relationship Id="rId20" Type="http://schemas.openxmlformats.org/officeDocument/2006/relationships/oleObject" Target="../embeddings/oleObject977.bin"/><Relationship Id="rId29" Type="http://schemas.openxmlformats.org/officeDocument/2006/relationships/oleObject" Target="../embeddings/oleObject986.bin"/><Relationship Id="rId41" Type="http://schemas.openxmlformats.org/officeDocument/2006/relationships/oleObject" Target="../embeddings/oleObject998.bin"/><Relationship Id="rId1" Type="http://schemas.openxmlformats.org/officeDocument/2006/relationships/vmlDrawing" Target="../drawings/vmlDrawing62.vml"/><Relationship Id="rId6" Type="http://schemas.openxmlformats.org/officeDocument/2006/relationships/oleObject" Target="../embeddings/oleObject963.bin"/><Relationship Id="rId11" Type="http://schemas.openxmlformats.org/officeDocument/2006/relationships/oleObject" Target="../embeddings/oleObject968.bin"/><Relationship Id="rId24" Type="http://schemas.openxmlformats.org/officeDocument/2006/relationships/oleObject" Target="../embeddings/oleObject981.bin"/><Relationship Id="rId32" Type="http://schemas.openxmlformats.org/officeDocument/2006/relationships/oleObject" Target="../embeddings/oleObject989.bin"/><Relationship Id="rId37" Type="http://schemas.openxmlformats.org/officeDocument/2006/relationships/oleObject" Target="../embeddings/oleObject994.bin"/><Relationship Id="rId40" Type="http://schemas.openxmlformats.org/officeDocument/2006/relationships/oleObject" Target="../embeddings/oleObject997.bin"/><Relationship Id="rId45" Type="http://schemas.openxmlformats.org/officeDocument/2006/relationships/oleObject" Target="../embeddings/oleObject1002.bin"/><Relationship Id="rId5" Type="http://schemas.openxmlformats.org/officeDocument/2006/relationships/oleObject" Target="../embeddings/oleObject962.bin"/><Relationship Id="rId15" Type="http://schemas.openxmlformats.org/officeDocument/2006/relationships/oleObject" Target="../embeddings/oleObject972.bin"/><Relationship Id="rId23" Type="http://schemas.openxmlformats.org/officeDocument/2006/relationships/oleObject" Target="../embeddings/oleObject980.bin"/><Relationship Id="rId28" Type="http://schemas.openxmlformats.org/officeDocument/2006/relationships/oleObject" Target="../embeddings/oleObject985.bin"/><Relationship Id="rId36" Type="http://schemas.openxmlformats.org/officeDocument/2006/relationships/oleObject" Target="../embeddings/oleObject993.bin"/><Relationship Id="rId49" Type="http://schemas.openxmlformats.org/officeDocument/2006/relationships/oleObject" Target="../embeddings/oleObject1006.bin"/><Relationship Id="rId10" Type="http://schemas.openxmlformats.org/officeDocument/2006/relationships/oleObject" Target="../embeddings/oleObject967.bin"/><Relationship Id="rId19" Type="http://schemas.openxmlformats.org/officeDocument/2006/relationships/oleObject" Target="../embeddings/oleObject976.bin"/><Relationship Id="rId31" Type="http://schemas.openxmlformats.org/officeDocument/2006/relationships/oleObject" Target="../embeddings/oleObject988.bin"/><Relationship Id="rId44" Type="http://schemas.openxmlformats.org/officeDocument/2006/relationships/oleObject" Target="../embeddings/oleObject1001.bin"/><Relationship Id="rId4" Type="http://schemas.openxmlformats.org/officeDocument/2006/relationships/oleObject" Target="../embeddings/oleObject961.bin"/><Relationship Id="rId9" Type="http://schemas.openxmlformats.org/officeDocument/2006/relationships/oleObject" Target="../embeddings/oleObject966.bin"/><Relationship Id="rId14" Type="http://schemas.openxmlformats.org/officeDocument/2006/relationships/oleObject" Target="../embeddings/oleObject971.bin"/><Relationship Id="rId22" Type="http://schemas.openxmlformats.org/officeDocument/2006/relationships/oleObject" Target="../embeddings/oleObject979.bin"/><Relationship Id="rId27" Type="http://schemas.openxmlformats.org/officeDocument/2006/relationships/oleObject" Target="../embeddings/oleObject984.bin"/><Relationship Id="rId30" Type="http://schemas.openxmlformats.org/officeDocument/2006/relationships/oleObject" Target="../embeddings/oleObject987.bin"/><Relationship Id="rId35" Type="http://schemas.openxmlformats.org/officeDocument/2006/relationships/oleObject" Target="../embeddings/oleObject992.bin"/><Relationship Id="rId43" Type="http://schemas.openxmlformats.org/officeDocument/2006/relationships/oleObject" Target="../embeddings/oleObject1000.bin"/><Relationship Id="rId48" Type="http://schemas.openxmlformats.org/officeDocument/2006/relationships/oleObject" Target="../embeddings/oleObject1005.bin"/><Relationship Id="rId8" Type="http://schemas.openxmlformats.org/officeDocument/2006/relationships/oleObject" Target="../embeddings/oleObject965.bin"/></Relationships>
</file>

<file path=ppt/slides/_rels/slide83.xml.rels><?xml version="1.0" encoding="UTF-8" standalone="yes"?>
<Relationships xmlns="http://schemas.openxmlformats.org/package/2006/relationships"><Relationship Id="rId8" Type="http://schemas.openxmlformats.org/officeDocument/2006/relationships/oleObject" Target="../embeddings/oleObject1011.bin"/><Relationship Id="rId13" Type="http://schemas.openxmlformats.org/officeDocument/2006/relationships/oleObject" Target="../embeddings/oleObject1015.bin"/><Relationship Id="rId18" Type="http://schemas.openxmlformats.org/officeDocument/2006/relationships/oleObject" Target="../embeddings/oleObject1020.bin"/><Relationship Id="rId26" Type="http://schemas.openxmlformats.org/officeDocument/2006/relationships/oleObject" Target="../embeddings/oleObject1028.bin"/><Relationship Id="rId3" Type="http://schemas.openxmlformats.org/officeDocument/2006/relationships/notesSlide" Target="../notesSlides/notesSlide72.xml"/><Relationship Id="rId21" Type="http://schemas.openxmlformats.org/officeDocument/2006/relationships/oleObject" Target="../embeddings/oleObject1023.bin"/><Relationship Id="rId7" Type="http://schemas.openxmlformats.org/officeDocument/2006/relationships/oleObject" Target="../embeddings/oleObject1010.bin"/><Relationship Id="rId12" Type="http://schemas.openxmlformats.org/officeDocument/2006/relationships/oleObject" Target="../embeddings/oleObject1014.bin"/><Relationship Id="rId17" Type="http://schemas.openxmlformats.org/officeDocument/2006/relationships/oleObject" Target="../embeddings/oleObject1019.bin"/><Relationship Id="rId25" Type="http://schemas.openxmlformats.org/officeDocument/2006/relationships/oleObject" Target="../embeddings/oleObject1027.bin"/><Relationship Id="rId2" Type="http://schemas.openxmlformats.org/officeDocument/2006/relationships/slideLayout" Target="../slideLayouts/slideLayout12.xml"/><Relationship Id="rId16" Type="http://schemas.openxmlformats.org/officeDocument/2006/relationships/oleObject" Target="../embeddings/oleObject1018.bin"/><Relationship Id="rId20" Type="http://schemas.openxmlformats.org/officeDocument/2006/relationships/oleObject" Target="../embeddings/oleObject1022.bin"/><Relationship Id="rId1" Type="http://schemas.openxmlformats.org/officeDocument/2006/relationships/vmlDrawing" Target="../drawings/vmlDrawing63.vml"/><Relationship Id="rId6" Type="http://schemas.openxmlformats.org/officeDocument/2006/relationships/oleObject" Target="../embeddings/oleObject1009.bin"/><Relationship Id="rId11" Type="http://schemas.openxmlformats.org/officeDocument/2006/relationships/image" Target="../media/image664.jpeg"/><Relationship Id="rId24" Type="http://schemas.openxmlformats.org/officeDocument/2006/relationships/oleObject" Target="../embeddings/oleObject1026.bin"/><Relationship Id="rId5" Type="http://schemas.openxmlformats.org/officeDocument/2006/relationships/oleObject" Target="../embeddings/oleObject1008.bin"/><Relationship Id="rId15" Type="http://schemas.openxmlformats.org/officeDocument/2006/relationships/oleObject" Target="../embeddings/oleObject1017.bin"/><Relationship Id="rId23" Type="http://schemas.openxmlformats.org/officeDocument/2006/relationships/oleObject" Target="../embeddings/oleObject1025.bin"/><Relationship Id="rId10" Type="http://schemas.openxmlformats.org/officeDocument/2006/relationships/oleObject" Target="../embeddings/oleObject1013.bin"/><Relationship Id="rId19" Type="http://schemas.openxmlformats.org/officeDocument/2006/relationships/oleObject" Target="../embeddings/oleObject1021.bin"/><Relationship Id="rId4" Type="http://schemas.openxmlformats.org/officeDocument/2006/relationships/oleObject" Target="../embeddings/oleObject1007.bin"/><Relationship Id="rId9" Type="http://schemas.openxmlformats.org/officeDocument/2006/relationships/oleObject" Target="../embeddings/oleObject1012.bin"/><Relationship Id="rId14" Type="http://schemas.openxmlformats.org/officeDocument/2006/relationships/oleObject" Target="../embeddings/oleObject1016.bin"/><Relationship Id="rId22" Type="http://schemas.openxmlformats.org/officeDocument/2006/relationships/oleObject" Target="../embeddings/oleObject1024.bin"/></Relationships>
</file>

<file path=ppt/slides/_rels/slide84.xml.rels><?xml version="1.0" encoding="UTF-8" standalone="yes"?>
<Relationships xmlns="http://schemas.openxmlformats.org/package/2006/relationships"><Relationship Id="rId8" Type="http://schemas.openxmlformats.org/officeDocument/2006/relationships/oleObject" Target="../embeddings/oleObject1033.bin"/><Relationship Id="rId13" Type="http://schemas.openxmlformats.org/officeDocument/2006/relationships/oleObject" Target="../embeddings/oleObject1038.bin"/><Relationship Id="rId18" Type="http://schemas.openxmlformats.org/officeDocument/2006/relationships/oleObject" Target="../embeddings/oleObject1043.bin"/><Relationship Id="rId3" Type="http://schemas.openxmlformats.org/officeDocument/2006/relationships/oleObject" Target="../embeddings/oleObject1029.bin"/><Relationship Id="rId21" Type="http://schemas.openxmlformats.org/officeDocument/2006/relationships/oleObject" Target="../embeddings/oleObject1046.bin"/><Relationship Id="rId7" Type="http://schemas.openxmlformats.org/officeDocument/2006/relationships/image" Target="../media/image664.jpeg"/><Relationship Id="rId12" Type="http://schemas.openxmlformats.org/officeDocument/2006/relationships/oleObject" Target="../embeddings/oleObject1037.bin"/><Relationship Id="rId17" Type="http://schemas.openxmlformats.org/officeDocument/2006/relationships/oleObject" Target="../embeddings/oleObject1042.bin"/><Relationship Id="rId2" Type="http://schemas.openxmlformats.org/officeDocument/2006/relationships/slideLayout" Target="../slideLayouts/slideLayout12.xml"/><Relationship Id="rId16" Type="http://schemas.openxmlformats.org/officeDocument/2006/relationships/oleObject" Target="../embeddings/oleObject1041.bin"/><Relationship Id="rId20" Type="http://schemas.openxmlformats.org/officeDocument/2006/relationships/oleObject" Target="../embeddings/oleObject1045.bin"/><Relationship Id="rId1" Type="http://schemas.openxmlformats.org/officeDocument/2006/relationships/vmlDrawing" Target="../drawings/vmlDrawing64.vml"/><Relationship Id="rId6" Type="http://schemas.openxmlformats.org/officeDocument/2006/relationships/oleObject" Target="../embeddings/oleObject1032.bin"/><Relationship Id="rId11" Type="http://schemas.openxmlformats.org/officeDocument/2006/relationships/oleObject" Target="../embeddings/oleObject1036.bin"/><Relationship Id="rId5" Type="http://schemas.openxmlformats.org/officeDocument/2006/relationships/oleObject" Target="../embeddings/oleObject1031.bin"/><Relationship Id="rId15" Type="http://schemas.openxmlformats.org/officeDocument/2006/relationships/oleObject" Target="../embeddings/oleObject1040.bin"/><Relationship Id="rId10" Type="http://schemas.openxmlformats.org/officeDocument/2006/relationships/oleObject" Target="../embeddings/oleObject1035.bin"/><Relationship Id="rId19" Type="http://schemas.openxmlformats.org/officeDocument/2006/relationships/oleObject" Target="../embeddings/oleObject1044.bin"/><Relationship Id="rId4" Type="http://schemas.openxmlformats.org/officeDocument/2006/relationships/oleObject" Target="../embeddings/oleObject1030.bin"/><Relationship Id="rId9" Type="http://schemas.openxmlformats.org/officeDocument/2006/relationships/oleObject" Target="../embeddings/oleObject1034.bin"/><Relationship Id="rId14" Type="http://schemas.openxmlformats.org/officeDocument/2006/relationships/oleObject" Target="../embeddings/oleObject1039.bin"/><Relationship Id="rId22" Type="http://schemas.openxmlformats.org/officeDocument/2006/relationships/oleObject" Target="../embeddings/oleObject1047.bin"/></Relationships>
</file>

<file path=ppt/slides/_rels/slide85.xml.rels><?xml version="1.0" encoding="UTF-8" standalone="yes"?>
<Relationships xmlns="http://schemas.openxmlformats.org/package/2006/relationships"><Relationship Id="rId8" Type="http://schemas.openxmlformats.org/officeDocument/2006/relationships/oleObject" Target="../embeddings/oleObject1052.bin"/><Relationship Id="rId3" Type="http://schemas.openxmlformats.org/officeDocument/2006/relationships/oleObject" Target="../embeddings/oleObject1048.bin"/><Relationship Id="rId7" Type="http://schemas.openxmlformats.org/officeDocument/2006/relationships/oleObject" Target="../embeddings/oleObject1051.bin"/><Relationship Id="rId2" Type="http://schemas.openxmlformats.org/officeDocument/2006/relationships/slideLayout" Target="../slideLayouts/slideLayout12.xml"/><Relationship Id="rId1" Type="http://schemas.openxmlformats.org/officeDocument/2006/relationships/vmlDrawing" Target="../drawings/vmlDrawing65.vml"/><Relationship Id="rId6" Type="http://schemas.openxmlformats.org/officeDocument/2006/relationships/image" Target="../media/image664.jpeg"/><Relationship Id="rId11" Type="http://schemas.openxmlformats.org/officeDocument/2006/relationships/oleObject" Target="../embeddings/oleObject1055.bin"/><Relationship Id="rId5" Type="http://schemas.openxmlformats.org/officeDocument/2006/relationships/oleObject" Target="../embeddings/oleObject1050.bin"/><Relationship Id="rId10" Type="http://schemas.openxmlformats.org/officeDocument/2006/relationships/oleObject" Target="../embeddings/oleObject1054.bin"/><Relationship Id="rId4" Type="http://schemas.openxmlformats.org/officeDocument/2006/relationships/oleObject" Target="../embeddings/oleObject1049.bin"/><Relationship Id="rId9" Type="http://schemas.openxmlformats.org/officeDocument/2006/relationships/oleObject" Target="../embeddings/oleObject1053.bin"/></Relationships>
</file>

<file path=ppt/slides/_rels/slide86.xml.rels><?xml version="1.0" encoding="UTF-8" standalone="yes"?>
<Relationships xmlns="http://schemas.openxmlformats.org/package/2006/relationships"><Relationship Id="rId3" Type="http://schemas.openxmlformats.org/officeDocument/2006/relationships/image" Target="../media/image685.png"/><Relationship Id="rId2" Type="http://schemas.openxmlformats.org/officeDocument/2006/relationships/image" Target="../media/image684.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685.png"/><Relationship Id="rId2" Type="http://schemas.openxmlformats.org/officeDocument/2006/relationships/image" Target="../media/image686.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8" Type="http://schemas.openxmlformats.org/officeDocument/2006/relationships/oleObject" Target="../embeddings/oleObject1060.bin"/><Relationship Id="rId3" Type="http://schemas.openxmlformats.org/officeDocument/2006/relationships/notesSlide" Target="../notesSlides/notesSlide73.xml"/><Relationship Id="rId7" Type="http://schemas.openxmlformats.org/officeDocument/2006/relationships/oleObject" Target="../embeddings/oleObject1059.bin"/><Relationship Id="rId2" Type="http://schemas.openxmlformats.org/officeDocument/2006/relationships/slideLayout" Target="../slideLayouts/slideLayout7.xml"/><Relationship Id="rId1" Type="http://schemas.openxmlformats.org/officeDocument/2006/relationships/vmlDrawing" Target="../drawings/vmlDrawing66.vml"/><Relationship Id="rId6" Type="http://schemas.openxmlformats.org/officeDocument/2006/relationships/oleObject" Target="../embeddings/oleObject1058.bin"/><Relationship Id="rId5" Type="http://schemas.openxmlformats.org/officeDocument/2006/relationships/oleObject" Target="../embeddings/oleObject1057.bin"/><Relationship Id="rId10" Type="http://schemas.openxmlformats.org/officeDocument/2006/relationships/oleObject" Target="../embeddings/oleObject1062.bin"/><Relationship Id="rId4" Type="http://schemas.openxmlformats.org/officeDocument/2006/relationships/oleObject" Target="../embeddings/oleObject1056.bin"/><Relationship Id="rId9" Type="http://schemas.openxmlformats.org/officeDocument/2006/relationships/oleObject" Target="../embeddings/oleObject1061.bin"/></Relationships>
</file>

<file path=ppt/slides/_rels/slide89.xml.rels><?xml version="1.0" encoding="UTF-8" standalone="yes"?>
<Relationships xmlns="http://schemas.openxmlformats.org/package/2006/relationships"><Relationship Id="rId3" Type="http://schemas.openxmlformats.org/officeDocument/2006/relationships/notesSlide" Target="../notesSlides/notesSlide74.xml"/><Relationship Id="rId2" Type="http://schemas.openxmlformats.org/officeDocument/2006/relationships/slideLayout" Target="../slideLayouts/slideLayout7.xml"/><Relationship Id="rId1" Type="http://schemas.openxmlformats.org/officeDocument/2006/relationships/vmlDrawing" Target="../drawings/vmlDrawing67.vml"/><Relationship Id="rId6" Type="http://schemas.openxmlformats.org/officeDocument/2006/relationships/oleObject" Target="../embeddings/oleObject1065.bin"/><Relationship Id="rId5" Type="http://schemas.openxmlformats.org/officeDocument/2006/relationships/oleObject" Target="../embeddings/oleObject1064.bin"/><Relationship Id="rId4" Type="http://schemas.openxmlformats.org/officeDocument/2006/relationships/oleObject" Target="../embeddings/oleObject1063.bin"/></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8" Type="http://schemas.openxmlformats.org/officeDocument/2006/relationships/oleObject" Target="../embeddings/oleObject1070.bin"/><Relationship Id="rId3" Type="http://schemas.openxmlformats.org/officeDocument/2006/relationships/notesSlide" Target="../notesSlides/notesSlide75.xml"/><Relationship Id="rId7" Type="http://schemas.openxmlformats.org/officeDocument/2006/relationships/oleObject" Target="../embeddings/oleObject1069.bin"/><Relationship Id="rId12" Type="http://schemas.openxmlformats.org/officeDocument/2006/relationships/oleObject" Target="../embeddings/oleObject1073.bin"/><Relationship Id="rId2" Type="http://schemas.openxmlformats.org/officeDocument/2006/relationships/slideLayout" Target="../slideLayouts/slideLayout4.xml"/><Relationship Id="rId1" Type="http://schemas.openxmlformats.org/officeDocument/2006/relationships/vmlDrawing" Target="../drawings/vmlDrawing68.vml"/><Relationship Id="rId6" Type="http://schemas.openxmlformats.org/officeDocument/2006/relationships/oleObject" Target="../embeddings/oleObject1068.bin"/><Relationship Id="rId11" Type="http://schemas.openxmlformats.org/officeDocument/2006/relationships/oleObject" Target="../embeddings/oleObject1072.bin"/><Relationship Id="rId5" Type="http://schemas.openxmlformats.org/officeDocument/2006/relationships/oleObject" Target="../embeddings/oleObject1067.bin"/><Relationship Id="rId10" Type="http://schemas.openxmlformats.org/officeDocument/2006/relationships/image" Target="../media/image705.png"/><Relationship Id="rId4" Type="http://schemas.openxmlformats.org/officeDocument/2006/relationships/oleObject" Target="../embeddings/oleObject1066.bin"/><Relationship Id="rId9" Type="http://schemas.openxmlformats.org/officeDocument/2006/relationships/oleObject" Target="../embeddings/oleObject1071.bin"/></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8" Type="http://schemas.openxmlformats.org/officeDocument/2006/relationships/oleObject" Target="../embeddings/oleObject1078.bin"/><Relationship Id="rId13" Type="http://schemas.openxmlformats.org/officeDocument/2006/relationships/oleObject" Target="../embeddings/oleObject1083.bin"/><Relationship Id="rId18" Type="http://schemas.openxmlformats.org/officeDocument/2006/relationships/oleObject" Target="../embeddings/oleObject1088.bin"/><Relationship Id="rId3" Type="http://schemas.openxmlformats.org/officeDocument/2006/relationships/notesSlide" Target="../notesSlides/notesSlide77.xml"/><Relationship Id="rId7" Type="http://schemas.openxmlformats.org/officeDocument/2006/relationships/oleObject" Target="../embeddings/oleObject1077.bin"/><Relationship Id="rId12" Type="http://schemas.openxmlformats.org/officeDocument/2006/relationships/oleObject" Target="../embeddings/oleObject1082.bin"/><Relationship Id="rId17" Type="http://schemas.openxmlformats.org/officeDocument/2006/relationships/oleObject" Target="../embeddings/oleObject1087.bin"/><Relationship Id="rId2" Type="http://schemas.openxmlformats.org/officeDocument/2006/relationships/slideLayout" Target="../slideLayouts/slideLayout7.xml"/><Relationship Id="rId16" Type="http://schemas.openxmlformats.org/officeDocument/2006/relationships/oleObject" Target="../embeddings/oleObject1086.bin"/><Relationship Id="rId1" Type="http://schemas.openxmlformats.org/officeDocument/2006/relationships/vmlDrawing" Target="../drawings/vmlDrawing69.vml"/><Relationship Id="rId6" Type="http://schemas.openxmlformats.org/officeDocument/2006/relationships/oleObject" Target="../embeddings/oleObject1076.bin"/><Relationship Id="rId11" Type="http://schemas.openxmlformats.org/officeDocument/2006/relationships/oleObject" Target="../embeddings/oleObject1081.bin"/><Relationship Id="rId5" Type="http://schemas.openxmlformats.org/officeDocument/2006/relationships/oleObject" Target="../embeddings/oleObject1075.bin"/><Relationship Id="rId15" Type="http://schemas.openxmlformats.org/officeDocument/2006/relationships/oleObject" Target="../embeddings/oleObject1085.bin"/><Relationship Id="rId10" Type="http://schemas.openxmlformats.org/officeDocument/2006/relationships/oleObject" Target="../embeddings/oleObject1080.bin"/><Relationship Id="rId19" Type="http://schemas.openxmlformats.org/officeDocument/2006/relationships/oleObject" Target="../embeddings/oleObject1089.bin"/><Relationship Id="rId4" Type="http://schemas.openxmlformats.org/officeDocument/2006/relationships/oleObject" Target="../embeddings/oleObject1074.bin"/><Relationship Id="rId9" Type="http://schemas.openxmlformats.org/officeDocument/2006/relationships/oleObject" Target="../embeddings/oleObject1079.bin"/><Relationship Id="rId14" Type="http://schemas.openxmlformats.org/officeDocument/2006/relationships/oleObject" Target="../embeddings/oleObject1084.bin"/></Relationships>
</file>

<file path=ppt/slides/_rels/slide93.xml.rels><?xml version="1.0" encoding="UTF-8" standalone="yes"?>
<Relationships xmlns="http://schemas.openxmlformats.org/package/2006/relationships"><Relationship Id="rId8" Type="http://schemas.openxmlformats.org/officeDocument/2006/relationships/oleObject" Target="../embeddings/oleObject1094.bin"/><Relationship Id="rId13" Type="http://schemas.openxmlformats.org/officeDocument/2006/relationships/oleObject" Target="../embeddings/oleObject1099.bin"/><Relationship Id="rId18" Type="http://schemas.openxmlformats.org/officeDocument/2006/relationships/oleObject" Target="../embeddings/oleObject1104.bin"/><Relationship Id="rId26" Type="http://schemas.openxmlformats.org/officeDocument/2006/relationships/oleObject" Target="../embeddings/oleObject1112.bin"/><Relationship Id="rId39" Type="http://schemas.openxmlformats.org/officeDocument/2006/relationships/oleObject" Target="../embeddings/oleObject1125.bin"/><Relationship Id="rId3" Type="http://schemas.openxmlformats.org/officeDocument/2006/relationships/notesSlide" Target="../notesSlides/notesSlide78.xml"/><Relationship Id="rId21" Type="http://schemas.openxmlformats.org/officeDocument/2006/relationships/oleObject" Target="../embeddings/oleObject1107.bin"/><Relationship Id="rId34" Type="http://schemas.openxmlformats.org/officeDocument/2006/relationships/oleObject" Target="../embeddings/oleObject1120.bin"/><Relationship Id="rId42" Type="http://schemas.openxmlformats.org/officeDocument/2006/relationships/oleObject" Target="../embeddings/oleObject1128.bin"/><Relationship Id="rId7" Type="http://schemas.openxmlformats.org/officeDocument/2006/relationships/oleObject" Target="../embeddings/oleObject1093.bin"/><Relationship Id="rId12" Type="http://schemas.openxmlformats.org/officeDocument/2006/relationships/oleObject" Target="../embeddings/oleObject1098.bin"/><Relationship Id="rId17" Type="http://schemas.openxmlformats.org/officeDocument/2006/relationships/oleObject" Target="../embeddings/oleObject1103.bin"/><Relationship Id="rId25" Type="http://schemas.openxmlformats.org/officeDocument/2006/relationships/oleObject" Target="../embeddings/oleObject1111.bin"/><Relationship Id="rId33" Type="http://schemas.openxmlformats.org/officeDocument/2006/relationships/oleObject" Target="../embeddings/oleObject1119.bin"/><Relationship Id="rId38" Type="http://schemas.openxmlformats.org/officeDocument/2006/relationships/oleObject" Target="../embeddings/oleObject1124.bin"/><Relationship Id="rId2" Type="http://schemas.openxmlformats.org/officeDocument/2006/relationships/slideLayout" Target="../slideLayouts/slideLayout7.xml"/><Relationship Id="rId16" Type="http://schemas.openxmlformats.org/officeDocument/2006/relationships/oleObject" Target="../embeddings/oleObject1102.bin"/><Relationship Id="rId20" Type="http://schemas.openxmlformats.org/officeDocument/2006/relationships/oleObject" Target="../embeddings/oleObject1106.bin"/><Relationship Id="rId29" Type="http://schemas.openxmlformats.org/officeDocument/2006/relationships/oleObject" Target="../embeddings/oleObject1115.bin"/><Relationship Id="rId41" Type="http://schemas.openxmlformats.org/officeDocument/2006/relationships/oleObject" Target="../embeddings/oleObject1127.bin"/><Relationship Id="rId1" Type="http://schemas.openxmlformats.org/officeDocument/2006/relationships/vmlDrawing" Target="../drawings/vmlDrawing70.vml"/><Relationship Id="rId6" Type="http://schemas.openxmlformats.org/officeDocument/2006/relationships/oleObject" Target="../embeddings/oleObject1092.bin"/><Relationship Id="rId11" Type="http://schemas.openxmlformats.org/officeDocument/2006/relationships/oleObject" Target="../embeddings/oleObject1097.bin"/><Relationship Id="rId24" Type="http://schemas.openxmlformats.org/officeDocument/2006/relationships/oleObject" Target="../embeddings/oleObject1110.bin"/><Relationship Id="rId32" Type="http://schemas.openxmlformats.org/officeDocument/2006/relationships/oleObject" Target="../embeddings/oleObject1118.bin"/><Relationship Id="rId37" Type="http://schemas.openxmlformats.org/officeDocument/2006/relationships/oleObject" Target="../embeddings/oleObject1123.bin"/><Relationship Id="rId40" Type="http://schemas.openxmlformats.org/officeDocument/2006/relationships/oleObject" Target="../embeddings/oleObject1126.bin"/><Relationship Id="rId45" Type="http://schemas.openxmlformats.org/officeDocument/2006/relationships/oleObject" Target="../embeddings/oleObject1131.bin"/><Relationship Id="rId5" Type="http://schemas.openxmlformats.org/officeDocument/2006/relationships/oleObject" Target="../embeddings/oleObject1091.bin"/><Relationship Id="rId15" Type="http://schemas.openxmlformats.org/officeDocument/2006/relationships/oleObject" Target="../embeddings/oleObject1101.bin"/><Relationship Id="rId23" Type="http://schemas.openxmlformats.org/officeDocument/2006/relationships/oleObject" Target="../embeddings/oleObject1109.bin"/><Relationship Id="rId28" Type="http://schemas.openxmlformats.org/officeDocument/2006/relationships/oleObject" Target="../embeddings/oleObject1114.bin"/><Relationship Id="rId36" Type="http://schemas.openxmlformats.org/officeDocument/2006/relationships/oleObject" Target="../embeddings/oleObject1122.bin"/><Relationship Id="rId10" Type="http://schemas.openxmlformats.org/officeDocument/2006/relationships/oleObject" Target="../embeddings/oleObject1096.bin"/><Relationship Id="rId19" Type="http://schemas.openxmlformats.org/officeDocument/2006/relationships/oleObject" Target="../embeddings/oleObject1105.bin"/><Relationship Id="rId31" Type="http://schemas.openxmlformats.org/officeDocument/2006/relationships/oleObject" Target="../embeddings/oleObject1117.bin"/><Relationship Id="rId44" Type="http://schemas.openxmlformats.org/officeDocument/2006/relationships/oleObject" Target="../embeddings/oleObject1130.bin"/><Relationship Id="rId4" Type="http://schemas.openxmlformats.org/officeDocument/2006/relationships/oleObject" Target="../embeddings/oleObject1090.bin"/><Relationship Id="rId9" Type="http://schemas.openxmlformats.org/officeDocument/2006/relationships/oleObject" Target="../embeddings/oleObject1095.bin"/><Relationship Id="rId14" Type="http://schemas.openxmlformats.org/officeDocument/2006/relationships/oleObject" Target="../embeddings/oleObject1100.bin"/><Relationship Id="rId22" Type="http://schemas.openxmlformats.org/officeDocument/2006/relationships/oleObject" Target="../embeddings/oleObject1108.bin"/><Relationship Id="rId27" Type="http://schemas.openxmlformats.org/officeDocument/2006/relationships/oleObject" Target="../embeddings/oleObject1113.bin"/><Relationship Id="rId30" Type="http://schemas.openxmlformats.org/officeDocument/2006/relationships/oleObject" Target="../embeddings/oleObject1116.bin"/><Relationship Id="rId35" Type="http://schemas.openxmlformats.org/officeDocument/2006/relationships/oleObject" Target="../embeddings/oleObject1121.bin"/><Relationship Id="rId43" Type="http://schemas.openxmlformats.org/officeDocument/2006/relationships/oleObject" Target="../embeddings/oleObject1129.bin"/></Relationships>
</file>

<file path=ppt/slides/_rels/slide94.xml.rels><?xml version="1.0" encoding="UTF-8" standalone="yes"?>
<Relationships xmlns="http://schemas.openxmlformats.org/package/2006/relationships"><Relationship Id="rId3" Type="http://schemas.openxmlformats.org/officeDocument/2006/relationships/notesSlide" Target="../notesSlides/notesSlide79.xml"/><Relationship Id="rId2" Type="http://schemas.openxmlformats.org/officeDocument/2006/relationships/slideLayout" Target="../slideLayouts/slideLayout12.xml"/><Relationship Id="rId1" Type="http://schemas.openxmlformats.org/officeDocument/2006/relationships/vmlDrawing" Target="../drawings/vmlDrawing71.vml"/><Relationship Id="rId6" Type="http://schemas.openxmlformats.org/officeDocument/2006/relationships/oleObject" Target="../embeddings/oleObject1134.bin"/><Relationship Id="rId5" Type="http://schemas.openxmlformats.org/officeDocument/2006/relationships/oleObject" Target="../embeddings/oleObject1133.bin"/><Relationship Id="rId4" Type="http://schemas.openxmlformats.org/officeDocument/2006/relationships/oleObject" Target="../embeddings/oleObject1132.bin"/></Relationships>
</file>

<file path=ppt/slides/_rels/slide95.xml.rels><?xml version="1.0" encoding="UTF-8" standalone="yes"?>
<Relationships xmlns="http://schemas.openxmlformats.org/package/2006/relationships"><Relationship Id="rId8" Type="http://schemas.openxmlformats.org/officeDocument/2006/relationships/oleObject" Target="../embeddings/oleObject1140.bin"/><Relationship Id="rId13" Type="http://schemas.openxmlformats.org/officeDocument/2006/relationships/oleObject" Target="../embeddings/oleObject1145.bin"/><Relationship Id="rId18" Type="http://schemas.openxmlformats.org/officeDocument/2006/relationships/oleObject" Target="../embeddings/oleObject1150.bin"/><Relationship Id="rId3" Type="http://schemas.openxmlformats.org/officeDocument/2006/relationships/oleObject" Target="../embeddings/oleObject1135.bin"/><Relationship Id="rId7" Type="http://schemas.openxmlformats.org/officeDocument/2006/relationships/oleObject" Target="../embeddings/oleObject1139.bin"/><Relationship Id="rId12" Type="http://schemas.openxmlformats.org/officeDocument/2006/relationships/oleObject" Target="../embeddings/oleObject1144.bin"/><Relationship Id="rId17" Type="http://schemas.openxmlformats.org/officeDocument/2006/relationships/oleObject" Target="../embeddings/oleObject1149.bin"/><Relationship Id="rId2" Type="http://schemas.openxmlformats.org/officeDocument/2006/relationships/slideLayout" Target="../slideLayouts/slideLayout7.xml"/><Relationship Id="rId16" Type="http://schemas.openxmlformats.org/officeDocument/2006/relationships/oleObject" Target="../embeddings/oleObject1148.bin"/><Relationship Id="rId20" Type="http://schemas.openxmlformats.org/officeDocument/2006/relationships/oleObject" Target="../embeddings/oleObject1152.bin"/><Relationship Id="rId1" Type="http://schemas.openxmlformats.org/officeDocument/2006/relationships/vmlDrawing" Target="../drawings/vmlDrawing72.vml"/><Relationship Id="rId6" Type="http://schemas.openxmlformats.org/officeDocument/2006/relationships/oleObject" Target="../embeddings/oleObject1138.bin"/><Relationship Id="rId11" Type="http://schemas.openxmlformats.org/officeDocument/2006/relationships/oleObject" Target="../embeddings/oleObject1143.bin"/><Relationship Id="rId5" Type="http://schemas.openxmlformats.org/officeDocument/2006/relationships/oleObject" Target="../embeddings/oleObject1137.bin"/><Relationship Id="rId15" Type="http://schemas.openxmlformats.org/officeDocument/2006/relationships/oleObject" Target="../embeddings/oleObject1147.bin"/><Relationship Id="rId10" Type="http://schemas.openxmlformats.org/officeDocument/2006/relationships/oleObject" Target="../embeddings/oleObject1142.bin"/><Relationship Id="rId19" Type="http://schemas.openxmlformats.org/officeDocument/2006/relationships/oleObject" Target="../embeddings/oleObject1151.bin"/><Relationship Id="rId4" Type="http://schemas.openxmlformats.org/officeDocument/2006/relationships/oleObject" Target="../embeddings/oleObject1136.bin"/><Relationship Id="rId9" Type="http://schemas.openxmlformats.org/officeDocument/2006/relationships/oleObject" Target="../embeddings/oleObject1141.bin"/><Relationship Id="rId14" Type="http://schemas.openxmlformats.org/officeDocument/2006/relationships/oleObject" Target="../embeddings/oleObject1146.bin"/></Relationships>
</file>

<file path=ppt/slides/_rels/slide96.xml.rels><?xml version="1.0" encoding="UTF-8" standalone="yes"?>
<Relationships xmlns="http://schemas.openxmlformats.org/package/2006/relationships"><Relationship Id="rId13" Type="http://schemas.openxmlformats.org/officeDocument/2006/relationships/oleObject" Target="../embeddings/oleObject1162.bin"/><Relationship Id="rId18" Type="http://schemas.openxmlformats.org/officeDocument/2006/relationships/oleObject" Target="../embeddings/oleObject1167.bin"/><Relationship Id="rId26" Type="http://schemas.openxmlformats.org/officeDocument/2006/relationships/oleObject" Target="../embeddings/oleObject1175.bin"/><Relationship Id="rId39" Type="http://schemas.openxmlformats.org/officeDocument/2006/relationships/oleObject" Target="../embeddings/oleObject1188.bin"/><Relationship Id="rId3" Type="http://schemas.openxmlformats.org/officeDocument/2006/relationships/notesSlide" Target="../notesSlides/notesSlide80.xml"/><Relationship Id="rId21" Type="http://schemas.openxmlformats.org/officeDocument/2006/relationships/oleObject" Target="../embeddings/oleObject1170.bin"/><Relationship Id="rId34" Type="http://schemas.openxmlformats.org/officeDocument/2006/relationships/oleObject" Target="../embeddings/oleObject1183.bin"/><Relationship Id="rId42" Type="http://schemas.openxmlformats.org/officeDocument/2006/relationships/oleObject" Target="../embeddings/oleObject1191.bin"/><Relationship Id="rId47" Type="http://schemas.openxmlformats.org/officeDocument/2006/relationships/oleObject" Target="../embeddings/oleObject1196.bin"/><Relationship Id="rId50" Type="http://schemas.openxmlformats.org/officeDocument/2006/relationships/oleObject" Target="../embeddings/oleObject1199.bin"/><Relationship Id="rId7" Type="http://schemas.openxmlformats.org/officeDocument/2006/relationships/oleObject" Target="../embeddings/oleObject1156.bin"/><Relationship Id="rId12" Type="http://schemas.openxmlformats.org/officeDocument/2006/relationships/oleObject" Target="../embeddings/oleObject1161.bin"/><Relationship Id="rId17" Type="http://schemas.openxmlformats.org/officeDocument/2006/relationships/oleObject" Target="../embeddings/oleObject1166.bin"/><Relationship Id="rId25" Type="http://schemas.openxmlformats.org/officeDocument/2006/relationships/oleObject" Target="../embeddings/oleObject1174.bin"/><Relationship Id="rId33" Type="http://schemas.openxmlformats.org/officeDocument/2006/relationships/oleObject" Target="../embeddings/oleObject1182.bin"/><Relationship Id="rId38" Type="http://schemas.openxmlformats.org/officeDocument/2006/relationships/oleObject" Target="../embeddings/oleObject1187.bin"/><Relationship Id="rId46" Type="http://schemas.openxmlformats.org/officeDocument/2006/relationships/oleObject" Target="../embeddings/oleObject1195.bin"/><Relationship Id="rId2" Type="http://schemas.openxmlformats.org/officeDocument/2006/relationships/slideLayout" Target="../slideLayouts/slideLayout7.xml"/><Relationship Id="rId16" Type="http://schemas.openxmlformats.org/officeDocument/2006/relationships/oleObject" Target="../embeddings/oleObject1165.bin"/><Relationship Id="rId20" Type="http://schemas.openxmlformats.org/officeDocument/2006/relationships/oleObject" Target="../embeddings/oleObject1169.bin"/><Relationship Id="rId29" Type="http://schemas.openxmlformats.org/officeDocument/2006/relationships/oleObject" Target="../embeddings/oleObject1178.bin"/><Relationship Id="rId41" Type="http://schemas.openxmlformats.org/officeDocument/2006/relationships/oleObject" Target="../embeddings/oleObject1190.bin"/><Relationship Id="rId1" Type="http://schemas.openxmlformats.org/officeDocument/2006/relationships/vmlDrawing" Target="../drawings/vmlDrawing73.vml"/><Relationship Id="rId6" Type="http://schemas.openxmlformats.org/officeDocument/2006/relationships/oleObject" Target="../embeddings/oleObject1155.bin"/><Relationship Id="rId11" Type="http://schemas.openxmlformats.org/officeDocument/2006/relationships/oleObject" Target="../embeddings/oleObject1160.bin"/><Relationship Id="rId24" Type="http://schemas.openxmlformats.org/officeDocument/2006/relationships/oleObject" Target="../embeddings/oleObject1173.bin"/><Relationship Id="rId32" Type="http://schemas.openxmlformats.org/officeDocument/2006/relationships/oleObject" Target="../embeddings/oleObject1181.bin"/><Relationship Id="rId37" Type="http://schemas.openxmlformats.org/officeDocument/2006/relationships/oleObject" Target="../embeddings/oleObject1186.bin"/><Relationship Id="rId40" Type="http://schemas.openxmlformats.org/officeDocument/2006/relationships/oleObject" Target="../embeddings/oleObject1189.bin"/><Relationship Id="rId45" Type="http://schemas.openxmlformats.org/officeDocument/2006/relationships/oleObject" Target="../embeddings/oleObject1194.bin"/><Relationship Id="rId53" Type="http://schemas.openxmlformats.org/officeDocument/2006/relationships/oleObject" Target="../embeddings/oleObject1202.bin"/><Relationship Id="rId5" Type="http://schemas.openxmlformats.org/officeDocument/2006/relationships/oleObject" Target="../embeddings/oleObject1154.bin"/><Relationship Id="rId15" Type="http://schemas.openxmlformats.org/officeDocument/2006/relationships/oleObject" Target="../embeddings/oleObject1164.bin"/><Relationship Id="rId23" Type="http://schemas.openxmlformats.org/officeDocument/2006/relationships/oleObject" Target="../embeddings/oleObject1172.bin"/><Relationship Id="rId28" Type="http://schemas.openxmlformats.org/officeDocument/2006/relationships/oleObject" Target="../embeddings/oleObject1177.bin"/><Relationship Id="rId36" Type="http://schemas.openxmlformats.org/officeDocument/2006/relationships/oleObject" Target="../embeddings/oleObject1185.bin"/><Relationship Id="rId49" Type="http://schemas.openxmlformats.org/officeDocument/2006/relationships/oleObject" Target="../embeddings/oleObject1198.bin"/><Relationship Id="rId10" Type="http://schemas.openxmlformats.org/officeDocument/2006/relationships/oleObject" Target="../embeddings/oleObject1159.bin"/><Relationship Id="rId19" Type="http://schemas.openxmlformats.org/officeDocument/2006/relationships/oleObject" Target="../embeddings/oleObject1168.bin"/><Relationship Id="rId31" Type="http://schemas.openxmlformats.org/officeDocument/2006/relationships/oleObject" Target="../embeddings/oleObject1180.bin"/><Relationship Id="rId44" Type="http://schemas.openxmlformats.org/officeDocument/2006/relationships/oleObject" Target="../embeddings/oleObject1193.bin"/><Relationship Id="rId52" Type="http://schemas.openxmlformats.org/officeDocument/2006/relationships/oleObject" Target="../embeddings/oleObject1201.bin"/><Relationship Id="rId4" Type="http://schemas.openxmlformats.org/officeDocument/2006/relationships/oleObject" Target="../embeddings/oleObject1153.bin"/><Relationship Id="rId9" Type="http://schemas.openxmlformats.org/officeDocument/2006/relationships/oleObject" Target="../embeddings/oleObject1158.bin"/><Relationship Id="rId14" Type="http://schemas.openxmlformats.org/officeDocument/2006/relationships/oleObject" Target="../embeddings/oleObject1163.bin"/><Relationship Id="rId22" Type="http://schemas.openxmlformats.org/officeDocument/2006/relationships/oleObject" Target="../embeddings/oleObject1171.bin"/><Relationship Id="rId27" Type="http://schemas.openxmlformats.org/officeDocument/2006/relationships/oleObject" Target="../embeddings/oleObject1176.bin"/><Relationship Id="rId30" Type="http://schemas.openxmlformats.org/officeDocument/2006/relationships/oleObject" Target="../embeddings/oleObject1179.bin"/><Relationship Id="rId35" Type="http://schemas.openxmlformats.org/officeDocument/2006/relationships/oleObject" Target="../embeddings/oleObject1184.bin"/><Relationship Id="rId43" Type="http://schemas.openxmlformats.org/officeDocument/2006/relationships/oleObject" Target="../embeddings/oleObject1192.bin"/><Relationship Id="rId48" Type="http://schemas.openxmlformats.org/officeDocument/2006/relationships/oleObject" Target="../embeddings/oleObject1197.bin"/><Relationship Id="rId8" Type="http://schemas.openxmlformats.org/officeDocument/2006/relationships/oleObject" Target="../embeddings/oleObject1157.bin"/><Relationship Id="rId51" Type="http://schemas.openxmlformats.org/officeDocument/2006/relationships/oleObject" Target="../embeddings/oleObject1200.bin"/></Relationships>
</file>

<file path=ppt/slides/_rels/slide97.xml.rels><?xml version="1.0" encoding="UTF-8" standalone="yes"?>
<Relationships xmlns="http://schemas.openxmlformats.org/package/2006/relationships"><Relationship Id="rId8" Type="http://schemas.openxmlformats.org/officeDocument/2006/relationships/oleObject" Target="../embeddings/oleObject1208.bin"/><Relationship Id="rId13" Type="http://schemas.openxmlformats.org/officeDocument/2006/relationships/oleObject" Target="../embeddings/oleObject1213.bin"/><Relationship Id="rId18" Type="http://schemas.openxmlformats.org/officeDocument/2006/relationships/oleObject" Target="../embeddings/oleObject1218.bin"/><Relationship Id="rId26" Type="http://schemas.openxmlformats.org/officeDocument/2006/relationships/oleObject" Target="../embeddings/oleObject1226.bin"/><Relationship Id="rId3" Type="http://schemas.openxmlformats.org/officeDocument/2006/relationships/oleObject" Target="../embeddings/oleObject1203.bin"/><Relationship Id="rId21" Type="http://schemas.openxmlformats.org/officeDocument/2006/relationships/oleObject" Target="../embeddings/oleObject1221.bin"/><Relationship Id="rId34" Type="http://schemas.openxmlformats.org/officeDocument/2006/relationships/oleObject" Target="../embeddings/oleObject1234.bin"/><Relationship Id="rId7" Type="http://schemas.openxmlformats.org/officeDocument/2006/relationships/oleObject" Target="../embeddings/oleObject1207.bin"/><Relationship Id="rId12" Type="http://schemas.openxmlformats.org/officeDocument/2006/relationships/oleObject" Target="../embeddings/oleObject1212.bin"/><Relationship Id="rId17" Type="http://schemas.openxmlformats.org/officeDocument/2006/relationships/oleObject" Target="../embeddings/oleObject1217.bin"/><Relationship Id="rId25" Type="http://schemas.openxmlformats.org/officeDocument/2006/relationships/oleObject" Target="../embeddings/oleObject1225.bin"/><Relationship Id="rId33" Type="http://schemas.openxmlformats.org/officeDocument/2006/relationships/oleObject" Target="../embeddings/oleObject1233.bin"/><Relationship Id="rId2" Type="http://schemas.openxmlformats.org/officeDocument/2006/relationships/slideLayout" Target="../slideLayouts/slideLayout7.xml"/><Relationship Id="rId16" Type="http://schemas.openxmlformats.org/officeDocument/2006/relationships/oleObject" Target="../embeddings/oleObject1216.bin"/><Relationship Id="rId20" Type="http://schemas.openxmlformats.org/officeDocument/2006/relationships/oleObject" Target="../embeddings/oleObject1220.bin"/><Relationship Id="rId29" Type="http://schemas.openxmlformats.org/officeDocument/2006/relationships/oleObject" Target="../embeddings/oleObject1229.bin"/><Relationship Id="rId1" Type="http://schemas.openxmlformats.org/officeDocument/2006/relationships/vmlDrawing" Target="../drawings/vmlDrawing74.vml"/><Relationship Id="rId6" Type="http://schemas.openxmlformats.org/officeDocument/2006/relationships/oleObject" Target="../embeddings/oleObject1206.bin"/><Relationship Id="rId11" Type="http://schemas.openxmlformats.org/officeDocument/2006/relationships/oleObject" Target="../embeddings/oleObject1211.bin"/><Relationship Id="rId24" Type="http://schemas.openxmlformats.org/officeDocument/2006/relationships/oleObject" Target="../embeddings/oleObject1224.bin"/><Relationship Id="rId32" Type="http://schemas.openxmlformats.org/officeDocument/2006/relationships/oleObject" Target="../embeddings/oleObject1232.bin"/><Relationship Id="rId37" Type="http://schemas.openxmlformats.org/officeDocument/2006/relationships/oleObject" Target="../embeddings/oleObject1237.bin"/><Relationship Id="rId5" Type="http://schemas.openxmlformats.org/officeDocument/2006/relationships/oleObject" Target="../embeddings/oleObject1205.bin"/><Relationship Id="rId15" Type="http://schemas.openxmlformats.org/officeDocument/2006/relationships/oleObject" Target="../embeddings/oleObject1215.bin"/><Relationship Id="rId23" Type="http://schemas.openxmlformats.org/officeDocument/2006/relationships/oleObject" Target="../embeddings/oleObject1223.bin"/><Relationship Id="rId28" Type="http://schemas.openxmlformats.org/officeDocument/2006/relationships/oleObject" Target="../embeddings/oleObject1228.bin"/><Relationship Id="rId36" Type="http://schemas.openxmlformats.org/officeDocument/2006/relationships/oleObject" Target="../embeddings/oleObject1236.bin"/><Relationship Id="rId10" Type="http://schemas.openxmlformats.org/officeDocument/2006/relationships/oleObject" Target="../embeddings/oleObject1210.bin"/><Relationship Id="rId19" Type="http://schemas.openxmlformats.org/officeDocument/2006/relationships/oleObject" Target="../embeddings/oleObject1219.bin"/><Relationship Id="rId31" Type="http://schemas.openxmlformats.org/officeDocument/2006/relationships/oleObject" Target="../embeddings/oleObject1231.bin"/><Relationship Id="rId4" Type="http://schemas.openxmlformats.org/officeDocument/2006/relationships/oleObject" Target="../embeddings/oleObject1204.bin"/><Relationship Id="rId9" Type="http://schemas.openxmlformats.org/officeDocument/2006/relationships/oleObject" Target="../embeddings/oleObject1209.bin"/><Relationship Id="rId14" Type="http://schemas.openxmlformats.org/officeDocument/2006/relationships/oleObject" Target="../embeddings/oleObject1214.bin"/><Relationship Id="rId22" Type="http://schemas.openxmlformats.org/officeDocument/2006/relationships/oleObject" Target="../embeddings/oleObject1222.bin"/><Relationship Id="rId27" Type="http://schemas.openxmlformats.org/officeDocument/2006/relationships/oleObject" Target="../embeddings/oleObject1227.bin"/><Relationship Id="rId30" Type="http://schemas.openxmlformats.org/officeDocument/2006/relationships/oleObject" Target="../embeddings/oleObject1230.bin"/><Relationship Id="rId35" Type="http://schemas.openxmlformats.org/officeDocument/2006/relationships/oleObject" Target="../embeddings/oleObject1235.bin"/></Relationships>
</file>

<file path=ppt/slides/_rels/slide98.xml.rels><?xml version="1.0" encoding="UTF-8" standalone="yes"?>
<Relationships xmlns="http://schemas.openxmlformats.org/package/2006/relationships"><Relationship Id="rId8" Type="http://schemas.openxmlformats.org/officeDocument/2006/relationships/oleObject" Target="../embeddings/oleObject1243.bin"/><Relationship Id="rId13" Type="http://schemas.openxmlformats.org/officeDocument/2006/relationships/oleObject" Target="../embeddings/oleObject1248.bin"/><Relationship Id="rId18" Type="http://schemas.openxmlformats.org/officeDocument/2006/relationships/oleObject" Target="../embeddings/oleObject1253.bin"/><Relationship Id="rId26" Type="http://schemas.openxmlformats.org/officeDocument/2006/relationships/oleObject" Target="../embeddings/oleObject1261.bin"/><Relationship Id="rId3" Type="http://schemas.openxmlformats.org/officeDocument/2006/relationships/oleObject" Target="../embeddings/oleObject1238.bin"/><Relationship Id="rId21" Type="http://schemas.openxmlformats.org/officeDocument/2006/relationships/oleObject" Target="../embeddings/oleObject1256.bin"/><Relationship Id="rId34" Type="http://schemas.openxmlformats.org/officeDocument/2006/relationships/oleObject" Target="../embeddings/oleObject1269.bin"/><Relationship Id="rId7" Type="http://schemas.openxmlformats.org/officeDocument/2006/relationships/oleObject" Target="../embeddings/oleObject1242.bin"/><Relationship Id="rId12" Type="http://schemas.openxmlformats.org/officeDocument/2006/relationships/oleObject" Target="../embeddings/oleObject1247.bin"/><Relationship Id="rId17" Type="http://schemas.openxmlformats.org/officeDocument/2006/relationships/oleObject" Target="../embeddings/oleObject1252.bin"/><Relationship Id="rId25" Type="http://schemas.openxmlformats.org/officeDocument/2006/relationships/oleObject" Target="../embeddings/oleObject1260.bin"/><Relationship Id="rId33" Type="http://schemas.openxmlformats.org/officeDocument/2006/relationships/oleObject" Target="../embeddings/oleObject1268.bin"/><Relationship Id="rId2" Type="http://schemas.openxmlformats.org/officeDocument/2006/relationships/slideLayout" Target="../slideLayouts/slideLayout7.xml"/><Relationship Id="rId16" Type="http://schemas.openxmlformats.org/officeDocument/2006/relationships/oleObject" Target="../embeddings/oleObject1251.bin"/><Relationship Id="rId20" Type="http://schemas.openxmlformats.org/officeDocument/2006/relationships/oleObject" Target="../embeddings/oleObject1255.bin"/><Relationship Id="rId29" Type="http://schemas.openxmlformats.org/officeDocument/2006/relationships/oleObject" Target="../embeddings/oleObject1264.bin"/><Relationship Id="rId1" Type="http://schemas.openxmlformats.org/officeDocument/2006/relationships/vmlDrawing" Target="../drawings/vmlDrawing75.vml"/><Relationship Id="rId6" Type="http://schemas.openxmlformats.org/officeDocument/2006/relationships/oleObject" Target="../embeddings/oleObject1241.bin"/><Relationship Id="rId11" Type="http://schemas.openxmlformats.org/officeDocument/2006/relationships/oleObject" Target="../embeddings/oleObject1246.bin"/><Relationship Id="rId24" Type="http://schemas.openxmlformats.org/officeDocument/2006/relationships/oleObject" Target="../embeddings/oleObject1259.bin"/><Relationship Id="rId32" Type="http://schemas.openxmlformats.org/officeDocument/2006/relationships/oleObject" Target="../embeddings/oleObject1267.bin"/><Relationship Id="rId5" Type="http://schemas.openxmlformats.org/officeDocument/2006/relationships/oleObject" Target="../embeddings/oleObject1240.bin"/><Relationship Id="rId15" Type="http://schemas.openxmlformats.org/officeDocument/2006/relationships/oleObject" Target="../embeddings/oleObject1250.bin"/><Relationship Id="rId23" Type="http://schemas.openxmlformats.org/officeDocument/2006/relationships/oleObject" Target="../embeddings/oleObject1258.bin"/><Relationship Id="rId28" Type="http://schemas.openxmlformats.org/officeDocument/2006/relationships/oleObject" Target="../embeddings/oleObject1263.bin"/><Relationship Id="rId10" Type="http://schemas.openxmlformats.org/officeDocument/2006/relationships/oleObject" Target="../embeddings/oleObject1245.bin"/><Relationship Id="rId19" Type="http://schemas.openxmlformats.org/officeDocument/2006/relationships/oleObject" Target="../embeddings/oleObject1254.bin"/><Relationship Id="rId31" Type="http://schemas.openxmlformats.org/officeDocument/2006/relationships/oleObject" Target="../embeddings/oleObject1266.bin"/><Relationship Id="rId4" Type="http://schemas.openxmlformats.org/officeDocument/2006/relationships/oleObject" Target="../embeddings/oleObject1239.bin"/><Relationship Id="rId9" Type="http://schemas.openxmlformats.org/officeDocument/2006/relationships/oleObject" Target="../embeddings/oleObject1244.bin"/><Relationship Id="rId14" Type="http://schemas.openxmlformats.org/officeDocument/2006/relationships/oleObject" Target="../embeddings/oleObject1249.bin"/><Relationship Id="rId22" Type="http://schemas.openxmlformats.org/officeDocument/2006/relationships/oleObject" Target="../embeddings/oleObject1257.bin"/><Relationship Id="rId27" Type="http://schemas.openxmlformats.org/officeDocument/2006/relationships/oleObject" Target="../embeddings/oleObject1262.bin"/><Relationship Id="rId30" Type="http://schemas.openxmlformats.org/officeDocument/2006/relationships/oleObject" Target="../embeddings/oleObject1265.bin"/></Relationships>
</file>

<file path=ppt/slides/_rels/slide99.xml.rels><?xml version="1.0" encoding="UTF-8" standalone="yes"?>
<Relationships xmlns="http://schemas.openxmlformats.org/package/2006/relationships"><Relationship Id="rId8" Type="http://schemas.openxmlformats.org/officeDocument/2006/relationships/oleObject" Target="../embeddings/oleObject1275.bin"/><Relationship Id="rId3" Type="http://schemas.openxmlformats.org/officeDocument/2006/relationships/oleObject" Target="../embeddings/oleObject1270.bin"/><Relationship Id="rId7" Type="http://schemas.openxmlformats.org/officeDocument/2006/relationships/oleObject" Target="../embeddings/oleObject1274.bin"/><Relationship Id="rId2" Type="http://schemas.openxmlformats.org/officeDocument/2006/relationships/slideLayout" Target="../slideLayouts/slideLayout2.xml"/><Relationship Id="rId1" Type="http://schemas.openxmlformats.org/officeDocument/2006/relationships/vmlDrawing" Target="../drawings/vmlDrawing76.vml"/><Relationship Id="rId6" Type="http://schemas.openxmlformats.org/officeDocument/2006/relationships/oleObject" Target="../embeddings/oleObject1273.bin"/><Relationship Id="rId5" Type="http://schemas.openxmlformats.org/officeDocument/2006/relationships/oleObject" Target="../embeddings/oleObject1272.bin"/><Relationship Id="rId4" Type="http://schemas.openxmlformats.org/officeDocument/2006/relationships/oleObject" Target="../embeddings/oleObject1271.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p:cNvSpPr>
            <a:spLocks noGrp="1" noChangeArrowheads="1"/>
          </p:cNvSpPr>
          <p:nvPr>
            <p:ph type="title"/>
          </p:nvPr>
        </p:nvSpPr>
        <p:spPr>
          <a:xfrm>
            <a:off x="-71438" y="0"/>
            <a:ext cx="9294813" cy="1127125"/>
          </a:xfrm>
          <a:noFill/>
        </p:spPr>
        <p:txBody>
          <a:bodyPr/>
          <a:lstStyle/>
          <a:p>
            <a:pPr eaLnBrk="1" hangingPunct="1"/>
            <a:r>
              <a:rPr lang="en-US" altLang="zh-CN" sz="3900" b="1" smtClean="0">
                <a:solidFill>
                  <a:schemeClr val="tx1"/>
                </a:solidFill>
              </a:rPr>
              <a:t>5 </a:t>
            </a:r>
            <a:r>
              <a:rPr lang="zh-CN" altLang="en-US" sz="3900" b="1" smtClean="0">
                <a:solidFill>
                  <a:schemeClr val="tx1"/>
                </a:solidFill>
              </a:rPr>
              <a:t>双极结型三极管（</a:t>
            </a:r>
            <a:r>
              <a:rPr lang="en-US" altLang="zh-CN" sz="3900" b="1" smtClean="0">
                <a:solidFill>
                  <a:schemeClr val="tx1"/>
                </a:solidFill>
              </a:rPr>
              <a:t>BJT</a:t>
            </a:r>
            <a:r>
              <a:rPr lang="zh-CN" altLang="en-US" sz="3900" b="1" smtClean="0">
                <a:solidFill>
                  <a:schemeClr val="tx1"/>
                </a:solidFill>
              </a:rPr>
              <a:t>）及其放大电路</a:t>
            </a:r>
          </a:p>
        </p:txBody>
      </p:sp>
      <p:sp>
        <p:nvSpPr>
          <p:cNvPr id="117763" name="Rectangle 3"/>
          <p:cNvSpPr>
            <a:spLocks noGrp="1" noChangeArrowheads="1"/>
          </p:cNvSpPr>
          <p:nvPr>
            <p:ph type="body" idx="1"/>
          </p:nvPr>
        </p:nvSpPr>
        <p:spPr>
          <a:xfrm>
            <a:off x="484188" y="1127125"/>
            <a:ext cx="8507412" cy="5080000"/>
          </a:xfrm>
          <a:noFill/>
        </p:spPr>
        <p:txBody>
          <a:bodyPr/>
          <a:lstStyle/>
          <a:p>
            <a:pPr marL="609600" indent="-609600" eaLnBrk="1" fontAlgn="ctr" hangingPunct="1">
              <a:lnSpc>
                <a:spcPts val="4200"/>
              </a:lnSpc>
              <a:buFontTx/>
              <a:buNone/>
            </a:pPr>
            <a:r>
              <a:rPr lang="en-US" altLang="zh-CN" b="1" smtClean="0"/>
              <a:t>5.1 BJT</a:t>
            </a:r>
          </a:p>
          <a:p>
            <a:pPr marL="609600" indent="-609600" eaLnBrk="1" fontAlgn="ctr" hangingPunct="1">
              <a:lnSpc>
                <a:spcPts val="4200"/>
              </a:lnSpc>
              <a:buFontTx/>
              <a:buNone/>
            </a:pPr>
            <a:r>
              <a:rPr lang="en-US" altLang="zh-CN" b="1" smtClean="0"/>
              <a:t>5.2 </a:t>
            </a:r>
            <a:r>
              <a:rPr lang="zh-CN" altLang="en-US" b="1" smtClean="0"/>
              <a:t>基本共射极放大电路</a:t>
            </a:r>
          </a:p>
          <a:p>
            <a:pPr marL="609600" indent="-609600" eaLnBrk="1" fontAlgn="ctr" hangingPunct="1">
              <a:lnSpc>
                <a:spcPts val="4200"/>
              </a:lnSpc>
              <a:buFontTx/>
              <a:buNone/>
            </a:pPr>
            <a:r>
              <a:rPr lang="en-US" altLang="zh-CN" b="1" smtClean="0"/>
              <a:t>5.3 BJT</a:t>
            </a:r>
            <a:r>
              <a:rPr lang="zh-CN" altLang="en-US" b="1" smtClean="0"/>
              <a:t>放大电路的分析方法</a:t>
            </a:r>
          </a:p>
          <a:p>
            <a:pPr marL="609600" indent="-609600" eaLnBrk="1" fontAlgn="ctr" hangingPunct="1">
              <a:lnSpc>
                <a:spcPts val="4200"/>
              </a:lnSpc>
              <a:buFontTx/>
              <a:buNone/>
            </a:pPr>
            <a:r>
              <a:rPr lang="en-US" altLang="zh-CN" b="1" smtClean="0"/>
              <a:t>5.4 BJT</a:t>
            </a:r>
            <a:r>
              <a:rPr lang="zh-CN" altLang="en-US" b="1" smtClean="0"/>
              <a:t>放大电路静态工作点的稳定问题</a:t>
            </a:r>
          </a:p>
          <a:p>
            <a:pPr marL="609600" indent="-609600" eaLnBrk="1" fontAlgn="ctr" hangingPunct="1">
              <a:lnSpc>
                <a:spcPts val="4200"/>
              </a:lnSpc>
              <a:buFontTx/>
              <a:buNone/>
            </a:pPr>
            <a:r>
              <a:rPr lang="en-US" altLang="zh-CN" b="1" smtClean="0"/>
              <a:t>5.5 </a:t>
            </a:r>
            <a:r>
              <a:rPr lang="zh-CN" altLang="en-US" b="1" smtClean="0"/>
              <a:t>共集电极放大电路和共基极放大电路</a:t>
            </a:r>
          </a:p>
          <a:p>
            <a:pPr marL="609600" indent="-609600" eaLnBrk="1" fontAlgn="ctr" hangingPunct="1">
              <a:lnSpc>
                <a:spcPts val="4200"/>
              </a:lnSpc>
              <a:buFontTx/>
              <a:buNone/>
            </a:pPr>
            <a:r>
              <a:rPr lang="en-US" altLang="zh-CN" b="1" smtClean="0"/>
              <a:t>5.6 FET</a:t>
            </a:r>
            <a:r>
              <a:rPr lang="zh-CN" altLang="en-US" b="1" smtClean="0"/>
              <a:t>和</a:t>
            </a:r>
            <a:r>
              <a:rPr lang="en-US" altLang="zh-CN" b="1" smtClean="0"/>
              <a:t> BJT</a:t>
            </a:r>
            <a:r>
              <a:rPr lang="zh-CN" altLang="en-US" b="1" smtClean="0"/>
              <a:t>及其基本放大电路性能的比较</a:t>
            </a:r>
          </a:p>
          <a:p>
            <a:pPr marL="609600" indent="-609600" eaLnBrk="1" fontAlgn="ctr" hangingPunct="1">
              <a:lnSpc>
                <a:spcPts val="4200"/>
              </a:lnSpc>
              <a:buFontTx/>
              <a:buNone/>
            </a:pPr>
            <a:r>
              <a:rPr lang="en-US" altLang="zh-CN" b="1" smtClean="0"/>
              <a:t>5.7 </a:t>
            </a:r>
            <a:r>
              <a:rPr lang="zh-CN" altLang="en-US" b="1" smtClean="0"/>
              <a:t>多级放大电路</a:t>
            </a:r>
            <a:endParaRPr lang="en-US" altLang="zh-CN" b="1" smtClean="0"/>
          </a:p>
          <a:p>
            <a:pPr marL="609600" indent="-609600" eaLnBrk="1" fontAlgn="ctr" hangingPunct="1">
              <a:lnSpc>
                <a:spcPts val="4200"/>
              </a:lnSpc>
              <a:buFontTx/>
              <a:buNone/>
            </a:pPr>
            <a:r>
              <a:rPr lang="en-US" altLang="zh-CN" b="1" smtClean="0"/>
              <a:t>5.8 </a:t>
            </a:r>
            <a:r>
              <a:rPr lang="zh-CN" altLang="en-US" b="1" smtClean="0"/>
              <a:t>光电三极管</a:t>
            </a:r>
          </a:p>
        </p:txBody>
      </p:sp>
      <p:sp>
        <p:nvSpPr>
          <p:cNvPr id="117764" name="日期占位符 3"/>
          <p:cNvSpPr>
            <a:spLocks noGrp="1"/>
          </p:cNvSpPr>
          <p:nvPr>
            <p:ph type="dt" sz="quarter" idx="10"/>
          </p:nvPr>
        </p:nvSpPr>
        <p:spPr>
          <a:noFill/>
        </p:spPr>
        <p:txBody>
          <a:bodyPr/>
          <a:lstStyle/>
          <a:p>
            <a:fld id="{74934A29-22C0-447B-B153-0641C08B1475}" type="datetime1">
              <a:rPr lang="zh-CN" altLang="en-US" smtClean="0">
                <a:latin typeface="Arial" pitchFamily="34" charset="0"/>
              </a:rPr>
              <a:pPr/>
              <a:t>2019-10-9</a:t>
            </a:fld>
            <a:endParaRPr lang="en-US" altLang="zh-CN" smtClean="0">
              <a:latin typeface="Arial" pitchFamily="34" charset="0"/>
            </a:endParaRPr>
          </a:p>
        </p:txBody>
      </p:sp>
      <p:sp>
        <p:nvSpPr>
          <p:cNvPr id="117765" name="灯片编号占位符 4"/>
          <p:cNvSpPr>
            <a:spLocks noGrp="1"/>
          </p:cNvSpPr>
          <p:nvPr>
            <p:ph type="sldNum" sz="quarter" idx="12"/>
          </p:nvPr>
        </p:nvSpPr>
        <p:spPr>
          <a:noFill/>
        </p:spPr>
        <p:txBody>
          <a:bodyPr/>
          <a:lstStyle/>
          <a:p>
            <a:fld id="{47BC909B-F1D9-4728-A8E2-6B059E9E9CD1}" type="slidenum">
              <a:rPr lang="en-US" altLang="zh-CN" smtClean="0">
                <a:latin typeface="Arial" pitchFamily="34" charset="0"/>
              </a:rPr>
              <a:pPr/>
              <a:t>1</a:t>
            </a:fld>
            <a:endParaRPr lang="en-US" altLang="zh-CN" smtClean="0">
              <a:latin typeface="Arial" pitchFamily="34" charset="0"/>
            </a:endParaRPr>
          </a:p>
        </p:txBody>
      </p:sp>
      <p:sp>
        <p:nvSpPr>
          <p:cNvPr id="117766" name="页脚占位符 5"/>
          <p:cNvSpPr>
            <a:spLocks noGrp="1"/>
          </p:cNvSpPr>
          <p:nvPr>
            <p:ph type="ftr" sz="quarter" idx="11"/>
          </p:nvPr>
        </p:nvSpPr>
        <p:spPr>
          <a:noFill/>
        </p:spPr>
        <p:txBody>
          <a:bodyPr/>
          <a:lstStyle/>
          <a:p>
            <a:r>
              <a:rPr lang="en-US" altLang="zh-CN" smtClean="0">
                <a:latin typeface="Arial" pitchFamily="34" charset="0"/>
              </a:rPr>
              <a:t>电工电子教研室</a:t>
            </a:r>
          </a:p>
        </p:txBody>
      </p:sp>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74" name="Object 2"/>
          <p:cNvGraphicFramePr>
            <a:graphicFrameLocks noChangeAspect="1"/>
          </p:cNvGraphicFramePr>
          <p:nvPr/>
        </p:nvGraphicFramePr>
        <p:xfrm>
          <a:off x="206375" y="1127125"/>
          <a:ext cx="2982913" cy="3690938"/>
        </p:xfrm>
        <a:graphic>
          <a:graphicData uri="http://schemas.openxmlformats.org/presentationml/2006/ole">
            <p:oleObj spid="_x0000_s276489" name="BMP 图像" r:id="rId4" imgW="2486372" imgH="3076190" progId="PBrush">
              <p:embed/>
            </p:oleObj>
          </a:graphicData>
        </a:graphic>
      </p:graphicFrame>
      <p:sp>
        <p:nvSpPr>
          <p:cNvPr id="28776" name="Rectangle 104"/>
          <p:cNvSpPr>
            <a:spLocks noChangeArrowheads="1"/>
          </p:cNvSpPr>
          <p:nvPr/>
        </p:nvSpPr>
        <p:spPr bwMode="auto">
          <a:xfrm>
            <a:off x="87313" y="323850"/>
            <a:ext cx="7516812" cy="525463"/>
          </a:xfrm>
          <a:prstGeom prst="rect">
            <a:avLst/>
          </a:prstGeom>
          <a:noFill/>
          <a:ln w="9525">
            <a:noFill/>
            <a:miter lim="800000"/>
            <a:headEnd/>
            <a:tailEnd/>
          </a:ln>
        </p:spPr>
        <p:txBody>
          <a:bodyPr wrap="none" lIns="90000" tIns="46800" rIns="90000" bIns="46800">
            <a:spAutoFit/>
          </a:bodyPr>
          <a:lstStyle/>
          <a:p>
            <a:pPr>
              <a:defRPr/>
            </a:pPr>
            <a:r>
              <a:rPr lang="zh-CN" altLang="en-US" sz="2800" dirty="0">
                <a:solidFill>
                  <a:srgbClr val="FF0000"/>
                </a:solidFill>
                <a:latin typeface="Times New Roman" pitchFamily="18" charset="0"/>
                <a:ea typeface="+mn-ea"/>
                <a:cs typeface="Times New Roman" pitchFamily="18" charset="0"/>
              </a:rPr>
              <a:t>（</a:t>
            </a:r>
            <a:r>
              <a:rPr lang="en-US" altLang="zh-CN" sz="2800" dirty="0">
                <a:solidFill>
                  <a:srgbClr val="FF0000"/>
                </a:solidFill>
                <a:latin typeface="Times New Roman" pitchFamily="18" charset="0"/>
                <a:ea typeface="+mn-ea"/>
                <a:cs typeface="Times New Roman" pitchFamily="18" charset="0"/>
              </a:rPr>
              <a:t>1</a:t>
            </a:r>
            <a:r>
              <a:rPr lang="zh-CN" altLang="en-US" sz="2800" dirty="0">
                <a:solidFill>
                  <a:srgbClr val="FF0000"/>
                </a:solidFill>
                <a:latin typeface="Times New Roman" pitchFamily="18" charset="0"/>
                <a:ea typeface="+mn-ea"/>
                <a:cs typeface="Times New Roman" pitchFamily="18" charset="0"/>
              </a:rPr>
              <a:t>）发射区向基区注入电子形成发射极电流</a:t>
            </a:r>
            <a:r>
              <a:rPr lang="en-US" altLang="zh-CN" sz="2800" dirty="0">
                <a:solidFill>
                  <a:srgbClr val="FF0000"/>
                </a:solidFill>
                <a:latin typeface="Times New Roman" pitchFamily="18" charset="0"/>
                <a:ea typeface="+mn-ea"/>
                <a:cs typeface="Times New Roman" pitchFamily="18" charset="0"/>
              </a:rPr>
              <a:t>I</a:t>
            </a:r>
            <a:r>
              <a:rPr lang="en-US" altLang="zh-CN" sz="2800" baseline="-25000" dirty="0">
                <a:solidFill>
                  <a:srgbClr val="FF0000"/>
                </a:solidFill>
                <a:latin typeface="Times New Roman" pitchFamily="18" charset="0"/>
                <a:ea typeface="+mn-ea"/>
                <a:cs typeface="Times New Roman" pitchFamily="18" charset="0"/>
              </a:rPr>
              <a:t>E</a:t>
            </a:r>
          </a:p>
        </p:txBody>
      </p:sp>
      <p:sp>
        <p:nvSpPr>
          <p:cNvPr id="28777" name="Rectangle 105"/>
          <p:cNvSpPr>
            <a:spLocks noChangeArrowheads="1"/>
          </p:cNvSpPr>
          <p:nvPr/>
        </p:nvSpPr>
        <p:spPr bwMode="auto">
          <a:xfrm>
            <a:off x="3810000" y="1285875"/>
            <a:ext cx="5334000" cy="1201738"/>
          </a:xfrm>
          <a:prstGeom prst="rect">
            <a:avLst/>
          </a:prstGeom>
          <a:solidFill>
            <a:schemeClr val="bg1"/>
          </a:solidFill>
          <a:ln w="9525">
            <a:noFill/>
            <a:miter lim="800000"/>
            <a:headEnd/>
            <a:tailEnd/>
          </a:ln>
        </p:spPr>
        <p:txBody>
          <a:bodyPr lIns="90000" tIns="46800" rIns="90000" bIns="46800">
            <a:spAutoFit/>
          </a:bodyPr>
          <a:lstStyle/>
          <a:p>
            <a:pPr>
              <a:defRPr/>
            </a:pPr>
            <a:r>
              <a:rPr lang="zh-CN" altLang="en-US" sz="2400" dirty="0">
                <a:latin typeface="Times New Roman" pitchFamily="18" charset="0"/>
                <a:ea typeface="+mn-ea"/>
                <a:cs typeface="Times New Roman" pitchFamily="18" charset="0"/>
              </a:rPr>
              <a:t>发射结正向偏置→多子扩散，</a:t>
            </a:r>
          </a:p>
          <a:p>
            <a:pPr>
              <a:defRPr/>
            </a:pPr>
            <a:r>
              <a:rPr lang="zh-CN" altLang="en-US" sz="2400" dirty="0">
                <a:latin typeface="Times New Roman" pitchFamily="18" charset="0"/>
                <a:ea typeface="+mn-ea"/>
                <a:cs typeface="Times New Roman" pitchFamily="18" charset="0"/>
              </a:rPr>
              <a:t>发射区的多子（电子）向基区扩散，形成电子电流</a:t>
            </a:r>
            <a:r>
              <a:rPr lang="en-US" altLang="zh-CN" sz="2400" dirty="0">
                <a:solidFill>
                  <a:srgbClr val="FF0000"/>
                </a:solidFill>
                <a:latin typeface="Times New Roman" pitchFamily="18" charset="0"/>
                <a:ea typeface="+mn-ea"/>
                <a:cs typeface="Times New Roman" pitchFamily="18" charset="0"/>
              </a:rPr>
              <a:t>I</a:t>
            </a:r>
            <a:r>
              <a:rPr lang="en-US" altLang="zh-CN" sz="2400" baseline="-25000" dirty="0">
                <a:solidFill>
                  <a:srgbClr val="FF0000"/>
                </a:solidFill>
                <a:latin typeface="Times New Roman" pitchFamily="18" charset="0"/>
                <a:ea typeface="+mn-ea"/>
                <a:cs typeface="Times New Roman" pitchFamily="18" charset="0"/>
              </a:rPr>
              <a:t>EN</a:t>
            </a:r>
            <a:r>
              <a:rPr lang="en-US" altLang="zh-CN" sz="2400" dirty="0">
                <a:solidFill>
                  <a:srgbClr val="FF0000"/>
                </a:solidFill>
                <a:latin typeface="Times New Roman" pitchFamily="18" charset="0"/>
                <a:ea typeface="+mn-ea"/>
                <a:cs typeface="Times New Roman" pitchFamily="18" charset="0"/>
              </a:rPr>
              <a:t> </a:t>
            </a:r>
            <a:r>
              <a:rPr lang="zh-CN" altLang="en-US" sz="2400" dirty="0">
                <a:solidFill>
                  <a:srgbClr val="FF0000"/>
                </a:solidFill>
                <a:latin typeface="Times New Roman" pitchFamily="18" charset="0"/>
                <a:ea typeface="+mn-ea"/>
                <a:cs typeface="Times New Roman" pitchFamily="18" charset="0"/>
              </a:rPr>
              <a:t>。</a:t>
            </a:r>
          </a:p>
        </p:txBody>
      </p:sp>
      <p:grpSp>
        <p:nvGrpSpPr>
          <p:cNvPr id="2" name="Group 143"/>
          <p:cNvGrpSpPr>
            <a:grpSpLocks/>
          </p:cNvGrpSpPr>
          <p:nvPr/>
        </p:nvGrpSpPr>
        <p:grpSpPr bwMode="auto">
          <a:xfrm>
            <a:off x="1905000" y="2686050"/>
            <a:ext cx="914400" cy="990600"/>
            <a:chOff x="672" y="2304"/>
            <a:chExt cx="576" cy="624"/>
          </a:xfrm>
        </p:grpSpPr>
        <p:sp>
          <p:nvSpPr>
            <p:cNvPr id="3100" name="AutoShape 135"/>
            <p:cNvSpPr>
              <a:spLocks noChangeArrowheads="1"/>
            </p:cNvSpPr>
            <p:nvPr/>
          </p:nvSpPr>
          <p:spPr bwMode="auto">
            <a:xfrm>
              <a:off x="672" y="2304"/>
              <a:ext cx="576" cy="624"/>
            </a:xfrm>
            <a:prstGeom prst="upArrow">
              <a:avLst>
                <a:gd name="adj1" fmla="val 50000"/>
                <a:gd name="adj2" fmla="val 27083"/>
              </a:avLst>
            </a:prstGeom>
            <a:solidFill>
              <a:srgbClr val="CCFF99"/>
            </a:solidFill>
            <a:ln w="9525">
              <a:solidFill>
                <a:schemeClr val="tx1"/>
              </a:solidFill>
              <a:miter lim="800000"/>
              <a:headEnd/>
              <a:tailEnd/>
            </a:ln>
          </p:spPr>
          <p:txBody>
            <a:bodyPr wrap="none" lIns="90000" tIns="46800" rIns="90000" bIns="46800" anchor="ctr"/>
            <a:lstStyle/>
            <a:p>
              <a:endParaRPr lang="zh-CN" altLang="en-US"/>
            </a:p>
          </p:txBody>
        </p:sp>
        <p:grpSp>
          <p:nvGrpSpPr>
            <p:cNvPr id="4" name="Group 136"/>
            <p:cNvGrpSpPr>
              <a:grpSpLocks/>
            </p:cNvGrpSpPr>
            <p:nvPr/>
          </p:nvGrpSpPr>
          <p:grpSpPr bwMode="auto">
            <a:xfrm>
              <a:off x="828" y="2412"/>
              <a:ext cx="264" cy="504"/>
              <a:chOff x="1296" y="2070"/>
              <a:chExt cx="264" cy="504"/>
            </a:xfrm>
          </p:grpSpPr>
          <p:graphicFrame>
            <p:nvGraphicFramePr>
              <p:cNvPr id="3078" name="Object 3"/>
              <p:cNvGraphicFramePr>
                <a:graphicFrameLocks noChangeAspect="1"/>
              </p:cNvGraphicFramePr>
              <p:nvPr/>
            </p:nvGraphicFramePr>
            <p:xfrm>
              <a:off x="1296" y="2400"/>
              <a:ext cx="264" cy="174"/>
            </p:xfrm>
            <a:graphic>
              <a:graphicData uri="http://schemas.openxmlformats.org/presentationml/2006/ole">
                <p:oleObj spid="_x0000_s276490" name="BMP 图象" r:id="rId5" imgW="419048" imgH="276117" progId="PBrush">
                  <p:embed/>
                </p:oleObj>
              </a:graphicData>
            </a:graphic>
          </p:graphicFrame>
          <p:graphicFrame>
            <p:nvGraphicFramePr>
              <p:cNvPr id="3079" name="Object 4"/>
              <p:cNvGraphicFramePr>
                <a:graphicFrameLocks noChangeAspect="1"/>
              </p:cNvGraphicFramePr>
              <p:nvPr/>
            </p:nvGraphicFramePr>
            <p:xfrm>
              <a:off x="1296" y="2238"/>
              <a:ext cx="264" cy="174"/>
            </p:xfrm>
            <a:graphic>
              <a:graphicData uri="http://schemas.openxmlformats.org/presentationml/2006/ole">
                <p:oleObj spid="_x0000_s276491" name="BMP 图象" r:id="rId6" imgW="419048" imgH="276117" progId="PBrush">
                  <p:embed/>
                </p:oleObj>
              </a:graphicData>
            </a:graphic>
          </p:graphicFrame>
          <p:graphicFrame>
            <p:nvGraphicFramePr>
              <p:cNvPr id="3080" name="Object 5"/>
              <p:cNvGraphicFramePr>
                <a:graphicFrameLocks noChangeAspect="1"/>
              </p:cNvGraphicFramePr>
              <p:nvPr/>
            </p:nvGraphicFramePr>
            <p:xfrm>
              <a:off x="1296" y="2070"/>
              <a:ext cx="264" cy="174"/>
            </p:xfrm>
            <a:graphic>
              <a:graphicData uri="http://schemas.openxmlformats.org/presentationml/2006/ole">
                <p:oleObj spid="_x0000_s276492" name="BMP 图象" r:id="rId7" imgW="419048" imgH="276117" progId="PBrush">
                  <p:embed/>
                </p:oleObj>
              </a:graphicData>
            </a:graphic>
          </p:graphicFrame>
        </p:grpSp>
      </p:grpSp>
      <p:grpSp>
        <p:nvGrpSpPr>
          <p:cNvPr id="6" name="Group 150"/>
          <p:cNvGrpSpPr>
            <a:grpSpLocks/>
          </p:cNvGrpSpPr>
          <p:nvPr/>
        </p:nvGrpSpPr>
        <p:grpSpPr bwMode="auto">
          <a:xfrm>
            <a:off x="2743200" y="2714625"/>
            <a:ext cx="1312863" cy="1117600"/>
            <a:chOff x="1728" y="960"/>
            <a:chExt cx="576" cy="704"/>
          </a:xfrm>
        </p:grpSpPr>
        <p:grpSp>
          <p:nvGrpSpPr>
            <p:cNvPr id="7" name="Group 148"/>
            <p:cNvGrpSpPr>
              <a:grpSpLocks/>
            </p:cNvGrpSpPr>
            <p:nvPr/>
          </p:nvGrpSpPr>
          <p:grpSpPr bwMode="auto">
            <a:xfrm>
              <a:off x="1728" y="960"/>
              <a:ext cx="144" cy="528"/>
              <a:chOff x="1680" y="1920"/>
              <a:chExt cx="144" cy="528"/>
            </a:xfrm>
          </p:grpSpPr>
          <p:sp>
            <p:nvSpPr>
              <p:cNvPr id="3096" name="AutoShape 141"/>
              <p:cNvSpPr>
                <a:spLocks noChangeArrowheads="1"/>
              </p:cNvSpPr>
              <p:nvPr/>
            </p:nvSpPr>
            <p:spPr bwMode="auto">
              <a:xfrm>
                <a:off x="1680" y="1920"/>
                <a:ext cx="144" cy="528"/>
              </a:xfrm>
              <a:prstGeom prst="downArrow">
                <a:avLst>
                  <a:gd name="adj1" fmla="val 50000"/>
                  <a:gd name="adj2" fmla="val 91667"/>
                </a:avLst>
              </a:prstGeom>
              <a:solidFill>
                <a:srgbClr val="CCFF99"/>
              </a:solidFill>
              <a:ln w="9525">
                <a:solidFill>
                  <a:schemeClr val="tx1"/>
                </a:solidFill>
                <a:miter lim="800000"/>
                <a:headEnd/>
                <a:tailEnd/>
              </a:ln>
            </p:spPr>
            <p:txBody>
              <a:bodyPr wrap="none" lIns="90000" tIns="46800" rIns="90000" bIns="46800" anchor="ctr"/>
              <a:lstStyle/>
              <a:p>
                <a:endParaRPr lang="zh-CN" altLang="en-US">
                  <a:latin typeface="Times New Roman" pitchFamily="18" charset="0"/>
                  <a:cs typeface="Times New Roman" pitchFamily="18" charset="0"/>
                </a:endParaRPr>
              </a:p>
            </p:txBody>
          </p:sp>
          <p:sp>
            <p:nvSpPr>
              <p:cNvPr id="3097" name="Oval 145"/>
              <p:cNvSpPr>
                <a:spLocks noChangeArrowheads="1"/>
              </p:cNvSpPr>
              <p:nvPr/>
            </p:nvSpPr>
            <p:spPr bwMode="auto">
              <a:xfrm>
                <a:off x="1728" y="2016"/>
                <a:ext cx="48" cy="48"/>
              </a:xfrm>
              <a:prstGeom prst="ellipse">
                <a:avLst/>
              </a:prstGeom>
              <a:noFill/>
              <a:ln w="28575">
                <a:solidFill>
                  <a:srgbClr val="FF3300"/>
                </a:solidFill>
                <a:round/>
                <a:headEnd/>
                <a:tailEnd/>
              </a:ln>
            </p:spPr>
            <p:txBody>
              <a:bodyPr wrap="none" lIns="90000" tIns="46800" rIns="90000" bIns="46800" anchor="ctr"/>
              <a:lstStyle/>
              <a:p>
                <a:endParaRPr lang="zh-CN" altLang="en-US">
                  <a:latin typeface="Times New Roman" pitchFamily="18" charset="0"/>
                  <a:cs typeface="Times New Roman" pitchFamily="18" charset="0"/>
                </a:endParaRPr>
              </a:p>
            </p:txBody>
          </p:sp>
          <p:sp>
            <p:nvSpPr>
              <p:cNvPr id="3098" name="Oval 146"/>
              <p:cNvSpPr>
                <a:spLocks noChangeArrowheads="1"/>
              </p:cNvSpPr>
              <p:nvPr/>
            </p:nvSpPr>
            <p:spPr bwMode="auto">
              <a:xfrm>
                <a:off x="1728" y="2112"/>
                <a:ext cx="48" cy="48"/>
              </a:xfrm>
              <a:prstGeom prst="ellipse">
                <a:avLst/>
              </a:prstGeom>
              <a:noFill/>
              <a:ln w="28575">
                <a:solidFill>
                  <a:srgbClr val="FF3300"/>
                </a:solidFill>
                <a:round/>
                <a:headEnd/>
                <a:tailEnd/>
              </a:ln>
            </p:spPr>
            <p:txBody>
              <a:bodyPr wrap="none" lIns="90000" tIns="46800" rIns="90000" bIns="46800" anchor="ctr"/>
              <a:lstStyle/>
              <a:p>
                <a:endParaRPr lang="zh-CN" altLang="en-US">
                  <a:latin typeface="Times New Roman" pitchFamily="18" charset="0"/>
                  <a:cs typeface="Times New Roman" pitchFamily="18" charset="0"/>
                </a:endParaRPr>
              </a:p>
            </p:txBody>
          </p:sp>
          <p:sp>
            <p:nvSpPr>
              <p:cNvPr id="3099" name="Oval 147"/>
              <p:cNvSpPr>
                <a:spLocks noChangeArrowheads="1"/>
              </p:cNvSpPr>
              <p:nvPr/>
            </p:nvSpPr>
            <p:spPr bwMode="auto">
              <a:xfrm>
                <a:off x="1728" y="2232"/>
                <a:ext cx="48" cy="48"/>
              </a:xfrm>
              <a:prstGeom prst="ellipse">
                <a:avLst/>
              </a:prstGeom>
              <a:noFill/>
              <a:ln w="28575">
                <a:solidFill>
                  <a:srgbClr val="FF3300"/>
                </a:solidFill>
                <a:round/>
                <a:headEnd/>
                <a:tailEnd/>
              </a:ln>
            </p:spPr>
            <p:txBody>
              <a:bodyPr wrap="none" lIns="90000" tIns="46800" rIns="90000" bIns="46800" anchor="ctr"/>
              <a:lstStyle/>
              <a:p>
                <a:endParaRPr lang="zh-CN" altLang="en-US">
                  <a:latin typeface="Times New Roman" pitchFamily="18" charset="0"/>
                  <a:cs typeface="Times New Roman" pitchFamily="18" charset="0"/>
                </a:endParaRPr>
              </a:p>
            </p:txBody>
          </p:sp>
        </p:grpSp>
        <p:sp>
          <p:nvSpPr>
            <p:cNvPr id="3095" name="Text Box 149"/>
            <p:cNvSpPr txBox="1">
              <a:spLocks noChangeArrowheads="1"/>
            </p:cNvSpPr>
            <p:nvPr/>
          </p:nvSpPr>
          <p:spPr bwMode="auto">
            <a:xfrm>
              <a:off x="1920" y="1152"/>
              <a:ext cx="384" cy="512"/>
            </a:xfrm>
            <a:prstGeom prst="rect">
              <a:avLst/>
            </a:prstGeom>
            <a:noFill/>
            <a:ln w="9525">
              <a:noFill/>
              <a:miter lim="800000"/>
              <a:headEnd/>
              <a:tailEnd/>
            </a:ln>
          </p:spPr>
          <p:txBody>
            <a:bodyPr lIns="90000" tIns="46800" rIns="90000" bIns="46800">
              <a:spAutoFit/>
            </a:bodyPr>
            <a:lstStyle/>
            <a:p>
              <a:pPr>
                <a:spcBef>
                  <a:spcPct val="50000"/>
                </a:spcBef>
              </a:pPr>
              <a:r>
                <a:rPr lang="en-US" altLang="zh-CN" sz="2800">
                  <a:solidFill>
                    <a:srgbClr val="FF0000"/>
                  </a:solidFill>
                  <a:latin typeface="Times New Roman" pitchFamily="18" charset="0"/>
                  <a:ea typeface="华文新魏" pitchFamily="2" charset="-122"/>
                  <a:cs typeface="Times New Roman" pitchFamily="18" charset="0"/>
                </a:rPr>
                <a:t>I</a:t>
              </a:r>
              <a:r>
                <a:rPr lang="en-US" altLang="zh-CN" sz="2800" baseline="-25000">
                  <a:solidFill>
                    <a:srgbClr val="FF0000"/>
                  </a:solidFill>
                  <a:latin typeface="Times New Roman" pitchFamily="18" charset="0"/>
                  <a:ea typeface="华文新魏" pitchFamily="2" charset="-122"/>
                  <a:cs typeface="Times New Roman" pitchFamily="18" charset="0"/>
                </a:rPr>
                <a:t>EP</a:t>
              </a:r>
            </a:p>
          </p:txBody>
        </p:sp>
      </p:grpSp>
      <p:sp>
        <p:nvSpPr>
          <p:cNvPr id="28823" name="Text Box 151"/>
          <p:cNvSpPr txBox="1">
            <a:spLocks noChangeArrowheads="1"/>
          </p:cNvSpPr>
          <p:nvPr/>
        </p:nvSpPr>
        <p:spPr bwMode="auto">
          <a:xfrm>
            <a:off x="3857625" y="3627438"/>
            <a:ext cx="5119688" cy="833437"/>
          </a:xfrm>
          <a:prstGeom prst="rect">
            <a:avLst/>
          </a:prstGeom>
          <a:solidFill>
            <a:schemeClr val="bg1"/>
          </a:solidFill>
          <a:ln w="9525">
            <a:noFill/>
            <a:miter lim="800000"/>
            <a:headEnd/>
            <a:tailEnd/>
          </a:ln>
        </p:spPr>
        <p:txBody>
          <a:bodyPr lIns="90000" tIns="46800" rIns="90000" bIns="46800">
            <a:spAutoFit/>
          </a:bodyPr>
          <a:lstStyle/>
          <a:p>
            <a:pPr>
              <a:defRPr/>
            </a:pPr>
            <a:r>
              <a:rPr lang="zh-CN" altLang="en-US" sz="2400" dirty="0">
                <a:latin typeface="Times New Roman" pitchFamily="18" charset="0"/>
                <a:ea typeface="+mn-ea"/>
                <a:cs typeface="Times New Roman" pitchFamily="18" charset="0"/>
              </a:rPr>
              <a:t>基区的搀杂浓度远远小于发射区，</a:t>
            </a:r>
          </a:p>
          <a:p>
            <a:pPr>
              <a:defRPr/>
            </a:pPr>
            <a:r>
              <a:rPr lang="en-US" altLang="zh-CN" sz="2400" dirty="0">
                <a:solidFill>
                  <a:srgbClr val="FF0000"/>
                </a:solidFill>
                <a:latin typeface="Times New Roman" pitchFamily="18" charset="0"/>
                <a:ea typeface="+mn-ea"/>
                <a:cs typeface="Times New Roman" pitchFamily="18" charset="0"/>
              </a:rPr>
              <a:t>I</a:t>
            </a:r>
            <a:r>
              <a:rPr lang="en-US" altLang="zh-CN" sz="2400" baseline="-25000" dirty="0">
                <a:solidFill>
                  <a:srgbClr val="FF0000"/>
                </a:solidFill>
                <a:latin typeface="Times New Roman" pitchFamily="18" charset="0"/>
                <a:ea typeface="+mn-ea"/>
                <a:cs typeface="Times New Roman" pitchFamily="18" charset="0"/>
              </a:rPr>
              <a:t>EN</a:t>
            </a:r>
            <a:r>
              <a:rPr lang="en-US" altLang="zh-CN" sz="2400" dirty="0">
                <a:latin typeface="Times New Roman" pitchFamily="18" charset="0"/>
                <a:ea typeface="+mn-ea"/>
                <a:cs typeface="Times New Roman" pitchFamily="18" charset="0"/>
              </a:rPr>
              <a:t> </a:t>
            </a:r>
            <a:r>
              <a:rPr lang="zh-CN" altLang="en-US" sz="2400" dirty="0">
                <a:solidFill>
                  <a:srgbClr val="FF0000"/>
                </a:solidFill>
                <a:latin typeface="Times New Roman" pitchFamily="18" charset="0"/>
                <a:ea typeface="+mn-ea"/>
                <a:cs typeface="Times New Roman" pitchFamily="18" charset="0"/>
              </a:rPr>
              <a:t>＞＞</a:t>
            </a:r>
            <a:r>
              <a:rPr lang="en-US" altLang="zh-CN" sz="2400" dirty="0">
                <a:solidFill>
                  <a:srgbClr val="FF0000"/>
                </a:solidFill>
                <a:latin typeface="Times New Roman" pitchFamily="18" charset="0"/>
                <a:ea typeface="+mn-ea"/>
                <a:cs typeface="Times New Roman" pitchFamily="18" charset="0"/>
              </a:rPr>
              <a:t>I</a:t>
            </a:r>
            <a:r>
              <a:rPr lang="en-US" altLang="zh-CN" sz="2400" baseline="-25000" dirty="0">
                <a:solidFill>
                  <a:srgbClr val="FF0000"/>
                </a:solidFill>
                <a:latin typeface="Times New Roman" pitchFamily="18" charset="0"/>
                <a:ea typeface="+mn-ea"/>
                <a:cs typeface="Times New Roman" pitchFamily="18" charset="0"/>
              </a:rPr>
              <a:t>EP</a:t>
            </a:r>
            <a:r>
              <a:rPr lang="zh-CN" altLang="en-US" sz="2400" dirty="0">
                <a:latin typeface="Times New Roman" pitchFamily="18" charset="0"/>
                <a:ea typeface="+mn-ea"/>
                <a:cs typeface="Times New Roman" pitchFamily="18" charset="0"/>
              </a:rPr>
              <a:t>空穴电流</a:t>
            </a:r>
            <a:r>
              <a:rPr lang="en-US" altLang="zh-CN" sz="2400" dirty="0">
                <a:latin typeface="Times New Roman" pitchFamily="18" charset="0"/>
                <a:ea typeface="+mn-ea"/>
                <a:cs typeface="Times New Roman" pitchFamily="18" charset="0"/>
              </a:rPr>
              <a:t>I</a:t>
            </a:r>
            <a:r>
              <a:rPr lang="en-US" altLang="zh-CN" sz="2400" baseline="-25000" dirty="0">
                <a:latin typeface="Times New Roman" pitchFamily="18" charset="0"/>
                <a:ea typeface="+mn-ea"/>
                <a:cs typeface="Times New Roman" pitchFamily="18" charset="0"/>
              </a:rPr>
              <a:t>EP</a:t>
            </a:r>
            <a:r>
              <a:rPr lang="zh-CN" altLang="en-US" sz="2400" dirty="0">
                <a:latin typeface="Times New Roman" pitchFamily="18" charset="0"/>
                <a:ea typeface="+mn-ea"/>
                <a:cs typeface="Times New Roman" pitchFamily="18" charset="0"/>
              </a:rPr>
              <a:t>忽略不计。</a:t>
            </a:r>
          </a:p>
        </p:txBody>
      </p:sp>
      <p:sp>
        <p:nvSpPr>
          <p:cNvPr id="28824" name="Text Box 152"/>
          <p:cNvSpPr txBox="1">
            <a:spLocks noChangeArrowheads="1"/>
          </p:cNvSpPr>
          <p:nvPr/>
        </p:nvSpPr>
        <p:spPr bwMode="auto">
          <a:xfrm>
            <a:off x="2865438" y="5810250"/>
            <a:ext cx="4267200" cy="525463"/>
          </a:xfrm>
          <a:prstGeom prst="rect">
            <a:avLst/>
          </a:prstGeom>
          <a:solidFill>
            <a:schemeClr val="bg1"/>
          </a:solidFill>
          <a:ln w="9525">
            <a:noFill/>
            <a:miter lim="800000"/>
            <a:headEnd/>
            <a:tailEnd/>
          </a:ln>
        </p:spPr>
        <p:txBody>
          <a:bodyPr lIns="90000" tIns="46800" rIns="90000" bIns="46800">
            <a:spAutoFit/>
          </a:bodyPr>
          <a:lstStyle/>
          <a:p>
            <a:pPr>
              <a:spcBef>
                <a:spcPct val="50000"/>
              </a:spcBef>
            </a:pPr>
            <a:r>
              <a:rPr lang="zh-CN" altLang="en-US" sz="2800"/>
              <a:t>电流的实际方向从</a:t>
            </a:r>
            <a:r>
              <a:rPr lang="en-US" altLang="zh-CN" sz="2800"/>
              <a:t>E</a:t>
            </a:r>
            <a:r>
              <a:rPr lang="zh-CN" altLang="en-US" sz="2800"/>
              <a:t>流出</a:t>
            </a:r>
          </a:p>
        </p:txBody>
      </p:sp>
      <p:grpSp>
        <p:nvGrpSpPr>
          <p:cNvPr id="8" name="Group 153"/>
          <p:cNvGrpSpPr>
            <a:grpSpLocks/>
          </p:cNvGrpSpPr>
          <p:nvPr/>
        </p:nvGrpSpPr>
        <p:grpSpPr bwMode="auto">
          <a:xfrm>
            <a:off x="1943100" y="2743200"/>
            <a:ext cx="838200" cy="990600"/>
            <a:chOff x="1224" y="936"/>
            <a:chExt cx="528" cy="624"/>
          </a:xfrm>
        </p:grpSpPr>
        <p:sp>
          <p:nvSpPr>
            <p:cNvPr id="3092" name="AutoShape 129"/>
            <p:cNvSpPr>
              <a:spLocks noChangeArrowheads="1"/>
            </p:cNvSpPr>
            <p:nvPr/>
          </p:nvSpPr>
          <p:spPr bwMode="auto">
            <a:xfrm>
              <a:off x="1224" y="936"/>
              <a:ext cx="528" cy="624"/>
            </a:xfrm>
            <a:prstGeom prst="downArrow">
              <a:avLst>
                <a:gd name="adj1" fmla="val 50000"/>
                <a:gd name="adj2" fmla="val 29545"/>
              </a:avLst>
            </a:prstGeom>
            <a:solidFill>
              <a:srgbClr val="FF0000"/>
            </a:solidFill>
            <a:ln w="19050">
              <a:solidFill>
                <a:srgbClr val="FF0000"/>
              </a:solidFill>
              <a:miter lim="800000"/>
              <a:headEnd/>
              <a:tailEnd/>
            </a:ln>
          </p:spPr>
          <p:txBody>
            <a:bodyPr wrap="none" lIns="90000" tIns="46800" rIns="90000" bIns="46800" anchor="ctr"/>
            <a:lstStyle/>
            <a:p>
              <a:endParaRPr lang="zh-CN" altLang="en-US"/>
            </a:p>
          </p:txBody>
        </p:sp>
        <p:sp>
          <p:nvSpPr>
            <p:cNvPr id="3093" name="Text Box 132"/>
            <p:cNvSpPr txBox="1">
              <a:spLocks noChangeArrowheads="1"/>
            </p:cNvSpPr>
            <p:nvPr/>
          </p:nvSpPr>
          <p:spPr bwMode="auto">
            <a:xfrm>
              <a:off x="1320" y="1056"/>
              <a:ext cx="432" cy="331"/>
            </a:xfrm>
            <a:prstGeom prst="rect">
              <a:avLst/>
            </a:prstGeom>
            <a:noFill/>
            <a:ln w="9525">
              <a:noFill/>
              <a:miter lim="800000"/>
              <a:headEnd/>
              <a:tailEnd/>
            </a:ln>
          </p:spPr>
          <p:txBody>
            <a:bodyPr lIns="90000" tIns="46800" rIns="90000" bIns="46800">
              <a:spAutoFit/>
            </a:bodyPr>
            <a:lstStyle/>
            <a:p>
              <a:pPr>
                <a:spcBef>
                  <a:spcPct val="50000"/>
                </a:spcBef>
              </a:pPr>
              <a:r>
                <a:rPr lang="en-US" altLang="zh-CN" sz="2800">
                  <a:solidFill>
                    <a:srgbClr val="FFFF00"/>
                  </a:solidFill>
                  <a:latin typeface="Times New Roman" pitchFamily="18" charset="0"/>
                  <a:ea typeface="华文新魏" pitchFamily="2" charset="-122"/>
                  <a:cs typeface="Times New Roman" pitchFamily="18" charset="0"/>
                </a:rPr>
                <a:t>I</a:t>
              </a:r>
              <a:r>
                <a:rPr lang="en-US" altLang="zh-CN" sz="2800" baseline="-25000">
                  <a:solidFill>
                    <a:srgbClr val="FFFF00"/>
                  </a:solidFill>
                  <a:latin typeface="Times New Roman" pitchFamily="18" charset="0"/>
                  <a:ea typeface="华文新魏" pitchFamily="2" charset="-122"/>
                  <a:cs typeface="Times New Roman" pitchFamily="18" charset="0"/>
                </a:rPr>
                <a:t>EN</a:t>
              </a:r>
            </a:p>
          </p:txBody>
        </p:sp>
      </p:grpSp>
      <p:graphicFrame>
        <p:nvGraphicFramePr>
          <p:cNvPr id="402434" name="Object 2"/>
          <p:cNvGraphicFramePr>
            <a:graphicFrameLocks noChangeAspect="1"/>
          </p:cNvGraphicFramePr>
          <p:nvPr/>
        </p:nvGraphicFramePr>
        <p:xfrm>
          <a:off x="3341688" y="4738688"/>
          <a:ext cx="1800225" cy="477837"/>
        </p:xfrm>
        <a:graphic>
          <a:graphicData uri="http://schemas.openxmlformats.org/presentationml/2006/ole">
            <p:oleObj spid="_x0000_s276493" name="Equation" r:id="rId8" imgW="863225" imgH="228501" progId="Equation.DSMT4">
              <p:embed/>
            </p:oleObj>
          </a:graphicData>
        </a:graphic>
      </p:graphicFrame>
      <p:sp>
        <p:nvSpPr>
          <p:cNvPr id="25" name="Rectangle 105"/>
          <p:cNvSpPr>
            <a:spLocks noChangeArrowheads="1"/>
          </p:cNvSpPr>
          <p:nvPr/>
        </p:nvSpPr>
        <p:spPr bwMode="auto">
          <a:xfrm>
            <a:off x="3810000" y="2595563"/>
            <a:ext cx="5334000" cy="833437"/>
          </a:xfrm>
          <a:prstGeom prst="rect">
            <a:avLst/>
          </a:prstGeom>
          <a:solidFill>
            <a:schemeClr val="bg1"/>
          </a:solidFill>
          <a:ln w="9525">
            <a:noFill/>
            <a:miter lim="800000"/>
            <a:headEnd/>
            <a:tailEnd/>
          </a:ln>
        </p:spPr>
        <p:txBody>
          <a:bodyPr lIns="90000" tIns="46800" rIns="90000" bIns="46800">
            <a:spAutoFit/>
          </a:bodyPr>
          <a:lstStyle/>
          <a:p>
            <a:pPr>
              <a:defRPr/>
            </a:pPr>
            <a:r>
              <a:rPr lang="zh-CN" altLang="en-US" sz="2400" dirty="0">
                <a:latin typeface="Times New Roman" pitchFamily="18" charset="0"/>
                <a:ea typeface="+mn-ea"/>
                <a:cs typeface="Times New Roman" pitchFamily="18" charset="0"/>
              </a:rPr>
              <a:t>基区的多子（空穴）向发射区扩散，形成空穴电流</a:t>
            </a:r>
            <a:r>
              <a:rPr lang="en-US" altLang="zh-CN" sz="2400" dirty="0">
                <a:solidFill>
                  <a:srgbClr val="FF0000"/>
                </a:solidFill>
                <a:latin typeface="Times New Roman" pitchFamily="18" charset="0"/>
                <a:ea typeface="+mn-ea"/>
                <a:cs typeface="Times New Roman" pitchFamily="18" charset="0"/>
              </a:rPr>
              <a:t>I</a:t>
            </a:r>
            <a:r>
              <a:rPr lang="en-US" altLang="zh-CN" sz="2400" baseline="-25000" dirty="0">
                <a:solidFill>
                  <a:srgbClr val="FF0000"/>
                </a:solidFill>
                <a:latin typeface="Times New Roman" pitchFamily="18" charset="0"/>
                <a:ea typeface="+mn-ea"/>
                <a:cs typeface="Times New Roman" pitchFamily="18" charset="0"/>
              </a:rPr>
              <a:t>EP </a:t>
            </a:r>
            <a:r>
              <a:rPr lang="zh-CN" altLang="en-US" sz="2400" dirty="0">
                <a:latin typeface="Times New Roman" pitchFamily="18" charset="0"/>
                <a:ea typeface="+mn-ea"/>
                <a:cs typeface="Times New Roman" pitchFamily="18" charset="0"/>
              </a:rPr>
              <a:t>。</a:t>
            </a:r>
          </a:p>
        </p:txBody>
      </p:sp>
      <p:graphicFrame>
        <p:nvGraphicFramePr>
          <p:cNvPr id="3" name="Object 2"/>
          <p:cNvGraphicFramePr>
            <a:graphicFrameLocks noChangeAspect="1"/>
          </p:cNvGraphicFramePr>
          <p:nvPr/>
        </p:nvGraphicFramePr>
        <p:xfrm>
          <a:off x="3698875" y="5294313"/>
          <a:ext cx="739775" cy="479425"/>
        </p:xfrm>
        <a:graphic>
          <a:graphicData uri="http://schemas.openxmlformats.org/presentationml/2006/ole">
            <p:oleObj spid="_x0000_s276494" name="Equation" r:id="rId9" imgW="355446" imgH="228501" progId="Equation.DSMT4">
              <p:embed/>
            </p:oleObj>
          </a:graphicData>
        </a:graphic>
      </p:graphicFrame>
      <p:graphicFrame>
        <p:nvGraphicFramePr>
          <p:cNvPr id="5" name="Object 2"/>
          <p:cNvGraphicFramePr>
            <a:graphicFrameLocks noChangeAspect="1"/>
          </p:cNvGraphicFramePr>
          <p:nvPr/>
        </p:nvGraphicFramePr>
        <p:xfrm>
          <a:off x="5286375" y="4738688"/>
          <a:ext cx="2117725" cy="585787"/>
        </p:xfrm>
        <a:graphic>
          <a:graphicData uri="http://schemas.openxmlformats.org/presentationml/2006/ole">
            <p:oleObj spid="_x0000_s276495" name="Equation" r:id="rId10" imgW="1016000" imgH="279400" progId="Equation.DSMT4">
              <p:embed/>
            </p:oleObj>
          </a:graphicData>
        </a:graphic>
      </p:graphicFrame>
      <p:sp>
        <p:nvSpPr>
          <p:cNvPr id="3089" name="日期占位符 3"/>
          <p:cNvSpPr>
            <a:spLocks noGrp="1"/>
          </p:cNvSpPr>
          <p:nvPr>
            <p:ph type="dt" sz="quarter" idx="10"/>
          </p:nvPr>
        </p:nvSpPr>
        <p:spPr>
          <a:xfrm>
            <a:off x="457200" y="6365875"/>
            <a:ext cx="2133600" cy="476250"/>
          </a:xfrm>
          <a:noFill/>
        </p:spPr>
        <p:txBody>
          <a:bodyPr/>
          <a:lstStyle/>
          <a:p>
            <a:fld id="{46E99159-D9CA-46B2-A3C6-EE7010ECF8FA}" type="datetime1">
              <a:rPr lang="zh-CN" altLang="en-US" smtClean="0">
                <a:latin typeface="Arial" pitchFamily="34" charset="0"/>
              </a:rPr>
              <a:pPr/>
              <a:t>2019-10-9</a:t>
            </a:fld>
            <a:endParaRPr lang="en-US" altLang="zh-CN" smtClean="0">
              <a:latin typeface="Arial" pitchFamily="34" charset="0"/>
            </a:endParaRPr>
          </a:p>
        </p:txBody>
      </p:sp>
      <p:sp>
        <p:nvSpPr>
          <p:cNvPr id="3090" name="灯片编号占位符 4"/>
          <p:cNvSpPr>
            <a:spLocks noGrp="1"/>
          </p:cNvSpPr>
          <p:nvPr>
            <p:ph type="sldNum" sz="quarter" idx="12"/>
          </p:nvPr>
        </p:nvSpPr>
        <p:spPr>
          <a:xfrm>
            <a:off x="6553200" y="6365875"/>
            <a:ext cx="2133600" cy="476250"/>
          </a:xfrm>
          <a:noFill/>
        </p:spPr>
        <p:txBody>
          <a:bodyPr/>
          <a:lstStyle/>
          <a:p>
            <a:fld id="{AF66B14E-5D79-4F6B-BD52-BCB1B73916A1}" type="slidenum">
              <a:rPr lang="en-US" altLang="zh-CN" smtClean="0">
                <a:latin typeface="Arial" pitchFamily="34" charset="0"/>
              </a:rPr>
              <a:pPr/>
              <a:t>10</a:t>
            </a:fld>
            <a:endParaRPr lang="en-US" altLang="zh-CN" smtClean="0">
              <a:latin typeface="Arial" pitchFamily="34" charset="0"/>
            </a:endParaRPr>
          </a:p>
        </p:txBody>
      </p:sp>
      <p:sp>
        <p:nvSpPr>
          <p:cNvPr id="3091" name="页脚占位符 5"/>
          <p:cNvSpPr>
            <a:spLocks noGrp="1"/>
          </p:cNvSpPr>
          <p:nvPr>
            <p:ph type="ftr" sz="quarter" idx="11"/>
          </p:nvPr>
        </p:nvSpPr>
        <p:spPr>
          <a:xfrm>
            <a:off x="3124200" y="6365875"/>
            <a:ext cx="2895600" cy="476250"/>
          </a:xfrm>
          <a:noFill/>
        </p:spPr>
        <p:txBody>
          <a:bodyPr/>
          <a:lstStyle/>
          <a:p>
            <a:r>
              <a:rPr lang="en-US" altLang="zh-CN" smtClean="0">
                <a:latin typeface="Arial" pitchFamily="34" charset="0"/>
              </a:rPr>
              <a:t>电工电子教研室</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8777"/>
                                        </p:tgtEl>
                                        <p:attrNameLst>
                                          <p:attrName>style.visibility</p:attrName>
                                        </p:attrNameLst>
                                      </p:cBhvr>
                                      <p:to>
                                        <p:strVal val="visible"/>
                                      </p:to>
                                    </p:set>
                                    <p:animEffect transition="in" filter="wipe(up)">
                                      <p:cBhvr>
                                        <p:cTn id="7" dur="500"/>
                                        <p:tgtEl>
                                          <p:spTgt spid="2877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up)">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up)">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wipe(up)">
                                      <p:cBhvr>
                                        <p:cTn id="22" dur="500"/>
                                        <p:tgtEl>
                                          <p:spTgt spid="2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wipe(up)">
                                      <p:cBhvr>
                                        <p:cTn id="27" dur="5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402434"/>
                                        </p:tgtEl>
                                        <p:attrNameLst>
                                          <p:attrName>style.visibility</p:attrName>
                                        </p:attrNameLst>
                                      </p:cBhvr>
                                      <p:to>
                                        <p:strVal val="visible"/>
                                      </p:to>
                                    </p:set>
                                    <p:animEffect transition="in" filter="dissolve">
                                      <p:cBhvr>
                                        <p:cTn id="32" dur="500"/>
                                        <p:tgtEl>
                                          <p:spTgt spid="402434"/>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dissolve">
                                      <p:cBhvr>
                                        <p:cTn id="37" dur="500"/>
                                        <p:tgtEl>
                                          <p:spTgt spid="5"/>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grpId="0" nodeType="clickEffect">
                                  <p:stCondLst>
                                    <p:cond delay="0"/>
                                  </p:stCondLst>
                                  <p:childTnLst>
                                    <p:set>
                                      <p:cBhvr>
                                        <p:cTn id="41" dur="1" fill="hold">
                                          <p:stCondLst>
                                            <p:cond delay="0"/>
                                          </p:stCondLst>
                                        </p:cTn>
                                        <p:tgtEl>
                                          <p:spTgt spid="28823"/>
                                        </p:tgtEl>
                                        <p:attrNameLst>
                                          <p:attrName>style.visibility</p:attrName>
                                        </p:attrNameLst>
                                      </p:cBhvr>
                                      <p:to>
                                        <p:strVal val="visible"/>
                                      </p:to>
                                    </p:set>
                                    <p:animEffect transition="in" filter="wipe(up)">
                                      <p:cBhvr>
                                        <p:cTn id="42" dur="500"/>
                                        <p:tgtEl>
                                          <p:spTgt spid="28823"/>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nodeType="clickEffect">
                                  <p:stCondLst>
                                    <p:cond delay="0"/>
                                  </p:stCondLst>
                                  <p:childTnLst>
                                    <p:set>
                                      <p:cBhvr>
                                        <p:cTn id="46" dur="1" fill="hold">
                                          <p:stCondLst>
                                            <p:cond delay="0"/>
                                          </p:stCondLst>
                                        </p:cTn>
                                        <p:tgtEl>
                                          <p:spTgt spid="3"/>
                                        </p:tgtEl>
                                        <p:attrNameLst>
                                          <p:attrName>style.visibility</p:attrName>
                                        </p:attrNameLst>
                                      </p:cBhvr>
                                      <p:to>
                                        <p:strVal val="visible"/>
                                      </p:to>
                                    </p:set>
                                    <p:animEffect transition="in" filter="dissolve">
                                      <p:cBhvr>
                                        <p:cTn id="47" dur="500"/>
                                        <p:tgtEl>
                                          <p:spTgt spid="3"/>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1" fill="hold" grpId="0" nodeType="clickEffect">
                                  <p:stCondLst>
                                    <p:cond delay="0"/>
                                  </p:stCondLst>
                                  <p:childTnLst>
                                    <p:set>
                                      <p:cBhvr>
                                        <p:cTn id="51" dur="1" fill="hold">
                                          <p:stCondLst>
                                            <p:cond delay="0"/>
                                          </p:stCondLst>
                                        </p:cTn>
                                        <p:tgtEl>
                                          <p:spTgt spid="28824"/>
                                        </p:tgtEl>
                                        <p:attrNameLst>
                                          <p:attrName>style.visibility</p:attrName>
                                        </p:attrNameLst>
                                      </p:cBhvr>
                                      <p:to>
                                        <p:strVal val="visible"/>
                                      </p:to>
                                    </p:set>
                                    <p:animEffect transition="in" filter="wipe(up)">
                                      <p:cBhvr>
                                        <p:cTn id="52" dur="500"/>
                                        <p:tgtEl>
                                          <p:spTgt spid="288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777" grpId="0" animBg="1" autoUpdateAnimBg="0"/>
      <p:bldP spid="28823" grpId="0" animBg="1" autoUpdateAnimBg="0"/>
      <p:bldP spid="28824" grpId="0" animBg="1" autoUpdateAnimBg="0"/>
      <p:bldP spid="25" grpId="0" animBg="1" autoUpdateAnimBg="0"/>
    </p:bldLst>
  </p:timing>
</p:sld>
</file>

<file path=ppt/slides/slide10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7046" name="灯片编号占位符 5"/>
          <p:cNvSpPr>
            <a:spLocks noGrp="1"/>
          </p:cNvSpPr>
          <p:nvPr>
            <p:ph type="sldNum" sz="quarter" idx="12"/>
          </p:nvPr>
        </p:nvSpPr>
        <p:spPr>
          <a:xfrm>
            <a:off x="6834188" y="6524625"/>
            <a:ext cx="2133600" cy="476250"/>
          </a:xfrm>
          <a:noFill/>
        </p:spPr>
        <p:txBody>
          <a:bodyPr/>
          <a:lstStyle/>
          <a:p>
            <a:fld id="{7E88F184-D929-4856-A433-077D17778A8D}" type="slidenum">
              <a:rPr lang="en-US" altLang="zh-CN" smtClean="0">
                <a:latin typeface="Arial" pitchFamily="34" charset="0"/>
              </a:rPr>
              <a:pPr/>
              <a:t>100</a:t>
            </a:fld>
            <a:endParaRPr lang="en-US" altLang="zh-CN" smtClean="0">
              <a:latin typeface="Arial" pitchFamily="34" charset="0"/>
            </a:endParaRPr>
          </a:p>
        </p:txBody>
      </p:sp>
      <p:sp>
        <p:nvSpPr>
          <p:cNvPr id="87047" name="Rectangle 3"/>
          <p:cNvSpPr>
            <a:spLocks noGrp="1" noChangeArrowheads="1"/>
          </p:cNvSpPr>
          <p:nvPr>
            <p:ph type="body" idx="1"/>
          </p:nvPr>
        </p:nvSpPr>
        <p:spPr>
          <a:xfrm>
            <a:off x="127000" y="0"/>
            <a:ext cx="8890000" cy="2133600"/>
          </a:xfrm>
        </p:spPr>
        <p:txBody>
          <a:bodyPr/>
          <a:lstStyle/>
          <a:p>
            <a:pPr>
              <a:lnSpc>
                <a:spcPct val="110000"/>
              </a:lnSpc>
              <a:buFontTx/>
              <a:buNone/>
            </a:pPr>
            <a:r>
              <a:rPr lang="zh-CN" altLang="en-US" sz="2400" smtClean="0"/>
              <a:t>例：在下图所示电路中，</a:t>
            </a:r>
          </a:p>
          <a:p>
            <a:pPr>
              <a:lnSpc>
                <a:spcPct val="110000"/>
              </a:lnSpc>
              <a:buFontTx/>
              <a:buNone/>
            </a:pPr>
            <a:r>
              <a:rPr lang="en-US" altLang="zh-CN" sz="2400" smtClean="0"/>
              <a:t>V</a:t>
            </a:r>
            <a:r>
              <a:rPr lang="en-US" altLang="zh-CN" sz="2400" baseline="-25000" smtClean="0"/>
              <a:t>CC</a:t>
            </a:r>
            <a:r>
              <a:rPr lang="en-US" altLang="zh-CN" sz="2400" smtClean="0"/>
              <a:t>=12V</a:t>
            </a:r>
            <a:r>
              <a:rPr lang="zh-CN" altLang="en-US" sz="2400" smtClean="0"/>
              <a:t>，</a:t>
            </a:r>
            <a:r>
              <a:rPr lang="en-US" altLang="zh-CN" sz="2400" smtClean="0"/>
              <a:t>R</a:t>
            </a:r>
            <a:r>
              <a:rPr lang="en-US" altLang="zh-CN" sz="2400" baseline="-25000" smtClean="0"/>
              <a:t>S</a:t>
            </a:r>
            <a:r>
              <a:rPr lang="en-US" altLang="zh-CN" sz="2400" smtClean="0"/>
              <a:t>=600</a:t>
            </a:r>
            <a:r>
              <a:rPr lang="en-US" altLang="zh-CN" sz="2400" b="1" smtClean="0"/>
              <a:t>Ω</a:t>
            </a:r>
            <a:r>
              <a:rPr lang="zh-CN" altLang="en-US" sz="2400" smtClean="0"/>
              <a:t>，</a:t>
            </a:r>
            <a:r>
              <a:rPr lang="en-US" altLang="zh-CN" sz="2400" smtClean="0"/>
              <a:t>R</a:t>
            </a:r>
            <a:r>
              <a:rPr lang="en-US" altLang="zh-CN" sz="2400" baseline="-25000" smtClean="0"/>
              <a:t>b2</a:t>
            </a:r>
            <a:r>
              <a:rPr lang="en-US" altLang="zh-CN" sz="2400" smtClean="0"/>
              <a:t>=10K</a:t>
            </a:r>
            <a:r>
              <a:rPr lang="en-US" altLang="zh-CN" sz="2400" b="1" smtClean="0"/>
              <a:t>Ω</a:t>
            </a:r>
            <a:r>
              <a:rPr lang="zh-CN" altLang="en-US" sz="2400" smtClean="0"/>
              <a:t>，</a:t>
            </a:r>
            <a:r>
              <a:rPr lang="en-US" altLang="zh-CN" sz="2400" smtClean="0"/>
              <a:t>R</a:t>
            </a:r>
            <a:r>
              <a:rPr lang="en-US" altLang="zh-CN" sz="2400" baseline="-25000" smtClean="0"/>
              <a:t>b1</a:t>
            </a:r>
            <a:r>
              <a:rPr lang="en-US" altLang="zh-CN" sz="2400" smtClean="0"/>
              <a:t>=33K</a:t>
            </a:r>
            <a:r>
              <a:rPr lang="en-US" altLang="zh-CN" sz="2400" b="1" smtClean="0"/>
              <a:t>Ω</a:t>
            </a:r>
            <a:r>
              <a:rPr lang="en-US" altLang="zh-CN" sz="2400" smtClean="0"/>
              <a:t> ,V</a:t>
            </a:r>
            <a:r>
              <a:rPr lang="en-US" altLang="zh-CN" sz="2400" baseline="-25000" smtClean="0"/>
              <a:t>BEQ</a:t>
            </a:r>
            <a:r>
              <a:rPr lang="en-US" altLang="zh-CN" sz="2400" smtClean="0"/>
              <a:t>=0.7v</a:t>
            </a:r>
          </a:p>
          <a:p>
            <a:pPr>
              <a:lnSpc>
                <a:spcPct val="110000"/>
              </a:lnSpc>
              <a:buFontTx/>
              <a:buNone/>
            </a:pPr>
            <a:r>
              <a:rPr lang="en-US" altLang="zh-CN" sz="2400" smtClean="0"/>
              <a:t>R</a:t>
            </a:r>
            <a:r>
              <a:rPr lang="en-US" altLang="zh-CN" sz="2400" baseline="-25000" smtClean="0"/>
              <a:t>C</a:t>
            </a:r>
            <a:r>
              <a:rPr lang="en-US" altLang="zh-CN" sz="2400" smtClean="0"/>
              <a:t>=3.3K</a:t>
            </a:r>
            <a:r>
              <a:rPr lang="en-US" altLang="zh-CN" sz="2400" b="1" smtClean="0"/>
              <a:t>Ω</a:t>
            </a:r>
            <a:r>
              <a:rPr lang="zh-CN" altLang="en-US" sz="2400" smtClean="0"/>
              <a:t>，</a:t>
            </a:r>
            <a:r>
              <a:rPr lang="en-US" altLang="zh-CN" sz="2400" smtClean="0"/>
              <a:t>R</a:t>
            </a:r>
            <a:r>
              <a:rPr lang="en-US" altLang="zh-CN" sz="2400" baseline="-25000" smtClean="0"/>
              <a:t>e1</a:t>
            </a:r>
            <a:r>
              <a:rPr lang="en-US" altLang="zh-CN" sz="2400" smtClean="0"/>
              <a:t>=200</a:t>
            </a:r>
            <a:r>
              <a:rPr lang="en-US" altLang="zh-CN" sz="2400" b="1" smtClean="0"/>
              <a:t>Ω</a:t>
            </a:r>
            <a:r>
              <a:rPr lang="zh-CN" altLang="en-US" sz="2400" smtClean="0"/>
              <a:t>，</a:t>
            </a:r>
            <a:r>
              <a:rPr lang="en-US" altLang="zh-CN" sz="2400" smtClean="0"/>
              <a:t>R</a:t>
            </a:r>
            <a:r>
              <a:rPr lang="en-US" altLang="zh-CN" sz="2400" baseline="-25000" smtClean="0"/>
              <a:t>e2</a:t>
            </a:r>
            <a:r>
              <a:rPr lang="en-US" altLang="zh-CN" sz="2400" smtClean="0"/>
              <a:t>=1.3K</a:t>
            </a:r>
            <a:r>
              <a:rPr lang="en-US" altLang="zh-CN" sz="2400" b="1" smtClean="0"/>
              <a:t>Ω</a:t>
            </a:r>
            <a:r>
              <a:rPr lang="en-US" altLang="zh-CN" sz="2400" smtClean="0"/>
              <a:t>,  R</a:t>
            </a:r>
            <a:r>
              <a:rPr lang="en-US" altLang="zh-CN" sz="2400" baseline="-25000" smtClean="0"/>
              <a:t>L</a:t>
            </a:r>
            <a:r>
              <a:rPr lang="en-US" altLang="zh-CN" sz="2400" smtClean="0"/>
              <a:t>=5.1K</a:t>
            </a:r>
            <a:r>
              <a:rPr lang="en-US" altLang="zh-CN" sz="2400" b="1" smtClean="0"/>
              <a:t>Ω,</a:t>
            </a:r>
            <a:r>
              <a:rPr kumimoji="1" lang="zh-CN" altLang="en-US" sz="2400" smtClean="0">
                <a:solidFill>
                  <a:srgbClr val="000000"/>
                </a:solidFill>
                <a:latin typeface="Times New Roman" pitchFamily="18" charset="0"/>
                <a:ea typeface="楷体_GB2312" pitchFamily="49" charset="-122"/>
                <a:sym typeface="Symbol" pitchFamily="18" charset="2"/>
              </a:rPr>
              <a:t> </a:t>
            </a:r>
            <a:r>
              <a:rPr kumimoji="1" lang="zh-CN" altLang="en-US" sz="2400" i="1" smtClean="0">
                <a:solidFill>
                  <a:srgbClr val="000000"/>
                </a:solidFill>
                <a:latin typeface="Times New Roman" pitchFamily="18" charset="0"/>
                <a:sym typeface="Symbol" pitchFamily="18" charset="2"/>
              </a:rPr>
              <a:t> </a:t>
            </a:r>
            <a:r>
              <a:rPr kumimoji="1" lang="en-US" altLang="zh-CN" sz="2400" smtClean="0">
                <a:solidFill>
                  <a:srgbClr val="000000"/>
                </a:solidFill>
                <a:latin typeface="Times New Roman" pitchFamily="18" charset="0"/>
                <a:sym typeface="Symbol" pitchFamily="18" charset="2"/>
              </a:rPr>
              <a:t>=50,</a:t>
            </a:r>
            <a:r>
              <a:rPr kumimoji="1" lang="en-US" altLang="zh-CN" sz="2400" i="1" smtClean="0">
                <a:solidFill>
                  <a:srgbClr val="000000"/>
                </a:solidFill>
                <a:latin typeface="Times New Roman" pitchFamily="18" charset="0"/>
                <a:sym typeface="Symbol" pitchFamily="18" charset="2"/>
              </a:rPr>
              <a:t>r</a:t>
            </a:r>
            <a:r>
              <a:rPr kumimoji="1" lang="en-US" altLang="zh-CN" sz="2400" baseline="-25000" smtClean="0">
                <a:solidFill>
                  <a:srgbClr val="000000"/>
                </a:solidFill>
                <a:latin typeface="Times New Roman" pitchFamily="18" charset="0"/>
                <a:sym typeface="Symbol" pitchFamily="18" charset="2"/>
              </a:rPr>
              <a:t>b</a:t>
            </a:r>
            <a:r>
              <a:rPr kumimoji="1" lang="en-US" altLang="zh-CN" sz="2400" smtClean="0">
                <a:solidFill>
                  <a:srgbClr val="000000"/>
                </a:solidFill>
                <a:latin typeface="Times New Roman" pitchFamily="18" charset="0"/>
                <a:sym typeface="Symbol" pitchFamily="18" charset="2"/>
              </a:rPr>
              <a:t>=200Ω</a:t>
            </a:r>
            <a:endParaRPr lang="en-US" altLang="zh-CN" sz="2400" baseline="-25000" smtClean="0"/>
          </a:p>
          <a:p>
            <a:pPr>
              <a:lnSpc>
                <a:spcPct val="110000"/>
              </a:lnSpc>
              <a:buFontTx/>
              <a:buNone/>
            </a:pPr>
            <a:r>
              <a:rPr lang="zh-CN" altLang="en-US" sz="2400" smtClean="0"/>
              <a:t>（</a:t>
            </a:r>
            <a:r>
              <a:rPr lang="en-US" altLang="zh-CN" sz="2400" smtClean="0"/>
              <a:t>1</a:t>
            </a:r>
            <a:r>
              <a:rPr lang="zh-CN" altLang="en-US" sz="2400" smtClean="0"/>
              <a:t>）求静态工作点；</a:t>
            </a:r>
          </a:p>
        </p:txBody>
      </p:sp>
      <p:grpSp>
        <p:nvGrpSpPr>
          <p:cNvPr id="87048" name="Group 168"/>
          <p:cNvGrpSpPr>
            <a:grpSpLocks/>
          </p:cNvGrpSpPr>
          <p:nvPr/>
        </p:nvGrpSpPr>
        <p:grpSpPr bwMode="auto">
          <a:xfrm>
            <a:off x="642938" y="2833688"/>
            <a:ext cx="4148137" cy="3124200"/>
            <a:chOff x="132" y="2208"/>
            <a:chExt cx="2613" cy="1968"/>
          </a:xfrm>
        </p:grpSpPr>
        <p:sp>
          <p:nvSpPr>
            <p:cNvPr id="87095" name="Line 123"/>
            <p:cNvSpPr>
              <a:spLocks noChangeShapeType="1"/>
            </p:cNvSpPr>
            <p:nvPr/>
          </p:nvSpPr>
          <p:spPr bwMode="auto">
            <a:xfrm>
              <a:off x="1044" y="2496"/>
              <a:ext cx="1296" cy="0"/>
            </a:xfrm>
            <a:prstGeom prst="line">
              <a:avLst/>
            </a:prstGeom>
            <a:noFill/>
            <a:ln w="28575">
              <a:solidFill>
                <a:schemeClr val="tx1"/>
              </a:solidFill>
              <a:round/>
              <a:headEnd/>
              <a:tailEnd type="oval" w="med" len="med"/>
            </a:ln>
          </p:spPr>
          <p:txBody>
            <a:bodyPr lIns="90000" tIns="46800" rIns="90000" bIns="46800" anchor="ctr"/>
            <a:lstStyle/>
            <a:p>
              <a:endParaRPr lang="zh-CN" altLang="en-US"/>
            </a:p>
          </p:txBody>
        </p:sp>
        <p:sp>
          <p:nvSpPr>
            <p:cNvPr id="87096" name="Line 126"/>
            <p:cNvSpPr>
              <a:spLocks noChangeShapeType="1"/>
            </p:cNvSpPr>
            <p:nvPr/>
          </p:nvSpPr>
          <p:spPr bwMode="auto">
            <a:xfrm>
              <a:off x="432" y="3936"/>
              <a:ext cx="2064" cy="0"/>
            </a:xfrm>
            <a:prstGeom prst="line">
              <a:avLst/>
            </a:prstGeom>
            <a:noFill/>
            <a:ln w="28575">
              <a:solidFill>
                <a:schemeClr val="tx1"/>
              </a:solidFill>
              <a:round/>
              <a:headEnd type="oval" w="med" len="med"/>
              <a:tailEnd type="oval" w="med" len="med"/>
            </a:ln>
          </p:spPr>
          <p:txBody>
            <a:bodyPr lIns="90000" tIns="46800" rIns="90000" bIns="46800" anchor="ctr"/>
            <a:lstStyle/>
            <a:p>
              <a:endParaRPr lang="zh-CN" altLang="en-US"/>
            </a:p>
          </p:txBody>
        </p:sp>
        <p:grpSp>
          <p:nvGrpSpPr>
            <p:cNvPr id="87097" name="Group 167"/>
            <p:cNvGrpSpPr>
              <a:grpSpLocks/>
            </p:cNvGrpSpPr>
            <p:nvPr/>
          </p:nvGrpSpPr>
          <p:grpSpPr bwMode="auto">
            <a:xfrm>
              <a:off x="132" y="2208"/>
              <a:ext cx="2613" cy="1968"/>
              <a:chOff x="105" y="2208"/>
              <a:chExt cx="2613" cy="1968"/>
            </a:xfrm>
          </p:grpSpPr>
          <p:sp>
            <p:nvSpPr>
              <p:cNvPr id="87098" name="Line 92"/>
              <p:cNvSpPr>
                <a:spLocks noChangeShapeType="1"/>
              </p:cNvSpPr>
              <p:nvPr/>
            </p:nvSpPr>
            <p:spPr bwMode="auto">
              <a:xfrm>
                <a:off x="417" y="3840"/>
                <a:ext cx="0" cy="96"/>
              </a:xfrm>
              <a:prstGeom prst="line">
                <a:avLst/>
              </a:prstGeom>
              <a:noFill/>
              <a:ln w="28575">
                <a:solidFill>
                  <a:schemeClr val="tx1"/>
                </a:solidFill>
                <a:round/>
                <a:headEnd/>
                <a:tailEnd/>
              </a:ln>
            </p:spPr>
            <p:txBody>
              <a:bodyPr lIns="90000" tIns="46800" rIns="90000" bIns="46800" anchor="ctr"/>
              <a:lstStyle/>
              <a:p>
                <a:endParaRPr lang="zh-CN" altLang="en-US"/>
              </a:p>
            </p:txBody>
          </p:sp>
          <p:sp>
            <p:nvSpPr>
              <p:cNvPr id="87099" name="Line 161"/>
              <p:cNvSpPr>
                <a:spLocks noChangeShapeType="1"/>
              </p:cNvSpPr>
              <p:nvPr/>
            </p:nvSpPr>
            <p:spPr bwMode="auto">
              <a:xfrm>
                <a:off x="414" y="3192"/>
                <a:ext cx="240" cy="0"/>
              </a:xfrm>
              <a:prstGeom prst="line">
                <a:avLst/>
              </a:prstGeom>
              <a:noFill/>
              <a:ln w="28575">
                <a:solidFill>
                  <a:schemeClr val="tx1"/>
                </a:solidFill>
                <a:round/>
                <a:headEnd type="oval" w="med" len="med"/>
                <a:tailEnd/>
              </a:ln>
            </p:spPr>
            <p:txBody>
              <a:bodyPr lIns="90000" tIns="46800" rIns="90000" bIns="46800" anchor="ctr"/>
              <a:lstStyle/>
              <a:p>
                <a:endParaRPr lang="zh-CN" altLang="en-US"/>
              </a:p>
            </p:txBody>
          </p:sp>
          <p:grpSp>
            <p:nvGrpSpPr>
              <p:cNvPr id="87100" name="Group 166"/>
              <p:cNvGrpSpPr>
                <a:grpSpLocks/>
              </p:cNvGrpSpPr>
              <p:nvPr/>
            </p:nvGrpSpPr>
            <p:grpSpPr bwMode="auto">
              <a:xfrm>
                <a:off x="105" y="2208"/>
                <a:ext cx="2613" cy="1968"/>
                <a:chOff x="114" y="2208"/>
                <a:chExt cx="2613" cy="1968"/>
              </a:xfrm>
            </p:grpSpPr>
            <p:sp>
              <p:nvSpPr>
                <p:cNvPr id="87101" name="Text Box 158"/>
                <p:cNvSpPr txBox="1">
                  <a:spLocks noChangeArrowheads="1"/>
                </p:cNvSpPr>
                <p:nvPr/>
              </p:nvSpPr>
              <p:spPr bwMode="auto">
                <a:xfrm>
                  <a:off x="1950" y="3636"/>
                  <a:ext cx="444" cy="234"/>
                </a:xfrm>
                <a:prstGeom prst="rect">
                  <a:avLst/>
                </a:prstGeom>
                <a:noFill/>
                <a:ln w="9525">
                  <a:noFill/>
                  <a:miter lim="800000"/>
                  <a:headEnd/>
                  <a:tailEnd/>
                </a:ln>
              </p:spPr>
              <p:txBody>
                <a:bodyPr lIns="90000" tIns="46800" rIns="90000" bIns="46800">
                  <a:spAutoFit/>
                </a:bodyPr>
                <a:lstStyle/>
                <a:p>
                  <a:pPr>
                    <a:spcBef>
                      <a:spcPct val="50000"/>
                    </a:spcBef>
                  </a:pPr>
                  <a:r>
                    <a:rPr lang="en-US" altLang="zh-CN"/>
                    <a:t>C</a:t>
                  </a:r>
                  <a:r>
                    <a:rPr lang="en-US" altLang="zh-CN" baseline="-25000"/>
                    <a:t>e</a:t>
                  </a:r>
                </a:p>
              </p:txBody>
            </p:sp>
            <p:grpSp>
              <p:nvGrpSpPr>
                <p:cNvPr id="87102" name="Group 151"/>
                <p:cNvGrpSpPr>
                  <a:grpSpLocks/>
                </p:cNvGrpSpPr>
                <p:nvPr/>
              </p:nvGrpSpPr>
              <p:grpSpPr bwMode="auto">
                <a:xfrm>
                  <a:off x="658" y="3130"/>
                  <a:ext cx="54" cy="144"/>
                  <a:chOff x="550" y="3130"/>
                  <a:chExt cx="54" cy="144"/>
                </a:xfrm>
              </p:grpSpPr>
              <p:sp>
                <p:nvSpPr>
                  <p:cNvPr id="87156" name="Line 87"/>
                  <p:cNvSpPr>
                    <a:spLocks noChangeShapeType="1"/>
                  </p:cNvSpPr>
                  <p:nvPr/>
                </p:nvSpPr>
                <p:spPr bwMode="auto">
                  <a:xfrm rot="-5400000">
                    <a:off x="478" y="3202"/>
                    <a:ext cx="144" cy="0"/>
                  </a:xfrm>
                  <a:prstGeom prst="line">
                    <a:avLst/>
                  </a:prstGeom>
                  <a:noFill/>
                  <a:ln w="28575">
                    <a:solidFill>
                      <a:schemeClr val="tx1"/>
                    </a:solidFill>
                    <a:round/>
                    <a:headEnd/>
                    <a:tailEnd/>
                  </a:ln>
                </p:spPr>
                <p:txBody>
                  <a:bodyPr wrap="none" lIns="90000" tIns="46800" rIns="90000" bIns="46800" anchor="ctr"/>
                  <a:lstStyle/>
                  <a:p>
                    <a:endParaRPr lang="zh-CN" altLang="en-US"/>
                  </a:p>
                </p:txBody>
              </p:sp>
              <p:sp>
                <p:nvSpPr>
                  <p:cNvPr id="87157" name="Line 88"/>
                  <p:cNvSpPr>
                    <a:spLocks noChangeShapeType="1"/>
                  </p:cNvSpPr>
                  <p:nvPr/>
                </p:nvSpPr>
                <p:spPr bwMode="auto">
                  <a:xfrm rot="-5400000">
                    <a:off x="532" y="3202"/>
                    <a:ext cx="144" cy="0"/>
                  </a:xfrm>
                  <a:prstGeom prst="line">
                    <a:avLst/>
                  </a:prstGeom>
                  <a:noFill/>
                  <a:ln w="28575">
                    <a:solidFill>
                      <a:schemeClr val="tx1"/>
                    </a:solidFill>
                    <a:round/>
                    <a:headEnd/>
                    <a:tailEnd/>
                  </a:ln>
                </p:spPr>
                <p:txBody>
                  <a:bodyPr wrap="none" lIns="90000" tIns="46800" rIns="90000" bIns="46800" anchor="ctr"/>
                  <a:lstStyle/>
                  <a:p>
                    <a:endParaRPr lang="zh-CN" altLang="en-US"/>
                  </a:p>
                </p:txBody>
              </p:sp>
            </p:grpSp>
            <p:sp>
              <p:nvSpPr>
                <p:cNvPr id="87103" name="Oval 94"/>
                <p:cNvSpPr>
                  <a:spLocks noChangeArrowheads="1"/>
                </p:cNvSpPr>
                <p:nvPr/>
              </p:nvSpPr>
              <p:spPr bwMode="auto">
                <a:xfrm>
                  <a:off x="314" y="3648"/>
                  <a:ext cx="192" cy="192"/>
                </a:xfrm>
                <a:prstGeom prst="ellipse">
                  <a:avLst/>
                </a:prstGeom>
                <a:noFill/>
                <a:ln w="28575">
                  <a:solidFill>
                    <a:schemeClr val="tx1"/>
                  </a:solidFill>
                  <a:round/>
                  <a:headEnd/>
                  <a:tailEnd/>
                </a:ln>
              </p:spPr>
              <p:txBody>
                <a:bodyPr wrap="none" anchor="ctr"/>
                <a:lstStyle/>
                <a:p>
                  <a:pPr algn="ctr"/>
                  <a:endParaRPr lang="en-US" altLang="zh-CN"/>
                </a:p>
              </p:txBody>
            </p:sp>
            <p:sp>
              <p:nvSpPr>
                <p:cNvPr id="87104" name="Line 96"/>
                <p:cNvSpPr>
                  <a:spLocks noChangeShapeType="1"/>
                </p:cNvSpPr>
                <p:nvPr/>
              </p:nvSpPr>
              <p:spPr bwMode="auto">
                <a:xfrm>
                  <a:off x="417" y="3216"/>
                  <a:ext cx="0" cy="432"/>
                </a:xfrm>
                <a:prstGeom prst="line">
                  <a:avLst/>
                </a:prstGeom>
                <a:noFill/>
                <a:ln w="28575">
                  <a:solidFill>
                    <a:schemeClr val="tx1"/>
                  </a:solidFill>
                  <a:round/>
                  <a:headEnd/>
                  <a:tailEnd/>
                </a:ln>
              </p:spPr>
              <p:txBody>
                <a:bodyPr lIns="90000" tIns="46800" rIns="90000" bIns="46800" anchor="ctr"/>
                <a:lstStyle/>
                <a:p>
                  <a:endParaRPr lang="zh-CN" altLang="en-US"/>
                </a:p>
              </p:txBody>
            </p:sp>
            <p:sp>
              <p:nvSpPr>
                <p:cNvPr id="87105" name="Rectangle 98"/>
                <p:cNvSpPr>
                  <a:spLocks noChangeArrowheads="1"/>
                </p:cNvSpPr>
                <p:nvPr/>
              </p:nvSpPr>
              <p:spPr bwMode="auto">
                <a:xfrm>
                  <a:off x="2343" y="3360"/>
                  <a:ext cx="384" cy="224"/>
                </a:xfrm>
                <a:prstGeom prst="rect">
                  <a:avLst/>
                </a:prstGeom>
                <a:noFill/>
                <a:ln w="28575">
                  <a:noFill/>
                  <a:miter lim="800000"/>
                  <a:headEnd/>
                  <a:tailEnd/>
                </a:ln>
              </p:spPr>
              <p:txBody>
                <a:bodyPr wrap="none" lIns="90000" tIns="46800" rIns="90000" bIns="46800" anchor="ctr"/>
                <a:lstStyle/>
                <a:p>
                  <a:r>
                    <a:rPr lang="en-US" altLang="zh-CN"/>
                    <a:t>R</a:t>
                  </a:r>
                  <a:r>
                    <a:rPr lang="en-US" altLang="zh-CN" baseline="-25000"/>
                    <a:t>L</a:t>
                  </a:r>
                </a:p>
              </p:txBody>
            </p:sp>
            <p:sp>
              <p:nvSpPr>
                <p:cNvPr id="87106" name="Line 99"/>
                <p:cNvSpPr>
                  <a:spLocks noChangeShapeType="1"/>
                </p:cNvSpPr>
                <p:nvPr/>
              </p:nvSpPr>
              <p:spPr bwMode="auto">
                <a:xfrm>
                  <a:off x="2295" y="2976"/>
                  <a:ext cx="0" cy="960"/>
                </a:xfrm>
                <a:prstGeom prst="line">
                  <a:avLst/>
                </a:prstGeom>
                <a:noFill/>
                <a:ln w="28575">
                  <a:solidFill>
                    <a:schemeClr val="tx1"/>
                  </a:solidFill>
                  <a:round/>
                  <a:headEnd/>
                  <a:tailEnd/>
                </a:ln>
              </p:spPr>
              <p:txBody>
                <a:bodyPr lIns="90000" tIns="46800" rIns="90000" bIns="46800" anchor="ctr"/>
                <a:lstStyle/>
                <a:p>
                  <a:endParaRPr lang="zh-CN" altLang="en-US"/>
                </a:p>
              </p:txBody>
            </p:sp>
            <p:sp>
              <p:nvSpPr>
                <p:cNvPr id="87107" name="Rectangle 100"/>
                <p:cNvSpPr>
                  <a:spLocks noChangeArrowheads="1"/>
                </p:cNvSpPr>
                <p:nvPr/>
              </p:nvSpPr>
              <p:spPr bwMode="auto">
                <a:xfrm rot="10800000">
                  <a:off x="2264" y="3375"/>
                  <a:ext cx="79" cy="225"/>
                </a:xfrm>
                <a:prstGeom prst="rect">
                  <a:avLst/>
                </a:prstGeom>
                <a:solidFill>
                  <a:srgbClr val="CCECFF"/>
                </a:solidFill>
                <a:ln w="28575">
                  <a:solidFill>
                    <a:schemeClr val="tx1"/>
                  </a:solidFill>
                  <a:miter lim="800000"/>
                  <a:headEnd/>
                  <a:tailEnd/>
                </a:ln>
              </p:spPr>
              <p:txBody>
                <a:bodyPr wrap="none" anchor="ctr"/>
                <a:lstStyle/>
                <a:p>
                  <a:endParaRPr lang="zh-CN" altLang="en-US"/>
                </a:p>
              </p:txBody>
            </p:sp>
            <p:graphicFrame>
              <p:nvGraphicFramePr>
                <p:cNvPr id="87043" name="Object 2"/>
                <p:cNvGraphicFramePr>
                  <a:graphicFrameLocks noChangeAspect="1"/>
                </p:cNvGraphicFramePr>
                <p:nvPr/>
              </p:nvGraphicFramePr>
              <p:xfrm>
                <a:off x="2353" y="2923"/>
                <a:ext cx="169" cy="254"/>
              </p:xfrm>
              <a:graphic>
                <a:graphicData uri="http://schemas.openxmlformats.org/presentationml/2006/ole">
                  <p:oleObj spid="_x0000_s87046" name="Equation" r:id="rId4" imgW="152334" imgH="228501" progId="Equation.DSMT4">
                    <p:embed/>
                  </p:oleObj>
                </a:graphicData>
              </a:graphic>
            </p:graphicFrame>
            <p:sp>
              <p:nvSpPr>
                <p:cNvPr id="87108" name="Line 102"/>
                <p:cNvSpPr>
                  <a:spLocks noChangeShapeType="1"/>
                </p:cNvSpPr>
                <p:nvPr/>
              </p:nvSpPr>
              <p:spPr bwMode="auto">
                <a:xfrm>
                  <a:off x="1502" y="2976"/>
                  <a:ext cx="528" cy="0"/>
                </a:xfrm>
                <a:prstGeom prst="line">
                  <a:avLst/>
                </a:prstGeom>
                <a:noFill/>
                <a:ln w="28575">
                  <a:solidFill>
                    <a:schemeClr val="tx1"/>
                  </a:solidFill>
                  <a:round/>
                  <a:headEnd/>
                  <a:tailEnd/>
                </a:ln>
              </p:spPr>
              <p:txBody>
                <a:bodyPr lIns="90000" tIns="46800" rIns="90000" bIns="46800" anchor="ctr"/>
                <a:lstStyle/>
                <a:p>
                  <a:endParaRPr lang="zh-CN" altLang="en-US"/>
                </a:p>
              </p:txBody>
            </p:sp>
            <p:sp>
              <p:nvSpPr>
                <p:cNvPr id="87109" name="Line 103"/>
                <p:cNvSpPr>
                  <a:spLocks noChangeShapeType="1"/>
                </p:cNvSpPr>
                <p:nvPr/>
              </p:nvSpPr>
              <p:spPr bwMode="auto">
                <a:xfrm>
                  <a:off x="1032" y="2496"/>
                  <a:ext cx="0" cy="720"/>
                </a:xfrm>
                <a:prstGeom prst="line">
                  <a:avLst/>
                </a:prstGeom>
                <a:noFill/>
                <a:ln w="28575">
                  <a:solidFill>
                    <a:schemeClr val="tx1"/>
                  </a:solidFill>
                  <a:round/>
                  <a:headEnd/>
                  <a:tailEnd/>
                </a:ln>
              </p:spPr>
              <p:txBody>
                <a:bodyPr lIns="90000" tIns="46800" rIns="90000" bIns="46800" anchor="ctr"/>
                <a:lstStyle/>
                <a:p>
                  <a:endParaRPr lang="zh-CN" altLang="en-US"/>
                </a:p>
              </p:txBody>
            </p:sp>
            <p:grpSp>
              <p:nvGrpSpPr>
                <p:cNvPr id="87110" name="Group 104"/>
                <p:cNvGrpSpPr>
                  <a:grpSpLocks/>
                </p:cNvGrpSpPr>
                <p:nvPr/>
              </p:nvGrpSpPr>
              <p:grpSpPr bwMode="auto">
                <a:xfrm>
                  <a:off x="1170" y="2964"/>
                  <a:ext cx="768" cy="528"/>
                  <a:chOff x="1200" y="432"/>
                  <a:chExt cx="768" cy="528"/>
                </a:xfrm>
              </p:grpSpPr>
              <p:grpSp>
                <p:nvGrpSpPr>
                  <p:cNvPr id="87147" name="Group 105"/>
                  <p:cNvGrpSpPr>
                    <a:grpSpLocks/>
                  </p:cNvGrpSpPr>
                  <p:nvPr/>
                </p:nvGrpSpPr>
                <p:grpSpPr bwMode="auto">
                  <a:xfrm>
                    <a:off x="1200" y="432"/>
                    <a:ext cx="384" cy="528"/>
                    <a:chOff x="1200" y="432"/>
                    <a:chExt cx="384" cy="528"/>
                  </a:xfrm>
                </p:grpSpPr>
                <p:grpSp>
                  <p:nvGrpSpPr>
                    <p:cNvPr id="87149" name="Group 106"/>
                    <p:cNvGrpSpPr>
                      <a:grpSpLocks/>
                    </p:cNvGrpSpPr>
                    <p:nvPr/>
                  </p:nvGrpSpPr>
                  <p:grpSpPr bwMode="auto">
                    <a:xfrm>
                      <a:off x="1375" y="554"/>
                      <a:ext cx="209" cy="237"/>
                      <a:chOff x="1375" y="554"/>
                      <a:chExt cx="209" cy="237"/>
                    </a:xfrm>
                  </p:grpSpPr>
                  <p:sp>
                    <p:nvSpPr>
                      <p:cNvPr id="87153" name="Line 107"/>
                      <p:cNvSpPr>
                        <a:spLocks noChangeShapeType="1"/>
                      </p:cNvSpPr>
                      <p:nvPr/>
                    </p:nvSpPr>
                    <p:spPr bwMode="auto">
                      <a:xfrm>
                        <a:off x="1375" y="554"/>
                        <a:ext cx="0" cy="237"/>
                      </a:xfrm>
                      <a:prstGeom prst="line">
                        <a:avLst/>
                      </a:prstGeom>
                      <a:noFill/>
                      <a:ln w="28575">
                        <a:solidFill>
                          <a:schemeClr val="tx1"/>
                        </a:solidFill>
                        <a:round/>
                        <a:headEnd/>
                        <a:tailEnd/>
                      </a:ln>
                    </p:spPr>
                    <p:txBody>
                      <a:bodyPr wrap="none" lIns="90000" tIns="46800" rIns="90000" bIns="46800" anchor="ctr"/>
                      <a:lstStyle/>
                      <a:p>
                        <a:endParaRPr lang="zh-CN" altLang="en-US"/>
                      </a:p>
                    </p:txBody>
                  </p:sp>
                  <p:sp>
                    <p:nvSpPr>
                      <p:cNvPr id="87154" name="Line 108"/>
                      <p:cNvSpPr>
                        <a:spLocks noChangeShapeType="1"/>
                      </p:cNvSpPr>
                      <p:nvPr/>
                    </p:nvSpPr>
                    <p:spPr bwMode="auto">
                      <a:xfrm flipV="1">
                        <a:off x="1375" y="554"/>
                        <a:ext cx="174" cy="79"/>
                      </a:xfrm>
                      <a:prstGeom prst="line">
                        <a:avLst/>
                      </a:prstGeom>
                      <a:noFill/>
                      <a:ln w="28575">
                        <a:solidFill>
                          <a:schemeClr val="tx1"/>
                        </a:solidFill>
                        <a:round/>
                        <a:headEnd/>
                        <a:tailEnd/>
                      </a:ln>
                    </p:spPr>
                    <p:txBody>
                      <a:bodyPr wrap="none" lIns="90000" tIns="46800" rIns="90000" bIns="46800" anchor="ctr"/>
                      <a:lstStyle/>
                      <a:p>
                        <a:endParaRPr lang="zh-CN" altLang="en-US"/>
                      </a:p>
                    </p:txBody>
                  </p:sp>
                  <p:sp>
                    <p:nvSpPr>
                      <p:cNvPr id="87155" name="Line 109"/>
                      <p:cNvSpPr>
                        <a:spLocks noChangeShapeType="1"/>
                      </p:cNvSpPr>
                      <p:nvPr/>
                    </p:nvSpPr>
                    <p:spPr bwMode="auto">
                      <a:xfrm>
                        <a:off x="1375" y="712"/>
                        <a:ext cx="209" cy="79"/>
                      </a:xfrm>
                      <a:prstGeom prst="line">
                        <a:avLst/>
                      </a:prstGeom>
                      <a:noFill/>
                      <a:ln w="28575">
                        <a:solidFill>
                          <a:schemeClr val="tx1"/>
                        </a:solidFill>
                        <a:round/>
                        <a:headEnd/>
                        <a:tailEnd type="triangle" w="med" len="med"/>
                      </a:ln>
                    </p:spPr>
                    <p:txBody>
                      <a:bodyPr wrap="none" lIns="90000" tIns="46800" rIns="90000" bIns="46800" anchor="ctr"/>
                      <a:lstStyle/>
                      <a:p>
                        <a:endParaRPr lang="zh-CN" altLang="en-US"/>
                      </a:p>
                    </p:txBody>
                  </p:sp>
                </p:grpSp>
                <p:sp>
                  <p:nvSpPr>
                    <p:cNvPr id="87150" name="Line 110"/>
                    <p:cNvSpPr>
                      <a:spLocks noChangeShapeType="1"/>
                    </p:cNvSpPr>
                    <p:nvPr/>
                  </p:nvSpPr>
                  <p:spPr bwMode="auto">
                    <a:xfrm>
                      <a:off x="1540" y="432"/>
                      <a:ext cx="0" cy="135"/>
                    </a:xfrm>
                    <a:prstGeom prst="line">
                      <a:avLst/>
                    </a:prstGeom>
                    <a:noFill/>
                    <a:ln w="28575">
                      <a:solidFill>
                        <a:schemeClr val="tx1"/>
                      </a:solidFill>
                      <a:round/>
                      <a:headEnd/>
                      <a:tailEnd/>
                    </a:ln>
                  </p:spPr>
                  <p:txBody>
                    <a:bodyPr/>
                    <a:lstStyle/>
                    <a:p>
                      <a:endParaRPr lang="zh-CN" altLang="en-US"/>
                    </a:p>
                  </p:txBody>
                </p:sp>
                <p:sp>
                  <p:nvSpPr>
                    <p:cNvPr id="87151" name="Line 111"/>
                    <p:cNvSpPr>
                      <a:spLocks noChangeShapeType="1"/>
                    </p:cNvSpPr>
                    <p:nvPr/>
                  </p:nvSpPr>
                  <p:spPr bwMode="auto">
                    <a:xfrm>
                      <a:off x="1200" y="664"/>
                      <a:ext cx="175" cy="0"/>
                    </a:xfrm>
                    <a:prstGeom prst="line">
                      <a:avLst/>
                    </a:prstGeom>
                    <a:noFill/>
                    <a:ln w="28575">
                      <a:solidFill>
                        <a:schemeClr val="tx1"/>
                      </a:solidFill>
                      <a:round/>
                      <a:headEnd/>
                      <a:tailEnd/>
                    </a:ln>
                  </p:spPr>
                  <p:txBody>
                    <a:bodyPr/>
                    <a:lstStyle/>
                    <a:p>
                      <a:endParaRPr lang="zh-CN" altLang="en-US"/>
                    </a:p>
                  </p:txBody>
                </p:sp>
                <p:sp>
                  <p:nvSpPr>
                    <p:cNvPr id="87152" name="Line 112"/>
                    <p:cNvSpPr>
                      <a:spLocks noChangeShapeType="1"/>
                    </p:cNvSpPr>
                    <p:nvPr/>
                  </p:nvSpPr>
                  <p:spPr bwMode="auto">
                    <a:xfrm>
                      <a:off x="1567" y="791"/>
                      <a:ext cx="0" cy="169"/>
                    </a:xfrm>
                    <a:prstGeom prst="line">
                      <a:avLst/>
                    </a:prstGeom>
                    <a:noFill/>
                    <a:ln w="28575">
                      <a:solidFill>
                        <a:schemeClr val="tx1"/>
                      </a:solidFill>
                      <a:round/>
                      <a:headEnd/>
                      <a:tailEnd/>
                    </a:ln>
                  </p:spPr>
                  <p:txBody>
                    <a:bodyPr/>
                    <a:lstStyle/>
                    <a:p>
                      <a:endParaRPr lang="zh-CN" altLang="en-US"/>
                    </a:p>
                  </p:txBody>
                </p:sp>
              </p:grpSp>
              <p:sp>
                <p:nvSpPr>
                  <p:cNvPr id="87148" name="Text Box 113"/>
                  <p:cNvSpPr txBox="1">
                    <a:spLocks noChangeArrowheads="1"/>
                  </p:cNvSpPr>
                  <p:nvPr/>
                </p:nvSpPr>
                <p:spPr bwMode="auto">
                  <a:xfrm>
                    <a:off x="1536" y="504"/>
                    <a:ext cx="432" cy="288"/>
                  </a:xfrm>
                  <a:prstGeom prst="rect">
                    <a:avLst/>
                  </a:prstGeom>
                  <a:noFill/>
                  <a:ln w="9525">
                    <a:noFill/>
                    <a:miter lim="800000"/>
                    <a:headEnd/>
                    <a:tailEnd/>
                  </a:ln>
                </p:spPr>
                <p:txBody>
                  <a:bodyPr>
                    <a:spAutoFit/>
                  </a:bodyPr>
                  <a:lstStyle/>
                  <a:p>
                    <a:pPr>
                      <a:spcBef>
                        <a:spcPct val="50000"/>
                      </a:spcBef>
                    </a:pPr>
                    <a:r>
                      <a:rPr lang="en-US" altLang="zh-CN"/>
                      <a:t>T</a:t>
                    </a:r>
                  </a:p>
                </p:txBody>
              </p:sp>
            </p:grpSp>
            <p:grpSp>
              <p:nvGrpSpPr>
                <p:cNvPr id="87111" name="Group 114"/>
                <p:cNvGrpSpPr>
                  <a:grpSpLocks/>
                </p:cNvGrpSpPr>
                <p:nvPr/>
              </p:nvGrpSpPr>
              <p:grpSpPr bwMode="auto">
                <a:xfrm>
                  <a:off x="1392" y="3936"/>
                  <a:ext cx="288" cy="240"/>
                  <a:chOff x="3744" y="2016"/>
                  <a:chExt cx="288" cy="240"/>
                </a:xfrm>
              </p:grpSpPr>
              <p:sp>
                <p:nvSpPr>
                  <p:cNvPr id="87145" name="Line 115"/>
                  <p:cNvSpPr>
                    <a:spLocks noChangeShapeType="1"/>
                  </p:cNvSpPr>
                  <p:nvPr/>
                </p:nvSpPr>
                <p:spPr bwMode="auto">
                  <a:xfrm>
                    <a:off x="3888" y="2016"/>
                    <a:ext cx="0" cy="240"/>
                  </a:xfrm>
                  <a:prstGeom prst="line">
                    <a:avLst/>
                  </a:prstGeom>
                  <a:noFill/>
                  <a:ln w="28575">
                    <a:solidFill>
                      <a:schemeClr val="tx1"/>
                    </a:solidFill>
                    <a:round/>
                    <a:headEnd type="oval" w="med" len="med"/>
                    <a:tailEnd/>
                  </a:ln>
                </p:spPr>
                <p:txBody>
                  <a:bodyPr/>
                  <a:lstStyle/>
                  <a:p>
                    <a:endParaRPr lang="zh-CN" altLang="en-US"/>
                  </a:p>
                </p:txBody>
              </p:sp>
              <p:sp>
                <p:nvSpPr>
                  <p:cNvPr id="87146" name="Line 116"/>
                  <p:cNvSpPr>
                    <a:spLocks noChangeShapeType="1"/>
                  </p:cNvSpPr>
                  <p:nvPr/>
                </p:nvSpPr>
                <p:spPr bwMode="auto">
                  <a:xfrm>
                    <a:off x="3744" y="2256"/>
                    <a:ext cx="288" cy="0"/>
                  </a:xfrm>
                  <a:prstGeom prst="line">
                    <a:avLst/>
                  </a:prstGeom>
                  <a:noFill/>
                  <a:ln w="38100">
                    <a:solidFill>
                      <a:schemeClr val="tx1"/>
                    </a:solidFill>
                    <a:round/>
                    <a:headEnd/>
                    <a:tailEnd/>
                  </a:ln>
                </p:spPr>
                <p:txBody>
                  <a:bodyPr/>
                  <a:lstStyle/>
                  <a:p>
                    <a:endParaRPr lang="zh-CN" altLang="en-US"/>
                  </a:p>
                </p:txBody>
              </p:sp>
            </p:grpSp>
            <p:sp>
              <p:nvSpPr>
                <p:cNvPr id="87112" name="Rectangle 117"/>
                <p:cNvSpPr>
                  <a:spLocks noChangeArrowheads="1"/>
                </p:cNvSpPr>
                <p:nvPr/>
              </p:nvSpPr>
              <p:spPr bwMode="auto">
                <a:xfrm>
                  <a:off x="1536" y="2640"/>
                  <a:ext cx="384" cy="224"/>
                </a:xfrm>
                <a:prstGeom prst="rect">
                  <a:avLst/>
                </a:prstGeom>
                <a:noFill/>
                <a:ln w="28575">
                  <a:noFill/>
                  <a:miter lim="800000"/>
                  <a:headEnd/>
                  <a:tailEnd/>
                </a:ln>
              </p:spPr>
              <p:txBody>
                <a:bodyPr wrap="none" lIns="90000" tIns="46800" rIns="90000" bIns="46800" anchor="ctr"/>
                <a:lstStyle/>
                <a:p>
                  <a:r>
                    <a:rPr lang="en-US" altLang="zh-CN"/>
                    <a:t>R</a:t>
                  </a:r>
                  <a:r>
                    <a:rPr lang="en-US" altLang="zh-CN" baseline="-25000"/>
                    <a:t>C</a:t>
                  </a:r>
                </a:p>
              </p:txBody>
            </p:sp>
            <p:grpSp>
              <p:nvGrpSpPr>
                <p:cNvPr id="87113" name="Group 118"/>
                <p:cNvGrpSpPr>
                  <a:grpSpLocks/>
                </p:cNvGrpSpPr>
                <p:nvPr/>
              </p:nvGrpSpPr>
              <p:grpSpPr bwMode="auto">
                <a:xfrm rot="-5400000">
                  <a:off x="1990" y="2940"/>
                  <a:ext cx="144" cy="54"/>
                  <a:chOff x="4752" y="1200"/>
                  <a:chExt cx="144" cy="54"/>
                </a:xfrm>
              </p:grpSpPr>
              <p:sp>
                <p:nvSpPr>
                  <p:cNvPr id="87143" name="Line 119"/>
                  <p:cNvSpPr>
                    <a:spLocks noChangeShapeType="1"/>
                  </p:cNvSpPr>
                  <p:nvPr/>
                </p:nvSpPr>
                <p:spPr bwMode="auto">
                  <a:xfrm>
                    <a:off x="4752" y="1200"/>
                    <a:ext cx="144" cy="0"/>
                  </a:xfrm>
                  <a:prstGeom prst="line">
                    <a:avLst/>
                  </a:prstGeom>
                  <a:noFill/>
                  <a:ln w="28575">
                    <a:solidFill>
                      <a:schemeClr val="tx1"/>
                    </a:solidFill>
                    <a:round/>
                    <a:headEnd/>
                    <a:tailEnd/>
                  </a:ln>
                </p:spPr>
                <p:txBody>
                  <a:bodyPr wrap="none" lIns="90000" tIns="46800" rIns="90000" bIns="46800" anchor="ctr"/>
                  <a:lstStyle/>
                  <a:p>
                    <a:endParaRPr lang="zh-CN" altLang="en-US"/>
                  </a:p>
                </p:txBody>
              </p:sp>
              <p:sp>
                <p:nvSpPr>
                  <p:cNvPr id="87144" name="Line 120"/>
                  <p:cNvSpPr>
                    <a:spLocks noChangeShapeType="1"/>
                  </p:cNvSpPr>
                  <p:nvPr/>
                </p:nvSpPr>
                <p:spPr bwMode="auto">
                  <a:xfrm>
                    <a:off x="4752" y="1254"/>
                    <a:ext cx="144" cy="0"/>
                  </a:xfrm>
                  <a:prstGeom prst="line">
                    <a:avLst/>
                  </a:prstGeom>
                  <a:noFill/>
                  <a:ln w="28575">
                    <a:solidFill>
                      <a:schemeClr val="tx1"/>
                    </a:solidFill>
                    <a:round/>
                    <a:headEnd/>
                    <a:tailEnd/>
                  </a:ln>
                </p:spPr>
                <p:txBody>
                  <a:bodyPr wrap="none" lIns="90000" tIns="46800" rIns="90000" bIns="46800" anchor="ctr"/>
                  <a:lstStyle/>
                  <a:p>
                    <a:endParaRPr lang="zh-CN" altLang="en-US"/>
                  </a:p>
                </p:txBody>
              </p:sp>
            </p:grpSp>
            <p:sp>
              <p:nvSpPr>
                <p:cNvPr id="87114" name="Line 121"/>
                <p:cNvSpPr>
                  <a:spLocks noChangeShapeType="1"/>
                </p:cNvSpPr>
                <p:nvPr/>
              </p:nvSpPr>
              <p:spPr bwMode="auto">
                <a:xfrm rot="-5400000">
                  <a:off x="2175" y="2872"/>
                  <a:ext cx="0" cy="192"/>
                </a:xfrm>
                <a:prstGeom prst="line">
                  <a:avLst/>
                </a:prstGeom>
                <a:noFill/>
                <a:ln w="28575">
                  <a:solidFill>
                    <a:schemeClr val="tx1"/>
                  </a:solidFill>
                  <a:round/>
                  <a:headEnd/>
                  <a:tailEnd type="oval" w="med" len="med"/>
                </a:ln>
              </p:spPr>
              <p:txBody>
                <a:bodyPr/>
                <a:lstStyle/>
                <a:p>
                  <a:endParaRPr lang="zh-CN" altLang="en-US"/>
                </a:p>
              </p:txBody>
            </p:sp>
            <p:sp>
              <p:nvSpPr>
                <p:cNvPr id="87115" name="Line 122"/>
                <p:cNvSpPr>
                  <a:spLocks noChangeShapeType="1"/>
                </p:cNvSpPr>
                <p:nvPr/>
              </p:nvSpPr>
              <p:spPr bwMode="auto">
                <a:xfrm>
                  <a:off x="1536" y="3360"/>
                  <a:ext cx="0" cy="624"/>
                </a:xfrm>
                <a:prstGeom prst="line">
                  <a:avLst/>
                </a:prstGeom>
                <a:noFill/>
                <a:ln w="28575">
                  <a:solidFill>
                    <a:schemeClr val="tx1"/>
                  </a:solidFill>
                  <a:round/>
                  <a:headEnd/>
                  <a:tailEnd/>
                </a:ln>
              </p:spPr>
              <p:txBody>
                <a:bodyPr lIns="90000" tIns="46800" rIns="90000" bIns="46800" anchor="ctr"/>
                <a:lstStyle/>
                <a:p>
                  <a:endParaRPr lang="zh-CN" altLang="en-US"/>
                </a:p>
              </p:txBody>
            </p:sp>
            <p:sp>
              <p:nvSpPr>
                <p:cNvPr id="87116" name="Text Box 125"/>
                <p:cNvSpPr txBox="1">
                  <a:spLocks noChangeArrowheads="1"/>
                </p:cNvSpPr>
                <p:nvPr/>
              </p:nvSpPr>
              <p:spPr bwMode="auto">
                <a:xfrm>
                  <a:off x="408" y="2856"/>
                  <a:ext cx="444" cy="288"/>
                </a:xfrm>
                <a:prstGeom prst="rect">
                  <a:avLst/>
                </a:prstGeom>
                <a:noFill/>
                <a:ln w="9525">
                  <a:noFill/>
                  <a:miter lim="800000"/>
                  <a:headEnd/>
                  <a:tailEnd/>
                </a:ln>
              </p:spPr>
              <p:txBody>
                <a:bodyPr lIns="90000" tIns="46800" rIns="90000" bIns="46800">
                  <a:spAutoFit/>
                </a:bodyPr>
                <a:lstStyle/>
                <a:p>
                  <a:pPr>
                    <a:spcBef>
                      <a:spcPct val="50000"/>
                    </a:spcBef>
                  </a:pPr>
                  <a:r>
                    <a:rPr lang="en-US" altLang="zh-CN"/>
                    <a:t>C</a:t>
                  </a:r>
                  <a:r>
                    <a:rPr lang="en-US" altLang="zh-CN" baseline="-25000"/>
                    <a:t>b1</a:t>
                  </a:r>
                  <a:endParaRPr lang="en-US" altLang="zh-CN"/>
                </a:p>
              </p:txBody>
            </p:sp>
            <p:sp>
              <p:nvSpPr>
                <p:cNvPr id="87117" name="Rectangle 127"/>
                <p:cNvSpPr>
                  <a:spLocks noChangeArrowheads="1"/>
                </p:cNvSpPr>
                <p:nvPr/>
              </p:nvSpPr>
              <p:spPr bwMode="auto">
                <a:xfrm>
                  <a:off x="648" y="2616"/>
                  <a:ext cx="384" cy="224"/>
                </a:xfrm>
                <a:prstGeom prst="rect">
                  <a:avLst/>
                </a:prstGeom>
                <a:noFill/>
                <a:ln w="28575">
                  <a:noFill/>
                  <a:miter lim="800000"/>
                  <a:headEnd/>
                  <a:tailEnd/>
                </a:ln>
              </p:spPr>
              <p:txBody>
                <a:bodyPr wrap="none" lIns="90000" tIns="46800" rIns="90000" bIns="46800" anchor="ctr"/>
                <a:lstStyle/>
                <a:p>
                  <a:r>
                    <a:rPr lang="en-US" altLang="zh-CN"/>
                    <a:t>R</a:t>
                  </a:r>
                  <a:r>
                    <a:rPr lang="en-US" altLang="zh-CN" baseline="-25000"/>
                    <a:t>b1</a:t>
                  </a:r>
                </a:p>
              </p:txBody>
            </p:sp>
            <p:sp>
              <p:nvSpPr>
                <p:cNvPr id="87118" name="Text Box 128"/>
                <p:cNvSpPr txBox="1">
                  <a:spLocks noChangeArrowheads="1"/>
                </p:cNvSpPr>
                <p:nvPr/>
              </p:nvSpPr>
              <p:spPr bwMode="auto">
                <a:xfrm>
                  <a:off x="1872" y="2208"/>
                  <a:ext cx="480" cy="288"/>
                </a:xfrm>
                <a:prstGeom prst="rect">
                  <a:avLst/>
                </a:prstGeom>
                <a:noFill/>
                <a:ln w="9525">
                  <a:noFill/>
                  <a:miter lim="800000"/>
                  <a:headEnd/>
                  <a:tailEnd/>
                </a:ln>
              </p:spPr>
              <p:txBody>
                <a:bodyPr lIns="90000" tIns="46800" rIns="90000" bIns="46800">
                  <a:spAutoFit/>
                </a:bodyPr>
                <a:lstStyle/>
                <a:p>
                  <a:pPr>
                    <a:spcBef>
                      <a:spcPct val="50000"/>
                    </a:spcBef>
                  </a:pPr>
                  <a:r>
                    <a:rPr lang="en-US" altLang="zh-CN"/>
                    <a:t>V</a:t>
                  </a:r>
                  <a:r>
                    <a:rPr lang="en-US" altLang="zh-CN" baseline="-25000"/>
                    <a:t>CC</a:t>
                  </a:r>
                  <a:endParaRPr lang="en-US" altLang="zh-CN"/>
                </a:p>
              </p:txBody>
            </p:sp>
            <p:sp>
              <p:nvSpPr>
                <p:cNvPr id="87119" name="Line 129"/>
                <p:cNvSpPr>
                  <a:spLocks noChangeShapeType="1"/>
                </p:cNvSpPr>
                <p:nvPr/>
              </p:nvSpPr>
              <p:spPr bwMode="auto">
                <a:xfrm>
                  <a:off x="1512" y="2504"/>
                  <a:ext cx="0" cy="528"/>
                </a:xfrm>
                <a:prstGeom prst="line">
                  <a:avLst/>
                </a:prstGeom>
                <a:noFill/>
                <a:ln w="28575">
                  <a:solidFill>
                    <a:schemeClr val="tx1"/>
                  </a:solidFill>
                  <a:round/>
                  <a:headEnd/>
                  <a:tailEnd/>
                </a:ln>
              </p:spPr>
              <p:txBody>
                <a:bodyPr lIns="90000" tIns="46800" rIns="90000" bIns="46800" anchor="ctr"/>
                <a:lstStyle/>
                <a:p>
                  <a:endParaRPr lang="zh-CN" altLang="en-US"/>
                </a:p>
              </p:txBody>
            </p:sp>
            <p:sp>
              <p:nvSpPr>
                <p:cNvPr id="87120" name="Text Box 131"/>
                <p:cNvSpPr txBox="1">
                  <a:spLocks noChangeArrowheads="1"/>
                </p:cNvSpPr>
                <p:nvPr/>
              </p:nvSpPr>
              <p:spPr bwMode="auto">
                <a:xfrm>
                  <a:off x="1860" y="2592"/>
                  <a:ext cx="444" cy="288"/>
                </a:xfrm>
                <a:prstGeom prst="rect">
                  <a:avLst/>
                </a:prstGeom>
                <a:noFill/>
                <a:ln w="9525">
                  <a:noFill/>
                  <a:miter lim="800000"/>
                  <a:headEnd/>
                  <a:tailEnd/>
                </a:ln>
              </p:spPr>
              <p:txBody>
                <a:bodyPr lIns="90000" tIns="46800" rIns="90000" bIns="46800">
                  <a:spAutoFit/>
                </a:bodyPr>
                <a:lstStyle/>
                <a:p>
                  <a:pPr>
                    <a:spcBef>
                      <a:spcPct val="50000"/>
                    </a:spcBef>
                  </a:pPr>
                  <a:r>
                    <a:rPr lang="en-US" altLang="zh-CN"/>
                    <a:t>C</a:t>
                  </a:r>
                  <a:r>
                    <a:rPr lang="en-US" altLang="zh-CN" baseline="-25000"/>
                    <a:t>b2</a:t>
                  </a:r>
                  <a:endParaRPr lang="en-US" altLang="zh-CN"/>
                </a:p>
              </p:txBody>
            </p:sp>
            <p:sp>
              <p:nvSpPr>
                <p:cNvPr id="87121" name="Rectangle 132"/>
                <p:cNvSpPr>
                  <a:spLocks noChangeArrowheads="1"/>
                </p:cNvSpPr>
                <p:nvPr/>
              </p:nvSpPr>
              <p:spPr bwMode="auto">
                <a:xfrm>
                  <a:off x="114" y="3258"/>
                  <a:ext cx="384" cy="224"/>
                </a:xfrm>
                <a:prstGeom prst="rect">
                  <a:avLst/>
                </a:prstGeom>
                <a:noFill/>
                <a:ln w="28575">
                  <a:noFill/>
                  <a:miter lim="800000"/>
                  <a:headEnd/>
                  <a:tailEnd/>
                </a:ln>
              </p:spPr>
              <p:txBody>
                <a:bodyPr wrap="none" lIns="90000" tIns="46800" rIns="90000" bIns="46800" anchor="ctr"/>
                <a:lstStyle/>
                <a:p>
                  <a:r>
                    <a:rPr lang="en-US" altLang="zh-CN"/>
                    <a:t>R</a:t>
                  </a:r>
                  <a:r>
                    <a:rPr lang="en-US" altLang="zh-CN" baseline="-25000"/>
                    <a:t>S</a:t>
                  </a:r>
                </a:p>
              </p:txBody>
            </p:sp>
            <p:sp>
              <p:nvSpPr>
                <p:cNvPr id="87122" name="Rectangle 133"/>
                <p:cNvSpPr>
                  <a:spLocks noChangeArrowheads="1"/>
                </p:cNvSpPr>
                <p:nvPr/>
              </p:nvSpPr>
              <p:spPr bwMode="auto">
                <a:xfrm rot="10800000">
                  <a:off x="384" y="3279"/>
                  <a:ext cx="79" cy="225"/>
                </a:xfrm>
                <a:prstGeom prst="rect">
                  <a:avLst/>
                </a:prstGeom>
                <a:solidFill>
                  <a:srgbClr val="CCECFF"/>
                </a:solidFill>
                <a:ln w="28575">
                  <a:solidFill>
                    <a:schemeClr val="tx1"/>
                  </a:solidFill>
                  <a:miter lim="800000"/>
                  <a:headEnd/>
                  <a:tailEnd/>
                </a:ln>
              </p:spPr>
              <p:txBody>
                <a:bodyPr wrap="none" anchor="ctr"/>
                <a:lstStyle/>
                <a:p>
                  <a:endParaRPr lang="zh-CN" altLang="en-US"/>
                </a:p>
              </p:txBody>
            </p:sp>
            <p:graphicFrame>
              <p:nvGraphicFramePr>
                <p:cNvPr id="87044" name="Object 3"/>
                <p:cNvGraphicFramePr>
                  <a:graphicFrameLocks noChangeAspect="1"/>
                </p:cNvGraphicFramePr>
                <p:nvPr/>
              </p:nvGraphicFramePr>
              <p:xfrm>
                <a:off x="153" y="3673"/>
                <a:ext cx="169" cy="254"/>
              </p:xfrm>
              <a:graphic>
                <a:graphicData uri="http://schemas.openxmlformats.org/presentationml/2006/ole">
                  <p:oleObj spid="_x0000_s87047" name="Equation" r:id="rId5" imgW="152334" imgH="228501" progId="Equation.DSMT4">
                    <p:embed/>
                  </p:oleObj>
                </a:graphicData>
              </a:graphic>
            </p:graphicFrame>
            <p:grpSp>
              <p:nvGrpSpPr>
                <p:cNvPr id="87123" name="Group 135"/>
                <p:cNvGrpSpPr>
                  <a:grpSpLocks/>
                </p:cNvGrpSpPr>
                <p:nvPr/>
              </p:nvGrpSpPr>
              <p:grpSpPr bwMode="auto">
                <a:xfrm>
                  <a:off x="228" y="3534"/>
                  <a:ext cx="144" cy="144"/>
                  <a:chOff x="1152" y="2736"/>
                  <a:chExt cx="96" cy="96"/>
                </a:xfrm>
              </p:grpSpPr>
              <p:sp>
                <p:nvSpPr>
                  <p:cNvPr id="87141" name="Line 136"/>
                  <p:cNvSpPr>
                    <a:spLocks noChangeShapeType="1"/>
                  </p:cNvSpPr>
                  <p:nvPr/>
                </p:nvSpPr>
                <p:spPr bwMode="auto">
                  <a:xfrm>
                    <a:off x="1152" y="2784"/>
                    <a:ext cx="96" cy="0"/>
                  </a:xfrm>
                  <a:prstGeom prst="line">
                    <a:avLst/>
                  </a:prstGeom>
                  <a:noFill/>
                  <a:ln w="28575">
                    <a:solidFill>
                      <a:schemeClr val="tx1"/>
                    </a:solidFill>
                    <a:round/>
                    <a:headEnd/>
                    <a:tailEnd/>
                  </a:ln>
                </p:spPr>
                <p:txBody>
                  <a:bodyPr wrap="none" lIns="90000" tIns="46800" rIns="90000" bIns="46800" anchor="ctr"/>
                  <a:lstStyle/>
                  <a:p>
                    <a:endParaRPr lang="zh-CN" altLang="en-US"/>
                  </a:p>
                </p:txBody>
              </p:sp>
              <p:sp>
                <p:nvSpPr>
                  <p:cNvPr id="87142" name="Line 137"/>
                  <p:cNvSpPr>
                    <a:spLocks noChangeShapeType="1"/>
                  </p:cNvSpPr>
                  <p:nvPr/>
                </p:nvSpPr>
                <p:spPr bwMode="auto">
                  <a:xfrm>
                    <a:off x="1200" y="2736"/>
                    <a:ext cx="0" cy="96"/>
                  </a:xfrm>
                  <a:prstGeom prst="line">
                    <a:avLst/>
                  </a:prstGeom>
                  <a:noFill/>
                  <a:ln w="28575">
                    <a:solidFill>
                      <a:schemeClr val="tx1"/>
                    </a:solidFill>
                    <a:round/>
                    <a:headEnd/>
                    <a:tailEnd/>
                  </a:ln>
                </p:spPr>
                <p:txBody>
                  <a:bodyPr wrap="none" lIns="90000" tIns="46800" rIns="90000" bIns="46800" anchor="ctr"/>
                  <a:lstStyle/>
                  <a:p>
                    <a:endParaRPr lang="zh-CN" altLang="en-US"/>
                  </a:p>
                </p:txBody>
              </p:sp>
            </p:grpSp>
            <p:sp>
              <p:nvSpPr>
                <p:cNvPr id="87124" name="Line 138"/>
                <p:cNvSpPr>
                  <a:spLocks noChangeShapeType="1"/>
                </p:cNvSpPr>
                <p:nvPr/>
              </p:nvSpPr>
              <p:spPr bwMode="auto">
                <a:xfrm>
                  <a:off x="204" y="3936"/>
                  <a:ext cx="144" cy="0"/>
                </a:xfrm>
                <a:prstGeom prst="line">
                  <a:avLst/>
                </a:prstGeom>
                <a:noFill/>
                <a:ln w="28575">
                  <a:solidFill>
                    <a:schemeClr val="tx1"/>
                  </a:solidFill>
                  <a:round/>
                  <a:headEnd/>
                  <a:tailEnd/>
                </a:ln>
              </p:spPr>
              <p:txBody>
                <a:bodyPr/>
                <a:lstStyle/>
                <a:p>
                  <a:endParaRPr lang="zh-CN" altLang="en-US"/>
                </a:p>
              </p:txBody>
            </p:sp>
            <p:sp>
              <p:nvSpPr>
                <p:cNvPr id="87125" name="Rectangle 139"/>
                <p:cNvSpPr>
                  <a:spLocks noChangeArrowheads="1"/>
                </p:cNvSpPr>
                <p:nvPr/>
              </p:nvSpPr>
              <p:spPr bwMode="auto">
                <a:xfrm>
                  <a:off x="615" y="3358"/>
                  <a:ext cx="384" cy="224"/>
                </a:xfrm>
                <a:prstGeom prst="rect">
                  <a:avLst/>
                </a:prstGeom>
                <a:noFill/>
                <a:ln w="28575">
                  <a:noFill/>
                  <a:miter lim="800000"/>
                  <a:headEnd/>
                  <a:tailEnd/>
                </a:ln>
              </p:spPr>
              <p:txBody>
                <a:bodyPr wrap="none" lIns="90000" tIns="46800" rIns="90000" bIns="46800" anchor="ctr"/>
                <a:lstStyle/>
                <a:p>
                  <a:r>
                    <a:rPr lang="en-US" altLang="zh-CN"/>
                    <a:t>R</a:t>
                  </a:r>
                  <a:r>
                    <a:rPr lang="en-US" altLang="zh-CN" baseline="-25000"/>
                    <a:t>b2</a:t>
                  </a:r>
                </a:p>
              </p:txBody>
            </p:sp>
            <p:sp>
              <p:nvSpPr>
                <p:cNvPr id="87126" name="Line 140"/>
                <p:cNvSpPr>
                  <a:spLocks noChangeShapeType="1"/>
                </p:cNvSpPr>
                <p:nvPr/>
              </p:nvSpPr>
              <p:spPr bwMode="auto">
                <a:xfrm>
                  <a:off x="1031" y="3184"/>
                  <a:ext cx="0" cy="768"/>
                </a:xfrm>
                <a:prstGeom prst="line">
                  <a:avLst/>
                </a:prstGeom>
                <a:noFill/>
                <a:ln w="28575">
                  <a:solidFill>
                    <a:schemeClr val="tx1"/>
                  </a:solidFill>
                  <a:round/>
                  <a:headEnd type="oval" w="med" len="med"/>
                  <a:tailEnd/>
                </a:ln>
              </p:spPr>
              <p:txBody>
                <a:bodyPr lIns="90000" tIns="46800" rIns="90000" bIns="46800" anchor="ctr"/>
                <a:lstStyle/>
                <a:p>
                  <a:endParaRPr lang="zh-CN" altLang="en-US"/>
                </a:p>
              </p:txBody>
            </p:sp>
            <p:sp>
              <p:nvSpPr>
                <p:cNvPr id="87127" name="Rectangle 141"/>
                <p:cNvSpPr>
                  <a:spLocks noChangeArrowheads="1"/>
                </p:cNvSpPr>
                <p:nvPr/>
              </p:nvSpPr>
              <p:spPr bwMode="auto">
                <a:xfrm rot="10800000">
                  <a:off x="1508" y="3389"/>
                  <a:ext cx="61" cy="127"/>
                </a:xfrm>
                <a:prstGeom prst="rect">
                  <a:avLst/>
                </a:prstGeom>
                <a:solidFill>
                  <a:srgbClr val="CCECFF"/>
                </a:solidFill>
                <a:ln w="28575">
                  <a:solidFill>
                    <a:schemeClr val="tx1"/>
                  </a:solidFill>
                  <a:miter lim="800000"/>
                  <a:headEnd/>
                  <a:tailEnd/>
                </a:ln>
              </p:spPr>
              <p:txBody>
                <a:bodyPr wrap="none" anchor="ctr"/>
                <a:lstStyle/>
                <a:p>
                  <a:endParaRPr lang="zh-CN" altLang="en-US"/>
                </a:p>
              </p:txBody>
            </p:sp>
            <p:sp>
              <p:nvSpPr>
                <p:cNvPr id="87128" name="Rectangle 142"/>
                <p:cNvSpPr>
                  <a:spLocks noChangeArrowheads="1"/>
                </p:cNvSpPr>
                <p:nvPr/>
              </p:nvSpPr>
              <p:spPr bwMode="auto">
                <a:xfrm rot="10800000">
                  <a:off x="992" y="3399"/>
                  <a:ext cx="79" cy="225"/>
                </a:xfrm>
                <a:prstGeom prst="rect">
                  <a:avLst/>
                </a:prstGeom>
                <a:solidFill>
                  <a:srgbClr val="CCECFF"/>
                </a:solidFill>
                <a:ln w="28575">
                  <a:solidFill>
                    <a:schemeClr val="tx1"/>
                  </a:solidFill>
                  <a:miter lim="800000"/>
                  <a:headEnd/>
                  <a:tailEnd/>
                </a:ln>
              </p:spPr>
              <p:txBody>
                <a:bodyPr wrap="none" anchor="ctr"/>
                <a:lstStyle/>
                <a:p>
                  <a:endParaRPr lang="zh-CN" altLang="en-US"/>
                </a:p>
              </p:txBody>
            </p:sp>
            <p:sp>
              <p:nvSpPr>
                <p:cNvPr id="87129" name="Rectangle 143"/>
                <p:cNvSpPr>
                  <a:spLocks noChangeArrowheads="1"/>
                </p:cNvSpPr>
                <p:nvPr/>
              </p:nvSpPr>
              <p:spPr bwMode="auto">
                <a:xfrm>
                  <a:off x="1584" y="3276"/>
                  <a:ext cx="384" cy="224"/>
                </a:xfrm>
                <a:prstGeom prst="rect">
                  <a:avLst/>
                </a:prstGeom>
                <a:noFill/>
                <a:ln w="28575">
                  <a:noFill/>
                  <a:miter lim="800000"/>
                  <a:headEnd/>
                  <a:tailEnd/>
                </a:ln>
              </p:spPr>
              <p:txBody>
                <a:bodyPr wrap="none" lIns="90000" tIns="46800" rIns="90000" bIns="46800" anchor="ctr"/>
                <a:lstStyle/>
                <a:p>
                  <a:r>
                    <a:rPr lang="en-US" altLang="zh-CN"/>
                    <a:t>R</a:t>
                  </a:r>
                  <a:r>
                    <a:rPr lang="en-US" altLang="zh-CN" baseline="-25000"/>
                    <a:t>e1</a:t>
                  </a:r>
                </a:p>
              </p:txBody>
            </p:sp>
            <p:graphicFrame>
              <p:nvGraphicFramePr>
                <p:cNvPr id="87045" name="Object 4"/>
                <p:cNvGraphicFramePr>
                  <a:graphicFrameLocks noChangeAspect="1"/>
                </p:cNvGraphicFramePr>
                <p:nvPr/>
              </p:nvGraphicFramePr>
              <p:xfrm>
                <a:off x="768" y="2948"/>
                <a:ext cx="169" cy="268"/>
              </p:xfrm>
              <a:graphic>
                <a:graphicData uri="http://schemas.openxmlformats.org/presentationml/2006/ole">
                  <p:oleObj spid="_x0000_s87048" name="Equation" r:id="rId6" imgW="152334" imgH="241195" progId="Equation.3">
                    <p:embed/>
                  </p:oleObj>
                </a:graphicData>
              </a:graphic>
            </p:graphicFrame>
            <p:sp>
              <p:nvSpPr>
                <p:cNvPr id="87130" name="Rectangle 149"/>
                <p:cNvSpPr>
                  <a:spLocks noChangeArrowheads="1"/>
                </p:cNvSpPr>
                <p:nvPr/>
              </p:nvSpPr>
              <p:spPr bwMode="auto">
                <a:xfrm rot="10800000">
                  <a:off x="1506" y="3635"/>
                  <a:ext cx="61" cy="127"/>
                </a:xfrm>
                <a:prstGeom prst="rect">
                  <a:avLst/>
                </a:prstGeom>
                <a:solidFill>
                  <a:srgbClr val="CCECFF"/>
                </a:solidFill>
                <a:ln w="28575">
                  <a:solidFill>
                    <a:schemeClr val="tx1"/>
                  </a:solidFill>
                  <a:miter lim="800000"/>
                  <a:headEnd/>
                  <a:tailEnd/>
                </a:ln>
              </p:spPr>
              <p:txBody>
                <a:bodyPr wrap="none" anchor="ctr"/>
                <a:lstStyle/>
                <a:p>
                  <a:endParaRPr lang="zh-CN" altLang="en-US"/>
                </a:p>
              </p:txBody>
            </p:sp>
            <p:sp>
              <p:nvSpPr>
                <p:cNvPr id="87131" name="Rectangle 150"/>
                <p:cNvSpPr>
                  <a:spLocks noChangeArrowheads="1"/>
                </p:cNvSpPr>
                <p:nvPr/>
              </p:nvSpPr>
              <p:spPr bwMode="auto">
                <a:xfrm>
                  <a:off x="1536" y="3598"/>
                  <a:ext cx="384" cy="224"/>
                </a:xfrm>
                <a:prstGeom prst="rect">
                  <a:avLst/>
                </a:prstGeom>
                <a:noFill/>
                <a:ln w="28575">
                  <a:noFill/>
                  <a:miter lim="800000"/>
                  <a:headEnd/>
                  <a:tailEnd/>
                </a:ln>
              </p:spPr>
              <p:txBody>
                <a:bodyPr wrap="none" lIns="90000" tIns="46800" rIns="90000" bIns="46800" anchor="ctr"/>
                <a:lstStyle/>
                <a:p>
                  <a:r>
                    <a:rPr lang="en-US" altLang="zh-CN"/>
                    <a:t>R</a:t>
                  </a:r>
                  <a:r>
                    <a:rPr lang="en-US" altLang="zh-CN" baseline="-25000"/>
                    <a:t>e2</a:t>
                  </a:r>
                </a:p>
              </p:txBody>
            </p:sp>
            <p:grpSp>
              <p:nvGrpSpPr>
                <p:cNvPr id="87132" name="Group 152"/>
                <p:cNvGrpSpPr>
                  <a:grpSpLocks/>
                </p:cNvGrpSpPr>
                <p:nvPr/>
              </p:nvGrpSpPr>
              <p:grpSpPr bwMode="auto">
                <a:xfrm rot="-5400000">
                  <a:off x="1935" y="3609"/>
                  <a:ext cx="54" cy="144"/>
                  <a:chOff x="550" y="3130"/>
                  <a:chExt cx="54" cy="144"/>
                </a:xfrm>
              </p:grpSpPr>
              <p:sp>
                <p:nvSpPr>
                  <p:cNvPr id="87139" name="Line 153"/>
                  <p:cNvSpPr>
                    <a:spLocks noChangeShapeType="1"/>
                  </p:cNvSpPr>
                  <p:nvPr/>
                </p:nvSpPr>
                <p:spPr bwMode="auto">
                  <a:xfrm rot="-5400000">
                    <a:off x="478" y="3202"/>
                    <a:ext cx="144" cy="0"/>
                  </a:xfrm>
                  <a:prstGeom prst="line">
                    <a:avLst/>
                  </a:prstGeom>
                  <a:noFill/>
                  <a:ln w="28575">
                    <a:solidFill>
                      <a:schemeClr val="tx1"/>
                    </a:solidFill>
                    <a:round/>
                    <a:headEnd/>
                    <a:tailEnd/>
                  </a:ln>
                </p:spPr>
                <p:txBody>
                  <a:bodyPr wrap="none" lIns="90000" tIns="46800" rIns="90000" bIns="46800" anchor="ctr"/>
                  <a:lstStyle/>
                  <a:p>
                    <a:endParaRPr lang="zh-CN" altLang="en-US"/>
                  </a:p>
                </p:txBody>
              </p:sp>
              <p:sp>
                <p:nvSpPr>
                  <p:cNvPr id="87140" name="Line 154"/>
                  <p:cNvSpPr>
                    <a:spLocks noChangeShapeType="1"/>
                  </p:cNvSpPr>
                  <p:nvPr/>
                </p:nvSpPr>
                <p:spPr bwMode="auto">
                  <a:xfrm rot="-5400000">
                    <a:off x="532" y="3202"/>
                    <a:ext cx="144" cy="0"/>
                  </a:xfrm>
                  <a:prstGeom prst="line">
                    <a:avLst/>
                  </a:prstGeom>
                  <a:noFill/>
                  <a:ln w="28575">
                    <a:solidFill>
                      <a:schemeClr val="tx1"/>
                    </a:solidFill>
                    <a:round/>
                    <a:headEnd/>
                    <a:tailEnd/>
                  </a:ln>
                </p:spPr>
                <p:txBody>
                  <a:bodyPr wrap="none" lIns="90000" tIns="46800" rIns="90000" bIns="46800" anchor="ctr"/>
                  <a:lstStyle/>
                  <a:p>
                    <a:endParaRPr lang="zh-CN" altLang="en-US"/>
                  </a:p>
                </p:txBody>
              </p:sp>
            </p:grpSp>
            <p:sp>
              <p:nvSpPr>
                <p:cNvPr id="87133" name="Line 155"/>
                <p:cNvSpPr>
                  <a:spLocks noChangeShapeType="1"/>
                </p:cNvSpPr>
                <p:nvPr/>
              </p:nvSpPr>
              <p:spPr bwMode="auto">
                <a:xfrm>
                  <a:off x="1536" y="3552"/>
                  <a:ext cx="432" cy="0"/>
                </a:xfrm>
                <a:prstGeom prst="line">
                  <a:avLst/>
                </a:prstGeom>
                <a:noFill/>
                <a:ln w="28575">
                  <a:solidFill>
                    <a:schemeClr val="tx1"/>
                  </a:solidFill>
                  <a:round/>
                  <a:headEnd/>
                  <a:tailEnd/>
                </a:ln>
              </p:spPr>
              <p:txBody>
                <a:bodyPr lIns="90000" tIns="46800" rIns="90000" bIns="46800" anchor="ctr"/>
                <a:lstStyle/>
                <a:p>
                  <a:endParaRPr lang="zh-CN" altLang="en-US"/>
                </a:p>
              </p:txBody>
            </p:sp>
            <p:sp>
              <p:nvSpPr>
                <p:cNvPr id="87134" name="Line 156"/>
                <p:cNvSpPr>
                  <a:spLocks noChangeShapeType="1"/>
                </p:cNvSpPr>
                <p:nvPr/>
              </p:nvSpPr>
              <p:spPr bwMode="auto">
                <a:xfrm>
                  <a:off x="1968" y="3552"/>
                  <a:ext cx="0" cy="96"/>
                </a:xfrm>
                <a:prstGeom prst="line">
                  <a:avLst/>
                </a:prstGeom>
                <a:noFill/>
                <a:ln w="28575">
                  <a:solidFill>
                    <a:schemeClr val="tx1"/>
                  </a:solidFill>
                  <a:round/>
                  <a:headEnd/>
                  <a:tailEnd/>
                </a:ln>
              </p:spPr>
              <p:txBody>
                <a:bodyPr lIns="90000" tIns="46800" rIns="90000" bIns="46800" anchor="ctr"/>
                <a:lstStyle/>
                <a:p>
                  <a:endParaRPr lang="zh-CN" altLang="en-US"/>
                </a:p>
              </p:txBody>
            </p:sp>
            <p:sp>
              <p:nvSpPr>
                <p:cNvPr id="87135" name="Line 157"/>
                <p:cNvSpPr>
                  <a:spLocks noChangeShapeType="1"/>
                </p:cNvSpPr>
                <p:nvPr/>
              </p:nvSpPr>
              <p:spPr bwMode="auto">
                <a:xfrm>
                  <a:off x="1968" y="3702"/>
                  <a:ext cx="0" cy="240"/>
                </a:xfrm>
                <a:prstGeom prst="line">
                  <a:avLst/>
                </a:prstGeom>
                <a:noFill/>
                <a:ln w="28575">
                  <a:solidFill>
                    <a:schemeClr val="tx1"/>
                  </a:solidFill>
                  <a:round/>
                  <a:headEnd/>
                  <a:tailEnd/>
                </a:ln>
              </p:spPr>
              <p:txBody>
                <a:bodyPr lIns="90000" tIns="46800" rIns="90000" bIns="46800" anchor="ctr"/>
                <a:lstStyle/>
                <a:p>
                  <a:endParaRPr lang="zh-CN" altLang="en-US"/>
                </a:p>
              </p:txBody>
            </p:sp>
            <p:sp>
              <p:nvSpPr>
                <p:cNvPr id="87136" name="Line 159"/>
                <p:cNvSpPr>
                  <a:spLocks noChangeShapeType="1"/>
                </p:cNvSpPr>
                <p:nvPr/>
              </p:nvSpPr>
              <p:spPr bwMode="auto">
                <a:xfrm>
                  <a:off x="720" y="3198"/>
                  <a:ext cx="624" cy="0"/>
                </a:xfrm>
                <a:prstGeom prst="line">
                  <a:avLst/>
                </a:prstGeom>
                <a:noFill/>
                <a:ln w="28575">
                  <a:solidFill>
                    <a:schemeClr val="tx1"/>
                  </a:solidFill>
                  <a:round/>
                  <a:headEnd/>
                  <a:tailEnd/>
                </a:ln>
              </p:spPr>
              <p:txBody>
                <a:bodyPr lIns="90000" tIns="46800" rIns="90000" bIns="46800" anchor="ctr"/>
                <a:lstStyle/>
                <a:p>
                  <a:endParaRPr lang="zh-CN" altLang="en-US"/>
                </a:p>
              </p:txBody>
            </p:sp>
            <p:sp>
              <p:nvSpPr>
                <p:cNvPr id="87137" name="Rectangle 162"/>
                <p:cNvSpPr>
                  <a:spLocks noChangeArrowheads="1"/>
                </p:cNvSpPr>
                <p:nvPr/>
              </p:nvSpPr>
              <p:spPr bwMode="auto">
                <a:xfrm rot="10800000">
                  <a:off x="990" y="2715"/>
                  <a:ext cx="79" cy="225"/>
                </a:xfrm>
                <a:prstGeom prst="rect">
                  <a:avLst/>
                </a:prstGeom>
                <a:solidFill>
                  <a:srgbClr val="CCECFF"/>
                </a:solidFill>
                <a:ln w="28575">
                  <a:solidFill>
                    <a:schemeClr val="tx1"/>
                  </a:solidFill>
                  <a:miter lim="800000"/>
                  <a:headEnd/>
                  <a:tailEnd/>
                </a:ln>
              </p:spPr>
              <p:txBody>
                <a:bodyPr wrap="none" anchor="ctr"/>
                <a:lstStyle/>
                <a:p>
                  <a:endParaRPr lang="zh-CN" altLang="en-US"/>
                </a:p>
              </p:txBody>
            </p:sp>
            <p:sp>
              <p:nvSpPr>
                <p:cNvPr id="87138" name="Rectangle 163"/>
                <p:cNvSpPr>
                  <a:spLocks noChangeArrowheads="1"/>
                </p:cNvSpPr>
                <p:nvPr/>
              </p:nvSpPr>
              <p:spPr bwMode="auto">
                <a:xfrm rot="10800000">
                  <a:off x="1478" y="2652"/>
                  <a:ext cx="79" cy="225"/>
                </a:xfrm>
                <a:prstGeom prst="rect">
                  <a:avLst/>
                </a:prstGeom>
                <a:solidFill>
                  <a:srgbClr val="CCECFF"/>
                </a:solidFill>
                <a:ln w="28575">
                  <a:solidFill>
                    <a:schemeClr val="tx1"/>
                  </a:solidFill>
                  <a:miter lim="800000"/>
                  <a:headEnd/>
                  <a:tailEnd/>
                </a:ln>
              </p:spPr>
              <p:txBody>
                <a:bodyPr wrap="none" anchor="ctr"/>
                <a:lstStyle/>
                <a:p>
                  <a:endParaRPr lang="zh-CN" altLang="en-US"/>
                </a:p>
              </p:txBody>
            </p:sp>
          </p:grpSp>
        </p:grpSp>
      </p:grpSp>
      <p:graphicFrame>
        <p:nvGraphicFramePr>
          <p:cNvPr id="87042" name="Object 5"/>
          <p:cNvGraphicFramePr>
            <a:graphicFrameLocks noChangeAspect="1"/>
          </p:cNvGraphicFramePr>
          <p:nvPr/>
        </p:nvGraphicFramePr>
        <p:xfrm>
          <a:off x="404813" y="2079625"/>
          <a:ext cx="2322512" cy="490538"/>
        </p:xfrm>
        <a:graphic>
          <a:graphicData uri="http://schemas.openxmlformats.org/presentationml/2006/ole">
            <p:oleObj spid="_x0000_s87049" name="Equation" r:id="rId7" imgW="1143000" imgH="241300" progId="Equation.DSMT4">
              <p:embed/>
            </p:oleObj>
          </a:graphicData>
        </a:graphic>
      </p:graphicFrame>
      <p:sp>
        <p:nvSpPr>
          <p:cNvPr id="87049" name="Line 55"/>
          <p:cNvSpPr>
            <a:spLocks noChangeShapeType="1"/>
          </p:cNvSpPr>
          <p:nvPr/>
        </p:nvSpPr>
        <p:spPr bwMode="auto">
          <a:xfrm>
            <a:off x="1119188" y="5095875"/>
            <a:ext cx="0" cy="425450"/>
          </a:xfrm>
          <a:prstGeom prst="line">
            <a:avLst/>
          </a:prstGeom>
          <a:noFill/>
          <a:ln w="25400">
            <a:solidFill>
              <a:schemeClr val="tx1"/>
            </a:solidFill>
            <a:round/>
            <a:headEnd/>
            <a:tailEnd/>
          </a:ln>
        </p:spPr>
        <p:txBody>
          <a:bodyPr/>
          <a:lstStyle/>
          <a:p>
            <a:endParaRPr lang="zh-CN" altLang="en-US"/>
          </a:p>
        </p:txBody>
      </p:sp>
      <p:grpSp>
        <p:nvGrpSpPr>
          <p:cNvPr id="13" name="Group 73"/>
          <p:cNvGrpSpPr>
            <a:grpSpLocks/>
          </p:cNvGrpSpPr>
          <p:nvPr/>
        </p:nvGrpSpPr>
        <p:grpSpPr bwMode="auto">
          <a:xfrm>
            <a:off x="5405438" y="2317750"/>
            <a:ext cx="3055937" cy="3968750"/>
            <a:chOff x="3598" y="509"/>
            <a:chExt cx="2263" cy="3062"/>
          </a:xfrm>
        </p:grpSpPr>
        <p:sp>
          <p:nvSpPr>
            <p:cNvPr id="87054" name="Rectangle 74"/>
            <p:cNvSpPr>
              <a:spLocks noChangeArrowheads="1"/>
            </p:cNvSpPr>
            <p:nvPr/>
          </p:nvSpPr>
          <p:spPr bwMode="auto">
            <a:xfrm>
              <a:off x="3598" y="523"/>
              <a:ext cx="2157" cy="3048"/>
            </a:xfrm>
            <a:prstGeom prst="rect">
              <a:avLst/>
            </a:prstGeom>
            <a:solidFill>
              <a:srgbClr val="FFFFCC">
                <a:alpha val="50195"/>
              </a:srgbClr>
            </a:solidFill>
            <a:ln w="9525">
              <a:solidFill>
                <a:schemeClr val="tx1"/>
              </a:solidFill>
              <a:miter lim="800000"/>
              <a:headEnd/>
              <a:tailEnd/>
            </a:ln>
          </p:spPr>
          <p:txBody>
            <a:bodyPr wrap="none" anchor="ctr"/>
            <a:lstStyle/>
            <a:p>
              <a:endParaRPr lang="zh-CN" altLang="en-US"/>
            </a:p>
          </p:txBody>
        </p:sp>
        <p:sp>
          <p:nvSpPr>
            <p:cNvPr id="87055" name="Line 75"/>
            <p:cNvSpPr>
              <a:spLocks noChangeShapeType="1"/>
            </p:cNvSpPr>
            <p:nvPr/>
          </p:nvSpPr>
          <p:spPr bwMode="auto">
            <a:xfrm>
              <a:off x="4870" y="3331"/>
              <a:ext cx="0" cy="200"/>
            </a:xfrm>
            <a:prstGeom prst="line">
              <a:avLst/>
            </a:prstGeom>
            <a:noFill/>
            <a:ln w="38100">
              <a:solidFill>
                <a:schemeClr val="tx1"/>
              </a:solidFill>
              <a:round/>
              <a:headEnd/>
              <a:tailEnd/>
            </a:ln>
          </p:spPr>
          <p:txBody>
            <a:bodyPr wrap="none" lIns="90000" tIns="46800" rIns="90000" bIns="46800" anchor="ctr">
              <a:spAutoFit/>
            </a:bodyPr>
            <a:lstStyle/>
            <a:p>
              <a:endParaRPr lang="zh-CN" altLang="en-US"/>
            </a:p>
          </p:txBody>
        </p:sp>
        <p:sp>
          <p:nvSpPr>
            <p:cNvPr id="87056" name="Line 76"/>
            <p:cNvSpPr>
              <a:spLocks noChangeShapeType="1"/>
            </p:cNvSpPr>
            <p:nvPr/>
          </p:nvSpPr>
          <p:spPr bwMode="auto">
            <a:xfrm>
              <a:off x="4787" y="3519"/>
              <a:ext cx="166" cy="6"/>
            </a:xfrm>
            <a:prstGeom prst="line">
              <a:avLst/>
            </a:prstGeom>
            <a:noFill/>
            <a:ln w="38100">
              <a:solidFill>
                <a:schemeClr val="tx1"/>
              </a:solidFill>
              <a:round/>
              <a:headEnd/>
              <a:tailEnd/>
            </a:ln>
          </p:spPr>
          <p:txBody>
            <a:bodyPr lIns="90000" tIns="46800" rIns="90000" bIns="46800" anchor="ctr">
              <a:spAutoFit/>
            </a:bodyPr>
            <a:lstStyle/>
            <a:p>
              <a:endParaRPr lang="zh-CN" altLang="en-US"/>
            </a:p>
          </p:txBody>
        </p:sp>
        <p:grpSp>
          <p:nvGrpSpPr>
            <p:cNvPr id="87057" name="Group 77"/>
            <p:cNvGrpSpPr>
              <a:grpSpLocks/>
            </p:cNvGrpSpPr>
            <p:nvPr/>
          </p:nvGrpSpPr>
          <p:grpSpPr bwMode="auto">
            <a:xfrm>
              <a:off x="4169" y="1140"/>
              <a:ext cx="396" cy="492"/>
              <a:chOff x="1416" y="696"/>
              <a:chExt cx="396" cy="492"/>
            </a:xfrm>
          </p:grpSpPr>
          <p:sp>
            <p:nvSpPr>
              <p:cNvPr id="87093" name="Line 78"/>
              <p:cNvSpPr>
                <a:spLocks noChangeShapeType="1"/>
              </p:cNvSpPr>
              <p:nvPr/>
            </p:nvSpPr>
            <p:spPr bwMode="auto">
              <a:xfrm>
                <a:off x="1416" y="696"/>
                <a:ext cx="0" cy="492"/>
              </a:xfrm>
              <a:prstGeom prst="line">
                <a:avLst/>
              </a:prstGeom>
              <a:noFill/>
              <a:ln w="38100">
                <a:solidFill>
                  <a:srgbClr val="FF3300"/>
                </a:solidFill>
                <a:round/>
                <a:headEnd/>
                <a:tailEnd type="triangle" w="med" len="med"/>
              </a:ln>
            </p:spPr>
            <p:txBody>
              <a:bodyPr wrap="none" lIns="90000" tIns="46800" rIns="90000" bIns="46800" anchor="ctr">
                <a:spAutoFit/>
              </a:bodyPr>
              <a:lstStyle/>
              <a:p>
                <a:endParaRPr lang="zh-CN" altLang="en-US"/>
              </a:p>
            </p:txBody>
          </p:sp>
          <p:sp>
            <p:nvSpPr>
              <p:cNvPr id="87094" name="Text Box 79"/>
              <p:cNvSpPr txBox="1">
                <a:spLocks noChangeArrowheads="1"/>
              </p:cNvSpPr>
              <p:nvPr/>
            </p:nvSpPr>
            <p:spPr bwMode="auto">
              <a:xfrm>
                <a:off x="1416" y="730"/>
                <a:ext cx="396" cy="327"/>
              </a:xfrm>
              <a:prstGeom prst="rect">
                <a:avLst/>
              </a:prstGeom>
              <a:noFill/>
              <a:ln w="38100">
                <a:noFill/>
                <a:miter lim="800000"/>
                <a:headEnd/>
                <a:tailEnd/>
              </a:ln>
            </p:spPr>
            <p:txBody>
              <a:bodyPr lIns="90000" tIns="46800" rIns="90000" bIns="46800" anchor="ctr">
                <a:spAutoFit/>
              </a:bodyPr>
              <a:lstStyle/>
              <a:p>
                <a:r>
                  <a:rPr lang="en-US" altLang="zh-CN" i="1">
                    <a:ea typeface="楷体_GB2312" pitchFamily="49" charset="-122"/>
                  </a:rPr>
                  <a:t>I</a:t>
                </a:r>
                <a:r>
                  <a:rPr lang="en-US" altLang="zh-CN" baseline="-25000">
                    <a:ea typeface="楷体_GB2312" pitchFamily="49" charset="-122"/>
                  </a:rPr>
                  <a:t>1</a:t>
                </a:r>
                <a:endParaRPr lang="en-US" altLang="zh-CN" i="1">
                  <a:ea typeface="楷体_GB2312" pitchFamily="49" charset="-122"/>
                </a:endParaRPr>
              </a:p>
            </p:txBody>
          </p:sp>
        </p:grpSp>
        <p:grpSp>
          <p:nvGrpSpPr>
            <p:cNvPr id="87058" name="Group 80"/>
            <p:cNvGrpSpPr>
              <a:grpSpLocks/>
            </p:cNvGrpSpPr>
            <p:nvPr/>
          </p:nvGrpSpPr>
          <p:grpSpPr bwMode="auto">
            <a:xfrm>
              <a:off x="4279" y="2189"/>
              <a:ext cx="396" cy="492"/>
              <a:chOff x="1416" y="696"/>
              <a:chExt cx="396" cy="492"/>
            </a:xfrm>
          </p:grpSpPr>
          <p:sp>
            <p:nvSpPr>
              <p:cNvPr id="87091" name="Line 81"/>
              <p:cNvSpPr>
                <a:spLocks noChangeShapeType="1"/>
              </p:cNvSpPr>
              <p:nvPr/>
            </p:nvSpPr>
            <p:spPr bwMode="auto">
              <a:xfrm>
                <a:off x="1416" y="696"/>
                <a:ext cx="0" cy="492"/>
              </a:xfrm>
              <a:prstGeom prst="line">
                <a:avLst/>
              </a:prstGeom>
              <a:noFill/>
              <a:ln w="38100">
                <a:solidFill>
                  <a:srgbClr val="FF3300"/>
                </a:solidFill>
                <a:round/>
                <a:headEnd/>
                <a:tailEnd type="triangle" w="med" len="med"/>
              </a:ln>
            </p:spPr>
            <p:txBody>
              <a:bodyPr wrap="none" lIns="90000" tIns="46800" rIns="90000" bIns="46800" anchor="ctr">
                <a:spAutoFit/>
              </a:bodyPr>
              <a:lstStyle/>
              <a:p>
                <a:endParaRPr lang="zh-CN" altLang="en-US"/>
              </a:p>
            </p:txBody>
          </p:sp>
          <p:sp>
            <p:nvSpPr>
              <p:cNvPr id="87092" name="Text Box 82"/>
              <p:cNvSpPr txBox="1">
                <a:spLocks noChangeArrowheads="1"/>
              </p:cNvSpPr>
              <p:nvPr/>
            </p:nvSpPr>
            <p:spPr bwMode="auto">
              <a:xfrm>
                <a:off x="1416" y="730"/>
                <a:ext cx="396" cy="327"/>
              </a:xfrm>
              <a:prstGeom prst="rect">
                <a:avLst/>
              </a:prstGeom>
              <a:noFill/>
              <a:ln w="38100">
                <a:noFill/>
                <a:miter lim="800000"/>
                <a:headEnd/>
                <a:tailEnd/>
              </a:ln>
            </p:spPr>
            <p:txBody>
              <a:bodyPr lIns="90000" tIns="46800" rIns="90000" bIns="46800" anchor="ctr">
                <a:spAutoFit/>
              </a:bodyPr>
              <a:lstStyle/>
              <a:p>
                <a:r>
                  <a:rPr lang="en-US" altLang="zh-CN" i="1">
                    <a:ea typeface="楷体_GB2312" pitchFamily="49" charset="-122"/>
                  </a:rPr>
                  <a:t>I</a:t>
                </a:r>
                <a:r>
                  <a:rPr lang="en-US" altLang="zh-CN" baseline="-25000">
                    <a:ea typeface="楷体_GB2312" pitchFamily="49" charset="-122"/>
                  </a:rPr>
                  <a:t>2</a:t>
                </a:r>
                <a:endParaRPr lang="en-US" altLang="zh-CN" i="1">
                  <a:ea typeface="楷体_GB2312" pitchFamily="49" charset="-122"/>
                </a:endParaRPr>
              </a:p>
            </p:txBody>
          </p:sp>
        </p:grpSp>
        <p:grpSp>
          <p:nvGrpSpPr>
            <p:cNvPr id="87059" name="Group 83"/>
            <p:cNvGrpSpPr>
              <a:grpSpLocks/>
            </p:cNvGrpSpPr>
            <p:nvPr/>
          </p:nvGrpSpPr>
          <p:grpSpPr bwMode="auto">
            <a:xfrm>
              <a:off x="4216" y="1581"/>
              <a:ext cx="504" cy="380"/>
              <a:chOff x="1416" y="1072"/>
              <a:chExt cx="504" cy="380"/>
            </a:xfrm>
          </p:grpSpPr>
          <p:sp>
            <p:nvSpPr>
              <p:cNvPr id="87089" name="Line 84"/>
              <p:cNvSpPr>
                <a:spLocks noChangeShapeType="1"/>
              </p:cNvSpPr>
              <p:nvPr/>
            </p:nvSpPr>
            <p:spPr bwMode="auto">
              <a:xfrm>
                <a:off x="1416" y="1452"/>
                <a:ext cx="432" cy="0"/>
              </a:xfrm>
              <a:prstGeom prst="line">
                <a:avLst/>
              </a:prstGeom>
              <a:noFill/>
              <a:ln w="38100">
                <a:solidFill>
                  <a:srgbClr val="FF3300"/>
                </a:solidFill>
                <a:round/>
                <a:headEnd/>
                <a:tailEnd type="triangle" w="med" len="med"/>
              </a:ln>
            </p:spPr>
            <p:txBody>
              <a:bodyPr wrap="none" lIns="90000" tIns="46800" rIns="90000" bIns="46800" anchor="ctr">
                <a:spAutoFit/>
              </a:bodyPr>
              <a:lstStyle/>
              <a:p>
                <a:endParaRPr lang="zh-CN" altLang="en-US"/>
              </a:p>
            </p:txBody>
          </p:sp>
          <p:sp>
            <p:nvSpPr>
              <p:cNvPr id="87090" name="Text Box 85"/>
              <p:cNvSpPr txBox="1">
                <a:spLocks noChangeArrowheads="1"/>
              </p:cNvSpPr>
              <p:nvPr/>
            </p:nvSpPr>
            <p:spPr bwMode="auto">
              <a:xfrm>
                <a:off x="1476" y="1072"/>
                <a:ext cx="444" cy="327"/>
              </a:xfrm>
              <a:prstGeom prst="rect">
                <a:avLst/>
              </a:prstGeom>
              <a:noFill/>
              <a:ln w="38100">
                <a:noFill/>
                <a:miter lim="800000"/>
                <a:headEnd/>
                <a:tailEnd/>
              </a:ln>
            </p:spPr>
            <p:txBody>
              <a:bodyPr lIns="90000" tIns="46800" rIns="90000" bIns="46800" anchor="ctr">
                <a:spAutoFit/>
              </a:bodyPr>
              <a:lstStyle/>
              <a:p>
                <a:r>
                  <a:rPr lang="en-US" altLang="zh-CN" i="1">
                    <a:ea typeface="楷体_GB2312" pitchFamily="49" charset="-122"/>
                  </a:rPr>
                  <a:t>I</a:t>
                </a:r>
                <a:r>
                  <a:rPr lang="en-US" altLang="zh-CN" i="1" baseline="-25000">
                    <a:ea typeface="楷体_GB2312" pitchFamily="49" charset="-122"/>
                  </a:rPr>
                  <a:t>B</a:t>
                </a:r>
                <a:endParaRPr lang="en-US" altLang="zh-CN" i="1">
                  <a:ea typeface="楷体_GB2312" pitchFamily="49" charset="-122"/>
                </a:endParaRPr>
              </a:p>
            </p:txBody>
          </p:sp>
        </p:grpSp>
        <p:sp>
          <p:nvSpPr>
            <p:cNvPr id="87060" name="Line 86"/>
            <p:cNvSpPr>
              <a:spLocks noChangeShapeType="1"/>
            </p:cNvSpPr>
            <p:nvPr/>
          </p:nvSpPr>
          <p:spPr bwMode="auto">
            <a:xfrm flipV="1">
              <a:off x="4156" y="822"/>
              <a:ext cx="0" cy="2511"/>
            </a:xfrm>
            <a:prstGeom prst="line">
              <a:avLst/>
            </a:prstGeom>
            <a:noFill/>
            <a:ln w="38100">
              <a:solidFill>
                <a:schemeClr val="tx1"/>
              </a:solidFill>
              <a:round/>
              <a:headEnd/>
              <a:tailEnd/>
            </a:ln>
          </p:spPr>
          <p:txBody>
            <a:bodyPr lIns="90000" tIns="46800" rIns="90000" bIns="46800" anchor="ctr">
              <a:spAutoFit/>
            </a:bodyPr>
            <a:lstStyle/>
            <a:p>
              <a:endParaRPr lang="zh-CN" altLang="en-US"/>
            </a:p>
          </p:txBody>
        </p:sp>
        <p:sp>
          <p:nvSpPr>
            <p:cNvPr id="87061" name="Text Box 87"/>
            <p:cNvSpPr txBox="1">
              <a:spLocks noChangeArrowheads="1"/>
            </p:cNvSpPr>
            <p:nvPr/>
          </p:nvSpPr>
          <p:spPr bwMode="auto">
            <a:xfrm>
              <a:off x="3660" y="1049"/>
              <a:ext cx="391" cy="287"/>
            </a:xfrm>
            <a:prstGeom prst="rect">
              <a:avLst/>
            </a:prstGeom>
            <a:noFill/>
            <a:ln w="38100">
              <a:noFill/>
              <a:miter lim="800000"/>
              <a:headEnd type="none" w="sm" len="sm"/>
              <a:tailEnd type="none" w="med" len="lg"/>
            </a:ln>
          </p:spPr>
          <p:txBody>
            <a:bodyPr wrap="none" lIns="90000" tIns="46800" rIns="90000" bIns="46800" anchor="ctr">
              <a:spAutoFit/>
            </a:bodyPr>
            <a:lstStyle/>
            <a:p>
              <a:pPr algn="ctr"/>
              <a:r>
                <a:rPr lang="en-US" altLang="zh-CN" i="1">
                  <a:ea typeface="长城楷体"/>
                  <a:cs typeface="长城楷体"/>
                </a:rPr>
                <a:t>R</a:t>
              </a:r>
              <a:r>
                <a:rPr lang="en-US" altLang="zh-CN" i="1" baseline="-25000">
                  <a:ea typeface="长城楷体"/>
                  <a:cs typeface="长城楷体"/>
                </a:rPr>
                <a:t>b</a:t>
              </a:r>
              <a:r>
                <a:rPr lang="en-US" altLang="zh-CN" baseline="-25000">
                  <a:ea typeface="长城楷体"/>
                  <a:cs typeface="长城楷体"/>
                </a:rPr>
                <a:t>1</a:t>
              </a:r>
              <a:endParaRPr lang="en-US" altLang="zh-CN" i="1">
                <a:ea typeface="长城楷体"/>
                <a:cs typeface="长城楷体"/>
              </a:endParaRPr>
            </a:p>
          </p:txBody>
        </p:sp>
        <p:sp>
          <p:nvSpPr>
            <p:cNvPr id="87062" name="Line 88"/>
            <p:cNvSpPr>
              <a:spLocks noChangeShapeType="1"/>
            </p:cNvSpPr>
            <p:nvPr/>
          </p:nvSpPr>
          <p:spPr bwMode="auto">
            <a:xfrm>
              <a:off x="4155" y="821"/>
              <a:ext cx="705" cy="0"/>
            </a:xfrm>
            <a:prstGeom prst="line">
              <a:avLst/>
            </a:prstGeom>
            <a:noFill/>
            <a:ln w="38100">
              <a:solidFill>
                <a:schemeClr val="tx1"/>
              </a:solidFill>
              <a:round/>
              <a:headEnd/>
              <a:tailEnd/>
            </a:ln>
          </p:spPr>
          <p:txBody>
            <a:bodyPr wrap="none" lIns="90000" tIns="46800" rIns="90000" bIns="46800" anchor="ctr">
              <a:spAutoFit/>
            </a:bodyPr>
            <a:lstStyle/>
            <a:p>
              <a:endParaRPr lang="zh-CN" altLang="en-US"/>
            </a:p>
          </p:txBody>
        </p:sp>
        <p:sp>
          <p:nvSpPr>
            <p:cNvPr id="87063" name="Line 89"/>
            <p:cNvSpPr>
              <a:spLocks noChangeShapeType="1"/>
            </p:cNvSpPr>
            <p:nvPr/>
          </p:nvSpPr>
          <p:spPr bwMode="auto">
            <a:xfrm flipV="1">
              <a:off x="4865" y="814"/>
              <a:ext cx="1" cy="300"/>
            </a:xfrm>
            <a:prstGeom prst="line">
              <a:avLst/>
            </a:prstGeom>
            <a:noFill/>
            <a:ln w="38100">
              <a:solidFill>
                <a:schemeClr val="tx1"/>
              </a:solidFill>
              <a:round/>
              <a:headEnd type="none" w="sm" len="sm"/>
              <a:tailEnd type="none" w="med" len="lg"/>
            </a:ln>
          </p:spPr>
          <p:txBody>
            <a:bodyPr lIns="90000" tIns="46800" rIns="90000" bIns="46800" anchor="ctr">
              <a:spAutoFit/>
            </a:bodyPr>
            <a:lstStyle/>
            <a:p>
              <a:endParaRPr lang="zh-CN" altLang="en-US"/>
            </a:p>
          </p:txBody>
        </p:sp>
        <p:sp>
          <p:nvSpPr>
            <p:cNvPr id="87064" name="Line 90"/>
            <p:cNvSpPr>
              <a:spLocks noChangeShapeType="1"/>
            </p:cNvSpPr>
            <p:nvPr/>
          </p:nvSpPr>
          <p:spPr bwMode="auto">
            <a:xfrm flipV="1">
              <a:off x="4871" y="1296"/>
              <a:ext cx="0" cy="259"/>
            </a:xfrm>
            <a:prstGeom prst="line">
              <a:avLst/>
            </a:prstGeom>
            <a:noFill/>
            <a:ln w="38100">
              <a:solidFill>
                <a:schemeClr val="tx1"/>
              </a:solidFill>
              <a:round/>
              <a:headEnd type="none" w="sm" len="sm"/>
              <a:tailEnd type="none" w="med" len="lg"/>
            </a:ln>
          </p:spPr>
          <p:txBody>
            <a:bodyPr lIns="90000" tIns="46800" rIns="90000" bIns="46800" anchor="ctr">
              <a:spAutoFit/>
            </a:bodyPr>
            <a:lstStyle/>
            <a:p>
              <a:endParaRPr lang="zh-CN" altLang="en-US"/>
            </a:p>
          </p:txBody>
        </p:sp>
        <p:sp>
          <p:nvSpPr>
            <p:cNvPr id="87065" name="Line 91"/>
            <p:cNvSpPr>
              <a:spLocks noChangeShapeType="1"/>
            </p:cNvSpPr>
            <p:nvPr/>
          </p:nvSpPr>
          <p:spPr bwMode="auto">
            <a:xfrm>
              <a:off x="4117" y="2009"/>
              <a:ext cx="611" cy="13"/>
            </a:xfrm>
            <a:prstGeom prst="line">
              <a:avLst/>
            </a:prstGeom>
            <a:noFill/>
            <a:ln w="38100">
              <a:solidFill>
                <a:schemeClr val="tx1"/>
              </a:solidFill>
              <a:round/>
              <a:headEnd type="none" w="sm" len="sm"/>
              <a:tailEnd type="none" w="med" len="lg"/>
            </a:ln>
          </p:spPr>
          <p:txBody>
            <a:bodyPr lIns="90000" tIns="46800" rIns="90000" bIns="46800" anchor="ctr">
              <a:spAutoFit/>
            </a:bodyPr>
            <a:lstStyle/>
            <a:p>
              <a:endParaRPr lang="zh-CN" altLang="en-US"/>
            </a:p>
          </p:txBody>
        </p:sp>
        <p:sp>
          <p:nvSpPr>
            <p:cNvPr id="87066" name="Line 92"/>
            <p:cNvSpPr>
              <a:spLocks noChangeShapeType="1"/>
            </p:cNvSpPr>
            <p:nvPr/>
          </p:nvSpPr>
          <p:spPr bwMode="auto">
            <a:xfrm>
              <a:off x="4718" y="1846"/>
              <a:ext cx="0" cy="353"/>
            </a:xfrm>
            <a:prstGeom prst="line">
              <a:avLst/>
            </a:prstGeom>
            <a:noFill/>
            <a:ln w="38100">
              <a:solidFill>
                <a:schemeClr val="tx1"/>
              </a:solidFill>
              <a:round/>
              <a:headEnd type="none" w="sm" len="sm"/>
              <a:tailEnd type="none" w="med" len="lg"/>
            </a:ln>
          </p:spPr>
          <p:txBody>
            <a:bodyPr lIns="90000" tIns="46800" rIns="90000" bIns="46800" anchor="ctr">
              <a:spAutoFit/>
            </a:bodyPr>
            <a:lstStyle/>
            <a:p>
              <a:endParaRPr lang="zh-CN" altLang="en-US"/>
            </a:p>
          </p:txBody>
        </p:sp>
        <p:sp>
          <p:nvSpPr>
            <p:cNvPr id="87067" name="Line 93"/>
            <p:cNvSpPr>
              <a:spLocks noChangeShapeType="1"/>
            </p:cNvSpPr>
            <p:nvPr/>
          </p:nvSpPr>
          <p:spPr bwMode="auto">
            <a:xfrm>
              <a:off x="4718" y="2022"/>
              <a:ext cx="162" cy="183"/>
            </a:xfrm>
            <a:prstGeom prst="line">
              <a:avLst/>
            </a:prstGeom>
            <a:noFill/>
            <a:ln w="38100">
              <a:solidFill>
                <a:schemeClr val="tx1"/>
              </a:solidFill>
              <a:round/>
              <a:headEnd type="none" w="sm" len="sm"/>
              <a:tailEnd type="triangle" w="sm" len="lg"/>
            </a:ln>
          </p:spPr>
          <p:txBody>
            <a:bodyPr lIns="90000" tIns="46800" rIns="90000" bIns="46800" anchor="ctr">
              <a:spAutoFit/>
            </a:bodyPr>
            <a:lstStyle/>
            <a:p>
              <a:endParaRPr lang="zh-CN" altLang="en-US"/>
            </a:p>
          </p:txBody>
        </p:sp>
        <p:sp>
          <p:nvSpPr>
            <p:cNvPr id="87068" name="Line 94"/>
            <p:cNvSpPr>
              <a:spLocks noChangeShapeType="1"/>
            </p:cNvSpPr>
            <p:nvPr/>
          </p:nvSpPr>
          <p:spPr bwMode="auto">
            <a:xfrm flipV="1">
              <a:off x="4718" y="1852"/>
              <a:ext cx="162" cy="159"/>
            </a:xfrm>
            <a:prstGeom prst="line">
              <a:avLst/>
            </a:prstGeom>
            <a:noFill/>
            <a:ln w="38100">
              <a:solidFill>
                <a:schemeClr val="tx1"/>
              </a:solidFill>
              <a:round/>
              <a:headEnd type="none" w="sm" len="sm"/>
              <a:tailEnd type="none" w="med" len="lg"/>
            </a:ln>
          </p:spPr>
          <p:txBody>
            <a:bodyPr lIns="90000" tIns="46800" rIns="90000" bIns="46800" anchor="ctr">
              <a:spAutoFit/>
            </a:bodyPr>
            <a:lstStyle/>
            <a:p>
              <a:endParaRPr lang="zh-CN" altLang="en-US"/>
            </a:p>
          </p:txBody>
        </p:sp>
        <p:sp>
          <p:nvSpPr>
            <p:cNvPr id="87069" name="Line 95"/>
            <p:cNvSpPr>
              <a:spLocks noChangeShapeType="1"/>
            </p:cNvSpPr>
            <p:nvPr/>
          </p:nvSpPr>
          <p:spPr bwMode="auto">
            <a:xfrm>
              <a:off x="4870" y="1294"/>
              <a:ext cx="0" cy="570"/>
            </a:xfrm>
            <a:prstGeom prst="line">
              <a:avLst/>
            </a:prstGeom>
            <a:noFill/>
            <a:ln w="38100">
              <a:solidFill>
                <a:schemeClr val="tx1"/>
              </a:solidFill>
              <a:round/>
              <a:headEnd type="none" w="sm" len="sm"/>
              <a:tailEnd type="none" w="med" len="lg"/>
            </a:ln>
          </p:spPr>
          <p:txBody>
            <a:bodyPr lIns="90000" tIns="46800" rIns="90000" bIns="46800" anchor="ctr">
              <a:spAutoFit/>
            </a:bodyPr>
            <a:lstStyle/>
            <a:p>
              <a:endParaRPr lang="zh-CN" altLang="en-US"/>
            </a:p>
          </p:txBody>
        </p:sp>
        <p:sp>
          <p:nvSpPr>
            <p:cNvPr id="87070" name="Line 96"/>
            <p:cNvSpPr>
              <a:spLocks noChangeShapeType="1"/>
            </p:cNvSpPr>
            <p:nvPr/>
          </p:nvSpPr>
          <p:spPr bwMode="auto">
            <a:xfrm>
              <a:off x="4870" y="2193"/>
              <a:ext cx="0" cy="1127"/>
            </a:xfrm>
            <a:prstGeom prst="line">
              <a:avLst/>
            </a:prstGeom>
            <a:noFill/>
            <a:ln w="38100">
              <a:solidFill>
                <a:schemeClr val="tx1"/>
              </a:solidFill>
              <a:round/>
              <a:headEnd type="none" w="sm" len="sm"/>
              <a:tailEnd type="none" w="med" len="lg"/>
            </a:ln>
          </p:spPr>
          <p:txBody>
            <a:bodyPr lIns="90000" tIns="46800" rIns="90000" bIns="46800" anchor="ctr">
              <a:spAutoFit/>
            </a:bodyPr>
            <a:lstStyle/>
            <a:p>
              <a:endParaRPr lang="zh-CN" altLang="en-US"/>
            </a:p>
          </p:txBody>
        </p:sp>
        <p:sp>
          <p:nvSpPr>
            <p:cNvPr id="87071" name="Line 97"/>
            <p:cNvSpPr>
              <a:spLocks noChangeShapeType="1"/>
            </p:cNvSpPr>
            <p:nvPr/>
          </p:nvSpPr>
          <p:spPr bwMode="auto">
            <a:xfrm flipV="1">
              <a:off x="4145" y="3322"/>
              <a:ext cx="764" cy="10"/>
            </a:xfrm>
            <a:prstGeom prst="line">
              <a:avLst/>
            </a:prstGeom>
            <a:noFill/>
            <a:ln w="38100">
              <a:solidFill>
                <a:schemeClr val="tx1"/>
              </a:solidFill>
              <a:round/>
              <a:headEnd type="none" w="sm" len="sm"/>
              <a:tailEnd type="none" w="med" len="lg"/>
            </a:ln>
          </p:spPr>
          <p:txBody>
            <a:bodyPr lIns="90000" tIns="46800" rIns="90000" bIns="46800" anchor="ctr">
              <a:spAutoFit/>
            </a:bodyPr>
            <a:lstStyle/>
            <a:p>
              <a:endParaRPr lang="zh-CN" altLang="en-US"/>
            </a:p>
          </p:txBody>
        </p:sp>
        <p:sp>
          <p:nvSpPr>
            <p:cNvPr id="87072" name="Text Box 98"/>
            <p:cNvSpPr txBox="1">
              <a:spLocks noChangeArrowheads="1"/>
            </p:cNvSpPr>
            <p:nvPr/>
          </p:nvSpPr>
          <p:spPr bwMode="auto">
            <a:xfrm>
              <a:off x="5268" y="509"/>
              <a:ext cx="593" cy="327"/>
            </a:xfrm>
            <a:prstGeom prst="rect">
              <a:avLst/>
            </a:prstGeom>
            <a:noFill/>
            <a:ln w="38100">
              <a:noFill/>
              <a:miter lim="800000"/>
              <a:headEnd type="none" w="sm" len="sm"/>
              <a:tailEnd type="none" w="med" len="lg"/>
            </a:ln>
          </p:spPr>
          <p:txBody>
            <a:bodyPr wrap="none" lIns="90000" tIns="46800" rIns="90000" bIns="46800" anchor="ctr">
              <a:spAutoFit/>
            </a:bodyPr>
            <a:lstStyle/>
            <a:p>
              <a:r>
                <a:rPr lang="en-US" altLang="zh-CN">
                  <a:ea typeface="长城楷体"/>
                  <a:cs typeface="长城楷体"/>
                </a:rPr>
                <a:t>+</a:t>
              </a:r>
              <a:r>
                <a:rPr lang="en-US" altLang="zh-CN" i="1">
                  <a:ea typeface="长城楷体"/>
                  <a:cs typeface="长城楷体"/>
                </a:rPr>
                <a:t>V</a:t>
              </a:r>
              <a:r>
                <a:rPr lang="en-US" altLang="zh-CN" i="1" baseline="-25000">
                  <a:ea typeface="长城楷体"/>
                  <a:cs typeface="长城楷体"/>
                </a:rPr>
                <a:t>CC</a:t>
              </a:r>
              <a:endParaRPr lang="en-US" altLang="zh-CN" i="1">
                <a:ea typeface="长城楷体"/>
                <a:cs typeface="长城楷体"/>
              </a:endParaRPr>
            </a:p>
          </p:txBody>
        </p:sp>
        <p:sp>
          <p:nvSpPr>
            <p:cNvPr id="87073" name="Rectangle 99"/>
            <p:cNvSpPr>
              <a:spLocks noChangeArrowheads="1"/>
            </p:cNvSpPr>
            <p:nvPr/>
          </p:nvSpPr>
          <p:spPr bwMode="auto">
            <a:xfrm>
              <a:off x="4816" y="1117"/>
              <a:ext cx="108" cy="399"/>
            </a:xfrm>
            <a:prstGeom prst="rect">
              <a:avLst/>
            </a:prstGeom>
            <a:solidFill>
              <a:schemeClr val="bg1"/>
            </a:solidFill>
            <a:ln w="38100">
              <a:solidFill>
                <a:schemeClr val="tx1"/>
              </a:solidFill>
              <a:miter lim="800000"/>
              <a:headEnd type="none" w="sm" len="sm"/>
              <a:tailEnd type="none" w="med" len="lg"/>
            </a:ln>
          </p:spPr>
          <p:txBody>
            <a:bodyPr lIns="90000" tIns="46800" rIns="90000" bIns="46800" anchor="ctr">
              <a:spAutoFit/>
            </a:bodyPr>
            <a:lstStyle/>
            <a:p>
              <a:endParaRPr lang="zh-CN" altLang="en-US"/>
            </a:p>
          </p:txBody>
        </p:sp>
        <p:sp>
          <p:nvSpPr>
            <p:cNvPr id="87074" name="Oval 100"/>
            <p:cNvSpPr>
              <a:spLocks noChangeArrowheads="1"/>
            </p:cNvSpPr>
            <p:nvPr/>
          </p:nvSpPr>
          <p:spPr bwMode="auto">
            <a:xfrm>
              <a:off x="5136" y="770"/>
              <a:ext cx="78" cy="94"/>
            </a:xfrm>
            <a:prstGeom prst="ellipse">
              <a:avLst/>
            </a:prstGeom>
            <a:noFill/>
            <a:ln w="38100">
              <a:solidFill>
                <a:schemeClr val="tx1"/>
              </a:solidFill>
              <a:round/>
              <a:headEnd/>
              <a:tailEnd/>
            </a:ln>
          </p:spPr>
          <p:txBody>
            <a:bodyPr wrap="none" lIns="90000" tIns="46800" rIns="90000" bIns="46800" anchor="ctr">
              <a:spAutoFit/>
            </a:bodyPr>
            <a:lstStyle/>
            <a:p>
              <a:endParaRPr lang="zh-CN" altLang="en-US"/>
            </a:p>
          </p:txBody>
        </p:sp>
        <p:sp>
          <p:nvSpPr>
            <p:cNvPr id="87075" name="Text Box 101"/>
            <p:cNvSpPr txBox="1">
              <a:spLocks noChangeArrowheads="1"/>
            </p:cNvSpPr>
            <p:nvPr/>
          </p:nvSpPr>
          <p:spPr bwMode="auto">
            <a:xfrm>
              <a:off x="4473" y="1044"/>
              <a:ext cx="364" cy="327"/>
            </a:xfrm>
            <a:prstGeom prst="rect">
              <a:avLst/>
            </a:prstGeom>
            <a:noFill/>
            <a:ln w="38100">
              <a:noFill/>
              <a:miter lim="800000"/>
              <a:headEnd type="none" w="sm" len="sm"/>
              <a:tailEnd type="none" w="med" len="lg"/>
            </a:ln>
          </p:spPr>
          <p:txBody>
            <a:bodyPr wrap="none" lIns="90000" tIns="46800" rIns="90000" bIns="46800" anchor="ctr">
              <a:spAutoFit/>
            </a:bodyPr>
            <a:lstStyle/>
            <a:p>
              <a:pPr algn="ctr"/>
              <a:r>
                <a:rPr lang="en-US" altLang="zh-CN" i="1">
                  <a:ea typeface="长城楷体"/>
                  <a:cs typeface="长城楷体"/>
                </a:rPr>
                <a:t>R</a:t>
              </a:r>
              <a:r>
                <a:rPr lang="en-US" altLang="zh-CN" i="1" baseline="-25000">
                  <a:ea typeface="长城楷体"/>
                  <a:cs typeface="长城楷体"/>
                </a:rPr>
                <a:t>C</a:t>
              </a:r>
              <a:endParaRPr lang="en-US" altLang="zh-CN" i="1">
                <a:ea typeface="长城楷体"/>
                <a:cs typeface="长城楷体"/>
              </a:endParaRPr>
            </a:p>
          </p:txBody>
        </p:sp>
        <p:sp>
          <p:nvSpPr>
            <p:cNvPr id="87076" name="Text Box 102"/>
            <p:cNvSpPr txBox="1">
              <a:spLocks noChangeArrowheads="1"/>
            </p:cNvSpPr>
            <p:nvPr/>
          </p:nvSpPr>
          <p:spPr bwMode="auto">
            <a:xfrm>
              <a:off x="3736" y="1423"/>
              <a:ext cx="114" cy="327"/>
            </a:xfrm>
            <a:prstGeom prst="rect">
              <a:avLst/>
            </a:prstGeom>
            <a:noFill/>
            <a:ln w="38100">
              <a:noFill/>
              <a:miter lim="800000"/>
              <a:headEnd type="none" w="sm" len="sm"/>
              <a:tailEnd type="none" w="med" len="lg"/>
            </a:ln>
          </p:spPr>
          <p:txBody>
            <a:bodyPr wrap="none" lIns="90000" tIns="46800" rIns="90000" bIns="46800" anchor="ctr">
              <a:spAutoFit/>
            </a:bodyPr>
            <a:lstStyle/>
            <a:p>
              <a:pPr algn="ctr"/>
              <a:endParaRPr lang="zh-CN" altLang="zh-CN" i="1">
                <a:ea typeface="长城楷体"/>
                <a:cs typeface="长城楷体"/>
              </a:endParaRPr>
            </a:p>
          </p:txBody>
        </p:sp>
        <p:sp>
          <p:nvSpPr>
            <p:cNvPr id="87077" name="Text Box 103"/>
            <p:cNvSpPr txBox="1">
              <a:spLocks noChangeArrowheads="1"/>
            </p:cNvSpPr>
            <p:nvPr/>
          </p:nvSpPr>
          <p:spPr bwMode="auto">
            <a:xfrm>
              <a:off x="4931" y="1882"/>
              <a:ext cx="251" cy="327"/>
            </a:xfrm>
            <a:prstGeom prst="rect">
              <a:avLst/>
            </a:prstGeom>
            <a:noFill/>
            <a:ln w="38100">
              <a:noFill/>
              <a:miter lim="800000"/>
              <a:headEnd/>
              <a:tailEnd/>
            </a:ln>
          </p:spPr>
          <p:txBody>
            <a:bodyPr wrap="none" lIns="90000" tIns="46800" rIns="90000" bIns="46800" anchor="ctr">
              <a:spAutoFit/>
            </a:bodyPr>
            <a:lstStyle/>
            <a:p>
              <a:pPr algn="ctr"/>
              <a:r>
                <a:rPr lang="en-US" altLang="zh-CN" i="1">
                  <a:ea typeface="长城楷体"/>
                  <a:cs typeface="长城楷体"/>
                </a:rPr>
                <a:t>T</a:t>
              </a:r>
            </a:p>
          </p:txBody>
        </p:sp>
        <p:sp>
          <p:nvSpPr>
            <p:cNvPr id="87078" name="Line 104"/>
            <p:cNvSpPr>
              <a:spLocks noChangeShapeType="1"/>
            </p:cNvSpPr>
            <p:nvPr/>
          </p:nvSpPr>
          <p:spPr bwMode="auto">
            <a:xfrm>
              <a:off x="4860" y="821"/>
              <a:ext cx="269" cy="0"/>
            </a:xfrm>
            <a:prstGeom prst="line">
              <a:avLst/>
            </a:prstGeom>
            <a:noFill/>
            <a:ln w="38100">
              <a:solidFill>
                <a:schemeClr val="tx1"/>
              </a:solidFill>
              <a:round/>
              <a:headEnd/>
              <a:tailEnd/>
            </a:ln>
          </p:spPr>
          <p:txBody>
            <a:bodyPr wrap="none" lIns="90000" tIns="46800" rIns="90000" bIns="46800" anchor="ctr">
              <a:spAutoFit/>
            </a:bodyPr>
            <a:lstStyle/>
            <a:p>
              <a:endParaRPr lang="zh-CN" altLang="en-US"/>
            </a:p>
          </p:txBody>
        </p:sp>
        <p:sp>
          <p:nvSpPr>
            <p:cNvPr id="87079" name="Oval 105"/>
            <p:cNvSpPr>
              <a:spLocks noChangeArrowheads="1"/>
            </p:cNvSpPr>
            <p:nvPr/>
          </p:nvSpPr>
          <p:spPr bwMode="auto">
            <a:xfrm>
              <a:off x="4850" y="3296"/>
              <a:ext cx="39" cy="47"/>
            </a:xfrm>
            <a:prstGeom prst="ellipse">
              <a:avLst/>
            </a:prstGeom>
            <a:solidFill>
              <a:schemeClr val="tx1"/>
            </a:solidFill>
            <a:ln w="38100">
              <a:solidFill>
                <a:schemeClr val="tx1"/>
              </a:solidFill>
              <a:round/>
              <a:headEnd/>
              <a:tailEnd/>
            </a:ln>
          </p:spPr>
          <p:txBody>
            <a:bodyPr wrap="none" lIns="90000" tIns="46800" rIns="90000" bIns="46800" anchor="ctr">
              <a:spAutoFit/>
            </a:bodyPr>
            <a:lstStyle/>
            <a:p>
              <a:endParaRPr lang="zh-CN" altLang="en-US"/>
            </a:p>
          </p:txBody>
        </p:sp>
        <p:sp>
          <p:nvSpPr>
            <p:cNvPr id="87080" name="Text Box 106"/>
            <p:cNvSpPr txBox="1">
              <a:spLocks noChangeArrowheads="1"/>
            </p:cNvSpPr>
            <p:nvPr/>
          </p:nvSpPr>
          <p:spPr bwMode="auto">
            <a:xfrm>
              <a:off x="3632" y="2377"/>
              <a:ext cx="391" cy="287"/>
            </a:xfrm>
            <a:prstGeom prst="rect">
              <a:avLst/>
            </a:prstGeom>
            <a:noFill/>
            <a:ln w="38100">
              <a:noFill/>
              <a:miter lim="800000"/>
              <a:headEnd type="none" w="sm" len="sm"/>
              <a:tailEnd type="none" w="med" len="lg"/>
            </a:ln>
          </p:spPr>
          <p:txBody>
            <a:bodyPr wrap="none" lIns="90000" tIns="46800" rIns="90000" bIns="46800" anchor="ctr">
              <a:spAutoFit/>
            </a:bodyPr>
            <a:lstStyle/>
            <a:p>
              <a:pPr algn="ctr"/>
              <a:r>
                <a:rPr lang="en-US" altLang="zh-CN" i="1">
                  <a:ea typeface="长城楷体"/>
                  <a:cs typeface="长城楷体"/>
                </a:rPr>
                <a:t>R</a:t>
              </a:r>
              <a:r>
                <a:rPr lang="en-US" altLang="zh-CN" i="1" baseline="-25000">
                  <a:ea typeface="长城楷体"/>
                  <a:cs typeface="长城楷体"/>
                </a:rPr>
                <a:t>b</a:t>
              </a:r>
              <a:r>
                <a:rPr lang="en-US" altLang="zh-CN" baseline="-25000">
                  <a:ea typeface="长城楷体"/>
                  <a:cs typeface="长城楷体"/>
                </a:rPr>
                <a:t>2</a:t>
              </a:r>
              <a:endParaRPr lang="en-US" altLang="zh-CN" i="1">
                <a:ea typeface="长城楷体"/>
                <a:cs typeface="长城楷体"/>
              </a:endParaRPr>
            </a:p>
          </p:txBody>
        </p:sp>
        <p:sp>
          <p:nvSpPr>
            <p:cNvPr id="87081" name="Rectangle 107"/>
            <p:cNvSpPr>
              <a:spLocks noChangeArrowheads="1"/>
            </p:cNvSpPr>
            <p:nvPr/>
          </p:nvSpPr>
          <p:spPr bwMode="auto">
            <a:xfrm>
              <a:off x="4817" y="2900"/>
              <a:ext cx="118" cy="284"/>
            </a:xfrm>
            <a:prstGeom prst="rect">
              <a:avLst/>
            </a:prstGeom>
            <a:solidFill>
              <a:schemeClr val="bg1"/>
            </a:solidFill>
            <a:ln w="38100">
              <a:solidFill>
                <a:schemeClr val="tx1"/>
              </a:solidFill>
              <a:miter lim="800000"/>
              <a:headEnd type="none" w="sm" len="sm"/>
              <a:tailEnd type="none" w="med" len="lg"/>
            </a:ln>
          </p:spPr>
          <p:txBody>
            <a:bodyPr lIns="90000" tIns="46800" rIns="90000" bIns="46800" anchor="ctr">
              <a:spAutoFit/>
            </a:bodyPr>
            <a:lstStyle/>
            <a:p>
              <a:endParaRPr lang="zh-CN" altLang="en-US"/>
            </a:p>
          </p:txBody>
        </p:sp>
        <p:sp>
          <p:nvSpPr>
            <p:cNvPr id="87082" name="Oval 108"/>
            <p:cNvSpPr>
              <a:spLocks noChangeArrowheads="1"/>
            </p:cNvSpPr>
            <p:nvPr/>
          </p:nvSpPr>
          <p:spPr bwMode="auto">
            <a:xfrm>
              <a:off x="4846" y="794"/>
              <a:ext cx="38" cy="47"/>
            </a:xfrm>
            <a:prstGeom prst="ellipse">
              <a:avLst/>
            </a:prstGeom>
            <a:solidFill>
              <a:schemeClr val="tx1"/>
            </a:solidFill>
            <a:ln w="38100">
              <a:solidFill>
                <a:schemeClr val="tx1"/>
              </a:solidFill>
              <a:round/>
              <a:headEnd/>
              <a:tailEnd/>
            </a:ln>
          </p:spPr>
          <p:txBody>
            <a:bodyPr wrap="none" lIns="90000" tIns="46800" rIns="90000" bIns="46800" anchor="ctr">
              <a:spAutoFit/>
            </a:bodyPr>
            <a:lstStyle/>
            <a:p>
              <a:endParaRPr lang="zh-CN" altLang="en-US"/>
            </a:p>
          </p:txBody>
        </p:sp>
        <p:sp>
          <p:nvSpPr>
            <p:cNvPr id="87083" name="Text Box 109"/>
            <p:cNvSpPr txBox="1">
              <a:spLocks noChangeArrowheads="1"/>
            </p:cNvSpPr>
            <p:nvPr/>
          </p:nvSpPr>
          <p:spPr bwMode="auto">
            <a:xfrm>
              <a:off x="4911" y="2389"/>
              <a:ext cx="384" cy="287"/>
            </a:xfrm>
            <a:prstGeom prst="rect">
              <a:avLst/>
            </a:prstGeom>
            <a:noFill/>
            <a:ln w="38100">
              <a:noFill/>
              <a:miter lim="800000"/>
              <a:headEnd type="none" w="sm" len="sm"/>
              <a:tailEnd type="none" w="med" len="lg"/>
            </a:ln>
          </p:spPr>
          <p:txBody>
            <a:bodyPr wrap="none" lIns="90000" tIns="46800" rIns="90000" bIns="46800" anchor="ctr">
              <a:spAutoFit/>
            </a:bodyPr>
            <a:lstStyle/>
            <a:p>
              <a:pPr algn="ctr"/>
              <a:r>
                <a:rPr lang="en-US" altLang="zh-CN" i="1">
                  <a:ea typeface="长城楷体"/>
                  <a:cs typeface="长城楷体"/>
                </a:rPr>
                <a:t>R</a:t>
              </a:r>
              <a:r>
                <a:rPr lang="en-US" altLang="zh-CN" i="1" baseline="-25000">
                  <a:ea typeface="长城楷体"/>
                  <a:cs typeface="长城楷体"/>
                </a:rPr>
                <a:t>e</a:t>
              </a:r>
              <a:r>
                <a:rPr lang="en-US" altLang="zh-CN" baseline="-25000">
                  <a:ea typeface="长城楷体"/>
                  <a:cs typeface="长城楷体"/>
                </a:rPr>
                <a:t>1</a:t>
              </a:r>
              <a:endParaRPr lang="en-US" altLang="zh-CN">
                <a:ea typeface="长城楷体"/>
                <a:cs typeface="长城楷体"/>
              </a:endParaRPr>
            </a:p>
          </p:txBody>
        </p:sp>
        <p:sp>
          <p:nvSpPr>
            <p:cNvPr id="87084" name="Oval 110"/>
            <p:cNvSpPr>
              <a:spLocks noChangeArrowheads="1"/>
            </p:cNvSpPr>
            <p:nvPr/>
          </p:nvSpPr>
          <p:spPr bwMode="auto">
            <a:xfrm>
              <a:off x="4108" y="1978"/>
              <a:ext cx="72" cy="72"/>
            </a:xfrm>
            <a:prstGeom prst="ellipse">
              <a:avLst/>
            </a:prstGeom>
            <a:solidFill>
              <a:schemeClr val="tx1"/>
            </a:solidFill>
            <a:ln w="12700">
              <a:solidFill>
                <a:schemeClr val="tx1"/>
              </a:solidFill>
              <a:round/>
              <a:headEnd/>
              <a:tailEnd/>
            </a:ln>
          </p:spPr>
          <p:txBody>
            <a:bodyPr wrap="none" anchor="ctr"/>
            <a:lstStyle/>
            <a:p>
              <a:endParaRPr lang="zh-CN" altLang="en-US"/>
            </a:p>
          </p:txBody>
        </p:sp>
        <p:sp>
          <p:nvSpPr>
            <p:cNvPr id="87085" name="Rectangle 111"/>
            <p:cNvSpPr>
              <a:spLocks noChangeArrowheads="1"/>
            </p:cNvSpPr>
            <p:nvPr/>
          </p:nvSpPr>
          <p:spPr bwMode="auto">
            <a:xfrm>
              <a:off x="4808" y="2441"/>
              <a:ext cx="118" cy="284"/>
            </a:xfrm>
            <a:prstGeom prst="rect">
              <a:avLst/>
            </a:prstGeom>
            <a:solidFill>
              <a:schemeClr val="bg1"/>
            </a:solidFill>
            <a:ln w="38100">
              <a:solidFill>
                <a:schemeClr val="tx1"/>
              </a:solidFill>
              <a:miter lim="800000"/>
              <a:headEnd type="none" w="sm" len="sm"/>
              <a:tailEnd type="none" w="med" len="lg"/>
            </a:ln>
          </p:spPr>
          <p:txBody>
            <a:bodyPr lIns="90000" tIns="46800" rIns="90000" bIns="46800" anchor="ctr">
              <a:spAutoFit/>
            </a:bodyPr>
            <a:lstStyle/>
            <a:p>
              <a:endParaRPr lang="zh-CN" altLang="en-US"/>
            </a:p>
          </p:txBody>
        </p:sp>
        <p:sp>
          <p:nvSpPr>
            <p:cNvPr id="87086" name="Rectangle 112"/>
            <p:cNvSpPr>
              <a:spLocks noChangeArrowheads="1"/>
            </p:cNvSpPr>
            <p:nvPr/>
          </p:nvSpPr>
          <p:spPr bwMode="auto">
            <a:xfrm>
              <a:off x="4085" y="2423"/>
              <a:ext cx="118" cy="284"/>
            </a:xfrm>
            <a:prstGeom prst="rect">
              <a:avLst/>
            </a:prstGeom>
            <a:solidFill>
              <a:schemeClr val="bg1"/>
            </a:solidFill>
            <a:ln w="38100">
              <a:solidFill>
                <a:schemeClr val="tx1"/>
              </a:solidFill>
              <a:miter lim="800000"/>
              <a:headEnd type="none" w="sm" len="sm"/>
              <a:tailEnd type="none" w="med" len="lg"/>
            </a:ln>
          </p:spPr>
          <p:txBody>
            <a:bodyPr lIns="90000" tIns="46800" rIns="90000" bIns="46800" anchor="ctr">
              <a:spAutoFit/>
            </a:bodyPr>
            <a:lstStyle/>
            <a:p>
              <a:endParaRPr lang="zh-CN" altLang="en-US"/>
            </a:p>
          </p:txBody>
        </p:sp>
        <p:sp>
          <p:nvSpPr>
            <p:cNvPr id="87087" name="Rectangle 113"/>
            <p:cNvSpPr>
              <a:spLocks noChangeArrowheads="1"/>
            </p:cNvSpPr>
            <p:nvPr/>
          </p:nvSpPr>
          <p:spPr bwMode="auto">
            <a:xfrm>
              <a:off x="4087" y="1134"/>
              <a:ext cx="118" cy="284"/>
            </a:xfrm>
            <a:prstGeom prst="rect">
              <a:avLst/>
            </a:prstGeom>
            <a:solidFill>
              <a:schemeClr val="bg1"/>
            </a:solidFill>
            <a:ln w="38100">
              <a:solidFill>
                <a:schemeClr val="tx1"/>
              </a:solidFill>
              <a:miter lim="800000"/>
              <a:headEnd type="none" w="sm" len="sm"/>
              <a:tailEnd type="none" w="med" len="lg"/>
            </a:ln>
          </p:spPr>
          <p:txBody>
            <a:bodyPr lIns="90000" tIns="46800" rIns="90000" bIns="46800" anchor="ctr">
              <a:spAutoFit/>
            </a:bodyPr>
            <a:lstStyle/>
            <a:p>
              <a:endParaRPr lang="zh-CN" altLang="en-US"/>
            </a:p>
          </p:txBody>
        </p:sp>
        <p:sp>
          <p:nvSpPr>
            <p:cNvPr id="87088" name="Text Box 114"/>
            <p:cNvSpPr txBox="1">
              <a:spLocks noChangeArrowheads="1"/>
            </p:cNvSpPr>
            <p:nvPr/>
          </p:nvSpPr>
          <p:spPr bwMode="auto">
            <a:xfrm>
              <a:off x="4919" y="2873"/>
              <a:ext cx="384" cy="287"/>
            </a:xfrm>
            <a:prstGeom prst="rect">
              <a:avLst/>
            </a:prstGeom>
            <a:noFill/>
            <a:ln w="38100">
              <a:noFill/>
              <a:miter lim="800000"/>
              <a:headEnd type="none" w="sm" len="sm"/>
              <a:tailEnd type="none" w="med" len="lg"/>
            </a:ln>
          </p:spPr>
          <p:txBody>
            <a:bodyPr wrap="none" lIns="90000" tIns="46800" rIns="90000" bIns="46800" anchor="ctr">
              <a:spAutoFit/>
            </a:bodyPr>
            <a:lstStyle/>
            <a:p>
              <a:pPr algn="ctr"/>
              <a:r>
                <a:rPr lang="en-US" altLang="zh-CN" i="1">
                  <a:ea typeface="长城楷体"/>
                  <a:cs typeface="长城楷体"/>
                </a:rPr>
                <a:t>R</a:t>
              </a:r>
              <a:r>
                <a:rPr lang="en-US" altLang="zh-CN" i="1" baseline="-25000">
                  <a:ea typeface="长城楷体"/>
                  <a:cs typeface="长城楷体"/>
                </a:rPr>
                <a:t>e</a:t>
              </a:r>
              <a:r>
                <a:rPr lang="en-US" altLang="zh-CN" baseline="-25000">
                  <a:ea typeface="长城楷体"/>
                  <a:cs typeface="长城楷体"/>
                </a:rPr>
                <a:t>2</a:t>
              </a:r>
              <a:endParaRPr lang="en-US" altLang="zh-CN">
                <a:ea typeface="长城楷体"/>
                <a:cs typeface="长城楷体"/>
              </a:endParaRPr>
            </a:p>
          </p:txBody>
        </p:sp>
      </p:grpSp>
      <p:sp>
        <p:nvSpPr>
          <p:cNvPr id="120" name="Rectangle 77"/>
          <p:cNvSpPr>
            <a:spLocks noChangeArrowheads="1"/>
          </p:cNvSpPr>
          <p:nvPr/>
        </p:nvSpPr>
        <p:spPr bwMode="auto">
          <a:xfrm>
            <a:off x="4333875" y="1603375"/>
            <a:ext cx="4038600" cy="560388"/>
          </a:xfrm>
          <a:prstGeom prst="rect">
            <a:avLst/>
          </a:prstGeom>
          <a:noFill/>
          <a:ln w="9525">
            <a:noFill/>
            <a:miter lim="800000"/>
            <a:headEnd/>
            <a:tailEnd/>
          </a:ln>
        </p:spPr>
        <p:txBody>
          <a:bodyPr lIns="90000" tIns="46800" rIns="90000" bIns="46800">
            <a:spAutoFit/>
          </a:bodyPr>
          <a:lstStyle/>
          <a:p>
            <a:pPr>
              <a:lnSpc>
                <a:spcPct val="120000"/>
              </a:lnSpc>
              <a:spcBef>
                <a:spcPct val="10000"/>
              </a:spcBef>
            </a:pPr>
            <a:r>
              <a:rPr lang="zh-CN" altLang="en-US" sz="2800"/>
              <a:t>解</a:t>
            </a:r>
            <a:r>
              <a:rPr lang="en-US" altLang="zh-CN" sz="2800"/>
              <a:t>: 1</a:t>
            </a:r>
            <a:r>
              <a:rPr lang="zh-CN" altLang="en-US" sz="2800"/>
              <a:t>、求静态工作点</a:t>
            </a:r>
            <a:endParaRPr lang="en-US" altLang="zh-CN" sz="2800"/>
          </a:p>
        </p:txBody>
      </p:sp>
      <p:sp>
        <p:nvSpPr>
          <p:cNvPr id="87052" name="日期占位符 1"/>
          <p:cNvSpPr>
            <a:spLocks noGrp="1"/>
          </p:cNvSpPr>
          <p:nvPr>
            <p:ph type="dt" sz="quarter" idx="10"/>
          </p:nvPr>
        </p:nvSpPr>
        <p:spPr>
          <a:xfrm>
            <a:off x="457200" y="6484938"/>
            <a:ext cx="2133600" cy="476250"/>
          </a:xfrm>
          <a:noFill/>
        </p:spPr>
        <p:txBody>
          <a:bodyPr/>
          <a:lstStyle/>
          <a:p>
            <a:fld id="{2BE8AA91-BEE8-4CEA-BBF3-B26CEDC076ED}" type="datetime1">
              <a:rPr lang="zh-CN" altLang="en-US" smtClean="0">
                <a:latin typeface="Arial" pitchFamily="34" charset="0"/>
              </a:rPr>
              <a:pPr/>
              <a:t>2019-10-9</a:t>
            </a:fld>
            <a:endParaRPr lang="en-US" altLang="zh-CN" smtClean="0">
              <a:latin typeface="Arial" pitchFamily="34" charset="0"/>
            </a:endParaRPr>
          </a:p>
        </p:txBody>
      </p:sp>
      <p:sp>
        <p:nvSpPr>
          <p:cNvPr id="87053" name="页脚占位符 2"/>
          <p:cNvSpPr>
            <a:spLocks noGrp="1"/>
          </p:cNvSpPr>
          <p:nvPr>
            <p:ph type="ftr" sz="quarter" idx="11"/>
          </p:nvPr>
        </p:nvSpPr>
        <p:spPr>
          <a:xfrm>
            <a:off x="3124200" y="6484938"/>
            <a:ext cx="2895600" cy="476250"/>
          </a:xfrm>
          <a:noFill/>
        </p:spPr>
        <p:txBody>
          <a:bodyPr/>
          <a:lstStyle/>
          <a:p>
            <a:r>
              <a:rPr lang="en-US" altLang="zh-CN" smtClean="0">
                <a:latin typeface="Arial" pitchFamily="34" charset="0"/>
              </a:rPr>
              <a:t>电工电子教研室</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42" fill="hold" grpId="0" nodeType="clickEffect">
                                  <p:stCondLst>
                                    <p:cond delay="0"/>
                                  </p:stCondLst>
                                  <p:childTnLst>
                                    <p:set>
                                      <p:cBhvr>
                                        <p:cTn id="6" dur="1" fill="hold">
                                          <p:stCondLst>
                                            <p:cond delay="0"/>
                                          </p:stCondLst>
                                        </p:cTn>
                                        <p:tgtEl>
                                          <p:spTgt spid="120"/>
                                        </p:tgtEl>
                                        <p:attrNameLst>
                                          <p:attrName>style.visibility</p:attrName>
                                        </p:attrNameLst>
                                      </p:cBhvr>
                                      <p:to>
                                        <p:strVal val="visible"/>
                                      </p:to>
                                    </p:set>
                                    <p:animEffect transition="in" filter="barn(outHorizontal)">
                                      <p:cBhvr>
                                        <p:cTn id="7" dur="500"/>
                                        <p:tgtEl>
                                          <p:spTgt spid="120"/>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5"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blinds(vertical)">
                                      <p:cBhvr>
                                        <p:cTn id="1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0" grpId="0" autoUpdateAnimBg="0"/>
    </p:bldLst>
  </p:timing>
</p:sld>
</file>

<file path=ppt/slides/slide10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2338" name="灯片编号占位符 5"/>
          <p:cNvSpPr>
            <a:spLocks noGrp="1"/>
          </p:cNvSpPr>
          <p:nvPr>
            <p:ph type="sldNum" sz="quarter" idx="12"/>
          </p:nvPr>
        </p:nvSpPr>
        <p:spPr>
          <a:xfrm>
            <a:off x="6794500" y="6564313"/>
            <a:ext cx="2133600" cy="476250"/>
          </a:xfrm>
          <a:noFill/>
        </p:spPr>
        <p:txBody>
          <a:bodyPr/>
          <a:lstStyle/>
          <a:p>
            <a:fld id="{A6BDA8AF-C11E-42F1-9483-E35F332EF4E7}" type="slidenum">
              <a:rPr lang="en-US" altLang="zh-CN" smtClean="0">
                <a:latin typeface="Arial" pitchFamily="34" charset="0"/>
              </a:rPr>
              <a:pPr/>
              <a:t>101</a:t>
            </a:fld>
            <a:endParaRPr lang="en-US" altLang="zh-CN" smtClean="0">
              <a:latin typeface="Arial" pitchFamily="34" charset="0"/>
            </a:endParaRPr>
          </a:p>
        </p:txBody>
      </p:sp>
      <p:sp>
        <p:nvSpPr>
          <p:cNvPr id="142339" name="Rectangle 3"/>
          <p:cNvSpPr>
            <a:spLocks noGrp="1" noChangeArrowheads="1"/>
          </p:cNvSpPr>
          <p:nvPr>
            <p:ph type="body" idx="1"/>
          </p:nvPr>
        </p:nvSpPr>
        <p:spPr>
          <a:xfrm>
            <a:off x="127000" y="0"/>
            <a:ext cx="8532813" cy="1881188"/>
          </a:xfrm>
        </p:spPr>
        <p:txBody>
          <a:bodyPr/>
          <a:lstStyle/>
          <a:p>
            <a:pPr>
              <a:lnSpc>
                <a:spcPct val="110000"/>
              </a:lnSpc>
              <a:buFontTx/>
              <a:buNone/>
            </a:pPr>
            <a:r>
              <a:rPr lang="zh-CN" altLang="en-US" sz="2400" smtClean="0"/>
              <a:t>例：在下图所示电路中，</a:t>
            </a:r>
          </a:p>
          <a:p>
            <a:pPr>
              <a:lnSpc>
                <a:spcPct val="110000"/>
              </a:lnSpc>
              <a:buFontTx/>
              <a:buNone/>
            </a:pPr>
            <a:r>
              <a:rPr lang="en-US" altLang="zh-CN" sz="2400" smtClean="0"/>
              <a:t>V</a:t>
            </a:r>
            <a:r>
              <a:rPr lang="en-US" altLang="zh-CN" sz="2400" baseline="-25000" smtClean="0"/>
              <a:t>CC</a:t>
            </a:r>
            <a:r>
              <a:rPr lang="en-US" altLang="zh-CN" sz="2400" smtClean="0"/>
              <a:t>=12V</a:t>
            </a:r>
            <a:r>
              <a:rPr lang="zh-CN" altLang="en-US" sz="2400" smtClean="0"/>
              <a:t>，</a:t>
            </a:r>
            <a:r>
              <a:rPr lang="en-US" altLang="zh-CN" sz="2400" smtClean="0"/>
              <a:t>R</a:t>
            </a:r>
            <a:r>
              <a:rPr lang="en-US" altLang="zh-CN" sz="2400" baseline="-25000" smtClean="0"/>
              <a:t>S</a:t>
            </a:r>
            <a:r>
              <a:rPr lang="en-US" altLang="zh-CN" sz="2400" smtClean="0"/>
              <a:t>=600</a:t>
            </a:r>
            <a:r>
              <a:rPr lang="en-US" altLang="zh-CN" sz="2400" b="1" smtClean="0"/>
              <a:t>Ω</a:t>
            </a:r>
            <a:r>
              <a:rPr lang="zh-CN" altLang="en-US" sz="2400" smtClean="0"/>
              <a:t>，</a:t>
            </a:r>
            <a:r>
              <a:rPr lang="en-US" altLang="zh-CN" sz="2400" smtClean="0"/>
              <a:t>R</a:t>
            </a:r>
            <a:r>
              <a:rPr lang="en-US" altLang="zh-CN" sz="2400" baseline="-25000" smtClean="0"/>
              <a:t>b2</a:t>
            </a:r>
            <a:r>
              <a:rPr lang="en-US" altLang="zh-CN" sz="2400" smtClean="0"/>
              <a:t>=10K</a:t>
            </a:r>
            <a:r>
              <a:rPr lang="en-US" altLang="zh-CN" sz="2400" b="1" smtClean="0"/>
              <a:t>Ω</a:t>
            </a:r>
            <a:r>
              <a:rPr lang="zh-CN" altLang="en-US" sz="2400" smtClean="0"/>
              <a:t>，</a:t>
            </a:r>
            <a:r>
              <a:rPr lang="en-US" altLang="zh-CN" sz="2400" smtClean="0"/>
              <a:t>R</a:t>
            </a:r>
            <a:r>
              <a:rPr lang="en-US" altLang="zh-CN" sz="2400" baseline="-25000" smtClean="0"/>
              <a:t>b1</a:t>
            </a:r>
            <a:r>
              <a:rPr lang="en-US" altLang="zh-CN" sz="2400" smtClean="0"/>
              <a:t>=33K</a:t>
            </a:r>
            <a:r>
              <a:rPr lang="en-US" altLang="zh-CN" sz="2400" b="1" smtClean="0"/>
              <a:t>Ω</a:t>
            </a:r>
            <a:r>
              <a:rPr lang="en-US" altLang="zh-CN" sz="2400" smtClean="0"/>
              <a:t> ,V</a:t>
            </a:r>
            <a:r>
              <a:rPr lang="en-US" altLang="zh-CN" sz="2400" baseline="-25000" smtClean="0"/>
              <a:t>BEQ</a:t>
            </a:r>
            <a:r>
              <a:rPr lang="en-US" altLang="zh-CN" sz="2400" smtClean="0"/>
              <a:t>=0.7v</a:t>
            </a:r>
          </a:p>
          <a:p>
            <a:pPr>
              <a:lnSpc>
                <a:spcPct val="110000"/>
              </a:lnSpc>
              <a:buFontTx/>
              <a:buNone/>
            </a:pPr>
            <a:r>
              <a:rPr lang="en-US" altLang="zh-CN" sz="2400" smtClean="0"/>
              <a:t>R</a:t>
            </a:r>
            <a:r>
              <a:rPr lang="en-US" altLang="zh-CN" sz="2400" baseline="-25000" smtClean="0"/>
              <a:t>C</a:t>
            </a:r>
            <a:r>
              <a:rPr lang="en-US" altLang="zh-CN" sz="2400" smtClean="0"/>
              <a:t>=3.3K</a:t>
            </a:r>
            <a:r>
              <a:rPr lang="en-US" altLang="zh-CN" sz="2400" b="1" smtClean="0"/>
              <a:t>Ω</a:t>
            </a:r>
            <a:r>
              <a:rPr lang="zh-CN" altLang="en-US" sz="2400" smtClean="0"/>
              <a:t>，</a:t>
            </a:r>
            <a:r>
              <a:rPr lang="en-US" altLang="zh-CN" sz="2400" smtClean="0"/>
              <a:t>R</a:t>
            </a:r>
            <a:r>
              <a:rPr lang="en-US" altLang="zh-CN" sz="2400" baseline="-25000" smtClean="0"/>
              <a:t>e1</a:t>
            </a:r>
            <a:r>
              <a:rPr lang="en-US" altLang="zh-CN" sz="2400" smtClean="0"/>
              <a:t>=200</a:t>
            </a:r>
            <a:r>
              <a:rPr lang="en-US" altLang="zh-CN" sz="2400" b="1" smtClean="0"/>
              <a:t>Ω</a:t>
            </a:r>
            <a:r>
              <a:rPr lang="zh-CN" altLang="en-US" sz="2400" smtClean="0"/>
              <a:t>，</a:t>
            </a:r>
            <a:r>
              <a:rPr lang="en-US" altLang="zh-CN" sz="2400" smtClean="0"/>
              <a:t>R</a:t>
            </a:r>
            <a:r>
              <a:rPr lang="en-US" altLang="zh-CN" sz="2400" baseline="-25000" smtClean="0"/>
              <a:t>e2</a:t>
            </a:r>
            <a:r>
              <a:rPr lang="en-US" altLang="zh-CN" sz="2400" smtClean="0"/>
              <a:t>=1.3K</a:t>
            </a:r>
            <a:r>
              <a:rPr lang="en-US" altLang="zh-CN" sz="2400" b="1" smtClean="0"/>
              <a:t>Ω</a:t>
            </a:r>
            <a:r>
              <a:rPr lang="en-US" altLang="zh-CN" sz="2400" smtClean="0"/>
              <a:t>,  R</a:t>
            </a:r>
            <a:r>
              <a:rPr lang="en-US" altLang="zh-CN" sz="2400" baseline="-25000" smtClean="0"/>
              <a:t>L</a:t>
            </a:r>
            <a:r>
              <a:rPr lang="en-US" altLang="zh-CN" sz="2400" smtClean="0"/>
              <a:t>=5.1K</a:t>
            </a:r>
            <a:r>
              <a:rPr lang="en-US" altLang="zh-CN" sz="2400" b="1" smtClean="0"/>
              <a:t>Ω</a:t>
            </a:r>
            <a:endParaRPr lang="en-US" altLang="zh-CN" sz="2400" smtClean="0"/>
          </a:p>
        </p:txBody>
      </p:sp>
      <p:sp>
        <p:nvSpPr>
          <p:cNvPr id="142340" name="Rectangle 77"/>
          <p:cNvSpPr>
            <a:spLocks noChangeArrowheads="1"/>
          </p:cNvSpPr>
          <p:nvPr/>
        </p:nvSpPr>
        <p:spPr bwMode="auto">
          <a:xfrm>
            <a:off x="4333875" y="1603375"/>
            <a:ext cx="4038600" cy="560388"/>
          </a:xfrm>
          <a:prstGeom prst="rect">
            <a:avLst/>
          </a:prstGeom>
          <a:noFill/>
          <a:ln w="9525">
            <a:noFill/>
            <a:miter lim="800000"/>
            <a:headEnd/>
            <a:tailEnd/>
          </a:ln>
        </p:spPr>
        <p:txBody>
          <a:bodyPr lIns="90000" tIns="46800" rIns="90000" bIns="46800">
            <a:spAutoFit/>
          </a:bodyPr>
          <a:lstStyle/>
          <a:p>
            <a:pPr>
              <a:lnSpc>
                <a:spcPct val="120000"/>
              </a:lnSpc>
              <a:spcBef>
                <a:spcPct val="10000"/>
              </a:spcBef>
            </a:pPr>
            <a:r>
              <a:rPr lang="zh-CN" altLang="en-US" sz="2800"/>
              <a:t>解</a:t>
            </a:r>
            <a:r>
              <a:rPr lang="en-US" altLang="zh-CN" sz="2800"/>
              <a:t>: 1</a:t>
            </a:r>
            <a:r>
              <a:rPr lang="zh-CN" altLang="en-US" sz="2800"/>
              <a:t>、求静态工作点</a:t>
            </a:r>
            <a:endParaRPr lang="en-US" altLang="zh-CN" sz="2800"/>
          </a:p>
        </p:txBody>
      </p:sp>
      <p:sp>
        <p:nvSpPr>
          <p:cNvPr id="94378" name="Rectangle 170"/>
          <p:cNvSpPr>
            <a:spLocks noChangeArrowheads="1"/>
          </p:cNvSpPr>
          <p:nvPr/>
        </p:nvSpPr>
        <p:spPr bwMode="auto">
          <a:xfrm>
            <a:off x="4452938" y="3548063"/>
            <a:ext cx="4038600" cy="1171575"/>
          </a:xfrm>
          <a:prstGeom prst="rect">
            <a:avLst/>
          </a:prstGeom>
          <a:noFill/>
          <a:ln w="9525">
            <a:noFill/>
            <a:miter lim="800000"/>
            <a:headEnd/>
            <a:tailEnd/>
          </a:ln>
        </p:spPr>
        <p:txBody>
          <a:bodyPr lIns="90000" tIns="46800" rIns="90000" bIns="46800">
            <a:spAutoFit/>
          </a:bodyPr>
          <a:lstStyle/>
          <a:p>
            <a:pPr>
              <a:lnSpc>
                <a:spcPct val="120000"/>
              </a:lnSpc>
              <a:spcBef>
                <a:spcPct val="10000"/>
              </a:spcBef>
            </a:pPr>
            <a:r>
              <a:rPr lang="en-US" altLang="zh-CN" sz="2800">
                <a:solidFill>
                  <a:srgbClr val="FF3300"/>
                </a:solidFill>
              </a:rPr>
              <a:t>I</a:t>
            </a:r>
            <a:r>
              <a:rPr lang="en-US" altLang="zh-CN" sz="2800" baseline="-25000">
                <a:solidFill>
                  <a:srgbClr val="FF3300"/>
                </a:solidFill>
              </a:rPr>
              <a:t>EQ</a:t>
            </a:r>
            <a:r>
              <a:rPr lang="en-US" altLang="zh-CN" sz="2800">
                <a:solidFill>
                  <a:srgbClr val="FF3300"/>
                </a:solidFill>
              </a:rPr>
              <a:t>=(V</a:t>
            </a:r>
            <a:r>
              <a:rPr lang="en-US" altLang="zh-CN" sz="2800" baseline="-25000">
                <a:solidFill>
                  <a:srgbClr val="FF3300"/>
                </a:solidFill>
              </a:rPr>
              <a:t>BQ</a:t>
            </a:r>
            <a:r>
              <a:rPr lang="en-US" altLang="zh-CN" sz="2800">
                <a:solidFill>
                  <a:srgbClr val="FF3300"/>
                </a:solidFill>
              </a:rPr>
              <a:t>-V</a:t>
            </a:r>
            <a:r>
              <a:rPr lang="en-US" altLang="zh-CN" sz="2800" baseline="-25000">
                <a:solidFill>
                  <a:srgbClr val="FF3300"/>
                </a:solidFill>
              </a:rPr>
              <a:t>BEQ</a:t>
            </a:r>
            <a:r>
              <a:rPr lang="en-US" altLang="zh-CN" sz="2800">
                <a:solidFill>
                  <a:srgbClr val="FF3300"/>
                </a:solidFill>
              </a:rPr>
              <a:t>)/(R</a:t>
            </a:r>
            <a:r>
              <a:rPr lang="en-US" altLang="zh-CN" sz="2800" baseline="-25000">
                <a:solidFill>
                  <a:srgbClr val="FF3300"/>
                </a:solidFill>
              </a:rPr>
              <a:t>e1</a:t>
            </a:r>
            <a:r>
              <a:rPr lang="en-US" altLang="zh-CN" sz="2800">
                <a:solidFill>
                  <a:srgbClr val="FF3300"/>
                </a:solidFill>
              </a:rPr>
              <a:t>+R</a:t>
            </a:r>
            <a:r>
              <a:rPr lang="en-US" altLang="zh-CN" sz="2800" baseline="-25000">
                <a:solidFill>
                  <a:srgbClr val="FF3300"/>
                </a:solidFill>
              </a:rPr>
              <a:t>e2</a:t>
            </a:r>
            <a:r>
              <a:rPr lang="en-US" altLang="zh-CN" sz="2800">
                <a:solidFill>
                  <a:srgbClr val="FF3300"/>
                </a:solidFill>
              </a:rPr>
              <a:t>)</a:t>
            </a:r>
          </a:p>
          <a:p>
            <a:pPr>
              <a:lnSpc>
                <a:spcPct val="120000"/>
              </a:lnSpc>
              <a:spcBef>
                <a:spcPct val="10000"/>
              </a:spcBef>
            </a:pPr>
            <a:r>
              <a:rPr lang="en-US" altLang="zh-CN" sz="2800"/>
              <a:t>     =1.46mA</a:t>
            </a:r>
          </a:p>
        </p:txBody>
      </p:sp>
      <p:sp>
        <p:nvSpPr>
          <p:cNvPr id="94379" name="Rectangle 171"/>
          <p:cNvSpPr>
            <a:spLocks noChangeArrowheads="1"/>
          </p:cNvSpPr>
          <p:nvPr/>
        </p:nvSpPr>
        <p:spPr bwMode="auto">
          <a:xfrm>
            <a:off x="4175125" y="5294313"/>
            <a:ext cx="4445000" cy="1171575"/>
          </a:xfrm>
          <a:prstGeom prst="rect">
            <a:avLst/>
          </a:prstGeom>
          <a:noFill/>
          <a:ln w="9525">
            <a:noFill/>
            <a:miter lim="800000"/>
            <a:headEnd/>
            <a:tailEnd/>
          </a:ln>
        </p:spPr>
        <p:txBody>
          <a:bodyPr lIns="90000" tIns="46800" rIns="90000" bIns="46800">
            <a:spAutoFit/>
          </a:bodyPr>
          <a:lstStyle/>
          <a:p>
            <a:pPr>
              <a:lnSpc>
                <a:spcPct val="120000"/>
              </a:lnSpc>
              <a:spcBef>
                <a:spcPct val="10000"/>
              </a:spcBef>
            </a:pPr>
            <a:r>
              <a:rPr lang="en-US" altLang="zh-CN" sz="2800">
                <a:solidFill>
                  <a:srgbClr val="FF3300"/>
                </a:solidFill>
              </a:rPr>
              <a:t>V</a:t>
            </a:r>
            <a:r>
              <a:rPr lang="en-US" altLang="zh-CN" sz="2800" baseline="-25000">
                <a:solidFill>
                  <a:srgbClr val="FF3300"/>
                </a:solidFill>
              </a:rPr>
              <a:t>CEQ</a:t>
            </a:r>
            <a:r>
              <a:rPr lang="en-US" altLang="zh-CN" sz="2800">
                <a:solidFill>
                  <a:srgbClr val="FF3300"/>
                </a:solidFill>
              </a:rPr>
              <a:t>=V</a:t>
            </a:r>
            <a:r>
              <a:rPr lang="en-US" altLang="zh-CN" sz="2800" baseline="-25000">
                <a:solidFill>
                  <a:srgbClr val="FF3300"/>
                </a:solidFill>
              </a:rPr>
              <a:t>CC</a:t>
            </a:r>
            <a:r>
              <a:rPr lang="en-US" altLang="zh-CN" sz="2800">
                <a:solidFill>
                  <a:srgbClr val="FF3300"/>
                </a:solidFill>
              </a:rPr>
              <a:t>-(R</a:t>
            </a:r>
            <a:r>
              <a:rPr lang="en-US" altLang="zh-CN" sz="2800" baseline="-25000">
                <a:solidFill>
                  <a:srgbClr val="FF3300"/>
                </a:solidFill>
              </a:rPr>
              <a:t>e1</a:t>
            </a:r>
            <a:r>
              <a:rPr lang="en-US" altLang="zh-CN" sz="2800">
                <a:solidFill>
                  <a:srgbClr val="FF3300"/>
                </a:solidFill>
              </a:rPr>
              <a:t>+R</a:t>
            </a:r>
            <a:r>
              <a:rPr lang="en-US" altLang="zh-CN" sz="2800" baseline="-25000">
                <a:solidFill>
                  <a:srgbClr val="FF3300"/>
                </a:solidFill>
              </a:rPr>
              <a:t>e2</a:t>
            </a:r>
            <a:r>
              <a:rPr lang="en-US" altLang="zh-CN" sz="2800">
                <a:solidFill>
                  <a:srgbClr val="FF3300"/>
                </a:solidFill>
              </a:rPr>
              <a:t>+R</a:t>
            </a:r>
            <a:r>
              <a:rPr lang="en-US" altLang="zh-CN" sz="2800" baseline="-25000">
                <a:solidFill>
                  <a:srgbClr val="FF3300"/>
                </a:solidFill>
              </a:rPr>
              <a:t>C</a:t>
            </a:r>
            <a:r>
              <a:rPr lang="en-US" altLang="zh-CN" sz="2800">
                <a:solidFill>
                  <a:srgbClr val="FF3300"/>
                </a:solidFill>
              </a:rPr>
              <a:t>)I</a:t>
            </a:r>
            <a:r>
              <a:rPr lang="en-US" altLang="zh-CN" sz="2800" baseline="-25000">
                <a:solidFill>
                  <a:srgbClr val="FF3300"/>
                </a:solidFill>
              </a:rPr>
              <a:t>CQ</a:t>
            </a:r>
          </a:p>
          <a:p>
            <a:pPr>
              <a:lnSpc>
                <a:spcPct val="120000"/>
              </a:lnSpc>
              <a:spcBef>
                <a:spcPct val="10000"/>
              </a:spcBef>
            </a:pPr>
            <a:r>
              <a:rPr lang="en-US" altLang="zh-CN" sz="2800"/>
              <a:t>      =5V</a:t>
            </a:r>
          </a:p>
        </p:txBody>
      </p:sp>
      <p:sp>
        <p:nvSpPr>
          <p:cNvPr id="77" name="Rectangle 77"/>
          <p:cNvSpPr>
            <a:spLocks noChangeArrowheads="1"/>
          </p:cNvSpPr>
          <p:nvPr/>
        </p:nvSpPr>
        <p:spPr bwMode="auto">
          <a:xfrm>
            <a:off x="4532313" y="2278063"/>
            <a:ext cx="4038600" cy="1171575"/>
          </a:xfrm>
          <a:prstGeom prst="rect">
            <a:avLst/>
          </a:prstGeom>
          <a:noFill/>
          <a:ln w="9525">
            <a:noFill/>
            <a:miter lim="800000"/>
            <a:headEnd/>
            <a:tailEnd/>
          </a:ln>
        </p:spPr>
        <p:txBody>
          <a:bodyPr lIns="90000" tIns="46800" rIns="90000" bIns="46800">
            <a:spAutoFit/>
          </a:bodyPr>
          <a:lstStyle/>
          <a:p>
            <a:pPr>
              <a:lnSpc>
                <a:spcPct val="120000"/>
              </a:lnSpc>
              <a:spcBef>
                <a:spcPct val="10000"/>
              </a:spcBef>
            </a:pPr>
            <a:r>
              <a:rPr lang="en-US" altLang="zh-CN" sz="2800">
                <a:solidFill>
                  <a:srgbClr val="FF3300"/>
                </a:solidFill>
              </a:rPr>
              <a:t>V</a:t>
            </a:r>
            <a:r>
              <a:rPr lang="en-US" altLang="zh-CN" sz="2800" baseline="-25000">
                <a:solidFill>
                  <a:srgbClr val="FF3300"/>
                </a:solidFill>
              </a:rPr>
              <a:t>BQ</a:t>
            </a:r>
            <a:r>
              <a:rPr lang="en-US" altLang="zh-CN" sz="2800">
                <a:solidFill>
                  <a:srgbClr val="FF3300"/>
                </a:solidFill>
              </a:rPr>
              <a:t>=V</a:t>
            </a:r>
            <a:r>
              <a:rPr lang="en-US" altLang="zh-CN" sz="2800" baseline="-25000">
                <a:solidFill>
                  <a:srgbClr val="FF3300"/>
                </a:solidFill>
              </a:rPr>
              <a:t>CC</a:t>
            </a:r>
            <a:r>
              <a:rPr lang="en-US" altLang="zh-CN" sz="2800">
                <a:solidFill>
                  <a:srgbClr val="FF3300"/>
                </a:solidFill>
              </a:rPr>
              <a:t>R</a:t>
            </a:r>
            <a:r>
              <a:rPr lang="en-US" altLang="zh-CN" sz="2800" baseline="-25000">
                <a:solidFill>
                  <a:srgbClr val="FF3300"/>
                </a:solidFill>
              </a:rPr>
              <a:t>b2</a:t>
            </a:r>
            <a:r>
              <a:rPr lang="en-US" altLang="zh-CN" sz="2800">
                <a:solidFill>
                  <a:srgbClr val="FF3300"/>
                </a:solidFill>
              </a:rPr>
              <a:t>/(R</a:t>
            </a:r>
            <a:r>
              <a:rPr lang="en-US" altLang="zh-CN" sz="2800" baseline="-25000">
                <a:solidFill>
                  <a:srgbClr val="FF3300"/>
                </a:solidFill>
              </a:rPr>
              <a:t>b1</a:t>
            </a:r>
            <a:r>
              <a:rPr lang="en-US" altLang="zh-CN" sz="2800">
                <a:solidFill>
                  <a:srgbClr val="FF3300"/>
                </a:solidFill>
              </a:rPr>
              <a:t>+R</a:t>
            </a:r>
            <a:r>
              <a:rPr lang="en-US" altLang="zh-CN" sz="2800" baseline="-25000">
                <a:solidFill>
                  <a:srgbClr val="FF3300"/>
                </a:solidFill>
              </a:rPr>
              <a:t>b2</a:t>
            </a:r>
            <a:r>
              <a:rPr lang="en-US" altLang="zh-CN" sz="2800">
                <a:solidFill>
                  <a:srgbClr val="FF3300"/>
                </a:solidFill>
              </a:rPr>
              <a:t>)</a:t>
            </a:r>
            <a:r>
              <a:rPr lang="en-US" altLang="zh-CN" sz="2800"/>
              <a:t> </a:t>
            </a:r>
          </a:p>
          <a:p>
            <a:pPr>
              <a:lnSpc>
                <a:spcPct val="120000"/>
              </a:lnSpc>
              <a:spcBef>
                <a:spcPct val="10000"/>
              </a:spcBef>
            </a:pPr>
            <a:r>
              <a:rPr lang="en-US" altLang="zh-CN" sz="2800"/>
              <a:t>    =2.79V </a:t>
            </a:r>
          </a:p>
        </p:txBody>
      </p:sp>
      <p:grpSp>
        <p:nvGrpSpPr>
          <p:cNvPr id="142344" name="Group 73"/>
          <p:cNvGrpSpPr>
            <a:grpSpLocks/>
          </p:cNvGrpSpPr>
          <p:nvPr/>
        </p:nvGrpSpPr>
        <p:grpSpPr bwMode="auto">
          <a:xfrm>
            <a:off x="642938" y="1920875"/>
            <a:ext cx="3055937" cy="3968750"/>
            <a:chOff x="3598" y="509"/>
            <a:chExt cx="2263" cy="3062"/>
          </a:xfrm>
        </p:grpSpPr>
        <p:sp>
          <p:nvSpPr>
            <p:cNvPr id="142350" name="Rectangle 74"/>
            <p:cNvSpPr>
              <a:spLocks noChangeArrowheads="1"/>
            </p:cNvSpPr>
            <p:nvPr/>
          </p:nvSpPr>
          <p:spPr bwMode="auto">
            <a:xfrm>
              <a:off x="3598" y="523"/>
              <a:ext cx="2157" cy="3048"/>
            </a:xfrm>
            <a:prstGeom prst="rect">
              <a:avLst/>
            </a:prstGeom>
            <a:solidFill>
              <a:srgbClr val="FFFFCC">
                <a:alpha val="50195"/>
              </a:srgbClr>
            </a:solidFill>
            <a:ln w="9525">
              <a:solidFill>
                <a:schemeClr val="tx1"/>
              </a:solidFill>
              <a:miter lim="800000"/>
              <a:headEnd/>
              <a:tailEnd/>
            </a:ln>
          </p:spPr>
          <p:txBody>
            <a:bodyPr wrap="none" anchor="ctr"/>
            <a:lstStyle/>
            <a:p>
              <a:endParaRPr lang="zh-CN" altLang="en-US"/>
            </a:p>
          </p:txBody>
        </p:sp>
        <p:sp>
          <p:nvSpPr>
            <p:cNvPr id="142351" name="Line 75"/>
            <p:cNvSpPr>
              <a:spLocks noChangeShapeType="1"/>
            </p:cNvSpPr>
            <p:nvPr/>
          </p:nvSpPr>
          <p:spPr bwMode="auto">
            <a:xfrm>
              <a:off x="4870" y="3331"/>
              <a:ext cx="0" cy="200"/>
            </a:xfrm>
            <a:prstGeom prst="line">
              <a:avLst/>
            </a:prstGeom>
            <a:noFill/>
            <a:ln w="38100">
              <a:solidFill>
                <a:schemeClr val="tx1"/>
              </a:solidFill>
              <a:round/>
              <a:headEnd/>
              <a:tailEnd/>
            </a:ln>
          </p:spPr>
          <p:txBody>
            <a:bodyPr wrap="none" lIns="90000" tIns="46800" rIns="90000" bIns="46800" anchor="ctr">
              <a:spAutoFit/>
            </a:bodyPr>
            <a:lstStyle/>
            <a:p>
              <a:endParaRPr lang="zh-CN" altLang="en-US"/>
            </a:p>
          </p:txBody>
        </p:sp>
        <p:sp>
          <p:nvSpPr>
            <p:cNvPr id="142352" name="Line 76"/>
            <p:cNvSpPr>
              <a:spLocks noChangeShapeType="1"/>
            </p:cNvSpPr>
            <p:nvPr/>
          </p:nvSpPr>
          <p:spPr bwMode="auto">
            <a:xfrm>
              <a:off x="4787" y="3519"/>
              <a:ext cx="166" cy="6"/>
            </a:xfrm>
            <a:prstGeom prst="line">
              <a:avLst/>
            </a:prstGeom>
            <a:noFill/>
            <a:ln w="38100">
              <a:solidFill>
                <a:schemeClr val="tx1"/>
              </a:solidFill>
              <a:round/>
              <a:headEnd/>
              <a:tailEnd/>
            </a:ln>
          </p:spPr>
          <p:txBody>
            <a:bodyPr lIns="90000" tIns="46800" rIns="90000" bIns="46800" anchor="ctr">
              <a:spAutoFit/>
            </a:bodyPr>
            <a:lstStyle/>
            <a:p>
              <a:endParaRPr lang="zh-CN" altLang="en-US"/>
            </a:p>
          </p:txBody>
        </p:sp>
        <p:grpSp>
          <p:nvGrpSpPr>
            <p:cNvPr id="142353" name="Group 77"/>
            <p:cNvGrpSpPr>
              <a:grpSpLocks/>
            </p:cNvGrpSpPr>
            <p:nvPr/>
          </p:nvGrpSpPr>
          <p:grpSpPr bwMode="auto">
            <a:xfrm>
              <a:off x="4169" y="1140"/>
              <a:ext cx="396" cy="492"/>
              <a:chOff x="1416" y="696"/>
              <a:chExt cx="396" cy="492"/>
            </a:xfrm>
          </p:grpSpPr>
          <p:sp>
            <p:nvSpPr>
              <p:cNvPr id="142389" name="Line 78"/>
              <p:cNvSpPr>
                <a:spLocks noChangeShapeType="1"/>
              </p:cNvSpPr>
              <p:nvPr/>
            </p:nvSpPr>
            <p:spPr bwMode="auto">
              <a:xfrm>
                <a:off x="1416" y="696"/>
                <a:ext cx="0" cy="492"/>
              </a:xfrm>
              <a:prstGeom prst="line">
                <a:avLst/>
              </a:prstGeom>
              <a:noFill/>
              <a:ln w="38100">
                <a:solidFill>
                  <a:srgbClr val="FF3300"/>
                </a:solidFill>
                <a:round/>
                <a:headEnd/>
                <a:tailEnd type="triangle" w="med" len="med"/>
              </a:ln>
            </p:spPr>
            <p:txBody>
              <a:bodyPr wrap="none" lIns="90000" tIns="46800" rIns="90000" bIns="46800" anchor="ctr">
                <a:spAutoFit/>
              </a:bodyPr>
              <a:lstStyle/>
              <a:p>
                <a:endParaRPr lang="zh-CN" altLang="en-US"/>
              </a:p>
            </p:txBody>
          </p:sp>
          <p:sp>
            <p:nvSpPr>
              <p:cNvPr id="142390" name="Text Box 79"/>
              <p:cNvSpPr txBox="1">
                <a:spLocks noChangeArrowheads="1"/>
              </p:cNvSpPr>
              <p:nvPr/>
            </p:nvSpPr>
            <p:spPr bwMode="auto">
              <a:xfrm>
                <a:off x="1416" y="730"/>
                <a:ext cx="396" cy="327"/>
              </a:xfrm>
              <a:prstGeom prst="rect">
                <a:avLst/>
              </a:prstGeom>
              <a:noFill/>
              <a:ln w="38100">
                <a:noFill/>
                <a:miter lim="800000"/>
                <a:headEnd/>
                <a:tailEnd/>
              </a:ln>
            </p:spPr>
            <p:txBody>
              <a:bodyPr lIns="90000" tIns="46800" rIns="90000" bIns="46800" anchor="ctr">
                <a:spAutoFit/>
              </a:bodyPr>
              <a:lstStyle/>
              <a:p>
                <a:r>
                  <a:rPr lang="en-US" altLang="zh-CN" i="1">
                    <a:ea typeface="楷体_GB2312" pitchFamily="49" charset="-122"/>
                  </a:rPr>
                  <a:t>I</a:t>
                </a:r>
                <a:r>
                  <a:rPr lang="en-US" altLang="zh-CN" baseline="-25000">
                    <a:ea typeface="楷体_GB2312" pitchFamily="49" charset="-122"/>
                  </a:rPr>
                  <a:t>1</a:t>
                </a:r>
                <a:endParaRPr lang="en-US" altLang="zh-CN" i="1">
                  <a:ea typeface="楷体_GB2312" pitchFamily="49" charset="-122"/>
                </a:endParaRPr>
              </a:p>
            </p:txBody>
          </p:sp>
        </p:grpSp>
        <p:grpSp>
          <p:nvGrpSpPr>
            <p:cNvPr id="142354" name="Group 80"/>
            <p:cNvGrpSpPr>
              <a:grpSpLocks/>
            </p:cNvGrpSpPr>
            <p:nvPr/>
          </p:nvGrpSpPr>
          <p:grpSpPr bwMode="auto">
            <a:xfrm>
              <a:off x="4279" y="2189"/>
              <a:ext cx="396" cy="492"/>
              <a:chOff x="1416" y="696"/>
              <a:chExt cx="396" cy="492"/>
            </a:xfrm>
          </p:grpSpPr>
          <p:sp>
            <p:nvSpPr>
              <p:cNvPr id="142387" name="Line 81"/>
              <p:cNvSpPr>
                <a:spLocks noChangeShapeType="1"/>
              </p:cNvSpPr>
              <p:nvPr/>
            </p:nvSpPr>
            <p:spPr bwMode="auto">
              <a:xfrm>
                <a:off x="1416" y="696"/>
                <a:ext cx="0" cy="492"/>
              </a:xfrm>
              <a:prstGeom prst="line">
                <a:avLst/>
              </a:prstGeom>
              <a:noFill/>
              <a:ln w="38100">
                <a:solidFill>
                  <a:srgbClr val="FF3300"/>
                </a:solidFill>
                <a:round/>
                <a:headEnd/>
                <a:tailEnd type="triangle" w="med" len="med"/>
              </a:ln>
            </p:spPr>
            <p:txBody>
              <a:bodyPr wrap="none" lIns="90000" tIns="46800" rIns="90000" bIns="46800" anchor="ctr">
                <a:spAutoFit/>
              </a:bodyPr>
              <a:lstStyle/>
              <a:p>
                <a:endParaRPr lang="zh-CN" altLang="en-US"/>
              </a:p>
            </p:txBody>
          </p:sp>
          <p:sp>
            <p:nvSpPr>
              <p:cNvPr id="142388" name="Text Box 82"/>
              <p:cNvSpPr txBox="1">
                <a:spLocks noChangeArrowheads="1"/>
              </p:cNvSpPr>
              <p:nvPr/>
            </p:nvSpPr>
            <p:spPr bwMode="auto">
              <a:xfrm>
                <a:off x="1416" y="730"/>
                <a:ext cx="396" cy="327"/>
              </a:xfrm>
              <a:prstGeom prst="rect">
                <a:avLst/>
              </a:prstGeom>
              <a:noFill/>
              <a:ln w="38100">
                <a:noFill/>
                <a:miter lim="800000"/>
                <a:headEnd/>
                <a:tailEnd/>
              </a:ln>
            </p:spPr>
            <p:txBody>
              <a:bodyPr lIns="90000" tIns="46800" rIns="90000" bIns="46800" anchor="ctr">
                <a:spAutoFit/>
              </a:bodyPr>
              <a:lstStyle/>
              <a:p>
                <a:r>
                  <a:rPr lang="en-US" altLang="zh-CN" i="1">
                    <a:ea typeface="楷体_GB2312" pitchFamily="49" charset="-122"/>
                  </a:rPr>
                  <a:t>I</a:t>
                </a:r>
                <a:r>
                  <a:rPr lang="en-US" altLang="zh-CN" baseline="-25000">
                    <a:ea typeface="楷体_GB2312" pitchFamily="49" charset="-122"/>
                  </a:rPr>
                  <a:t>2</a:t>
                </a:r>
                <a:endParaRPr lang="en-US" altLang="zh-CN" i="1">
                  <a:ea typeface="楷体_GB2312" pitchFamily="49" charset="-122"/>
                </a:endParaRPr>
              </a:p>
            </p:txBody>
          </p:sp>
        </p:grpSp>
        <p:grpSp>
          <p:nvGrpSpPr>
            <p:cNvPr id="142355" name="Group 83"/>
            <p:cNvGrpSpPr>
              <a:grpSpLocks/>
            </p:cNvGrpSpPr>
            <p:nvPr/>
          </p:nvGrpSpPr>
          <p:grpSpPr bwMode="auto">
            <a:xfrm>
              <a:off x="4216" y="1581"/>
              <a:ext cx="504" cy="380"/>
              <a:chOff x="1416" y="1072"/>
              <a:chExt cx="504" cy="380"/>
            </a:xfrm>
          </p:grpSpPr>
          <p:sp>
            <p:nvSpPr>
              <p:cNvPr id="142385" name="Line 84"/>
              <p:cNvSpPr>
                <a:spLocks noChangeShapeType="1"/>
              </p:cNvSpPr>
              <p:nvPr/>
            </p:nvSpPr>
            <p:spPr bwMode="auto">
              <a:xfrm>
                <a:off x="1416" y="1452"/>
                <a:ext cx="432" cy="0"/>
              </a:xfrm>
              <a:prstGeom prst="line">
                <a:avLst/>
              </a:prstGeom>
              <a:noFill/>
              <a:ln w="38100">
                <a:solidFill>
                  <a:srgbClr val="FF3300"/>
                </a:solidFill>
                <a:round/>
                <a:headEnd/>
                <a:tailEnd type="triangle" w="med" len="med"/>
              </a:ln>
            </p:spPr>
            <p:txBody>
              <a:bodyPr wrap="none" lIns="90000" tIns="46800" rIns="90000" bIns="46800" anchor="ctr">
                <a:spAutoFit/>
              </a:bodyPr>
              <a:lstStyle/>
              <a:p>
                <a:endParaRPr lang="zh-CN" altLang="en-US"/>
              </a:p>
            </p:txBody>
          </p:sp>
          <p:sp>
            <p:nvSpPr>
              <p:cNvPr id="142386" name="Text Box 85"/>
              <p:cNvSpPr txBox="1">
                <a:spLocks noChangeArrowheads="1"/>
              </p:cNvSpPr>
              <p:nvPr/>
            </p:nvSpPr>
            <p:spPr bwMode="auto">
              <a:xfrm>
                <a:off x="1476" y="1072"/>
                <a:ext cx="444" cy="327"/>
              </a:xfrm>
              <a:prstGeom prst="rect">
                <a:avLst/>
              </a:prstGeom>
              <a:noFill/>
              <a:ln w="38100">
                <a:noFill/>
                <a:miter lim="800000"/>
                <a:headEnd/>
                <a:tailEnd/>
              </a:ln>
            </p:spPr>
            <p:txBody>
              <a:bodyPr lIns="90000" tIns="46800" rIns="90000" bIns="46800" anchor="ctr">
                <a:spAutoFit/>
              </a:bodyPr>
              <a:lstStyle/>
              <a:p>
                <a:r>
                  <a:rPr lang="en-US" altLang="zh-CN" i="1">
                    <a:ea typeface="楷体_GB2312" pitchFamily="49" charset="-122"/>
                  </a:rPr>
                  <a:t>I</a:t>
                </a:r>
                <a:r>
                  <a:rPr lang="en-US" altLang="zh-CN" i="1" baseline="-25000">
                    <a:ea typeface="楷体_GB2312" pitchFamily="49" charset="-122"/>
                  </a:rPr>
                  <a:t>B</a:t>
                </a:r>
                <a:endParaRPr lang="en-US" altLang="zh-CN" i="1">
                  <a:ea typeface="楷体_GB2312" pitchFamily="49" charset="-122"/>
                </a:endParaRPr>
              </a:p>
            </p:txBody>
          </p:sp>
        </p:grpSp>
        <p:sp>
          <p:nvSpPr>
            <p:cNvPr id="142356" name="Line 86"/>
            <p:cNvSpPr>
              <a:spLocks noChangeShapeType="1"/>
            </p:cNvSpPr>
            <p:nvPr/>
          </p:nvSpPr>
          <p:spPr bwMode="auto">
            <a:xfrm flipV="1">
              <a:off x="4156" y="822"/>
              <a:ext cx="0" cy="2511"/>
            </a:xfrm>
            <a:prstGeom prst="line">
              <a:avLst/>
            </a:prstGeom>
            <a:noFill/>
            <a:ln w="38100">
              <a:solidFill>
                <a:schemeClr val="tx1"/>
              </a:solidFill>
              <a:round/>
              <a:headEnd/>
              <a:tailEnd/>
            </a:ln>
          </p:spPr>
          <p:txBody>
            <a:bodyPr lIns="90000" tIns="46800" rIns="90000" bIns="46800" anchor="ctr">
              <a:spAutoFit/>
            </a:bodyPr>
            <a:lstStyle/>
            <a:p>
              <a:endParaRPr lang="zh-CN" altLang="en-US"/>
            </a:p>
          </p:txBody>
        </p:sp>
        <p:sp>
          <p:nvSpPr>
            <p:cNvPr id="142357" name="Text Box 87"/>
            <p:cNvSpPr txBox="1">
              <a:spLocks noChangeArrowheads="1"/>
            </p:cNvSpPr>
            <p:nvPr/>
          </p:nvSpPr>
          <p:spPr bwMode="auto">
            <a:xfrm>
              <a:off x="3660" y="1049"/>
              <a:ext cx="391" cy="287"/>
            </a:xfrm>
            <a:prstGeom prst="rect">
              <a:avLst/>
            </a:prstGeom>
            <a:noFill/>
            <a:ln w="38100">
              <a:noFill/>
              <a:miter lim="800000"/>
              <a:headEnd type="none" w="sm" len="sm"/>
              <a:tailEnd type="none" w="med" len="lg"/>
            </a:ln>
          </p:spPr>
          <p:txBody>
            <a:bodyPr wrap="none" lIns="90000" tIns="46800" rIns="90000" bIns="46800" anchor="ctr">
              <a:spAutoFit/>
            </a:bodyPr>
            <a:lstStyle/>
            <a:p>
              <a:pPr algn="ctr"/>
              <a:r>
                <a:rPr lang="en-US" altLang="zh-CN" i="1">
                  <a:ea typeface="长城楷体"/>
                  <a:cs typeface="长城楷体"/>
                </a:rPr>
                <a:t>R</a:t>
              </a:r>
              <a:r>
                <a:rPr lang="en-US" altLang="zh-CN" i="1" baseline="-25000">
                  <a:ea typeface="长城楷体"/>
                  <a:cs typeface="长城楷体"/>
                </a:rPr>
                <a:t>b</a:t>
              </a:r>
              <a:r>
                <a:rPr lang="en-US" altLang="zh-CN" baseline="-25000">
                  <a:ea typeface="长城楷体"/>
                  <a:cs typeface="长城楷体"/>
                </a:rPr>
                <a:t>1</a:t>
              </a:r>
              <a:endParaRPr lang="en-US" altLang="zh-CN" i="1">
                <a:ea typeface="长城楷体"/>
                <a:cs typeface="长城楷体"/>
              </a:endParaRPr>
            </a:p>
          </p:txBody>
        </p:sp>
        <p:sp>
          <p:nvSpPr>
            <p:cNvPr id="142358" name="Line 88"/>
            <p:cNvSpPr>
              <a:spLocks noChangeShapeType="1"/>
            </p:cNvSpPr>
            <p:nvPr/>
          </p:nvSpPr>
          <p:spPr bwMode="auto">
            <a:xfrm>
              <a:off x="4155" y="821"/>
              <a:ext cx="705" cy="0"/>
            </a:xfrm>
            <a:prstGeom prst="line">
              <a:avLst/>
            </a:prstGeom>
            <a:noFill/>
            <a:ln w="38100">
              <a:solidFill>
                <a:schemeClr val="tx1"/>
              </a:solidFill>
              <a:round/>
              <a:headEnd/>
              <a:tailEnd/>
            </a:ln>
          </p:spPr>
          <p:txBody>
            <a:bodyPr wrap="none" lIns="90000" tIns="46800" rIns="90000" bIns="46800" anchor="ctr">
              <a:spAutoFit/>
            </a:bodyPr>
            <a:lstStyle/>
            <a:p>
              <a:endParaRPr lang="zh-CN" altLang="en-US"/>
            </a:p>
          </p:txBody>
        </p:sp>
        <p:sp>
          <p:nvSpPr>
            <p:cNvPr id="142359" name="Line 89"/>
            <p:cNvSpPr>
              <a:spLocks noChangeShapeType="1"/>
            </p:cNvSpPr>
            <p:nvPr/>
          </p:nvSpPr>
          <p:spPr bwMode="auto">
            <a:xfrm flipV="1">
              <a:off x="4865" y="814"/>
              <a:ext cx="1" cy="300"/>
            </a:xfrm>
            <a:prstGeom prst="line">
              <a:avLst/>
            </a:prstGeom>
            <a:noFill/>
            <a:ln w="38100">
              <a:solidFill>
                <a:schemeClr val="tx1"/>
              </a:solidFill>
              <a:round/>
              <a:headEnd type="none" w="sm" len="sm"/>
              <a:tailEnd type="none" w="med" len="lg"/>
            </a:ln>
          </p:spPr>
          <p:txBody>
            <a:bodyPr lIns="90000" tIns="46800" rIns="90000" bIns="46800" anchor="ctr">
              <a:spAutoFit/>
            </a:bodyPr>
            <a:lstStyle/>
            <a:p>
              <a:endParaRPr lang="zh-CN" altLang="en-US"/>
            </a:p>
          </p:txBody>
        </p:sp>
        <p:sp>
          <p:nvSpPr>
            <p:cNvPr id="142360" name="Line 90"/>
            <p:cNvSpPr>
              <a:spLocks noChangeShapeType="1"/>
            </p:cNvSpPr>
            <p:nvPr/>
          </p:nvSpPr>
          <p:spPr bwMode="auto">
            <a:xfrm flipV="1">
              <a:off x="4871" y="1296"/>
              <a:ext cx="0" cy="259"/>
            </a:xfrm>
            <a:prstGeom prst="line">
              <a:avLst/>
            </a:prstGeom>
            <a:noFill/>
            <a:ln w="38100">
              <a:solidFill>
                <a:schemeClr val="tx1"/>
              </a:solidFill>
              <a:round/>
              <a:headEnd type="none" w="sm" len="sm"/>
              <a:tailEnd type="none" w="med" len="lg"/>
            </a:ln>
          </p:spPr>
          <p:txBody>
            <a:bodyPr lIns="90000" tIns="46800" rIns="90000" bIns="46800" anchor="ctr">
              <a:spAutoFit/>
            </a:bodyPr>
            <a:lstStyle/>
            <a:p>
              <a:endParaRPr lang="zh-CN" altLang="en-US"/>
            </a:p>
          </p:txBody>
        </p:sp>
        <p:sp>
          <p:nvSpPr>
            <p:cNvPr id="142361" name="Line 91"/>
            <p:cNvSpPr>
              <a:spLocks noChangeShapeType="1"/>
            </p:cNvSpPr>
            <p:nvPr/>
          </p:nvSpPr>
          <p:spPr bwMode="auto">
            <a:xfrm>
              <a:off x="4117" y="2009"/>
              <a:ext cx="611" cy="13"/>
            </a:xfrm>
            <a:prstGeom prst="line">
              <a:avLst/>
            </a:prstGeom>
            <a:noFill/>
            <a:ln w="38100">
              <a:solidFill>
                <a:schemeClr val="tx1"/>
              </a:solidFill>
              <a:round/>
              <a:headEnd type="none" w="sm" len="sm"/>
              <a:tailEnd type="none" w="med" len="lg"/>
            </a:ln>
          </p:spPr>
          <p:txBody>
            <a:bodyPr lIns="90000" tIns="46800" rIns="90000" bIns="46800" anchor="ctr">
              <a:spAutoFit/>
            </a:bodyPr>
            <a:lstStyle/>
            <a:p>
              <a:endParaRPr lang="zh-CN" altLang="en-US"/>
            </a:p>
          </p:txBody>
        </p:sp>
        <p:sp>
          <p:nvSpPr>
            <p:cNvPr id="142362" name="Line 92"/>
            <p:cNvSpPr>
              <a:spLocks noChangeShapeType="1"/>
            </p:cNvSpPr>
            <p:nvPr/>
          </p:nvSpPr>
          <p:spPr bwMode="auto">
            <a:xfrm>
              <a:off x="4718" y="1846"/>
              <a:ext cx="0" cy="353"/>
            </a:xfrm>
            <a:prstGeom prst="line">
              <a:avLst/>
            </a:prstGeom>
            <a:noFill/>
            <a:ln w="38100">
              <a:solidFill>
                <a:schemeClr val="tx1"/>
              </a:solidFill>
              <a:round/>
              <a:headEnd type="none" w="sm" len="sm"/>
              <a:tailEnd type="none" w="med" len="lg"/>
            </a:ln>
          </p:spPr>
          <p:txBody>
            <a:bodyPr lIns="90000" tIns="46800" rIns="90000" bIns="46800" anchor="ctr">
              <a:spAutoFit/>
            </a:bodyPr>
            <a:lstStyle/>
            <a:p>
              <a:endParaRPr lang="zh-CN" altLang="en-US"/>
            </a:p>
          </p:txBody>
        </p:sp>
        <p:sp>
          <p:nvSpPr>
            <p:cNvPr id="142363" name="Line 93"/>
            <p:cNvSpPr>
              <a:spLocks noChangeShapeType="1"/>
            </p:cNvSpPr>
            <p:nvPr/>
          </p:nvSpPr>
          <p:spPr bwMode="auto">
            <a:xfrm>
              <a:off x="4718" y="2022"/>
              <a:ext cx="162" cy="183"/>
            </a:xfrm>
            <a:prstGeom prst="line">
              <a:avLst/>
            </a:prstGeom>
            <a:noFill/>
            <a:ln w="38100">
              <a:solidFill>
                <a:schemeClr val="tx1"/>
              </a:solidFill>
              <a:round/>
              <a:headEnd type="none" w="sm" len="sm"/>
              <a:tailEnd type="triangle" w="sm" len="lg"/>
            </a:ln>
          </p:spPr>
          <p:txBody>
            <a:bodyPr lIns="90000" tIns="46800" rIns="90000" bIns="46800" anchor="ctr">
              <a:spAutoFit/>
            </a:bodyPr>
            <a:lstStyle/>
            <a:p>
              <a:endParaRPr lang="zh-CN" altLang="en-US"/>
            </a:p>
          </p:txBody>
        </p:sp>
        <p:sp>
          <p:nvSpPr>
            <p:cNvPr id="142364" name="Line 94"/>
            <p:cNvSpPr>
              <a:spLocks noChangeShapeType="1"/>
            </p:cNvSpPr>
            <p:nvPr/>
          </p:nvSpPr>
          <p:spPr bwMode="auto">
            <a:xfrm flipV="1">
              <a:off x="4718" y="1852"/>
              <a:ext cx="162" cy="159"/>
            </a:xfrm>
            <a:prstGeom prst="line">
              <a:avLst/>
            </a:prstGeom>
            <a:noFill/>
            <a:ln w="38100">
              <a:solidFill>
                <a:schemeClr val="tx1"/>
              </a:solidFill>
              <a:round/>
              <a:headEnd type="none" w="sm" len="sm"/>
              <a:tailEnd type="none" w="med" len="lg"/>
            </a:ln>
          </p:spPr>
          <p:txBody>
            <a:bodyPr lIns="90000" tIns="46800" rIns="90000" bIns="46800" anchor="ctr">
              <a:spAutoFit/>
            </a:bodyPr>
            <a:lstStyle/>
            <a:p>
              <a:endParaRPr lang="zh-CN" altLang="en-US"/>
            </a:p>
          </p:txBody>
        </p:sp>
        <p:sp>
          <p:nvSpPr>
            <p:cNvPr id="142365" name="Line 95"/>
            <p:cNvSpPr>
              <a:spLocks noChangeShapeType="1"/>
            </p:cNvSpPr>
            <p:nvPr/>
          </p:nvSpPr>
          <p:spPr bwMode="auto">
            <a:xfrm>
              <a:off x="4870" y="1294"/>
              <a:ext cx="0" cy="570"/>
            </a:xfrm>
            <a:prstGeom prst="line">
              <a:avLst/>
            </a:prstGeom>
            <a:noFill/>
            <a:ln w="38100">
              <a:solidFill>
                <a:schemeClr val="tx1"/>
              </a:solidFill>
              <a:round/>
              <a:headEnd type="none" w="sm" len="sm"/>
              <a:tailEnd type="none" w="med" len="lg"/>
            </a:ln>
          </p:spPr>
          <p:txBody>
            <a:bodyPr lIns="90000" tIns="46800" rIns="90000" bIns="46800" anchor="ctr">
              <a:spAutoFit/>
            </a:bodyPr>
            <a:lstStyle/>
            <a:p>
              <a:endParaRPr lang="zh-CN" altLang="en-US"/>
            </a:p>
          </p:txBody>
        </p:sp>
        <p:sp>
          <p:nvSpPr>
            <p:cNvPr id="142366" name="Line 96"/>
            <p:cNvSpPr>
              <a:spLocks noChangeShapeType="1"/>
            </p:cNvSpPr>
            <p:nvPr/>
          </p:nvSpPr>
          <p:spPr bwMode="auto">
            <a:xfrm>
              <a:off x="4870" y="2193"/>
              <a:ext cx="0" cy="1127"/>
            </a:xfrm>
            <a:prstGeom prst="line">
              <a:avLst/>
            </a:prstGeom>
            <a:noFill/>
            <a:ln w="38100">
              <a:solidFill>
                <a:schemeClr val="tx1"/>
              </a:solidFill>
              <a:round/>
              <a:headEnd type="none" w="sm" len="sm"/>
              <a:tailEnd type="none" w="med" len="lg"/>
            </a:ln>
          </p:spPr>
          <p:txBody>
            <a:bodyPr lIns="90000" tIns="46800" rIns="90000" bIns="46800" anchor="ctr">
              <a:spAutoFit/>
            </a:bodyPr>
            <a:lstStyle/>
            <a:p>
              <a:endParaRPr lang="zh-CN" altLang="en-US"/>
            </a:p>
          </p:txBody>
        </p:sp>
        <p:sp>
          <p:nvSpPr>
            <p:cNvPr id="142367" name="Line 97"/>
            <p:cNvSpPr>
              <a:spLocks noChangeShapeType="1"/>
            </p:cNvSpPr>
            <p:nvPr/>
          </p:nvSpPr>
          <p:spPr bwMode="auto">
            <a:xfrm flipV="1">
              <a:off x="4145" y="3322"/>
              <a:ext cx="764" cy="10"/>
            </a:xfrm>
            <a:prstGeom prst="line">
              <a:avLst/>
            </a:prstGeom>
            <a:noFill/>
            <a:ln w="38100">
              <a:solidFill>
                <a:schemeClr val="tx1"/>
              </a:solidFill>
              <a:round/>
              <a:headEnd type="none" w="sm" len="sm"/>
              <a:tailEnd type="none" w="med" len="lg"/>
            </a:ln>
          </p:spPr>
          <p:txBody>
            <a:bodyPr lIns="90000" tIns="46800" rIns="90000" bIns="46800" anchor="ctr">
              <a:spAutoFit/>
            </a:bodyPr>
            <a:lstStyle/>
            <a:p>
              <a:endParaRPr lang="zh-CN" altLang="en-US"/>
            </a:p>
          </p:txBody>
        </p:sp>
        <p:sp>
          <p:nvSpPr>
            <p:cNvPr id="142368" name="Text Box 98"/>
            <p:cNvSpPr txBox="1">
              <a:spLocks noChangeArrowheads="1"/>
            </p:cNvSpPr>
            <p:nvPr/>
          </p:nvSpPr>
          <p:spPr bwMode="auto">
            <a:xfrm>
              <a:off x="5268" y="509"/>
              <a:ext cx="593" cy="327"/>
            </a:xfrm>
            <a:prstGeom prst="rect">
              <a:avLst/>
            </a:prstGeom>
            <a:noFill/>
            <a:ln w="38100">
              <a:noFill/>
              <a:miter lim="800000"/>
              <a:headEnd type="none" w="sm" len="sm"/>
              <a:tailEnd type="none" w="med" len="lg"/>
            </a:ln>
          </p:spPr>
          <p:txBody>
            <a:bodyPr wrap="none" lIns="90000" tIns="46800" rIns="90000" bIns="46800" anchor="ctr">
              <a:spAutoFit/>
            </a:bodyPr>
            <a:lstStyle/>
            <a:p>
              <a:r>
                <a:rPr lang="en-US" altLang="zh-CN">
                  <a:ea typeface="长城楷体"/>
                  <a:cs typeface="长城楷体"/>
                </a:rPr>
                <a:t>+</a:t>
              </a:r>
              <a:r>
                <a:rPr lang="en-US" altLang="zh-CN" i="1">
                  <a:ea typeface="长城楷体"/>
                  <a:cs typeface="长城楷体"/>
                </a:rPr>
                <a:t>V</a:t>
              </a:r>
              <a:r>
                <a:rPr lang="en-US" altLang="zh-CN" i="1" baseline="-25000">
                  <a:ea typeface="长城楷体"/>
                  <a:cs typeface="长城楷体"/>
                </a:rPr>
                <a:t>CC</a:t>
              </a:r>
              <a:endParaRPr lang="en-US" altLang="zh-CN" i="1">
                <a:ea typeface="长城楷体"/>
                <a:cs typeface="长城楷体"/>
              </a:endParaRPr>
            </a:p>
          </p:txBody>
        </p:sp>
        <p:sp>
          <p:nvSpPr>
            <p:cNvPr id="142369" name="Rectangle 99"/>
            <p:cNvSpPr>
              <a:spLocks noChangeArrowheads="1"/>
            </p:cNvSpPr>
            <p:nvPr/>
          </p:nvSpPr>
          <p:spPr bwMode="auto">
            <a:xfrm>
              <a:off x="4816" y="1117"/>
              <a:ext cx="108" cy="399"/>
            </a:xfrm>
            <a:prstGeom prst="rect">
              <a:avLst/>
            </a:prstGeom>
            <a:solidFill>
              <a:schemeClr val="bg1"/>
            </a:solidFill>
            <a:ln w="38100">
              <a:solidFill>
                <a:schemeClr val="tx1"/>
              </a:solidFill>
              <a:miter lim="800000"/>
              <a:headEnd type="none" w="sm" len="sm"/>
              <a:tailEnd type="none" w="med" len="lg"/>
            </a:ln>
          </p:spPr>
          <p:txBody>
            <a:bodyPr lIns="90000" tIns="46800" rIns="90000" bIns="46800" anchor="ctr">
              <a:spAutoFit/>
            </a:bodyPr>
            <a:lstStyle/>
            <a:p>
              <a:endParaRPr lang="zh-CN" altLang="en-US"/>
            </a:p>
          </p:txBody>
        </p:sp>
        <p:sp>
          <p:nvSpPr>
            <p:cNvPr id="142370" name="Oval 100"/>
            <p:cNvSpPr>
              <a:spLocks noChangeArrowheads="1"/>
            </p:cNvSpPr>
            <p:nvPr/>
          </p:nvSpPr>
          <p:spPr bwMode="auto">
            <a:xfrm>
              <a:off x="5136" y="770"/>
              <a:ext cx="78" cy="94"/>
            </a:xfrm>
            <a:prstGeom prst="ellipse">
              <a:avLst/>
            </a:prstGeom>
            <a:noFill/>
            <a:ln w="38100">
              <a:solidFill>
                <a:schemeClr val="tx1"/>
              </a:solidFill>
              <a:round/>
              <a:headEnd/>
              <a:tailEnd/>
            </a:ln>
          </p:spPr>
          <p:txBody>
            <a:bodyPr wrap="none" lIns="90000" tIns="46800" rIns="90000" bIns="46800" anchor="ctr">
              <a:spAutoFit/>
            </a:bodyPr>
            <a:lstStyle/>
            <a:p>
              <a:endParaRPr lang="zh-CN" altLang="en-US"/>
            </a:p>
          </p:txBody>
        </p:sp>
        <p:sp>
          <p:nvSpPr>
            <p:cNvPr id="142371" name="Text Box 101"/>
            <p:cNvSpPr txBox="1">
              <a:spLocks noChangeArrowheads="1"/>
            </p:cNvSpPr>
            <p:nvPr/>
          </p:nvSpPr>
          <p:spPr bwMode="auto">
            <a:xfrm>
              <a:off x="4473" y="1044"/>
              <a:ext cx="364" cy="327"/>
            </a:xfrm>
            <a:prstGeom prst="rect">
              <a:avLst/>
            </a:prstGeom>
            <a:noFill/>
            <a:ln w="38100">
              <a:noFill/>
              <a:miter lim="800000"/>
              <a:headEnd type="none" w="sm" len="sm"/>
              <a:tailEnd type="none" w="med" len="lg"/>
            </a:ln>
          </p:spPr>
          <p:txBody>
            <a:bodyPr wrap="none" lIns="90000" tIns="46800" rIns="90000" bIns="46800" anchor="ctr">
              <a:spAutoFit/>
            </a:bodyPr>
            <a:lstStyle/>
            <a:p>
              <a:pPr algn="ctr"/>
              <a:r>
                <a:rPr lang="en-US" altLang="zh-CN" i="1">
                  <a:ea typeface="长城楷体"/>
                  <a:cs typeface="长城楷体"/>
                </a:rPr>
                <a:t>R</a:t>
              </a:r>
              <a:r>
                <a:rPr lang="en-US" altLang="zh-CN" i="1" baseline="-25000">
                  <a:ea typeface="长城楷体"/>
                  <a:cs typeface="长城楷体"/>
                </a:rPr>
                <a:t>C</a:t>
              </a:r>
              <a:endParaRPr lang="en-US" altLang="zh-CN" i="1">
                <a:ea typeface="长城楷体"/>
                <a:cs typeface="长城楷体"/>
              </a:endParaRPr>
            </a:p>
          </p:txBody>
        </p:sp>
        <p:sp>
          <p:nvSpPr>
            <p:cNvPr id="142372" name="Text Box 102"/>
            <p:cNvSpPr txBox="1">
              <a:spLocks noChangeArrowheads="1"/>
            </p:cNvSpPr>
            <p:nvPr/>
          </p:nvSpPr>
          <p:spPr bwMode="auto">
            <a:xfrm>
              <a:off x="3736" y="1423"/>
              <a:ext cx="114" cy="327"/>
            </a:xfrm>
            <a:prstGeom prst="rect">
              <a:avLst/>
            </a:prstGeom>
            <a:noFill/>
            <a:ln w="38100">
              <a:noFill/>
              <a:miter lim="800000"/>
              <a:headEnd type="none" w="sm" len="sm"/>
              <a:tailEnd type="none" w="med" len="lg"/>
            </a:ln>
          </p:spPr>
          <p:txBody>
            <a:bodyPr wrap="none" lIns="90000" tIns="46800" rIns="90000" bIns="46800" anchor="ctr">
              <a:spAutoFit/>
            </a:bodyPr>
            <a:lstStyle/>
            <a:p>
              <a:pPr algn="ctr"/>
              <a:endParaRPr lang="zh-CN" altLang="zh-CN" i="1">
                <a:ea typeface="长城楷体"/>
                <a:cs typeface="长城楷体"/>
              </a:endParaRPr>
            </a:p>
          </p:txBody>
        </p:sp>
        <p:sp>
          <p:nvSpPr>
            <p:cNvPr id="142373" name="Text Box 103"/>
            <p:cNvSpPr txBox="1">
              <a:spLocks noChangeArrowheads="1"/>
            </p:cNvSpPr>
            <p:nvPr/>
          </p:nvSpPr>
          <p:spPr bwMode="auto">
            <a:xfrm>
              <a:off x="4931" y="1882"/>
              <a:ext cx="251" cy="327"/>
            </a:xfrm>
            <a:prstGeom prst="rect">
              <a:avLst/>
            </a:prstGeom>
            <a:noFill/>
            <a:ln w="38100">
              <a:noFill/>
              <a:miter lim="800000"/>
              <a:headEnd/>
              <a:tailEnd/>
            </a:ln>
          </p:spPr>
          <p:txBody>
            <a:bodyPr wrap="none" lIns="90000" tIns="46800" rIns="90000" bIns="46800" anchor="ctr">
              <a:spAutoFit/>
            </a:bodyPr>
            <a:lstStyle/>
            <a:p>
              <a:pPr algn="ctr"/>
              <a:r>
                <a:rPr lang="en-US" altLang="zh-CN" i="1">
                  <a:ea typeface="长城楷体"/>
                  <a:cs typeface="长城楷体"/>
                </a:rPr>
                <a:t>T</a:t>
              </a:r>
            </a:p>
          </p:txBody>
        </p:sp>
        <p:sp>
          <p:nvSpPr>
            <p:cNvPr id="142374" name="Line 104"/>
            <p:cNvSpPr>
              <a:spLocks noChangeShapeType="1"/>
            </p:cNvSpPr>
            <p:nvPr/>
          </p:nvSpPr>
          <p:spPr bwMode="auto">
            <a:xfrm>
              <a:off x="4860" y="821"/>
              <a:ext cx="269" cy="0"/>
            </a:xfrm>
            <a:prstGeom prst="line">
              <a:avLst/>
            </a:prstGeom>
            <a:noFill/>
            <a:ln w="38100">
              <a:solidFill>
                <a:schemeClr val="tx1"/>
              </a:solidFill>
              <a:round/>
              <a:headEnd/>
              <a:tailEnd/>
            </a:ln>
          </p:spPr>
          <p:txBody>
            <a:bodyPr wrap="none" lIns="90000" tIns="46800" rIns="90000" bIns="46800" anchor="ctr">
              <a:spAutoFit/>
            </a:bodyPr>
            <a:lstStyle/>
            <a:p>
              <a:endParaRPr lang="zh-CN" altLang="en-US"/>
            </a:p>
          </p:txBody>
        </p:sp>
        <p:sp>
          <p:nvSpPr>
            <p:cNvPr id="142375" name="Oval 105"/>
            <p:cNvSpPr>
              <a:spLocks noChangeArrowheads="1"/>
            </p:cNvSpPr>
            <p:nvPr/>
          </p:nvSpPr>
          <p:spPr bwMode="auto">
            <a:xfrm>
              <a:off x="4850" y="3296"/>
              <a:ext cx="39" cy="47"/>
            </a:xfrm>
            <a:prstGeom prst="ellipse">
              <a:avLst/>
            </a:prstGeom>
            <a:solidFill>
              <a:schemeClr val="tx1"/>
            </a:solidFill>
            <a:ln w="38100">
              <a:solidFill>
                <a:schemeClr val="tx1"/>
              </a:solidFill>
              <a:round/>
              <a:headEnd/>
              <a:tailEnd/>
            </a:ln>
          </p:spPr>
          <p:txBody>
            <a:bodyPr wrap="none" lIns="90000" tIns="46800" rIns="90000" bIns="46800" anchor="ctr">
              <a:spAutoFit/>
            </a:bodyPr>
            <a:lstStyle/>
            <a:p>
              <a:endParaRPr lang="zh-CN" altLang="en-US"/>
            </a:p>
          </p:txBody>
        </p:sp>
        <p:sp>
          <p:nvSpPr>
            <p:cNvPr id="142376" name="Text Box 106"/>
            <p:cNvSpPr txBox="1">
              <a:spLocks noChangeArrowheads="1"/>
            </p:cNvSpPr>
            <p:nvPr/>
          </p:nvSpPr>
          <p:spPr bwMode="auto">
            <a:xfrm>
              <a:off x="3632" y="2377"/>
              <a:ext cx="391" cy="287"/>
            </a:xfrm>
            <a:prstGeom prst="rect">
              <a:avLst/>
            </a:prstGeom>
            <a:noFill/>
            <a:ln w="38100">
              <a:noFill/>
              <a:miter lim="800000"/>
              <a:headEnd type="none" w="sm" len="sm"/>
              <a:tailEnd type="none" w="med" len="lg"/>
            </a:ln>
          </p:spPr>
          <p:txBody>
            <a:bodyPr wrap="none" lIns="90000" tIns="46800" rIns="90000" bIns="46800" anchor="ctr">
              <a:spAutoFit/>
            </a:bodyPr>
            <a:lstStyle/>
            <a:p>
              <a:pPr algn="ctr"/>
              <a:r>
                <a:rPr lang="en-US" altLang="zh-CN" i="1">
                  <a:ea typeface="长城楷体"/>
                  <a:cs typeface="长城楷体"/>
                </a:rPr>
                <a:t>R</a:t>
              </a:r>
              <a:r>
                <a:rPr lang="en-US" altLang="zh-CN" i="1" baseline="-25000">
                  <a:ea typeface="长城楷体"/>
                  <a:cs typeface="长城楷体"/>
                </a:rPr>
                <a:t>b</a:t>
              </a:r>
              <a:r>
                <a:rPr lang="en-US" altLang="zh-CN" baseline="-25000">
                  <a:ea typeface="长城楷体"/>
                  <a:cs typeface="长城楷体"/>
                </a:rPr>
                <a:t>2</a:t>
              </a:r>
              <a:endParaRPr lang="en-US" altLang="zh-CN" i="1">
                <a:ea typeface="长城楷体"/>
                <a:cs typeface="长城楷体"/>
              </a:endParaRPr>
            </a:p>
          </p:txBody>
        </p:sp>
        <p:sp>
          <p:nvSpPr>
            <p:cNvPr id="142377" name="Rectangle 107"/>
            <p:cNvSpPr>
              <a:spLocks noChangeArrowheads="1"/>
            </p:cNvSpPr>
            <p:nvPr/>
          </p:nvSpPr>
          <p:spPr bwMode="auto">
            <a:xfrm>
              <a:off x="4817" y="2900"/>
              <a:ext cx="118" cy="284"/>
            </a:xfrm>
            <a:prstGeom prst="rect">
              <a:avLst/>
            </a:prstGeom>
            <a:solidFill>
              <a:schemeClr val="bg1"/>
            </a:solidFill>
            <a:ln w="38100">
              <a:solidFill>
                <a:schemeClr val="tx1"/>
              </a:solidFill>
              <a:miter lim="800000"/>
              <a:headEnd type="none" w="sm" len="sm"/>
              <a:tailEnd type="none" w="med" len="lg"/>
            </a:ln>
          </p:spPr>
          <p:txBody>
            <a:bodyPr lIns="90000" tIns="46800" rIns="90000" bIns="46800" anchor="ctr">
              <a:spAutoFit/>
            </a:bodyPr>
            <a:lstStyle/>
            <a:p>
              <a:endParaRPr lang="zh-CN" altLang="en-US"/>
            </a:p>
          </p:txBody>
        </p:sp>
        <p:sp>
          <p:nvSpPr>
            <p:cNvPr id="142378" name="Oval 108"/>
            <p:cNvSpPr>
              <a:spLocks noChangeArrowheads="1"/>
            </p:cNvSpPr>
            <p:nvPr/>
          </p:nvSpPr>
          <p:spPr bwMode="auto">
            <a:xfrm>
              <a:off x="4846" y="794"/>
              <a:ext cx="38" cy="47"/>
            </a:xfrm>
            <a:prstGeom prst="ellipse">
              <a:avLst/>
            </a:prstGeom>
            <a:solidFill>
              <a:schemeClr val="tx1"/>
            </a:solidFill>
            <a:ln w="38100">
              <a:solidFill>
                <a:schemeClr val="tx1"/>
              </a:solidFill>
              <a:round/>
              <a:headEnd/>
              <a:tailEnd/>
            </a:ln>
          </p:spPr>
          <p:txBody>
            <a:bodyPr wrap="none" lIns="90000" tIns="46800" rIns="90000" bIns="46800" anchor="ctr">
              <a:spAutoFit/>
            </a:bodyPr>
            <a:lstStyle/>
            <a:p>
              <a:endParaRPr lang="zh-CN" altLang="en-US"/>
            </a:p>
          </p:txBody>
        </p:sp>
        <p:sp>
          <p:nvSpPr>
            <p:cNvPr id="142379" name="Text Box 109"/>
            <p:cNvSpPr txBox="1">
              <a:spLocks noChangeArrowheads="1"/>
            </p:cNvSpPr>
            <p:nvPr/>
          </p:nvSpPr>
          <p:spPr bwMode="auto">
            <a:xfrm>
              <a:off x="4911" y="2389"/>
              <a:ext cx="384" cy="287"/>
            </a:xfrm>
            <a:prstGeom prst="rect">
              <a:avLst/>
            </a:prstGeom>
            <a:noFill/>
            <a:ln w="38100">
              <a:noFill/>
              <a:miter lim="800000"/>
              <a:headEnd type="none" w="sm" len="sm"/>
              <a:tailEnd type="none" w="med" len="lg"/>
            </a:ln>
          </p:spPr>
          <p:txBody>
            <a:bodyPr wrap="none" lIns="90000" tIns="46800" rIns="90000" bIns="46800" anchor="ctr">
              <a:spAutoFit/>
            </a:bodyPr>
            <a:lstStyle/>
            <a:p>
              <a:pPr algn="ctr"/>
              <a:r>
                <a:rPr lang="en-US" altLang="zh-CN" i="1">
                  <a:ea typeface="长城楷体"/>
                  <a:cs typeface="长城楷体"/>
                </a:rPr>
                <a:t>R</a:t>
              </a:r>
              <a:r>
                <a:rPr lang="en-US" altLang="zh-CN" i="1" baseline="-25000">
                  <a:ea typeface="长城楷体"/>
                  <a:cs typeface="长城楷体"/>
                </a:rPr>
                <a:t>e</a:t>
              </a:r>
              <a:r>
                <a:rPr lang="en-US" altLang="zh-CN" baseline="-25000">
                  <a:ea typeface="长城楷体"/>
                  <a:cs typeface="长城楷体"/>
                </a:rPr>
                <a:t>1</a:t>
              </a:r>
              <a:endParaRPr lang="en-US" altLang="zh-CN">
                <a:ea typeface="长城楷体"/>
                <a:cs typeface="长城楷体"/>
              </a:endParaRPr>
            </a:p>
          </p:txBody>
        </p:sp>
        <p:sp>
          <p:nvSpPr>
            <p:cNvPr id="142380" name="Oval 110"/>
            <p:cNvSpPr>
              <a:spLocks noChangeArrowheads="1"/>
            </p:cNvSpPr>
            <p:nvPr/>
          </p:nvSpPr>
          <p:spPr bwMode="auto">
            <a:xfrm>
              <a:off x="4108" y="1978"/>
              <a:ext cx="72" cy="72"/>
            </a:xfrm>
            <a:prstGeom prst="ellipse">
              <a:avLst/>
            </a:prstGeom>
            <a:solidFill>
              <a:schemeClr val="tx1"/>
            </a:solidFill>
            <a:ln w="12700">
              <a:solidFill>
                <a:schemeClr val="tx1"/>
              </a:solidFill>
              <a:round/>
              <a:headEnd/>
              <a:tailEnd/>
            </a:ln>
          </p:spPr>
          <p:txBody>
            <a:bodyPr wrap="none" anchor="ctr"/>
            <a:lstStyle/>
            <a:p>
              <a:endParaRPr lang="zh-CN" altLang="en-US"/>
            </a:p>
          </p:txBody>
        </p:sp>
        <p:sp>
          <p:nvSpPr>
            <p:cNvPr id="142381" name="Rectangle 111"/>
            <p:cNvSpPr>
              <a:spLocks noChangeArrowheads="1"/>
            </p:cNvSpPr>
            <p:nvPr/>
          </p:nvSpPr>
          <p:spPr bwMode="auto">
            <a:xfrm>
              <a:off x="4808" y="2441"/>
              <a:ext cx="118" cy="284"/>
            </a:xfrm>
            <a:prstGeom prst="rect">
              <a:avLst/>
            </a:prstGeom>
            <a:solidFill>
              <a:schemeClr val="bg1"/>
            </a:solidFill>
            <a:ln w="38100">
              <a:solidFill>
                <a:schemeClr val="tx1"/>
              </a:solidFill>
              <a:miter lim="800000"/>
              <a:headEnd type="none" w="sm" len="sm"/>
              <a:tailEnd type="none" w="med" len="lg"/>
            </a:ln>
          </p:spPr>
          <p:txBody>
            <a:bodyPr lIns="90000" tIns="46800" rIns="90000" bIns="46800" anchor="ctr">
              <a:spAutoFit/>
            </a:bodyPr>
            <a:lstStyle/>
            <a:p>
              <a:endParaRPr lang="zh-CN" altLang="en-US"/>
            </a:p>
          </p:txBody>
        </p:sp>
        <p:sp>
          <p:nvSpPr>
            <p:cNvPr id="142382" name="Rectangle 112"/>
            <p:cNvSpPr>
              <a:spLocks noChangeArrowheads="1"/>
            </p:cNvSpPr>
            <p:nvPr/>
          </p:nvSpPr>
          <p:spPr bwMode="auto">
            <a:xfrm>
              <a:off x="4085" y="2423"/>
              <a:ext cx="118" cy="284"/>
            </a:xfrm>
            <a:prstGeom prst="rect">
              <a:avLst/>
            </a:prstGeom>
            <a:solidFill>
              <a:schemeClr val="bg1"/>
            </a:solidFill>
            <a:ln w="38100">
              <a:solidFill>
                <a:schemeClr val="tx1"/>
              </a:solidFill>
              <a:miter lim="800000"/>
              <a:headEnd type="none" w="sm" len="sm"/>
              <a:tailEnd type="none" w="med" len="lg"/>
            </a:ln>
          </p:spPr>
          <p:txBody>
            <a:bodyPr lIns="90000" tIns="46800" rIns="90000" bIns="46800" anchor="ctr">
              <a:spAutoFit/>
            </a:bodyPr>
            <a:lstStyle/>
            <a:p>
              <a:endParaRPr lang="zh-CN" altLang="en-US"/>
            </a:p>
          </p:txBody>
        </p:sp>
        <p:sp>
          <p:nvSpPr>
            <p:cNvPr id="142383" name="Rectangle 113"/>
            <p:cNvSpPr>
              <a:spLocks noChangeArrowheads="1"/>
            </p:cNvSpPr>
            <p:nvPr/>
          </p:nvSpPr>
          <p:spPr bwMode="auto">
            <a:xfrm>
              <a:off x="4087" y="1134"/>
              <a:ext cx="118" cy="284"/>
            </a:xfrm>
            <a:prstGeom prst="rect">
              <a:avLst/>
            </a:prstGeom>
            <a:solidFill>
              <a:schemeClr val="bg1"/>
            </a:solidFill>
            <a:ln w="38100">
              <a:solidFill>
                <a:schemeClr val="tx1"/>
              </a:solidFill>
              <a:miter lim="800000"/>
              <a:headEnd type="none" w="sm" len="sm"/>
              <a:tailEnd type="none" w="med" len="lg"/>
            </a:ln>
          </p:spPr>
          <p:txBody>
            <a:bodyPr lIns="90000" tIns="46800" rIns="90000" bIns="46800" anchor="ctr">
              <a:spAutoFit/>
            </a:bodyPr>
            <a:lstStyle/>
            <a:p>
              <a:endParaRPr lang="zh-CN" altLang="en-US"/>
            </a:p>
          </p:txBody>
        </p:sp>
        <p:sp>
          <p:nvSpPr>
            <p:cNvPr id="142384" name="Text Box 114"/>
            <p:cNvSpPr txBox="1">
              <a:spLocks noChangeArrowheads="1"/>
            </p:cNvSpPr>
            <p:nvPr/>
          </p:nvSpPr>
          <p:spPr bwMode="auto">
            <a:xfrm>
              <a:off x="4919" y="2873"/>
              <a:ext cx="384" cy="287"/>
            </a:xfrm>
            <a:prstGeom prst="rect">
              <a:avLst/>
            </a:prstGeom>
            <a:noFill/>
            <a:ln w="38100">
              <a:noFill/>
              <a:miter lim="800000"/>
              <a:headEnd type="none" w="sm" len="sm"/>
              <a:tailEnd type="none" w="med" len="lg"/>
            </a:ln>
          </p:spPr>
          <p:txBody>
            <a:bodyPr wrap="none" lIns="90000" tIns="46800" rIns="90000" bIns="46800" anchor="ctr">
              <a:spAutoFit/>
            </a:bodyPr>
            <a:lstStyle/>
            <a:p>
              <a:pPr algn="ctr"/>
              <a:r>
                <a:rPr lang="en-US" altLang="zh-CN" i="1">
                  <a:ea typeface="长城楷体"/>
                  <a:cs typeface="长城楷体"/>
                </a:rPr>
                <a:t>R</a:t>
              </a:r>
              <a:r>
                <a:rPr lang="en-US" altLang="zh-CN" i="1" baseline="-25000">
                  <a:ea typeface="长城楷体"/>
                  <a:cs typeface="长城楷体"/>
                </a:rPr>
                <a:t>e</a:t>
              </a:r>
              <a:r>
                <a:rPr lang="en-US" altLang="zh-CN" baseline="-25000">
                  <a:ea typeface="长城楷体"/>
                  <a:cs typeface="长城楷体"/>
                </a:rPr>
                <a:t>2</a:t>
              </a:r>
              <a:endParaRPr lang="en-US" altLang="zh-CN">
                <a:ea typeface="长城楷体"/>
                <a:cs typeface="长城楷体"/>
              </a:endParaRPr>
            </a:p>
          </p:txBody>
        </p:sp>
      </p:grpSp>
      <p:sp>
        <p:nvSpPr>
          <p:cNvPr id="142345" name="Text Box 117"/>
          <p:cNvSpPr txBox="1">
            <a:spLocks noChangeArrowheads="1"/>
          </p:cNvSpPr>
          <p:nvPr/>
        </p:nvSpPr>
        <p:spPr bwMode="auto">
          <a:xfrm>
            <a:off x="1119188" y="6008688"/>
            <a:ext cx="1663700" cy="519112"/>
          </a:xfrm>
          <a:prstGeom prst="rect">
            <a:avLst/>
          </a:prstGeom>
          <a:noFill/>
          <a:ln w="9525">
            <a:noFill/>
            <a:miter lim="800000"/>
            <a:headEnd/>
            <a:tailEnd/>
          </a:ln>
        </p:spPr>
        <p:txBody>
          <a:bodyPr>
            <a:spAutoFit/>
          </a:bodyPr>
          <a:lstStyle/>
          <a:p>
            <a:r>
              <a:rPr lang="zh-CN" altLang="en-US">
                <a:ea typeface="楷体_GB2312" pitchFamily="49" charset="-122"/>
              </a:rPr>
              <a:t>直流通路</a:t>
            </a:r>
          </a:p>
        </p:txBody>
      </p:sp>
      <p:sp>
        <p:nvSpPr>
          <p:cNvPr id="140298" name="矩形 164"/>
          <p:cNvSpPr>
            <a:spLocks noChangeArrowheads="1"/>
          </p:cNvSpPr>
          <p:nvPr/>
        </p:nvSpPr>
        <p:spPr bwMode="auto">
          <a:xfrm>
            <a:off x="4572000" y="4659313"/>
            <a:ext cx="4572000" cy="609600"/>
          </a:xfrm>
          <a:prstGeom prst="rect">
            <a:avLst/>
          </a:prstGeom>
          <a:noFill/>
          <a:ln w="9525">
            <a:noFill/>
            <a:miter lim="800000"/>
            <a:headEnd/>
            <a:tailEnd/>
          </a:ln>
        </p:spPr>
        <p:txBody>
          <a:bodyPr>
            <a:spAutoFit/>
          </a:bodyPr>
          <a:lstStyle/>
          <a:p>
            <a:pPr>
              <a:lnSpc>
                <a:spcPct val="120000"/>
              </a:lnSpc>
              <a:spcBef>
                <a:spcPct val="10000"/>
              </a:spcBef>
            </a:pPr>
            <a:r>
              <a:rPr lang="en-US" altLang="zh-CN" sz="2800">
                <a:solidFill>
                  <a:srgbClr val="FF3300"/>
                </a:solidFill>
              </a:rPr>
              <a:t>I</a:t>
            </a:r>
            <a:r>
              <a:rPr lang="en-US" altLang="zh-CN" sz="2800" baseline="-25000">
                <a:solidFill>
                  <a:srgbClr val="FF3300"/>
                </a:solidFill>
              </a:rPr>
              <a:t>BQ</a:t>
            </a:r>
            <a:r>
              <a:rPr lang="en-US" altLang="zh-CN" sz="2800">
                <a:solidFill>
                  <a:srgbClr val="FF3300"/>
                </a:solidFill>
              </a:rPr>
              <a:t>= I</a:t>
            </a:r>
            <a:r>
              <a:rPr lang="en-US" altLang="zh-CN" sz="2800" baseline="-25000">
                <a:solidFill>
                  <a:srgbClr val="FF3300"/>
                </a:solidFill>
              </a:rPr>
              <a:t>CQ </a:t>
            </a:r>
            <a:r>
              <a:rPr lang="en-US" altLang="zh-CN" sz="2800">
                <a:solidFill>
                  <a:srgbClr val="FF3300"/>
                </a:solidFill>
              </a:rPr>
              <a:t>/β</a:t>
            </a:r>
            <a:r>
              <a:rPr lang="en-US" altLang="zh-CN" sz="2800"/>
              <a:t>  =29.2μA</a:t>
            </a:r>
          </a:p>
        </p:txBody>
      </p:sp>
      <p:sp>
        <p:nvSpPr>
          <p:cNvPr id="142347" name="日期占位符 1"/>
          <p:cNvSpPr>
            <a:spLocks noGrp="1"/>
          </p:cNvSpPr>
          <p:nvPr>
            <p:ph type="dt" sz="quarter" idx="10"/>
          </p:nvPr>
        </p:nvSpPr>
        <p:spPr>
          <a:xfrm>
            <a:off x="457200" y="6484938"/>
            <a:ext cx="2133600" cy="476250"/>
          </a:xfrm>
          <a:noFill/>
        </p:spPr>
        <p:txBody>
          <a:bodyPr/>
          <a:lstStyle/>
          <a:p>
            <a:fld id="{910C341F-645B-402D-9CE2-4318F5964136}" type="datetime1">
              <a:rPr lang="zh-CN" altLang="en-US" smtClean="0">
                <a:latin typeface="Arial" pitchFamily="34" charset="0"/>
              </a:rPr>
              <a:pPr/>
              <a:t>2019-10-9</a:t>
            </a:fld>
            <a:endParaRPr lang="en-US" altLang="zh-CN" smtClean="0">
              <a:latin typeface="Arial" pitchFamily="34" charset="0"/>
            </a:endParaRPr>
          </a:p>
        </p:txBody>
      </p:sp>
      <p:sp>
        <p:nvSpPr>
          <p:cNvPr id="142348" name="页脚占位符 2"/>
          <p:cNvSpPr>
            <a:spLocks noGrp="1"/>
          </p:cNvSpPr>
          <p:nvPr>
            <p:ph type="ftr" sz="quarter" idx="11"/>
          </p:nvPr>
        </p:nvSpPr>
        <p:spPr>
          <a:xfrm>
            <a:off x="3124200" y="6484938"/>
            <a:ext cx="2895600" cy="476250"/>
          </a:xfrm>
          <a:noFill/>
        </p:spPr>
        <p:txBody>
          <a:bodyPr/>
          <a:lstStyle/>
          <a:p>
            <a:r>
              <a:rPr lang="en-US" altLang="zh-CN" smtClean="0">
                <a:latin typeface="Arial" pitchFamily="34" charset="0"/>
              </a:rPr>
              <a:t>电工电子教研室</a:t>
            </a:r>
          </a:p>
        </p:txBody>
      </p:sp>
      <p:sp>
        <p:nvSpPr>
          <p:cNvPr id="54" name="矩形 53"/>
          <p:cNvSpPr>
            <a:spLocks noChangeArrowheads="1"/>
          </p:cNvSpPr>
          <p:nvPr/>
        </p:nvSpPr>
        <p:spPr bwMode="auto">
          <a:xfrm>
            <a:off x="3738563" y="3579813"/>
            <a:ext cx="839787" cy="523875"/>
          </a:xfrm>
          <a:prstGeom prst="rect">
            <a:avLst/>
          </a:prstGeom>
          <a:noFill/>
          <a:ln w="9525">
            <a:noFill/>
            <a:miter lim="800000"/>
            <a:headEnd/>
            <a:tailEnd/>
          </a:ln>
        </p:spPr>
        <p:txBody>
          <a:bodyPr wrap="none">
            <a:spAutoFit/>
          </a:bodyPr>
          <a:lstStyle/>
          <a:p>
            <a:r>
              <a:rPr lang="en-US" altLang="zh-CN" sz="2800">
                <a:solidFill>
                  <a:srgbClr val="FF3300"/>
                </a:solidFill>
              </a:rPr>
              <a:t>I</a:t>
            </a:r>
            <a:r>
              <a:rPr lang="en-US" altLang="zh-CN" sz="2800" baseline="-25000">
                <a:solidFill>
                  <a:srgbClr val="FF3300"/>
                </a:solidFill>
              </a:rPr>
              <a:t>CQ</a:t>
            </a:r>
            <a:r>
              <a:rPr lang="zh-CN" altLang="en-US" sz="2800">
                <a:solidFill>
                  <a:srgbClr val="FF3300"/>
                </a:solidFill>
              </a:rPr>
              <a:t>≈</a:t>
            </a:r>
            <a:endParaRPr lang="zh-CN" altLang="en-US" sz="280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42" fill="hold" grpId="0" nodeType="clickEffect">
                                  <p:stCondLst>
                                    <p:cond delay="0"/>
                                  </p:stCondLst>
                                  <p:childTnLst>
                                    <p:set>
                                      <p:cBhvr>
                                        <p:cTn id="6" dur="1" fill="hold">
                                          <p:stCondLst>
                                            <p:cond delay="0"/>
                                          </p:stCondLst>
                                        </p:cTn>
                                        <p:tgtEl>
                                          <p:spTgt spid="77"/>
                                        </p:tgtEl>
                                        <p:attrNameLst>
                                          <p:attrName>style.visibility</p:attrName>
                                        </p:attrNameLst>
                                      </p:cBhvr>
                                      <p:to>
                                        <p:strVal val="visible"/>
                                      </p:to>
                                    </p:set>
                                    <p:animEffect transition="in" filter="barn(outHorizontal)">
                                      <p:cBhvr>
                                        <p:cTn id="7" dur="500"/>
                                        <p:tgtEl>
                                          <p:spTgt spid="77"/>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42" fill="hold" grpId="0" nodeType="clickEffect">
                                  <p:stCondLst>
                                    <p:cond delay="0"/>
                                  </p:stCondLst>
                                  <p:childTnLst>
                                    <p:set>
                                      <p:cBhvr>
                                        <p:cTn id="11" dur="1" fill="hold">
                                          <p:stCondLst>
                                            <p:cond delay="0"/>
                                          </p:stCondLst>
                                        </p:cTn>
                                        <p:tgtEl>
                                          <p:spTgt spid="94378"/>
                                        </p:tgtEl>
                                        <p:attrNameLst>
                                          <p:attrName>style.visibility</p:attrName>
                                        </p:attrNameLst>
                                      </p:cBhvr>
                                      <p:to>
                                        <p:strVal val="visible"/>
                                      </p:to>
                                    </p:set>
                                    <p:animEffect transition="in" filter="barn(outHorizontal)">
                                      <p:cBhvr>
                                        <p:cTn id="12" dur="500"/>
                                        <p:tgtEl>
                                          <p:spTgt spid="94378"/>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4029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6" presetClass="entr" presetSubtype="42" fill="hold" grpId="0" nodeType="clickEffect">
                                  <p:stCondLst>
                                    <p:cond delay="0"/>
                                  </p:stCondLst>
                                  <p:childTnLst>
                                    <p:set>
                                      <p:cBhvr>
                                        <p:cTn id="24" dur="1" fill="hold">
                                          <p:stCondLst>
                                            <p:cond delay="0"/>
                                          </p:stCondLst>
                                        </p:cTn>
                                        <p:tgtEl>
                                          <p:spTgt spid="94379"/>
                                        </p:tgtEl>
                                        <p:attrNameLst>
                                          <p:attrName>style.visibility</p:attrName>
                                        </p:attrNameLst>
                                      </p:cBhvr>
                                      <p:to>
                                        <p:strVal val="visible"/>
                                      </p:to>
                                    </p:set>
                                    <p:animEffect transition="in" filter="barn(outHorizontal)">
                                      <p:cBhvr>
                                        <p:cTn id="25" dur="500"/>
                                        <p:tgtEl>
                                          <p:spTgt spid="943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378" grpId="0" autoUpdateAnimBg="0"/>
      <p:bldP spid="94379" grpId="0" autoUpdateAnimBg="0"/>
      <p:bldP spid="77" grpId="0" autoUpdateAnimBg="0"/>
      <p:bldP spid="140298" grpId="0"/>
      <p:bldP spid="54" grpId="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83" name="灯片编号占位符 5"/>
          <p:cNvSpPr>
            <a:spLocks noGrp="1"/>
          </p:cNvSpPr>
          <p:nvPr>
            <p:ph type="sldNum" sz="quarter" idx="12"/>
          </p:nvPr>
        </p:nvSpPr>
        <p:spPr>
          <a:xfrm>
            <a:off x="6834188" y="6524625"/>
            <a:ext cx="2133600" cy="476250"/>
          </a:xfrm>
          <a:noFill/>
        </p:spPr>
        <p:txBody>
          <a:bodyPr/>
          <a:lstStyle/>
          <a:p>
            <a:fld id="{10FE783C-9012-4439-ACC7-98311AD04192}" type="slidenum">
              <a:rPr lang="en-US" altLang="zh-CN" smtClean="0">
                <a:latin typeface="Arial" pitchFamily="34" charset="0"/>
              </a:rPr>
              <a:pPr/>
              <a:t>102</a:t>
            </a:fld>
            <a:endParaRPr lang="en-US" altLang="zh-CN" smtClean="0">
              <a:latin typeface="Arial" pitchFamily="34" charset="0"/>
            </a:endParaRPr>
          </a:p>
        </p:txBody>
      </p:sp>
      <p:graphicFrame>
        <p:nvGraphicFramePr>
          <p:cNvPr id="95442" name="Object 2"/>
          <p:cNvGraphicFramePr>
            <a:graphicFrameLocks noChangeAspect="1"/>
          </p:cNvGraphicFramePr>
          <p:nvPr/>
        </p:nvGraphicFramePr>
        <p:xfrm>
          <a:off x="298450" y="679450"/>
          <a:ext cx="2441575" cy="785813"/>
        </p:xfrm>
        <a:graphic>
          <a:graphicData uri="http://schemas.openxmlformats.org/presentationml/2006/ole">
            <p:oleObj spid="_x0000_s88083" name="Equation" r:id="rId4" imgW="1345616" imgH="444307" progId="Equation.DSMT4">
              <p:embed/>
            </p:oleObj>
          </a:graphicData>
        </a:graphic>
      </p:graphicFrame>
      <p:graphicFrame>
        <p:nvGraphicFramePr>
          <p:cNvPr id="95443" name="Object 3"/>
          <p:cNvGraphicFramePr>
            <a:graphicFrameLocks noChangeAspect="1"/>
          </p:cNvGraphicFramePr>
          <p:nvPr/>
        </p:nvGraphicFramePr>
        <p:xfrm>
          <a:off x="266700" y="1682750"/>
          <a:ext cx="2576513" cy="833438"/>
        </p:xfrm>
        <a:graphic>
          <a:graphicData uri="http://schemas.openxmlformats.org/presentationml/2006/ole">
            <p:oleObj spid="_x0000_s88084" name="Equation" r:id="rId5" imgW="1333500" imgH="431800" progId="Equation.DSMT4">
              <p:embed/>
            </p:oleObj>
          </a:graphicData>
        </a:graphic>
      </p:graphicFrame>
      <p:graphicFrame>
        <p:nvGraphicFramePr>
          <p:cNvPr id="95444" name="Object 4"/>
          <p:cNvGraphicFramePr>
            <a:graphicFrameLocks noChangeAspect="1"/>
          </p:cNvGraphicFramePr>
          <p:nvPr/>
        </p:nvGraphicFramePr>
        <p:xfrm>
          <a:off x="166688" y="3151188"/>
          <a:ext cx="4829175" cy="606425"/>
        </p:xfrm>
        <a:graphic>
          <a:graphicData uri="http://schemas.openxmlformats.org/presentationml/2006/ole">
            <p:oleObj spid="_x0000_s88085" name="Equation" r:id="rId6" imgW="2019300" imgH="254000" progId="Equation.DSMT4">
              <p:embed/>
            </p:oleObj>
          </a:graphicData>
        </a:graphic>
      </p:graphicFrame>
      <p:graphicFrame>
        <p:nvGraphicFramePr>
          <p:cNvPr id="95446" name="Object 5"/>
          <p:cNvGraphicFramePr>
            <a:graphicFrameLocks noChangeAspect="1"/>
          </p:cNvGraphicFramePr>
          <p:nvPr/>
        </p:nvGraphicFramePr>
        <p:xfrm>
          <a:off x="246063" y="4500563"/>
          <a:ext cx="2001837" cy="811212"/>
        </p:xfrm>
        <a:graphic>
          <a:graphicData uri="http://schemas.openxmlformats.org/presentationml/2006/ole">
            <p:oleObj spid="_x0000_s88086" name="Equation" r:id="rId7" imgW="990170" imgH="431613" progId="Equation.DSMT4">
              <p:embed/>
            </p:oleObj>
          </a:graphicData>
        </a:graphic>
      </p:graphicFrame>
      <p:sp>
        <p:nvSpPr>
          <p:cNvPr id="95447" name="Text Box 215"/>
          <p:cNvSpPr txBox="1">
            <a:spLocks noChangeArrowheads="1"/>
          </p:cNvSpPr>
          <p:nvPr/>
        </p:nvSpPr>
        <p:spPr bwMode="auto">
          <a:xfrm>
            <a:off x="2230438" y="6008688"/>
            <a:ext cx="2262187" cy="525462"/>
          </a:xfrm>
          <a:prstGeom prst="rect">
            <a:avLst/>
          </a:prstGeom>
          <a:noFill/>
          <a:ln w="9525">
            <a:noFill/>
            <a:miter lim="800000"/>
            <a:headEnd/>
            <a:tailEnd/>
          </a:ln>
        </p:spPr>
        <p:txBody>
          <a:bodyPr lIns="90000" tIns="46800" rIns="90000" bIns="46800">
            <a:spAutoFit/>
          </a:bodyPr>
          <a:lstStyle/>
          <a:p>
            <a:pPr>
              <a:spcBef>
                <a:spcPct val="50000"/>
              </a:spcBef>
            </a:pPr>
            <a:r>
              <a:rPr lang="en-US" altLang="zh-CN" sz="2800">
                <a:cs typeface="Times New Roman" pitchFamily="18" charset="0"/>
              </a:rPr>
              <a:t>R</a:t>
            </a:r>
            <a:r>
              <a:rPr lang="en-US" altLang="zh-CN" sz="2800" baseline="-25000">
                <a:cs typeface="Times New Roman" pitchFamily="18" charset="0"/>
              </a:rPr>
              <a:t>o</a:t>
            </a:r>
            <a:r>
              <a:rPr lang="en-US" altLang="zh-CN" sz="2800">
                <a:cs typeface="Times New Roman" pitchFamily="18" charset="0"/>
              </a:rPr>
              <a:t>=3.3KΩ</a:t>
            </a:r>
          </a:p>
        </p:txBody>
      </p:sp>
      <p:graphicFrame>
        <p:nvGraphicFramePr>
          <p:cNvPr id="88070" name="Object 6"/>
          <p:cNvGraphicFramePr>
            <a:graphicFrameLocks noChangeAspect="1"/>
          </p:cNvGraphicFramePr>
          <p:nvPr/>
        </p:nvGraphicFramePr>
        <p:xfrm>
          <a:off x="292100" y="80963"/>
          <a:ext cx="3044825" cy="477837"/>
        </p:xfrm>
        <a:graphic>
          <a:graphicData uri="http://schemas.openxmlformats.org/presentationml/2006/ole">
            <p:oleObj spid="_x0000_s88087" name="Equation" r:id="rId8" imgW="1143000" imgH="241300" progId="Equation.DSMT4">
              <p:embed/>
            </p:oleObj>
          </a:graphicData>
        </a:graphic>
      </p:graphicFrame>
      <p:sp>
        <p:nvSpPr>
          <p:cNvPr id="95451" name="Text Box 219"/>
          <p:cNvSpPr txBox="1">
            <a:spLocks noChangeArrowheads="1"/>
          </p:cNvSpPr>
          <p:nvPr/>
        </p:nvSpPr>
        <p:spPr bwMode="auto">
          <a:xfrm>
            <a:off x="2789238" y="809625"/>
            <a:ext cx="1981200" cy="525463"/>
          </a:xfrm>
          <a:prstGeom prst="rect">
            <a:avLst/>
          </a:prstGeom>
          <a:noFill/>
          <a:ln w="9525">
            <a:noFill/>
            <a:miter lim="800000"/>
            <a:headEnd/>
            <a:tailEnd/>
          </a:ln>
        </p:spPr>
        <p:txBody>
          <a:bodyPr lIns="90000" tIns="46800" rIns="90000" bIns="46800">
            <a:spAutoFit/>
          </a:bodyPr>
          <a:lstStyle/>
          <a:p>
            <a:pPr>
              <a:spcBef>
                <a:spcPct val="50000"/>
              </a:spcBef>
            </a:pPr>
            <a:r>
              <a:rPr lang="en-US" altLang="zh-CN" sz="2800"/>
              <a:t>=1.1KΩ</a:t>
            </a:r>
          </a:p>
        </p:txBody>
      </p:sp>
      <p:graphicFrame>
        <p:nvGraphicFramePr>
          <p:cNvPr id="95452" name="Object 7"/>
          <p:cNvGraphicFramePr>
            <a:graphicFrameLocks noChangeAspect="1"/>
          </p:cNvGraphicFramePr>
          <p:nvPr/>
        </p:nvGraphicFramePr>
        <p:xfrm>
          <a:off x="431800" y="2674938"/>
          <a:ext cx="1547813" cy="430212"/>
        </p:xfrm>
        <a:graphic>
          <a:graphicData uri="http://schemas.openxmlformats.org/presentationml/2006/ole">
            <p:oleObj spid="_x0000_s88088" name="Equation" r:id="rId9" imgW="698500" imgH="228600" progId="Equation.DSMT4">
              <p:embed/>
            </p:oleObj>
          </a:graphicData>
        </a:graphic>
      </p:graphicFrame>
      <p:graphicFrame>
        <p:nvGraphicFramePr>
          <p:cNvPr id="95453" name="Object 8"/>
          <p:cNvGraphicFramePr>
            <a:graphicFrameLocks noChangeAspect="1"/>
          </p:cNvGraphicFramePr>
          <p:nvPr/>
        </p:nvGraphicFramePr>
        <p:xfrm>
          <a:off x="246063" y="3905250"/>
          <a:ext cx="2003425" cy="546100"/>
        </p:xfrm>
        <a:graphic>
          <a:graphicData uri="http://schemas.openxmlformats.org/presentationml/2006/ole">
            <p:oleObj spid="_x0000_s88089" name="Equation" r:id="rId10" imgW="838200" imgH="228600" progId="Equation.3">
              <p:embed/>
            </p:oleObj>
          </a:graphicData>
        </a:graphic>
      </p:graphicFrame>
      <p:sp>
        <p:nvSpPr>
          <p:cNvPr id="95454" name="Text Box 222"/>
          <p:cNvSpPr txBox="1">
            <a:spLocks noChangeArrowheads="1"/>
          </p:cNvSpPr>
          <p:nvPr/>
        </p:nvSpPr>
        <p:spPr bwMode="auto">
          <a:xfrm>
            <a:off x="404813" y="6008688"/>
            <a:ext cx="1295400" cy="528637"/>
          </a:xfrm>
          <a:prstGeom prst="rect">
            <a:avLst/>
          </a:prstGeom>
          <a:solidFill>
            <a:srgbClr val="FFFFCC"/>
          </a:solidFill>
          <a:ln w="9525">
            <a:solidFill>
              <a:srgbClr val="FF3300"/>
            </a:solidFill>
            <a:miter lim="800000"/>
            <a:headEnd/>
            <a:tailEnd/>
          </a:ln>
        </p:spPr>
        <p:txBody>
          <a:bodyPr lIns="90000" tIns="46800" rIns="90000" bIns="46800">
            <a:spAutoFit/>
          </a:bodyPr>
          <a:lstStyle/>
          <a:p>
            <a:pPr>
              <a:spcBef>
                <a:spcPct val="50000"/>
              </a:spcBef>
            </a:pPr>
            <a:r>
              <a:rPr lang="en-US" altLang="zh-CN" sz="2800">
                <a:cs typeface="Times New Roman" pitchFamily="18" charset="0"/>
              </a:rPr>
              <a:t>R</a:t>
            </a:r>
            <a:r>
              <a:rPr lang="en-US" altLang="zh-CN" sz="2800" baseline="-25000">
                <a:cs typeface="Times New Roman" pitchFamily="18" charset="0"/>
              </a:rPr>
              <a:t>o</a:t>
            </a:r>
            <a:r>
              <a:rPr lang="en-US" altLang="zh-CN" sz="2800">
                <a:cs typeface="Times New Roman" pitchFamily="18" charset="0"/>
              </a:rPr>
              <a:t>=R</a:t>
            </a:r>
            <a:r>
              <a:rPr lang="en-US" altLang="zh-CN" sz="2800" baseline="-25000">
                <a:cs typeface="Times New Roman" pitchFamily="18" charset="0"/>
              </a:rPr>
              <a:t>C</a:t>
            </a:r>
            <a:endParaRPr lang="en-US" altLang="zh-CN" sz="2800">
              <a:cs typeface="Times New Roman" pitchFamily="18" charset="0"/>
            </a:endParaRPr>
          </a:p>
        </p:txBody>
      </p:sp>
      <p:graphicFrame>
        <p:nvGraphicFramePr>
          <p:cNvPr id="95455" name="Object 9"/>
          <p:cNvGraphicFramePr>
            <a:graphicFrameLocks noChangeAspect="1"/>
          </p:cNvGraphicFramePr>
          <p:nvPr/>
        </p:nvGraphicFramePr>
        <p:xfrm>
          <a:off x="325438" y="5413375"/>
          <a:ext cx="1738312" cy="511175"/>
        </p:xfrm>
        <a:graphic>
          <a:graphicData uri="http://schemas.openxmlformats.org/presentationml/2006/ole">
            <p:oleObj spid="_x0000_s88090" name="Equation" r:id="rId11" imgW="723586" imgH="228501" progId="Equation.DSMT4">
              <p:embed/>
            </p:oleObj>
          </a:graphicData>
        </a:graphic>
      </p:graphicFrame>
      <p:grpSp>
        <p:nvGrpSpPr>
          <p:cNvPr id="88087" name="Group 168"/>
          <p:cNvGrpSpPr>
            <a:grpSpLocks/>
          </p:cNvGrpSpPr>
          <p:nvPr/>
        </p:nvGrpSpPr>
        <p:grpSpPr bwMode="auto">
          <a:xfrm>
            <a:off x="4995863" y="333375"/>
            <a:ext cx="4148137" cy="3124200"/>
            <a:chOff x="132" y="2208"/>
            <a:chExt cx="2613" cy="1968"/>
          </a:xfrm>
        </p:grpSpPr>
        <p:sp>
          <p:nvSpPr>
            <p:cNvPr id="88146" name="Line 123"/>
            <p:cNvSpPr>
              <a:spLocks noChangeShapeType="1"/>
            </p:cNvSpPr>
            <p:nvPr/>
          </p:nvSpPr>
          <p:spPr bwMode="auto">
            <a:xfrm>
              <a:off x="1044" y="2496"/>
              <a:ext cx="1296" cy="0"/>
            </a:xfrm>
            <a:prstGeom prst="line">
              <a:avLst/>
            </a:prstGeom>
            <a:noFill/>
            <a:ln w="28575">
              <a:solidFill>
                <a:schemeClr val="tx1"/>
              </a:solidFill>
              <a:round/>
              <a:headEnd/>
              <a:tailEnd type="oval" w="med" len="med"/>
            </a:ln>
          </p:spPr>
          <p:txBody>
            <a:bodyPr lIns="90000" tIns="46800" rIns="90000" bIns="46800" anchor="ctr"/>
            <a:lstStyle/>
            <a:p>
              <a:endParaRPr lang="zh-CN" altLang="en-US"/>
            </a:p>
          </p:txBody>
        </p:sp>
        <p:sp>
          <p:nvSpPr>
            <p:cNvPr id="88147" name="Line 126"/>
            <p:cNvSpPr>
              <a:spLocks noChangeShapeType="1"/>
            </p:cNvSpPr>
            <p:nvPr/>
          </p:nvSpPr>
          <p:spPr bwMode="auto">
            <a:xfrm>
              <a:off x="432" y="3936"/>
              <a:ext cx="2064" cy="0"/>
            </a:xfrm>
            <a:prstGeom prst="line">
              <a:avLst/>
            </a:prstGeom>
            <a:noFill/>
            <a:ln w="28575">
              <a:solidFill>
                <a:schemeClr val="tx1"/>
              </a:solidFill>
              <a:round/>
              <a:headEnd type="oval" w="med" len="med"/>
              <a:tailEnd type="oval" w="med" len="med"/>
            </a:ln>
          </p:spPr>
          <p:txBody>
            <a:bodyPr lIns="90000" tIns="46800" rIns="90000" bIns="46800" anchor="ctr"/>
            <a:lstStyle/>
            <a:p>
              <a:endParaRPr lang="zh-CN" altLang="en-US"/>
            </a:p>
          </p:txBody>
        </p:sp>
        <p:grpSp>
          <p:nvGrpSpPr>
            <p:cNvPr id="88148" name="Group 167"/>
            <p:cNvGrpSpPr>
              <a:grpSpLocks/>
            </p:cNvGrpSpPr>
            <p:nvPr/>
          </p:nvGrpSpPr>
          <p:grpSpPr bwMode="auto">
            <a:xfrm>
              <a:off x="132" y="2208"/>
              <a:ext cx="2613" cy="1968"/>
              <a:chOff x="105" y="2208"/>
              <a:chExt cx="2613" cy="1968"/>
            </a:xfrm>
          </p:grpSpPr>
          <p:sp>
            <p:nvSpPr>
              <p:cNvPr id="88149" name="Line 92"/>
              <p:cNvSpPr>
                <a:spLocks noChangeShapeType="1"/>
              </p:cNvSpPr>
              <p:nvPr/>
            </p:nvSpPr>
            <p:spPr bwMode="auto">
              <a:xfrm>
                <a:off x="417" y="3840"/>
                <a:ext cx="0" cy="96"/>
              </a:xfrm>
              <a:prstGeom prst="line">
                <a:avLst/>
              </a:prstGeom>
              <a:noFill/>
              <a:ln w="28575">
                <a:solidFill>
                  <a:schemeClr val="tx1"/>
                </a:solidFill>
                <a:round/>
                <a:headEnd/>
                <a:tailEnd/>
              </a:ln>
            </p:spPr>
            <p:txBody>
              <a:bodyPr lIns="90000" tIns="46800" rIns="90000" bIns="46800" anchor="ctr"/>
              <a:lstStyle/>
              <a:p>
                <a:endParaRPr lang="zh-CN" altLang="en-US"/>
              </a:p>
            </p:txBody>
          </p:sp>
          <p:sp>
            <p:nvSpPr>
              <p:cNvPr id="88150" name="Line 161"/>
              <p:cNvSpPr>
                <a:spLocks noChangeShapeType="1"/>
              </p:cNvSpPr>
              <p:nvPr/>
            </p:nvSpPr>
            <p:spPr bwMode="auto">
              <a:xfrm>
                <a:off x="414" y="3192"/>
                <a:ext cx="240" cy="0"/>
              </a:xfrm>
              <a:prstGeom prst="line">
                <a:avLst/>
              </a:prstGeom>
              <a:noFill/>
              <a:ln w="28575">
                <a:solidFill>
                  <a:schemeClr val="tx1"/>
                </a:solidFill>
                <a:round/>
                <a:headEnd type="oval" w="med" len="med"/>
                <a:tailEnd/>
              </a:ln>
            </p:spPr>
            <p:txBody>
              <a:bodyPr lIns="90000" tIns="46800" rIns="90000" bIns="46800" anchor="ctr"/>
              <a:lstStyle/>
              <a:p>
                <a:endParaRPr lang="zh-CN" altLang="en-US"/>
              </a:p>
            </p:txBody>
          </p:sp>
          <p:grpSp>
            <p:nvGrpSpPr>
              <p:cNvPr id="88151" name="Group 166"/>
              <p:cNvGrpSpPr>
                <a:grpSpLocks/>
              </p:cNvGrpSpPr>
              <p:nvPr/>
            </p:nvGrpSpPr>
            <p:grpSpPr bwMode="auto">
              <a:xfrm>
                <a:off x="105" y="2208"/>
                <a:ext cx="2613" cy="1968"/>
                <a:chOff x="114" y="2208"/>
                <a:chExt cx="2613" cy="1968"/>
              </a:xfrm>
            </p:grpSpPr>
            <p:sp>
              <p:nvSpPr>
                <p:cNvPr id="88152" name="Text Box 158"/>
                <p:cNvSpPr txBox="1">
                  <a:spLocks noChangeArrowheads="1"/>
                </p:cNvSpPr>
                <p:nvPr/>
              </p:nvSpPr>
              <p:spPr bwMode="auto">
                <a:xfrm>
                  <a:off x="1950" y="3636"/>
                  <a:ext cx="444" cy="234"/>
                </a:xfrm>
                <a:prstGeom prst="rect">
                  <a:avLst/>
                </a:prstGeom>
                <a:noFill/>
                <a:ln w="9525">
                  <a:noFill/>
                  <a:miter lim="800000"/>
                  <a:headEnd/>
                  <a:tailEnd/>
                </a:ln>
              </p:spPr>
              <p:txBody>
                <a:bodyPr lIns="90000" tIns="46800" rIns="90000" bIns="46800">
                  <a:spAutoFit/>
                </a:bodyPr>
                <a:lstStyle/>
                <a:p>
                  <a:pPr>
                    <a:spcBef>
                      <a:spcPct val="50000"/>
                    </a:spcBef>
                  </a:pPr>
                  <a:r>
                    <a:rPr lang="en-US" altLang="zh-CN"/>
                    <a:t>C</a:t>
                  </a:r>
                  <a:r>
                    <a:rPr lang="en-US" altLang="zh-CN" baseline="-25000"/>
                    <a:t>e</a:t>
                  </a:r>
                </a:p>
              </p:txBody>
            </p:sp>
            <p:grpSp>
              <p:nvGrpSpPr>
                <p:cNvPr id="88153" name="Group 151"/>
                <p:cNvGrpSpPr>
                  <a:grpSpLocks/>
                </p:cNvGrpSpPr>
                <p:nvPr/>
              </p:nvGrpSpPr>
              <p:grpSpPr bwMode="auto">
                <a:xfrm>
                  <a:off x="658" y="3130"/>
                  <a:ext cx="54" cy="144"/>
                  <a:chOff x="550" y="3130"/>
                  <a:chExt cx="54" cy="144"/>
                </a:xfrm>
              </p:grpSpPr>
              <p:sp>
                <p:nvSpPr>
                  <p:cNvPr id="88207" name="Line 87"/>
                  <p:cNvSpPr>
                    <a:spLocks noChangeShapeType="1"/>
                  </p:cNvSpPr>
                  <p:nvPr/>
                </p:nvSpPr>
                <p:spPr bwMode="auto">
                  <a:xfrm rot="-5400000">
                    <a:off x="478" y="3202"/>
                    <a:ext cx="144" cy="0"/>
                  </a:xfrm>
                  <a:prstGeom prst="line">
                    <a:avLst/>
                  </a:prstGeom>
                  <a:noFill/>
                  <a:ln w="28575">
                    <a:solidFill>
                      <a:schemeClr val="tx1"/>
                    </a:solidFill>
                    <a:round/>
                    <a:headEnd/>
                    <a:tailEnd/>
                  </a:ln>
                </p:spPr>
                <p:txBody>
                  <a:bodyPr wrap="none" lIns="90000" tIns="46800" rIns="90000" bIns="46800" anchor="ctr"/>
                  <a:lstStyle/>
                  <a:p>
                    <a:endParaRPr lang="zh-CN" altLang="en-US"/>
                  </a:p>
                </p:txBody>
              </p:sp>
              <p:sp>
                <p:nvSpPr>
                  <p:cNvPr id="88208" name="Line 88"/>
                  <p:cNvSpPr>
                    <a:spLocks noChangeShapeType="1"/>
                  </p:cNvSpPr>
                  <p:nvPr/>
                </p:nvSpPr>
                <p:spPr bwMode="auto">
                  <a:xfrm rot="-5400000">
                    <a:off x="532" y="3202"/>
                    <a:ext cx="144" cy="0"/>
                  </a:xfrm>
                  <a:prstGeom prst="line">
                    <a:avLst/>
                  </a:prstGeom>
                  <a:noFill/>
                  <a:ln w="28575">
                    <a:solidFill>
                      <a:schemeClr val="tx1"/>
                    </a:solidFill>
                    <a:round/>
                    <a:headEnd/>
                    <a:tailEnd/>
                  </a:ln>
                </p:spPr>
                <p:txBody>
                  <a:bodyPr wrap="none" lIns="90000" tIns="46800" rIns="90000" bIns="46800" anchor="ctr"/>
                  <a:lstStyle/>
                  <a:p>
                    <a:endParaRPr lang="zh-CN" altLang="en-US"/>
                  </a:p>
                </p:txBody>
              </p:sp>
            </p:grpSp>
            <p:sp>
              <p:nvSpPr>
                <p:cNvPr id="88154" name="Oval 94"/>
                <p:cNvSpPr>
                  <a:spLocks noChangeArrowheads="1"/>
                </p:cNvSpPr>
                <p:nvPr/>
              </p:nvSpPr>
              <p:spPr bwMode="auto">
                <a:xfrm>
                  <a:off x="314" y="3648"/>
                  <a:ext cx="192" cy="192"/>
                </a:xfrm>
                <a:prstGeom prst="ellipse">
                  <a:avLst/>
                </a:prstGeom>
                <a:noFill/>
                <a:ln w="28575">
                  <a:solidFill>
                    <a:schemeClr val="tx1"/>
                  </a:solidFill>
                  <a:round/>
                  <a:headEnd/>
                  <a:tailEnd/>
                </a:ln>
              </p:spPr>
              <p:txBody>
                <a:bodyPr wrap="none" anchor="ctr"/>
                <a:lstStyle/>
                <a:p>
                  <a:pPr algn="ctr"/>
                  <a:endParaRPr lang="en-US" altLang="zh-CN"/>
                </a:p>
              </p:txBody>
            </p:sp>
            <p:sp>
              <p:nvSpPr>
                <p:cNvPr id="88155" name="Line 96"/>
                <p:cNvSpPr>
                  <a:spLocks noChangeShapeType="1"/>
                </p:cNvSpPr>
                <p:nvPr/>
              </p:nvSpPr>
              <p:spPr bwMode="auto">
                <a:xfrm>
                  <a:off x="417" y="3216"/>
                  <a:ext cx="0" cy="432"/>
                </a:xfrm>
                <a:prstGeom prst="line">
                  <a:avLst/>
                </a:prstGeom>
                <a:noFill/>
                <a:ln w="28575">
                  <a:solidFill>
                    <a:schemeClr val="tx1"/>
                  </a:solidFill>
                  <a:round/>
                  <a:headEnd/>
                  <a:tailEnd/>
                </a:ln>
              </p:spPr>
              <p:txBody>
                <a:bodyPr lIns="90000" tIns="46800" rIns="90000" bIns="46800" anchor="ctr"/>
                <a:lstStyle/>
                <a:p>
                  <a:endParaRPr lang="zh-CN" altLang="en-US"/>
                </a:p>
              </p:txBody>
            </p:sp>
            <p:sp>
              <p:nvSpPr>
                <p:cNvPr id="88156" name="Rectangle 98"/>
                <p:cNvSpPr>
                  <a:spLocks noChangeArrowheads="1"/>
                </p:cNvSpPr>
                <p:nvPr/>
              </p:nvSpPr>
              <p:spPr bwMode="auto">
                <a:xfrm>
                  <a:off x="2343" y="3360"/>
                  <a:ext cx="384" cy="224"/>
                </a:xfrm>
                <a:prstGeom prst="rect">
                  <a:avLst/>
                </a:prstGeom>
                <a:noFill/>
                <a:ln w="28575">
                  <a:noFill/>
                  <a:miter lim="800000"/>
                  <a:headEnd/>
                  <a:tailEnd/>
                </a:ln>
              </p:spPr>
              <p:txBody>
                <a:bodyPr wrap="none" lIns="90000" tIns="46800" rIns="90000" bIns="46800" anchor="ctr"/>
                <a:lstStyle/>
                <a:p>
                  <a:r>
                    <a:rPr lang="en-US" altLang="zh-CN"/>
                    <a:t>R</a:t>
                  </a:r>
                  <a:r>
                    <a:rPr lang="en-US" altLang="zh-CN" baseline="-25000"/>
                    <a:t>L</a:t>
                  </a:r>
                </a:p>
              </p:txBody>
            </p:sp>
            <p:sp>
              <p:nvSpPr>
                <p:cNvPr id="88157" name="Line 99"/>
                <p:cNvSpPr>
                  <a:spLocks noChangeShapeType="1"/>
                </p:cNvSpPr>
                <p:nvPr/>
              </p:nvSpPr>
              <p:spPr bwMode="auto">
                <a:xfrm>
                  <a:off x="2295" y="2976"/>
                  <a:ext cx="0" cy="960"/>
                </a:xfrm>
                <a:prstGeom prst="line">
                  <a:avLst/>
                </a:prstGeom>
                <a:noFill/>
                <a:ln w="28575">
                  <a:solidFill>
                    <a:schemeClr val="tx1"/>
                  </a:solidFill>
                  <a:round/>
                  <a:headEnd/>
                  <a:tailEnd/>
                </a:ln>
              </p:spPr>
              <p:txBody>
                <a:bodyPr lIns="90000" tIns="46800" rIns="90000" bIns="46800" anchor="ctr"/>
                <a:lstStyle/>
                <a:p>
                  <a:endParaRPr lang="zh-CN" altLang="en-US"/>
                </a:p>
              </p:txBody>
            </p:sp>
            <p:sp>
              <p:nvSpPr>
                <p:cNvPr id="88158" name="Rectangle 100"/>
                <p:cNvSpPr>
                  <a:spLocks noChangeArrowheads="1"/>
                </p:cNvSpPr>
                <p:nvPr/>
              </p:nvSpPr>
              <p:spPr bwMode="auto">
                <a:xfrm rot="10800000">
                  <a:off x="2264" y="3375"/>
                  <a:ext cx="79" cy="225"/>
                </a:xfrm>
                <a:prstGeom prst="rect">
                  <a:avLst/>
                </a:prstGeom>
                <a:solidFill>
                  <a:srgbClr val="CCECFF"/>
                </a:solidFill>
                <a:ln w="28575">
                  <a:solidFill>
                    <a:schemeClr val="tx1"/>
                  </a:solidFill>
                  <a:miter lim="800000"/>
                  <a:headEnd/>
                  <a:tailEnd/>
                </a:ln>
              </p:spPr>
              <p:txBody>
                <a:bodyPr wrap="none" anchor="ctr"/>
                <a:lstStyle/>
                <a:p>
                  <a:endParaRPr lang="zh-CN" altLang="en-US"/>
                </a:p>
              </p:txBody>
            </p:sp>
            <p:graphicFrame>
              <p:nvGraphicFramePr>
                <p:cNvPr id="88080" name="Object 19"/>
                <p:cNvGraphicFramePr>
                  <a:graphicFrameLocks noChangeAspect="1"/>
                </p:cNvGraphicFramePr>
                <p:nvPr/>
              </p:nvGraphicFramePr>
              <p:xfrm>
                <a:off x="2353" y="2923"/>
                <a:ext cx="169" cy="254"/>
              </p:xfrm>
              <a:graphic>
                <a:graphicData uri="http://schemas.openxmlformats.org/presentationml/2006/ole">
                  <p:oleObj spid="_x0000_s88091" name="Equation" r:id="rId12" imgW="152334" imgH="228501" progId="Equation.DSMT4">
                    <p:embed/>
                  </p:oleObj>
                </a:graphicData>
              </a:graphic>
            </p:graphicFrame>
            <p:sp>
              <p:nvSpPr>
                <p:cNvPr id="88159" name="Line 102"/>
                <p:cNvSpPr>
                  <a:spLocks noChangeShapeType="1"/>
                </p:cNvSpPr>
                <p:nvPr/>
              </p:nvSpPr>
              <p:spPr bwMode="auto">
                <a:xfrm>
                  <a:off x="1502" y="2976"/>
                  <a:ext cx="528" cy="0"/>
                </a:xfrm>
                <a:prstGeom prst="line">
                  <a:avLst/>
                </a:prstGeom>
                <a:noFill/>
                <a:ln w="28575">
                  <a:solidFill>
                    <a:schemeClr val="tx1"/>
                  </a:solidFill>
                  <a:round/>
                  <a:headEnd/>
                  <a:tailEnd/>
                </a:ln>
              </p:spPr>
              <p:txBody>
                <a:bodyPr lIns="90000" tIns="46800" rIns="90000" bIns="46800" anchor="ctr"/>
                <a:lstStyle/>
                <a:p>
                  <a:endParaRPr lang="zh-CN" altLang="en-US"/>
                </a:p>
              </p:txBody>
            </p:sp>
            <p:sp>
              <p:nvSpPr>
                <p:cNvPr id="88160" name="Line 103"/>
                <p:cNvSpPr>
                  <a:spLocks noChangeShapeType="1"/>
                </p:cNvSpPr>
                <p:nvPr/>
              </p:nvSpPr>
              <p:spPr bwMode="auto">
                <a:xfrm>
                  <a:off x="1032" y="2496"/>
                  <a:ext cx="0" cy="720"/>
                </a:xfrm>
                <a:prstGeom prst="line">
                  <a:avLst/>
                </a:prstGeom>
                <a:noFill/>
                <a:ln w="28575">
                  <a:solidFill>
                    <a:schemeClr val="tx1"/>
                  </a:solidFill>
                  <a:round/>
                  <a:headEnd/>
                  <a:tailEnd/>
                </a:ln>
              </p:spPr>
              <p:txBody>
                <a:bodyPr lIns="90000" tIns="46800" rIns="90000" bIns="46800" anchor="ctr"/>
                <a:lstStyle/>
                <a:p>
                  <a:endParaRPr lang="zh-CN" altLang="en-US"/>
                </a:p>
              </p:txBody>
            </p:sp>
            <p:grpSp>
              <p:nvGrpSpPr>
                <p:cNvPr id="88161" name="Group 104"/>
                <p:cNvGrpSpPr>
                  <a:grpSpLocks/>
                </p:cNvGrpSpPr>
                <p:nvPr/>
              </p:nvGrpSpPr>
              <p:grpSpPr bwMode="auto">
                <a:xfrm>
                  <a:off x="1170" y="2964"/>
                  <a:ext cx="768" cy="528"/>
                  <a:chOff x="1200" y="432"/>
                  <a:chExt cx="768" cy="528"/>
                </a:xfrm>
              </p:grpSpPr>
              <p:grpSp>
                <p:nvGrpSpPr>
                  <p:cNvPr id="88198" name="Group 105"/>
                  <p:cNvGrpSpPr>
                    <a:grpSpLocks/>
                  </p:cNvGrpSpPr>
                  <p:nvPr/>
                </p:nvGrpSpPr>
                <p:grpSpPr bwMode="auto">
                  <a:xfrm>
                    <a:off x="1200" y="432"/>
                    <a:ext cx="384" cy="528"/>
                    <a:chOff x="1200" y="432"/>
                    <a:chExt cx="384" cy="528"/>
                  </a:xfrm>
                </p:grpSpPr>
                <p:grpSp>
                  <p:nvGrpSpPr>
                    <p:cNvPr id="88200" name="Group 106"/>
                    <p:cNvGrpSpPr>
                      <a:grpSpLocks/>
                    </p:cNvGrpSpPr>
                    <p:nvPr/>
                  </p:nvGrpSpPr>
                  <p:grpSpPr bwMode="auto">
                    <a:xfrm>
                      <a:off x="1375" y="554"/>
                      <a:ext cx="209" cy="237"/>
                      <a:chOff x="1375" y="554"/>
                      <a:chExt cx="209" cy="237"/>
                    </a:xfrm>
                  </p:grpSpPr>
                  <p:sp>
                    <p:nvSpPr>
                      <p:cNvPr id="88204" name="Line 107"/>
                      <p:cNvSpPr>
                        <a:spLocks noChangeShapeType="1"/>
                      </p:cNvSpPr>
                      <p:nvPr/>
                    </p:nvSpPr>
                    <p:spPr bwMode="auto">
                      <a:xfrm>
                        <a:off x="1375" y="554"/>
                        <a:ext cx="0" cy="237"/>
                      </a:xfrm>
                      <a:prstGeom prst="line">
                        <a:avLst/>
                      </a:prstGeom>
                      <a:noFill/>
                      <a:ln w="28575">
                        <a:solidFill>
                          <a:schemeClr val="tx1"/>
                        </a:solidFill>
                        <a:round/>
                        <a:headEnd/>
                        <a:tailEnd/>
                      </a:ln>
                    </p:spPr>
                    <p:txBody>
                      <a:bodyPr wrap="none" lIns="90000" tIns="46800" rIns="90000" bIns="46800" anchor="ctr"/>
                      <a:lstStyle/>
                      <a:p>
                        <a:endParaRPr lang="zh-CN" altLang="en-US"/>
                      </a:p>
                    </p:txBody>
                  </p:sp>
                  <p:sp>
                    <p:nvSpPr>
                      <p:cNvPr id="88205" name="Line 108"/>
                      <p:cNvSpPr>
                        <a:spLocks noChangeShapeType="1"/>
                      </p:cNvSpPr>
                      <p:nvPr/>
                    </p:nvSpPr>
                    <p:spPr bwMode="auto">
                      <a:xfrm flipV="1">
                        <a:off x="1375" y="554"/>
                        <a:ext cx="174" cy="79"/>
                      </a:xfrm>
                      <a:prstGeom prst="line">
                        <a:avLst/>
                      </a:prstGeom>
                      <a:noFill/>
                      <a:ln w="28575">
                        <a:solidFill>
                          <a:schemeClr val="tx1"/>
                        </a:solidFill>
                        <a:round/>
                        <a:headEnd/>
                        <a:tailEnd/>
                      </a:ln>
                    </p:spPr>
                    <p:txBody>
                      <a:bodyPr wrap="none" lIns="90000" tIns="46800" rIns="90000" bIns="46800" anchor="ctr"/>
                      <a:lstStyle/>
                      <a:p>
                        <a:endParaRPr lang="zh-CN" altLang="en-US"/>
                      </a:p>
                    </p:txBody>
                  </p:sp>
                  <p:sp>
                    <p:nvSpPr>
                      <p:cNvPr id="88206" name="Line 109"/>
                      <p:cNvSpPr>
                        <a:spLocks noChangeShapeType="1"/>
                      </p:cNvSpPr>
                      <p:nvPr/>
                    </p:nvSpPr>
                    <p:spPr bwMode="auto">
                      <a:xfrm>
                        <a:off x="1375" y="712"/>
                        <a:ext cx="209" cy="79"/>
                      </a:xfrm>
                      <a:prstGeom prst="line">
                        <a:avLst/>
                      </a:prstGeom>
                      <a:noFill/>
                      <a:ln w="28575">
                        <a:solidFill>
                          <a:schemeClr val="tx1"/>
                        </a:solidFill>
                        <a:round/>
                        <a:headEnd/>
                        <a:tailEnd type="triangle" w="med" len="med"/>
                      </a:ln>
                    </p:spPr>
                    <p:txBody>
                      <a:bodyPr wrap="none" lIns="90000" tIns="46800" rIns="90000" bIns="46800" anchor="ctr"/>
                      <a:lstStyle/>
                      <a:p>
                        <a:endParaRPr lang="zh-CN" altLang="en-US"/>
                      </a:p>
                    </p:txBody>
                  </p:sp>
                </p:grpSp>
                <p:sp>
                  <p:nvSpPr>
                    <p:cNvPr id="88201" name="Line 110"/>
                    <p:cNvSpPr>
                      <a:spLocks noChangeShapeType="1"/>
                    </p:cNvSpPr>
                    <p:nvPr/>
                  </p:nvSpPr>
                  <p:spPr bwMode="auto">
                    <a:xfrm>
                      <a:off x="1540" y="432"/>
                      <a:ext cx="0" cy="135"/>
                    </a:xfrm>
                    <a:prstGeom prst="line">
                      <a:avLst/>
                    </a:prstGeom>
                    <a:noFill/>
                    <a:ln w="28575">
                      <a:solidFill>
                        <a:schemeClr val="tx1"/>
                      </a:solidFill>
                      <a:round/>
                      <a:headEnd/>
                      <a:tailEnd/>
                    </a:ln>
                  </p:spPr>
                  <p:txBody>
                    <a:bodyPr/>
                    <a:lstStyle/>
                    <a:p>
                      <a:endParaRPr lang="zh-CN" altLang="en-US"/>
                    </a:p>
                  </p:txBody>
                </p:sp>
                <p:sp>
                  <p:nvSpPr>
                    <p:cNvPr id="88202" name="Line 111"/>
                    <p:cNvSpPr>
                      <a:spLocks noChangeShapeType="1"/>
                    </p:cNvSpPr>
                    <p:nvPr/>
                  </p:nvSpPr>
                  <p:spPr bwMode="auto">
                    <a:xfrm>
                      <a:off x="1200" y="664"/>
                      <a:ext cx="175" cy="0"/>
                    </a:xfrm>
                    <a:prstGeom prst="line">
                      <a:avLst/>
                    </a:prstGeom>
                    <a:noFill/>
                    <a:ln w="28575">
                      <a:solidFill>
                        <a:schemeClr val="tx1"/>
                      </a:solidFill>
                      <a:round/>
                      <a:headEnd/>
                      <a:tailEnd/>
                    </a:ln>
                  </p:spPr>
                  <p:txBody>
                    <a:bodyPr/>
                    <a:lstStyle/>
                    <a:p>
                      <a:endParaRPr lang="zh-CN" altLang="en-US"/>
                    </a:p>
                  </p:txBody>
                </p:sp>
                <p:sp>
                  <p:nvSpPr>
                    <p:cNvPr id="88203" name="Line 112"/>
                    <p:cNvSpPr>
                      <a:spLocks noChangeShapeType="1"/>
                    </p:cNvSpPr>
                    <p:nvPr/>
                  </p:nvSpPr>
                  <p:spPr bwMode="auto">
                    <a:xfrm>
                      <a:off x="1567" y="791"/>
                      <a:ext cx="0" cy="169"/>
                    </a:xfrm>
                    <a:prstGeom prst="line">
                      <a:avLst/>
                    </a:prstGeom>
                    <a:noFill/>
                    <a:ln w="28575">
                      <a:solidFill>
                        <a:schemeClr val="tx1"/>
                      </a:solidFill>
                      <a:round/>
                      <a:headEnd/>
                      <a:tailEnd/>
                    </a:ln>
                  </p:spPr>
                  <p:txBody>
                    <a:bodyPr/>
                    <a:lstStyle/>
                    <a:p>
                      <a:endParaRPr lang="zh-CN" altLang="en-US"/>
                    </a:p>
                  </p:txBody>
                </p:sp>
              </p:grpSp>
              <p:sp>
                <p:nvSpPr>
                  <p:cNvPr id="88199" name="Text Box 113"/>
                  <p:cNvSpPr txBox="1">
                    <a:spLocks noChangeArrowheads="1"/>
                  </p:cNvSpPr>
                  <p:nvPr/>
                </p:nvSpPr>
                <p:spPr bwMode="auto">
                  <a:xfrm>
                    <a:off x="1536" y="504"/>
                    <a:ext cx="432" cy="288"/>
                  </a:xfrm>
                  <a:prstGeom prst="rect">
                    <a:avLst/>
                  </a:prstGeom>
                  <a:noFill/>
                  <a:ln w="9525">
                    <a:noFill/>
                    <a:miter lim="800000"/>
                    <a:headEnd/>
                    <a:tailEnd/>
                  </a:ln>
                </p:spPr>
                <p:txBody>
                  <a:bodyPr>
                    <a:spAutoFit/>
                  </a:bodyPr>
                  <a:lstStyle/>
                  <a:p>
                    <a:pPr>
                      <a:spcBef>
                        <a:spcPct val="50000"/>
                      </a:spcBef>
                    </a:pPr>
                    <a:r>
                      <a:rPr lang="en-US" altLang="zh-CN"/>
                      <a:t>T</a:t>
                    </a:r>
                  </a:p>
                </p:txBody>
              </p:sp>
            </p:grpSp>
            <p:grpSp>
              <p:nvGrpSpPr>
                <p:cNvPr id="88162" name="Group 114"/>
                <p:cNvGrpSpPr>
                  <a:grpSpLocks/>
                </p:cNvGrpSpPr>
                <p:nvPr/>
              </p:nvGrpSpPr>
              <p:grpSpPr bwMode="auto">
                <a:xfrm>
                  <a:off x="1392" y="3936"/>
                  <a:ext cx="288" cy="240"/>
                  <a:chOff x="3744" y="2016"/>
                  <a:chExt cx="288" cy="240"/>
                </a:xfrm>
              </p:grpSpPr>
              <p:sp>
                <p:nvSpPr>
                  <p:cNvPr id="88196" name="Line 115"/>
                  <p:cNvSpPr>
                    <a:spLocks noChangeShapeType="1"/>
                  </p:cNvSpPr>
                  <p:nvPr/>
                </p:nvSpPr>
                <p:spPr bwMode="auto">
                  <a:xfrm>
                    <a:off x="3888" y="2016"/>
                    <a:ext cx="0" cy="240"/>
                  </a:xfrm>
                  <a:prstGeom prst="line">
                    <a:avLst/>
                  </a:prstGeom>
                  <a:noFill/>
                  <a:ln w="28575">
                    <a:solidFill>
                      <a:schemeClr val="tx1"/>
                    </a:solidFill>
                    <a:round/>
                    <a:headEnd type="oval" w="med" len="med"/>
                    <a:tailEnd/>
                  </a:ln>
                </p:spPr>
                <p:txBody>
                  <a:bodyPr/>
                  <a:lstStyle/>
                  <a:p>
                    <a:endParaRPr lang="zh-CN" altLang="en-US"/>
                  </a:p>
                </p:txBody>
              </p:sp>
              <p:sp>
                <p:nvSpPr>
                  <p:cNvPr id="88197" name="Line 116"/>
                  <p:cNvSpPr>
                    <a:spLocks noChangeShapeType="1"/>
                  </p:cNvSpPr>
                  <p:nvPr/>
                </p:nvSpPr>
                <p:spPr bwMode="auto">
                  <a:xfrm>
                    <a:off x="3744" y="2256"/>
                    <a:ext cx="288" cy="0"/>
                  </a:xfrm>
                  <a:prstGeom prst="line">
                    <a:avLst/>
                  </a:prstGeom>
                  <a:noFill/>
                  <a:ln w="38100">
                    <a:solidFill>
                      <a:schemeClr val="tx1"/>
                    </a:solidFill>
                    <a:round/>
                    <a:headEnd/>
                    <a:tailEnd/>
                  </a:ln>
                </p:spPr>
                <p:txBody>
                  <a:bodyPr/>
                  <a:lstStyle/>
                  <a:p>
                    <a:endParaRPr lang="zh-CN" altLang="en-US"/>
                  </a:p>
                </p:txBody>
              </p:sp>
            </p:grpSp>
            <p:sp>
              <p:nvSpPr>
                <p:cNvPr id="88163" name="Rectangle 117"/>
                <p:cNvSpPr>
                  <a:spLocks noChangeArrowheads="1"/>
                </p:cNvSpPr>
                <p:nvPr/>
              </p:nvSpPr>
              <p:spPr bwMode="auto">
                <a:xfrm>
                  <a:off x="1536" y="2640"/>
                  <a:ext cx="384" cy="224"/>
                </a:xfrm>
                <a:prstGeom prst="rect">
                  <a:avLst/>
                </a:prstGeom>
                <a:noFill/>
                <a:ln w="28575">
                  <a:noFill/>
                  <a:miter lim="800000"/>
                  <a:headEnd/>
                  <a:tailEnd/>
                </a:ln>
              </p:spPr>
              <p:txBody>
                <a:bodyPr wrap="none" lIns="90000" tIns="46800" rIns="90000" bIns="46800" anchor="ctr"/>
                <a:lstStyle/>
                <a:p>
                  <a:r>
                    <a:rPr lang="en-US" altLang="zh-CN"/>
                    <a:t>R</a:t>
                  </a:r>
                  <a:r>
                    <a:rPr lang="en-US" altLang="zh-CN" baseline="-25000"/>
                    <a:t>C</a:t>
                  </a:r>
                </a:p>
              </p:txBody>
            </p:sp>
            <p:grpSp>
              <p:nvGrpSpPr>
                <p:cNvPr id="88164" name="Group 118"/>
                <p:cNvGrpSpPr>
                  <a:grpSpLocks/>
                </p:cNvGrpSpPr>
                <p:nvPr/>
              </p:nvGrpSpPr>
              <p:grpSpPr bwMode="auto">
                <a:xfrm rot="-5400000">
                  <a:off x="1990" y="2940"/>
                  <a:ext cx="144" cy="54"/>
                  <a:chOff x="4752" y="1200"/>
                  <a:chExt cx="144" cy="54"/>
                </a:xfrm>
              </p:grpSpPr>
              <p:sp>
                <p:nvSpPr>
                  <p:cNvPr id="88194" name="Line 119"/>
                  <p:cNvSpPr>
                    <a:spLocks noChangeShapeType="1"/>
                  </p:cNvSpPr>
                  <p:nvPr/>
                </p:nvSpPr>
                <p:spPr bwMode="auto">
                  <a:xfrm>
                    <a:off x="4752" y="1200"/>
                    <a:ext cx="144" cy="0"/>
                  </a:xfrm>
                  <a:prstGeom prst="line">
                    <a:avLst/>
                  </a:prstGeom>
                  <a:noFill/>
                  <a:ln w="28575">
                    <a:solidFill>
                      <a:schemeClr val="tx1"/>
                    </a:solidFill>
                    <a:round/>
                    <a:headEnd/>
                    <a:tailEnd/>
                  </a:ln>
                </p:spPr>
                <p:txBody>
                  <a:bodyPr wrap="none" lIns="90000" tIns="46800" rIns="90000" bIns="46800" anchor="ctr"/>
                  <a:lstStyle/>
                  <a:p>
                    <a:endParaRPr lang="zh-CN" altLang="en-US"/>
                  </a:p>
                </p:txBody>
              </p:sp>
              <p:sp>
                <p:nvSpPr>
                  <p:cNvPr id="88195" name="Line 120"/>
                  <p:cNvSpPr>
                    <a:spLocks noChangeShapeType="1"/>
                  </p:cNvSpPr>
                  <p:nvPr/>
                </p:nvSpPr>
                <p:spPr bwMode="auto">
                  <a:xfrm>
                    <a:off x="4752" y="1254"/>
                    <a:ext cx="144" cy="0"/>
                  </a:xfrm>
                  <a:prstGeom prst="line">
                    <a:avLst/>
                  </a:prstGeom>
                  <a:noFill/>
                  <a:ln w="28575">
                    <a:solidFill>
                      <a:schemeClr val="tx1"/>
                    </a:solidFill>
                    <a:round/>
                    <a:headEnd/>
                    <a:tailEnd/>
                  </a:ln>
                </p:spPr>
                <p:txBody>
                  <a:bodyPr wrap="none" lIns="90000" tIns="46800" rIns="90000" bIns="46800" anchor="ctr"/>
                  <a:lstStyle/>
                  <a:p>
                    <a:endParaRPr lang="zh-CN" altLang="en-US"/>
                  </a:p>
                </p:txBody>
              </p:sp>
            </p:grpSp>
            <p:sp>
              <p:nvSpPr>
                <p:cNvPr id="88165" name="Line 121"/>
                <p:cNvSpPr>
                  <a:spLocks noChangeShapeType="1"/>
                </p:cNvSpPr>
                <p:nvPr/>
              </p:nvSpPr>
              <p:spPr bwMode="auto">
                <a:xfrm rot="-5400000">
                  <a:off x="2175" y="2872"/>
                  <a:ext cx="0" cy="192"/>
                </a:xfrm>
                <a:prstGeom prst="line">
                  <a:avLst/>
                </a:prstGeom>
                <a:noFill/>
                <a:ln w="28575">
                  <a:solidFill>
                    <a:schemeClr val="tx1"/>
                  </a:solidFill>
                  <a:round/>
                  <a:headEnd/>
                  <a:tailEnd type="oval" w="med" len="med"/>
                </a:ln>
              </p:spPr>
              <p:txBody>
                <a:bodyPr/>
                <a:lstStyle/>
                <a:p>
                  <a:endParaRPr lang="zh-CN" altLang="en-US"/>
                </a:p>
              </p:txBody>
            </p:sp>
            <p:sp>
              <p:nvSpPr>
                <p:cNvPr id="88166" name="Line 122"/>
                <p:cNvSpPr>
                  <a:spLocks noChangeShapeType="1"/>
                </p:cNvSpPr>
                <p:nvPr/>
              </p:nvSpPr>
              <p:spPr bwMode="auto">
                <a:xfrm>
                  <a:off x="1536" y="3360"/>
                  <a:ext cx="0" cy="624"/>
                </a:xfrm>
                <a:prstGeom prst="line">
                  <a:avLst/>
                </a:prstGeom>
                <a:noFill/>
                <a:ln w="28575">
                  <a:solidFill>
                    <a:schemeClr val="tx1"/>
                  </a:solidFill>
                  <a:round/>
                  <a:headEnd/>
                  <a:tailEnd/>
                </a:ln>
              </p:spPr>
              <p:txBody>
                <a:bodyPr lIns="90000" tIns="46800" rIns="90000" bIns="46800" anchor="ctr"/>
                <a:lstStyle/>
                <a:p>
                  <a:endParaRPr lang="zh-CN" altLang="en-US"/>
                </a:p>
              </p:txBody>
            </p:sp>
            <p:sp>
              <p:nvSpPr>
                <p:cNvPr id="88167" name="Text Box 125"/>
                <p:cNvSpPr txBox="1">
                  <a:spLocks noChangeArrowheads="1"/>
                </p:cNvSpPr>
                <p:nvPr/>
              </p:nvSpPr>
              <p:spPr bwMode="auto">
                <a:xfrm>
                  <a:off x="408" y="2856"/>
                  <a:ext cx="444" cy="288"/>
                </a:xfrm>
                <a:prstGeom prst="rect">
                  <a:avLst/>
                </a:prstGeom>
                <a:noFill/>
                <a:ln w="9525">
                  <a:noFill/>
                  <a:miter lim="800000"/>
                  <a:headEnd/>
                  <a:tailEnd/>
                </a:ln>
              </p:spPr>
              <p:txBody>
                <a:bodyPr lIns="90000" tIns="46800" rIns="90000" bIns="46800">
                  <a:spAutoFit/>
                </a:bodyPr>
                <a:lstStyle/>
                <a:p>
                  <a:pPr>
                    <a:spcBef>
                      <a:spcPct val="50000"/>
                    </a:spcBef>
                  </a:pPr>
                  <a:r>
                    <a:rPr lang="en-US" altLang="zh-CN"/>
                    <a:t>C</a:t>
                  </a:r>
                  <a:r>
                    <a:rPr lang="en-US" altLang="zh-CN" baseline="-25000"/>
                    <a:t>b1</a:t>
                  </a:r>
                  <a:endParaRPr lang="en-US" altLang="zh-CN"/>
                </a:p>
              </p:txBody>
            </p:sp>
            <p:sp>
              <p:nvSpPr>
                <p:cNvPr id="88168" name="Rectangle 127"/>
                <p:cNvSpPr>
                  <a:spLocks noChangeArrowheads="1"/>
                </p:cNvSpPr>
                <p:nvPr/>
              </p:nvSpPr>
              <p:spPr bwMode="auto">
                <a:xfrm>
                  <a:off x="648" y="2616"/>
                  <a:ext cx="384" cy="224"/>
                </a:xfrm>
                <a:prstGeom prst="rect">
                  <a:avLst/>
                </a:prstGeom>
                <a:noFill/>
                <a:ln w="28575">
                  <a:noFill/>
                  <a:miter lim="800000"/>
                  <a:headEnd/>
                  <a:tailEnd/>
                </a:ln>
              </p:spPr>
              <p:txBody>
                <a:bodyPr wrap="none" lIns="90000" tIns="46800" rIns="90000" bIns="46800" anchor="ctr"/>
                <a:lstStyle/>
                <a:p>
                  <a:r>
                    <a:rPr lang="en-US" altLang="zh-CN"/>
                    <a:t>R</a:t>
                  </a:r>
                  <a:r>
                    <a:rPr lang="en-US" altLang="zh-CN" baseline="-25000"/>
                    <a:t>b1</a:t>
                  </a:r>
                </a:p>
              </p:txBody>
            </p:sp>
            <p:sp>
              <p:nvSpPr>
                <p:cNvPr id="88169" name="Text Box 128"/>
                <p:cNvSpPr txBox="1">
                  <a:spLocks noChangeArrowheads="1"/>
                </p:cNvSpPr>
                <p:nvPr/>
              </p:nvSpPr>
              <p:spPr bwMode="auto">
                <a:xfrm>
                  <a:off x="1872" y="2208"/>
                  <a:ext cx="480" cy="288"/>
                </a:xfrm>
                <a:prstGeom prst="rect">
                  <a:avLst/>
                </a:prstGeom>
                <a:noFill/>
                <a:ln w="9525">
                  <a:noFill/>
                  <a:miter lim="800000"/>
                  <a:headEnd/>
                  <a:tailEnd/>
                </a:ln>
              </p:spPr>
              <p:txBody>
                <a:bodyPr lIns="90000" tIns="46800" rIns="90000" bIns="46800">
                  <a:spAutoFit/>
                </a:bodyPr>
                <a:lstStyle/>
                <a:p>
                  <a:pPr>
                    <a:spcBef>
                      <a:spcPct val="50000"/>
                    </a:spcBef>
                  </a:pPr>
                  <a:r>
                    <a:rPr lang="en-US" altLang="zh-CN"/>
                    <a:t>V</a:t>
                  </a:r>
                  <a:r>
                    <a:rPr lang="en-US" altLang="zh-CN" baseline="-25000"/>
                    <a:t>CC</a:t>
                  </a:r>
                  <a:endParaRPr lang="en-US" altLang="zh-CN"/>
                </a:p>
              </p:txBody>
            </p:sp>
            <p:sp>
              <p:nvSpPr>
                <p:cNvPr id="88170" name="Line 129"/>
                <p:cNvSpPr>
                  <a:spLocks noChangeShapeType="1"/>
                </p:cNvSpPr>
                <p:nvPr/>
              </p:nvSpPr>
              <p:spPr bwMode="auto">
                <a:xfrm>
                  <a:off x="1512" y="2504"/>
                  <a:ext cx="0" cy="528"/>
                </a:xfrm>
                <a:prstGeom prst="line">
                  <a:avLst/>
                </a:prstGeom>
                <a:noFill/>
                <a:ln w="28575">
                  <a:solidFill>
                    <a:schemeClr val="tx1"/>
                  </a:solidFill>
                  <a:round/>
                  <a:headEnd/>
                  <a:tailEnd/>
                </a:ln>
              </p:spPr>
              <p:txBody>
                <a:bodyPr lIns="90000" tIns="46800" rIns="90000" bIns="46800" anchor="ctr"/>
                <a:lstStyle/>
                <a:p>
                  <a:endParaRPr lang="zh-CN" altLang="en-US"/>
                </a:p>
              </p:txBody>
            </p:sp>
            <p:sp>
              <p:nvSpPr>
                <p:cNvPr id="88171" name="Text Box 131"/>
                <p:cNvSpPr txBox="1">
                  <a:spLocks noChangeArrowheads="1"/>
                </p:cNvSpPr>
                <p:nvPr/>
              </p:nvSpPr>
              <p:spPr bwMode="auto">
                <a:xfrm>
                  <a:off x="1860" y="2592"/>
                  <a:ext cx="444" cy="288"/>
                </a:xfrm>
                <a:prstGeom prst="rect">
                  <a:avLst/>
                </a:prstGeom>
                <a:noFill/>
                <a:ln w="9525">
                  <a:noFill/>
                  <a:miter lim="800000"/>
                  <a:headEnd/>
                  <a:tailEnd/>
                </a:ln>
              </p:spPr>
              <p:txBody>
                <a:bodyPr lIns="90000" tIns="46800" rIns="90000" bIns="46800">
                  <a:spAutoFit/>
                </a:bodyPr>
                <a:lstStyle/>
                <a:p>
                  <a:pPr>
                    <a:spcBef>
                      <a:spcPct val="50000"/>
                    </a:spcBef>
                  </a:pPr>
                  <a:r>
                    <a:rPr lang="en-US" altLang="zh-CN"/>
                    <a:t>C</a:t>
                  </a:r>
                  <a:r>
                    <a:rPr lang="en-US" altLang="zh-CN" baseline="-25000"/>
                    <a:t>b2</a:t>
                  </a:r>
                  <a:endParaRPr lang="en-US" altLang="zh-CN"/>
                </a:p>
              </p:txBody>
            </p:sp>
            <p:sp>
              <p:nvSpPr>
                <p:cNvPr id="88172" name="Rectangle 132"/>
                <p:cNvSpPr>
                  <a:spLocks noChangeArrowheads="1"/>
                </p:cNvSpPr>
                <p:nvPr/>
              </p:nvSpPr>
              <p:spPr bwMode="auto">
                <a:xfrm>
                  <a:off x="114" y="3258"/>
                  <a:ext cx="384" cy="224"/>
                </a:xfrm>
                <a:prstGeom prst="rect">
                  <a:avLst/>
                </a:prstGeom>
                <a:noFill/>
                <a:ln w="28575">
                  <a:noFill/>
                  <a:miter lim="800000"/>
                  <a:headEnd/>
                  <a:tailEnd/>
                </a:ln>
              </p:spPr>
              <p:txBody>
                <a:bodyPr wrap="none" lIns="90000" tIns="46800" rIns="90000" bIns="46800" anchor="ctr"/>
                <a:lstStyle/>
                <a:p>
                  <a:r>
                    <a:rPr lang="en-US" altLang="zh-CN"/>
                    <a:t>R</a:t>
                  </a:r>
                  <a:r>
                    <a:rPr lang="en-US" altLang="zh-CN" baseline="-25000"/>
                    <a:t>S</a:t>
                  </a:r>
                </a:p>
              </p:txBody>
            </p:sp>
            <p:sp>
              <p:nvSpPr>
                <p:cNvPr id="88173" name="Rectangle 133"/>
                <p:cNvSpPr>
                  <a:spLocks noChangeArrowheads="1"/>
                </p:cNvSpPr>
                <p:nvPr/>
              </p:nvSpPr>
              <p:spPr bwMode="auto">
                <a:xfrm rot="10800000">
                  <a:off x="384" y="3279"/>
                  <a:ext cx="79" cy="225"/>
                </a:xfrm>
                <a:prstGeom prst="rect">
                  <a:avLst/>
                </a:prstGeom>
                <a:solidFill>
                  <a:srgbClr val="CCECFF"/>
                </a:solidFill>
                <a:ln w="28575">
                  <a:solidFill>
                    <a:schemeClr val="tx1"/>
                  </a:solidFill>
                  <a:miter lim="800000"/>
                  <a:headEnd/>
                  <a:tailEnd/>
                </a:ln>
              </p:spPr>
              <p:txBody>
                <a:bodyPr wrap="none" anchor="ctr"/>
                <a:lstStyle/>
                <a:p>
                  <a:endParaRPr lang="zh-CN" altLang="en-US"/>
                </a:p>
              </p:txBody>
            </p:sp>
            <p:graphicFrame>
              <p:nvGraphicFramePr>
                <p:cNvPr id="88081" name="Object 20"/>
                <p:cNvGraphicFramePr>
                  <a:graphicFrameLocks noChangeAspect="1"/>
                </p:cNvGraphicFramePr>
                <p:nvPr/>
              </p:nvGraphicFramePr>
              <p:xfrm>
                <a:off x="153" y="3673"/>
                <a:ext cx="169" cy="254"/>
              </p:xfrm>
              <a:graphic>
                <a:graphicData uri="http://schemas.openxmlformats.org/presentationml/2006/ole">
                  <p:oleObj spid="_x0000_s88092" name="Equation" r:id="rId13" imgW="152334" imgH="228501" progId="Equation.DSMT4">
                    <p:embed/>
                  </p:oleObj>
                </a:graphicData>
              </a:graphic>
            </p:graphicFrame>
            <p:grpSp>
              <p:nvGrpSpPr>
                <p:cNvPr id="88174" name="Group 135"/>
                <p:cNvGrpSpPr>
                  <a:grpSpLocks/>
                </p:cNvGrpSpPr>
                <p:nvPr/>
              </p:nvGrpSpPr>
              <p:grpSpPr bwMode="auto">
                <a:xfrm>
                  <a:off x="222" y="3537"/>
                  <a:ext cx="144" cy="96"/>
                  <a:chOff x="1148" y="4107"/>
                  <a:chExt cx="96" cy="96"/>
                </a:xfrm>
              </p:grpSpPr>
              <p:sp>
                <p:nvSpPr>
                  <p:cNvPr id="88192" name="Line 136"/>
                  <p:cNvSpPr>
                    <a:spLocks noChangeShapeType="1"/>
                  </p:cNvSpPr>
                  <p:nvPr/>
                </p:nvSpPr>
                <p:spPr bwMode="auto">
                  <a:xfrm>
                    <a:off x="1148" y="4155"/>
                    <a:ext cx="96" cy="0"/>
                  </a:xfrm>
                  <a:prstGeom prst="line">
                    <a:avLst/>
                  </a:prstGeom>
                  <a:noFill/>
                  <a:ln w="28575">
                    <a:solidFill>
                      <a:schemeClr val="tx1"/>
                    </a:solidFill>
                    <a:round/>
                    <a:headEnd/>
                    <a:tailEnd/>
                  </a:ln>
                </p:spPr>
                <p:txBody>
                  <a:bodyPr wrap="none" lIns="90000" tIns="46800" rIns="90000" bIns="46800" anchor="ctr"/>
                  <a:lstStyle/>
                  <a:p>
                    <a:endParaRPr lang="zh-CN" altLang="en-US"/>
                  </a:p>
                </p:txBody>
              </p:sp>
              <p:sp>
                <p:nvSpPr>
                  <p:cNvPr id="88193" name="Line 137"/>
                  <p:cNvSpPr>
                    <a:spLocks noChangeShapeType="1"/>
                  </p:cNvSpPr>
                  <p:nvPr/>
                </p:nvSpPr>
                <p:spPr bwMode="auto">
                  <a:xfrm>
                    <a:off x="1196" y="4107"/>
                    <a:ext cx="0" cy="96"/>
                  </a:xfrm>
                  <a:prstGeom prst="line">
                    <a:avLst/>
                  </a:prstGeom>
                  <a:noFill/>
                  <a:ln w="28575">
                    <a:solidFill>
                      <a:schemeClr val="tx1"/>
                    </a:solidFill>
                    <a:round/>
                    <a:headEnd/>
                    <a:tailEnd/>
                  </a:ln>
                </p:spPr>
                <p:txBody>
                  <a:bodyPr wrap="none" lIns="90000" tIns="46800" rIns="90000" bIns="46800" anchor="ctr"/>
                  <a:lstStyle/>
                  <a:p>
                    <a:endParaRPr lang="zh-CN" altLang="en-US"/>
                  </a:p>
                </p:txBody>
              </p:sp>
            </p:grpSp>
            <p:sp>
              <p:nvSpPr>
                <p:cNvPr id="88175" name="Line 138"/>
                <p:cNvSpPr>
                  <a:spLocks noChangeShapeType="1"/>
                </p:cNvSpPr>
                <p:nvPr/>
              </p:nvSpPr>
              <p:spPr bwMode="auto">
                <a:xfrm>
                  <a:off x="204" y="3936"/>
                  <a:ext cx="144" cy="0"/>
                </a:xfrm>
                <a:prstGeom prst="line">
                  <a:avLst/>
                </a:prstGeom>
                <a:noFill/>
                <a:ln w="28575">
                  <a:solidFill>
                    <a:schemeClr val="tx1"/>
                  </a:solidFill>
                  <a:round/>
                  <a:headEnd/>
                  <a:tailEnd/>
                </a:ln>
              </p:spPr>
              <p:txBody>
                <a:bodyPr/>
                <a:lstStyle/>
                <a:p>
                  <a:endParaRPr lang="zh-CN" altLang="en-US"/>
                </a:p>
              </p:txBody>
            </p:sp>
            <p:sp>
              <p:nvSpPr>
                <p:cNvPr id="88176" name="Rectangle 139"/>
                <p:cNvSpPr>
                  <a:spLocks noChangeArrowheads="1"/>
                </p:cNvSpPr>
                <p:nvPr/>
              </p:nvSpPr>
              <p:spPr bwMode="auto">
                <a:xfrm>
                  <a:off x="615" y="3358"/>
                  <a:ext cx="384" cy="224"/>
                </a:xfrm>
                <a:prstGeom prst="rect">
                  <a:avLst/>
                </a:prstGeom>
                <a:noFill/>
                <a:ln w="28575">
                  <a:noFill/>
                  <a:miter lim="800000"/>
                  <a:headEnd/>
                  <a:tailEnd/>
                </a:ln>
              </p:spPr>
              <p:txBody>
                <a:bodyPr wrap="none" lIns="90000" tIns="46800" rIns="90000" bIns="46800" anchor="ctr"/>
                <a:lstStyle/>
                <a:p>
                  <a:r>
                    <a:rPr lang="en-US" altLang="zh-CN"/>
                    <a:t>R</a:t>
                  </a:r>
                  <a:r>
                    <a:rPr lang="en-US" altLang="zh-CN" baseline="-25000"/>
                    <a:t>b2</a:t>
                  </a:r>
                </a:p>
              </p:txBody>
            </p:sp>
            <p:sp>
              <p:nvSpPr>
                <p:cNvPr id="88177" name="Line 140"/>
                <p:cNvSpPr>
                  <a:spLocks noChangeShapeType="1"/>
                </p:cNvSpPr>
                <p:nvPr/>
              </p:nvSpPr>
              <p:spPr bwMode="auto">
                <a:xfrm>
                  <a:off x="1031" y="3184"/>
                  <a:ext cx="0" cy="768"/>
                </a:xfrm>
                <a:prstGeom prst="line">
                  <a:avLst/>
                </a:prstGeom>
                <a:noFill/>
                <a:ln w="28575">
                  <a:solidFill>
                    <a:schemeClr val="tx1"/>
                  </a:solidFill>
                  <a:round/>
                  <a:headEnd type="oval" w="med" len="med"/>
                  <a:tailEnd/>
                </a:ln>
              </p:spPr>
              <p:txBody>
                <a:bodyPr lIns="90000" tIns="46800" rIns="90000" bIns="46800" anchor="ctr"/>
                <a:lstStyle/>
                <a:p>
                  <a:endParaRPr lang="zh-CN" altLang="en-US"/>
                </a:p>
              </p:txBody>
            </p:sp>
            <p:sp>
              <p:nvSpPr>
                <p:cNvPr id="88178" name="Rectangle 141"/>
                <p:cNvSpPr>
                  <a:spLocks noChangeArrowheads="1"/>
                </p:cNvSpPr>
                <p:nvPr/>
              </p:nvSpPr>
              <p:spPr bwMode="auto">
                <a:xfrm rot="10800000">
                  <a:off x="1508" y="3389"/>
                  <a:ext cx="61" cy="127"/>
                </a:xfrm>
                <a:prstGeom prst="rect">
                  <a:avLst/>
                </a:prstGeom>
                <a:solidFill>
                  <a:srgbClr val="CCECFF"/>
                </a:solidFill>
                <a:ln w="28575">
                  <a:solidFill>
                    <a:schemeClr val="tx1"/>
                  </a:solidFill>
                  <a:miter lim="800000"/>
                  <a:headEnd/>
                  <a:tailEnd/>
                </a:ln>
              </p:spPr>
              <p:txBody>
                <a:bodyPr wrap="none" anchor="ctr"/>
                <a:lstStyle/>
                <a:p>
                  <a:endParaRPr lang="zh-CN" altLang="en-US"/>
                </a:p>
              </p:txBody>
            </p:sp>
            <p:sp>
              <p:nvSpPr>
                <p:cNvPr id="88179" name="Rectangle 142"/>
                <p:cNvSpPr>
                  <a:spLocks noChangeArrowheads="1"/>
                </p:cNvSpPr>
                <p:nvPr/>
              </p:nvSpPr>
              <p:spPr bwMode="auto">
                <a:xfrm rot="10800000">
                  <a:off x="992" y="3399"/>
                  <a:ext cx="79" cy="225"/>
                </a:xfrm>
                <a:prstGeom prst="rect">
                  <a:avLst/>
                </a:prstGeom>
                <a:solidFill>
                  <a:srgbClr val="CCECFF"/>
                </a:solidFill>
                <a:ln w="28575">
                  <a:solidFill>
                    <a:schemeClr val="tx1"/>
                  </a:solidFill>
                  <a:miter lim="800000"/>
                  <a:headEnd/>
                  <a:tailEnd/>
                </a:ln>
              </p:spPr>
              <p:txBody>
                <a:bodyPr wrap="none" anchor="ctr"/>
                <a:lstStyle/>
                <a:p>
                  <a:endParaRPr lang="zh-CN" altLang="en-US"/>
                </a:p>
              </p:txBody>
            </p:sp>
            <p:sp>
              <p:nvSpPr>
                <p:cNvPr id="88180" name="Rectangle 143"/>
                <p:cNvSpPr>
                  <a:spLocks noChangeArrowheads="1"/>
                </p:cNvSpPr>
                <p:nvPr/>
              </p:nvSpPr>
              <p:spPr bwMode="auto">
                <a:xfrm>
                  <a:off x="1584" y="3276"/>
                  <a:ext cx="384" cy="224"/>
                </a:xfrm>
                <a:prstGeom prst="rect">
                  <a:avLst/>
                </a:prstGeom>
                <a:noFill/>
                <a:ln w="28575">
                  <a:noFill/>
                  <a:miter lim="800000"/>
                  <a:headEnd/>
                  <a:tailEnd/>
                </a:ln>
              </p:spPr>
              <p:txBody>
                <a:bodyPr wrap="none" lIns="90000" tIns="46800" rIns="90000" bIns="46800" anchor="ctr"/>
                <a:lstStyle/>
                <a:p>
                  <a:r>
                    <a:rPr lang="en-US" altLang="zh-CN"/>
                    <a:t>R</a:t>
                  </a:r>
                  <a:r>
                    <a:rPr lang="en-US" altLang="zh-CN" baseline="-25000"/>
                    <a:t>e1</a:t>
                  </a:r>
                </a:p>
              </p:txBody>
            </p:sp>
            <p:graphicFrame>
              <p:nvGraphicFramePr>
                <p:cNvPr id="88082" name="Object 21"/>
                <p:cNvGraphicFramePr>
                  <a:graphicFrameLocks noChangeAspect="1"/>
                </p:cNvGraphicFramePr>
                <p:nvPr/>
              </p:nvGraphicFramePr>
              <p:xfrm>
                <a:off x="768" y="2948"/>
                <a:ext cx="169" cy="268"/>
              </p:xfrm>
              <a:graphic>
                <a:graphicData uri="http://schemas.openxmlformats.org/presentationml/2006/ole">
                  <p:oleObj spid="_x0000_s88093" name="Equation" r:id="rId14" imgW="152334" imgH="241195" progId="Equation.3">
                    <p:embed/>
                  </p:oleObj>
                </a:graphicData>
              </a:graphic>
            </p:graphicFrame>
            <p:sp>
              <p:nvSpPr>
                <p:cNvPr id="88181" name="Rectangle 149"/>
                <p:cNvSpPr>
                  <a:spLocks noChangeArrowheads="1"/>
                </p:cNvSpPr>
                <p:nvPr/>
              </p:nvSpPr>
              <p:spPr bwMode="auto">
                <a:xfrm rot="10800000">
                  <a:off x="1506" y="3635"/>
                  <a:ext cx="61" cy="127"/>
                </a:xfrm>
                <a:prstGeom prst="rect">
                  <a:avLst/>
                </a:prstGeom>
                <a:solidFill>
                  <a:srgbClr val="CCECFF"/>
                </a:solidFill>
                <a:ln w="28575">
                  <a:solidFill>
                    <a:schemeClr val="tx1"/>
                  </a:solidFill>
                  <a:miter lim="800000"/>
                  <a:headEnd/>
                  <a:tailEnd/>
                </a:ln>
              </p:spPr>
              <p:txBody>
                <a:bodyPr wrap="none" anchor="ctr"/>
                <a:lstStyle/>
                <a:p>
                  <a:endParaRPr lang="zh-CN" altLang="en-US"/>
                </a:p>
              </p:txBody>
            </p:sp>
            <p:sp>
              <p:nvSpPr>
                <p:cNvPr id="88182" name="Rectangle 150"/>
                <p:cNvSpPr>
                  <a:spLocks noChangeArrowheads="1"/>
                </p:cNvSpPr>
                <p:nvPr/>
              </p:nvSpPr>
              <p:spPr bwMode="auto">
                <a:xfrm>
                  <a:off x="1536" y="3598"/>
                  <a:ext cx="384" cy="224"/>
                </a:xfrm>
                <a:prstGeom prst="rect">
                  <a:avLst/>
                </a:prstGeom>
                <a:noFill/>
                <a:ln w="28575">
                  <a:noFill/>
                  <a:miter lim="800000"/>
                  <a:headEnd/>
                  <a:tailEnd/>
                </a:ln>
              </p:spPr>
              <p:txBody>
                <a:bodyPr wrap="none" lIns="90000" tIns="46800" rIns="90000" bIns="46800" anchor="ctr"/>
                <a:lstStyle/>
                <a:p>
                  <a:r>
                    <a:rPr lang="en-US" altLang="zh-CN"/>
                    <a:t>R</a:t>
                  </a:r>
                  <a:r>
                    <a:rPr lang="en-US" altLang="zh-CN" baseline="-25000"/>
                    <a:t>e2</a:t>
                  </a:r>
                </a:p>
              </p:txBody>
            </p:sp>
            <p:grpSp>
              <p:nvGrpSpPr>
                <p:cNvPr id="88183" name="Group 152"/>
                <p:cNvGrpSpPr>
                  <a:grpSpLocks/>
                </p:cNvGrpSpPr>
                <p:nvPr/>
              </p:nvGrpSpPr>
              <p:grpSpPr bwMode="auto">
                <a:xfrm rot="-5400000">
                  <a:off x="1935" y="3609"/>
                  <a:ext cx="54" cy="144"/>
                  <a:chOff x="550" y="3130"/>
                  <a:chExt cx="54" cy="144"/>
                </a:xfrm>
              </p:grpSpPr>
              <p:sp>
                <p:nvSpPr>
                  <p:cNvPr id="88190" name="Line 153"/>
                  <p:cNvSpPr>
                    <a:spLocks noChangeShapeType="1"/>
                  </p:cNvSpPr>
                  <p:nvPr/>
                </p:nvSpPr>
                <p:spPr bwMode="auto">
                  <a:xfrm rot="-5400000">
                    <a:off x="478" y="3202"/>
                    <a:ext cx="144" cy="0"/>
                  </a:xfrm>
                  <a:prstGeom prst="line">
                    <a:avLst/>
                  </a:prstGeom>
                  <a:noFill/>
                  <a:ln w="28575">
                    <a:solidFill>
                      <a:schemeClr val="tx1"/>
                    </a:solidFill>
                    <a:round/>
                    <a:headEnd/>
                    <a:tailEnd/>
                  </a:ln>
                </p:spPr>
                <p:txBody>
                  <a:bodyPr wrap="none" lIns="90000" tIns="46800" rIns="90000" bIns="46800" anchor="ctr"/>
                  <a:lstStyle/>
                  <a:p>
                    <a:endParaRPr lang="zh-CN" altLang="en-US"/>
                  </a:p>
                </p:txBody>
              </p:sp>
              <p:sp>
                <p:nvSpPr>
                  <p:cNvPr id="88191" name="Line 154"/>
                  <p:cNvSpPr>
                    <a:spLocks noChangeShapeType="1"/>
                  </p:cNvSpPr>
                  <p:nvPr/>
                </p:nvSpPr>
                <p:spPr bwMode="auto">
                  <a:xfrm rot="-5400000">
                    <a:off x="532" y="3202"/>
                    <a:ext cx="144" cy="0"/>
                  </a:xfrm>
                  <a:prstGeom prst="line">
                    <a:avLst/>
                  </a:prstGeom>
                  <a:noFill/>
                  <a:ln w="28575">
                    <a:solidFill>
                      <a:schemeClr val="tx1"/>
                    </a:solidFill>
                    <a:round/>
                    <a:headEnd/>
                    <a:tailEnd/>
                  </a:ln>
                </p:spPr>
                <p:txBody>
                  <a:bodyPr wrap="none" lIns="90000" tIns="46800" rIns="90000" bIns="46800" anchor="ctr"/>
                  <a:lstStyle/>
                  <a:p>
                    <a:endParaRPr lang="zh-CN" altLang="en-US"/>
                  </a:p>
                </p:txBody>
              </p:sp>
            </p:grpSp>
            <p:sp>
              <p:nvSpPr>
                <p:cNvPr id="88184" name="Line 155"/>
                <p:cNvSpPr>
                  <a:spLocks noChangeShapeType="1"/>
                </p:cNvSpPr>
                <p:nvPr/>
              </p:nvSpPr>
              <p:spPr bwMode="auto">
                <a:xfrm>
                  <a:off x="1536" y="3552"/>
                  <a:ext cx="432" cy="0"/>
                </a:xfrm>
                <a:prstGeom prst="line">
                  <a:avLst/>
                </a:prstGeom>
                <a:noFill/>
                <a:ln w="28575">
                  <a:solidFill>
                    <a:schemeClr val="tx1"/>
                  </a:solidFill>
                  <a:round/>
                  <a:headEnd/>
                  <a:tailEnd/>
                </a:ln>
              </p:spPr>
              <p:txBody>
                <a:bodyPr lIns="90000" tIns="46800" rIns="90000" bIns="46800" anchor="ctr"/>
                <a:lstStyle/>
                <a:p>
                  <a:endParaRPr lang="zh-CN" altLang="en-US"/>
                </a:p>
              </p:txBody>
            </p:sp>
            <p:sp>
              <p:nvSpPr>
                <p:cNvPr id="88185" name="Line 156"/>
                <p:cNvSpPr>
                  <a:spLocks noChangeShapeType="1"/>
                </p:cNvSpPr>
                <p:nvPr/>
              </p:nvSpPr>
              <p:spPr bwMode="auto">
                <a:xfrm>
                  <a:off x="1968" y="3552"/>
                  <a:ext cx="0" cy="96"/>
                </a:xfrm>
                <a:prstGeom prst="line">
                  <a:avLst/>
                </a:prstGeom>
                <a:noFill/>
                <a:ln w="28575">
                  <a:solidFill>
                    <a:schemeClr val="tx1"/>
                  </a:solidFill>
                  <a:round/>
                  <a:headEnd/>
                  <a:tailEnd/>
                </a:ln>
              </p:spPr>
              <p:txBody>
                <a:bodyPr lIns="90000" tIns="46800" rIns="90000" bIns="46800" anchor="ctr"/>
                <a:lstStyle/>
                <a:p>
                  <a:endParaRPr lang="zh-CN" altLang="en-US"/>
                </a:p>
              </p:txBody>
            </p:sp>
            <p:sp>
              <p:nvSpPr>
                <p:cNvPr id="88186" name="Line 157"/>
                <p:cNvSpPr>
                  <a:spLocks noChangeShapeType="1"/>
                </p:cNvSpPr>
                <p:nvPr/>
              </p:nvSpPr>
              <p:spPr bwMode="auto">
                <a:xfrm>
                  <a:off x="1968" y="3702"/>
                  <a:ext cx="0" cy="240"/>
                </a:xfrm>
                <a:prstGeom prst="line">
                  <a:avLst/>
                </a:prstGeom>
                <a:noFill/>
                <a:ln w="28575">
                  <a:solidFill>
                    <a:schemeClr val="tx1"/>
                  </a:solidFill>
                  <a:round/>
                  <a:headEnd/>
                  <a:tailEnd/>
                </a:ln>
              </p:spPr>
              <p:txBody>
                <a:bodyPr lIns="90000" tIns="46800" rIns="90000" bIns="46800" anchor="ctr"/>
                <a:lstStyle/>
                <a:p>
                  <a:endParaRPr lang="zh-CN" altLang="en-US"/>
                </a:p>
              </p:txBody>
            </p:sp>
            <p:sp>
              <p:nvSpPr>
                <p:cNvPr id="88187" name="Line 159"/>
                <p:cNvSpPr>
                  <a:spLocks noChangeShapeType="1"/>
                </p:cNvSpPr>
                <p:nvPr/>
              </p:nvSpPr>
              <p:spPr bwMode="auto">
                <a:xfrm>
                  <a:off x="720" y="3198"/>
                  <a:ext cx="624" cy="0"/>
                </a:xfrm>
                <a:prstGeom prst="line">
                  <a:avLst/>
                </a:prstGeom>
                <a:noFill/>
                <a:ln w="28575">
                  <a:solidFill>
                    <a:schemeClr val="tx1"/>
                  </a:solidFill>
                  <a:round/>
                  <a:headEnd/>
                  <a:tailEnd/>
                </a:ln>
              </p:spPr>
              <p:txBody>
                <a:bodyPr lIns="90000" tIns="46800" rIns="90000" bIns="46800" anchor="ctr"/>
                <a:lstStyle/>
                <a:p>
                  <a:endParaRPr lang="zh-CN" altLang="en-US"/>
                </a:p>
              </p:txBody>
            </p:sp>
            <p:sp>
              <p:nvSpPr>
                <p:cNvPr id="88188" name="Rectangle 162"/>
                <p:cNvSpPr>
                  <a:spLocks noChangeArrowheads="1"/>
                </p:cNvSpPr>
                <p:nvPr/>
              </p:nvSpPr>
              <p:spPr bwMode="auto">
                <a:xfrm rot="10800000">
                  <a:off x="990" y="2715"/>
                  <a:ext cx="79" cy="225"/>
                </a:xfrm>
                <a:prstGeom prst="rect">
                  <a:avLst/>
                </a:prstGeom>
                <a:solidFill>
                  <a:srgbClr val="CCECFF"/>
                </a:solidFill>
                <a:ln w="28575">
                  <a:solidFill>
                    <a:schemeClr val="tx1"/>
                  </a:solidFill>
                  <a:miter lim="800000"/>
                  <a:headEnd/>
                  <a:tailEnd/>
                </a:ln>
              </p:spPr>
              <p:txBody>
                <a:bodyPr wrap="none" anchor="ctr"/>
                <a:lstStyle/>
                <a:p>
                  <a:endParaRPr lang="zh-CN" altLang="en-US"/>
                </a:p>
              </p:txBody>
            </p:sp>
            <p:sp>
              <p:nvSpPr>
                <p:cNvPr id="88189" name="Rectangle 163"/>
                <p:cNvSpPr>
                  <a:spLocks noChangeArrowheads="1"/>
                </p:cNvSpPr>
                <p:nvPr/>
              </p:nvSpPr>
              <p:spPr bwMode="auto">
                <a:xfrm rot="10800000">
                  <a:off x="1478" y="2652"/>
                  <a:ext cx="79" cy="225"/>
                </a:xfrm>
                <a:prstGeom prst="rect">
                  <a:avLst/>
                </a:prstGeom>
                <a:solidFill>
                  <a:srgbClr val="CCECFF"/>
                </a:solidFill>
                <a:ln w="28575">
                  <a:solidFill>
                    <a:schemeClr val="tx1"/>
                  </a:solidFill>
                  <a:miter lim="800000"/>
                  <a:headEnd/>
                  <a:tailEnd/>
                </a:ln>
              </p:spPr>
              <p:txBody>
                <a:bodyPr wrap="none" anchor="ctr"/>
                <a:lstStyle/>
                <a:p>
                  <a:endParaRPr lang="zh-CN" altLang="en-US"/>
                </a:p>
              </p:txBody>
            </p:sp>
          </p:grpSp>
        </p:grpSp>
      </p:grpSp>
      <p:sp>
        <p:nvSpPr>
          <p:cNvPr id="88088" name="Line 55"/>
          <p:cNvSpPr>
            <a:spLocks noChangeShapeType="1"/>
          </p:cNvSpPr>
          <p:nvPr/>
        </p:nvSpPr>
        <p:spPr bwMode="auto">
          <a:xfrm>
            <a:off x="5472113" y="2595563"/>
            <a:ext cx="0" cy="425450"/>
          </a:xfrm>
          <a:prstGeom prst="line">
            <a:avLst/>
          </a:prstGeom>
          <a:noFill/>
          <a:ln w="25400">
            <a:solidFill>
              <a:schemeClr val="tx1"/>
            </a:solidFill>
            <a:round/>
            <a:headEnd/>
            <a:tailEnd/>
          </a:ln>
        </p:spPr>
        <p:txBody>
          <a:bodyPr/>
          <a:lstStyle/>
          <a:p>
            <a:endParaRPr lang="zh-CN" altLang="en-US"/>
          </a:p>
        </p:txBody>
      </p:sp>
      <p:grpSp>
        <p:nvGrpSpPr>
          <p:cNvPr id="13" name="组合 211"/>
          <p:cNvGrpSpPr>
            <a:grpSpLocks/>
          </p:cNvGrpSpPr>
          <p:nvPr/>
        </p:nvGrpSpPr>
        <p:grpSpPr bwMode="auto">
          <a:xfrm>
            <a:off x="4413250" y="3627438"/>
            <a:ext cx="4470400" cy="2790825"/>
            <a:chOff x="4413248" y="3627440"/>
            <a:chExt cx="4470400" cy="2790300"/>
          </a:xfrm>
        </p:grpSpPr>
        <p:sp>
          <p:nvSpPr>
            <p:cNvPr id="88092" name="Text Box 145"/>
            <p:cNvSpPr txBox="1">
              <a:spLocks noChangeArrowheads="1"/>
            </p:cNvSpPr>
            <p:nvPr/>
          </p:nvSpPr>
          <p:spPr bwMode="auto">
            <a:xfrm>
              <a:off x="4779961" y="5546727"/>
              <a:ext cx="1828800" cy="371513"/>
            </a:xfrm>
            <a:prstGeom prst="rect">
              <a:avLst/>
            </a:prstGeom>
            <a:noFill/>
            <a:ln w="9525">
              <a:noFill/>
              <a:miter lim="800000"/>
              <a:headEnd/>
              <a:tailEnd/>
            </a:ln>
          </p:spPr>
          <p:txBody>
            <a:bodyPr lIns="90000" tIns="46800" rIns="90000" bIns="46800">
              <a:spAutoFit/>
            </a:bodyPr>
            <a:lstStyle/>
            <a:p>
              <a:pPr>
                <a:spcBef>
                  <a:spcPct val="50000"/>
                </a:spcBef>
              </a:pPr>
              <a:r>
                <a:rPr lang="en-US" altLang="zh-CN"/>
                <a:t>R</a:t>
              </a:r>
              <a:r>
                <a:rPr lang="en-US" altLang="zh-CN" baseline="-25000"/>
                <a:t>b</a:t>
              </a:r>
              <a:r>
                <a:rPr lang="en-US" altLang="zh-CN"/>
                <a:t>=R</a:t>
              </a:r>
              <a:r>
                <a:rPr lang="en-US" altLang="zh-CN" baseline="-25000"/>
                <a:t>b1</a:t>
              </a:r>
              <a:r>
                <a:rPr lang="en-US" altLang="zh-CN"/>
                <a:t>//R</a:t>
              </a:r>
              <a:r>
                <a:rPr lang="en-US" altLang="zh-CN" baseline="-25000"/>
                <a:t>2</a:t>
              </a:r>
              <a:endParaRPr lang="en-US" altLang="zh-CN"/>
            </a:p>
          </p:txBody>
        </p:sp>
        <p:grpSp>
          <p:nvGrpSpPr>
            <p:cNvPr id="88093" name="Group 153"/>
            <p:cNvGrpSpPr>
              <a:grpSpLocks/>
            </p:cNvGrpSpPr>
            <p:nvPr/>
          </p:nvGrpSpPr>
          <p:grpSpPr bwMode="auto">
            <a:xfrm>
              <a:off x="4413248" y="3627440"/>
              <a:ext cx="4470400" cy="2228851"/>
              <a:chOff x="2553" y="2631"/>
              <a:chExt cx="2816" cy="1404"/>
            </a:xfrm>
          </p:grpSpPr>
          <p:sp>
            <p:nvSpPr>
              <p:cNvPr id="88096" name="Oval 154"/>
              <p:cNvSpPr>
                <a:spLocks noChangeArrowheads="1"/>
              </p:cNvSpPr>
              <p:nvPr/>
            </p:nvSpPr>
            <p:spPr bwMode="auto">
              <a:xfrm>
                <a:off x="2817" y="3437"/>
                <a:ext cx="192" cy="192"/>
              </a:xfrm>
              <a:prstGeom prst="ellipse">
                <a:avLst/>
              </a:prstGeom>
              <a:noFill/>
              <a:ln w="28575">
                <a:solidFill>
                  <a:srgbClr val="FF3300"/>
                </a:solidFill>
                <a:round/>
                <a:headEnd/>
                <a:tailEnd/>
              </a:ln>
            </p:spPr>
            <p:txBody>
              <a:bodyPr wrap="none" anchor="ctr"/>
              <a:lstStyle/>
              <a:p>
                <a:pPr algn="ctr"/>
                <a:endParaRPr lang="en-US" altLang="zh-CN">
                  <a:solidFill>
                    <a:srgbClr val="FF3300"/>
                  </a:solidFill>
                </a:endParaRPr>
              </a:p>
            </p:txBody>
          </p:sp>
          <p:grpSp>
            <p:nvGrpSpPr>
              <p:cNvPr id="88097" name="Group 155"/>
              <p:cNvGrpSpPr>
                <a:grpSpLocks/>
              </p:cNvGrpSpPr>
              <p:nvPr/>
            </p:nvGrpSpPr>
            <p:grpSpPr bwMode="auto">
              <a:xfrm>
                <a:off x="2553" y="2631"/>
                <a:ext cx="2816" cy="1404"/>
                <a:chOff x="2544" y="2263"/>
                <a:chExt cx="2816" cy="1404"/>
              </a:xfrm>
            </p:grpSpPr>
            <p:sp>
              <p:nvSpPr>
                <p:cNvPr id="88099" name="Text Box 156"/>
                <p:cNvSpPr txBox="1">
                  <a:spLocks noChangeArrowheads="1"/>
                </p:cNvSpPr>
                <p:nvPr/>
              </p:nvSpPr>
              <p:spPr bwMode="auto">
                <a:xfrm>
                  <a:off x="3567" y="2569"/>
                  <a:ext cx="375" cy="288"/>
                </a:xfrm>
                <a:prstGeom prst="rect">
                  <a:avLst/>
                </a:prstGeom>
                <a:noFill/>
                <a:ln w="9525">
                  <a:noFill/>
                  <a:miter lim="800000"/>
                  <a:headEnd/>
                  <a:tailEnd/>
                </a:ln>
              </p:spPr>
              <p:txBody>
                <a:bodyPr>
                  <a:spAutoFit/>
                </a:bodyPr>
                <a:lstStyle/>
                <a:p>
                  <a:pPr>
                    <a:spcBef>
                      <a:spcPct val="50000"/>
                    </a:spcBef>
                  </a:pPr>
                  <a:r>
                    <a:rPr lang="en-US" altLang="zh-CN"/>
                    <a:t>r</a:t>
                  </a:r>
                  <a:r>
                    <a:rPr lang="en-US" altLang="zh-CN" baseline="-25000"/>
                    <a:t>be</a:t>
                  </a:r>
                </a:p>
              </p:txBody>
            </p:sp>
            <p:sp>
              <p:nvSpPr>
                <p:cNvPr id="88100" name="Line 157"/>
                <p:cNvSpPr>
                  <a:spLocks noChangeShapeType="1"/>
                </p:cNvSpPr>
                <p:nvPr/>
              </p:nvSpPr>
              <p:spPr bwMode="auto">
                <a:xfrm>
                  <a:off x="3863" y="2605"/>
                  <a:ext cx="0" cy="384"/>
                </a:xfrm>
                <a:prstGeom prst="line">
                  <a:avLst/>
                </a:prstGeom>
                <a:noFill/>
                <a:ln w="28575">
                  <a:solidFill>
                    <a:schemeClr val="tx1"/>
                  </a:solidFill>
                  <a:round/>
                  <a:headEnd/>
                  <a:tailEnd/>
                </a:ln>
              </p:spPr>
              <p:txBody>
                <a:bodyPr lIns="90000" tIns="46800" rIns="90000" bIns="46800" anchor="ctr"/>
                <a:lstStyle/>
                <a:p>
                  <a:endParaRPr lang="zh-CN" altLang="en-US"/>
                </a:p>
              </p:txBody>
            </p:sp>
            <p:sp>
              <p:nvSpPr>
                <p:cNvPr id="88101" name="Line 158"/>
                <p:cNvSpPr>
                  <a:spLocks noChangeShapeType="1"/>
                </p:cNvSpPr>
                <p:nvPr/>
              </p:nvSpPr>
              <p:spPr bwMode="auto">
                <a:xfrm>
                  <a:off x="4247" y="2605"/>
                  <a:ext cx="0" cy="384"/>
                </a:xfrm>
                <a:prstGeom prst="line">
                  <a:avLst/>
                </a:prstGeom>
                <a:noFill/>
                <a:ln w="28575">
                  <a:solidFill>
                    <a:schemeClr val="tx1"/>
                  </a:solidFill>
                  <a:round/>
                  <a:headEnd/>
                  <a:tailEnd/>
                </a:ln>
              </p:spPr>
              <p:txBody>
                <a:bodyPr lIns="90000" tIns="46800" rIns="90000" bIns="46800" anchor="ctr"/>
                <a:lstStyle/>
                <a:p>
                  <a:endParaRPr lang="zh-CN" altLang="en-US"/>
                </a:p>
              </p:txBody>
            </p:sp>
            <p:sp>
              <p:nvSpPr>
                <p:cNvPr id="88102" name="Line 159"/>
                <p:cNvSpPr>
                  <a:spLocks noChangeShapeType="1"/>
                </p:cNvSpPr>
                <p:nvPr/>
              </p:nvSpPr>
              <p:spPr bwMode="auto">
                <a:xfrm>
                  <a:off x="4520" y="2605"/>
                  <a:ext cx="0" cy="816"/>
                </a:xfrm>
                <a:prstGeom prst="line">
                  <a:avLst/>
                </a:prstGeom>
                <a:noFill/>
                <a:ln w="28575">
                  <a:solidFill>
                    <a:schemeClr val="tx1"/>
                  </a:solidFill>
                  <a:round/>
                  <a:headEnd/>
                  <a:tailEnd/>
                </a:ln>
              </p:spPr>
              <p:txBody>
                <a:bodyPr lIns="90000" tIns="46800" rIns="90000" bIns="46800" anchor="ctr"/>
                <a:lstStyle/>
                <a:p>
                  <a:endParaRPr lang="zh-CN" altLang="en-US"/>
                </a:p>
              </p:txBody>
            </p:sp>
            <p:grpSp>
              <p:nvGrpSpPr>
                <p:cNvPr id="88103" name="Group 160"/>
                <p:cNvGrpSpPr>
                  <a:grpSpLocks/>
                </p:cNvGrpSpPr>
                <p:nvPr/>
              </p:nvGrpSpPr>
              <p:grpSpPr bwMode="auto">
                <a:xfrm>
                  <a:off x="3910" y="3427"/>
                  <a:ext cx="288" cy="240"/>
                  <a:chOff x="3744" y="2016"/>
                  <a:chExt cx="288" cy="240"/>
                </a:xfrm>
              </p:grpSpPr>
              <p:sp>
                <p:nvSpPr>
                  <p:cNvPr id="88144" name="Line 161"/>
                  <p:cNvSpPr>
                    <a:spLocks noChangeShapeType="1"/>
                  </p:cNvSpPr>
                  <p:nvPr/>
                </p:nvSpPr>
                <p:spPr bwMode="auto">
                  <a:xfrm>
                    <a:off x="3888" y="2016"/>
                    <a:ext cx="0" cy="240"/>
                  </a:xfrm>
                  <a:prstGeom prst="line">
                    <a:avLst/>
                  </a:prstGeom>
                  <a:noFill/>
                  <a:ln w="28575">
                    <a:solidFill>
                      <a:schemeClr val="tx1"/>
                    </a:solidFill>
                    <a:round/>
                    <a:headEnd type="oval" w="med" len="med"/>
                    <a:tailEnd/>
                  </a:ln>
                </p:spPr>
                <p:txBody>
                  <a:bodyPr/>
                  <a:lstStyle/>
                  <a:p>
                    <a:endParaRPr lang="zh-CN" altLang="en-US"/>
                  </a:p>
                </p:txBody>
              </p:sp>
              <p:sp>
                <p:nvSpPr>
                  <p:cNvPr id="88145" name="Line 162"/>
                  <p:cNvSpPr>
                    <a:spLocks noChangeShapeType="1"/>
                  </p:cNvSpPr>
                  <p:nvPr/>
                </p:nvSpPr>
                <p:spPr bwMode="auto">
                  <a:xfrm>
                    <a:off x="3744" y="2256"/>
                    <a:ext cx="288" cy="0"/>
                  </a:xfrm>
                  <a:prstGeom prst="line">
                    <a:avLst/>
                  </a:prstGeom>
                  <a:noFill/>
                  <a:ln w="38100">
                    <a:solidFill>
                      <a:schemeClr val="tx1"/>
                    </a:solidFill>
                    <a:round/>
                    <a:headEnd/>
                    <a:tailEnd/>
                  </a:ln>
                </p:spPr>
                <p:txBody>
                  <a:bodyPr/>
                  <a:lstStyle/>
                  <a:p>
                    <a:endParaRPr lang="zh-CN" altLang="en-US"/>
                  </a:p>
                </p:txBody>
              </p:sp>
            </p:grpSp>
            <p:sp>
              <p:nvSpPr>
                <p:cNvPr id="88104" name="Rectangle 163"/>
                <p:cNvSpPr>
                  <a:spLocks noChangeArrowheads="1"/>
                </p:cNvSpPr>
                <p:nvPr/>
              </p:nvSpPr>
              <p:spPr bwMode="auto">
                <a:xfrm>
                  <a:off x="3394" y="2916"/>
                  <a:ext cx="384" cy="224"/>
                </a:xfrm>
                <a:prstGeom prst="rect">
                  <a:avLst/>
                </a:prstGeom>
                <a:noFill/>
                <a:ln w="28575">
                  <a:noFill/>
                  <a:miter lim="800000"/>
                  <a:headEnd/>
                  <a:tailEnd/>
                </a:ln>
              </p:spPr>
              <p:txBody>
                <a:bodyPr wrap="none" lIns="90000" tIns="46800" rIns="90000" bIns="46800" anchor="ctr"/>
                <a:lstStyle/>
                <a:p>
                  <a:r>
                    <a:rPr lang="en-US" altLang="zh-CN"/>
                    <a:t>R</a:t>
                  </a:r>
                  <a:r>
                    <a:rPr lang="en-US" altLang="zh-CN" baseline="-25000"/>
                    <a:t>b</a:t>
                  </a:r>
                </a:p>
              </p:txBody>
            </p:sp>
            <p:sp>
              <p:nvSpPr>
                <p:cNvPr id="88105" name="Rectangle 164"/>
                <p:cNvSpPr>
                  <a:spLocks noChangeArrowheads="1"/>
                </p:cNvSpPr>
                <p:nvPr/>
              </p:nvSpPr>
              <p:spPr bwMode="auto">
                <a:xfrm>
                  <a:off x="2544" y="2685"/>
                  <a:ext cx="384" cy="224"/>
                </a:xfrm>
                <a:prstGeom prst="rect">
                  <a:avLst/>
                </a:prstGeom>
                <a:noFill/>
                <a:ln w="28575">
                  <a:noFill/>
                  <a:miter lim="800000"/>
                  <a:headEnd/>
                  <a:tailEnd/>
                </a:ln>
              </p:spPr>
              <p:txBody>
                <a:bodyPr wrap="none" lIns="90000" tIns="46800" rIns="90000" bIns="46800" anchor="ctr"/>
                <a:lstStyle/>
                <a:p>
                  <a:r>
                    <a:rPr lang="en-US" altLang="zh-CN"/>
                    <a:t>R</a:t>
                  </a:r>
                  <a:r>
                    <a:rPr lang="en-US" altLang="zh-CN" baseline="-25000"/>
                    <a:t>S</a:t>
                  </a:r>
                </a:p>
              </p:txBody>
            </p:sp>
            <p:graphicFrame>
              <p:nvGraphicFramePr>
                <p:cNvPr id="88074" name="Object 10"/>
                <p:cNvGraphicFramePr>
                  <a:graphicFrameLocks noChangeAspect="1"/>
                </p:cNvGraphicFramePr>
                <p:nvPr/>
              </p:nvGraphicFramePr>
              <p:xfrm>
                <a:off x="2614" y="3024"/>
                <a:ext cx="169" cy="254"/>
              </p:xfrm>
              <a:graphic>
                <a:graphicData uri="http://schemas.openxmlformats.org/presentationml/2006/ole">
                  <p:oleObj spid="_x0000_s88094" name="Equation" r:id="rId15" imgW="152334" imgH="228501" progId="Equation.DSMT4">
                    <p:embed/>
                  </p:oleObj>
                </a:graphicData>
              </a:graphic>
            </p:graphicFrame>
            <p:graphicFrame>
              <p:nvGraphicFramePr>
                <p:cNvPr id="88075" name="Object 11"/>
                <p:cNvGraphicFramePr>
                  <a:graphicFrameLocks noChangeAspect="1"/>
                </p:cNvGraphicFramePr>
                <p:nvPr/>
              </p:nvGraphicFramePr>
              <p:xfrm>
                <a:off x="3079" y="2859"/>
                <a:ext cx="155" cy="254"/>
              </p:xfrm>
              <a:graphic>
                <a:graphicData uri="http://schemas.openxmlformats.org/presentationml/2006/ole">
                  <p:oleObj spid="_x0000_s88095" name="Equation" r:id="rId16" imgW="139700" imgH="228600" progId="Equation.DSMT4">
                    <p:embed/>
                  </p:oleObj>
                </a:graphicData>
              </a:graphic>
            </p:graphicFrame>
            <p:graphicFrame>
              <p:nvGraphicFramePr>
                <p:cNvPr id="88076" name="Object 12"/>
                <p:cNvGraphicFramePr>
                  <a:graphicFrameLocks noChangeAspect="1"/>
                </p:cNvGraphicFramePr>
                <p:nvPr/>
              </p:nvGraphicFramePr>
              <p:xfrm>
                <a:off x="5191" y="2903"/>
                <a:ext cx="169" cy="253"/>
              </p:xfrm>
              <a:graphic>
                <a:graphicData uri="http://schemas.openxmlformats.org/presentationml/2006/ole">
                  <p:oleObj spid="_x0000_s88096" name="Equation" r:id="rId17" imgW="152334" imgH="228501" progId="Equation.DSMT4">
                    <p:embed/>
                  </p:oleObj>
                </a:graphicData>
              </a:graphic>
            </p:graphicFrame>
            <p:sp>
              <p:nvSpPr>
                <p:cNvPr id="88106" name="Line 168"/>
                <p:cNvSpPr>
                  <a:spLocks noChangeShapeType="1"/>
                </p:cNvSpPr>
                <p:nvPr/>
              </p:nvSpPr>
              <p:spPr bwMode="auto">
                <a:xfrm flipV="1">
                  <a:off x="2903" y="3421"/>
                  <a:ext cx="2409" cy="0"/>
                </a:xfrm>
                <a:prstGeom prst="line">
                  <a:avLst/>
                </a:prstGeom>
                <a:noFill/>
                <a:ln w="28575">
                  <a:solidFill>
                    <a:schemeClr val="tx1"/>
                  </a:solidFill>
                  <a:round/>
                  <a:headEnd type="oval" w="med" len="med"/>
                  <a:tailEnd type="oval" w="med" len="med"/>
                </a:ln>
              </p:spPr>
              <p:txBody>
                <a:bodyPr lIns="90000" tIns="46800" rIns="90000" bIns="46800" anchor="ctr"/>
                <a:lstStyle/>
                <a:p>
                  <a:endParaRPr lang="zh-CN" altLang="en-US"/>
                </a:p>
              </p:txBody>
            </p:sp>
            <p:sp>
              <p:nvSpPr>
                <p:cNvPr id="88107" name="Line 169"/>
                <p:cNvSpPr>
                  <a:spLocks noChangeShapeType="1"/>
                </p:cNvSpPr>
                <p:nvPr/>
              </p:nvSpPr>
              <p:spPr bwMode="auto">
                <a:xfrm flipV="1">
                  <a:off x="4256" y="2605"/>
                  <a:ext cx="1008" cy="9"/>
                </a:xfrm>
                <a:prstGeom prst="line">
                  <a:avLst/>
                </a:prstGeom>
                <a:noFill/>
                <a:ln w="28575">
                  <a:solidFill>
                    <a:schemeClr val="tx1"/>
                  </a:solidFill>
                  <a:round/>
                  <a:headEnd/>
                  <a:tailEnd type="oval" w="med" len="med"/>
                </a:ln>
              </p:spPr>
              <p:txBody>
                <a:bodyPr lIns="90000" tIns="46800" rIns="90000" bIns="46800" anchor="ctr"/>
                <a:lstStyle/>
                <a:p>
                  <a:endParaRPr lang="zh-CN" altLang="en-US"/>
                </a:p>
              </p:txBody>
            </p:sp>
            <p:sp>
              <p:nvSpPr>
                <p:cNvPr id="88108" name="Line 170"/>
                <p:cNvSpPr>
                  <a:spLocks noChangeShapeType="1"/>
                </p:cNvSpPr>
                <p:nvPr/>
              </p:nvSpPr>
              <p:spPr bwMode="auto">
                <a:xfrm>
                  <a:off x="3568" y="2542"/>
                  <a:ext cx="192" cy="0"/>
                </a:xfrm>
                <a:prstGeom prst="line">
                  <a:avLst/>
                </a:prstGeom>
                <a:noFill/>
                <a:ln w="19050">
                  <a:solidFill>
                    <a:srgbClr val="FF3300"/>
                  </a:solidFill>
                  <a:round/>
                  <a:headEnd/>
                  <a:tailEnd type="triangle" w="med" len="med"/>
                </a:ln>
              </p:spPr>
              <p:txBody>
                <a:bodyPr lIns="90000" tIns="46800" rIns="90000" bIns="46800" anchor="ctr"/>
                <a:lstStyle/>
                <a:p>
                  <a:endParaRPr lang="zh-CN" altLang="en-US"/>
                </a:p>
              </p:txBody>
            </p:sp>
            <p:sp>
              <p:nvSpPr>
                <p:cNvPr id="88109" name="Line 171"/>
                <p:cNvSpPr>
                  <a:spLocks noChangeShapeType="1"/>
                </p:cNvSpPr>
                <p:nvPr/>
              </p:nvSpPr>
              <p:spPr bwMode="auto">
                <a:xfrm flipH="1">
                  <a:off x="4267" y="2550"/>
                  <a:ext cx="240" cy="0"/>
                </a:xfrm>
                <a:prstGeom prst="line">
                  <a:avLst/>
                </a:prstGeom>
                <a:noFill/>
                <a:ln w="19050">
                  <a:solidFill>
                    <a:srgbClr val="FF3300"/>
                  </a:solidFill>
                  <a:round/>
                  <a:headEnd/>
                  <a:tailEnd type="triangle" w="med" len="med"/>
                </a:ln>
              </p:spPr>
              <p:txBody>
                <a:bodyPr lIns="90000" tIns="46800" rIns="90000" bIns="46800" anchor="ctr"/>
                <a:lstStyle/>
                <a:p>
                  <a:endParaRPr lang="zh-CN" altLang="en-US"/>
                </a:p>
              </p:txBody>
            </p:sp>
            <p:sp>
              <p:nvSpPr>
                <p:cNvPr id="88110" name="Text Box 172"/>
                <p:cNvSpPr txBox="1">
                  <a:spLocks noChangeArrowheads="1"/>
                </p:cNvSpPr>
                <p:nvPr/>
              </p:nvSpPr>
              <p:spPr bwMode="auto">
                <a:xfrm>
                  <a:off x="3276" y="2263"/>
                  <a:ext cx="336" cy="288"/>
                </a:xfrm>
                <a:prstGeom prst="rect">
                  <a:avLst/>
                </a:prstGeom>
                <a:noFill/>
                <a:ln w="9525">
                  <a:noFill/>
                  <a:miter lim="800000"/>
                  <a:headEnd/>
                  <a:tailEnd/>
                </a:ln>
              </p:spPr>
              <p:txBody>
                <a:bodyPr lIns="90000" tIns="46800" rIns="90000" bIns="46800">
                  <a:spAutoFit/>
                </a:bodyPr>
                <a:lstStyle/>
                <a:p>
                  <a:pPr>
                    <a:spcBef>
                      <a:spcPct val="50000"/>
                    </a:spcBef>
                  </a:pPr>
                  <a:r>
                    <a:rPr lang="en-US" altLang="zh-CN">
                      <a:solidFill>
                        <a:srgbClr val="FF3300"/>
                      </a:solidFill>
                    </a:rPr>
                    <a:t>B</a:t>
                  </a:r>
                </a:p>
              </p:txBody>
            </p:sp>
            <p:sp>
              <p:nvSpPr>
                <p:cNvPr id="88111" name="Text Box 173"/>
                <p:cNvSpPr txBox="1">
                  <a:spLocks noChangeArrowheads="1"/>
                </p:cNvSpPr>
                <p:nvPr/>
              </p:nvSpPr>
              <p:spPr bwMode="auto">
                <a:xfrm>
                  <a:off x="3767" y="2941"/>
                  <a:ext cx="336" cy="288"/>
                </a:xfrm>
                <a:prstGeom prst="rect">
                  <a:avLst/>
                </a:prstGeom>
                <a:noFill/>
                <a:ln w="9525">
                  <a:noFill/>
                  <a:miter lim="800000"/>
                  <a:headEnd/>
                  <a:tailEnd/>
                </a:ln>
              </p:spPr>
              <p:txBody>
                <a:bodyPr lIns="90000" tIns="46800" rIns="90000" bIns="46800">
                  <a:spAutoFit/>
                </a:bodyPr>
                <a:lstStyle/>
                <a:p>
                  <a:pPr algn="ctr">
                    <a:spcBef>
                      <a:spcPct val="50000"/>
                    </a:spcBef>
                  </a:pPr>
                  <a:r>
                    <a:rPr lang="en-US" altLang="zh-CN">
                      <a:solidFill>
                        <a:srgbClr val="FF3300"/>
                      </a:solidFill>
                    </a:rPr>
                    <a:t>E</a:t>
                  </a:r>
                </a:p>
              </p:txBody>
            </p:sp>
            <p:sp>
              <p:nvSpPr>
                <p:cNvPr id="88112" name="Text Box 174"/>
                <p:cNvSpPr txBox="1">
                  <a:spLocks noChangeArrowheads="1"/>
                </p:cNvSpPr>
                <p:nvPr/>
              </p:nvSpPr>
              <p:spPr bwMode="auto">
                <a:xfrm>
                  <a:off x="4526" y="2288"/>
                  <a:ext cx="336" cy="288"/>
                </a:xfrm>
                <a:prstGeom prst="rect">
                  <a:avLst/>
                </a:prstGeom>
                <a:noFill/>
                <a:ln w="9525">
                  <a:noFill/>
                  <a:miter lim="800000"/>
                  <a:headEnd/>
                  <a:tailEnd/>
                </a:ln>
              </p:spPr>
              <p:txBody>
                <a:bodyPr lIns="90000" tIns="46800" rIns="90000" bIns="46800">
                  <a:spAutoFit/>
                </a:bodyPr>
                <a:lstStyle/>
                <a:p>
                  <a:pPr>
                    <a:spcBef>
                      <a:spcPct val="50000"/>
                    </a:spcBef>
                  </a:pPr>
                  <a:r>
                    <a:rPr lang="en-US" altLang="zh-CN">
                      <a:solidFill>
                        <a:srgbClr val="FF3300"/>
                      </a:solidFill>
                    </a:rPr>
                    <a:t>C</a:t>
                  </a:r>
                </a:p>
              </p:txBody>
            </p:sp>
            <p:sp>
              <p:nvSpPr>
                <p:cNvPr id="88113" name="Line 175"/>
                <p:cNvSpPr>
                  <a:spLocks noChangeShapeType="1"/>
                </p:cNvSpPr>
                <p:nvPr/>
              </p:nvSpPr>
              <p:spPr bwMode="auto">
                <a:xfrm>
                  <a:off x="4888" y="2605"/>
                  <a:ext cx="0" cy="816"/>
                </a:xfrm>
                <a:prstGeom prst="line">
                  <a:avLst/>
                </a:prstGeom>
                <a:noFill/>
                <a:ln w="28575">
                  <a:solidFill>
                    <a:schemeClr val="tx1"/>
                  </a:solidFill>
                  <a:round/>
                  <a:headEnd/>
                  <a:tailEnd/>
                </a:ln>
              </p:spPr>
              <p:txBody>
                <a:bodyPr lIns="90000" tIns="46800" rIns="90000" bIns="46800" anchor="ctr"/>
                <a:lstStyle/>
                <a:p>
                  <a:endParaRPr lang="zh-CN" altLang="en-US"/>
                </a:p>
              </p:txBody>
            </p:sp>
            <p:sp>
              <p:nvSpPr>
                <p:cNvPr id="88114" name="Line 176"/>
                <p:cNvSpPr>
                  <a:spLocks noChangeShapeType="1"/>
                </p:cNvSpPr>
                <p:nvPr/>
              </p:nvSpPr>
              <p:spPr bwMode="auto">
                <a:xfrm>
                  <a:off x="2912" y="2605"/>
                  <a:ext cx="960" cy="0"/>
                </a:xfrm>
                <a:prstGeom prst="line">
                  <a:avLst/>
                </a:prstGeom>
                <a:noFill/>
                <a:ln w="28575">
                  <a:solidFill>
                    <a:schemeClr val="tx1"/>
                  </a:solidFill>
                  <a:round/>
                  <a:headEnd type="oval" w="med" len="med"/>
                  <a:tailEnd/>
                </a:ln>
              </p:spPr>
              <p:txBody>
                <a:bodyPr lIns="90000" tIns="46800" rIns="90000" bIns="46800" anchor="ctr"/>
                <a:lstStyle/>
                <a:p>
                  <a:endParaRPr lang="zh-CN" altLang="en-US"/>
                </a:p>
              </p:txBody>
            </p:sp>
            <p:sp>
              <p:nvSpPr>
                <p:cNvPr id="88115" name="Line 177"/>
                <p:cNvSpPr>
                  <a:spLocks noChangeShapeType="1"/>
                </p:cNvSpPr>
                <p:nvPr/>
              </p:nvSpPr>
              <p:spPr bwMode="auto">
                <a:xfrm>
                  <a:off x="3368" y="2605"/>
                  <a:ext cx="0" cy="816"/>
                </a:xfrm>
                <a:prstGeom prst="line">
                  <a:avLst/>
                </a:prstGeom>
                <a:noFill/>
                <a:ln w="28575">
                  <a:solidFill>
                    <a:schemeClr val="tx1"/>
                  </a:solidFill>
                  <a:round/>
                  <a:headEnd/>
                  <a:tailEnd/>
                </a:ln>
              </p:spPr>
              <p:txBody>
                <a:bodyPr lIns="90000" tIns="46800" rIns="90000" bIns="46800" anchor="ctr"/>
                <a:lstStyle/>
                <a:p>
                  <a:endParaRPr lang="zh-CN" altLang="en-US"/>
                </a:p>
              </p:txBody>
            </p:sp>
            <p:sp>
              <p:nvSpPr>
                <p:cNvPr id="88116" name="Line 178"/>
                <p:cNvSpPr>
                  <a:spLocks noChangeShapeType="1"/>
                </p:cNvSpPr>
                <p:nvPr/>
              </p:nvSpPr>
              <p:spPr bwMode="auto">
                <a:xfrm>
                  <a:off x="2912" y="2605"/>
                  <a:ext cx="0" cy="464"/>
                </a:xfrm>
                <a:prstGeom prst="line">
                  <a:avLst/>
                </a:prstGeom>
                <a:noFill/>
                <a:ln w="28575">
                  <a:solidFill>
                    <a:schemeClr val="tx1"/>
                  </a:solidFill>
                  <a:round/>
                  <a:headEnd/>
                  <a:tailEnd/>
                </a:ln>
              </p:spPr>
              <p:txBody>
                <a:bodyPr lIns="90000" tIns="46800" rIns="90000" bIns="46800" anchor="ctr"/>
                <a:lstStyle/>
                <a:p>
                  <a:endParaRPr lang="zh-CN" altLang="en-US"/>
                </a:p>
              </p:txBody>
            </p:sp>
            <p:sp>
              <p:nvSpPr>
                <p:cNvPr id="88117" name="Rectangle 179"/>
                <p:cNvSpPr>
                  <a:spLocks noChangeArrowheads="1"/>
                </p:cNvSpPr>
                <p:nvPr/>
              </p:nvSpPr>
              <p:spPr bwMode="auto">
                <a:xfrm rot="10800000">
                  <a:off x="3330" y="2908"/>
                  <a:ext cx="79" cy="225"/>
                </a:xfrm>
                <a:prstGeom prst="rect">
                  <a:avLst/>
                </a:prstGeom>
                <a:solidFill>
                  <a:srgbClr val="CCECFF"/>
                </a:solidFill>
                <a:ln w="28575">
                  <a:solidFill>
                    <a:srgbClr val="FF3300"/>
                  </a:solidFill>
                  <a:miter lim="800000"/>
                  <a:headEnd/>
                  <a:tailEnd/>
                </a:ln>
              </p:spPr>
              <p:txBody>
                <a:bodyPr wrap="none" anchor="ctr"/>
                <a:lstStyle/>
                <a:p>
                  <a:endParaRPr lang="zh-CN" altLang="en-US"/>
                </a:p>
              </p:txBody>
            </p:sp>
            <p:sp>
              <p:nvSpPr>
                <p:cNvPr id="88118" name="Rectangle 180"/>
                <p:cNvSpPr>
                  <a:spLocks noChangeArrowheads="1"/>
                </p:cNvSpPr>
                <p:nvPr/>
              </p:nvSpPr>
              <p:spPr bwMode="auto">
                <a:xfrm rot="10800000">
                  <a:off x="2880" y="2752"/>
                  <a:ext cx="79" cy="225"/>
                </a:xfrm>
                <a:prstGeom prst="rect">
                  <a:avLst/>
                </a:prstGeom>
                <a:solidFill>
                  <a:srgbClr val="CCECFF"/>
                </a:solidFill>
                <a:ln w="28575">
                  <a:solidFill>
                    <a:srgbClr val="FF3300"/>
                  </a:solidFill>
                  <a:miter lim="800000"/>
                  <a:headEnd/>
                  <a:tailEnd/>
                </a:ln>
              </p:spPr>
              <p:txBody>
                <a:bodyPr wrap="none" anchor="ctr"/>
                <a:lstStyle/>
                <a:p>
                  <a:endParaRPr lang="zh-CN" altLang="en-US"/>
                </a:p>
              </p:txBody>
            </p:sp>
            <p:grpSp>
              <p:nvGrpSpPr>
                <p:cNvPr id="88119" name="Group 181"/>
                <p:cNvGrpSpPr>
                  <a:grpSpLocks/>
                </p:cNvGrpSpPr>
                <p:nvPr/>
              </p:nvGrpSpPr>
              <p:grpSpPr bwMode="auto">
                <a:xfrm>
                  <a:off x="4160" y="2653"/>
                  <a:ext cx="192" cy="240"/>
                  <a:chOff x="576" y="1104"/>
                  <a:chExt cx="192" cy="240"/>
                </a:xfrm>
              </p:grpSpPr>
              <p:sp>
                <p:nvSpPr>
                  <p:cNvPr id="88142" name="AutoShape 182"/>
                  <p:cNvSpPr>
                    <a:spLocks noChangeArrowheads="1"/>
                  </p:cNvSpPr>
                  <p:nvPr/>
                </p:nvSpPr>
                <p:spPr bwMode="auto">
                  <a:xfrm>
                    <a:off x="576" y="1104"/>
                    <a:ext cx="192" cy="240"/>
                  </a:xfrm>
                  <a:prstGeom prst="diamond">
                    <a:avLst/>
                  </a:prstGeom>
                  <a:solidFill>
                    <a:schemeClr val="bg1"/>
                  </a:solidFill>
                  <a:ln w="28575">
                    <a:solidFill>
                      <a:srgbClr val="FF3300"/>
                    </a:solidFill>
                    <a:miter lim="800000"/>
                    <a:headEnd/>
                    <a:tailEnd/>
                  </a:ln>
                </p:spPr>
                <p:txBody>
                  <a:bodyPr wrap="none" anchor="ctr"/>
                  <a:lstStyle/>
                  <a:p>
                    <a:endParaRPr lang="zh-CN" altLang="en-US"/>
                  </a:p>
                </p:txBody>
              </p:sp>
              <p:sp>
                <p:nvSpPr>
                  <p:cNvPr id="88143" name="Line 183"/>
                  <p:cNvSpPr>
                    <a:spLocks noChangeShapeType="1"/>
                  </p:cNvSpPr>
                  <p:nvPr/>
                </p:nvSpPr>
                <p:spPr bwMode="auto">
                  <a:xfrm>
                    <a:off x="624" y="1224"/>
                    <a:ext cx="96" cy="0"/>
                  </a:xfrm>
                  <a:prstGeom prst="line">
                    <a:avLst/>
                  </a:prstGeom>
                  <a:noFill/>
                  <a:ln w="28575">
                    <a:solidFill>
                      <a:srgbClr val="FF3300"/>
                    </a:solidFill>
                    <a:round/>
                    <a:headEnd/>
                    <a:tailEnd/>
                  </a:ln>
                </p:spPr>
                <p:txBody>
                  <a:bodyPr/>
                  <a:lstStyle/>
                  <a:p>
                    <a:endParaRPr lang="zh-CN" altLang="en-US"/>
                  </a:p>
                </p:txBody>
              </p:sp>
            </p:grpSp>
            <p:sp>
              <p:nvSpPr>
                <p:cNvPr id="88120" name="Line 184"/>
                <p:cNvSpPr>
                  <a:spLocks noChangeShapeType="1"/>
                </p:cNvSpPr>
                <p:nvPr/>
              </p:nvSpPr>
              <p:spPr bwMode="auto">
                <a:xfrm>
                  <a:off x="3863" y="2989"/>
                  <a:ext cx="384" cy="0"/>
                </a:xfrm>
                <a:prstGeom prst="line">
                  <a:avLst/>
                </a:prstGeom>
                <a:noFill/>
                <a:ln w="28575">
                  <a:solidFill>
                    <a:schemeClr val="tx1"/>
                  </a:solidFill>
                  <a:round/>
                  <a:headEnd/>
                  <a:tailEnd/>
                </a:ln>
              </p:spPr>
              <p:txBody>
                <a:bodyPr lIns="90000" tIns="46800" rIns="90000" bIns="46800" anchor="ctr"/>
                <a:lstStyle/>
                <a:p>
                  <a:endParaRPr lang="zh-CN" altLang="en-US"/>
                </a:p>
              </p:txBody>
            </p:sp>
            <p:sp>
              <p:nvSpPr>
                <p:cNvPr id="88121" name="Line 185"/>
                <p:cNvSpPr>
                  <a:spLocks noChangeShapeType="1"/>
                </p:cNvSpPr>
                <p:nvPr/>
              </p:nvSpPr>
              <p:spPr bwMode="auto">
                <a:xfrm>
                  <a:off x="4103" y="2653"/>
                  <a:ext cx="0" cy="144"/>
                </a:xfrm>
                <a:prstGeom prst="line">
                  <a:avLst/>
                </a:prstGeom>
                <a:noFill/>
                <a:ln w="19050">
                  <a:solidFill>
                    <a:srgbClr val="FF3300"/>
                  </a:solidFill>
                  <a:round/>
                  <a:headEnd/>
                  <a:tailEnd type="triangle" w="med" len="med"/>
                </a:ln>
              </p:spPr>
              <p:txBody>
                <a:bodyPr lIns="90000" tIns="46800" rIns="90000" bIns="46800" anchor="ctr"/>
                <a:lstStyle/>
                <a:p>
                  <a:endParaRPr lang="zh-CN" altLang="en-US"/>
                </a:p>
              </p:txBody>
            </p:sp>
            <p:sp>
              <p:nvSpPr>
                <p:cNvPr id="88122" name="Rectangle 186"/>
                <p:cNvSpPr>
                  <a:spLocks noChangeArrowheads="1"/>
                </p:cNvSpPr>
                <p:nvPr/>
              </p:nvSpPr>
              <p:spPr bwMode="auto">
                <a:xfrm>
                  <a:off x="4055" y="3088"/>
                  <a:ext cx="384" cy="224"/>
                </a:xfrm>
                <a:prstGeom prst="rect">
                  <a:avLst/>
                </a:prstGeom>
                <a:noFill/>
                <a:ln w="28575">
                  <a:noFill/>
                  <a:miter lim="800000"/>
                  <a:headEnd/>
                  <a:tailEnd/>
                </a:ln>
              </p:spPr>
              <p:txBody>
                <a:bodyPr wrap="none" lIns="90000" tIns="46800" rIns="90000" bIns="46800" anchor="ctr"/>
                <a:lstStyle/>
                <a:p>
                  <a:r>
                    <a:rPr lang="en-US" altLang="zh-CN"/>
                    <a:t>R</a:t>
                  </a:r>
                  <a:r>
                    <a:rPr lang="en-US" altLang="zh-CN" baseline="-25000"/>
                    <a:t>e1</a:t>
                  </a:r>
                </a:p>
              </p:txBody>
            </p:sp>
            <p:sp>
              <p:nvSpPr>
                <p:cNvPr id="88123" name="Line 187"/>
                <p:cNvSpPr>
                  <a:spLocks noChangeShapeType="1"/>
                </p:cNvSpPr>
                <p:nvPr/>
              </p:nvSpPr>
              <p:spPr bwMode="auto">
                <a:xfrm>
                  <a:off x="2903" y="3265"/>
                  <a:ext cx="0" cy="144"/>
                </a:xfrm>
                <a:prstGeom prst="line">
                  <a:avLst/>
                </a:prstGeom>
                <a:noFill/>
                <a:ln w="28575">
                  <a:solidFill>
                    <a:schemeClr val="tx1"/>
                  </a:solidFill>
                  <a:round/>
                  <a:headEnd/>
                  <a:tailEnd/>
                </a:ln>
              </p:spPr>
              <p:txBody>
                <a:bodyPr lIns="90000" tIns="46800" rIns="90000" bIns="46800" anchor="ctr"/>
                <a:lstStyle/>
                <a:p>
                  <a:endParaRPr lang="zh-CN" altLang="en-US"/>
                </a:p>
              </p:txBody>
            </p:sp>
            <p:graphicFrame>
              <p:nvGraphicFramePr>
                <p:cNvPr id="88077" name="Object 13"/>
                <p:cNvGraphicFramePr>
                  <a:graphicFrameLocks noChangeAspect="1"/>
                </p:cNvGraphicFramePr>
                <p:nvPr/>
              </p:nvGraphicFramePr>
              <p:xfrm>
                <a:off x="3620" y="2310"/>
                <a:ext cx="140" cy="208"/>
              </p:xfrm>
              <a:graphic>
                <a:graphicData uri="http://schemas.openxmlformats.org/presentationml/2006/ole">
                  <p:oleObj spid="_x0000_s88097" name="Equation" r:id="rId18" imgW="126890" imgH="228402" progId="Equation.DSMT4">
                    <p:embed/>
                  </p:oleObj>
                </a:graphicData>
              </a:graphic>
            </p:graphicFrame>
            <p:graphicFrame>
              <p:nvGraphicFramePr>
                <p:cNvPr id="88078" name="Object 14"/>
                <p:cNvGraphicFramePr>
                  <a:graphicFrameLocks noChangeAspect="1"/>
                </p:cNvGraphicFramePr>
                <p:nvPr/>
              </p:nvGraphicFramePr>
              <p:xfrm>
                <a:off x="3977" y="2481"/>
                <a:ext cx="216" cy="208"/>
              </p:xfrm>
              <a:graphic>
                <a:graphicData uri="http://schemas.openxmlformats.org/presentationml/2006/ole">
                  <p:oleObj spid="_x0000_s88098" name="Equation" r:id="rId19" imgW="228600" imgH="228600" progId="Equation.DSMT4">
                    <p:embed/>
                  </p:oleObj>
                </a:graphicData>
              </a:graphic>
            </p:graphicFrame>
            <p:graphicFrame>
              <p:nvGraphicFramePr>
                <p:cNvPr id="88079" name="Object 15"/>
                <p:cNvGraphicFramePr>
                  <a:graphicFrameLocks noChangeAspect="1"/>
                </p:cNvGraphicFramePr>
                <p:nvPr/>
              </p:nvGraphicFramePr>
              <p:xfrm>
                <a:off x="4336" y="2340"/>
                <a:ext cx="117" cy="209"/>
              </p:xfrm>
              <a:graphic>
                <a:graphicData uri="http://schemas.openxmlformats.org/presentationml/2006/ole">
                  <p:oleObj spid="_x0000_s88099" name="Equation" r:id="rId20" imgW="126890" imgH="228402" progId="Equation.DSMT4">
                    <p:embed/>
                  </p:oleObj>
                </a:graphicData>
              </a:graphic>
            </p:graphicFrame>
            <p:sp>
              <p:nvSpPr>
                <p:cNvPr id="88124" name="Rectangle 191"/>
                <p:cNvSpPr>
                  <a:spLocks noChangeArrowheads="1"/>
                </p:cNvSpPr>
                <p:nvPr/>
              </p:nvSpPr>
              <p:spPr bwMode="auto">
                <a:xfrm>
                  <a:off x="4896" y="2989"/>
                  <a:ext cx="384" cy="224"/>
                </a:xfrm>
                <a:prstGeom prst="rect">
                  <a:avLst/>
                </a:prstGeom>
                <a:noFill/>
                <a:ln w="28575">
                  <a:noFill/>
                  <a:miter lim="800000"/>
                  <a:headEnd/>
                  <a:tailEnd/>
                </a:ln>
              </p:spPr>
              <p:txBody>
                <a:bodyPr wrap="none" lIns="90000" tIns="46800" rIns="90000" bIns="46800" anchor="ctr"/>
                <a:lstStyle/>
                <a:p>
                  <a:r>
                    <a:rPr lang="en-US" altLang="zh-CN"/>
                    <a:t>R</a:t>
                  </a:r>
                  <a:r>
                    <a:rPr lang="en-US" altLang="zh-CN" baseline="-25000"/>
                    <a:t>L</a:t>
                  </a:r>
                </a:p>
              </p:txBody>
            </p:sp>
            <p:sp>
              <p:nvSpPr>
                <p:cNvPr id="88125" name="Rectangle 192"/>
                <p:cNvSpPr>
                  <a:spLocks noChangeArrowheads="1"/>
                </p:cNvSpPr>
                <p:nvPr/>
              </p:nvSpPr>
              <p:spPr bwMode="auto">
                <a:xfrm>
                  <a:off x="4524" y="2957"/>
                  <a:ext cx="384" cy="224"/>
                </a:xfrm>
                <a:prstGeom prst="rect">
                  <a:avLst/>
                </a:prstGeom>
                <a:noFill/>
                <a:ln w="28575">
                  <a:noFill/>
                  <a:miter lim="800000"/>
                  <a:headEnd/>
                  <a:tailEnd/>
                </a:ln>
              </p:spPr>
              <p:txBody>
                <a:bodyPr wrap="none" lIns="90000" tIns="46800" rIns="90000" bIns="46800" anchor="ctr"/>
                <a:lstStyle/>
                <a:p>
                  <a:r>
                    <a:rPr lang="en-US" altLang="zh-CN"/>
                    <a:t>R</a:t>
                  </a:r>
                  <a:r>
                    <a:rPr lang="en-US" altLang="zh-CN" baseline="-25000"/>
                    <a:t>C</a:t>
                  </a:r>
                </a:p>
              </p:txBody>
            </p:sp>
            <p:sp>
              <p:nvSpPr>
                <p:cNvPr id="88126" name="Line 193"/>
                <p:cNvSpPr>
                  <a:spLocks noChangeShapeType="1"/>
                </p:cNvSpPr>
                <p:nvPr/>
              </p:nvSpPr>
              <p:spPr bwMode="auto">
                <a:xfrm>
                  <a:off x="4064" y="2992"/>
                  <a:ext cx="0" cy="432"/>
                </a:xfrm>
                <a:prstGeom prst="line">
                  <a:avLst/>
                </a:prstGeom>
                <a:noFill/>
                <a:ln w="28575">
                  <a:solidFill>
                    <a:schemeClr val="tx1"/>
                  </a:solidFill>
                  <a:round/>
                  <a:headEnd/>
                  <a:tailEnd/>
                </a:ln>
              </p:spPr>
              <p:txBody>
                <a:bodyPr lIns="90000" tIns="46800" rIns="90000" bIns="46800" anchor="ctr"/>
                <a:lstStyle/>
                <a:p>
                  <a:endParaRPr lang="zh-CN" altLang="en-US"/>
                </a:p>
              </p:txBody>
            </p:sp>
            <p:sp>
              <p:nvSpPr>
                <p:cNvPr id="88127" name="Rectangle 194"/>
                <p:cNvSpPr>
                  <a:spLocks noChangeArrowheads="1"/>
                </p:cNvSpPr>
                <p:nvPr/>
              </p:nvSpPr>
              <p:spPr bwMode="auto">
                <a:xfrm rot="10800000">
                  <a:off x="4025" y="3071"/>
                  <a:ext cx="79" cy="225"/>
                </a:xfrm>
                <a:prstGeom prst="rect">
                  <a:avLst/>
                </a:prstGeom>
                <a:solidFill>
                  <a:srgbClr val="CCECFF"/>
                </a:solidFill>
                <a:ln w="28575">
                  <a:solidFill>
                    <a:srgbClr val="FF3300"/>
                  </a:solidFill>
                  <a:miter lim="800000"/>
                  <a:headEnd/>
                  <a:tailEnd/>
                </a:ln>
              </p:spPr>
              <p:txBody>
                <a:bodyPr wrap="none" anchor="ctr"/>
                <a:lstStyle/>
                <a:p>
                  <a:endParaRPr lang="zh-CN" altLang="en-US"/>
                </a:p>
              </p:txBody>
            </p:sp>
            <p:sp>
              <p:nvSpPr>
                <p:cNvPr id="88128" name="Rectangle 195"/>
                <p:cNvSpPr>
                  <a:spLocks noChangeArrowheads="1"/>
                </p:cNvSpPr>
                <p:nvPr/>
              </p:nvSpPr>
              <p:spPr bwMode="auto">
                <a:xfrm rot="10800000">
                  <a:off x="4849" y="2920"/>
                  <a:ext cx="79" cy="225"/>
                </a:xfrm>
                <a:prstGeom prst="rect">
                  <a:avLst/>
                </a:prstGeom>
                <a:solidFill>
                  <a:srgbClr val="CCECFF"/>
                </a:solidFill>
                <a:ln w="28575">
                  <a:solidFill>
                    <a:srgbClr val="FF3300"/>
                  </a:solidFill>
                  <a:miter lim="800000"/>
                  <a:headEnd/>
                  <a:tailEnd/>
                </a:ln>
              </p:spPr>
              <p:txBody>
                <a:bodyPr wrap="none" anchor="ctr"/>
                <a:lstStyle/>
                <a:p>
                  <a:endParaRPr lang="zh-CN" altLang="en-US"/>
                </a:p>
              </p:txBody>
            </p:sp>
            <p:sp>
              <p:nvSpPr>
                <p:cNvPr id="88129" name="Rectangle 196"/>
                <p:cNvSpPr>
                  <a:spLocks noChangeArrowheads="1"/>
                </p:cNvSpPr>
                <p:nvPr/>
              </p:nvSpPr>
              <p:spPr bwMode="auto">
                <a:xfrm rot="10800000">
                  <a:off x="3825" y="2688"/>
                  <a:ext cx="79" cy="225"/>
                </a:xfrm>
                <a:prstGeom prst="rect">
                  <a:avLst/>
                </a:prstGeom>
                <a:solidFill>
                  <a:schemeClr val="bg1"/>
                </a:solidFill>
                <a:ln w="28575">
                  <a:solidFill>
                    <a:srgbClr val="FF3300"/>
                  </a:solidFill>
                  <a:miter lim="800000"/>
                  <a:headEnd/>
                  <a:tailEnd/>
                </a:ln>
              </p:spPr>
              <p:txBody>
                <a:bodyPr wrap="none" anchor="ctr"/>
                <a:lstStyle/>
                <a:p>
                  <a:endParaRPr lang="zh-CN" altLang="en-US"/>
                </a:p>
              </p:txBody>
            </p:sp>
            <p:grpSp>
              <p:nvGrpSpPr>
                <p:cNvPr id="88130" name="Group 197"/>
                <p:cNvGrpSpPr>
                  <a:grpSpLocks/>
                </p:cNvGrpSpPr>
                <p:nvPr/>
              </p:nvGrpSpPr>
              <p:grpSpPr bwMode="auto">
                <a:xfrm>
                  <a:off x="2784" y="2992"/>
                  <a:ext cx="96" cy="96"/>
                  <a:chOff x="5032" y="2688"/>
                  <a:chExt cx="96" cy="96"/>
                </a:xfrm>
              </p:grpSpPr>
              <p:sp>
                <p:nvSpPr>
                  <p:cNvPr id="88140" name="Line 198"/>
                  <p:cNvSpPr>
                    <a:spLocks noChangeShapeType="1"/>
                  </p:cNvSpPr>
                  <p:nvPr/>
                </p:nvSpPr>
                <p:spPr bwMode="auto">
                  <a:xfrm>
                    <a:off x="5032" y="2736"/>
                    <a:ext cx="96" cy="0"/>
                  </a:xfrm>
                  <a:prstGeom prst="line">
                    <a:avLst/>
                  </a:prstGeom>
                  <a:noFill/>
                  <a:ln w="28575">
                    <a:solidFill>
                      <a:srgbClr val="FF3300"/>
                    </a:solidFill>
                    <a:round/>
                    <a:headEnd/>
                    <a:tailEnd/>
                  </a:ln>
                </p:spPr>
                <p:txBody>
                  <a:bodyPr lIns="90000" tIns="46800" rIns="90000" bIns="46800" anchor="ctr"/>
                  <a:lstStyle/>
                  <a:p>
                    <a:endParaRPr lang="zh-CN" altLang="en-US"/>
                  </a:p>
                </p:txBody>
              </p:sp>
              <p:sp>
                <p:nvSpPr>
                  <p:cNvPr id="88141" name="Line 199"/>
                  <p:cNvSpPr>
                    <a:spLocks noChangeShapeType="1"/>
                  </p:cNvSpPr>
                  <p:nvPr/>
                </p:nvSpPr>
                <p:spPr bwMode="auto">
                  <a:xfrm rot="-5400000">
                    <a:off x="5034" y="2736"/>
                    <a:ext cx="96" cy="0"/>
                  </a:xfrm>
                  <a:prstGeom prst="line">
                    <a:avLst/>
                  </a:prstGeom>
                  <a:noFill/>
                  <a:ln w="28575">
                    <a:solidFill>
                      <a:srgbClr val="FF3300"/>
                    </a:solidFill>
                    <a:round/>
                    <a:headEnd/>
                    <a:tailEnd/>
                  </a:ln>
                </p:spPr>
                <p:txBody>
                  <a:bodyPr lIns="90000" tIns="46800" rIns="90000" bIns="46800" anchor="ctr"/>
                  <a:lstStyle/>
                  <a:p>
                    <a:endParaRPr lang="zh-CN" altLang="en-US"/>
                  </a:p>
                </p:txBody>
              </p:sp>
            </p:grpSp>
            <p:sp>
              <p:nvSpPr>
                <p:cNvPr id="88131" name="Line 200"/>
                <p:cNvSpPr>
                  <a:spLocks noChangeShapeType="1"/>
                </p:cNvSpPr>
                <p:nvPr/>
              </p:nvSpPr>
              <p:spPr bwMode="auto">
                <a:xfrm>
                  <a:off x="2784" y="3328"/>
                  <a:ext cx="96" cy="0"/>
                </a:xfrm>
                <a:prstGeom prst="line">
                  <a:avLst/>
                </a:prstGeom>
                <a:noFill/>
                <a:ln w="28575">
                  <a:solidFill>
                    <a:srgbClr val="FF3300"/>
                  </a:solidFill>
                  <a:round/>
                  <a:headEnd/>
                  <a:tailEnd/>
                </a:ln>
              </p:spPr>
              <p:txBody>
                <a:bodyPr lIns="90000" tIns="46800" rIns="90000" bIns="46800" anchor="ctr"/>
                <a:lstStyle/>
                <a:p>
                  <a:endParaRPr lang="zh-CN" altLang="en-US"/>
                </a:p>
              </p:txBody>
            </p:sp>
            <p:grpSp>
              <p:nvGrpSpPr>
                <p:cNvPr id="88132" name="Group 201"/>
                <p:cNvGrpSpPr>
                  <a:grpSpLocks/>
                </p:cNvGrpSpPr>
                <p:nvPr/>
              </p:nvGrpSpPr>
              <p:grpSpPr bwMode="auto">
                <a:xfrm>
                  <a:off x="3072" y="2656"/>
                  <a:ext cx="96" cy="96"/>
                  <a:chOff x="5032" y="2688"/>
                  <a:chExt cx="96" cy="96"/>
                </a:xfrm>
              </p:grpSpPr>
              <p:sp>
                <p:nvSpPr>
                  <p:cNvPr id="88138" name="Line 202"/>
                  <p:cNvSpPr>
                    <a:spLocks noChangeShapeType="1"/>
                  </p:cNvSpPr>
                  <p:nvPr/>
                </p:nvSpPr>
                <p:spPr bwMode="auto">
                  <a:xfrm>
                    <a:off x="5032" y="2736"/>
                    <a:ext cx="96" cy="0"/>
                  </a:xfrm>
                  <a:prstGeom prst="line">
                    <a:avLst/>
                  </a:prstGeom>
                  <a:noFill/>
                  <a:ln w="28575">
                    <a:solidFill>
                      <a:srgbClr val="FF3300"/>
                    </a:solidFill>
                    <a:round/>
                    <a:headEnd/>
                    <a:tailEnd/>
                  </a:ln>
                </p:spPr>
                <p:txBody>
                  <a:bodyPr lIns="90000" tIns="46800" rIns="90000" bIns="46800" anchor="ctr"/>
                  <a:lstStyle/>
                  <a:p>
                    <a:endParaRPr lang="zh-CN" altLang="en-US"/>
                  </a:p>
                </p:txBody>
              </p:sp>
              <p:sp>
                <p:nvSpPr>
                  <p:cNvPr id="88139" name="Line 203"/>
                  <p:cNvSpPr>
                    <a:spLocks noChangeShapeType="1"/>
                  </p:cNvSpPr>
                  <p:nvPr/>
                </p:nvSpPr>
                <p:spPr bwMode="auto">
                  <a:xfrm rot="-5400000">
                    <a:off x="5034" y="2736"/>
                    <a:ext cx="96" cy="0"/>
                  </a:xfrm>
                  <a:prstGeom prst="line">
                    <a:avLst/>
                  </a:prstGeom>
                  <a:noFill/>
                  <a:ln w="28575">
                    <a:solidFill>
                      <a:srgbClr val="FF3300"/>
                    </a:solidFill>
                    <a:round/>
                    <a:headEnd/>
                    <a:tailEnd/>
                  </a:ln>
                </p:spPr>
                <p:txBody>
                  <a:bodyPr lIns="90000" tIns="46800" rIns="90000" bIns="46800" anchor="ctr"/>
                  <a:lstStyle/>
                  <a:p>
                    <a:endParaRPr lang="zh-CN" altLang="en-US"/>
                  </a:p>
                </p:txBody>
              </p:sp>
            </p:grpSp>
            <p:sp>
              <p:nvSpPr>
                <p:cNvPr id="88133" name="Line 204"/>
                <p:cNvSpPr>
                  <a:spLocks noChangeShapeType="1"/>
                </p:cNvSpPr>
                <p:nvPr/>
              </p:nvSpPr>
              <p:spPr bwMode="auto">
                <a:xfrm>
                  <a:off x="3072" y="3328"/>
                  <a:ext cx="96" cy="0"/>
                </a:xfrm>
                <a:prstGeom prst="line">
                  <a:avLst/>
                </a:prstGeom>
                <a:noFill/>
                <a:ln w="28575">
                  <a:solidFill>
                    <a:srgbClr val="FF3300"/>
                  </a:solidFill>
                  <a:round/>
                  <a:headEnd/>
                  <a:tailEnd/>
                </a:ln>
              </p:spPr>
              <p:txBody>
                <a:bodyPr lIns="90000" tIns="46800" rIns="90000" bIns="46800" anchor="ctr"/>
                <a:lstStyle/>
                <a:p>
                  <a:endParaRPr lang="zh-CN" altLang="en-US"/>
                </a:p>
              </p:txBody>
            </p:sp>
            <p:grpSp>
              <p:nvGrpSpPr>
                <p:cNvPr id="88134" name="Group 205"/>
                <p:cNvGrpSpPr>
                  <a:grpSpLocks/>
                </p:cNvGrpSpPr>
                <p:nvPr/>
              </p:nvGrpSpPr>
              <p:grpSpPr bwMode="auto">
                <a:xfrm>
                  <a:off x="5184" y="2704"/>
                  <a:ext cx="96" cy="96"/>
                  <a:chOff x="5032" y="2688"/>
                  <a:chExt cx="96" cy="96"/>
                </a:xfrm>
              </p:grpSpPr>
              <p:sp>
                <p:nvSpPr>
                  <p:cNvPr id="88136" name="Line 206"/>
                  <p:cNvSpPr>
                    <a:spLocks noChangeShapeType="1"/>
                  </p:cNvSpPr>
                  <p:nvPr/>
                </p:nvSpPr>
                <p:spPr bwMode="auto">
                  <a:xfrm>
                    <a:off x="5032" y="2736"/>
                    <a:ext cx="96" cy="0"/>
                  </a:xfrm>
                  <a:prstGeom prst="line">
                    <a:avLst/>
                  </a:prstGeom>
                  <a:noFill/>
                  <a:ln w="28575">
                    <a:solidFill>
                      <a:srgbClr val="FF3300"/>
                    </a:solidFill>
                    <a:round/>
                    <a:headEnd/>
                    <a:tailEnd/>
                  </a:ln>
                </p:spPr>
                <p:txBody>
                  <a:bodyPr lIns="90000" tIns="46800" rIns="90000" bIns="46800" anchor="ctr"/>
                  <a:lstStyle/>
                  <a:p>
                    <a:endParaRPr lang="zh-CN" altLang="en-US"/>
                  </a:p>
                </p:txBody>
              </p:sp>
              <p:sp>
                <p:nvSpPr>
                  <p:cNvPr id="88137" name="Line 207"/>
                  <p:cNvSpPr>
                    <a:spLocks noChangeShapeType="1"/>
                  </p:cNvSpPr>
                  <p:nvPr/>
                </p:nvSpPr>
                <p:spPr bwMode="auto">
                  <a:xfrm rot="-5400000">
                    <a:off x="5034" y="2736"/>
                    <a:ext cx="96" cy="0"/>
                  </a:xfrm>
                  <a:prstGeom prst="line">
                    <a:avLst/>
                  </a:prstGeom>
                  <a:noFill/>
                  <a:ln w="28575">
                    <a:solidFill>
                      <a:srgbClr val="FF3300"/>
                    </a:solidFill>
                    <a:round/>
                    <a:headEnd/>
                    <a:tailEnd/>
                  </a:ln>
                </p:spPr>
                <p:txBody>
                  <a:bodyPr lIns="90000" tIns="46800" rIns="90000" bIns="46800" anchor="ctr"/>
                  <a:lstStyle/>
                  <a:p>
                    <a:endParaRPr lang="zh-CN" altLang="en-US"/>
                  </a:p>
                </p:txBody>
              </p:sp>
            </p:grpSp>
            <p:sp>
              <p:nvSpPr>
                <p:cNvPr id="88135" name="Line 208"/>
                <p:cNvSpPr>
                  <a:spLocks noChangeShapeType="1"/>
                </p:cNvSpPr>
                <p:nvPr/>
              </p:nvSpPr>
              <p:spPr bwMode="auto">
                <a:xfrm>
                  <a:off x="5184" y="3328"/>
                  <a:ext cx="96" cy="0"/>
                </a:xfrm>
                <a:prstGeom prst="line">
                  <a:avLst/>
                </a:prstGeom>
                <a:noFill/>
                <a:ln w="28575">
                  <a:solidFill>
                    <a:srgbClr val="FF3300"/>
                  </a:solidFill>
                  <a:round/>
                  <a:headEnd/>
                  <a:tailEnd/>
                </a:ln>
              </p:spPr>
              <p:txBody>
                <a:bodyPr lIns="90000" tIns="46800" rIns="90000" bIns="46800" anchor="ctr"/>
                <a:lstStyle/>
                <a:p>
                  <a:endParaRPr lang="zh-CN" altLang="en-US"/>
                </a:p>
              </p:txBody>
            </p:sp>
          </p:grpSp>
          <p:sp>
            <p:nvSpPr>
              <p:cNvPr id="88098" name="Rectangle 209"/>
              <p:cNvSpPr>
                <a:spLocks noChangeArrowheads="1"/>
              </p:cNvSpPr>
              <p:nvPr/>
            </p:nvSpPr>
            <p:spPr bwMode="auto">
              <a:xfrm rot="10800000">
                <a:off x="4488" y="3306"/>
                <a:ext cx="79" cy="225"/>
              </a:xfrm>
              <a:prstGeom prst="rect">
                <a:avLst/>
              </a:prstGeom>
              <a:solidFill>
                <a:srgbClr val="CCECFF"/>
              </a:solidFill>
              <a:ln w="28575">
                <a:solidFill>
                  <a:srgbClr val="FF3300"/>
                </a:solidFill>
                <a:miter lim="800000"/>
                <a:headEnd/>
                <a:tailEnd/>
              </a:ln>
            </p:spPr>
            <p:txBody>
              <a:bodyPr wrap="none" anchor="ctr"/>
              <a:lstStyle/>
              <a:p>
                <a:endParaRPr lang="zh-CN" altLang="en-US"/>
              </a:p>
            </p:txBody>
          </p:sp>
        </p:grpSp>
        <p:sp>
          <p:nvSpPr>
            <p:cNvPr id="88094" name="Line 55"/>
            <p:cNvSpPr>
              <a:spLocks noChangeShapeType="1"/>
            </p:cNvSpPr>
            <p:nvPr/>
          </p:nvSpPr>
          <p:spPr bwMode="auto">
            <a:xfrm>
              <a:off x="4989128" y="4857727"/>
              <a:ext cx="0" cy="425450"/>
            </a:xfrm>
            <a:prstGeom prst="line">
              <a:avLst/>
            </a:prstGeom>
            <a:noFill/>
            <a:ln w="25400">
              <a:solidFill>
                <a:schemeClr val="tx1"/>
              </a:solidFill>
              <a:round/>
              <a:headEnd/>
              <a:tailEnd/>
            </a:ln>
          </p:spPr>
          <p:txBody>
            <a:bodyPr/>
            <a:lstStyle/>
            <a:p>
              <a:endParaRPr lang="zh-CN" altLang="en-US"/>
            </a:p>
          </p:txBody>
        </p:sp>
        <p:sp>
          <p:nvSpPr>
            <p:cNvPr id="88095" name="Text Box 117"/>
            <p:cNvSpPr txBox="1">
              <a:spLocks noChangeArrowheads="1"/>
            </p:cNvSpPr>
            <p:nvPr/>
          </p:nvSpPr>
          <p:spPr bwMode="auto">
            <a:xfrm>
              <a:off x="5961080" y="6048408"/>
              <a:ext cx="2024086" cy="369332"/>
            </a:xfrm>
            <a:prstGeom prst="rect">
              <a:avLst/>
            </a:prstGeom>
            <a:noFill/>
            <a:ln w="9525">
              <a:noFill/>
              <a:miter lim="800000"/>
              <a:headEnd/>
              <a:tailEnd/>
            </a:ln>
          </p:spPr>
          <p:txBody>
            <a:bodyPr>
              <a:spAutoFit/>
            </a:bodyPr>
            <a:lstStyle/>
            <a:p>
              <a:r>
                <a:rPr lang="zh-CN" altLang="en-US">
                  <a:ea typeface="楷体_GB2312" pitchFamily="49" charset="-122"/>
                </a:rPr>
                <a:t>微变等效电路</a:t>
              </a:r>
            </a:p>
          </p:txBody>
        </p:sp>
      </p:grpSp>
      <p:sp>
        <p:nvSpPr>
          <p:cNvPr id="88090" name="日期占位符 1"/>
          <p:cNvSpPr>
            <a:spLocks noGrp="1"/>
          </p:cNvSpPr>
          <p:nvPr>
            <p:ph type="dt" sz="quarter" idx="10"/>
          </p:nvPr>
        </p:nvSpPr>
        <p:spPr>
          <a:xfrm>
            <a:off x="457200" y="6564313"/>
            <a:ext cx="2133600" cy="476250"/>
          </a:xfrm>
          <a:noFill/>
        </p:spPr>
        <p:txBody>
          <a:bodyPr/>
          <a:lstStyle/>
          <a:p>
            <a:fld id="{1A6C3BBE-179C-4619-BCE3-77A4762A1791}" type="datetime1">
              <a:rPr lang="zh-CN" altLang="en-US" smtClean="0">
                <a:latin typeface="Arial" pitchFamily="34" charset="0"/>
              </a:rPr>
              <a:pPr/>
              <a:t>2019-10-9</a:t>
            </a:fld>
            <a:endParaRPr lang="en-US" altLang="zh-CN" smtClean="0">
              <a:latin typeface="Arial" pitchFamily="34" charset="0"/>
            </a:endParaRPr>
          </a:p>
        </p:txBody>
      </p:sp>
      <p:sp>
        <p:nvSpPr>
          <p:cNvPr id="88091" name="页脚占位符 2"/>
          <p:cNvSpPr>
            <a:spLocks noGrp="1"/>
          </p:cNvSpPr>
          <p:nvPr>
            <p:ph type="ftr" sz="quarter" idx="11"/>
          </p:nvPr>
        </p:nvSpPr>
        <p:spPr>
          <a:xfrm>
            <a:off x="3124200" y="6564313"/>
            <a:ext cx="2895600" cy="476250"/>
          </a:xfrm>
          <a:noFill/>
        </p:spPr>
        <p:txBody>
          <a:bodyPr/>
          <a:lstStyle/>
          <a:p>
            <a:r>
              <a:rPr lang="en-US" altLang="zh-CN" smtClean="0">
                <a:latin typeface="Arial" pitchFamily="34" charset="0"/>
              </a:rPr>
              <a:t>电工电子教研室</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5" presetClass="entr" presetSubtype="10" fill="hold" nodeType="clickEffect">
                                  <p:stCondLst>
                                    <p:cond delay="0"/>
                                  </p:stCondLst>
                                  <p:childTnLst>
                                    <p:set>
                                      <p:cBhvr>
                                        <p:cTn id="10" dur="1" fill="hold">
                                          <p:stCondLst>
                                            <p:cond delay="0"/>
                                          </p:stCondLst>
                                        </p:cTn>
                                        <p:tgtEl>
                                          <p:spTgt spid="95442"/>
                                        </p:tgtEl>
                                        <p:attrNameLst>
                                          <p:attrName>style.visibility</p:attrName>
                                        </p:attrNameLst>
                                      </p:cBhvr>
                                      <p:to>
                                        <p:strVal val="visible"/>
                                      </p:to>
                                    </p:set>
                                    <p:animEffect transition="in" filter="checkerboard(across)">
                                      <p:cBhvr>
                                        <p:cTn id="11" dur="500"/>
                                        <p:tgtEl>
                                          <p:spTgt spid="95442"/>
                                        </p:tgtEl>
                                      </p:cBhvr>
                                    </p:animEffect>
                                  </p:childTnLst>
                                </p:cTn>
                              </p:par>
                            </p:childTnLst>
                          </p:cTn>
                        </p:par>
                      </p:childTnLst>
                    </p:cTn>
                  </p:par>
                  <p:par>
                    <p:cTn id="12" fill="hold">
                      <p:stCondLst>
                        <p:cond delay="indefinite"/>
                      </p:stCondLst>
                      <p:childTnLst>
                        <p:par>
                          <p:cTn id="13" fill="hold">
                            <p:stCondLst>
                              <p:cond delay="0"/>
                            </p:stCondLst>
                            <p:childTnLst>
                              <p:par>
                                <p:cTn id="14" presetID="5" presetClass="entr" presetSubtype="10" fill="hold" grpId="0" nodeType="clickEffect">
                                  <p:stCondLst>
                                    <p:cond delay="0"/>
                                  </p:stCondLst>
                                  <p:childTnLst>
                                    <p:set>
                                      <p:cBhvr>
                                        <p:cTn id="15" dur="1" fill="hold">
                                          <p:stCondLst>
                                            <p:cond delay="0"/>
                                          </p:stCondLst>
                                        </p:cTn>
                                        <p:tgtEl>
                                          <p:spTgt spid="95451"/>
                                        </p:tgtEl>
                                        <p:attrNameLst>
                                          <p:attrName>style.visibility</p:attrName>
                                        </p:attrNameLst>
                                      </p:cBhvr>
                                      <p:to>
                                        <p:strVal val="visible"/>
                                      </p:to>
                                    </p:set>
                                    <p:animEffect transition="in" filter="checkerboard(across)">
                                      <p:cBhvr>
                                        <p:cTn id="16" dur="500"/>
                                        <p:tgtEl>
                                          <p:spTgt spid="95451"/>
                                        </p:tgtEl>
                                      </p:cBhvr>
                                    </p:animEffect>
                                  </p:childTnLst>
                                </p:cTn>
                              </p:par>
                            </p:childTnLst>
                          </p:cTn>
                        </p:par>
                      </p:childTnLst>
                    </p:cTn>
                  </p:par>
                  <p:par>
                    <p:cTn id="17" fill="hold">
                      <p:stCondLst>
                        <p:cond delay="indefinite"/>
                      </p:stCondLst>
                      <p:childTnLst>
                        <p:par>
                          <p:cTn id="18" fill="hold">
                            <p:stCondLst>
                              <p:cond delay="0"/>
                            </p:stCondLst>
                            <p:childTnLst>
                              <p:par>
                                <p:cTn id="19" presetID="5" presetClass="entr" presetSubtype="10" fill="hold" nodeType="clickEffect">
                                  <p:stCondLst>
                                    <p:cond delay="0"/>
                                  </p:stCondLst>
                                  <p:childTnLst>
                                    <p:set>
                                      <p:cBhvr>
                                        <p:cTn id="20" dur="1" fill="hold">
                                          <p:stCondLst>
                                            <p:cond delay="0"/>
                                          </p:stCondLst>
                                        </p:cTn>
                                        <p:tgtEl>
                                          <p:spTgt spid="95443"/>
                                        </p:tgtEl>
                                        <p:attrNameLst>
                                          <p:attrName>style.visibility</p:attrName>
                                        </p:attrNameLst>
                                      </p:cBhvr>
                                      <p:to>
                                        <p:strVal val="visible"/>
                                      </p:to>
                                    </p:set>
                                    <p:animEffect transition="in" filter="checkerboard(across)">
                                      <p:cBhvr>
                                        <p:cTn id="21" dur="500"/>
                                        <p:tgtEl>
                                          <p:spTgt spid="95443"/>
                                        </p:tgtEl>
                                      </p:cBhvr>
                                    </p:animEffect>
                                  </p:childTnLst>
                                </p:cTn>
                              </p:par>
                            </p:childTnLst>
                          </p:cTn>
                        </p:par>
                      </p:childTnLst>
                    </p:cTn>
                  </p:par>
                  <p:par>
                    <p:cTn id="22" fill="hold">
                      <p:stCondLst>
                        <p:cond delay="indefinite"/>
                      </p:stCondLst>
                      <p:childTnLst>
                        <p:par>
                          <p:cTn id="23" fill="hold">
                            <p:stCondLst>
                              <p:cond delay="0"/>
                            </p:stCondLst>
                            <p:childTnLst>
                              <p:par>
                                <p:cTn id="24" presetID="5" presetClass="entr" presetSubtype="10" fill="hold" nodeType="clickEffect">
                                  <p:stCondLst>
                                    <p:cond delay="0"/>
                                  </p:stCondLst>
                                  <p:childTnLst>
                                    <p:set>
                                      <p:cBhvr>
                                        <p:cTn id="25" dur="1" fill="hold">
                                          <p:stCondLst>
                                            <p:cond delay="0"/>
                                          </p:stCondLst>
                                        </p:cTn>
                                        <p:tgtEl>
                                          <p:spTgt spid="95452"/>
                                        </p:tgtEl>
                                        <p:attrNameLst>
                                          <p:attrName>style.visibility</p:attrName>
                                        </p:attrNameLst>
                                      </p:cBhvr>
                                      <p:to>
                                        <p:strVal val="visible"/>
                                      </p:to>
                                    </p:set>
                                    <p:animEffect transition="in" filter="checkerboard(across)">
                                      <p:cBhvr>
                                        <p:cTn id="26" dur="500"/>
                                        <p:tgtEl>
                                          <p:spTgt spid="95452"/>
                                        </p:tgtEl>
                                      </p:cBhvr>
                                    </p:animEffect>
                                  </p:childTnLst>
                                </p:cTn>
                              </p:par>
                            </p:childTnLst>
                          </p:cTn>
                        </p:par>
                      </p:childTnLst>
                    </p:cTn>
                  </p:par>
                  <p:par>
                    <p:cTn id="27" fill="hold">
                      <p:stCondLst>
                        <p:cond delay="indefinite"/>
                      </p:stCondLst>
                      <p:childTnLst>
                        <p:par>
                          <p:cTn id="28" fill="hold">
                            <p:stCondLst>
                              <p:cond delay="0"/>
                            </p:stCondLst>
                            <p:childTnLst>
                              <p:par>
                                <p:cTn id="29" presetID="5" presetClass="entr" presetSubtype="10" fill="hold" nodeType="clickEffect">
                                  <p:stCondLst>
                                    <p:cond delay="0"/>
                                  </p:stCondLst>
                                  <p:childTnLst>
                                    <p:set>
                                      <p:cBhvr>
                                        <p:cTn id="30" dur="1" fill="hold">
                                          <p:stCondLst>
                                            <p:cond delay="0"/>
                                          </p:stCondLst>
                                        </p:cTn>
                                        <p:tgtEl>
                                          <p:spTgt spid="95444"/>
                                        </p:tgtEl>
                                        <p:attrNameLst>
                                          <p:attrName>style.visibility</p:attrName>
                                        </p:attrNameLst>
                                      </p:cBhvr>
                                      <p:to>
                                        <p:strVal val="visible"/>
                                      </p:to>
                                    </p:set>
                                    <p:animEffect transition="in" filter="checkerboard(across)">
                                      <p:cBhvr>
                                        <p:cTn id="31" dur="500"/>
                                        <p:tgtEl>
                                          <p:spTgt spid="95444"/>
                                        </p:tgtEl>
                                      </p:cBhvr>
                                    </p:animEffect>
                                  </p:childTnLst>
                                </p:cTn>
                              </p:par>
                            </p:childTnLst>
                          </p:cTn>
                        </p:par>
                      </p:childTnLst>
                    </p:cTn>
                  </p:par>
                  <p:par>
                    <p:cTn id="32" fill="hold">
                      <p:stCondLst>
                        <p:cond delay="indefinite"/>
                      </p:stCondLst>
                      <p:childTnLst>
                        <p:par>
                          <p:cTn id="33" fill="hold">
                            <p:stCondLst>
                              <p:cond delay="0"/>
                            </p:stCondLst>
                            <p:childTnLst>
                              <p:par>
                                <p:cTn id="34" presetID="5" presetClass="entr" presetSubtype="10" fill="hold" nodeType="clickEffect">
                                  <p:stCondLst>
                                    <p:cond delay="0"/>
                                  </p:stCondLst>
                                  <p:childTnLst>
                                    <p:set>
                                      <p:cBhvr>
                                        <p:cTn id="35" dur="1" fill="hold">
                                          <p:stCondLst>
                                            <p:cond delay="0"/>
                                          </p:stCondLst>
                                        </p:cTn>
                                        <p:tgtEl>
                                          <p:spTgt spid="95453"/>
                                        </p:tgtEl>
                                        <p:attrNameLst>
                                          <p:attrName>style.visibility</p:attrName>
                                        </p:attrNameLst>
                                      </p:cBhvr>
                                      <p:to>
                                        <p:strVal val="visible"/>
                                      </p:to>
                                    </p:set>
                                    <p:animEffect transition="in" filter="checkerboard(across)">
                                      <p:cBhvr>
                                        <p:cTn id="36" dur="500"/>
                                        <p:tgtEl>
                                          <p:spTgt spid="95453"/>
                                        </p:tgtEl>
                                      </p:cBhvr>
                                    </p:animEffect>
                                  </p:childTnLst>
                                </p:cTn>
                              </p:par>
                            </p:childTnLst>
                          </p:cTn>
                        </p:par>
                      </p:childTnLst>
                    </p:cTn>
                  </p:par>
                  <p:par>
                    <p:cTn id="37" fill="hold">
                      <p:stCondLst>
                        <p:cond delay="indefinite"/>
                      </p:stCondLst>
                      <p:childTnLst>
                        <p:par>
                          <p:cTn id="38" fill="hold">
                            <p:stCondLst>
                              <p:cond delay="0"/>
                            </p:stCondLst>
                            <p:childTnLst>
                              <p:par>
                                <p:cTn id="39" presetID="5" presetClass="entr" presetSubtype="10" fill="hold" nodeType="clickEffect">
                                  <p:stCondLst>
                                    <p:cond delay="0"/>
                                  </p:stCondLst>
                                  <p:childTnLst>
                                    <p:set>
                                      <p:cBhvr>
                                        <p:cTn id="40" dur="1" fill="hold">
                                          <p:stCondLst>
                                            <p:cond delay="0"/>
                                          </p:stCondLst>
                                        </p:cTn>
                                        <p:tgtEl>
                                          <p:spTgt spid="95446"/>
                                        </p:tgtEl>
                                        <p:attrNameLst>
                                          <p:attrName>style.visibility</p:attrName>
                                        </p:attrNameLst>
                                      </p:cBhvr>
                                      <p:to>
                                        <p:strVal val="visible"/>
                                      </p:to>
                                    </p:set>
                                    <p:animEffect transition="in" filter="checkerboard(across)">
                                      <p:cBhvr>
                                        <p:cTn id="41" dur="500"/>
                                        <p:tgtEl>
                                          <p:spTgt spid="95446"/>
                                        </p:tgtEl>
                                      </p:cBhvr>
                                    </p:animEffect>
                                  </p:childTnLst>
                                </p:cTn>
                              </p:par>
                            </p:childTnLst>
                          </p:cTn>
                        </p:par>
                      </p:childTnLst>
                    </p:cTn>
                  </p:par>
                  <p:par>
                    <p:cTn id="42" fill="hold">
                      <p:stCondLst>
                        <p:cond delay="indefinite"/>
                      </p:stCondLst>
                      <p:childTnLst>
                        <p:par>
                          <p:cTn id="43" fill="hold">
                            <p:stCondLst>
                              <p:cond delay="0"/>
                            </p:stCondLst>
                            <p:childTnLst>
                              <p:par>
                                <p:cTn id="44" presetID="5" presetClass="entr" presetSubtype="10" fill="hold" nodeType="clickEffect">
                                  <p:stCondLst>
                                    <p:cond delay="0"/>
                                  </p:stCondLst>
                                  <p:childTnLst>
                                    <p:set>
                                      <p:cBhvr>
                                        <p:cTn id="45" dur="1" fill="hold">
                                          <p:stCondLst>
                                            <p:cond delay="0"/>
                                          </p:stCondLst>
                                        </p:cTn>
                                        <p:tgtEl>
                                          <p:spTgt spid="95455"/>
                                        </p:tgtEl>
                                        <p:attrNameLst>
                                          <p:attrName>style.visibility</p:attrName>
                                        </p:attrNameLst>
                                      </p:cBhvr>
                                      <p:to>
                                        <p:strVal val="visible"/>
                                      </p:to>
                                    </p:set>
                                    <p:animEffect transition="in" filter="checkerboard(across)">
                                      <p:cBhvr>
                                        <p:cTn id="46" dur="500"/>
                                        <p:tgtEl>
                                          <p:spTgt spid="95455"/>
                                        </p:tgtEl>
                                      </p:cBhvr>
                                    </p:animEffect>
                                  </p:childTnLst>
                                </p:cTn>
                              </p:par>
                            </p:childTnLst>
                          </p:cTn>
                        </p:par>
                      </p:childTnLst>
                    </p:cTn>
                  </p:par>
                  <p:par>
                    <p:cTn id="47" fill="hold">
                      <p:stCondLst>
                        <p:cond delay="indefinite"/>
                      </p:stCondLst>
                      <p:childTnLst>
                        <p:par>
                          <p:cTn id="48" fill="hold">
                            <p:stCondLst>
                              <p:cond delay="0"/>
                            </p:stCondLst>
                            <p:childTnLst>
                              <p:par>
                                <p:cTn id="49" presetID="5" presetClass="entr" presetSubtype="10" fill="hold" grpId="0" nodeType="clickEffect">
                                  <p:stCondLst>
                                    <p:cond delay="0"/>
                                  </p:stCondLst>
                                  <p:childTnLst>
                                    <p:set>
                                      <p:cBhvr>
                                        <p:cTn id="50" dur="1" fill="hold">
                                          <p:stCondLst>
                                            <p:cond delay="0"/>
                                          </p:stCondLst>
                                        </p:cTn>
                                        <p:tgtEl>
                                          <p:spTgt spid="95454"/>
                                        </p:tgtEl>
                                        <p:attrNameLst>
                                          <p:attrName>style.visibility</p:attrName>
                                        </p:attrNameLst>
                                      </p:cBhvr>
                                      <p:to>
                                        <p:strVal val="visible"/>
                                      </p:to>
                                    </p:set>
                                    <p:animEffect transition="in" filter="checkerboard(across)">
                                      <p:cBhvr>
                                        <p:cTn id="51" dur="500"/>
                                        <p:tgtEl>
                                          <p:spTgt spid="95454"/>
                                        </p:tgtEl>
                                      </p:cBhvr>
                                    </p:animEffect>
                                  </p:childTnLst>
                                </p:cTn>
                              </p:par>
                            </p:childTnLst>
                          </p:cTn>
                        </p:par>
                      </p:childTnLst>
                    </p:cTn>
                  </p:par>
                  <p:par>
                    <p:cTn id="52" fill="hold">
                      <p:stCondLst>
                        <p:cond delay="indefinite"/>
                      </p:stCondLst>
                      <p:childTnLst>
                        <p:par>
                          <p:cTn id="53" fill="hold">
                            <p:stCondLst>
                              <p:cond delay="0"/>
                            </p:stCondLst>
                            <p:childTnLst>
                              <p:par>
                                <p:cTn id="54" presetID="5" presetClass="entr" presetSubtype="10" fill="hold" grpId="0" nodeType="clickEffect">
                                  <p:stCondLst>
                                    <p:cond delay="0"/>
                                  </p:stCondLst>
                                  <p:childTnLst>
                                    <p:set>
                                      <p:cBhvr>
                                        <p:cTn id="55" dur="1" fill="hold">
                                          <p:stCondLst>
                                            <p:cond delay="0"/>
                                          </p:stCondLst>
                                        </p:cTn>
                                        <p:tgtEl>
                                          <p:spTgt spid="95447"/>
                                        </p:tgtEl>
                                        <p:attrNameLst>
                                          <p:attrName>style.visibility</p:attrName>
                                        </p:attrNameLst>
                                      </p:cBhvr>
                                      <p:to>
                                        <p:strVal val="visible"/>
                                      </p:to>
                                    </p:set>
                                    <p:animEffect transition="in" filter="checkerboard(across)">
                                      <p:cBhvr>
                                        <p:cTn id="56" dur="500"/>
                                        <p:tgtEl>
                                          <p:spTgt spid="954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447" grpId="0" autoUpdateAnimBg="0"/>
      <p:bldP spid="95451" grpId="0" autoUpdateAnimBg="0"/>
      <p:bldP spid="95454" grpId="0" animBg="1" autoUpdateAnimBg="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114" name="日期占位符 1"/>
          <p:cNvSpPr>
            <a:spLocks noGrp="1"/>
          </p:cNvSpPr>
          <p:nvPr>
            <p:ph type="dt" sz="quarter" idx="10"/>
          </p:nvPr>
        </p:nvSpPr>
        <p:spPr>
          <a:xfrm>
            <a:off x="457200" y="6484938"/>
            <a:ext cx="2133600" cy="476250"/>
          </a:xfrm>
          <a:noFill/>
        </p:spPr>
        <p:txBody>
          <a:bodyPr/>
          <a:lstStyle/>
          <a:p>
            <a:fld id="{64C9F5BA-BB2E-4D82-991A-1C833B148289}" type="datetime1">
              <a:rPr lang="zh-CN" altLang="en-US" smtClean="0">
                <a:latin typeface="Arial" pitchFamily="34" charset="0"/>
              </a:rPr>
              <a:pPr/>
              <a:t>2019-10-9</a:t>
            </a:fld>
            <a:endParaRPr lang="en-US" altLang="zh-CN" smtClean="0">
              <a:latin typeface="Arial" pitchFamily="34" charset="0"/>
            </a:endParaRPr>
          </a:p>
        </p:txBody>
      </p:sp>
      <p:sp>
        <p:nvSpPr>
          <p:cNvPr id="89115" name="页脚占位符 2"/>
          <p:cNvSpPr>
            <a:spLocks noGrp="1"/>
          </p:cNvSpPr>
          <p:nvPr>
            <p:ph type="ftr" sz="quarter" idx="11"/>
          </p:nvPr>
        </p:nvSpPr>
        <p:spPr>
          <a:xfrm>
            <a:off x="3124200" y="6484938"/>
            <a:ext cx="2895600" cy="476250"/>
          </a:xfrm>
          <a:noFill/>
        </p:spPr>
        <p:txBody>
          <a:bodyPr/>
          <a:lstStyle/>
          <a:p>
            <a:r>
              <a:rPr lang="en-US" altLang="zh-CN" smtClean="0">
                <a:latin typeface="Arial" pitchFamily="34" charset="0"/>
              </a:rPr>
              <a:t>电工电子教研室</a:t>
            </a:r>
          </a:p>
        </p:txBody>
      </p:sp>
      <p:sp>
        <p:nvSpPr>
          <p:cNvPr id="89116" name="灯片编号占位符 3"/>
          <p:cNvSpPr>
            <a:spLocks noGrp="1"/>
          </p:cNvSpPr>
          <p:nvPr>
            <p:ph type="sldNum" sz="quarter" idx="12"/>
          </p:nvPr>
        </p:nvSpPr>
        <p:spPr>
          <a:xfrm>
            <a:off x="6553200" y="6484938"/>
            <a:ext cx="2133600" cy="476250"/>
          </a:xfrm>
          <a:noFill/>
        </p:spPr>
        <p:txBody>
          <a:bodyPr/>
          <a:lstStyle/>
          <a:p>
            <a:fld id="{A4172816-9E17-4AC4-B945-E2624A0E66C7}" type="slidenum">
              <a:rPr lang="en-US" altLang="zh-CN" smtClean="0">
                <a:latin typeface="Arial" pitchFamily="34" charset="0"/>
              </a:rPr>
              <a:pPr/>
              <a:t>103</a:t>
            </a:fld>
            <a:endParaRPr lang="en-US" altLang="zh-CN" smtClean="0">
              <a:latin typeface="Arial" pitchFamily="34" charset="0"/>
            </a:endParaRPr>
          </a:p>
        </p:txBody>
      </p:sp>
      <p:sp>
        <p:nvSpPr>
          <p:cNvPr id="89117" name="Text Box 4"/>
          <p:cNvSpPr txBox="1">
            <a:spLocks noChangeArrowheads="1"/>
          </p:cNvSpPr>
          <p:nvPr/>
        </p:nvSpPr>
        <p:spPr bwMode="auto">
          <a:xfrm>
            <a:off x="111125" y="122238"/>
            <a:ext cx="4864100" cy="519112"/>
          </a:xfrm>
          <a:prstGeom prst="rect">
            <a:avLst/>
          </a:prstGeom>
          <a:solidFill>
            <a:schemeClr val="bg1"/>
          </a:solidFill>
          <a:ln w="9525">
            <a:noFill/>
            <a:miter lim="800000"/>
            <a:headEnd/>
            <a:tailEnd/>
          </a:ln>
        </p:spPr>
        <p:txBody>
          <a:bodyPr lIns="90000" tIns="46800" rIns="90000" bIns="46800">
            <a:spAutoFit/>
          </a:bodyPr>
          <a:lstStyle/>
          <a:p>
            <a:pPr>
              <a:spcBef>
                <a:spcPct val="50000"/>
              </a:spcBef>
            </a:pPr>
            <a:r>
              <a:rPr lang="en-US" altLang="zh-CN" sz="2800"/>
              <a:t>2.</a:t>
            </a:r>
            <a:r>
              <a:rPr lang="zh-CN" altLang="en-US" sz="2800"/>
              <a:t>含有双电源的射极偏置电路</a:t>
            </a:r>
            <a:endParaRPr lang="zh-CN" altLang="en-US" sz="2800" baseline="-25000"/>
          </a:p>
        </p:txBody>
      </p:sp>
      <p:sp>
        <p:nvSpPr>
          <p:cNvPr id="203946" name="Text Box 170"/>
          <p:cNvSpPr txBox="1">
            <a:spLocks noChangeArrowheads="1"/>
          </p:cNvSpPr>
          <p:nvPr/>
        </p:nvSpPr>
        <p:spPr bwMode="auto">
          <a:xfrm>
            <a:off x="1039813" y="5334000"/>
            <a:ext cx="3186112" cy="366713"/>
          </a:xfrm>
          <a:prstGeom prst="rect">
            <a:avLst/>
          </a:prstGeom>
          <a:noFill/>
          <a:ln w="9525" algn="ctr">
            <a:noFill/>
            <a:miter lim="800000"/>
            <a:headEnd/>
            <a:tailEnd/>
          </a:ln>
        </p:spPr>
        <p:txBody>
          <a:bodyPr lIns="90000" tIns="46800" rIns="90000" bIns="46800">
            <a:spAutoFit/>
          </a:bodyPr>
          <a:lstStyle/>
          <a:p>
            <a:pPr>
              <a:spcBef>
                <a:spcPct val="50000"/>
              </a:spcBef>
            </a:pPr>
            <a:r>
              <a:rPr lang="zh-CN" altLang="en-US"/>
              <a:t>阻容耦合双电源射极偏置电路</a:t>
            </a:r>
          </a:p>
        </p:txBody>
      </p:sp>
      <p:grpSp>
        <p:nvGrpSpPr>
          <p:cNvPr id="2" name="Group 226"/>
          <p:cNvGrpSpPr>
            <a:grpSpLocks/>
          </p:cNvGrpSpPr>
          <p:nvPr/>
        </p:nvGrpSpPr>
        <p:grpSpPr bwMode="auto">
          <a:xfrm>
            <a:off x="539750" y="1128713"/>
            <a:ext cx="4184650" cy="3751262"/>
            <a:chOff x="447" y="534"/>
            <a:chExt cx="2636" cy="2363"/>
          </a:xfrm>
        </p:grpSpPr>
        <p:sp>
          <p:nvSpPr>
            <p:cNvPr id="89160" name="Oval 144"/>
            <p:cNvSpPr>
              <a:spLocks noChangeArrowheads="1"/>
            </p:cNvSpPr>
            <p:nvPr/>
          </p:nvSpPr>
          <p:spPr bwMode="auto">
            <a:xfrm>
              <a:off x="2058" y="2262"/>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graphicFrame>
          <p:nvGraphicFramePr>
            <p:cNvPr id="89100" name="Object 145"/>
            <p:cNvGraphicFramePr>
              <a:graphicFrameLocks noChangeAspect="1"/>
            </p:cNvGraphicFramePr>
            <p:nvPr/>
          </p:nvGraphicFramePr>
          <p:xfrm>
            <a:off x="2408" y="1444"/>
            <a:ext cx="243" cy="239"/>
          </p:xfrm>
          <a:graphic>
            <a:graphicData uri="http://schemas.openxmlformats.org/presentationml/2006/ole">
              <p:oleObj spid="_x0000_s89114" name="公式" r:id="rId4" imgW="215619" imgH="215619" progId="Equation.3">
                <p:embed/>
              </p:oleObj>
            </a:graphicData>
          </a:graphic>
        </p:graphicFrame>
        <p:grpSp>
          <p:nvGrpSpPr>
            <p:cNvPr id="89161" name="Group 206"/>
            <p:cNvGrpSpPr>
              <a:grpSpLocks/>
            </p:cNvGrpSpPr>
            <p:nvPr/>
          </p:nvGrpSpPr>
          <p:grpSpPr bwMode="auto">
            <a:xfrm>
              <a:off x="763" y="2330"/>
              <a:ext cx="152" cy="152"/>
              <a:chOff x="2013" y="2330"/>
              <a:chExt cx="152" cy="152"/>
            </a:xfrm>
          </p:grpSpPr>
          <p:sp>
            <p:nvSpPr>
              <p:cNvPr id="89212" name="Line 143"/>
              <p:cNvSpPr>
                <a:spLocks noChangeShapeType="1"/>
              </p:cNvSpPr>
              <p:nvPr/>
            </p:nvSpPr>
            <p:spPr bwMode="auto">
              <a:xfrm>
                <a:off x="2088" y="2330"/>
                <a:ext cx="0" cy="152"/>
              </a:xfrm>
              <a:prstGeom prst="line">
                <a:avLst/>
              </a:prstGeom>
              <a:noFill/>
              <a:ln w="12700">
                <a:solidFill>
                  <a:schemeClr val="tx1"/>
                </a:solidFill>
                <a:round/>
                <a:headEnd/>
                <a:tailEnd/>
              </a:ln>
            </p:spPr>
            <p:txBody>
              <a:bodyPr/>
              <a:lstStyle/>
              <a:p>
                <a:endParaRPr lang="zh-CN" altLang="en-US"/>
              </a:p>
            </p:txBody>
          </p:sp>
          <p:sp>
            <p:nvSpPr>
              <p:cNvPr id="89213" name="Line 146"/>
              <p:cNvSpPr>
                <a:spLocks noChangeShapeType="1"/>
              </p:cNvSpPr>
              <p:nvPr/>
            </p:nvSpPr>
            <p:spPr bwMode="auto">
              <a:xfrm>
                <a:off x="2013" y="2482"/>
                <a:ext cx="152" cy="0"/>
              </a:xfrm>
              <a:prstGeom prst="line">
                <a:avLst/>
              </a:prstGeom>
              <a:noFill/>
              <a:ln w="38100">
                <a:solidFill>
                  <a:schemeClr val="tx1"/>
                </a:solidFill>
                <a:round/>
                <a:headEnd/>
                <a:tailEnd/>
              </a:ln>
            </p:spPr>
            <p:txBody>
              <a:bodyPr/>
              <a:lstStyle/>
              <a:p>
                <a:endParaRPr lang="zh-CN" altLang="en-US"/>
              </a:p>
            </p:txBody>
          </p:sp>
        </p:grpSp>
        <p:sp>
          <p:nvSpPr>
            <p:cNvPr id="89162" name="Line 147"/>
            <p:cNvSpPr>
              <a:spLocks noChangeShapeType="1"/>
            </p:cNvSpPr>
            <p:nvPr/>
          </p:nvSpPr>
          <p:spPr bwMode="auto">
            <a:xfrm flipH="1">
              <a:off x="1178" y="1552"/>
              <a:ext cx="695" cy="0"/>
            </a:xfrm>
            <a:prstGeom prst="line">
              <a:avLst/>
            </a:prstGeom>
            <a:noFill/>
            <a:ln w="12700">
              <a:solidFill>
                <a:schemeClr val="tx1"/>
              </a:solidFill>
              <a:round/>
              <a:headEnd/>
              <a:tailEnd/>
            </a:ln>
          </p:spPr>
          <p:txBody>
            <a:bodyPr/>
            <a:lstStyle/>
            <a:p>
              <a:endParaRPr lang="zh-CN" altLang="en-US"/>
            </a:p>
          </p:txBody>
        </p:sp>
        <p:sp>
          <p:nvSpPr>
            <p:cNvPr id="89163" name="Line 148"/>
            <p:cNvSpPr>
              <a:spLocks noChangeShapeType="1"/>
            </p:cNvSpPr>
            <p:nvPr/>
          </p:nvSpPr>
          <p:spPr bwMode="auto">
            <a:xfrm flipV="1">
              <a:off x="2091" y="662"/>
              <a:ext cx="0" cy="730"/>
            </a:xfrm>
            <a:prstGeom prst="line">
              <a:avLst/>
            </a:prstGeom>
            <a:noFill/>
            <a:ln w="12700">
              <a:solidFill>
                <a:schemeClr val="tx1"/>
              </a:solidFill>
              <a:round/>
              <a:headEnd/>
              <a:tailEnd/>
            </a:ln>
          </p:spPr>
          <p:txBody>
            <a:bodyPr/>
            <a:lstStyle/>
            <a:p>
              <a:endParaRPr lang="zh-CN" altLang="en-US"/>
            </a:p>
          </p:txBody>
        </p:sp>
        <p:grpSp>
          <p:nvGrpSpPr>
            <p:cNvPr id="89164" name="Group 149"/>
            <p:cNvGrpSpPr>
              <a:grpSpLocks/>
            </p:cNvGrpSpPr>
            <p:nvPr/>
          </p:nvGrpSpPr>
          <p:grpSpPr bwMode="auto">
            <a:xfrm>
              <a:off x="1873" y="1373"/>
              <a:ext cx="218" cy="366"/>
              <a:chOff x="2589" y="2584"/>
              <a:chExt cx="218" cy="366"/>
            </a:xfrm>
          </p:grpSpPr>
          <p:sp>
            <p:nvSpPr>
              <p:cNvPr id="89209" name="Line 150"/>
              <p:cNvSpPr>
                <a:spLocks noChangeShapeType="1"/>
              </p:cNvSpPr>
              <p:nvPr/>
            </p:nvSpPr>
            <p:spPr bwMode="auto">
              <a:xfrm>
                <a:off x="2589" y="2584"/>
                <a:ext cx="0" cy="359"/>
              </a:xfrm>
              <a:prstGeom prst="line">
                <a:avLst/>
              </a:prstGeom>
              <a:noFill/>
              <a:ln w="38100">
                <a:solidFill>
                  <a:srgbClr val="FF0000"/>
                </a:solidFill>
                <a:round/>
                <a:headEnd/>
                <a:tailEnd/>
              </a:ln>
            </p:spPr>
            <p:txBody>
              <a:bodyPr/>
              <a:lstStyle/>
              <a:p>
                <a:endParaRPr lang="zh-CN" altLang="en-US"/>
              </a:p>
            </p:txBody>
          </p:sp>
          <p:sp>
            <p:nvSpPr>
              <p:cNvPr id="89210" name="Line 151"/>
              <p:cNvSpPr>
                <a:spLocks noChangeShapeType="1"/>
              </p:cNvSpPr>
              <p:nvPr/>
            </p:nvSpPr>
            <p:spPr bwMode="auto">
              <a:xfrm flipV="1">
                <a:off x="2589" y="2609"/>
                <a:ext cx="218" cy="109"/>
              </a:xfrm>
              <a:prstGeom prst="line">
                <a:avLst/>
              </a:prstGeom>
              <a:noFill/>
              <a:ln w="12700">
                <a:solidFill>
                  <a:srgbClr val="FF0000"/>
                </a:solidFill>
                <a:round/>
                <a:headEnd/>
                <a:tailEnd/>
              </a:ln>
            </p:spPr>
            <p:txBody>
              <a:bodyPr/>
              <a:lstStyle/>
              <a:p>
                <a:endParaRPr lang="zh-CN" altLang="en-US"/>
              </a:p>
            </p:txBody>
          </p:sp>
          <p:sp>
            <p:nvSpPr>
              <p:cNvPr id="89211" name="Line 152"/>
              <p:cNvSpPr>
                <a:spLocks noChangeShapeType="1"/>
              </p:cNvSpPr>
              <p:nvPr/>
            </p:nvSpPr>
            <p:spPr bwMode="auto">
              <a:xfrm>
                <a:off x="2591" y="2842"/>
                <a:ext cx="216" cy="108"/>
              </a:xfrm>
              <a:prstGeom prst="line">
                <a:avLst/>
              </a:prstGeom>
              <a:noFill/>
              <a:ln w="12700">
                <a:solidFill>
                  <a:srgbClr val="FF0000"/>
                </a:solidFill>
                <a:round/>
                <a:headEnd/>
                <a:tailEnd type="triangle" w="med" len="lg"/>
              </a:ln>
            </p:spPr>
            <p:txBody>
              <a:bodyPr/>
              <a:lstStyle/>
              <a:p>
                <a:endParaRPr lang="zh-CN" altLang="en-US"/>
              </a:p>
            </p:txBody>
          </p:sp>
        </p:grpSp>
        <p:sp>
          <p:nvSpPr>
            <p:cNvPr id="89165" name="Line 154"/>
            <p:cNvSpPr>
              <a:spLocks noChangeShapeType="1"/>
            </p:cNvSpPr>
            <p:nvPr/>
          </p:nvSpPr>
          <p:spPr bwMode="auto">
            <a:xfrm>
              <a:off x="2093" y="662"/>
              <a:ext cx="567" cy="0"/>
            </a:xfrm>
            <a:prstGeom prst="line">
              <a:avLst/>
            </a:prstGeom>
            <a:noFill/>
            <a:ln w="12700">
              <a:solidFill>
                <a:schemeClr val="tx1"/>
              </a:solidFill>
              <a:round/>
              <a:headEnd/>
              <a:tailEnd/>
            </a:ln>
          </p:spPr>
          <p:txBody>
            <a:bodyPr/>
            <a:lstStyle/>
            <a:p>
              <a:endParaRPr lang="zh-CN" altLang="en-US"/>
            </a:p>
          </p:txBody>
        </p:sp>
        <p:sp>
          <p:nvSpPr>
            <p:cNvPr id="89166" name="Line 155"/>
            <p:cNvSpPr>
              <a:spLocks noChangeShapeType="1"/>
            </p:cNvSpPr>
            <p:nvPr/>
          </p:nvSpPr>
          <p:spPr bwMode="auto">
            <a:xfrm flipV="1">
              <a:off x="2094" y="1740"/>
              <a:ext cx="0" cy="1030"/>
            </a:xfrm>
            <a:prstGeom prst="line">
              <a:avLst/>
            </a:prstGeom>
            <a:noFill/>
            <a:ln w="12700">
              <a:solidFill>
                <a:schemeClr val="tx1"/>
              </a:solidFill>
              <a:round/>
              <a:headEnd/>
              <a:tailEnd/>
            </a:ln>
          </p:spPr>
          <p:txBody>
            <a:bodyPr/>
            <a:lstStyle/>
            <a:p>
              <a:endParaRPr lang="zh-CN" altLang="en-US"/>
            </a:p>
          </p:txBody>
        </p:sp>
        <p:sp>
          <p:nvSpPr>
            <p:cNvPr id="89167" name="Line 156"/>
            <p:cNvSpPr>
              <a:spLocks noChangeShapeType="1"/>
            </p:cNvSpPr>
            <p:nvPr/>
          </p:nvSpPr>
          <p:spPr bwMode="auto">
            <a:xfrm flipV="1">
              <a:off x="2702" y="1247"/>
              <a:ext cx="0" cy="481"/>
            </a:xfrm>
            <a:prstGeom prst="line">
              <a:avLst/>
            </a:prstGeom>
            <a:noFill/>
            <a:ln w="12700">
              <a:solidFill>
                <a:schemeClr val="tx1"/>
              </a:solidFill>
              <a:round/>
              <a:headEnd/>
              <a:tailEnd/>
            </a:ln>
          </p:spPr>
          <p:txBody>
            <a:bodyPr/>
            <a:lstStyle/>
            <a:p>
              <a:endParaRPr lang="zh-CN" altLang="en-US"/>
            </a:p>
          </p:txBody>
        </p:sp>
        <p:sp>
          <p:nvSpPr>
            <p:cNvPr id="89168" name="Line 158"/>
            <p:cNvSpPr>
              <a:spLocks noChangeShapeType="1"/>
            </p:cNvSpPr>
            <p:nvPr/>
          </p:nvSpPr>
          <p:spPr bwMode="auto">
            <a:xfrm>
              <a:off x="840" y="1552"/>
              <a:ext cx="0" cy="584"/>
            </a:xfrm>
            <a:prstGeom prst="line">
              <a:avLst/>
            </a:prstGeom>
            <a:noFill/>
            <a:ln w="12700">
              <a:solidFill>
                <a:schemeClr val="tx1"/>
              </a:solidFill>
              <a:round/>
              <a:headEnd/>
              <a:tailEnd/>
            </a:ln>
          </p:spPr>
          <p:txBody>
            <a:bodyPr/>
            <a:lstStyle/>
            <a:p>
              <a:endParaRPr lang="zh-CN" altLang="en-US"/>
            </a:p>
          </p:txBody>
        </p:sp>
        <p:sp>
          <p:nvSpPr>
            <p:cNvPr id="89169" name="Line 161"/>
            <p:cNvSpPr>
              <a:spLocks noChangeShapeType="1"/>
            </p:cNvSpPr>
            <p:nvPr/>
          </p:nvSpPr>
          <p:spPr bwMode="auto">
            <a:xfrm>
              <a:off x="840" y="2147"/>
              <a:ext cx="0" cy="191"/>
            </a:xfrm>
            <a:prstGeom prst="line">
              <a:avLst/>
            </a:prstGeom>
            <a:noFill/>
            <a:ln w="12700">
              <a:solidFill>
                <a:schemeClr val="tx1"/>
              </a:solidFill>
              <a:round/>
              <a:headEnd/>
              <a:tailEnd/>
            </a:ln>
          </p:spPr>
          <p:txBody>
            <a:bodyPr/>
            <a:lstStyle/>
            <a:p>
              <a:endParaRPr lang="zh-CN" altLang="en-US"/>
            </a:p>
          </p:txBody>
        </p:sp>
        <p:sp>
          <p:nvSpPr>
            <p:cNvPr id="89170" name="Rectangle 162"/>
            <p:cNvSpPr>
              <a:spLocks noChangeArrowheads="1"/>
            </p:cNvSpPr>
            <p:nvPr/>
          </p:nvSpPr>
          <p:spPr bwMode="auto">
            <a:xfrm>
              <a:off x="2646" y="1423"/>
              <a:ext cx="107" cy="268"/>
            </a:xfrm>
            <a:prstGeom prst="rect">
              <a:avLst/>
            </a:prstGeom>
            <a:solidFill>
              <a:schemeClr val="bg1"/>
            </a:solidFill>
            <a:ln w="25400" algn="ctr">
              <a:solidFill>
                <a:srgbClr val="3366FF"/>
              </a:solidFill>
              <a:miter lim="800000"/>
              <a:headEnd/>
              <a:tailEnd/>
            </a:ln>
          </p:spPr>
          <p:txBody>
            <a:bodyPr wrap="none" anchor="ctr"/>
            <a:lstStyle/>
            <a:p>
              <a:endParaRPr lang="zh-CN" altLang="en-US"/>
            </a:p>
          </p:txBody>
        </p:sp>
        <p:grpSp>
          <p:nvGrpSpPr>
            <p:cNvPr id="89171" name="Group 163"/>
            <p:cNvGrpSpPr>
              <a:grpSpLocks/>
            </p:cNvGrpSpPr>
            <p:nvPr/>
          </p:nvGrpSpPr>
          <p:grpSpPr bwMode="auto">
            <a:xfrm>
              <a:off x="447" y="1896"/>
              <a:ext cx="524" cy="443"/>
              <a:chOff x="865" y="2535"/>
              <a:chExt cx="524" cy="443"/>
            </a:xfrm>
          </p:grpSpPr>
          <p:graphicFrame>
            <p:nvGraphicFramePr>
              <p:cNvPr id="89111" name="Object 164"/>
              <p:cNvGraphicFramePr>
                <a:graphicFrameLocks noChangeAspect="1"/>
              </p:cNvGraphicFramePr>
              <p:nvPr/>
            </p:nvGraphicFramePr>
            <p:xfrm>
              <a:off x="1021" y="2535"/>
              <a:ext cx="157" cy="158"/>
            </p:xfrm>
            <a:graphic>
              <a:graphicData uri="http://schemas.openxmlformats.org/presentationml/2006/ole">
                <p:oleObj spid="_x0000_s89115" name="公式" r:id="rId5" imgW="139700" imgH="139700" progId="Equation.3">
                  <p:embed/>
                </p:oleObj>
              </a:graphicData>
            </a:graphic>
          </p:graphicFrame>
          <p:graphicFrame>
            <p:nvGraphicFramePr>
              <p:cNvPr id="89112" name="Object 165"/>
              <p:cNvGraphicFramePr>
                <a:graphicFrameLocks noChangeAspect="1"/>
              </p:cNvGraphicFramePr>
              <p:nvPr/>
            </p:nvGraphicFramePr>
            <p:xfrm>
              <a:off x="1008" y="2889"/>
              <a:ext cx="158" cy="89"/>
            </p:xfrm>
            <a:graphic>
              <a:graphicData uri="http://schemas.openxmlformats.org/presentationml/2006/ole">
                <p:oleObj spid="_x0000_s89116" name="公式" r:id="rId6" imgW="139518" imgH="76101" progId="Equation.3">
                  <p:embed/>
                </p:oleObj>
              </a:graphicData>
            </a:graphic>
          </p:graphicFrame>
          <p:graphicFrame>
            <p:nvGraphicFramePr>
              <p:cNvPr id="89113" name="Object 166"/>
              <p:cNvGraphicFramePr>
                <a:graphicFrameLocks noChangeAspect="1"/>
              </p:cNvGraphicFramePr>
              <p:nvPr/>
            </p:nvGraphicFramePr>
            <p:xfrm>
              <a:off x="865" y="2636"/>
              <a:ext cx="172" cy="253"/>
            </p:xfrm>
            <a:graphic>
              <a:graphicData uri="http://schemas.openxmlformats.org/presentationml/2006/ole">
                <p:oleObj spid="_x0000_s89117" name="公式" r:id="rId7" imgW="152334" imgH="228501" progId="Equation.3">
                  <p:embed/>
                </p:oleObj>
              </a:graphicData>
            </a:graphic>
          </p:graphicFrame>
          <p:grpSp>
            <p:nvGrpSpPr>
              <p:cNvPr id="89206" name="Group 167"/>
              <p:cNvGrpSpPr>
                <a:grpSpLocks/>
              </p:cNvGrpSpPr>
              <p:nvPr/>
            </p:nvGrpSpPr>
            <p:grpSpPr bwMode="auto">
              <a:xfrm>
                <a:off x="1120" y="2648"/>
                <a:ext cx="269" cy="268"/>
                <a:chOff x="144" y="3216"/>
                <a:chExt cx="240" cy="240"/>
              </a:xfrm>
            </p:grpSpPr>
            <p:sp>
              <p:nvSpPr>
                <p:cNvPr id="89207" name="Oval 168"/>
                <p:cNvSpPr>
                  <a:spLocks noChangeArrowheads="1"/>
                </p:cNvSpPr>
                <p:nvPr/>
              </p:nvSpPr>
              <p:spPr bwMode="auto">
                <a:xfrm>
                  <a:off x="144" y="3216"/>
                  <a:ext cx="240" cy="240"/>
                </a:xfrm>
                <a:prstGeom prst="ellipse">
                  <a:avLst/>
                </a:prstGeom>
                <a:noFill/>
                <a:ln w="38100" algn="ctr">
                  <a:solidFill>
                    <a:srgbClr val="FF9900"/>
                  </a:solidFill>
                  <a:round/>
                  <a:headEnd/>
                  <a:tailEnd/>
                </a:ln>
              </p:spPr>
              <p:txBody>
                <a:bodyPr wrap="none" anchor="ctr"/>
                <a:lstStyle/>
                <a:p>
                  <a:endParaRPr lang="zh-CN" altLang="en-US"/>
                </a:p>
              </p:txBody>
            </p:sp>
            <p:sp>
              <p:nvSpPr>
                <p:cNvPr id="89208" name="Line 169"/>
                <p:cNvSpPr>
                  <a:spLocks noChangeShapeType="1"/>
                </p:cNvSpPr>
                <p:nvPr/>
              </p:nvSpPr>
              <p:spPr bwMode="auto">
                <a:xfrm>
                  <a:off x="264" y="3216"/>
                  <a:ext cx="0" cy="240"/>
                </a:xfrm>
                <a:prstGeom prst="line">
                  <a:avLst/>
                </a:prstGeom>
                <a:noFill/>
                <a:ln w="25400">
                  <a:solidFill>
                    <a:srgbClr val="FF9900"/>
                  </a:solidFill>
                  <a:round/>
                  <a:headEnd/>
                  <a:tailEnd/>
                </a:ln>
              </p:spPr>
              <p:txBody>
                <a:bodyPr/>
                <a:lstStyle/>
                <a:p>
                  <a:endParaRPr lang="zh-CN" altLang="en-US"/>
                </a:p>
              </p:txBody>
            </p:sp>
          </p:grpSp>
        </p:grpSp>
        <p:graphicFrame>
          <p:nvGraphicFramePr>
            <p:cNvPr id="89101" name="Object 171"/>
            <p:cNvGraphicFramePr>
              <a:graphicFrameLocks noChangeAspect="1"/>
            </p:cNvGraphicFramePr>
            <p:nvPr/>
          </p:nvGraphicFramePr>
          <p:xfrm>
            <a:off x="2677" y="534"/>
            <a:ext cx="406" cy="234"/>
          </p:xfrm>
          <a:graphic>
            <a:graphicData uri="http://schemas.openxmlformats.org/presentationml/2006/ole">
              <p:oleObj spid="_x0000_s89118" name="公式" r:id="rId8" imgW="381000" imgH="228600" progId="Equation.3">
                <p:embed/>
              </p:oleObj>
            </a:graphicData>
          </a:graphic>
        </p:graphicFrame>
        <p:grpSp>
          <p:nvGrpSpPr>
            <p:cNvPr id="89172" name="Group 172"/>
            <p:cNvGrpSpPr>
              <a:grpSpLocks/>
            </p:cNvGrpSpPr>
            <p:nvPr/>
          </p:nvGrpSpPr>
          <p:grpSpPr bwMode="auto">
            <a:xfrm>
              <a:off x="563" y="1628"/>
              <a:ext cx="335" cy="279"/>
              <a:chOff x="2855" y="1195"/>
              <a:chExt cx="335" cy="279"/>
            </a:xfrm>
          </p:grpSpPr>
          <p:sp>
            <p:nvSpPr>
              <p:cNvPr id="89205" name="Rectangle 173"/>
              <p:cNvSpPr>
                <a:spLocks noChangeArrowheads="1"/>
              </p:cNvSpPr>
              <p:nvPr/>
            </p:nvSpPr>
            <p:spPr bwMode="auto">
              <a:xfrm>
                <a:off x="3083" y="1206"/>
                <a:ext cx="107" cy="268"/>
              </a:xfrm>
              <a:prstGeom prst="rect">
                <a:avLst/>
              </a:prstGeom>
              <a:solidFill>
                <a:schemeClr val="bg1"/>
              </a:solidFill>
              <a:ln w="25400" algn="ctr">
                <a:solidFill>
                  <a:srgbClr val="3366FF"/>
                </a:solidFill>
                <a:miter lim="800000"/>
                <a:headEnd/>
                <a:tailEnd/>
              </a:ln>
            </p:spPr>
            <p:txBody>
              <a:bodyPr wrap="none" anchor="ctr"/>
              <a:lstStyle/>
              <a:p>
                <a:endParaRPr lang="zh-CN" altLang="en-US"/>
              </a:p>
            </p:txBody>
          </p:sp>
          <p:graphicFrame>
            <p:nvGraphicFramePr>
              <p:cNvPr id="89110" name="Object 174"/>
              <p:cNvGraphicFramePr>
                <a:graphicFrameLocks noChangeAspect="1"/>
              </p:cNvGraphicFramePr>
              <p:nvPr/>
            </p:nvGraphicFramePr>
            <p:xfrm>
              <a:off x="2855" y="1195"/>
              <a:ext cx="215" cy="253"/>
            </p:xfrm>
            <a:graphic>
              <a:graphicData uri="http://schemas.openxmlformats.org/presentationml/2006/ole">
                <p:oleObj spid="_x0000_s89119" name="公式" r:id="rId9" imgW="190500" imgH="228600" progId="Equation.3">
                  <p:embed/>
                </p:oleObj>
              </a:graphicData>
            </a:graphic>
          </p:graphicFrame>
        </p:grpSp>
        <p:grpSp>
          <p:nvGrpSpPr>
            <p:cNvPr id="89173" name="Group 178"/>
            <p:cNvGrpSpPr>
              <a:grpSpLocks/>
            </p:cNvGrpSpPr>
            <p:nvPr/>
          </p:nvGrpSpPr>
          <p:grpSpPr bwMode="auto">
            <a:xfrm>
              <a:off x="1047" y="1434"/>
              <a:ext cx="109" cy="225"/>
              <a:chOff x="2616" y="2928"/>
              <a:chExt cx="120" cy="240"/>
            </a:xfrm>
          </p:grpSpPr>
          <p:sp>
            <p:nvSpPr>
              <p:cNvPr id="89203" name="Line 179"/>
              <p:cNvSpPr>
                <a:spLocks noChangeShapeType="1"/>
              </p:cNvSpPr>
              <p:nvPr/>
            </p:nvSpPr>
            <p:spPr bwMode="auto">
              <a:xfrm>
                <a:off x="2736" y="2928"/>
                <a:ext cx="0" cy="240"/>
              </a:xfrm>
              <a:prstGeom prst="line">
                <a:avLst/>
              </a:prstGeom>
              <a:noFill/>
              <a:ln w="38100">
                <a:solidFill>
                  <a:srgbClr val="008000"/>
                </a:solidFill>
                <a:round/>
                <a:headEnd/>
                <a:tailEnd/>
              </a:ln>
            </p:spPr>
            <p:txBody>
              <a:bodyPr/>
              <a:lstStyle/>
              <a:p>
                <a:endParaRPr lang="zh-CN" altLang="en-US"/>
              </a:p>
            </p:txBody>
          </p:sp>
          <p:sp>
            <p:nvSpPr>
              <p:cNvPr id="89204" name="Line 180"/>
              <p:cNvSpPr>
                <a:spLocks noChangeShapeType="1"/>
              </p:cNvSpPr>
              <p:nvPr/>
            </p:nvSpPr>
            <p:spPr bwMode="auto">
              <a:xfrm>
                <a:off x="2616" y="2928"/>
                <a:ext cx="0" cy="240"/>
              </a:xfrm>
              <a:prstGeom prst="line">
                <a:avLst/>
              </a:prstGeom>
              <a:noFill/>
              <a:ln w="38100">
                <a:solidFill>
                  <a:srgbClr val="008000"/>
                </a:solidFill>
                <a:round/>
                <a:headEnd/>
                <a:tailEnd/>
              </a:ln>
            </p:spPr>
            <p:txBody>
              <a:bodyPr/>
              <a:lstStyle/>
              <a:p>
                <a:endParaRPr lang="zh-CN" altLang="en-US"/>
              </a:p>
            </p:txBody>
          </p:sp>
        </p:grpSp>
        <p:graphicFrame>
          <p:nvGraphicFramePr>
            <p:cNvPr id="89102" name="Object 181"/>
            <p:cNvGraphicFramePr>
              <a:graphicFrameLocks noChangeAspect="1"/>
            </p:cNvGraphicFramePr>
            <p:nvPr/>
          </p:nvGraphicFramePr>
          <p:xfrm>
            <a:off x="945" y="1171"/>
            <a:ext cx="284" cy="278"/>
          </p:xfrm>
          <a:graphic>
            <a:graphicData uri="http://schemas.openxmlformats.org/presentationml/2006/ole">
              <p:oleObj spid="_x0000_s89120" name="公式" r:id="rId10" imgW="241300" imgH="228600" progId="Equation.3">
                <p:embed/>
              </p:oleObj>
            </a:graphicData>
          </a:graphic>
        </p:graphicFrame>
        <p:sp>
          <p:nvSpPr>
            <p:cNvPr id="89174" name="Line 182"/>
            <p:cNvSpPr>
              <a:spLocks noChangeShapeType="1"/>
            </p:cNvSpPr>
            <p:nvPr/>
          </p:nvSpPr>
          <p:spPr bwMode="auto">
            <a:xfrm>
              <a:off x="844" y="1552"/>
              <a:ext cx="203" cy="0"/>
            </a:xfrm>
            <a:prstGeom prst="line">
              <a:avLst/>
            </a:prstGeom>
            <a:noFill/>
            <a:ln w="12700">
              <a:solidFill>
                <a:schemeClr val="tx1"/>
              </a:solidFill>
              <a:round/>
              <a:headEnd/>
              <a:tailEnd/>
            </a:ln>
          </p:spPr>
          <p:txBody>
            <a:bodyPr/>
            <a:lstStyle/>
            <a:p>
              <a:endParaRPr lang="zh-CN" altLang="en-US"/>
            </a:p>
          </p:txBody>
        </p:sp>
        <p:sp>
          <p:nvSpPr>
            <p:cNvPr id="89175" name="Oval 184"/>
            <p:cNvSpPr>
              <a:spLocks noChangeArrowheads="1"/>
            </p:cNvSpPr>
            <p:nvPr/>
          </p:nvSpPr>
          <p:spPr bwMode="auto">
            <a:xfrm>
              <a:off x="1387" y="1517"/>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sp>
          <p:nvSpPr>
            <p:cNvPr id="89176" name="Rectangle 186"/>
            <p:cNvSpPr>
              <a:spLocks noChangeArrowheads="1"/>
            </p:cNvSpPr>
            <p:nvPr/>
          </p:nvSpPr>
          <p:spPr bwMode="auto">
            <a:xfrm>
              <a:off x="2036" y="815"/>
              <a:ext cx="107" cy="268"/>
            </a:xfrm>
            <a:prstGeom prst="rect">
              <a:avLst/>
            </a:prstGeom>
            <a:solidFill>
              <a:schemeClr val="bg1"/>
            </a:solidFill>
            <a:ln w="25400" algn="ctr">
              <a:solidFill>
                <a:srgbClr val="3366FF"/>
              </a:solidFill>
              <a:miter lim="800000"/>
              <a:headEnd/>
              <a:tailEnd/>
            </a:ln>
          </p:spPr>
          <p:txBody>
            <a:bodyPr wrap="none" anchor="ctr"/>
            <a:lstStyle/>
            <a:p>
              <a:endParaRPr lang="zh-CN" altLang="en-US"/>
            </a:p>
          </p:txBody>
        </p:sp>
        <p:graphicFrame>
          <p:nvGraphicFramePr>
            <p:cNvPr id="89103" name="Object 187"/>
            <p:cNvGraphicFramePr>
              <a:graphicFrameLocks noChangeAspect="1"/>
            </p:cNvGraphicFramePr>
            <p:nvPr/>
          </p:nvGraphicFramePr>
          <p:xfrm>
            <a:off x="1794" y="713"/>
            <a:ext cx="215" cy="253"/>
          </p:xfrm>
          <a:graphic>
            <a:graphicData uri="http://schemas.openxmlformats.org/presentationml/2006/ole">
              <p:oleObj spid="_x0000_s89121" name="公式" r:id="rId11" imgW="190500" imgH="228600" progId="Equation.3">
                <p:embed/>
              </p:oleObj>
            </a:graphicData>
          </a:graphic>
        </p:graphicFrame>
        <p:sp>
          <p:nvSpPr>
            <p:cNvPr id="89177" name="Oval 188"/>
            <p:cNvSpPr>
              <a:spLocks noChangeArrowheads="1"/>
            </p:cNvSpPr>
            <p:nvPr/>
          </p:nvSpPr>
          <p:spPr bwMode="auto">
            <a:xfrm>
              <a:off x="2059" y="1213"/>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grpSp>
          <p:nvGrpSpPr>
            <p:cNvPr id="89178" name="Group 189"/>
            <p:cNvGrpSpPr>
              <a:grpSpLocks/>
            </p:cNvGrpSpPr>
            <p:nvPr/>
          </p:nvGrpSpPr>
          <p:grpSpPr bwMode="auto">
            <a:xfrm>
              <a:off x="2322" y="1129"/>
              <a:ext cx="109" cy="225"/>
              <a:chOff x="2616" y="2928"/>
              <a:chExt cx="120" cy="240"/>
            </a:xfrm>
          </p:grpSpPr>
          <p:sp>
            <p:nvSpPr>
              <p:cNvPr id="89201" name="Line 190"/>
              <p:cNvSpPr>
                <a:spLocks noChangeShapeType="1"/>
              </p:cNvSpPr>
              <p:nvPr/>
            </p:nvSpPr>
            <p:spPr bwMode="auto">
              <a:xfrm>
                <a:off x="2736" y="2928"/>
                <a:ext cx="0" cy="240"/>
              </a:xfrm>
              <a:prstGeom prst="line">
                <a:avLst/>
              </a:prstGeom>
              <a:noFill/>
              <a:ln w="38100">
                <a:solidFill>
                  <a:srgbClr val="008000"/>
                </a:solidFill>
                <a:round/>
                <a:headEnd/>
                <a:tailEnd/>
              </a:ln>
            </p:spPr>
            <p:txBody>
              <a:bodyPr/>
              <a:lstStyle/>
              <a:p>
                <a:endParaRPr lang="zh-CN" altLang="en-US"/>
              </a:p>
            </p:txBody>
          </p:sp>
          <p:sp>
            <p:nvSpPr>
              <p:cNvPr id="89202" name="Line 191"/>
              <p:cNvSpPr>
                <a:spLocks noChangeShapeType="1"/>
              </p:cNvSpPr>
              <p:nvPr/>
            </p:nvSpPr>
            <p:spPr bwMode="auto">
              <a:xfrm>
                <a:off x="2616" y="2928"/>
                <a:ext cx="0" cy="240"/>
              </a:xfrm>
              <a:prstGeom prst="line">
                <a:avLst/>
              </a:prstGeom>
              <a:noFill/>
              <a:ln w="38100">
                <a:solidFill>
                  <a:srgbClr val="008000"/>
                </a:solidFill>
                <a:round/>
                <a:headEnd/>
                <a:tailEnd/>
              </a:ln>
            </p:spPr>
            <p:txBody>
              <a:bodyPr/>
              <a:lstStyle/>
              <a:p>
                <a:endParaRPr lang="zh-CN" altLang="en-US"/>
              </a:p>
            </p:txBody>
          </p:sp>
        </p:grpSp>
        <p:sp>
          <p:nvSpPr>
            <p:cNvPr id="89179" name="Line 192"/>
            <p:cNvSpPr>
              <a:spLocks noChangeShapeType="1"/>
            </p:cNvSpPr>
            <p:nvPr/>
          </p:nvSpPr>
          <p:spPr bwMode="auto">
            <a:xfrm>
              <a:off x="2092" y="1247"/>
              <a:ext cx="204" cy="0"/>
            </a:xfrm>
            <a:prstGeom prst="line">
              <a:avLst/>
            </a:prstGeom>
            <a:noFill/>
            <a:ln w="12700">
              <a:solidFill>
                <a:schemeClr val="tx1"/>
              </a:solidFill>
              <a:round/>
              <a:headEnd/>
              <a:tailEnd/>
            </a:ln>
          </p:spPr>
          <p:txBody>
            <a:bodyPr/>
            <a:lstStyle/>
            <a:p>
              <a:endParaRPr lang="zh-CN" altLang="en-US"/>
            </a:p>
          </p:txBody>
        </p:sp>
        <p:sp>
          <p:nvSpPr>
            <p:cNvPr id="89180" name="Line 193"/>
            <p:cNvSpPr>
              <a:spLocks noChangeShapeType="1"/>
            </p:cNvSpPr>
            <p:nvPr/>
          </p:nvSpPr>
          <p:spPr bwMode="auto">
            <a:xfrm>
              <a:off x="2432" y="1248"/>
              <a:ext cx="270" cy="0"/>
            </a:xfrm>
            <a:prstGeom prst="line">
              <a:avLst/>
            </a:prstGeom>
            <a:noFill/>
            <a:ln w="12700">
              <a:solidFill>
                <a:schemeClr val="tx1"/>
              </a:solidFill>
              <a:round/>
              <a:headEnd/>
              <a:tailEnd/>
            </a:ln>
          </p:spPr>
          <p:txBody>
            <a:bodyPr/>
            <a:lstStyle/>
            <a:p>
              <a:endParaRPr lang="zh-CN" altLang="en-US"/>
            </a:p>
          </p:txBody>
        </p:sp>
        <p:graphicFrame>
          <p:nvGraphicFramePr>
            <p:cNvPr id="89104" name="Object 194"/>
            <p:cNvGraphicFramePr>
              <a:graphicFrameLocks noChangeAspect="1"/>
            </p:cNvGraphicFramePr>
            <p:nvPr/>
          </p:nvGraphicFramePr>
          <p:xfrm>
            <a:off x="2220" y="893"/>
            <a:ext cx="299" cy="278"/>
          </p:xfrm>
          <a:graphic>
            <a:graphicData uri="http://schemas.openxmlformats.org/presentationml/2006/ole">
              <p:oleObj spid="_x0000_s89122" name="公式" r:id="rId12" imgW="253890" imgH="228501" progId="Equation.3">
                <p:embed/>
              </p:oleObj>
            </a:graphicData>
          </a:graphic>
        </p:graphicFrame>
        <p:sp>
          <p:nvSpPr>
            <p:cNvPr id="89181" name="Oval 199"/>
            <p:cNvSpPr>
              <a:spLocks noChangeArrowheads="1"/>
            </p:cNvSpPr>
            <p:nvPr/>
          </p:nvSpPr>
          <p:spPr bwMode="auto">
            <a:xfrm>
              <a:off x="2625" y="627"/>
              <a:ext cx="68" cy="68"/>
            </a:xfrm>
            <a:prstGeom prst="ellipse">
              <a:avLst/>
            </a:prstGeom>
            <a:solidFill>
              <a:schemeClr val="bg1"/>
            </a:solidFill>
            <a:ln w="12700" algn="ctr">
              <a:solidFill>
                <a:schemeClr val="tx1"/>
              </a:solidFill>
              <a:round/>
              <a:headEnd/>
              <a:tailEnd/>
            </a:ln>
          </p:spPr>
          <p:txBody>
            <a:bodyPr wrap="none" anchor="ctr"/>
            <a:lstStyle/>
            <a:p>
              <a:endParaRPr lang="zh-CN" altLang="en-US"/>
            </a:p>
          </p:txBody>
        </p:sp>
        <p:sp>
          <p:nvSpPr>
            <p:cNvPr id="89182" name="Line 200"/>
            <p:cNvSpPr>
              <a:spLocks noChangeShapeType="1"/>
            </p:cNvSpPr>
            <p:nvPr/>
          </p:nvSpPr>
          <p:spPr bwMode="auto">
            <a:xfrm flipV="1">
              <a:off x="1415" y="1554"/>
              <a:ext cx="0" cy="780"/>
            </a:xfrm>
            <a:prstGeom prst="line">
              <a:avLst/>
            </a:prstGeom>
            <a:noFill/>
            <a:ln w="12700">
              <a:solidFill>
                <a:schemeClr val="tx1"/>
              </a:solidFill>
              <a:round/>
              <a:headEnd/>
              <a:tailEnd/>
            </a:ln>
          </p:spPr>
          <p:txBody>
            <a:bodyPr/>
            <a:lstStyle/>
            <a:p>
              <a:endParaRPr lang="zh-CN" altLang="en-US"/>
            </a:p>
          </p:txBody>
        </p:sp>
        <p:sp>
          <p:nvSpPr>
            <p:cNvPr id="89183" name="Rectangle 201"/>
            <p:cNvSpPr>
              <a:spLocks noChangeArrowheads="1"/>
            </p:cNvSpPr>
            <p:nvPr/>
          </p:nvSpPr>
          <p:spPr bwMode="auto">
            <a:xfrm>
              <a:off x="1358" y="1820"/>
              <a:ext cx="107" cy="268"/>
            </a:xfrm>
            <a:prstGeom prst="rect">
              <a:avLst/>
            </a:prstGeom>
            <a:solidFill>
              <a:schemeClr val="bg1"/>
            </a:solidFill>
            <a:ln w="25400" algn="ctr">
              <a:solidFill>
                <a:srgbClr val="3366FF"/>
              </a:solidFill>
              <a:miter lim="800000"/>
              <a:headEnd/>
              <a:tailEnd/>
            </a:ln>
          </p:spPr>
          <p:txBody>
            <a:bodyPr wrap="none" anchor="ctr"/>
            <a:lstStyle/>
            <a:p>
              <a:endParaRPr lang="zh-CN" altLang="en-US"/>
            </a:p>
          </p:txBody>
        </p:sp>
        <p:graphicFrame>
          <p:nvGraphicFramePr>
            <p:cNvPr id="89105" name="Object 202"/>
            <p:cNvGraphicFramePr>
              <a:graphicFrameLocks noChangeAspect="1"/>
            </p:cNvGraphicFramePr>
            <p:nvPr/>
          </p:nvGraphicFramePr>
          <p:xfrm>
            <a:off x="1101" y="1823"/>
            <a:ext cx="230" cy="253"/>
          </p:xfrm>
          <a:graphic>
            <a:graphicData uri="http://schemas.openxmlformats.org/presentationml/2006/ole">
              <p:oleObj spid="_x0000_s89123" name="公式" r:id="rId13" imgW="203112" imgH="228501" progId="Equation.3">
                <p:embed/>
              </p:oleObj>
            </a:graphicData>
          </a:graphic>
        </p:graphicFrame>
        <p:sp>
          <p:nvSpPr>
            <p:cNvPr id="89184" name="Rectangle 204"/>
            <p:cNvSpPr>
              <a:spLocks noChangeArrowheads="1"/>
            </p:cNvSpPr>
            <p:nvPr/>
          </p:nvSpPr>
          <p:spPr bwMode="auto">
            <a:xfrm>
              <a:off x="2042" y="1910"/>
              <a:ext cx="107" cy="268"/>
            </a:xfrm>
            <a:prstGeom prst="rect">
              <a:avLst/>
            </a:prstGeom>
            <a:solidFill>
              <a:schemeClr val="bg1"/>
            </a:solidFill>
            <a:ln w="25400" algn="ctr">
              <a:solidFill>
                <a:srgbClr val="3366FF"/>
              </a:solidFill>
              <a:miter lim="800000"/>
              <a:headEnd/>
              <a:tailEnd/>
            </a:ln>
          </p:spPr>
          <p:txBody>
            <a:bodyPr wrap="none" anchor="ctr"/>
            <a:lstStyle/>
            <a:p>
              <a:endParaRPr lang="zh-CN" altLang="en-US"/>
            </a:p>
          </p:txBody>
        </p:sp>
        <p:graphicFrame>
          <p:nvGraphicFramePr>
            <p:cNvPr id="89106" name="Object 205"/>
            <p:cNvGraphicFramePr>
              <a:graphicFrameLocks noChangeAspect="1"/>
            </p:cNvGraphicFramePr>
            <p:nvPr/>
          </p:nvGraphicFramePr>
          <p:xfrm>
            <a:off x="1772" y="1913"/>
            <a:ext cx="259" cy="253"/>
          </p:xfrm>
          <a:graphic>
            <a:graphicData uri="http://schemas.openxmlformats.org/presentationml/2006/ole">
              <p:oleObj spid="_x0000_s89124" name="公式" r:id="rId14" imgW="228600" imgH="228600" progId="Equation.3">
                <p:embed/>
              </p:oleObj>
            </a:graphicData>
          </a:graphic>
        </p:graphicFrame>
        <p:grpSp>
          <p:nvGrpSpPr>
            <p:cNvPr id="89185" name="Group 207"/>
            <p:cNvGrpSpPr>
              <a:grpSpLocks/>
            </p:cNvGrpSpPr>
            <p:nvPr/>
          </p:nvGrpSpPr>
          <p:grpSpPr bwMode="auto">
            <a:xfrm>
              <a:off x="1340" y="2338"/>
              <a:ext cx="152" cy="152"/>
              <a:chOff x="2013" y="2330"/>
              <a:chExt cx="152" cy="152"/>
            </a:xfrm>
          </p:grpSpPr>
          <p:sp>
            <p:nvSpPr>
              <p:cNvPr id="89199" name="Line 208"/>
              <p:cNvSpPr>
                <a:spLocks noChangeShapeType="1"/>
              </p:cNvSpPr>
              <p:nvPr/>
            </p:nvSpPr>
            <p:spPr bwMode="auto">
              <a:xfrm>
                <a:off x="2088" y="2330"/>
                <a:ext cx="0" cy="152"/>
              </a:xfrm>
              <a:prstGeom prst="line">
                <a:avLst/>
              </a:prstGeom>
              <a:noFill/>
              <a:ln w="12700">
                <a:solidFill>
                  <a:schemeClr val="tx1"/>
                </a:solidFill>
                <a:round/>
                <a:headEnd/>
                <a:tailEnd/>
              </a:ln>
            </p:spPr>
            <p:txBody>
              <a:bodyPr/>
              <a:lstStyle/>
              <a:p>
                <a:endParaRPr lang="zh-CN" altLang="en-US"/>
              </a:p>
            </p:txBody>
          </p:sp>
          <p:sp>
            <p:nvSpPr>
              <p:cNvPr id="89200" name="Line 209"/>
              <p:cNvSpPr>
                <a:spLocks noChangeShapeType="1"/>
              </p:cNvSpPr>
              <p:nvPr/>
            </p:nvSpPr>
            <p:spPr bwMode="auto">
              <a:xfrm>
                <a:off x="2013" y="2482"/>
                <a:ext cx="152" cy="0"/>
              </a:xfrm>
              <a:prstGeom prst="line">
                <a:avLst/>
              </a:prstGeom>
              <a:noFill/>
              <a:ln w="38100">
                <a:solidFill>
                  <a:schemeClr val="tx1"/>
                </a:solidFill>
                <a:round/>
                <a:headEnd/>
                <a:tailEnd/>
              </a:ln>
            </p:spPr>
            <p:txBody>
              <a:bodyPr/>
              <a:lstStyle/>
              <a:p>
                <a:endParaRPr lang="zh-CN" altLang="en-US"/>
              </a:p>
            </p:txBody>
          </p:sp>
        </p:grpSp>
        <p:sp>
          <p:nvSpPr>
            <p:cNvPr id="89186" name="Rectangle 210"/>
            <p:cNvSpPr>
              <a:spLocks noChangeArrowheads="1"/>
            </p:cNvSpPr>
            <p:nvPr/>
          </p:nvSpPr>
          <p:spPr bwMode="auto">
            <a:xfrm>
              <a:off x="2037" y="2389"/>
              <a:ext cx="107" cy="268"/>
            </a:xfrm>
            <a:prstGeom prst="rect">
              <a:avLst/>
            </a:prstGeom>
            <a:solidFill>
              <a:schemeClr val="bg1"/>
            </a:solidFill>
            <a:ln w="25400" algn="ctr">
              <a:solidFill>
                <a:srgbClr val="3366FF"/>
              </a:solidFill>
              <a:miter lim="800000"/>
              <a:headEnd/>
              <a:tailEnd/>
            </a:ln>
          </p:spPr>
          <p:txBody>
            <a:bodyPr wrap="none" anchor="ctr"/>
            <a:lstStyle/>
            <a:p>
              <a:endParaRPr lang="zh-CN" altLang="en-US"/>
            </a:p>
          </p:txBody>
        </p:sp>
        <p:graphicFrame>
          <p:nvGraphicFramePr>
            <p:cNvPr id="89107" name="Object 211"/>
            <p:cNvGraphicFramePr>
              <a:graphicFrameLocks noChangeAspect="1"/>
            </p:cNvGraphicFramePr>
            <p:nvPr/>
          </p:nvGraphicFramePr>
          <p:xfrm>
            <a:off x="1760" y="2392"/>
            <a:ext cx="273" cy="253"/>
          </p:xfrm>
          <a:graphic>
            <a:graphicData uri="http://schemas.openxmlformats.org/presentationml/2006/ole">
              <p:oleObj spid="_x0000_s89125" name="公式" r:id="rId15" imgW="241300" imgH="228600" progId="Equation.3">
                <p:embed/>
              </p:oleObj>
            </a:graphicData>
          </a:graphic>
        </p:graphicFrame>
        <p:sp>
          <p:nvSpPr>
            <p:cNvPr id="89187" name="Oval 212"/>
            <p:cNvSpPr>
              <a:spLocks noChangeArrowheads="1"/>
            </p:cNvSpPr>
            <p:nvPr/>
          </p:nvSpPr>
          <p:spPr bwMode="auto">
            <a:xfrm>
              <a:off x="2057" y="2753"/>
              <a:ext cx="68" cy="68"/>
            </a:xfrm>
            <a:prstGeom prst="ellipse">
              <a:avLst/>
            </a:prstGeom>
            <a:solidFill>
              <a:schemeClr val="bg1"/>
            </a:solidFill>
            <a:ln w="12700" algn="ctr">
              <a:solidFill>
                <a:schemeClr val="tx1"/>
              </a:solidFill>
              <a:round/>
              <a:headEnd/>
              <a:tailEnd/>
            </a:ln>
          </p:spPr>
          <p:txBody>
            <a:bodyPr wrap="none" anchor="ctr"/>
            <a:lstStyle/>
            <a:p>
              <a:endParaRPr lang="zh-CN" altLang="en-US"/>
            </a:p>
          </p:txBody>
        </p:sp>
        <p:graphicFrame>
          <p:nvGraphicFramePr>
            <p:cNvPr id="89108" name="Object 213"/>
            <p:cNvGraphicFramePr>
              <a:graphicFrameLocks noChangeAspect="1"/>
            </p:cNvGraphicFramePr>
            <p:nvPr/>
          </p:nvGraphicFramePr>
          <p:xfrm>
            <a:off x="2118" y="2676"/>
            <a:ext cx="392" cy="221"/>
          </p:xfrm>
          <a:graphic>
            <a:graphicData uri="http://schemas.openxmlformats.org/presentationml/2006/ole">
              <p:oleObj spid="_x0000_s89126" name="公式" r:id="rId16" imgW="368140" imgH="215806" progId="Equation.3">
                <p:embed/>
              </p:oleObj>
            </a:graphicData>
          </a:graphic>
        </p:graphicFrame>
        <p:grpSp>
          <p:nvGrpSpPr>
            <p:cNvPr id="89188" name="Group 214"/>
            <p:cNvGrpSpPr>
              <a:grpSpLocks/>
            </p:cNvGrpSpPr>
            <p:nvPr/>
          </p:nvGrpSpPr>
          <p:grpSpPr bwMode="auto">
            <a:xfrm>
              <a:off x="2626" y="1728"/>
              <a:ext cx="152" cy="152"/>
              <a:chOff x="2013" y="2330"/>
              <a:chExt cx="152" cy="152"/>
            </a:xfrm>
          </p:grpSpPr>
          <p:sp>
            <p:nvSpPr>
              <p:cNvPr id="89197" name="Line 215"/>
              <p:cNvSpPr>
                <a:spLocks noChangeShapeType="1"/>
              </p:cNvSpPr>
              <p:nvPr/>
            </p:nvSpPr>
            <p:spPr bwMode="auto">
              <a:xfrm>
                <a:off x="2088" y="2330"/>
                <a:ext cx="0" cy="152"/>
              </a:xfrm>
              <a:prstGeom prst="line">
                <a:avLst/>
              </a:prstGeom>
              <a:noFill/>
              <a:ln w="12700">
                <a:solidFill>
                  <a:schemeClr val="tx1"/>
                </a:solidFill>
                <a:round/>
                <a:headEnd/>
                <a:tailEnd/>
              </a:ln>
            </p:spPr>
            <p:txBody>
              <a:bodyPr/>
              <a:lstStyle/>
              <a:p>
                <a:endParaRPr lang="zh-CN" altLang="en-US"/>
              </a:p>
            </p:txBody>
          </p:sp>
          <p:sp>
            <p:nvSpPr>
              <p:cNvPr id="89198" name="Line 216"/>
              <p:cNvSpPr>
                <a:spLocks noChangeShapeType="1"/>
              </p:cNvSpPr>
              <p:nvPr/>
            </p:nvSpPr>
            <p:spPr bwMode="auto">
              <a:xfrm>
                <a:off x="2013" y="2482"/>
                <a:ext cx="152" cy="0"/>
              </a:xfrm>
              <a:prstGeom prst="line">
                <a:avLst/>
              </a:prstGeom>
              <a:noFill/>
              <a:ln w="38100">
                <a:solidFill>
                  <a:schemeClr val="tx1"/>
                </a:solidFill>
                <a:round/>
                <a:headEnd/>
                <a:tailEnd/>
              </a:ln>
            </p:spPr>
            <p:txBody>
              <a:bodyPr/>
              <a:lstStyle/>
              <a:p>
                <a:endParaRPr lang="zh-CN" altLang="en-US"/>
              </a:p>
            </p:txBody>
          </p:sp>
        </p:grpSp>
        <p:grpSp>
          <p:nvGrpSpPr>
            <p:cNvPr id="89189" name="Group 217"/>
            <p:cNvGrpSpPr>
              <a:grpSpLocks/>
            </p:cNvGrpSpPr>
            <p:nvPr/>
          </p:nvGrpSpPr>
          <p:grpSpPr bwMode="auto">
            <a:xfrm rot="5400000">
              <a:off x="2532" y="2432"/>
              <a:ext cx="109" cy="225"/>
              <a:chOff x="2616" y="2928"/>
              <a:chExt cx="120" cy="240"/>
            </a:xfrm>
          </p:grpSpPr>
          <p:sp>
            <p:nvSpPr>
              <p:cNvPr id="89195" name="Line 218"/>
              <p:cNvSpPr>
                <a:spLocks noChangeShapeType="1"/>
              </p:cNvSpPr>
              <p:nvPr/>
            </p:nvSpPr>
            <p:spPr bwMode="auto">
              <a:xfrm>
                <a:off x="2736" y="2928"/>
                <a:ext cx="0" cy="240"/>
              </a:xfrm>
              <a:prstGeom prst="line">
                <a:avLst/>
              </a:prstGeom>
              <a:noFill/>
              <a:ln w="38100">
                <a:solidFill>
                  <a:srgbClr val="008000"/>
                </a:solidFill>
                <a:round/>
                <a:headEnd/>
                <a:tailEnd/>
              </a:ln>
            </p:spPr>
            <p:txBody>
              <a:bodyPr/>
              <a:lstStyle/>
              <a:p>
                <a:endParaRPr lang="zh-CN" altLang="en-US"/>
              </a:p>
            </p:txBody>
          </p:sp>
          <p:sp>
            <p:nvSpPr>
              <p:cNvPr id="89196" name="Line 219"/>
              <p:cNvSpPr>
                <a:spLocks noChangeShapeType="1"/>
              </p:cNvSpPr>
              <p:nvPr/>
            </p:nvSpPr>
            <p:spPr bwMode="auto">
              <a:xfrm>
                <a:off x="2616" y="2928"/>
                <a:ext cx="0" cy="240"/>
              </a:xfrm>
              <a:prstGeom prst="line">
                <a:avLst/>
              </a:prstGeom>
              <a:noFill/>
              <a:ln w="38100">
                <a:solidFill>
                  <a:srgbClr val="008000"/>
                </a:solidFill>
                <a:round/>
                <a:headEnd/>
                <a:tailEnd/>
              </a:ln>
            </p:spPr>
            <p:txBody>
              <a:bodyPr/>
              <a:lstStyle/>
              <a:p>
                <a:endParaRPr lang="zh-CN" altLang="en-US"/>
              </a:p>
            </p:txBody>
          </p:sp>
        </p:grpSp>
        <p:graphicFrame>
          <p:nvGraphicFramePr>
            <p:cNvPr id="89109" name="Object 220"/>
            <p:cNvGraphicFramePr>
              <a:graphicFrameLocks noChangeAspect="1"/>
            </p:cNvGraphicFramePr>
            <p:nvPr/>
          </p:nvGraphicFramePr>
          <p:xfrm>
            <a:off x="2677" y="2415"/>
            <a:ext cx="225" cy="278"/>
          </p:xfrm>
          <a:graphic>
            <a:graphicData uri="http://schemas.openxmlformats.org/presentationml/2006/ole">
              <p:oleObj spid="_x0000_s89127" name="公式" r:id="rId17" imgW="190500" imgH="228600" progId="Equation.3">
                <p:embed/>
              </p:oleObj>
            </a:graphicData>
          </a:graphic>
        </p:graphicFrame>
        <p:grpSp>
          <p:nvGrpSpPr>
            <p:cNvPr id="89190" name="Group 221"/>
            <p:cNvGrpSpPr>
              <a:grpSpLocks/>
            </p:cNvGrpSpPr>
            <p:nvPr/>
          </p:nvGrpSpPr>
          <p:grpSpPr bwMode="auto">
            <a:xfrm>
              <a:off x="2525" y="2618"/>
              <a:ext cx="152" cy="152"/>
              <a:chOff x="2013" y="2330"/>
              <a:chExt cx="152" cy="152"/>
            </a:xfrm>
          </p:grpSpPr>
          <p:sp>
            <p:nvSpPr>
              <p:cNvPr id="89193" name="Line 222"/>
              <p:cNvSpPr>
                <a:spLocks noChangeShapeType="1"/>
              </p:cNvSpPr>
              <p:nvPr/>
            </p:nvSpPr>
            <p:spPr bwMode="auto">
              <a:xfrm>
                <a:off x="2088" y="2330"/>
                <a:ext cx="0" cy="152"/>
              </a:xfrm>
              <a:prstGeom prst="line">
                <a:avLst/>
              </a:prstGeom>
              <a:noFill/>
              <a:ln w="12700">
                <a:solidFill>
                  <a:schemeClr val="tx1"/>
                </a:solidFill>
                <a:round/>
                <a:headEnd/>
                <a:tailEnd/>
              </a:ln>
            </p:spPr>
            <p:txBody>
              <a:bodyPr/>
              <a:lstStyle/>
              <a:p>
                <a:endParaRPr lang="zh-CN" altLang="en-US"/>
              </a:p>
            </p:txBody>
          </p:sp>
          <p:sp>
            <p:nvSpPr>
              <p:cNvPr id="89194" name="Line 223"/>
              <p:cNvSpPr>
                <a:spLocks noChangeShapeType="1"/>
              </p:cNvSpPr>
              <p:nvPr/>
            </p:nvSpPr>
            <p:spPr bwMode="auto">
              <a:xfrm>
                <a:off x="2013" y="2482"/>
                <a:ext cx="152" cy="0"/>
              </a:xfrm>
              <a:prstGeom prst="line">
                <a:avLst/>
              </a:prstGeom>
              <a:noFill/>
              <a:ln w="38100">
                <a:solidFill>
                  <a:schemeClr val="tx1"/>
                </a:solidFill>
                <a:round/>
                <a:headEnd/>
                <a:tailEnd/>
              </a:ln>
            </p:spPr>
            <p:txBody>
              <a:bodyPr/>
              <a:lstStyle/>
              <a:p>
                <a:endParaRPr lang="zh-CN" altLang="en-US"/>
              </a:p>
            </p:txBody>
          </p:sp>
        </p:grpSp>
        <p:sp>
          <p:nvSpPr>
            <p:cNvPr id="89191" name="Line 224"/>
            <p:cNvSpPr>
              <a:spLocks noChangeShapeType="1"/>
            </p:cNvSpPr>
            <p:nvPr/>
          </p:nvSpPr>
          <p:spPr bwMode="auto">
            <a:xfrm>
              <a:off x="2093" y="2287"/>
              <a:ext cx="508" cy="0"/>
            </a:xfrm>
            <a:prstGeom prst="line">
              <a:avLst/>
            </a:prstGeom>
            <a:noFill/>
            <a:ln w="12700">
              <a:solidFill>
                <a:schemeClr val="tx1"/>
              </a:solidFill>
              <a:round/>
              <a:headEnd/>
              <a:tailEnd/>
            </a:ln>
          </p:spPr>
          <p:txBody>
            <a:bodyPr/>
            <a:lstStyle/>
            <a:p>
              <a:endParaRPr lang="zh-CN" altLang="en-US"/>
            </a:p>
          </p:txBody>
        </p:sp>
        <p:sp>
          <p:nvSpPr>
            <p:cNvPr id="89192" name="Line 225"/>
            <p:cNvSpPr>
              <a:spLocks noChangeShapeType="1"/>
            </p:cNvSpPr>
            <p:nvPr/>
          </p:nvSpPr>
          <p:spPr bwMode="auto">
            <a:xfrm flipV="1">
              <a:off x="2601" y="2287"/>
              <a:ext cx="0" cy="203"/>
            </a:xfrm>
            <a:prstGeom prst="line">
              <a:avLst/>
            </a:prstGeom>
            <a:noFill/>
            <a:ln w="12700">
              <a:solidFill>
                <a:schemeClr val="tx1"/>
              </a:solidFill>
              <a:round/>
              <a:headEnd/>
              <a:tailEnd/>
            </a:ln>
          </p:spPr>
          <p:txBody>
            <a:bodyPr/>
            <a:lstStyle/>
            <a:p>
              <a:endParaRPr lang="zh-CN" altLang="en-US"/>
            </a:p>
          </p:txBody>
        </p:sp>
      </p:grpSp>
      <p:grpSp>
        <p:nvGrpSpPr>
          <p:cNvPr id="14" name="Group 296"/>
          <p:cNvGrpSpPr>
            <a:grpSpLocks/>
          </p:cNvGrpSpPr>
          <p:nvPr/>
        </p:nvGrpSpPr>
        <p:grpSpPr bwMode="auto">
          <a:xfrm>
            <a:off x="4741863" y="1130300"/>
            <a:ext cx="4184650" cy="3751263"/>
            <a:chOff x="2987" y="712"/>
            <a:chExt cx="2636" cy="2363"/>
          </a:xfrm>
        </p:grpSpPr>
        <p:graphicFrame>
          <p:nvGraphicFramePr>
            <p:cNvPr id="89090" name="Object 229"/>
            <p:cNvGraphicFramePr>
              <a:graphicFrameLocks noChangeAspect="1"/>
            </p:cNvGraphicFramePr>
            <p:nvPr/>
          </p:nvGraphicFramePr>
          <p:xfrm>
            <a:off x="4948" y="1622"/>
            <a:ext cx="243" cy="239"/>
          </p:xfrm>
          <a:graphic>
            <a:graphicData uri="http://schemas.openxmlformats.org/presentationml/2006/ole">
              <p:oleObj spid="_x0000_s89128" name="公式" r:id="rId18" imgW="215619" imgH="215619" progId="Equation.3">
                <p:embed/>
              </p:oleObj>
            </a:graphicData>
          </a:graphic>
        </p:graphicFrame>
        <p:grpSp>
          <p:nvGrpSpPr>
            <p:cNvPr id="89122" name="Group 230"/>
            <p:cNvGrpSpPr>
              <a:grpSpLocks/>
            </p:cNvGrpSpPr>
            <p:nvPr/>
          </p:nvGrpSpPr>
          <p:grpSpPr bwMode="auto">
            <a:xfrm>
              <a:off x="3303" y="2508"/>
              <a:ext cx="152" cy="152"/>
              <a:chOff x="2013" y="2330"/>
              <a:chExt cx="152" cy="152"/>
            </a:xfrm>
          </p:grpSpPr>
          <p:sp>
            <p:nvSpPr>
              <p:cNvPr id="89158" name="Line 231"/>
              <p:cNvSpPr>
                <a:spLocks noChangeShapeType="1"/>
              </p:cNvSpPr>
              <p:nvPr/>
            </p:nvSpPr>
            <p:spPr bwMode="auto">
              <a:xfrm>
                <a:off x="2088" y="2330"/>
                <a:ext cx="0" cy="152"/>
              </a:xfrm>
              <a:prstGeom prst="line">
                <a:avLst/>
              </a:prstGeom>
              <a:noFill/>
              <a:ln w="12700">
                <a:solidFill>
                  <a:schemeClr val="tx1"/>
                </a:solidFill>
                <a:round/>
                <a:headEnd/>
                <a:tailEnd/>
              </a:ln>
            </p:spPr>
            <p:txBody>
              <a:bodyPr/>
              <a:lstStyle/>
              <a:p>
                <a:endParaRPr lang="zh-CN" altLang="en-US"/>
              </a:p>
            </p:txBody>
          </p:sp>
          <p:sp>
            <p:nvSpPr>
              <p:cNvPr id="89159" name="Line 232"/>
              <p:cNvSpPr>
                <a:spLocks noChangeShapeType="1"/>
              </p:cNvSpPr>
              <p:nvPr/>
            </p:nvSpPr>
            <p:spPr bwMode="auto">
              <a:xfrm>
                <a:off x="2013" y="2482"/>
                <a:ext cx="152" cy="0"/>
              </a:xfrm>
              <a:prstGeom prst="line">
                <a:avLst/>
              </a:prstGeom>
              <a:noFill/>
              <a:ln w="38100">
                <a:solidFill>
                  <a:schemeClr val="tx1"/>
                </a:solidFill>
                <a:round/>
                <a:headEnd/>
                <a:tailEnd/>
              </a:ln>
            </p:spPr>
            <p:txBody>
              <a:bodyPr/>
              <a:lstStyle/>
              <a:p>
                <a:endParaRPr lang="zh-CN" altLang="en-US"/>
              </a:p>
            </p:txBody>
          </p:sp>
        </p:grpSp>
        <p:sp>
          <p:nvSpPr>
            <p:cNvPr id="89123" name="Line 233"/>
            <p:cNvSpPr>
              <a:spLocks noChangeShapeType="1"/>
            </p:cNvSpPr>
            <p:nvPr/>
          </p:nvSpPr>
          <p:spPr bwMode="auto">
            <a:xfrm flipH="1">
              <a:off x="3566" y="1730"/>
              <a:ext cx="847" cy="0"/>
            </a:xfrm>
            <a:prstGeom prst="line">
              <a:avLst/>
            </a:prstGeom>
            <a:noFill/>
            <a:ln w="12700">
              <a:solidFill>
                <a:schemeClr val="tx1"/>
              </a:solidFill>
              <a:round/>
              <a:headEnd/>
              <a:tailEnd/>
            </a:ln>
          </p:spPr>
          <p:txBody>
            <a:bodyPr/>
            <a:lstStyle/>
            <a:p>
              <a:endParaRPr lang="zh-CN" altLang="en-US"/>
            </a:p>
          </p:txBody>
        </p:sp>
        <p:sp>
          <p:nvSpPr>
            <p:cNvPr id="89124" name="Line 234"/>
            <p:cNvSpPr>
              <a:spLocks noChangeShapeType="1"/>
            </p:cNvSpPr>
            <p:nvPr/>
          </p:nvSpPr>
          <p:spPr bwMode="auto">
            <a:xfrm flipV="1">
              <a:off x="4631" y="840"/>
              <a:ext cx="0" cy="730"/>
            </a:xfrm>
            <a:prstGeom prst="line">
              <a:avLst/>
            </a:prstGeom>
            <a:noFill/>
            <a:ln w="12700">
              <a:solidFill>
                <a:schemeClr val="tx1"/>
              </a:solidFill>
              <a:round/>
              <a:headEnd/>
              <a:tailEnd/>
            </a:ln>
          </p:spPr>
          <p:txBody>
            <a:bodyPr/>
            <a:lstStyle/>
            <a:p>
              <a:endParaRPr lang="zh-CN" altLang="en-US"/>
            </a:p>
          </p:txBody>
        </p:sp>
        <p:grpSp>
          <p:nvGrpSpPr>
            <p:cNvPr id="89125" name="Group 235"/>
            <p:cNvGrpSpPr>
              <a:grpSpLocks/>
            </p:cNvGrpSpPr>
            <p:nvPr/>
          </p:nvGrpSpPr>
          <p:grpSpPr bwMode="auto">
            <a:xfrm>
              <a:off x="4413" y="1551"/>
              <a:ext cx="218" cy="366"/>
              <a:chOff x="2589" y="2584"/>
              <a:chExt cx="218" cy="366"/>
            </a:xfrm>
          </p:grpSpPr>
          <p:sp>
            <p:nvSpPr>
              <p:cNvPr id="89155" name="Line 236"/>
              <p:cNvSpPr>
                <a:spLocks noChangeShapeType="1"/>
              </p:cNvSpPr>
              <p:nvPr/>
            </p:nvSpPr>
            <p:spPr bwMode="auto">
              <a:xfrm>
                <a:off x="2589" y="2584"/>
                <a:ext cx="0" cy="359"/>
              </a:xfrm>
              <a:prstGeom prst="line">
                <a:avLst/>
              </a:prstGeom>
              <a:noFill/>
              <a:ln w="38100">
                <a:solidFill>
                  <a:srgbClr val="FF0000"/>
                </a:solidFill>
                <a:round/>
                <a:headEnd/>
                <a:tailEnd/>
              </a:ln>
            </p:spPr>
            <p:txBody>
              <a:bodyPr/>
              <a:lstStyle/>
              <a:p>
                <a:endParaRPr lang="zh-CN" altLang="en-US"/>
              </a:p>
            </p:txBody>
          </p:sp>
          <p:sp>
            <p:nvSpPr>
              <p:cNvPr id="89156" name="Line 237"/>
              <p:cNvSpPr>
                <a:spLocks noChangeShapeType="1"/>
              </p:cNvSpPr>
              <p:nvPr/>
            </p:nvSpPr>
            <p:spPr bwMode="auto">
              <a:xfrm flipV="1">
                <a:off x="2589" y="2609"/>
                <a:ext cx="218" cy="109"/>
              </a:xfrm>
              <a:prstGeom prst="line">
                <a:avLst/>
              </a:prstGeom>
              <a:noFill/>
              <a:ln w="12700">
                <a:solidFill>
                  <a:srgbClr val="FF0000"/>
                </a:solidFill>
                <a:round/>
                <a:headEnd/>
                <a:tailEnd/>
              </a:ln>
            </p:spPr>
            <p:txBody>
              <a:bodyPr/>
              <a:lstStyle/>
              <a:p>
                <a:endParaRPr lang="zh-CN" altLang="en-US"/>
              </a:p>
            </p:txBody>
          </p:sp>
          <p:sp>
            <p:nvSpPr>
              <p:cNvPr id="89157" name="Line 238"/>
              <p:cNvSpPr>
                <a:spLocks noChangeShapeType="1"/>
              </p:cNvSpPr>
              <p:nvPr/>
            </p:nvSpPr>
            <p:spPr bwMode="auto">
              <a:xfrm>
                <a:off x="2591" y="2842"/>
                <a:ext cx="216" cy="108"/>
              </a:xfrm>
              <a:prstGeom prst="line">
                <a:avLst/>
              </a:prstGeom>
              <a:noFill/>
              <a:ln w="12700">
                <a:solidFill>
                  <a:srgbClr val="FF0000"/>
                </a:solidFill>
                <a:round/>
                <a:headEnd/>
                <a:tailEnd type="triangle" w="med" len="lg"/>
              </a:ln>
            </p:spPr>
            <p:txBody>
              <a:bodyPr/>
              <a:lstStyle/>
              <a:p>
                <a:endParaRPr lang="zh-CN" altLang="en-US"/>
              </a:p>
            </p:txBody>
          </p:sp>
        </p:grpSp>
        <p:sp>
          <p:nvSpPr>
            <p:cNvPr id="89126" name="Line 239"/>
            <p:cNvSpPr>
              <a:spLocks noChangeShapeType="1"/>
            </p:cNvSpPr>
            <p:nvPr/>
          </p:nvSpPr>
          <p:spPr bwMode="auto">
            <a:xfrm>
              <a:off x="4633" y="840"/>
              <a:ext cx="567" cy="0"/>
            </a:xfrm>
            <a:prstGeom prst="line">
              <a:avLst/>
            </a:prstGeom>
            <a:noFill/>
            <a:ln w="12700">
              <a:solidFill>
                <a:schemeClr val="tx1"/>
              </a:solidFill>
              <a:round/>
              <a:headEnd/>
              <a:tailEnd/>
            </a:ln>
          </p:spPr>
          <p:txBody>
            <a:bodyPr/>
            <a:lstStyle/>
            <a:p>
              <a:endParaRPr lang="zh-CN" altLang="en-US"/>
            </a:p>
          </p:txBody>
        </p:sp>
        <p:sp>
          <p:nvSpPr>
            <p:cNvPr id="89127" name="Line 240"/>
            <p:cNvSpPr>
              <a:spLocks noChangeShapeType="1"/>
            </p:cNvSpPr>
            <p:nvPr/>
          </p:nvSpPr>
          <p:spPr bwMode="auto">
            <a:xfrm flipV="1">
              <a:off x="4634" y="1918"/>
              <a:ext cx="0" cy="1030"/>
            </a:xfrm>
            <a:prstGeom prst="line">
              <a:avLst/>
            </a:prstGeom>
            <a:noFill/>
            <a:ln w="12700">
              <a:solidFill>
                <a:schemeClr val="tx1"/>
              </a:solidFill>
              <a:round/>
              <a:headEnd/>
              <a:tailEnd/>
            </a:ln>
          </p:spPr>
          <p:txBody>
            <a:bodyPr/>
            <a:lstStyle/>
            <a:p>
              <a:endParaRPr lang="zh-CN" altLang="en-US"/>
            </a:p>
          </p:txBody>
        </p:sp>
        <p:sp>
          <p:nvSpPr>
            <p:cNvPr id="89128" name="Line 241"/>
            <p:cNvSpPr>
              <a:spLocks noChangeShapeType="1"/>
            </p:cNvSpPr>
            <p:nvPr/>
          </p:nvSpPr>
          <p:spPr bwMode="auto">
            <a:xfrm flipV="1">
              <a:off x="5242" y="1425"/>
              <a:ext cx="0" cy="481"/>
            </a:xfrm>
            <a:prstGeom prst="line">
              <a:avLst/>
            </a:prstGeom>
            <a:noFill/>
            <a:ln w="12700">
              <a:solidFill>
                <a:schemeClr val="tx1"/>
              </a:solidFill>
              <a:round/>
              <a:headEnd/>
              <a:tailEnd/>
            </a:ln>
          </p:spPr>
          <p:txBody>
            <a:bodyPr/>
            <a:lstStyle/>
            <a:p>
              <a:endParaRPr lang="zh-CN" altLang="en-US"/>
            </a:p>
          </p:txBody>
        </p:sp>
        <p:sp>
          <p:nvSpPr>
            <p:cNvPr id="89129" name="Line 242"/>
            <p:cNvSpPr>
              <a:spLocks noChangeShapeType="1"/>
            </p:cNvSpPr>
            <p:nvPr/>
          </p:nvSpPr>
          <p:spPr bwMode="auto">
            <a:xfrm>
              <a:off x="3380" y="1730"/>
              <a:ext cx="0" cy="584"/>
            </a:xfrm>
            <a:prstGeom prst="line">
              <a:avLst/>
            </a:prstGeom>
            <a:noFill/>
            <a:ln w="12700">
              <a:solidFill>
                <a:schemeClr val="tx1"/>
              </a:solidFill>
              <a:round/>
              <a:headEnd/>
              <a:tailEnd/>
            </a:ln>
          </p:spPr>
          <p:txBody>
            <a:bodyPr/>
            <a:lstStyle/>
            <a:p>
              <a:endParaRPr lang="zh-CN" altLang="en-US"/>
            </a:p>
          </p:txBody>
        </p:sp>
        <p:sp>
          <p:nvSpPr>
            <p:cNvPr id="89130" name="Line 243"/>
            <p:cNvSpPr>
              <a:spLocks noChangeShapeType="1"/>
            </p:cNvSpPr>
            <p:nvPr/>
          </p:nvSpPr>
          <p:spPr bwMode="auto">
            <a:xfrm>
              <a:off x="3380" y="2325"/>
              <a:ext cx="0" cy="191"/>
            </a:xfrm>
            <a:prstGeom prst="line">
              <a:avLst/>
            </a:prstGeom>
            <a:noFill/>
            <a:ln w="12700">
              <a:solidFill>
                <a:schemeClr val="tx1"/>
              </a:solidFill>
              <a:round/>
              <a:headEnd/>
              <a:tailEnd/>
            </a:ln>
          </p:spPr>
          <p:txBody>
            <a:bodyPr/>
            <a:lstStyle/>
            <a:p>
              <a:endParaRPr lang="zh-CN" altLang="en-US"/>
            </a:p>
          </p:txBody>
        </p:sp>
        <p:sp>
          <p:nvSpPr>
            <p:cNvPr id="89131" name="Rectangle 244"/>
            <p:cNvSpPr>
              <a:spLocks noChangeArrowheads="1"/>
            </p:cNvSpPr>
            <p:nvPr/>
          </p:nvSpPr>
          <p:spPr bwMode="auto">
            <a:xfrm>
              <a:off x="5186" y="1601"/>
              <a:ext cx="107" cy="268"/>
            </a:xfrm>
            <a:prstGeom prst="rect">
              <a:avLst/>
            </a:prstGeom>
            <a:solidFill>
              <a:schemeClr val="bg1"/>
            </a:solidFill>
            <a:ln w="25400" algn="ctr">
              <a:solidFill>
                <a:srgbClr val="3366FF"/>
              </a:solidFill>
              <a:miter lim="800000"/>
              <a:headEnd/>
              <a:tailEnd/>
            </a:ln>
          </p:spPr>
          <p:txBody>
            <a:bodyPr wrap="none" anchor="ctr"/>
            <a:lstStyle/>
            <a:p>
              <a:endParaRPr lang="zh-CN" altLang="en-US"/>
            </a:p>
          </p:txBody>
        </p:sp>
        <p:grpSp>
          <p:nvGrpSpPr>
            <p:cNvPr id="89132" name="Group 245"/>
            <p:cNvGrpSpPr>
              <a:grpSpLocks/>
            </p:cNvGrpSpPr>
            <p:nvPr/>
          </p:nvGrpSpPr>
          <p:grpSpPr bwMode="auto">
            <a:xfrm>
              <a:off x="2987" y="2074"/>
              <a:ext cx="524" cy="443"/>
              <a:chOff x="865" y="2535"/>
              <a:chExt cx="524" cy="443"/>
            </a:xfrm>
          </p:grpSpPr>
          <p:graphicFrame>
            <p:nvGraphicFramePr>
              <p:cNvPr id="89097" name="Object 246"/>
              <p:cNvGraphicFramePr>
                <a:graphicFrameLocks noChangeAspect="1"/>
              </p:cNvGraphicFramePr>
              <p:nvPr/>
            </p:nvGraphicFramePr>
            <p:xfrm>
              <a:off x="1021" y="2535"/>
              <a:ext cx="157" cy="158"/>
            </p:xfrm>
            <a:graphic>
              <a:graphicData uri="http://schemas.openxmlformats.org/presentationml/2006/ole">
                <p:oleObj spid="_x0000_s89129" name="公式" r:id="rId19" imgW="139700" imgH="139700" progId="Equation.3">
                  <p:embed/>
                </p:oleObj>
              </a:graphicData>
            </a:graphic>
          </p:graphicFrame>
          <p:graphicFrame>
            <p:nvGraphicFramePr>
              <p:cNvPr id="89098" name="Object 247"/>
              <p:cNvGraphicFramePr>
                <a:graphicFrameLocks noChangeAspect="1"/>
              </p:cNvGraphicFramePr>
              <p:nvPr/>
            </p:nvGraphicFramePr>
            <p:xfrm>
              <a:off x="1008" y="2889"/>
              <a:ext cx="158" cy="89"/>
            </p:xfrm>
            <a:graphic>
              <a:graphicData uri="http://schemas.openxmlformats.org/presentationml/2006/ole">
                <p:oleObj spid="_x0000_s89130" name="公式" r:id="rId20" imgW="139518" imgH="76101" progId="Equation.3">
                  <p:embed/>
                </p:oleObj>
              </a:graphicData>
            </a:graphic>
          </p:graphicFrame>
          <p:graphicFrame>
            <p:nvGraphicFramePr>
              <p:cNvPr id="89099" name="Object 248"/>
              <p:cNvGraphicFramePr>
                <a:graphicFrameLocks noChangeAspect="1"/>
              </p:cNvGraphicFramePr>
              <p:nvPr/>
            </p:nvGraphicFramePr>
            <p:xfrm>
              <a:off x="865" y="2636"/>
              <a:ext cx="172" cy="253"/>
            </p:xfrm>
            <a:graphic>
              <a:graphicData uri="http://schemas.openxmlformats.org/presentationml/2006/ole">
                <p:oleObj spid="_x0000_s89131" name="公式" r:id="rId21" imgW="152334" imgH="228501" progId="Equation.3">
                  <p:embed/>
                </p:oleObj>
              </a:graphicData>
            </a:graphic>
          </p:graphicFrame>
          <p:grpSp>
            <p:nvGrpSpPr>
              <p:cNvPr id="89152" name="Group 249"/>
              <p:cNvGrpSpPr>
                <a:grpSpLocks/>
              </p:cNvGrpSpPr>
              <p:nvPr/>
            </p:nvGrpSpPr>
            <p:grpSpPr bwMode="auto">
              <a:xfrm>
                <a:off x="1120" y="2648"/>
                <a:ext cx="269" cy="268"/>
                <a:chOff x="144" y="3216"/>
                <a:chExt cx="240" cy="240"/>
              </a:xfrm>
            </p:grpSpPr>
            <p:sp>
              <p:nvSpPr>
                <p:cNvPr id="89153" name="Oval 250"/>
                <p:cNvSpPr>
                  <a:spLocks noChangeArrowheads="1"/>
                </p:cNvSpPr>
                <p:nvPr/>
              </p:nvSpPr>
              <p:spPr bwMode="auto">
                <a:xfrm>
                  <a:off x="144" y="3216"/>
                  <a:ext cx="240" cy="240"/>
                </a:xfrm>
                <a:prstGeom prst="ellipse">
                  <a:avLst/>
                </a:prstGeom>
                <a:noFill/>
                <a:ln w="38100" algn="ctr">
                  <a:solidFill>
                    <a:srgbClr val="FF9900"/>
                  </a:solidFill>
                  <a:round/>
                  <a:headEnd/>
                  <a:tailEnd/>
                </a:ln>
              </p:spPr>
              <p:txBody>
                <a:bodyPr wrap="none" anchor="ctr"/>
                <a:lstStyle/>
                <a:p>
                  <a:endParaRPr lang="zh-CN" altLang="en-US"/>
                </a:p>
              </p:txBody>
            </p:sp>
            <p:sp>
              <p:nvSpPr>
                <p:cNvPr id="89154" name="Line 251"/>
                <p:cNvSpPr>
                  <a:spLocks noChangeShapeType="1"/>
                </p:cNvSpPr>
                <p:nvPr/>
              </p:nvSpPr>
              <p:spPr bwMode="auto">
                <a:xfrm>
                  <a:off x="264" y="3216"/>
                  <a:ext cx="0" cy="240"/>
                </a:xfrm>
                <a:prstGeom prst="line">
                  <a:avLst/>
                </a:prstGeom>
                <a:noFill/>
                <a:ln w="25400">
                  <a:solidFill>
                    <a:srgbClr val="FF9900"/>
                  </a:solidFill>
                  <a:round/>
                  <a:headEnd/>
                  <a:tailEnd/>
                </a:ln>
              </p:spPr>
              <p:txBody>
                <a:bodyPr/>
                <a:lstStyle/>
                <a:p>
                  <a:endParaRPr lang="zh-CN" altLang="en-US"/>
                </a:p>
              </p:txBody>
            </p:sp>
          </p:grpSp>
        </p:grpSp>
        <p:graphicFrame>
          <p:nvGraphicFramePr>
            <p:cNvPr id="89091" name="Object 252"/>
            <p:cNvGraphicFramePr>
              <a:graphicFrameLocks noChangeAspect="1"/>
            </p:cNvGraphicFramePr>
            <p:nvPr/>
          </p:nvGraphicFramePr>
          <p:xfrm>
            <a:off x="5217" y="712"/>
            <a:ext cx="406" cy="234"/>
          </p:xfrm>
          <a:graphic>
            <a:graphicData uri="http://schemas.openxmlformats.org/presentationml/2006/ole">
              <p:oleObj spid="_x0000_s89132" name="公式" r:id="rId22" imgW="381000" imgH="228600" progId="Equation.3">
                <p:embed/>
              </p:oleObj>
            </a:graphicData>
          </a:graphic>
        </p:graphicFrame>
        <p:grpSp>
          <p:nvGrpSpPr>
            <p:cNvPr id="89133" name="Group 253"/>
            <p:cNvGrpSpPr>
              <a:grpSpLocks/>
            </p:cNvGrpSpPr>
            <p:nvPr/>
          </p:nvGrpSpPr>
          <p:grpSpPr bwMode="auto">
            <a:xfrm>
              <a:off x="3103" y="1806"/>
              <a:ext cx="335" cy="279"/>
              <a:chOff x="2855" y="1195"/>
              <a:chExt cx="335" cy="279"/>
            </a:xfrm>
          </p:grpSpPr>
          <p:sp>
            <p:nvSpPr>
              <p:cNvPr id="89151" name="Rectangle 254"/>
              <p:cNvSpPr>
                <a:spLocks noChangeArrowheads="1"/>
              </p:cNvSpPr>
              <p:nvPr/>
            </p:nvSpPr>
            <p:spPr bwMode="auto">
              <a:xfrm>
                <a:off x="3083" y="1206"/>
                <a:ext cx="107" cy="268"/>
              </a:xfrm>
              <a:prstGeom prst="rect">
                <a:avLst/>
              </a:prstGeom>
              <a:solidFill>
                <a:schemeClr val="bg1"/>
              </a:solidFill>
              <a:ln w="25400" algn="ctr">
                <a:solidFill>
                  <a:srgbClr val="3366FF"/>
                </a:solidFill>
                <a:miter lim="800000"/>
                <a:headEnd/>
                <a:tailEnd/>
              </a:ln>
            </p:spPr>
            <p:txBody>
              <a:bodyPr wrap="none" anchor="ctr"/>
              <a:lstStyle/>
              <a:p>
                <a:endParaRPr lang="zh-CN" altLang="en-US"/>
              </a:p>
            </p:txBody>
          </p:sp>
          <p:graphicFrame>
            <p:nvGraphicFramePr>
              <p:cNvPr id="89096" name="Object 255"/>
              <p:cNvGraphicFramePr>
                <a:graphicFrameLocks noChangeAspect="1"/>
              </p:cNvGraphicFramePr>
              <p:nvPr/>
            </p:nvGraphicFramePr>
            <p:xfrm>
              <a:off x="2855" y="1195"/>
              <a:ext cx="215" cy="253"/>
            </p:xfrm>
            <a:graphic>
              <a:graphicData uri="http://schemas.openxmlformats.org/presentationml/2006/ole">
                <p:oleObj spid="_x0000_s89133" name="公式" r:id="rId23" imgW="190500" imgH="228600" progId="Equation.3">
                  <p:embed/>
                </p:oleObj>
              </a:graphicData>
            </a:graphic>
          </p:graphicFrame>
        </p:grpSp>
        <p:sp>
          <p:nvSpPr>
            <p:cNvPr id="89134" name="Line 260"/>
            <p:cNvSpPr>
              <a:spLocks noChangeShapeType="1"/>
            </p:cNvSpPr>
            <p:nvPr/>
          </p:nvSpPr>
          <p:spPr bwMode="auto">
            <a:xfrm>
              <a:off x="3384" y="1730"/>
              <a:ext cx="203" cy="0"/>
            </a:xfrm>
            <a:prstGeom prst="line">
              <a:avLst/>
            </a:prstGeom>
            <a:noFill/>
            <a:ln w="12700">
              <a:solidFill>
                <a:schemeClr val="tx1"/>
              </a:solidFill>
              <a:round/>
              <a:headEnd/>
              <a:tailEnd/>
            </a:ln>
          </p:spPr>
          <p:txBody>
            <a:bodyPr/>
            <a:lstStyle/>
            <a:p>
              <a:endParaRPr lang="zh-CN" altLang="en-US"/>
            </a:p>
          </p:txBody>
        </p:sp>
        <p:sp>
          <p:nvSpPr>
            <p:cNvPr id="89135" name="Oval 261"/>
            <p:cNvSpPr>
              <a:spLocks noChangeArrowheads="1"/>
            </p:cNvSpPr>
            <p:nvPr/>
          </p:nvSpPr>
          <p:spPr bwMode="auto">
            <a:xfrm>
              <a:off x="3927" y="1695"/>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sp>
          <p:nvSpPr>
            <p:cNvPr id="89136" name="Rectangle 262"/>
            <p:cNvSpPr>
              <a:spLocks noChangeArrowheads="1"/>
            </p:cNvSpPr>
            <p:nvPr/>
          </p:nvSpPr>
          <p:spPr bwMode="auto">
            <a:xfrm>
              <a:off x="4576" y="993"/>
              <a:ext cx="107" cy="268"/>
            </a:xfrm>
            <a:prstGeom prst="rect">
              <a:avLst/>
            </a:prstGeom>
            <a:solidFill>
              <a:schemeClr val="bg1"/>
            </a:solidFill>
            <a:ln w="25400" algn="ctr">
              <a:solidFill>
                <a:srgbClr val="3366FF"/>
              </a:solidFill>
              <a:miter lim="800000"/>
              <a:headEnd/>
              <a:tailEnd/>
            </a:ln>
          </p:spPr>
          <p:txBody>
            <a:bodyPr wrap="none" anchor="ctr"/>
            <a:lstStyle/>
            <a:p>
              <a:endParaRPr lang="zh-CN" altLang="en-US"/>
            </a:p>
          </p:txBody>
        </p:sp>
        <p:graphicFrame>
          <p:nvGraphicFramePr>
            <p:cNvPr id="89092" name="Object 263"/>
            <p:cNvGraphicFramePr>
              <a:graphicFrameLocks noChangeAspect="1"/>
            </p:cNvGraphicFramePr>
            <p:nvPr/>
          </p:nvGraphicFramePr>
          <p:xfrm>
            <a:off x="4334" y="891"/>
            <a:ext cx="215" cy="253"/>
          </p:xfrm>
          <a:graphic>
            <a:graphicData uri="http://schemas.openxmlformats.org/presentationml/2006/ole">
              <p:oleObj spid="_x0000_s89134" name="公式" r:id="rId24" imgW="190500" imgH="228600" progId="Equation.3">
                <p:embed/>
              </p:oleObj>
            </a:graphicData>
          </a:graphic>
        </p:graphicFrame>
        <p:sp>
          <p:nvSpPr>
            <p:cNvPr id="89137" name="Oval 264"/>
            <p:cNvSpPr>
              <a:spLocks noChangeArrowheads="1"/>
            </p:cNvSpPr>
            <p:nvPr/>
          </p:nvSpPr>
          <p:spPr bwMode="auto">
            <a:xfrm>
              <a:off x="4599" y="1391"/>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sp>
          <p:nvSpPr>
            <p:cNvPr id="89138" name="Line 268"/>
            <p:cNvSpPr>
              <a:spLocks noChangeShapeType="1"/>
            </p:cNvSpPr>
            <p:nvPr/>
          </p:nvSpPr>
          <p:spPr bwMode="auto">
            <a:xfrm>
              <a:off x="4632" y="1425"/>
              <a:ext cx="204" cy="0"/>
            </a:xfrm>
            <a:prstGeom prst="line">
              <a:avLst/>
            </a:prstGeom>
            <a:noFill/>
            <a:ln w="12700">
              <a:solidFill>
                <a:schemeClr val="tx1"/>
              </a:solidFill>
              <a:round/>
              <a:headEnd/>
              <a:tailEnd/>
            </a:ln>
          </p:spPr>
          <p:txBody>
            <a:bodyPr/>
            <a:lstStyle/>
            <a:p>
              <a:endParaRPr lang="zh-CN" altLang="en-US"/>
            </a:p>
          </p:txBody>
        </p:sp>
        <p:sp>
          <p:nvSpPr>
            <p:cNvPr id="89139" name="Line 269"/>
            <p:cNvSpPr>
              <a:spLocks noChangeShapeType="1"/>
            </p:cNvSpPr>
            <p:nvPr/>
          </p:nvSpPr>
          <p:spPr bwMode="auto">
            <a:xfrm>
              <a:off x="4811" y="1426"/>
              <a:ext cx="431" cy="0"/>
            </a:xfrm>
            <a:prstGeom prst="line">
              <a:avLst/>
            </a:prstGeom>
            <a:noFill/>
            <a:ln w="12700">
              <a:solidFill>
                <a:schemeClr val="tx1"/>
              </a:solidFill>
              <a:round/>
              <a:headEnd/>
              <a:tailEnd/>
            </a:ln>
          </p:spPr>
          <p:txBody>
            <a:bodyPr/>
            <a:lstStyle/>
            <a:p>
              <a:endParaRPr lang="zh-CN" altLang="en-US"/>
            </a:p>
          </p:txBody>
        </p:sp>
        <p:sp>
          <p:nvSpPr>
            <p:cNvPr id="89140" name="Oval 271"/>
            <p:cNvSpPr>
              <a:spLocks noChangeArrowheads="1"/>
            </p:cNvSpPr>
            <p:nvPr/>
          </p:nvSpPr>
          <p:spPr bwMode="auto">
            <a:xfrm>
              <a:off x="5165" y="805"/>
              <a:ext cx="68" cy="68"/>
            </a:xfrm>
            <a:prstGeom prst="ellipse">
              <a:avLst/>
            </a:prstGeom>
            <a:solidFill>
              <a:schemeClr val="bg1"/>
            </a:solidFill>
            <a:ln w="12700" algn="ctr">
              <a:solidFill>
                <a:schemeClr val="tx1"/>
              </a:solidFill>
              <a:round/>
              <a:headEnd/>
              <a:tailEnd/>
            </a:ln>
          </p:spPr>
          <p:txBody>
            <a:bodyPr wrap="none" anchor="ctr"/>
            <a:lstStyle/>
            <a:p>
              <a:endParaRPr lang="zh-CN" altLang="en-US"/>
            </a:p>
          </p:txBody>
        </p:sp>
        <p:sp>
          <p:nvSpPr>
            <p:cNvPr id="89141" name="Line 272"/>
            <p:cNvSpPr>
              <a:spLocks noChangeShapeType="1"/>
            </p:cNvSpPr>
            <p:nvPr/>
          </p:nvSpPr>
          <p:spPr bwMode="auto">
            <a:xfrm flipV="1">
              <a:off x="3955" y="1732"/>
              <a:ext cx="0" cy="780"/>
            </a:xfrm>
            <a:prstGeom prst="line">
              <a:avLst/>
            </a:prstGeom>
            <a:noFill/>
            <a:ln w="12700">
              <a:solidFill>
                <a:schemeClr val="tx1"/>
              </a:solidFill>
              <a:round/>
              <a:headEnd/>
              <a:tailEnd/>
            </a:ln>
          </p:spPr>
          <p:txBody>
            <a:bodyPr/>
            <a:lstStyle/>
            <a:p>
              <a:endParaRPr lang="zh-CN" altLang="en-US"/>
            </a:p>
          </p:txBody>
        </p:sp>
        <p:sp>
          <p:nvSpPr>
            <p:cNvPr id="89142" name="Rectangle 273"/>
            <p:cNvSpPr>
              <a:spLocks noChangeArrowheads="1"/>
            </p:cNvSpPr>
            <p:nvPr/>
          </p:nvSpPr>
          <p:spPr bwMode="auto">
            <a:xfrm>
              <a:off x="3898" y="1998"/>
              <a:ext cx="107" cy="268"/>
            </a:xfrm>
            <a:prstGeom prst="rect">
              <a:avLst/>
            </a:prstGeom>
            <a:solidFill>
              <a:schemeClr val="bg1"/>
            </a:solidFill>
            <a:ln w="25400" algn="ctr">
              <a:solidFill>
                <a:srgbClr val="3366FF"/>
              </a:solidFill>
              <a:miter lim="800000"/>
              <a:headEnd/>
              <a:tailEnd/>
            </a:ln>
          </p:spPr>
          <p:txBody>
            <a:bodyPr wrap="none" anchor="ctr"/>
            <a:lstStyle/>
            <a:p>
              <a:endParaRPr lang="zh-CN" altLang="en-US"/>
            </a:p>
          </p:txBody>
        </p:sp>
        <p:graphicFrame>
          <p:nvGraphicFramePr>
            <p:cNvPr id="89093" name="Object 274"/>
            <p:cNvGraphicFramePr>
              <a:graphicFrameLocks noChangeAspect="1"/>
            </p:cNvGraphicFramePr>
            <p:nvPr/>
          </p:nvGraphicFramePr>
          <p:xfrm>
            <a:off x="3641" y="2001"/>
            <a:ext cx="230" cy="253"/>
          </p:xfrm>
          <a:graphic>
            <a:graphicData uri="http://schemas.openxmlformats.org/presentationml/2006/ole">
              <p:oleObj spid="_x0000_s89135" name="公式" r:id="rId25" imgW="203112" imgH="228501" progId="Equation.3">
                <p:embed/>
              </p:oleObj>
            </a:graphicData>
          </a:graphic>
        </p:graphicFrame>
        <p:sp>
          <p:nvSpPr>
            <p:cNvPr id="89143" name="Rectangle 275"/>
            <p:cNvSpPr>
              <a:spLocks noChangeArrowheads="1"/>
            </p:cNvSpPr>
            <p:nvPr/>
          </p:nvSpPr>
          <p:spPr bwMode="auto">
            <a:xfrm>
              <a:off x="4582" y="2287"/>
              <a:ext cx="107" cy="268"/>
            </a:xfrm>
            <a:prstGeom prst="rect">
              <a:avLst/>
            </a:prstGeom>
            <a:solidFill>
              <a:schemeClr val="bg1"/>
            </a:solidFill>
            <a:ln w="25400" algn="ctr">
              <a:solidFill>
                <a:srgbClr val="3366FF"/>
              </a:solidFill>
              <a:miter lim="800000"/>
              <a:headEnd/>
              <a:tailEnd/>
            </a:ln>
          </p:spPr>
          <p:txBody>
            <a:bodyPr wrap="none" anchor="ctr"/>
            <a:lstStyle/>
            <a:p>
              <a:endParaRPr lang="zh-CN" altLang="en-US"/>
            </a:p>
          </p:txBody>
        </p:sp>
        <p:graphicFrame>
          <p:nvGraphicFramePr>
            <p:cNvPr id="89094" name="Object 276"/>
            <p:cNvGraphicFramePr>
              <a:graphicFrameLocks noChangeAspect="1"/>
            </p:cNvGraphicFramePr>
            <p:nvPr/>
          </p:nvGraphicFramePr>
          <p:xfrm>
            <a:off x="4333" y="2290"/>
            <a:ext cx="216" cy="253"/>
          </p:xfrm>
          <a:graphic>
            <a:graphicData uri="http://schemas.openxmlformats.org/presentationml/2006/ole">
              <p:oleObj spid="_x0000_s89136" name="公式" r:id="rId26" imgW="190500" imgH="228600" progId="Equation.3">
                <p:embed/>
              </p:oleObj>
            </a:graphicData>
          </a:graphic>
        </p:graphicFrame>
        <p:grpSp>
          <p:nvGrpSpPr>
            <p:cNvPr id="89144" name="Group 277"/>
            <p:cNvGrpSpPr>
              <a:grpSpLocks/>
            </p:cNvGrpSpPr>
            <p:nvPr/>
          </p:nvGrpSpPr>
          <p:grpSpPr bwMode="auto">
            <a:xfrm>
              <a:off x="3880" y="2516"/>
              <a:ext cx="152" cy="152"/>
              <a:chOff x="2013" y="2330"/>
              <a:chExt cx="152" cy="152"/>
            </a:xfrm>
          </p:grpSpPr>
          <p:sp>
            <p:nvSpPr>
              <p:cNvPr id="89149" name="Line 278"/>
              <p:cNvSpPr>
                <a:spLocks noChangeShapeType="1"/>
              </p:cNvSpPr>
              <p:nvPr/>
            </p:nvSpPr>
            <p:spPr bwMode="auto">
              <a:xfrm>
                <a:off x="2088" y="2330"/>
                <a:ext cx="0" cy="152"/>
              </a:xfrm>
              <a:prstGeom prst="line">
                <a:avLst/>
              </a:prstGeom>
              <a:noFill/>
              <a:ln w="12700">
                <a:solidFill>
                  <a:schemeClr val="tx1"/>
                </a:solidFill>
                <a:round/>
                <a:headEnd/>
                <a:tailEnd/>
              </a:ln>
            </p:spPr>
            <p:txBody>
              <a:bodyPr/>
              <a:lstStyle/>
              <a:p>
                <a:endParaRPr lang="zh-CN" altLang="en-US"/>
              </a:p>
            </p:txBody>
          </p:sp>
          <p:sp>
            <p:nvSpPr>
              <p:cNvPr id="89150" name="Line 279"/>
              <p:cNvSpPr>
                <a:spLocks noChangeShapeType="1"/>
              </p:cNvSpPr>
              <p:nvPr/>
            </p:nvSpPr>
            <p:spPr bwMode="auto">
              <a:xfrm>
                <a:off x="2013" y="2482"/>
                <a:ext cx="152" cy="0"/>
              </a:xfrm>
              <a:prstGeom prst="line">
                <a:avLst/>
              </a:prstGeom>
              <a:noFill/>
              <a:ln w="38100">
                <a:solidFill>
                  <a:schemeClr val="tx1"/>
                </a:solidFill>
                <a:round/>
                <a:headEnd/>
                <a:tailEnd/>
              </a:ln>
            </p:spPr>
            <p:txBody>
              <a:bodyPr/>
              <a:lstStyle/>
              <a:p>
                <a:endParaRPr lang="zh-CN" altLang="en-US"/>
              </a:p>
            </p:txBody>
          </p:sp>
        </p:grpSp>
        <p:sp>
          <p:nvSpPr>
            <p:cNvPr id="89145" name="Oval 282"/>
            <p:cNvSpPr>
              <a:spLocks noChangeArrowheads="1"/>
            </p:cNvSpPr>
            <p:nvPr/>
          </p:nvSpPr>
          <p:spPr bwMode="auto">
            <a:xfrm>
              <a:off x="4597" y="2931"/>
              <a:ext cx="68" cy="68"/>
            </a:xfrm>
            <a:prstGeom prst="ellipse">
              <a:avLst/>
            </a:prstGeom>
            <a:solidFill>
              <a:schemeClr val="bg1"/>
            </a:solidFill>
            <a:ln w="12700" algn="ctr">
              <a:solidFill>
                <a:schemeClr val="tx1"/>
              </a:solidFill>
              <a:round/>
              <a:headEnd/>
              <a:tailEnd/>
            </a:ln>
          </p:spPr>
          <p:txBody>
            <a:bodyPr wrap="none" anchor="ctr"/>
            <a:lstStyle/>
            <a:p>
              <a:endParaRPr lang="zh-CN" altLang="en-US"/>
            </a:p>
          </p:txBody>
        </p:sp>
        <p:graphicFrame>
          <p:nvGraphicFramePr>
            <p:cNvPr id="89095" name="Object 283"/>
            <p:cNvGraphicFramePr>
              <a:graphicFrameLocks noChangeAspect="1"/>
            </p:cNvGraphicFramePr>
            <p:nvPr/>
          </p:nvGraphicFramePr>
          <p:xfrm>
            <a:off x="4658" y="2854"/>
            <a:ext cx="392" cy="221"/>
          </p:xfrm>
          <a:graphic>
            <a:graphicData uri="http://schemas.openxmlformats.org/presentationml/2006/ole">
              <p:oleObj spid="_x0000_s89137" name="公式" r:id="rId27" imgW="368140" imgH="215806" progId="Equation.3">
                <p:embed/>
              </p:oleObj>
            </a:graphicData>
          </a:graphic>
        </p:graphicFrame>
        <p:grpSp>
          <p:nvGrpSpPr>
            <p:cNvPr id="89146" name="Group 284"/>
            <p:cNvGrpSpPr>
              <a:grpSpLocks/>
            </p:cNvGrpSpPr>
            <p:nvPr/>
          </p:nvGrpSpPr>
          <p:grpSpPr bwMode="auto">
            <a:xfrm>
              <a:off x="5166" y="1906"/>
              <a:ext cx="152" cy="152"/>
              <a:chOff x="2013" y="2330"/>
              <a:chExt cx="152" cy="152"/>
            </a:xfrm>
          </p:grpSpPr>
          <p:sp>
            <p:nvSpPr>
              <p:cNvPr id="89147" name="Line 285"/>
              <p:cNvSpPr>
                <a:spLocks noChangeShapeType="1"/>
              </p:cNvSpPr>
              <p:nvPr/>
            </p:nvSpPr>
            <p:spPr bwMode="auto">
              <a:xfrm>
                <a:off x="2088" y="2330"/>
                <a:ext cx="0" cy="152"/>
              </a:xfrm>
              <a:prstGeom prst="line">
                <a:avLst/>
              </a:prstGeom>
              <a:noFill/>
              <a:ln w="12700">
                <a:solidFill>
                  <a:schemeClr val="tx1"/>
                </a:solidFill>
                <a:round/>
                <a:headEnd/>
                <a:tailEnd/>
              </a:ln>
            </p:spPr>
            <p:txBody>
              <a:bodyPr/>
              <a:lstStyle/>
              <a:p>
                <a:endParaRPr lang="zh-CN" altLang="en-US"/>
              </a:p>
            </p:txBody>
          </p:sp>
          <p:sp>
            <p:nvSpPr>
              <p:cNvPr id="89148" name="Line 286"/>
              <p:cNvSpPr>
                <a:spLocks noChangeShapeType="1"/>
              </p:cNvSpPr>
              <p:nvPr/>
            </p:nvSpPr>
            <p:spPr bwMode="auto">
              <a:xfrm>
                <a:off x="2013" y="2482"/>
                <a:ext cx="152" cy="0"/>
              </a:xfrm>
              <a:prstGeom prst="line">
                <a:avLst/>
              </a:prstGeom>
              <a:noFill/>
              <a:ln w="38100">
                <a:solidFill>
                  <a:schemeClr val="tx1"/>
                </a:solidFill>
                <a:round/>
                <a:headEnd/>
                <a:tailEnd/>
              </a:ln>
            </p:spPr>
            <p:txBody>
              <a:bodyPr/>
              <a:lstStyle/>
              <a:p>
                <a:endParaRPr lang="zh-CN" altLang="en-US"/>
              </a:p>
            </p:txBody>
          </p:sp>
        </p:grpSp>
      </p:grpSp>
      <p:sp>
        <p:nvSpPr>
          <p:cNvPr id="204073" name="Text Box 297"/>
          <p:cNvSpPr txBox="1">
            <a:spLocks noChangeArrowheads="1"/>
          </p:cNvSpPr>
          <p:nvPr/>
        </p:nvSpPr>
        <p:spPr bwMode="auto">
          <a:xfrm>
            <a:off x="5246688" y="5334000"/>
            <a:ext cx="3186112" cy="366713"/>
          </a:xfrm>
          <a:prstGeom prst="rect">
            <a:avLst/>
          </a:prstGeom>
          <a:noFill/>
          <a:ln w="9525" algn="ctr">
            <a:noFill/>
            <a:miter lim="800000"/>
            <a:headEnd/>
            <a:tailEnd/>
          </a:ln>
        </p:spPr>
        <p:txBody>
          <a:bodyPr lIns="90000" tIns="46800" rIns="90000" bIns="46800">
            <a:spAutoFit/>
          </a:bodyPr>
          <a:lstStyle/>
          <a:p>
            <a:pPr>
              <a:spcBef>
                <a:spcPct val="50000"/>
              </a:spcBef>
            </a:pPr>
            <a:r>
              <a:rPr lang="zh-CN" altLang="en-US"/>
              <a:t>直接耦合双电源射极偏置电路</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203946"/>
                                        </p:tgtEl>
                                        <p:attrNameLst>
                                          <p:attrName>style.visibility</p:attrName>
                                        </p:attrNameLst>
                                      </p:cBhvr>
                                      <p:to>
                                        <p:strVal val="visible"/>
                                      </p:to>
                                    </p:set>
                                    <p:animEffect transition="in" filter="blinds(horizontal)">
                                      <p:cBhvr>
                                        <p:cTn id="10" dur="500"/>
                                        <p:tgtEl>
                                          <p:spTgt spid="203946"/>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blinds(horizontal)">
                                      <p:cBhvr>
                                        <p:cTn id="15" dur="500"/>
                                        <p:tgtEl>
                                          <p:spTgt spid="14"/>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204073"/>
                                        </p:tgtEl>
                                        <p:attrNameLst>
                                          <p:attrName>style.visibility</p:attrName>
                                        </p:attrNameLst>
                                      </p:cBhvr>
                                      <p:to>
                                        <p:strVal val="visible"/>
                                      </p:to>
                                    </p:set>
                                    <p:animEffect transition="in" filter="blinds(horizontal)">
                                      <p:cBhvr>
                                        <p:cTn id="18" dur="500"/>
                                        <p:tgtEl>
                                          <p:spTgt spid="2040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3946" grpId="0"/>
      <p:bldP spid="204073" grpId="0"/>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0119" name="Picture 3" descr="445a"/>
          <p:cNvPicPr>
            <a:picLocks noChangeAspect="1" noChangeArrowheads="1"/>
          </p:cNvPicPr>
          <p:nvPr/>
        </p:nvPicPr>
        <p:blipFill>
          <a:blip r:embed="rId3"/>
          <a:srcRect/>
          <a:stretch>
            <a:fillRect/>
          </a:stretch>
        </p:blipFill>
        <p:spPr bwMode="auto">
          <a:xfrm>
            <a:off x="5334000" y="973138"/>
            <a:ext cx="3678238" cy="3544887"/>
          </a:xfrm>
          <a:prstGeom prst="rect">
            <a:avLst/>
          </a:prstGeom>
          <a:noFill/>
          <a:ln w="9525">
            <a:noFill/>
            <a:miter lim="800000"/>
            <a:headEnd/>
            <a:tailEnd/>
          </a:ln>
        </p:spPr>
      </p:pic>
      <p:sp>
        <p:nvSpPr>
          <p:cNvPr id="16" name="Rectangle 4"/>
          <p:cNvSpPr>
            <a:spLocks noChangeArrowheads="1"/>
          </p:cNvSpPr>
          <p:nvPr/>
        </p:nvSpPr>
        <p:spPr bwMode="auto">
          <a:xfrm>
            <a:off x="444500" y="1047750"/>
            <a:ext cx="2635250" cy="457200"/>
          </a:xfrm>
          <a:prstGeom prst="rect">
            <a:avLst/>
          </a:prstGeom>
          <a:noFill/>
          <a:ln w="9525">
            <a:noFill/>
            <a:miter lim="800000"/>
            <a:headEnd/>
            <a:tailEnd/>
          </a:ln>
        </p:spPr>
        <p:txBody>
          <a:bodyPr wrap="none">
            <a:spAutoFit/>
          </a:bodyPr>
          <a:lstStyle/>
          <a:p>
            <a:pPr algn="ctr"/>
            <a:r>
              <a:rPr kumimoji="1" lang="zh-CN" altLang="en-US" sz="2400">
                <a:solidFill>
                  <a:srgbClr val="000000"/>
                </a:solidFill>
                <a:latin typeface="楷体_GB2312" pitchFamily="49" charset="-122"/>
                <a:ea typeface="楷体_GB2312" pitchFamily="49" charset="-122"/>
              </a:rPr>
              <a:t>稳定工作点作用？</a:t>
            </a:r>
          </a:p>
        </p:txBody>
      </p:sp>
      <p:sp>
        <p:nvSpPr>
          <p:cNvPr id="90121" name="Text Box 5"/>
          <p:cNvSpPr txBox="1">
            <a:spLocks noChangeArrowheads="1"/>
          </p:cNvSpPr>
          <p:nvPr/>
        </p:nvSpPr>
        <p:spPr bwMode="auto">
          <a:xfrm>
            <a:off x="285750" y="373063"/>
            <a:ext cx="4343400" cy="457200"/>
          </a:xfrm>
          <a:prstGeom prst="rect">
            <a:avLst/>
          </a:prstGeom>
          <a:noFill/>
          <a:ln w="12700" cap="sq">
            <a:noFill/>
            <a:miter lim="800000"/>
            <a:headEnd type="none" w="sm" len="sm"/>
            <a:tailEnd type="none" w="sm" len="sm"/>
          </a:ln>
        </p:spPr>
        <p:txBody>
          <a:bodyPr>
            <a:spAutoFit/>
          </a:bodyPr>
          <a:lstStyle/>
          <a:p>
            <a:pPr>
              <a:spcBef>
                <a:spcPct val="50000"/>
              </a:spcBef>
            </a:pPr>
            <a:r>
              <a:rPr kumimoji="1" lang="zh-CN" altLang="en-US" sz="2400">
                <a:solidFill>
                  <a:srgbClr val="000000"/>
                </a:solidFill>
                <a:latin typeface="楷体_GB2312" pitchFamily="49" charset="-122"/>
                <a:ea typeface="楷体_GB2312" pitchFamily="49" charset="-122"/>
              </a:rPr>
              <a:t>（</a:t>
            </a:r>
            <a:r>
              <a:rPr kumimoji="1" lang="en-US" altLang="zh-CN" sz="2400">
                <a:solidFill>
                  <a:srgbClr val="000000"/>
                </a:solidFill>
                <a:latin typeface="楷体_GB2312" pitchFamily="49" charset="-122"/>
                <a:ea typeface="楷体_GB2312" pitchFamily="49" charset="-122"/>
              </a:rPr>
              <a:t>1</a:t>
            </a:r>
            <a:r>
              <a:rPr kumimoji="1" lang="zh-CN" altLang="en-US" sz="2400">
                <a:solidFill>
                  <a:srgbClr val="000000"/>
                </a:solidFill>
                <a:latin typeface="楷体_GB2312" pitchFamily="49" charset="-122"/>
                <a:ea typeface="楷体_GB2312" pitchFamily="49" charset="-122"/>
              </a:rPr>
              <a:t>）</a:t>
            </a:r>
            <a:r>
              <a:rPr kumimoji="1" lang="zh-CN" altLang="en-US" sz="2400">
                <a:solidFill>
                  <a:srgbClr val="000000"/>
                </a:solidFill>
                <a:latin typeface="Times New Roman" pitchFamily="18" charset="0"/>
                <a:ea typeface="楷体_GB2312" pitchFamily="49" charset="-122"/>
              </a:rPr>
              <a:t>阻容耦合</a:t>
            </a:r>
          </a:p>
        </p:txBody>
      </p:sp>
      <p:sp>
        <p:nvSpPr>
          <p:cNvPr id="18" name="Rectangle 6"/>
          <p:cNvSpPr>
            <a:spLocks noChangeArrowheads="1"/>
          </p:cNvSpPr>
          <p:nvPr/>
        </p:nvSpPr>
        <p:spPr bwMode="auto">
          <a:xfrm>
            <a:off x="603250" y="1682750"/>
            <a:ext cx="2971800" cy="457200"/>
          </a:xfrm>
          <a:prstGeom prst="rect">
            <a:avLst/>
          </a:prstGeom>
          <a:noFill/>
          <a:ln w="9525">
            <a:noFill/>
            <a:miter lim="800000"/>
            <a:headEnd/>
            <a:tailEnd/>
          </a:ln>
        </p:spPr>
        <p:txBody>
          <a:bodyPr lIns="92075" tIns="46038" rIns="92075" bIns="46038" anchor="ctr">
            <a:spAutoFit/>
          </a:bodyPr>
          <a:lstStyle/>
          <a:p>
            <a:r>
              <a:rPr lang="en-US" altLang="zh-CN" sz="2300">
                <a:solidFill>
                  <a:srgbClr val="0000FF"/>
                </a:solidFill>
                <a:latin typeface="楷体_GB2312" pitchFamily="49" charset="-122"/>
                <a:ea typeface="楷体_GB2312" pitchFamily="49" charset="-122"/>
              </a:rPr>
              <a:t>①</a:t>
            </a:r>
            <a:r>
              <a:rPr lang="zh-CN" altLang="en-US" sz="2300">
                <a:solidFill>
                  <a:srgbClr val="0000FF"/>
                </a:solidFill>
                <a:latin typeface="楷体_GB2312" pitchFamily="49" charset="-122"/>
                <a:ea typeface="楷体_GB2312" pitchFamily="49" charset="-122"/>
              </a:rPr>
              <a:t>静态工作点</a:t>
            </a:r>
          </a:p>
        </p:txBody>
      </p:sp>
      <p:graphicFrame>
        <p:nvGraphicFramePr>
          <p:cNvPr id="19" name="Object 7"/>
          <p:cNvGraphicFramePr>
            <a:graphicFrameLocks noChangeAspect="1"/>
          </p:cNvGraphicFramePr>
          <p:nvPr/>
        </p:nvGraphicFramePr>
        <p:xfrm>
          <a:off x="871538" y="4267200"/>
          <a:ext cx="5735637" cy="482600"/>
        </p:xfrm>
        <a:graphic>
          <a:graphicData uri="http://schemas.openxmlformats.org/presentationml/2006/ole">
            <p:oleObj spid="_x0000_s90119" name="公式" r:id="rId4" imgW="2870200" imgH="241300" progId="Equation.3">
              <p:embed/>
            </p:oleObj>
          </a:graphicData>
        </a:graphic>
      </p:graphicFrame>
      <p:graphicFrame>
        <p:nvGraphicFramePr>
          <p:cNvPr id="20" name="Object 8"/>
          <p:cNvGraphicFramePr>
            <a:graphicFrameLocks noChangeAspect="1"/>
          </p:cNvGraphicFramePr>
          <p:nvPr/>
        </p:nvGraphicFramePr>
        <p:xfrm>
          <a:off x="871538" y="2890838"/>
          <a:ext cx="1268412" cy="482600"/>
        </p:xfrm>
        <a:graphic>
          <a:graphicData uri="http://schemas.openxmlformats.org/presentationml/2006/ole">
            <p:oleObj spid="_x0000_s90120" name="公式" r:id="rId5" imgW="634725" imgH="241195" progId="Equation.3">
              <p:embed/>
            </p:oleObj>
          </a:graphicData>
        </a:graphic>
      </p:graphicFrame>
      <p:graphicFrame>
        <p:nvGraphicFramePr>
          <p:cNvPr id="21" name="Object 9"/>
          <p:cNvGraphicFramePr>
            <a:graphicFrameLocks noChangeAspect="1"/>
          </p:cNvGraphicFramePr>
          <p:nvPr/>
        </p:nvGraphicFramePr>
        <p:xfrm>
          <a:off x="871538" y="4837113"/>
          <a:ext cx="5607050" cy="482600"/>
        </p:xfrm>
        <a:graphic>
          <a:graphicData uri="http://schemas.openxmlformats.org/presentationml/2006/ole">
            <p:oleObj spid="_x0000_s90121" name="公式" r:id="rId6" imgW="2806700" imgH="241300" progId="Equation.3">
              <p:embed/>
            </p:oleObj>
          </a:graphicData>
        </a:graphic>
      </p:graphicFrame>
      <p:graphicFrame>
        <p:nvGraphicFramePr>
          <p:cNvPr id="22" name="Object 10"/>
          <p:cNvGraphicFramePr>
            <a:graphicFrameLocks noChangeAspect="1"/>
          </p:cNvGraphicFramePr>
          <p:nvPr/>
        </p:nvGraphicFramePr>
        <p:xfrm>
          <a:off x="871538" y="3352800"/>
          <a:ext cx="1366837" cy="890588"/>
        </p:xfrm>
        <a:graphic>
          <a:graphicData uri="http://schemas.openxmlformats.org/presentationml/2006/ole">
            <p:oleObj spid="_x0000_s90122" name="公式" r:id="rId7" imgW="685502" imgH="444307" progId="Equation.3">
              <p:embed/>
            </p:oleObj>
          </a:graphicData>
        </a:graphic>
      </p:graphicFrame>
      <p:graphicFrame>
        <p:nvGraphicFramePr>
          <p:cNvPr id="23" name="Object 11"/>
          <p:cNvGraphicFramePr>
            <a:graphicFrameLocks noChangeAspect="1"/>
          </p:cNvGraphicFramePr>
          <p:nvPr/>
        </p:nvGraphicFramePr>
        <p:xfrm>
          <a:off x="871538" y="2357438"/>
          <a:ext cx="2106612" cy="482600"/>
        </p:xfrm>
        <a:graphic>
          <a:graphicData uri="http://schemas.openxmlformats.org/presentationml/2006/ole">
            <p:oleObj spid="_x0000_s90123" name="公式" r:id="rId8" imgW="1054100" imgH="241300" progId="Equation.3">
              <p:embed/>
            </p:oleObj>
          </a:graphicData>
        </a:graphic>
      </p:graphicFrame>
      <p:sp>
        <p:nvSpPr>
          <p:cNvPr id="24" name="AutoShape 12"/>
          <p:cNvSpPr>
            <a:spLocks/>
          </p:cNvSpPr>
          <p:nvPr/>
        </p:nvSpPr>
        <p:spPr bwMode="auto">
          <a:xfrm>
            <a:off x="444500" y="2592388"/>
            <a:ext cx="228600" cy="2438400"/>
          </a:xfrm>
          <a:prstGeom prst="leftBrace">
            <a:avLst>
              <a:gd name="adj1" fmla="val 88889"/>
              <a:gd name="adj2" fmla="val 50000"/>
            </a:avLst>
          </a:prstGeom>
          <a:noFill/>
          <a:ln w="19050">
            <a:solidFill>
              <a:srgbClr val="000000"/>
            </a:solidFill>
            <a:round/>
            <a:headEnd/>
            <a:tailEnd/>
          </a:ln>
          <a:effectLst/>
          <a:extLst/>
        </p:spPr>
        <p:txBody>
          <a:bodyPr wrap="none" anchor="ctr"/>
          <a:lstStyle/>
          <a:p>
            <a:pPr algn="ctr">
              <a:defRPr/>
            </a:pPr>
            <a:endParaRPr lang="zh-CN" altLang="en-US" kern="0">
              <a:solidFill>
                <a:srgbClr val="000000"/>
              </a:solidFill>
              <a:latin typeface="Arial Narrow" pitchFamily="34" charset="0"/>
              <a:ea typeface="+mn-ea"/>
            </a:endParaRPr>
          </a:p>
        </p:txBody>
      </p:sp>
      <p:sp>
        <p:nvSpPr>
          <p:cNvPr id="15" name="Text Box 170"/>
          <p:cNvSpPr txBox="1">
            <a:spLocks noChangeArrowheads="1"/>
          </p:cNvSpPr>
          <p:nvPr/>
        </p:nvSpPr>
        <p:spPr bwMode="auto">
          <a:xfrm>
            <a:off x="881063" y="5492750"/>
            <a:ext cx="6627812" cy="709613"/>
          </a:xfrm>
          <a:prstGeom prst="rect">
            <a:avLst/>
          </a:prstGeom>
          <a:noFill/>
          <a:ln w="9525" algn="ctr">
            <a:noFill/>
            <a:miter lim="800000"/>
            <a:headEnd/>
            <a:tailEnd/>
          </a:ln>
        </p:spPr>
        <p:txBody>
          <a:bodyPr lIns="90000" tIns="46800" rIns="90000" bIns="46800">
            <a:spAutoFit/>
          </a:bodyPr>
          <a:lstStyle/>
          <a:p>
            <a:pPr>
              <a:spcBef>
                <a:spcPct val="50000"/>
              </a:spcBef>
            </a:pPr>
            <a:r>
              <a:rPr lang="zh-CN" altLang="en-US" sz="2000"/>
              <a:t>耦合电容和旁路电容的隔直通交的作用，使得信号源内阻</a:t>
            </a:r>
            <a:r>
              <a:rPr lang="en-US" altLang="zh-CN" sz="2000"/>
              <a:t>R</a:t>
            </a:r>
            <a:r>
              <a:rPr lang="en-US" altLang="zh-CN" sz="2000" baseline="-25000"/>
              <a:t>s</a:t>
            </a:r>
            <a:r>
              <a:rPr lang="zh-CN" altLang="en-US" sz="2000"/>
              <a:t>和负载电阻</a:t>
            </a:r>
            <a:r>
              <a:rPr lang="en-US" altLang="zh-CN" sz="2000"/>
              <a:t>R</a:t>
            </a:r>
            <a:r>
              <a:rPr lang="en-US" altLang="zh-CN" sz="2000" baseline="-25000"/>
              <a:t>L</a:t>
            </a:r>
            <a:r>
              <a:rPr lang="zh-CN" altLang="en-US" sz="2000"/>
              <a:t>对静态工作点不产生影响。</a:t>
            </a:r>
          </a:p>
        </p:txBody>
      </p:sp>
      <p:sp>
        <p:nvSpPr>
          <p:cNvPr id="90125" name="日期占位符 1"/>
          <p:cNvSpPr>
            <a:spLocks noGrp="1"/>
          </p:cNvSpPr>
          <p:nvPr>
            <p:ph type="dt" sz="quarter" idx="10"/>
          </p:nvPr>
        </p:nvSpPr>
        <p:spPr>
          <a:xfrm>
            <a:off x="457200" y="6484938"/>
            <a:ext cx="2133600" cy="476250"/>
          </a:xfrm>
          <a:noFill/>
        </p:spPr>
        <p:txBody>
          <a:bodyPr/>
          <a:lstStyle/>
          <a:p>
            <a:fld id="{AEAD08CE-EFDF-4B10-827E-E35DD0A5D03F}" type="datetime1">
              <a:rPr lang="zh-CN" altLang="en-US" smtClean="0">
                <a:latin typeface="Arial" pitchFamily="34" charset="0"/>
              </a:rPr>
              <a:pPr/>
              <a:t>2019-10-9</a:t>
            </a:fld>
            <a:endParaRPr lang="en-US" altLang="zh-CN" smtClean="0">
              <a:latin typeface="Arial" pitchFamily="34" charset="0"/>
            </a:endParaRPr>
          </a:p>
        </p:txBody>
      </p:sp>
      <p:sp>
        <p:nvSpPr>
          <p:cNvPr id="90126" name="页脚占位符 2"/>
          <p:cNvSpPr>
            <a:spLocks noGrp="1"/>
          </p:cNvSpPr>
          <p:nvPr>
            <p:ph type="ftr" sz="quarter" idx="11"/>
          </p:nvPr>
        </p:nvSpPr>
        <p:spPr>
          <a:xfrm>
            <a:off x="3124200" y="6484938"/>
            <a:ext cx="2895600" cy="476250"/>
          </a:xfrm>
          <a:noFill/>
        </p:spPr>
        <p:txBody>
          <a:bodyPr/>
          <a:lstStyle/>
          <a:p>
            <a:r>
              <a:rPr lang="en-US" altLang="zh-CN" smtClean="0">
                <a:latin typeface="Arial" pitchFamily="34" charset="0"/>
              </a:rPr>
              <a:t>电工电子教研室</a:t>
            </a:r>
          </a:p>
        </p:txBody>
      </p:sp>
      <p:sp>
        <p:nvSpPr>
          <p:cNvPr id="90127" name="灯片编号占位符 3"/>
          <p:cNvSpPr txBox="1">
            <a:spLocks/>
          </p:cNvSpPr>
          <p:nvPr/>
        </p:nvSpPr>
        <p:spPr bwMode="auto">
          <a:xfrm>
            <a:off x="6553200" y="6484938"/>
            <a:ext cx="2133600" cy="476250"/>
          </a:xfrm>
          <a:prstGeom prst="rect">
            <a:avLst/>
          </a:prstGeom>
          <a:noFill/>
          <a:ln w="9525">
            <a:noFill/>
            <a:miter lim="800000"/>
            <a:headEnd/>
            <a:tailEnd/>
          </a:ln>
        </p:spPr>
        <p:txBody>
          <a:bodyPr/>
          <a:lstStyle/>
          <a:p>
            <a:pPr algn="r"/>
            <a:fld id="{B395990F-69E3-455E-B363-60C009C349A7}" type="slidenum">
              <a:rPr lang="en-US" altLang="zh-CN"/>
              <a:pPr algn="r"/>
              <a:t>104</a:t>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trips(downRight)">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strips(downRight)">
                                      <p:cBhvr>
                                        <p:cTn id="12" dur="5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6" fill="hold" grpId="0"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strips(downRight)">
                                      <p:cBhvr>
                                        <p:cTn id="17" dur="500"/>
                                        <p:tgtEl>
                                          <p:spTgt spid="24"/>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6" fill="hold" nodeType="click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strips(downRight)">
                                      <p:cBhvr>
                                        <p:cTn id="22" dur="500"/>
                                        <p:tgtEl>
                                          <p:spTgt spid="23"/>
                                        </p:tgtEl>
                                      </p:cBhvr>
                                    </p:animEffect>
                                  </p:childTnLst>
                                </p:cTn>
                              </p:par>
                            </p:childTnLst>
                          </p:cTn>
                        </p:par>
                      </p:childTnLst>
                    </p:cTn>
                  </p:par>
                  <p:par>
                    <p:cTn id="23" fill="hold">
                      <p:stCondLst>
                        <p:cond delay="indefinite"/>
                      </p:stCondLst>
                      <p:childTnLst>
                        <p:par>
                          <p:cTn id="24" fill="hold">
                            <p:stCondLst>
                              <p:cond delay="0"/>
                            </p:stCondLst>
                            <p:childTnLst>
                              <p:par>
                                <p:cTn id="25" presetID="18" presetClass="entr" presetSubtype="6" fill="hold" nodeType="click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strips(downRight)">
                                      <p:cBhvr>
                                        <p:cTn id="27" dur="500"/>
                                        <p:tgtEl>
                                          <p:spTgt spid="20"/>
                                        </p:tgtEl>
                                      </p:cBhvr>
                                    </p:animEffect>
                                  </p:childTnLst>
                                </p:cTn>
                              </p:par>
                            </p:childTnLst>
                          </p:cTn>
                        </p:par>
                      </p:childTnLst>
                    </p:cTn>
                  </p:par>
                  <p:par>
                    <p:cTn id="28" fill="hold">
                      <p:stCondLst>
                        <p:cond delay="indefinite"/>
                      </p:stCondLst>
                      <p:childTnLst>
                        <p:par>
                          <p:cTn id="29" fill="hold">
                            <p:stCondLst>
                              <p:cond delay="0"/>
                            </p:stCondLst>
                            <p:childTnLst>
                              <p:par>
                                <p:cTn id="30" presetID="18" presetClass="entr" presetSubtype="6" fill="hold" nodeType="click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strips(downRight)">
                                      <p:cBhvr>
                                        <p:cTn id="32" dur="500"/>
                                        <p:tgtEl>
                                          <p:spTgt spid="22"/>
                                        </p:tgtEl>
                                      </p:cBhvr>
                                    </p:animEffect>
                                  </p:childTnLst>
                                </p:cTn>
                              </p:par>
                            </p:childTnLst>
                          </p:cTn>
                        </p:par>
                      </p:childTnLst>
                    </p:cTn>
                  </p:par>
                  <p:par>
                    <p:cTn id="33" fill="hold">
                      <p:stCondLst>
                        <p:cond delay="indefinite"/>
                      </p:stCondLst>
                      <p:childTnLst>
                        <p:par>
                          <p:cTn id="34" fill="hold">
                            <p:stCondLst>
                              <p:cond delay="0"/>
                            </p:stCondLst>
                            <p:childTnLst>
                              <p:par>
                                <p:cTn id="35" presetID="18" presetClass="entr" presetSubtype="6" fill="hold" nodeType="click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strips(downRight)">
                                      <p:cBhvr>
                                        <p:cTn id="37" dur="500"/>
                                        <p:tgtEl>
                                          <p:spTgt spid="19"/>
                                        </p:tgtEl>
                                      </p:cBhvr>
                                    </p:animEffect>
                                  </p:childTnLst>
                                </p:cTn>
                              </p:par>
                            </p:childTnLst>
                          </p:cTn>
                        </p:par>
                      </p:childTnLst>
                    </p:cTn>
                  </p:par>
                  <p:par>
                    <p:cTn id="38" fill="hold">
                      <p:stCondLst>
                        <p:cond delay="indefinite"/>
                      </p:stCondLst>
                      <p:childTnLst>
                        <p:par>
                          <p:cTn id="39" fill="hold">
                            <p:stCondLst>
                              <p:cond delay="0"/>
                            </p:stCondLst>
                            <p:childTnLst>
                              <p:par>
                                <p:cTn id="40" presetID="18" presetClass="entr" presetSubtype="6" fill="hold" nodeType="clickEffect">
                                  <p:stCondLst>
                                    <p:cond delay="0"/>
                                  </p:stCondLst>
                                  <p:childTnLst>
                                    <p:set>
                                      <p:cBhvr>
                                        <p:cTn id="41" dur="1" fill="hold">
                                          <p:stCondLst>
                                            <p:cond delay="0"/>
                                          </p:stCondLst>
                                        </p:cTn>
                                        <p:tgtEl>
                                          <p:spTgt spid="21"/>
                                        </p:tgtEl>
                                        <p:attrNameLst>
                                          <p:attrName>style.visibility</p:attrName>
                                        </p:attrNameLst>
                                      </p:cBhvr>
                                      <p:to>
                                        <p:strVal val="visible"/>
                                      </p:to>
                                    </p:set>
                                    <p:animEffect transition="in" filter="strips(downRight)">
                                      <p:cBhvr>
                                        <p:cTn id="42" dur="500"/>
                                        <p:tgtEl>
                                          <p:spTgt spid="21"/>
                                        </p:tgtEl>
                                      </p:cBhvr>
                                    </p:animEffec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utoUpdateAnimBg="0"/>
      <p:bldP spid="18" grpId="0" autoUpdateAnimBg="0"/>
      <p:bldP spid="24" grpId="0" animBg="1"/>
      <p:bldP spid="15" grpId="0"/>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3"/>
          <p:cNvSpPr>
            <a:spLocks noChangeArrowheads="1"/>
          </p:cNvSpPr>
          <p:nvPr/>
        </p:nvSpPr>
        <p:spPr bwMode="auto">
          <a:xfrm>
            <a:off x="404813" y="611188"/>
            <a:ext cx="2514600" cy="457200"/>
          </a:xfrm>
          <a:prstGeom prst="rect">
            <a:avLst/>
          </a:prstGeom>
          <a:noFill/>
          <a:ln w="9525">
            <a:noFill/>
            <a:miter lim="800000"/>
            <a:headEnd/>
            <a:tailEnd/>
          </a:ln>
        </p:spPr>
        <p:txBody>
          <a:bodyPr lIns="92075" tIns="46038" rIns="92075" bIns="46038" anchor="ctr">
            <a:spAutoFit/>
          </a:bodyPr>
          <a:lstStyle/>
          <a:p>
            <a:r>
              <a:rPr lang="en-US" altLang="zh-CN" sz="2300">
                <a:solidFill>
                  <a:srgbClr val="0000FF"/>
                </a:solidFill>
                <a:latin typeface="楷体_GB2312" pitchFamily="49" charset="-122"/>
                <a:ea typeface="楷体_GB2312" pitchFamily="49" charset="-122"/>
              </a:rPr>
              <a:t>②</a:t>
            </a:r>
            <a:r>
              <a:rPr lang="zh-CN" altLang="en-US" sz="2300">
                <a:solidFill>
                  <a:srgbClr val="0000FF"/>
                </a:solidFill>
                <a:latin typeface="楷体_GB2312" pitchFamily="49" charset="-122"/>
                <a:ea typeface="楷体_GB2312" pitchFamily="49" charset="-122"/>
              </a:rPr>
              <a:t>电压增益</a:t>
            </a:r>
          </a:p>
        </p:txBody>
      </p:sp>
      <p:sp>
        <p:nvSpPr>
          <p:cNvPr id="9" name="Text Box 4"/>
          <p:cNvSpPr txBox="1">
            <a:spLocks noChangeArrowheads="1"/>
          </p:cNvSpPr>
          <p:nvPr/>
        </p:nvSpPr>
        <p:spPr bwMode="auto">
          <a:xfrm>
            <a:off x="642938" y="1365250"/>
            <a:ext cx="2819400" cy="457200"/>
          </a:xfrm>
          <a:prstGeom prst="rect">
            <a:avLst/>
          </a:prstGeom>
          <a:noFill/>
          <a:ln w="12700" cap="sq">
            <a:noFill/>
            <a:miter lim="800000"/>
            <a:headEnd type="none" w="sm" len="sm"/>
            <a:tailEnd type="none" w="sm" len="sm"/>
          </a:ln>
        </p:spPr>
        <p:txBody>
          <a:bodyPr>
            <a:spAutoFit/>
          </a:bodyPr>
          <a:lstStyle/>
          <a:p>
            <a:pPr>
              <a:spcBef>
                <a:spcPct val="50000"/>
              </a:spcBef>
            </a:pPr>
            <a:r>
              <a:rPr kumimoji="1" lang="zh-CN" altLang="en-US" sz="2400">
                <a:solidFill>
                  <a:srgbClr val="000000"/>
                </a:solidFill>
                <a:latin typeface="宋体" pitchFamily="2" charset="-122"/>
                <a:ea typeface="楷体_GB2312" pitchFamily="49" charset="-122"/>
              </a:rPr>
              <a:t>小信号等效电路</a:t>
            </a:r>
          </a:p>
        </p:txBody>
      </p:sp>
      <p:graphicFrame>
        <p:nvGraphicFramePr>
          <p:cNvPr id="12" name="Object 18"/>
          <p:cNvGraphicFramePr>
            <a:graphicFrameLocks noChangeAspect="1"/>
          </p:cNvGraphicFramePr>
          <p:nvPr/>
        </p:nvGraphicFramePr>
        <p:xfrm>
          <a:off x="484188" y="1801813"/>
          <a:ext cx="4729162" cy="2671762"/>
        </p:xfrm>
        <a:graphic>
          <a:graphicData uri="http://schemas.openxmlformats.org/presentationml/2006/ole">
            <p:oleObj spid="_x0000_s91140" name="图片" r:id="rId3" imgW="2779712" imgH="1573653" progId="Word.Picture.8">
              <p:embed/>
            </p:oleObj>
          </a:graphicData>
        </a:graphic>
      </p:graphicFrame>
      <p:pic>
        <p:nvPicPr>
          <p:cNvPr id="91142" name="Picture 3" descr="445a"/>
          <p:cNvPicPr>
            <a:picLocks noChangeAspect="1" noChangeArrowheads="1"/>
          </p:cNvPicPr>
          <p:nvPr/>
        </p:nvPicPr>
        <p:blipFill>
          <a:blip r:embed="rId4"/>
          <a:srcRect/>
          <a:stretch>
            <a:fillRect/>
          </a:stretch>
        </p:blipFill>
        <p:spPr bwMode="auto">
          <a:xfrm>
            <a:off x="5334000" y="973138"/>
            <a:ext cx="3678238" cy="3544887"/>
          </a:xfrm>
          <a:prstGeom prst="rect">
            <a:avLst/>
          </a:prstGeom>
          <a:noFill/>
          <a:ln w="9525">
            <a:noFill/>
            <a:miter lim="800000"/>
            <a:headEnd/>
            <a:tailEnd/>
          </a:ln>
        </p:spPr>
      </p:pic>
      <p:sp>
        <p:nvSpPr>
          <p:cNvPr id="11" name="Text Box 170"/>
          <p:cNvSpPr txBox="1">
            <a:spLocks noChangeArrowheads="1"/>
          </p:cNvSpPr>
          <p:nvPr/>
        </p:nvSpPr>
        <p:spPr bwMode="auto">
          <a:xfrm>
            <a:off x="881063" y="5730875"/>
            <a:ext cx="6627812" cy="709613"/>
          </a:xfrm>
          <a:prstGeom prst="rect">
            <a:avLst/>
          </a:prstGeom>
          <a:noFill/>
          <a:ln w="9525" algn="ctr">
            <a:noFill/>
            <a:miter lim="800000"/>
            <a:headEnd/>
            <a:tailEnd/>
          </a:ln>
        </p:spPr>
        <p:txBody>
          <a:bodyPr lIns="90000" tIns="46800" rIns="90000" bIns="46800">
            <a:spAutoFit/>
          </a:bodyPr>
          <a:lstStyle/>
          <a:p>
            <a:pPr>
              <a:spcBef>
                <a:spcPct val="50000"/>
              </a:spcBef>
            </a:pPr>
            <a:r>
              <a:rPr lang="zh-CN" altLang="en-US" sz="2000"/>
              <a:t>发射极电阻</a:t>
            </a:r>
            <a:r>
              <a:rPr lang="en-US" altLang="zh-CN" sz="2000"/>
              <a:t>R</a:t>
            </a:r>
            <a:r>
              <a:rPr lang="en-US" altLang="zh-CN" sz="2000" baseline="-25000"/>
              <a:t>e2</a:t>
            </a:r>
            <a:r>
              <a:rPr lang="zh-CN" altLang="en-US" sz="2000"/>
              <a:t>被耦合电容</a:t>
            </a:r>
            <a:r>
              <a:rPr lang="en-US" altLang="zh-CN" sz="2000"/>
              <a:t>C</a:t>
            </a:r>
            <a:r>
              <a:rPr lang="en-US" altLang="zh-CN" sz="2000" baseline="-25000"/>
              <a:t>e</a:t>
            </a:r>
            <a:r>
              <a:rPr lang="zh-CN" altLang="en-US" sz="2000"/>
              <a:t>旁路，电阻</a:t>
            </a:r>
            <a:r>
              <a:rPr lang="en-US" altLang="zh-CN" sz="2000"/>
              <a:t>R</a:t>
            </a:r>
            <a:r>
              <a:rPr lang="en-US" altLang="zh-CN" sz="2000" baseline="-25000"/>
              <a:t>e1</a:t>
            </a:r>
            <a:r>
              <a:rPr lang="zh-CN" altLang="en-US" sz="2000"/>
              <a:t>取值通常较小，以便电压增益不会下降很多。</a:t>
            </a:r>
          </a:p>
        </p:txBody>
      </p:sp>
      <p:graphicFrame>
        <p:nvGraphicFramePr>
          <p:cNvPr id="247811" name="Object 3"/>
          <p:cNvGraphicFramePr>
            <a:graphicFrameLocks noChangeAspect="1"/>
          </p:cNvGraphicFramePr>
          <p:nvPr/>
        </p:nvGraphicFramePr>
        <p:xfrm>
          <a:off x="2706688" y="4778375"/>
          <a:ext cx="2576512" cy="833438"/>
        </p:xfrm>
        <a:graphic>
          <a:graphicData uri="http://schemas.openxmlformats.org/presentationml/2006/ole">
            <p:oleObj spid="_x0000_s91141" name="Equation" r:id="rId5" imgW="1333500" imgH="431800" progId="Equation.DSMT4">
              <p:embed/>
            </p:oleObj>
          </a:graphicData>
        </a:graphic>
      </p:graphicFrame>
      <p:sp>
        <p:nvSpPr>
          <p:cNvPr id="91144" name="日期占位符 1"/>
          <p:cNvSpPr>
            <a:spLocks noGrp="1"/>
          </p:cNvSpPr>
          <p:nvPr>
            <p:ph type="dt" sz="quarter" idx="10"/>
          </p:nvPr>
        </p:nvSpPr>
        <p:spPr>
          <a:xfrm>
            <a:off x="457200" y="6484938"/>
            <a:ext cx="2133600" cy="476250"/>
          </a:xfrm>
          <a:noFill/>
        </p:spPr>
        <p:txBody>
          <a:bodyPr/>
          <a:lstStyle/>
          <a:p>
            <a:fld id="{340E3067-ADF4-4572-93D9-4DB4343FD468}" type="datetime1">
              <a:rPr lang="zh-CN" altLang="en-US" smtClean="0">
                <a:latin typeface="Arial" pitchFamily="34" charset="0"/>
              </a:rPr>
              <a:pPr/>
              <a:t>2019-10-9</a:t>
            </a:fld>
            <a:endParaRPr lang="en-US" altLang="zh-CN" smtClean="0">
              <a:latin typeface="Arial" pitchFamily="34" charset="0"/>
            </a:endParaRPr>
          </a:p>
        </p:txBody>
      </p:sp>
      <p:sp>
        <p:nvSpPr>
          <p:cNvPr id="91145" name="页脚占位符 2"/>
          <p:cNvSpPr>
            <a:spLocks noGrp="1"/>
          </p:cNvSpPr>
          <p:nvPr>
            <p:ph type="ftr" sz="quarter" idx="11"/>
          </p:nvPr>
        </p:nvSpPr>
        <p:spPr>
          <a:xfrm>
            <a:off x="3124200" y="6484938"/>
            <a:ext cx="2895600" cy="476250"/>
          </a:xfrm>
          <a:noFill/>
        </p:spPr>
        <p:txBody>
          <a:bodyPr/>
          <a:lstStyle/>
          <a:p>
            <a:r>
              <a:rPr lang="en-US" altLang="zh-CN" smtClean="0">
                <a:latin typeface="Arial" pitchFamily="34" charset="0"/>
              </a:rPr>
              <a:t>电工电子教研室</a:t>
            </a:r>
          </a:p>
        </p:txBody>
      </p:sp>
      <p:sp>
        <p:nvSpPr>
          <p:cNvPr id="91146" name="灯片编号占位符 3"/>
          <p:cNvSpPr txBox="1">
            <a:spLocks/>
          </p:cNvSpPr>
          <p:nvPr/>
        </p:nvSpPr>
        <p:spPr bwMode="auto">
          <a:xfrm>
            <a:off x="6553200" y="6484938"/>
            <a:ext cx="2133600" cy="476250"/>
          </a:xfrm>
          <a:prstGeom prst="rect">
            <a:avLst/>
          </a:prstGeom>
          <a:noFill/>
          <a:ln w="9525">
            <a:noFill/>
            <a:miter lim="800000"/>
            <a:headEnd/>
            <a:tailEnd/>
          </a:ln>
        </p:spPr>
        <p:txBody>
          <a:bodyPr/>
          <a:lstStyle/>
          <a:p>
            <a:pPr algn="r"/>
            <a:fld id="{B4C3F504-F696-4878-AC54-F7F9EEDEF693}" type="slidenum">
              <a:rPr lang="en-US" altLang="zh-CN"/>
              <a:pPr algn="r"/>
              <a:t>105</a:t>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strips(downRight)">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strips(downRight)">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box(in)">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nodeType="clickEffect">
                                  <p:stCondLst>
                                    <p:cond delay="0"/>
                                  </p:stCondLst>
                                  <p:childTnLst>
                                    <p:set>
                                      <p:cBhvr>
                                        <p:cTn id="21" dur="1" fill="hold">
                                          <p:stCondLst>
                                            <p:cond delay="0"/>
                                          </p:stCondLst>
                                        </p:cTn>
                                        <p:tgtEl>
                                          <p:spTgt spid="247811"/>
                                        </p:tgtEl>
                                        <p:attrNameLst>
                                          <p:attrName>style.visibility</p:attrName>
                                        </p:attrNameLst>
                                      </p:cBhvr>
                                      <p:to>
                                        <p:strVal val="visible"/>
                                      </p:to>
                                    </p:set>
                                    <p:animEffect transition="in" filter="checkerboard(across)">
                                      <p:cBhvr>
                                        <p:cTn id="22" dur="500"/>
                                        <p:tgtEl>
                                          <p:spTgt spid="247811"/>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utoUpdateAnimBg="0"/>
      <p:bldP spid="9" grpId="0" autoUpdateAnimBg="0"/>
      <p:bldP spid="11" grpId="0"/>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Text Box 2"/>
          <p:cNvSpPr txBox="1">
            <a:spLocks noChangeArrowheads="1"/>
          </p:cNvSpPr>
          <p:nvPr/>
        </p:nvSpPr>
        <p:spPr bwMode="auto">
          <a:xfrm>
            <a:off x="206375" y="174625"/>
            <a:ext cx="4343400" cy="519113"/>
          </a:xfrm>
          <a:prstGeom prst="rect">
            <a:avLst/>
          </a:prstGeom>
          <a:noFill/>
          <a:ln w="12700" cap="sq">
            <a:noFill/>
            <a:miter lim="800000"/>
            <a:headEnd type="none" w="sm" len="sm"/>
            <a:tailEnd type="none" w="sm" len="sm"/>
          </a:ln>
        </p:spPr>
        <p:txBody>
          <a:bodyPr>
            <a:spAutoFit/>
          </a:bodyPr>
          <a:lstStyle/>
          <a:p>
            <a:pPr>
              <a:spcBef>
                <a:spcPct val="50000"/>
              </a:spcBef>
            </a:pPr>
            <a:r>
              <a:rPr kumimoji="1" lang="zh-CN" altLang="en-US" sz="2800">
                <a:solidFill>
                  <a:srgbClr val="000000"/>
                </a:solidFill>
                <a:latin typeface="楷体_GB2312" pitchFamily="49" charset="-122"/>
                <a:ea typeface="楷体_GB2312" pitchFamily="49" charset="-122"/>
              </a:rPr>
              <a:t>（</a:t>
            </a:r>
            <a:r>
              <a:rPr kumimoji="1" lang="en-US" altLang="zh-CN" sz="2800">
                <a:solidFill>
                  <a:srgbClr val="000000"/>
                </a:solidFill>
                <a:latin typeface="楷体_GB2312" pitchFamily="49" charset="-122"/>
                <a:ea typeface="楷体_GB2312" pitchFamily="49" charset="-122"/>
              </a:rPr>
              <a:t>2</a:t>
            </a:r>
            <a:r>
              <a:rPr kumimoji="1" lang="zh-CN" altLang="en-US" sz="2800">
                <a:solidFill>
                  <a:srgbClr val="000000"/>
                </a:solidFill>
                <a:latin typeface="楷体_GB2312" pitchFamily="49" charset="-122"/>
                <a:ea typeface="楷体_GB2312" pitchFamily="49" charset="-122"/>
              </a:rPr>
              <a:t>）</a:t>
            </a:r>
            <a:r>
              <a:rPr kumimoji="1" lang="zh-CN" altLang="en-US" sz="2800">
                <a:solidFill>
                  <a:srgbClr val="000000"/>
                </a:solidFill>
                <a:latin typeface="Times New Roman" pitchFamily="18" charset="0"/>
                <a:ea typeface="楷体_GB2312" pitchFamily="49" charset="-122"/>
              </a:rPr>
              <a:t>直接耦合</a:t>
            </a:r>
          </a:p>
        </p:txBody>
      </p:sp>
      <p:sp>
        <p:nvSpPr>
          <p:cNvPr id="143363" name="Text Box 3"/>
          <p:cNvSpPr txBox="1">
            <a:spLocks noChangeArrowheads="1"/>
          </p:cNvSpPr>
          <p:nvPr/>
        </p:nvSpPr>
        <p:spPr bwMode="auto">
          <a:xfrm>
            <a:off x="444500" y="1087438"/>
            <a:ext cx="5029200" cy="3328987"/>
          </a:xfrm>
          <a:prstGeom prst="rect">
            <a:avLst/>
          </a:prstGeom>
          <a:noFill/>
          <a:ln w="12700" cap="sq">
            <a:noFill/>
            <a:miter lim="800000"/>
            <a:headEnd type="none" w="sm" len="sm"/>
            <a:tailEnd type="none" w="sm" len="sm"/>
          </a:ln>
        </p:spPr>
        <p:txBody>
          <a:bodyPr>
            <a:spAutoFit/>
          </a:bodyPr>
          <a:lstStyle/>
          <a:p>
            <a:pPr>
              <a:lnSpc>
                <a:spcPct val="150000"/>
              </a:lnSpc>
              <a:spcBef>
                <a:spcPct val="50000"/>
              </a:spcBef>
            </a:pPr>
            <a:r>
              <a:rPr kumimoji="1" lang="zh-CN" altLang="en-US" sz="2400">
                <a:solidFill>
                  <a:srgbClr val="000000"/>
                </a:solidFill>
                <a:latin typeface="楷体_GB2312" pitchFamily="49" charset="-122"/>
                <a:ea typeface="楷体_GB2312" pitchFamily="49" charset="-122"/>
              </a:rPr>
              <a:t>电路如图所示，求：</a:t>
            </a:r>
          </a:p>
          <a:p>
            <a:pPr>
              <a:lnSpc>
                <a:spcPct val="150000"/>
              </a:lnSpc>
              <a:spcBef>
                <a:spcPct val="50000"/>
              </a:spcBef>
            </a:pPr>
            <a:r>
              <a:rPr kumimoji="1" lang="zh-CN" altLang="en-US" sz="2400">
                <a:solidFill>
                  <a:srgbClr val="000000"/>
                </a:solidFill>
                <a:latin typeface="楷体_GB2312" pitchFamily="49" charset="-122"/>
                <a:ea typeface="楷体_GB2312" pitchFamily="49" charset="-122"/>
              </a:rPr>
              <a:t>（</a:t>
            </a:r>
            <a:r>
              <a:rPr kumimoji="1" lang="en-US" altLang="zh-CN" sz="2400">
                <a:solidFill>
                  <a:srgbClr val="000000"/>
                </a:solidFill>
                <a:latin typeface="楷体_GB2312" pitchFamily="49" charset="-122"/>
                <a:ea typeface="楷体_GB2312" pitchFamily="49" charset="-122"/>
              </a:rPr>
              <a:t>1</a:t>
            </a:r>
            <a:r>
              <a:rPr kumimoji="1" lang="zh-CN" altLang="en-US" sz="2400">
                <a:solidFill>
                  <a:srgbClr val="000000"/>
                </a:solidFill>
                <a:latin typeface="楷体_GB2312" pitchFamily="49" charset="-122"/>
                <a:ea typeface="楷体_GB2312" pitchFamily="49" charset="-122"/>
              </a:rPr>
              <a:t>）静态工作点</a:t>
            </a:r>
          </a:p>
          <a:p>
            <a:pPr>
              <a:lnSpc>
                <a:spcPct val="150000"/>
              </a:lnSpc>
              <a:spcBef>
                <a:spcPct val="50000"/>
              </a:spcBef>
            </a:pPr>
            <a:r>
              <a:rPr kumimoji="1" lang="zh-CN" altLang="en-US" sz="2400">
                <a:solidFill>
                  <a:srgbClr val="000000"/>
                </a:solidFill>
                <a:latin typeface="楷体_GB2312" pitchFamily="49" charset="-122"/>
                <a:ea typeface="楷体_GB2312" pitchFamily="49" charset="-122"/>
              </a:rPr>
              <a:t>（</a:t>
            </a:r>
            <a:r>
              <a:rPr kumimoji="1" lang="en-US" altLang="zh-CN" sz="2400">
                <a:solidFill>
                  <a:srgbClr val="000000"/>
                </a:solidFill>
                <a:latin typeface="楷体_GB2312" pitchFamily="49" charset="-122"/>
                <a:ea typeface="楷体_GB2312" pitchFamily="49" charset="-122"/>
              </a:rPr>
              <a:t>2</a:t>
            </a:r>
            <a:r>
              <a:rPr kumimoji="1" lang="zh-CN" altLang="en-US" sz="2400">
                <a:solidFill>
                  <a:srgbClr val="000000"/>
                </a:solidFill>
                <a:latin typeface="楷体_GB2312" pitchFamily="49" charset="-122"/>
                <a:ea typeface="楷体_GB2312" pitchFamily="49" charset="-122"/>
              </a:rPr>
              <a:t>）画出小信号等效电路</a:t>
            </a:r>
          </a:p>
          <a:p>
            <a:pPr>
              <a:lnSpc>
                <a:spcPct val="150000"/>
              </a:lnSpc>
              <a:spcBef>
                <a:spcPct val="50000"/>
              </a:spcBef>
            </a:pPr>
            <a:r>
              <a:rPr kumimoji="1" lang="zh-CN" altLang="en-US" sz="2400">
                <a:solidFill>
                  <a:srgbClr val="000000"/>
                </a:solidFill>
                <a:latin typeface="楷体_GB2312" pitchFamily="49" charset="-122"/>
                <a:ea typeface="楷体_GB2312" pitchFamily="49" charset="-122"/>
              </a:rPr>
              <a:t>（</a:t>
            </a:r>
            <a:r>
              <a:rPr kumimoji="1" lang="en-US" altLang="zh-CN" sz="2400">
                <a:solidFill>
                  <a:srgbClr val="000000"/>
                </a:solidFill>
                <a:latin typeface="楷体_GB2312" pitchFamily="49" charset="-122"/>
                <a:ea typeface="楷体_GB2312" pitchFamily="49" charset="-122"/>
              </a:rPr>
              <a:t>3</a:t>
            </a:r>
            <a:r>
              <a:rPr kumimoji="1" lang="zh-CN" altLang="en-US" sz="2400">
                <a:solidFill>
                  <a:srgbClr val="000000"/>
                </a:solidFill>
                <a:latin typeface="楷体_GB2312" pitchFamily="49" charset="-122"/>
                <a:ea typeface="楷体_GB2312" pitchFamily="49" charset="-122"/>
              </a:rPr>
              <a:t>）电压增益</a:t>
            </a:r>
            <a:r>
              <a:rPr kumimoji="1" lang="zh-CN" altLang="en-US" sz="2400">
                <a:solidFill>
                  <a:srgbClr val="000000"/>
                </a:solidFill>
                <a:latin typeface="宋体" pitchFamily="2" charset="-122"/>
              </a:rPr>
              <a:t>（</a:t>
            </a:r>
            <a:r>
              <a:rPr kumimoji="1" lang="en-US" altLang="zh-CN" sz="2400" i="1">
                <a:solidFill>
                  <a:srgbClr val="000000"/>
                </a:solidFill>
                <a:latin typeface="宋体" pitchFamily="2" charset="-122"/>
              </a:rPr>
              <a:t>A</a:t>
            </a:r>
            <a:r>
              <a:rPr kumimoji="1" lang="en-US" altLang="zh-CN" sz="2400" baseline="-25000">
                <a:solidFill>
                  <a:srgbClr val="000000"/>
                </a:solidFill>
                <a:latin typeface="宋体" pitchFamily="2" charset="-122"/>
              </a:rPr>
              <a:t>v</a:t>
            </a:r>
            <a:r>
              <a:rPr kumimoji="1" lang="en-US" altLang="zh-CN" sz="2400">
                <a:solidFill>
                  <a:srgbClr val="000000"/>
                </a:solidFill>
                <a:latin typeface="宋体" pitchFamily="2" charset="-122"/>
              </a:rPr>
              <a:t>=</a:t>
            </a:r>
            <a:r>
              <a:rPr kumimoji="1" lang="en-US" altLang="zh-CN" sz="2400" i="1">
                <a:solidFill>
                  <a:srgbClr val="000000"/>
                </a:solidFill>
                <a:latin typeface="Book Antiqua" pitchFamily="18" charset="0"/>
              </a:rPr>
              <a:t>v</a:t>
            </a:r>
            <a:r>
              <a:rPr kumimoji="1" lang="en-US" altLang="zh-CN" sz="2400" baseline="-25000">
                <a:solidFill>
                  <a:srgbClr val="000000"/>
                </a:solidFill>
                <a:latin typeface="宋体" pitchFamily="2" charset="-122"/>
              </a:rPr>
              <a:t>o</a:t>
            </a:r>
            <a:r>
              <a:rPr kumimoji="1" lang="en-US" altLang="zh-CN" sz="2400">
                <a:solidFill>
                  <a:srgbClr val="000000"/>
                </a:solidFill>
                <a:latin typeface="宋体" pitchFamily="2" charset="-122"/>
              </a:rPr>
              <a:t>/</a:t>
            </a:r>
            <a:r>
              <a:rPr kumimoji="1" lang="en-US" altLang="zh-CN" sz="2400" i="1">
                <a:solidFill>
                  <a:srgbClr val="000000"/>
                </a:solidFill>
                <a:latin typeface="Book Antiqua" pitchFamily="18" charset="0"/>
              </a:rPr>
              <a:t>v</a:t>
            </a:r>
            <a:r>
              <a:rPr kumimoji="1" lang="en-US" altLang="zh-CN" sz="2400" baseline="-25000">
                <a:solidFill>
                  <a:srgbClr val="000000"/>
                </a:solidFill>
                <a:latin typeface="宋体" pitchFamily="2" charset="-122"/>
              </a:rPr>
              <a:t>i</a:t>
            </a:r>
            <a:r>
              <a:rPr kumimoji="1" lang="zh-CN" altLang="en-US" sz="2400">
                <a:solidFill>
                  <a:srgbClr val="000000"/>
                </a:solidFill>
                <a:latin typeface="宋体" pitchFamily="2" charset="-122"/>
              </a:rPr>
              <a:t>）</a:t>
            </a:r>
            <a:r>
              <a:rPr kumimoji="1" lang="zh-CN" altLang="en-US" sz="2400">
                <a:solidFill>
                  <a:srgbClr val="000000"/>
                </a:solidFill>
                <a:latin typeface="楷体_GB2312" pitchFamily="49" charset="-122"/>
                <a:ea typeface="楷体_GB2312" pitchFamily="49" charset="-122"/>
              </a:rPr>
              <a:t>、输入电阻和输出电阻</a:t>
            </a:r>
          </a:p>
        </p:txBody>
      </p:sp>
      <p:grpSp>
        <p:nvGrpSpPr>
          <p:cNvPr id="143364" name="Group 4"/>
          <p:cNvGrpSpPr>
            <a:grpSpLocks/>
          </p:cNvGrpSpPr>
          <p:nvPr/>
        </p:nvGrpSpPr>
        <p:grpSpPr bwMode="auto">
          <a:xfrm>
            <a:off x="5257800" y="1404938"/>
            <a:ext cx="3670300" cy="4040187"/>
            <a:chOff x="3312" y="672"/>
            <a:chExt cx="2312" cy="2545"/>
          </a:xfrm>
        </p:grpSpPr>
        <p:pic>
          <p:nvPicPr>
            <p:cNvPr id="143368" name="Picture 5" descr="445b"/>
            <p:cNvPicPr>
              <a:picLocks noChangeAspect="1" noChangeArrowheads="1"/>
            </p:cNvPicPr>
            <p:nvPr/>
          </p:nvPicPr>
          <p:blipFill>
            <a:blip r:embed="rId2"/>
            <a:srcRect/>
            <a:stretch>
              <a:fillRect/>
            </a:stretch>
          </p:blipFill>
          <p:spPr bwMode="auto">
            <a:xfrm>
              <a:off x="3312" y="672"/>
              <a:ext cx="2312" cy="2545"/>
            </a:xfrm>
            <a:prstGeom prst="rect">
              <a:avLst/>
            </a:prstGeom>
            <a:noFill/>
            <a:ln w="9525">
              <a:noFill/>
              <a:miter lim="800000"/>
              <a:headEnd/>
              <a:tailEnd/>
            </a:ln>
          </p:spPr>
        </p:pic>
        <p:sp>
          <p:nvSpPr>
            <p:cNvPr id="12" name="Text Box 6"/>
            <p:cNvSpPr txBox="1">
              <a:spLocks noChangeArrowheads="1"/>
            </p:cNvSpPr>
            <p:nvPr/>
          </p:nvSpPr>
          <p:spPr bwMode="auto">
            <a:xfrm>
              <a:off x="4211" y="2256"/>
              <a:ext cx="301" cy="288"/>
            </a:xfrm>
            <a:prstGeom prst="rect">
              <a:avLst/>
            </a:prstGeom>
            <a:solidFill>
              <a:srgbClr val="FFFFFF"/>
            </a:solidFill>
            <a:ln>
              <a:noFill/>
            </a:ln>
            <a:effectLst/>
            <a:extLst/>
          </p:spPr>
          <p:txBody>
            <a:bodyPr wrap="none">
              <a:spAutoFit/>
            </a:bodyPr>
            <a:lstStyle/>
            <a:p>
              <a:pPr algn="ctr">
                <a:defRPr/>
              </a:pPr>
              <a:r>
                <a:rPr kumimoji="1" lang="en-US" altLang="zh-CN" sz="2400" i="1" kern="0">
                  <a:solidFill>
                    <a:srgbClr val="000000"/>
                  </a:solidFill>
                  <a:latin typeface="Times New Roman" pitchFamily="18" charset="0"/>
                  <a:ea typeface="楷体_GB2312" pitchFamily="49" charset="-122"/>
                </a:rPr>
                <a:t>R</a:t>
              </a:r>
              <a:r>
                <a:rPr kumimoji="1" lang="en-US" altLang="zh-CN" sz="2400" kern="0" baseline="-16000">
                  <a:solidFill>
                    <a:srgbClr val="000000"/>
                  </a:solidFill>
                  <a:latin typeface="Times New Roman" pitchFamily="18" charset="0"/>
                  <a:ea typeface="楷体_GB2312" pitchFamily="49" charset="-122"/>
                </a:rPr>
                <a:t>e</a:t>
              </a:r>
            </a:p>
          </p:txBody>
        </p:sp>
      </p:grpSp>
      <p:sp>
        <p:nvSpPr>
          <p:cNvPr id="143365" name="日期占位符 1"/>
          <p:cNvSpPr>
            <a:spLocks noGrp="1"/>
          </p:cNvSpPr>
          <p:nvPr>
            <p:ph type="dt" sz="quarter" idx="10"/>
          </p:nvPr>
        </p:nvSpPr>
        <p:spPr>
          <a:xfrm>
            <a:off x="457200" y="6484938"/>
            <a:ext cx="2133600" cy="476250"/>
          </a:xfrm>
          <a:noFill/>
        </p:spPr>
        <p:txBody>
          <a:bodyPr/>
          <a:lstStyle/>
          <a:p>
            <a:fld id="{254383A9-C2F2-4A29-8AD2-7CC45E1A8905}" type="datetime1">
              <a:rPr lang="zh-CN" altLang="en-US" smtClean="0">
                <a:latin typeface="Arial" pitchFamily="34" charset="0"/>
              </a:rPr>
              <a:pPr/>
              <a:t>2019-10-9</a:t>
            </a:fld>
            <a:endParaRPr lang="en-US" altLang="zh-CN" smtClean="0">
              <a:latin typeface="Arial" pitchFamily="34" charset="0"/>
            </a:endParaRPr>
          </a:p>
        </p:txBody>
      </p:sp>
      <p:sp>
        <p:nvSpPr>
          <p:cNvPr id="143366" name="页脚占位符 2"/>
          <p:cNvSpPr>
            <a:spLocks noGrp="1"/>
          </p:cNvSpPr>
          <p:nvPr>
            <p:ph type="ftr" sz="quarter" idx="11"/>
          </p:nvPr>
        </p:nvSpPr>
        <p:spPr>
          <a:xfrm>
            <a:off x="3124200" y="6484938"/>
            <a:ext cx="2895600" cy="476250"/>
          </a:xfrm>
          <a:noFill/>
        </p:spPr>
        <p:txBody>
          <a:bodyPr/>
          <a:lstStyle/>
          <a:p>
            <a:r>
              <a:rPr lang="en-US" altLang="zh-CN" smtClean="0">
                <a:latin typeface="Arial" pitchFamily="34" charset="0"/>
              </a:rPr>
              <a:t>电工电子教研室</a:t>
            </a:r>
          </a:p>
        </p:txBody>
      </p:sp>
      <p:sp>
        <p:nvSpPr>
          <p:cNvPr id="143367" name="灯片编号占位符 3"/>
          <p:cNvSpPr txBox="1">
            <a:spLocks/>
          </p:cNvSpPr>
          <p:nvPr/>
        </p:nvSpPr>
        <p:spPr bwMode="auto">
          <a:xfrm>
            <a:off x="6553200" y="6484938"/>
            <a:ext cx="2133600" cy="476250"/>
          </a:xfrm>
          <a:prstGeom prst="rect">
            <a:avLst/>
          </a:prstGeom>
          <a:noFill/>
          <a:ln w="9525">
            <a:noFill/>
            <a:miter lim="800000"/>
            <a:headEnd/>
            <a:tailEnd/>
          </a:ln>
        </p:spPr>
        <p:txBody>
          <a:bodyPr/>
          <a:lstStyle/>
          <a:p>
            <a:pPr algn="r"/>
            <a:fld id="{FA5C1FE4-4FF5-46E6-970E-034DECA42052}" type="slidenum">
              <a:rPr lang="en-US" altLang="zh-CN"/>
              <a:pPr algn="r"/>
              <a:t>106</a:t>
            </a:fld>
            <a:endParaRPr lang="en-US" altLang="zh-CN"/>
          </a:p>
        </p:txBody>
      </p:sp>
    </p:spTree>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65" name="Picture 2" descr="446"/>
          <p:cNvPicPr>
            <a:picLocks noChangeAspect="1" noChangeArrowheads="1"/>
          </p:cNvPicPr>
          <p:nvPr/>
        </p:nvPicPr>
        <p:blipFill>
          <a:blip r:embed="rId4"/>
          <a:srcRect/>
          <a:stretch>
            <a:fillRect/>
          </a:stretch>
        </p:blipFill>
        <p:spPr bwMode="auto">
          <a:xfrm>
            <a:off x="5524500" y="1762125"/>
            <a:ext cx="3425825" cy="3006725"/>
          </a:xfrm>
          <a:prstGeom prst="rect">
            <a:avLst/>
          </a:prstGeom>
          <a:noFill/>
          <a:ln w="9525">
            <a:noFill/>
            <a:miter lim="800000"/>
            <a:headEnd/>
            <a:tailEnd/>
          </a:ln>
        </p:spPr>
      </p:pic>
      <p:pic>
        <p:nvPicPr>
          <p:cNvPr id="15" name="Picture 3" descr="447"/>
          <p:cNvPicPr>
            <a:picLocks noChangeAspect="1" noChangeArrowheads="1"/>
          </p:cNvPicPr>
          <p:nvPr/>
        </p:nvPicPr>
        <p:blipFill>
          <a:blip r:embed="rId5"/>
          <a:srcRect/>
          <a:stretch>
            <a:fillRect/>
          </a:stretch>
        </p:blipFill>
        <p:spPr bwMode="auto">
          <a:xfrm>
            <a:off x="365125" y="4262438"/>
            <a:ext cx="5413375" cy="2344737"/>
          </a:xfrm>
          <a:prstGeom prst="rect">
            <a:avLst/>
          </a:prstGeom>
          <a:noFill/>
          <a:ln w="9525">
            <a:noFill/>
            <a:miter lim="800000"/>
            <a:headEnd/>
            <a:tailEnd/>
          </a:ln>
        </p:spPr>
      </p:pic>
      <p:grpSp>
        <p:nvGrpSpPr>
          <p:cNvPr id="2" name="Group 5"/>
          <p:cNvGrpSpPr>
            <a:grpSpLocks/>
          </p:cNvGrpSpPr>
          <p:nvPr/>
        </p:nvGrpSpPr>
        <p:grpSpPr bwMode="auto">
          <a:xfrm>
            <a:off x="166688" y="3587750"/>
            <a:ext cx="5105400" cy="457200"/>
            <a:chOff x="432" y="1152"/>
            <a:chExt cx="3216" cy="288"/>
          </a:xfrm>
        </p:grpSpPr>
        <p:sp>
          <p:nvSpPr>
            <p:cNvPr id="18" name="Rectangle 6"/>
            <p:cNvSpPr>
              <a:spLocks noChangeArrowheads="1"/>
            </p:cNvSpPr>
            <p:nvPr/>
          </p:nvSpPr>
          <p:spPr bwMode="auto">
            <a:xfrm>
              <a:off x="432" y="1152"/>
              <a:ext cx="2496" cy="288"/>
            </a:xfrm>
            <a:prstGeom prst="rect">
              <a:avLst/>
            </a:prstGeom>
            <a:noFill/>
            <a:ln>
              <a:noFill/>
            </a:ln>
            <a:effectLst/>
            <a:extLst/>
          </p:spPr>
          <p:txBody>
            <a:bodyPr>
              <a:spAutoFit/>
            </a:bodyPr>
            <a:lstStyle/>
            <a:p>
              <a:pPr>
                <a:defRPr/>
              </a:pPr>
              <a:r>
                <a:rPr kumimoji="1" lang="zh-CN" altLang="en-US" sz="2400" kern="0" dirty="0">
                  <a:solidFill>
                    <a:srgbClr val="000000"/>
                  </a:solidFill>
                  <a:latin typeface="Times New Roman" pitchFamily="18" charset="0"/>
                  <a:ea typeface="楷体_GB2312" pitchFamily="49" charset="-122"/>
                </a:rPr>
                <a:t>分析该电路的</a:t>
              </a:r>
              <a:r>
                <a:rPr kumimoji="1" lang="en-US" altLang="zh-CN" sz="2400" i="1" kern="0" dirty="0">
                  <a:solidFill>
                    <a:srgbClr val="000000"/>
                  </a:solidFill>
                  <a:latin typeface="Times New Roman" pitchFamily="18" charset="0"/>
                  <a:ea typeface="楷体_GB2312" pitchFamily="49" charset="-122"/>
                </a:rPr>
                <a:t>Q</a:t>
              </a:r>
              <a:r>
                <a:rPr kumimoji="1" lang="zh-CN" altLang="en-US" sz="2400" kern="0" dirty="0">
                  <a:solidFill>
                    <a:srgbClr val="000000"/>
                  </a:solidFill>
                  <a:latin typeface="Times New Roman" pitchFamily="18" charset="0"/>
                  <a:ea typeface="楷体_GB2312" pitchFamily="49" charset="-122"/>
                </a:rPr>
                <a:t>点及</a:t>
              </a:r>
            </a:p>
          </p:txBody>
        </p:sp>
        <p:sp>
          <p:nvSpPr>
            <p:cNvPr id="19" name="Rectangle 7"/>
            <p:cNvSpPr>
              <a:spLocks noChangeArrowheads="1"/>
            </p:cNvSpPr>
            <p:nvPr/>
          </p:nvSpPr>
          <p:spPr bwMode="auto">
            <a:xfrm>
              <a:off x="2400" y="1152"/>
              <a:ext cx="1248" cy="288"/>
            </a:xfrm>
            <a:prstGeom prst="rect">
              <a:avLst/>
            </a:prstGeom>
            <a:noFill/>
            <a:ln>
              <a:noFill/>
            </a:ln>
            <a:effectLst/>
            <a:extLst/>
          </p:spPr>
          <p:txBody>
            <a:bodyPr>
              <a:spAutoFit/>
            </a:bodyPr>
            <a:lstStyle/>
            <a:p>
              <a:pPr>
                <a:defRPr/>
              </a:pPr>
              <a:r>
                <a:rPr kumimoji="1" lang="zh-CN" altLang="en-US" sz="2400" kern="0">
                  <a:solidFill>
                    <a:srgbClr val="000000"/>
                  </a:solidFill>
                  <a:latin typeface="Times New Roman" pitchFamily="18" charset="0"/>
                  <a:ea typeface="华康简宋" charset="-122"/>
                </a:rPr>
                <a:t>、  、</a:t>
              </a:r>
              <a:r>
                <a:rPr kumimoji="1" lang="zh-CN" altLang="en-US" sz="2400" kern="0">
                  <a:solidFill>
                    <a:srgbClr val="000000"/>
                  </a:solidFill>
                  <a:latin typeface="Times New Roman" pitchFamily="18" charset="0"/>
                  <a:ea typeface="楷体_GB2312" pitchFamily="49" charset="-122"/>
                </a:rPr>
                <a:t> </a:t>
              </a:r>
              <a:endParaRPr kumimoji="1" lang="zh-CN" altLang="en-US" sz="2400" kern="0">
                <a:solidFill>
                  <a:srgbClr val="000000"/>
                </a:solidFill>
                <a:latin typeface="Times New Roman" pitchFamily="18" charset="0"/>
                <a:ea typeface="+mn-ea"/>
              </a:endParaRPr>
            </a:p>
          </p:txBody>
        </p:sp>
        <p:graphicFrame>
          <p:nvGraphicFramePr>
            <p:cNvPr id="92162" name="Object 8"/>
            <p:cNvGraphicFramePr>
              <a:graphicFrameLocks noChangeAspect="1"/>
            </p:cNvGraphicFramePr>
            <p:nvPr/>
          </p:nvGraphicFramePr>
          <p:xfrm>
            <a:off x="2192" y="1184"/>
            <a:ext cx="272" cy="256"/>
          </p:xfrm>
          <a:graphic>
            <a:graphicData uri="http://schemas.openxmlformats.org/presentationml/2006/ole">
              <p:oleObj spid="_x0000_s92165" name="Equation" r:id="rId6" imgW="215713" imgH="203024" progId="Equation.3">
                <p:embed/>
              </p:oleObj>
            </a:graphicData>
          </a:graphic>
        </p:graphicFrame>
        <p:graphicFrame>
          <p:nvGraphicFramePr>
            <p:cNvPr id="92163" name="Object 9"/>
            <p:cNvGraphicFramePr>
              <a:graphicFrameLocks noChangeAspect="1"/>
            </p:cNvGraphicFramePr>
            <p:nvPr/>
          </p:nvGraphicFramePr>
          <p:xfrm>
            <a:off x="2536" y="1184"/>
            <a:ext cx="224" cy="256"/>
          </p:xfrm>
          <a:graphic>
            <a:graphicData uri="http://schemas.openxmlformats.org/presentationml/2006/ole">
              <p:oleObj spid="_x0000_s92166" name="Equation" r:id="rId7" imgW="177569" imgH="202936" progId="Equation.3">
                <p:embed/>
              </p:oleObj>
            </a:graphicData>
          </a:graphic>
        </p:graphicFrame>
        <p:graphicFrame>
          <p:nvGraphicFramePr>
            <p:cNvPr id="92164" name="Object 10"/>
            <p:cNvGraphicFramePr>
              <a:graphicFrameLocks noChangeAspect="1"/>
            </p:cNvGraphicFramePr>
            <p:nvPr/>
          </p:nvGraphicFramePr>
          <p:xfrm>
            <a:off x="2872" y="1184"/>
            <a:ext cx="256" cy="256"/>
          </p:xfrm>
          <a:graphic>
            <a:graphicData uri="http://schemas.openxmlformats.org/presentationml/2006/ole">
              <p:oleObj spid="_x0000_s92167" name="Equation" r:id="rId8" imgW="203024" imgH="203024" progId="Equation.3">
                <p:embed/>
              </p:oleObj>
            </a:graphicData>
          </a:graphic>
        </p:graphicFrame>
      </p:grpSp>
      <p:sp>
        <p:nvSpPr>
          <p:cNvPr id="92168" name="Rectangle 12">
            <a:hlinkClick r:id="rId9" action="ppaction://hlinksldjump"/>
          </p:cNvPr>
          <p:cNvSpPr>
            <a:spLocks noChangeArrowheads="1"/>
          </p:cNvSpPr>
          <p:nvPr/>
        </p:nvSpPr>
        <p:spPr bwMode="auto">
          <a:xfrm>
            <a:off x="166688" y="95250"/>
            <a:ext cx="5029200" cy="508000"/>
          </a:xfrm>
          <a:prstGeom prst="rect">
            <a:avLst/>
          </a:prstGeom>
          <a:noFill/>
          <a:ln w="9525">
            <a:noFill/>
            <a:miter lim="800000"/>
            <a:headEnd/>
            <a:tailEnd/>
          </a:ln>
        </p:spPr>
        <p:txBody>
          <a:bodyPr lIns="92075" tIns="46038" rIns="92075" bIns="46038" anchor="b">
            <a:spAutoFit/>
          </a:bodyPr>
          <a:lstStyle/>
          <a:p>
            <a:r>
              <a:rPr lang="en-US" altLang="zh-CN" sz="2700">
                <a:latin typeface="Arial Narrow" pitchFamily="34" charset="0"/>
                <a:ea typeface="黑体" pitchFamily="49" charset="-122"/>
              </a:rPr>
              <a:t>3.  </a:t>
            </a:r>
            <a:r>
              <a:rPr lang="zh-CN" altLang="en-US" sz="2700">
                <a:latin typeface="Arial Narrow" pitchFamily="34" charset="0"/>
                <a:ea typeface="黑体" pitchFamily="49" charset="-122"/>
              </a:rPr>
              <a:t>含有恒流源的射极偏置电路</a:t>
            </a:r>
          </a:p>
        </p:txBody>
      </p:sp>
      <p:sp>
        <p:nvSpPr>
          <p:cNvPr id="24" name="Text Box 13"/>
          <p:cNvSpPr txBox="1">
            <a:spLocks noChangeArrowheads="1"/>
          </p:cNvSpPr>
          <p:nvPr/>
        </p:nvSpPr>
        <p:spPr bwMode="auto">
          <a:xfrm>
            <a:off x="5961063" y="4976813"/>
            <a:ext cx="2808287" cy="981075"/>
          </a:xfrm>
          <a:prstGeom prst="rect">
            <a:avLst/>
          </a:prstGeom>
          <a:solidFill>
            <a:srgbClr val="CCFFCC"/>
          </a:solidFill>
          <a:ln w="12700" cap="sq">
            <a:solidFill>
              <a:srgbClr val="FF0000"/>
            </a:solidFill>
            <a:miter lim="800000"/>
            <a:headEnd type="none" w="sm" len="sm"/>
            <a:tailEnd type="none" w="sm" len="sm"/>
          </a:ln>
        </p:spPr>
        <p:txBody>
          <a:bodyPr>
            <a:spAutoFit/>
          </a:bodyPr>
          <a:lstStyle/>
          <a:p>
            <a:pPr>
              <a:lnSpc>
                <a:spcPct val="120000"/>
              </a:lnSpc>
              <a:spcBef>
                <a:spcPct val="50000"/>
              </a:spcBef>
            </a:pPr>
            <a:r>
              <a:rPr kumimoji="1" lang="zh-CN" altLang="en-US" sz="2400">
                <a:solidFill>
                  <a:srgbClr val="000000"/>
                </a:solidFill>
                <a:latin typeface="宋体" pitchFamily="2" charset="-122"/>
                <a:ea typeface="楷体_GB2312" pitchFamily="49" charset="-122"/>
              </a:rPr>
              <a:t>恒流源对交流信号而言相当于开路</a:t>
            </a:r>
          </a:p>
        </p:txBody>
      </p:sp>
      <p:sp>
        <p:nvSpPr>
          <p:cNvPr id="92170" name="日期占位符 1"/>
          <p:cNvSpPr>
            <a:spLocks noGrp="1"/>
          </p:cNvSpPr>
          <p:nvPr>
            <p:ph type="dt" sz="quarter" idx="10"/>
          </p:nvPr>
        </p:nvSpPr>
        <p:spPr>
          <a:xfrm>
            <a:off x="457200" y="6484938"/>
            <a:ext cx="2133600" cy="476250"/>
          </a:xfrm>
          <a:noFill/>
        </p:spPr>
        <p:txBody>
          <a:bodyPr/>
          <a:lstStyle/>
          <a:p>
            <a:fld id="{A4C53DD1-832D-4683-AE65-54688AAD7F90}" type="datetime1">
              <a:rPr lang="zh-CN" altLang="en-US" smtClean="0">
                <a:latin typeface="Arial" pitchFamily="34" charset="0"/>
              </a:rPr>
              <a:pPr/>
              <a:t>2019-10-9</a:t>
            </a:fld>
            <a:endParaRPr lang="en-US" altLang="zh-CN" smtClean="0">
              <a:latin typeface="Arial" pitchFamily="34" charset="0"/>
            </a:endParaRPr>
          </a:p>
        </p:txBody>
      </p:sp>
      <p:sp>
        <p:nvSpPr>
          <p:cNvPr id="92171" name="页脚占位符 2"/>
          <p:cNvSpPr>
            <a:spLocks noGrp="1"/>
          </p:cNvSpPr>
          <p:nvPr>
            <p:ph type="ftr" sz="quarter" idx="11"/>
          </p:nvPr>
        </p:nvSpPr>
        <p:spPr>
          <a:xfrm>
            <a:off x="3124200" y="6484938"/>
            <a:ext cx="2895600" cy="476250"/>
          </a:xfrm>
          <a:noFill/>
        </p:spPr>
        <p:txBody>
          <a:bodyPr/>
          <a:lstStyle/>
          <a:p>
            <a:r>
              <a:rPr lang="en-US" altLang="zh-CN" smtClean="0">
                <a:latin typeface="Arial" pitchFamily="34" charset="0"/>
              </a:rPr>
              <a:t>电工电子教研室</a:t>
            </a:r>
          </a:p>
        </p:txBody>
      </p:sp>
      <p:sp>
        <p:nvSpPr>
          <p:cNvPr id="92172" name="灯片编号占位符 3"/>
          <p:cNvSpPr txBox="1">
            <a:spLocks/>
          </p:cNvSpPr>
          <p:nvPr/>
        </p:nvSpPr>
        <p:spPr bwMode="auto">
          <a:xfrm>
            <a:off x="6553200" y="6484938"/>
            <a:ext cx="2133600" cy="476250"/>
          </a:xfrm>
          <a:prstGeom prst="rect">
            <a:avLst/>
          </a:prstGeom>
          <a:noFill/>
          <a:ln w="9525">
            <a:noFill/>
            <a:miter lim="800000"/>
            <a:headEnd/>
            <a:tailEnd/>
          </a:ln>
        </p:spPr>
        <p:txBody>
          <a:bodyPr/>
          <a:lstStyle/>
          <a:p>
            <a:pPr algn="r"/>
            <a:fld id="{06E88BCA-D802-4119-9C50-645EF87CEF3B}" type="slidenum">
              <a:rPr lang="en-US" altLang="zh-CN"/>
              <a:pPr algn="r"/>
              <a:t>107</a:t>
            </a:fld>
            <a:endParaRPr lang="en-US" altLang="zh-CN"/>
          </a:p>
        </p:txBody>
      </p:sp>
      <p:sp>
        <p:nvSpPr>
          <p:cNvPr id="17" name="Text Box 86"/>
          <p:cNvSpPr txBox="1">
            <a:spLocks noChangeArrowheads="1"/>
          </p:cNvSpPr>
          <p:nvPr/>
        </p:nvSpPr>
        <p:spPr bwMode="auto">
          <a:xfrm>
            <a:off x="166688" y="809625"/>
            <a:ext cx="8016875" cy="833438"/>
          </a:xfrm>
          <a:prstGeom prst="rect">
            <a:avLst/>
          </a:prstGeom>
          <a:solidFill>
            <a:schemeClr val="bg1"/>
          </a:solidFill>
          <a:ln w="9525" algn="ctr">
            <a:noFill/>
            <a:miter lim="800000"/>
            <a:headEnd/>
            <a:tailEnd/>
          </a:ln>
        </p:spPr>
        <p:txBody>
          <a:bodyPr lIns="90000" tIns="46800" rIns="90000" bIns="46800">
            <a:spAutoFit/>
          </a:bodyPr>
          <a:lstStyle/>
          <a:p>
            <a:pPr>
              <a:spcBef>
                <a:spcPct val="50000"/>
              </a:spcBef>
            </a:pPr>
            <a:r>
              <a:rPr lang="zh-CN" altLang="en-US" sz="2400"/>
              <a:t>集成电路中，由于制作工艺的问题，尽可能的不用电阻，而采用</a:t>
            </a:r>
            <a:r>
              <a:rPr lang="zh-CN" altLang="en-US" sz="2400">
                <a:solidFill>
                  <a:srgbClr val="FF0000"/>
                </a:solidFill>
              </a:rPr>
              <a:t>恒流源</a:t>
            </a:r>
            <a:r>
              <a:rPr lang="zh-CN" altLang="en-US" sz="2400"/>
              <a:t>作偏置电路。</a:t>
            </a:r>
          </a:p>
        </p:txBody>
      </p:sp>
      <p:sp>
        <p:nvSpPr>
          <p:cNvPr id="20" name="Text Box 87"/>
          <p:cNvSpPr txBox="1">
            <a:spLocks noChangeArrowheads="1"/>
          </p:cNvSpPr>
          <p:nvPr/>
        </p:nvSpPr>
        <p:spPr bwMode="auto">
          <a:xfrm>
            <a:off x="166688" y="1762125"/>
            <a:ext cx="7183437" cy="833438"/>
          </a:xfrm>
          <a:prstGeom prst="rect">
            <a:avLst/>
          </a:prstGeom>
          <a:solidFill>
            <a:schemeClr val="bg1"/>
          </a:solidFill>
          <a:ln w="9525" algn="ctr">
            <a:noFill/>
            <a:miter lim="800000"/>
            <a:headEnd/>
            <a:tailEnd/>
          </a:ln>
        </p:spPr>
        <p:txBody>
          <a:bodyPr lIns="90000" tIns="46800" rIns="90000" bIns="46800">
            <a:spAutoFit/>
          </a:bodyPr>
          <a:lstStyle/>
          <a:p>
            <a:pPr>
              <a:spcBef>
                <a:spcPct val="50000"/>
              </a:spcBef>
            </a:pPr>
            <a:r>
              <a:rPr lang="zh-CN" altLang="en-US" sz="2400"/>
              <a:t>发射极电流</a:t>
            </a:r>
            <a:r>
              <a:rPr lang="en-US" altLang="zh-CN" sz="2400"/>
              <a:t>I</a:t>
            </a:r>
            <a:r>
              <a:rPr lang="en-US" altLang="zh-CN" sz="2400" baseline="-25000"/>
              <a:t>EQ</a:t>
            </a:r>
            <a:r>
              <a:rPr lang="zh-CN" altLang="en-US" sz="2400"/>
              <a:t>由恒流源</a:t>
            </a:r>
            <a:r>
              <a:rPr lang="en-US" altLang="zh-CN" sz="2400"/>
              <a:t>I</a:t>
            </a:r>
            <a:r>
              <a:rPr lang="en-US" altLang="zh-CN" sz="2400" baseline="-25000"/>
              <a:t>O</a:t>
            </a:r>
            <a:r>
              <a:rPr lang="zh-CN" altLang="en-US" sz="2400"/>
              <a:t>提供，与其他参数无关，进一步提高电路的稳定性。</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blinds(horizontal)">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blinds(horizontal)">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6"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strips(downRight)">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box(in)">
                                      <p:cBhvr>
                                        <p:cTn id="22" dur="5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18" presetClass="entr" presetSubtype="6"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strips(downRight)">
                                      <p:cBhvr>
                                        <p:cTn id="2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autoUpdateAnimBg="0"/>
      <p:bldP spid="17" grpId="0" animBg="1"/>
      <p:bldP spid="20" grpId="0" animBg="1"/>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标题 1"/>
          <p:cNvSpPr>
            <a:spLocks noGrp="1"/>
          </p:cNvSpPr>
          <p:nvPr>
            <p:ph type="ctrTitle"/>
          </p:nvPr>
        </p:nvSpPr>
        <p:spPr>
          <a:xfrm>
            <a:off x="365125" y="476250"/>
            <a:ext cx="8294688" cy="1223963"/>
          </a:xfrm>
        </p:spPr>
        <p:txBody>
          <a:bodyPr/>
          <a:lstStyle/>
          <a:p>
            <a:r>
              <a:rPr lang="en-US" altLang="zh-CN" sz="3200" b="1" smtClean="0"/>
              <a:t>5.5  </a:t>
            </a:r>
            <a:r>
              <a:rPr lang="zh-CN" altLang="en-US" sz="3200" b="1" smtClean="0"/>
              <a:t>共集电极放大电路和共基极放大电路</a:t>
            </a:r>
          </a:p>
        </p:txBody>
      </p:sp>
      <p:sp>
        <p:nvSpPr>
          <p:cNvPr id="144387" name="副标题 2"/>
          <p:cNvSpPr>
            <a:spLocks noGrp="1"/>
          </p:cNvSpPr>
          <p:nvPr>
            <p:ph type="subTitle" idx="1"/>
          </p:nvPr>
        </p:nvSpPr>
        <p:spPr>
          <a:xfrm>
            <a:off x="971550" y="1989138"/>
            <a:ext cx="7200900" cy="3649662"/>
          </a:xfrm>
        </p:spPr>
        <p:txBody>
          <a:bodyPr/>
          <a:lstStyle/>
          <a:p>
            <a:pPr algn="l">
              <a:lnSpc>
                <a:spcPct val="150000"/>
              </a:lnSpc>
            </a:pPr>
            <a:r>
              <a:rPr lang="en-US" altLang="zh-CN" b="1" smtClean="0"/>
              <a:t>5.5.1   </a:t>
            </a:r>
            <a:r>
              <a:rPr lang="zh-CN" altLang="en-US" b="1" smtClean="0"/>
              <a:t>共集电极放大电路</a:t>
            </a:r>
          </a:p>
          <a:p>
            <a:pPr algn="l">
              <a:lnSpc>
                <a:spcPct val="150000"/>
              </a:lnSpc>
            </a:pPr>
            <a:r>
              <a:rPr lang="en-US" altLang="zh-CN" b="1" smtClean="0"/>
              <a:t>5.5.2   </a:t>
            </a:r>
            <a:r>
              <a:rPr lang="zh-CN" altLang="en-US" b="1" smtClean="0"/>
              <a:t>共基极放大电路</a:t>
            </a:r>
          </a:p>
          <a:p>
            <a:pPr algn="l">
              <a:lnSpc>
                <a:spcPct val="150000"/>
              </a:lnSpc>
            </a:pPr>
            <a:r>
              <a:rPr lang="en-US" altLang="zh-CN" b="1" smtClean="0"/>
              <a:t>5.5.3   BJT</a:t>
            </a:r>
            <a:r>
              <a:rPr lang="zh-CN" altLang="en-US" b="1" smtClean="0"/>
              <a:t>放大电路三种组态的比较</a:t>
            </a:r>
          </a:p>
        </p:txBody>
      </p:sp>
      <p:sp>
        <p:nvSpPr>
          <p:cNvPr id="144388" name="日期占位符 1"/>
          <p:cNvSpPr>
            <a:spLocks noGrp="1"/>
          </p:cNvSpPr>
          <p:nvPr>
            <p:ph type="dt" sz="quarter" idx="10"/>
          </p:nvPr>
        </p:nvSpPr>
        <p:spPr>
          <a:xfrm>
            <a:off x="457200" y="6484938"/>
            <a:ext cx="2133600" cy="476250"/>
          </a:xfrm>
          <a:noFill/>
        </p:spPr>
        <p:txBody>
          <a:bodyPr/>
          <a:lstStyle/>
          <a:p>
            <a:fld id="{48E68A55-3873-448B-8733-3439C5E62CB7}" type="datetime1">
              <a:rPr lang="zh-CN" altLang="en-US" smtClean="0">
                <a:latin typeface="Arial" pitchFamily="34" charset="0"/>
              </a:rPr>
              <a:pPr/>
              <a:t>2019-10-9</a:t>
            </a:fld>
            <a:endParaRPr lang="en-US" altLang="zh-CN" smtClean="0">
              <a:latin typeface="Arial" pitchFamily="34" charset="0"/>
            </a:endParaRPr>
          </a:p>
        </p:txBody>
      </p:sp>
      <p:sp>
        <p:nvSpPr>
          <p:cNvPr id="144389" name="页脚占位符 2"/>
          <p:cNvSpPr>
            <a:spLocks noGrp="1"/>
          </p:cNvSpPr>
          <p:nvPr>
            <p:ph type="ftr" sz="quarter" idx="11"/>
          </p:nvPr>
        </p:nvSpPr>
        <p:spPr>
          <a:xfrm>
            <a:off x="3124200" y="6484938"/>
            <a:ext cx="2895600" cy="476250"/>
          </a:xfrm>
          <a:noFill/>
        </p:spPr>
        <p:txBody>
          <a:bodyPr/>
          <a:lstStyle/>
          <a:p>
            <a:r>
              <a:rPr lang="en-US" altLang="zh-CN" smtClean="0">
                <a:latin typeface="Arial" pitchFamily="34" charset="0"/>
              </a:rPr>
              <a:t>电工电子教研室</a:t>
            </a:r>
          </a:p>
        </p:txBody>
      </p:sp>
      <p:sp>
        <p:nvSpPr>
          <p:cNvPr id="144390" name="灯片编号占位符 3"/>
          <p:cNvSpPr txBox="1">
            <a:spLocks/>
          </p:cNvSpPr>
          <p:nvPr/>
        </p:nvSpPr>
        <p:spPr bwMode="auto">
          <a:xfrm>
            <a:off x="6553200" y="6484938"/>
            <a:ext cx="2133600" cy="476250"/>
          </a:xfrm>
          <a:prstGeom prst="rect">
            <a:avLst/>
          </a:prstGeom>
          <a:noFill/>
          <a:ln w="9525">
            <a:noFill/>
            <a:miter lim="800000"/>
            <a:headEnd/>
            <a:tailEnd/>
          </a:ln>
        </p:spPr>
        <p:txBody>
          <a:bodyPr/>
          <a:lstStyle/>
          <a:p>
            <a:pPr algn="r"/>
            <a:fld id="{9175DE3C-122E-4A8B-A1A4-11E98F7E762D}" type="slidenum">
              <a:rPr lang="en-US" altLang="zh-CN"/>
              <a:pPr algn="r"/>
              <a:t>108</a:t>
            </a:fld>
            <a:endParaRPr lang="en-US" altLang="zh-CN"/>
          </a:p>
        </p:txBody>
      </p:sp>
    </p:spTree>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241" name="日期占位符 1"/>
          <p:cNvSpPr>
            <a:spLocks noGrp="1"/>
          </p:cNvSpPr>
          <p:nvPr>
            <p:ph type="dt" sz="quarter" idx="10"/>
          </p:nvPr>
        </p:nvSpPr>
        <p:spPr>
          <a:xfrm>
            <a:off x="404813" y="6286500"/>
            <a:ext cx="2133600" cy="476250"/>
          </a:xfrm>
          <a:noFill/>
        </p:spPr>
        <p:txBody>
          <a:bodyPr/>
          <a:lstStyle/>
          <a:p>
            <a:fld id="{558C8584-B9AF-47FC-AD60-725C5B72F3FB}" type="datetime1">
              <a:rPr lang="zh-CN" altLang="en-US" smtClean="0">
                <a:latin typeface="Arial" pitchFamily="34" charset="0"/>
              </a:rPr>
              <a:pPr/>
              <a:t>2019-10-9</a:t>
            </a:fld>
            <a:endParaRPr lang="en-US" altLang="zh-CN" smtClean="0">
              <a:latin typeface="Arial" pitchFamily="34" charset="0"/>
            </a:endParaRPr>
          </a:p>
        </p:txBody>
      </p:sp>
      <p:sp>
        <p:nvSpPr>
          <p:cNvPr id="93242" name="页脚占位符 2"/>
          <p:cNvSpPr>
            <a:spLocks noGrp="1"/>
          </p:cNvSpPr>
          <p:nvPr>
            <p:ph type="ftr" sz="quarter" idx="11"/>
          </p:nvPr>
        </p:nvSpPr>
        <p:spPr>
          <a:noFill/>
        </p:spPr>
        <p:txBody>
          <a:bodyPr/>
          <a:lstStyle/>
          <a:p>
            <a:r>
              <a:rPr lang="en-US" altLang="zh-CN" smtClean="0">
                <a:latin typeface="Arial" pitchFamily="34" charset="0"/>
              </a:rPr>
              <a:t>电工电子教研室</a:t>
            </a:r>
          </a:p>
        </p:txBody>
      </p:sp>
      <p:sp>
        <p:nvSpPr>
          <p:cNvPr id="93243" name="灯片编号占位符 3"/>
          <p:cNvSpPr>
            <a:spLocks noGrp="1"/>
          </p:cNvSpPr>
          <p:nvPr>
            <p:ph type="sldNum" sz="quarter" idx="12"/>
          </p:nvPr>
        </p:nvSpPr>
        <p:spPr>
          <a:noFill/>
        </p:spPr>
        <p:txBody>
          <a:bodyPr/>
          <a:lstStyle/>
          <a:p>
            <a:fld id="{87C04471-3A67-4C8F-9377-ACE299BBCD9B}" type="slidenum">
              <a:rPr lang="en-US" altLang="zh-CN" smtClean="0">
                <a:latin typeface="Arial" pitchFamily="34" charset="0"/>
              </a:rPr>
              <a:pPr/>
              <a:t>109</a:t>
            </a:fld>
            <a:endParaRPr lang="en-US" altLang="zh-CN" smtClean="0">
              <a:latin typeface="Arial" pitchFamily="34" charset="0"/>
            </a:endParaRPr>
          </a:p>
        </p:txBody>
      </p:sp>
      <p:sp>
        <p:nvSpPr>
          <p:cNvPr id="93244" name="Text Box 5"/>
          <p:cNvSpPr txBox="1">
            <a:spLocks noChangeArrowheads="1"/>
          </p:cNvSpPr>
          <p:nvPr/>
        </p:nvSpPr>
        <p:spPr bwMode="auto">
          <a:xfrm>
            <a:off x="285750" y="174625"/>
            <a:ext cx="4113213" cy="555625"/>
          </a:xfrm>
          <a:prstGeom prst="rect">
            <a:avLst/>
          </a:prstGeom>
          <a:solidFill>
            <a:schemeClr val="bg1"/>
          </a:solidFill>
          <a:ln w="9525" algn="ctr">
            <a:noFill/>
            <a:miter lim="800000"/>
            <a:headEnd/>
            <a:tailEnd/>
          </a:ln>
        </p:spPr>
        <p:txBody>
          <a:bodyPr lIns="90000" tIns="46800" rIns="90000" bIns="46800">
            <a:spAutoFit/>
          </a:bodyPr>
          <a:lstStyle/>
          <a:p>
            <a:pPr>
              <a:spcBef>
                <a:spcPct val="50000"/>
              </a:spcBef>
            </a:pPr>
            <a:r>
              <a:rPr lang="zh-CN" altLang="en-US" sz="3000"/>
              <a:t>一、共集电极放大电路</a:t>
            </a:r>
          </a:p>
        </p:txBody>
      </p:sp>
      <p:grpSp>
        <p:nvGrpSpPr>
          <p:cNvPr id="2" name="Group 266"/>
          <p:cNvGrpSpPr>
            <a:grpSpLocks/>
          </p:cNvGrpSpPr>
          <p:nvPr/>
        </p:nvGrpSpPr>
        <p:grpSpPr bwMode="auto">
          <a:xfrm>
            <a:off x="4297363" y="762000"/>
            <a:ext cx="4878387" cy="3675063"/>
            <a:chOff x="2677" y="480"/>
            <a:chExt cx="3073" cy="2315"/>
          </a:xfrm>
        </p:grpSpPr>
        <p:sp>
          <p:nvSpPr>
            <p:cNvPr id="93316" name="Line 138"/>
            <p:cNvSpPr>
              <a:spLocks noChangeShapeType="1"/>
            </p:cNvSpPr>
            <p:nvPr/>
          </p:nvSpPr>
          <p:spPr bwMode="auto">
            <a:xfrm>
              <a:off x="4526" y="2377"/>
              <a:ext cx="0" cy="152"/>
            </a:xfrm>
            <a:prstGeom prst="line">
              <a:avLst/>
            </a:prstGeom>
            <a:noFill/>
            <a:ln w="12700">
              <a:solidFill>
                <a:schemeClr val="tx1"/>
              </a:solidFill>
              <a:round/>
              <a:headEnd/>
              <a:tailEnd/>
            </a:ln>
          </p:spPr>
          <p:txBody>
            <a:bodyPr/>
            <a:lstStyle/>
            <a:p>
              <a:endParaRPr lang="zh-CN" altLang="en-US"/>
            </a:p>
          </p:txBody>
        </p:sp>
        <p:sp>
          <p:nvSpPr>
            <p:cNvPr id="93317" name="Oval 139"/>
            <p:cNvSpPr>
              <a:spLocks noChangeArrowheads="1"/>
            </p:cNvSpPr>
            <p:nvPr/>
          </p:nvSpPr>
          <p:spPr bwMode="auto">
            <a:xfrm>
              <a:off x="4492" y="2342"/>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graphicFrame>
          <p:nvGraphicFramePr>
            <p:cNvPr id="93220" name="Object 140"/>
            <p:cNvGraphicFramePr>
              <a:graphicFrameLocks noChangeAspect="1"/>
            </p:cNvGraphicFramePr>
            <p:nvPr/>
          </p:nvGraphicFramePr>
          <p:xfrm>
            <a:off x="5151" y="1881"/>
            <a:ext cx="243" cy="239"/>
          </p:xfrm>
          <a:graphic>
            <a:graphicData uri="http://schemas.openxmlformats.org/presentationml/2006/ole">
              <p:oleObj spid="_x0000_s93241" name="公式" r:id="rId4" imgW="215619" imgH="215619" progId="Equation.3">
                <p:embed/>
              </p:oleObj>
            </a:graphicData>
          </a:graphic>
        </p:graphicFrame>
        <p:sp>
          <p:nvSpPr>
            <p:cNvPr id="93318" name="Line 141"/>
            <p:cNvSpPr>
              <a:spLocks noChangeShapeType="1"/>
            </p:cNvSpPr>
            <p:nvPr/>
          </p:nvSpPr>
          <p:spPr bwMode="auto">
            <a:xfrm>
              <a:off x="4451" y="2529"/>
              <a:ext cx="152" cy="0"/>
            </a:xfrm>
            <a:prstGeom prst="line">
              <a:avLst/>
            </a:prstGeom>
            <a:noFill/>
            <a:ln w="38100">
              <a:solidFill>
                <a:schemeClr val="tx1"/>
              </a:solidFill>
              <a:round/>
              <a:headEnd/>
              <a:tailEnd/>
            </a:ln>
          </p:spPr>
          <p:txBody>
            <a:bodyPr/>
            <a:lstStyle/>
            <a:p>
              <a:endParaRPr lang="zh-CN" altLang="en-US"/>
            </a:p>
          </p:txBody>
        </p:sp>
        <p:sp>
          <p:nvSpPr>
            <p:cNvPr id="93319" name="Line 142"/>
            <p:cNvSpPr>
              <a:spLocks noChangeShapeType="1"/>
            </p:cNvSpPr>
            <p:nvPr/>
          </p:nvSpPr>
          <p:spPr bwMode="auto">
            <a:xfrm flipH="1">
              <a:off x="3642" y="1400"/>
              <a:ext cx="669" cy="0"/>
            </a:xfrm>
            <a:prstGeom prst="line">
              <a:avLst/>
            </a:prstGeom>
            <a:noFill/>
            <a:ln w="12700">
              <a:solidFill>
                <a:schemeClr val="tx1"/>
              </a:solidFill>
              <a:round/>
              <a:headEnd/>
              <a:tailEnd/>
            </a:ln>
          </p:spPr>
          <p:txBody>
            <a:bodyPr/>
            <a:lstStyle/>
            <a:p>
              <a:endParaRPr lang="zh-CN" altLang="en-US"/>
            </a:p>
          </p:txBody>
        </p:sp>
        <p:sp>
          <p:nvSpPr>
            <p:cNvPr id="93320" name="Line 143"/>
            <p:cNvSpPr>
              <a:spLocks noChangeShapeType="1"/>
            </p:cNvSpPr>
            <p:nvPr/>
          </p:nvSpPr>
          <p:spPr bwMode="auto">
            <a:xfrm flipV="1">
              <a:off x="4529" y="709"/>
              <a:ext cx="0" cy="537"/>
            </a:xfrm>
            <a:prstGeom prst="line">
              <a:avLst/>
            </a:prstGeom>
            <a:noFill/>
            <a:ln w="12700">
              <a:solidFill>
                <a:schemeClr val="tx1"/>
              </a:solidFill>
              <a:round/>
              <a:headEnd/>
              <a:tailEnd/>
            </a:ln>
          </p:spPr>
          <p:txBody>
            <a:bodyPr/>
            <a:lstStyle/>
            <a:p>
              <a:endParaRPr lang="zh-CN" altLang="en-US"/>
            </a:p>
          </p:txBody>
        </p:sp>
        <p:grpSp>
          <p:nvGrpSpPr>
            <p:cNvPr id="93321" name="Group 144"/>
            <p:cNvGrpSpPr>
              <a:grpSpLocks/>
            </p:cNvGrpSpPr>
            <p:nvPr/>
          </p:nvGrpSpPr>
          <p:grpSpPr bwMode="auto">
            <a:xfrm>
              <a:off x="4311" y="1221"/>
              <a:ext cx="218" cy="366"/>
              <a:chOff x="2589" y="2584"/>
              <a:chExt cx="218" cy="366"/>
            </a:xfrm>
          </p:grpSpPr>
          <p:sp>
            <p:nvSpPr>
              <p:cNvPr id="93351" name="Line 145"/>
              <p:cNvSpPr>
                <a:spLocks noChangeShapeType="1"/>
              </p:cNvSpPr>
              <p:nvPr/>
            </p:nvSpPr>
            <p:spPr bwMode="auto">
              <a:xfrm>
                <a:off x="2589" y="2584"/>
                <a:ext cx="0" cy="359"/>
              </a:xfrm>
              <a:prstGeom prst="line">
                <a:avLst/>
              </a:prstGeom>
              <a:noFill/>
              <a:ln w="38100">
                <a:solidFill>
                  <a:srgbClr val="FF0000"/>
                </a:solidFill>
                <a:round/>
                <a:headEnd/>
                <a:tailEnd/>
              </a:ln>
            </p:spPr>
            <p:txBody>
              <a:bodyPr/>
              <a:lstStyle/>
              <a:p>
                <a:endParaRPr lang="zh-CN" altLang="en-US"/>
              </a:p>
            </p:txBody>
          </p:sp>
          <p:sp>
            <p:nvSpPr>
              <p:cNvPr id="93352" name="Line 146"/>
              <p:cNvSpPr>
                <a:spLocks noChangeShapeType="1"/>
              </p:cNvSpPr>
              <p:nvPr/>
            </p:nvSpPr>
            <p:spPr bwMode="auto">
              <a:xfrm flipV="1">
                <a:off x="2589" y="2609"/>
                <a:ext cx="218" cy="109"/>
              </a:xfrm>
              <a:prstGeom prst="line">
                <a:avLst/>
              </a:prstGeom>
              <a:noFill/>
              <a:ln w="12700">
                <a:solidFill>
                  <a:srgbClr val="FF0000"/>
                </a:solidFill>
                <a:round/>
                <a:headEnd/>
                <a:tailEnd/>
              </a:ln>
            </p:spPr>
            <p:txBody>
              <a:bodyPr/>
              <a:lstStyle/>
              <a:p>
                <a:endParaRPr lang="zh-CN" altLang="en-US"/>
              </a:p>
            </p:txBody>
          </p:sp>
          <p:sp>
            <p:nvSpPr>
              <p:cNvPr id="93353" name="Line 147"/>
              <p:cNvSpPr>
                <a:spLocks noChangeShapeType="1"/>
              </p:cNvSpPr>
              <p:nvPr/>
            </p:nvSpPr>
            <p:spPr bwMode="auto">
              <a:xfrm>
                <a:off x="2591" y="2842"/>
                <a:ext cx="216" cy="108"/>
              </a:xfrm>
              <a:prstGeom prst="line">
                <a:avLst/>
              </a:prstGeom>
              <a:noFill/>
              <a:ln w="12700">
                <a:solidFill>
                  <a:srgbClr val="FF0000"/>
                </a:solidFill>
                <a:round/>
                <a:headEnd/>
                <a:tailEnd type="triangle" w="med" len="lg"/>
              </a:ln>
            </p:spPr>
            <p:txBody>
              <a:bodyPr/>
              <a:lstStyle/>
              <a:p>
                <a:endParaRPr lang="zh-CN" altLang="en-US"/>
              </a:p>
            </p:txBody>
          </p:sp>
        </p:grpSp>
        <p:sp>
          <p:nvSpPr>
            <p:cNvPr id="93322" name="Line 148"/>
            <p:cNvSpPr>
              <a:spLocks noChangeShapeType="1"/>
            </p:cNvSpPr>
            <p:nvPr/>
          </p:nvSpPr>
          <p:spPr bwMode="auto">
            <a:xfrm>
              <a:off x="3083" y="2379"/>
              <a:ext cx="2382" cy="0"/>
            </a:xfrm>
            <a:prstGeom prst="line">
              <a:avLst/>
            </a:prstGeom>
            <a:noFill/>
            <a:ln w="12700">
              <a:solidFill>
                <a:schemeClr val="tx1"/>
              </a:solidFill>
              <a:round/>
              <a:headEnd/>
              <a:tailEnd/>
            </a:ln>
          </p:spPr>
          <p:txBody>
            <a:bodyPr/>
            <a:lstStyle/>
            <a:p>
              <a:endParaRPr lang="zh-CN" altLang="en-US"/>
            </a:p>
          </p:txBody>
        </p:sp>
        <p:sp>
          <p:nvSpPr>
            <p:cNvPr id="93323" name="Line 149"/>
            <p:cNvSpPr>
              <a:spLocks noChangeShapeType="1"/>
            </p:cNvSpPr>
            <p:nvPr/>
          </p:nvSpPr>
          <p:spPr bwMode="auto">
            <a:xfrm>
              <a:off x="3853" y="709"/>
              <a:ext cx="1245" cy="0"/>
            </a:xfrm>
            <a:prstGeom prst="line">
              <a:avLst/>
            </a:prstGeom>
            <a:noFill/>
            <a:ln w="12700">
              <a:solidFill>
                <a:schemeClr val="tx1"/>
              </a:solidFill>
              <a:round/>
              <a:headEnd/>
              <a:tailEnd/>
            </a:ln>
          </p:spPr>
          <p:txBody>
            <a:bodyPr/>
            <a:lstStyle/>
            <a:p>
              <a:endParaRPr lang="zh-CN" altLang="en-US"/>
            </a:p>
          </p:txBody>
        </p:sp>
        <p:sp>
          <p:nvSpPr>
            <p:cNvPr id="93324" name="Line 150"/>
            <p:cNvSpPr>
              <a:spLocks noChangeShapeType="1"/>
            </p:cNvSpPr>
            <p:nvPr/>
          </p:nvSpPr>
          <p:spPr bwMode="auto">
            <a:xfrm flipV="1">
              <a:off x="4523" y="1576"/>
              <a:ext cx="0" cy="809"/>
            </a:xfrm>
            <a:prstGeom prst="line">
              <a:avLst/>
            </a:prstGeom>
            <a:noFill/>
            <a:ln w="12700">
              <a:solidFill>
                <a:schemeClr val="tx1"/>
              </a:solidFill>
              <a:round/>
              <a:headEnd/>
              <a:tailEnd/>
            </a:ln>
          </p:spPr>
          <p:txBody>
            <a:bodyPr/>
            <a:lstStyle/>
            <a:p>
              <a:endParaRPr lang="zh-CN" altLang="en-US"/>
            </a:p>
          </p:txBody>
        </p:sp>
        <p:sp>
          <p:nvSpPr>
            <p:cNvPr id="93325" name="Line 151"/>
            <p:cNvSpPr>
              <a:spLocks noChangeShapeType="1"/>
            </p:cNvSpPr>
            <p:nvPr/>
          </p:nvSpPr>
          <p:spPr bwMode="auto">
            <a:xfrm flipV="1">
              <a:off x="5466" y="1703"/>
              <a:ext cx="0" cy="676"/>
            </a:xfrm>
            <a:prstGeom prst="line">
              <a:avLst/>
            </a:prstGeom>
            <a:noFill/>
            <a:ln w="12700">
              <a:solidFill>
                <a:schemeClr val="tx1"/>
              </a:solidFill>
              <a:round/>
              <a:headEnd/>
              <a:tailEnd/>
            </a:ln>
          </p:spPr>
          <p:txBody>
            <a:bodyPr/>
            <a:lstStyle/>
            <a:p>
              <a:endParaRPr lang="zh-CN" altLang="en-US"/>
            </a:p>
          </p:txBody>
        </p:sp>
        <p:sp>
          <p:nvSpPr>
            <p:cNvPr id="93326" name="Line 152"/>
            <p:cNvSpPr>
              <a:spLocks noChangeShapeType="1"/>
            </p:cNvSpPr>
            <p:nvPr/>
          </p:nvSpPr>
          <p:spPr bwMode="auto">
            <a:xfrm flipV="1">
              <a:off x="3851" y="709"/>
              <a:ext cx="0" cy="689"/>
            </a:xfrm>
            <a:prstGeom prst="line">
              <a:avLst/>
            </a:prstGeom>
            <a:noFill/>
            <a:ln w="12700">
              <a:solidFill>
                <a:schemeClr val="tx1"/>
              </a:solidFill>
              <a:round/>
              <a:headEnd/>
              <a:tailEnd/>
            </a:ln>
          </p:spPr>
          <p:txBody>
            <a:bodyPr/>
            <a:lstStyle/>
            <a:p>
              <a:endParaRPr lang="zh-CN" altLang="en-US"/>
            </a:p>
          </p:txBody>
        </p:sp>
        <p:sp>
          <p:nvSpPr>
            <p:cNvPr id="93327" name="Line 153"/>
            <p:cNvSpPr>
              <a:spLocks noChangeShapeType="1"/>
            </p:cNvSpPr>
            <p:nvPr/>
          </p:nvSpPr>
          <p:spPr bwMode="auto">
            <a:xfrm>
              <a:off x="3070" y="1398"/>
              <a:ext cx="0" cy="982"/>
            </a:xfrm>
            <a:prstGeom prst="line">
              <a:avLst/>
            </a:prstGeom>
            <a:noFill/>
            <a:ln w="12700">
              <a:solidFill>
                <a:schemeClr val="tx1"/>
              </a:solidFill>
              <a:round/>
              <a:headEnd/>
              <a:tailEnd/>
            </a:ln>
          </p:spPr>
          <p:txBody>
            <a:bodyPr/>
            <a:lstStyle/>
            <a:p>
              <a:endParaRPr lang="zh-CN" altLang="en-US"/>
            </a:p>
          </p:txBody>
        </p:sp>
        <p:sp>
          <p:nvSpPr>
            <p:cNvPr id="93328" name="Rectangle 154"/>
            <p:cNvSpPr>
              <a:spLocks noChangeArrowheads="1"/>
            </p:cNvSpPr>
            <p:nvPr/>
          </p:nvSpPr>
          <p:spPr bwMode="auto">
            <a:xfrm>
              <a:off x="3794" y="876"/>
              <a:ext cx="107" cy="268"/>
            </a:xfrm>
            <a:prstGeom prst="rect">
              <a:avLst/>
            </a:prstGeom>
            <a:solidFill>
              <a:schemeClr val="bg1"/>
            </a:solidFill>
            <a:ln w="25400" algn="ctr">
              <a:solidFill>
                <a:srgbClr val="3366FF"/>
              </a:solidFill>
              <a:miter lim="800000"/>
              <a:headEnd/>
              <a:tailEnd/>
            </a:ln>
          </p:spPr>
          <p:txBody>
            <a:bodyPr wrap="none" anchor="ctr"/>
            <a:lstStyle/>
            <a:p>
              <a:endParaRPr lang="zh-CN" altLang="en-US"/>
            </a:p>
          </p:txBody>
        </p:sp>
        <p:graphicFrame>
          <p:nvGraphicFramePr>
            <p:cNvPr id="93221" name="Object 155"/>
            <p:cNvGraphicFramePr>
              <a:graphicFrameLocks noChangeAspect="1"/>
            </p:cNvGraphicFramePr>
            <p:nvPr/>
          </p:nvGraphicFramePr>
          <p:xfrm>
            <a:off x="3546" y="866"/>
            <a:ext cx="229" cy="253"/>
          </p:xfrm>
          <a:graphic>
            <a:graphicData uri="http://schemas.openxmlformats.org/presentationml/2006/ole">
              <p:oleObj spid="_x0000_s93242" name="公式" r:id="rId5" imgW="203112" imgH="228501" progId="Equation.3">
                <p:embed/>
              </p:oleObj>
            </a:graphicData>
          </a:graphic>
        </p:graphicFrame>
        <p:sp>
          <p:nvSpPr>
            <p:cNvPr id="93329" name="Rectangle 157"/>
            <p:cNvSpPr>
              <a:spLocks noChangeArrowheads="1"/>
            </p:cNvSpPr>
            <p:nvPr/>
          </p:nvSpPr>
          <p:spPr bwMode="auto">
            <a:xfrm>
              <a:off x="5410" y="1881"/>
              <a:ext cx="107" cy="268"/>
            </a:xfrm>
            <a:prstGeom prst="rect">
              <a:avLst/>
            </a:prstGeom>
            <a:solidFill>
              <a:schemeClr val="bg1"/>
            </a:solidFill>
            <a:ln w="25400" algn="ctr">
              <a:solidFill>
                <a:srgbClr val="3366FF"/>
              </a:solidFill>
              <a:miter lim="800000"/>
              <a:headEnd/>
              <a:tailEnd/>
            </a:ln>
          </p:spPr>
          <p:txBody>
            <a:bodyPr wrap="none" anchor="ctr"/>
            <a:lstStyle/>
            <a:p>
              <a:endParaRPr lang="zh-CN" altLang="en-US"/>
            </a:p>
          </p:txBody>
        </p:sp>
        <p:grpSp>
          <p:nvGrpSpPr>
            <p:cNvPr id="93330" name="Group 158"/>
            <p:cNvGrpSpPr>
              <a:grpSpLocks/>
            </p:cNvGrpSpPr>
            <p:nvPr/>
          </p:nvGrpSpPr>
          <p:grpSpPr bwMode="auto">
            <a:xfrm>
              <a:off x="2677" y="1861"/>
              <a:ext cx="524" cy="443"/>
              <a:chOff x="865" y="2535"/>
              <a:chExt cx="524" cy="443"/>
            </a:xfrm>
          </p:grpSpPr>
          <p:graphicFrame>
            <p:nvGraphicFramePr>
              <p:cNvPr id="93238" name="Object 159"/>
              <p:cNvGraphicFramePr>
                <a:graphicFrameLocks noChangeAspect="1"/>
              </p:cNvGraphicFramePr>
              <p:nvPr/>
            </p:nvGraphicFramePr>
            <p:xfrm>
              <a:off x="1021" y="2535"/>
              <a:ext cx="157" cy="158"/>
            </p:xfrm>
            <a:graphic>
              <a:graphicData uri="http://schemas.openxmlformats.org/presentationml/2006/ole">
                <p:oleObj spid="_x0000_s93243" name="公式" r:id="rId6" imgW="139700" imgH="139700" progId="Equation.3">
                  <p:embed/>
                </p:oleObj>
              </a:graphicData>
            </a:graphic>
          </p:graphicFrame>
          <p:graphicFrame>
            <p:nvGraphicFramePr>
              <p:cNvPr id="93239" name="Object 160"/>
              <p:cNvGraphicFramePr>
                <a:graphicFrameLocks noChangeAspect="1"/>
              </p:cNvGraphicFramePr>
              <p:nvPr/>
            </p:nvGraphicFramePr>
            <p:xfrm>
              <a:off x="1008" y="2889"/>
              <a:ext cx="158" cy="89"/>
            </p:xfrm>
            <a:graphic>
              <a:graphicData uri="http://schemas.openxmlformats.org/presentationml/2006/ole">
                <p:oleObj spid="_x0000_s93244" name="公式" r:id="rId7" imgW="139518" imgH="76101" progId="Equation.3">
                  <p:embed/>
                </p:oleObj>
              </a:graphicData>
            </a:graphic>
          </p:graphicFrame>
          <p:graphicFrame>
            <p:nvGraphicFramePr>
              <p:cNvPr id="93240" name="Object 161"/>
              <p:cNvGraphicFramePr>
                <a:graphicFrameLocks noChangeAspect="1"/>
              </p:cNvGraphicFramePr>
              <p:nvPr/>
            </p:nvGraphicFramePr>
            <p:xfrm>
              <a:off x="865" y="2636"/>
              <a:ext cx="172" cy="253"/>
            </p:xfrm>
            <a:graphic>
              <a:graphicData uri="http://schemas.openxmlformats.org/presentationml/2006/ole">
                <p:oleObj spid="_x0000_s93245" name="公式" r:id="rId8" imgW="152334" imgH="228501" progId="Equation.3">
                  <p:embed/>
                </p:oleObj>
              </a:graphicData>
            </a:graphic>
          </p:graphicFrame>
          <p:grpSp>
            <p:nvGrpSpPr>
              <p:cNvPr id="93348" name="Group 162"/>
              <p:cNvGrpSpPr>
                <a:grpSpLocks/>
              </p:cNvGrpSpPr>
              <p:nvPr/>
            </p:nvGrpSpPr>
            <p:grpSpPr bwMode="auto">
              <a:xfrm>
                <a:off x="1120" y="2648"/>
                <a:ext cx="269" cy="268"/>
                <a:chOff x="144" y="3216"/>
                <a:chExt cx="240" cy="240"/>
              </a:xfrm>
            </p:grpSpPr>
            <p:sp>
              <p:nvSpPr>
                <p:cNvPr id="93349" name="Oval 163"/>
                <p:cNvSpPr>
                  <a:spLocks noChangeArrowheads="1"/>
                </p:cNvSpPr>
                <p:nvPr/>
              </p:nvSpPr>
              <p:spPr bwMode="auto">
                <a:xfrm>
                  <a:off x="144" y="3216"/>
                  <a:ext cx="240" cy="240"/>
                </a:xfrm>
                <a:prstGeom prst="ellipse">
                  <a:avLst/>
                </a:prstGeom>
                <a:noFill/>
                <a:ln w="38100" algn="ctr">
                  <a:solidFill>
                    <a:srgbClr val="FF9900"/>
                  </a:solidFill>
                  <a:round/>
                  <a:headEnd/>
                  <a:tailEnd/>
                </a:ln>
              </p:spPr>
              <p:txBody>
                <a:bodyPr wrap="none" anchor="ctr"/>
                <a:lstStyle/>
                <a:p>
                  <a:endParaRPr lang="zh-CN" altLang="en-US"/>
                </a:p>
              </p:txBody>
            </p:sp>
            <p:sp>
              <p:nvSpPr>
                <p:cNvPr id="93350" name="Line 164"/>
                <p:cNvSpPr>
                  <a:spLocks noChangeShapeType="1"/>
                </p:cNvSpPr>
                <p:nvPr/>
              </p:nvSpPr>
              <p:spPr bwMode="auto">
                <a:xfrm>
                  <a:off x="264" y="3216"/>
                  <a:ext cx="0" cy="240"/>
                </a:xfrm>
                <a:prstGeom prst="line">
                  <a:avLst/>
                </a:prstGeom>
                <a:noFill/>
                <a:ln w="25400">
                  <a:solidFill>
                    <a:srgbClr val="FF9900"/>
                  </a:solidFill>
                  <a:round/>
                  <a:headEnd/>
                  <a:tailEnd/>
                </a:ln>
              </p:spPr>
              <p:txBody>
                <a:bodyPr/>
                <a:lstStyle/>
                <a:p>
                  <a:endParaRPr lang="zh-CN" altLang="en-US"/>
                </a:p>
              </p:txBody>
            </p:sp>
          </p:grpSp>
        </p:grpSp>
        <p:sp>
          <p:nvSpPr>
            <p:cNvPr id="93331" name="Text Box 165"/>
            <p:cNvSpPr txBox="1">
              <a:spLocks noChangeArrowheads="1"/>
            </p:cNvSpPr>
            <p:nvPr/>
          </p:nvSpPr>
          <p:spPr bwMode="auto">
            <a:xfrm>
              <a:off x="3432" y="2564"/>
              <a:ext cx="1734" cy="231"/>
            </a:xfrm>
            <a:prstGeom prst="rect">
              <a:avLst/>
            </a:prstGeom>
            <a:noFill/>
            <a:ln w="9525" algn="ctr">
              <a:noFill/>
              <a:miter lim="800000"/>
              <a:headEnd/>
              <a:tailEnd/>
            </a:ln>
          </p:spPr>
          <p:txBody>
            <a:bodyPr lIns="90000" tIns="46800" rIns="90000" bIns="46800">
              <a:spAutoFit/>
            </a:bodyPr>
            <a:lstStyle/>
            <a:p>
              <a:pPr>
                <a:spcBef>
                  <a:spcPct val="50000"/>
                </a:spcBef>
              </a:pPr>
              <a:r>
                <a:rPr lang="zh-CN" altLang="en-US"/>
                <a:t>共集电极放大电路原理图</a:t>
              </a:r>
            </a:p>
          </p:txBody>
        </p:sp>
        <p:graphicFrame>
          <p:nvGraphicFramePr>
            <p:cNvPr id="93222" name="Object 166"/>
            <p:cNvGraphicFramePr>
              <a:graphicFrameLocks noChangeAspect="1"/>
            </p:cNvGraphicFramePr>
            <p:nvPr/>
          </p:nvGraphicFramePr>
          <p:xfrm>
            <a:off x="5115" y="480"/>
            <a:ext cx="330" cy="285"/>
          </p:xfrm>
          <a:graphic>
            <a:graphicData uri="http://schemas.openxmlformats.org/presentationml/2006/ole">
              <p:oleObj spid="_x0000_s93246" name="公式" r:id="rId9" imgW="253890" imgH="228501" progId="Equation.3">
                <p:embed/>
              </p:oleObj>
            </a:graphicData>
          </a:graphic>
        </p:graphicFrame>
        <p:grpSp>
          <p:nvGrpSpPr>
            <p:cNvPr id="93332" name="Group 167"/>
            <p:cNvGrpSpPr>
              <a:grpSpLocks/>
            </p:cNvGrpSpPr>
            <p:nvPr/>
          </p:nvGrpSpPr>
          <p:grpSpPr bwMode="auto">
            <a:xfrm>
              <a:off x="2793" y="1517"/>
              <a:ext cx="335" cy="279"/>
              <a:chOff x="2855" y="1195"/>
              <a:chExt cx="335" cy="279"/>
            </a:xfrm>
          </p:grpSpPr>
          <p:sp>
            <p:nvSpPr>
              <p:cNvPr id="93347" name="Rectangle 168"/>
              <p:cNvSpPr>
                <a:spLocks noChangeArrowheads="1"/>
              </p:cNvSpPr>
              <p:nvPr/>
            </p:nvSpPr>
            <p:spPr bwMode="auto">
              <a:xfrm>
                <a:off x="3083" y="1206"/>
                <a:ext cx="107" cy="268"/>
              </a:xfrm>
              <a:prstGeom prst="rect">
                <a:avLst/>
              </a:prstGeom>
              <a:solidFill>
                <a:schemeClr val="bg1"/>
              </a:solidFill>
              <a:ln w="25400" algn="ctr">
                <a:solidFill>
                  <a:srgbClr val="3366FF"/>
                </a:solidFill>
                <a:miter lim="800000"/>
                <a:headEnd/>
                <a:tailEnd/>
              </a:ln>
            </p:spPr>
            <p:txBody>
              <a:bodyPr wrap="none" anchor="ctr"/>
              <a:lstStyle/>
              <a:p>
                <a:endParaRPr lang="zh-CN" altLang="en-US"/>
              </a:p>
            </p:txBody>
          </p:sp>
          <p:graphicFrame>
            <p:nvGraphicFramePr>
              <p:cNvPr id="93237" name="Object 169"/>
              <p:cNvGraphicFramePr>
                <a:graphicFrameLocks noChangeAspect="1"/>
              </p:cNvGraphicFramePr>
              <p:nvPr/>
            </p:nvGraphicFramePr>
            <p:xfrm>
              <a:off x="2855" y="1195"/>
              <a:ext cx="215" cy="253"/>
            </p:xfrm>
            <a:graphic>
              <a:graphicData uri="http://schemas.openxmlformats.org/presentationml/2006/ole">
                <p:oleObj spid="_x0000_s93247" name="公式" r:id="rId10" imgW="190500" imgH="228600" progId="Equation.3">
                  <p:embed/>
                </p:oleObj>
              </a:graphicData>
            </a:graphic>
          </p:graphicFrame>
        </p:grpSp>
        <p:graphicFrame>
          <p:nvGraphicFramePr>
            <p:cNvPr id="93223" name="Object 170"/>
            <p:cNvGraphicFramePr>
              <a:graphicFrameLocks noChangeAspect="1"/>
            </p:cNvGraphicFramePr>
            <p:nvPr/>
          </p:nvGraphicFramePr>
          <p:xfrm>
            <a:off x="3220" y="1391"/>
            <a:ext cx="178" cy="171"/>
          </p:xfrm>
          <a:graphic>
            <a:graphicData uri="http://schemas.openxmlformats.org/presentationml/2006/ole">
              <p:oleObj spid="_x0000_s93248" name="公式" r:id="rId11" imgW="139700" imgH="139700" progId="Equation.3">
                <p:embed/>
              </p:oleObj>
            </a:graphicData>
          </a:graphic>
        </p:graphicFrame>
        <p:graphicFrame>
          <p:nvGraphicFramePr>
            <p:cNvPr id="93224" name="Object 171"/>
            <p:cNvGraphicFramePr>
              <a:graphicFrameLocks noChangeAspect="1"/>
            </p:cNvGraphicFramePr>
            <p:nvPr/>
          </p:nvGraphicFramePr>
          <p:xfrm>
            <a:off x="3220" y="2245"/>
            <a:ext cx="153" cy="81"/>
          </p:xfrm>
          <a:graphic>
            <a:graphicData uri="http://schemas.openxmlformats.org/presentationml/2006/ole">
              <p:oleObj spid="_x0000_s93249" name="公式" r:id="rId12" imgW="139518" imgH="76101" progId="Equation.3">
                <p:embed/>
              </p:oleObj>
            </a:graphicData>
          </a:graphic>
        </p:graphicFrame>
        <p:graphicFrame>
          <p:nvGraphicFramePr>
            <p:cNvPr id="93225" name="Object 172"/>
            <p:cNvGraphicFramePr>
              <a:graphicFrameLocks noChangeAspect="1"/>
            </p:cNvGraphicFramePr>
            <p:nvPr/>
          </p:nvGraphicFramePr>
          <p:xfrm>
            <a:off x="3210" y="1829"/>
            <a:ext cx="198" cy="269"/>
          </p:xfrm>
          <a:graphic>
            <a:graphicData uri="http://schemas.openxmlformats.org/presentationml/2006/ole">
              <p:oleObj spid="_x0000_s93250" name="公式" r:id="rId13" imgW="152268" imgH="215713" progId="Equation.3">
                <p:embed/>
              </p:oleObj>
            </a:graphicData>
          </a:graphic>
        </p:graphicFrame>
        <p:grpSp>
          <p:nvGrpSpPr>
            <p:cNvPr id="93333" name="Group 173"/>
            <p:cNvGrpSpPr>
              <a:grpSpLocks/>
            </p:cNvGrpSpPr>
            <p:nvPr/>
          </p:nvGrpSpPr>
          <p:grpSpPr bwMode="auto">
            <a:xfrm>
              <a:off x="3534" y="1282"/>
              <a:ext cx="109" cy="225"/>
              <a:chOff x="2616" y="2928"/>
              <a:chExt cx="120" cy="240"/>
            </a:xfrm>
          </p:grpSpPr>
          <p:sp>
            <p:nvSpPr>
              <p:cNvPr id="93345" name="Line 174"/>
              <p:cNvSpPr>
                <a:spLocks noChangeShapeType="1"/>
              </p:cNvSpPr>
              <p:nvPr/>
            </p:nvSpPr>
            <p:spPr bwMode="auto">
              <a:xfrm>
                <a:off x="2736" y="2928"/>
                <a:ext cx="0" cy="240"/>
              </a:xfrm>
              <a:prstGeom prst="line">
                <a:avLst/>
              </a:prstGeom>
              <a:noFill/>
              <a:ln w="38100">
                <a:solidFill>
                  <a:srgbClr val="008000"/>
                </a:solidFill>
                <a:round/>
                <a:headEnd/>
                <a:tailEnd/>
              </a:ln>
            </p:spPr>
            <p:txBody>
              <a:bodyPr/>
              <a:lstStyle/>
              <a:p>
                <a:endParaRPr lang="zh-CN" altLang="en-US"/>
              </a:p>
            </p:txBody>
          </p:sp>
          <p:sp>
            <p:nvSpPr>
              <p:cNvPr id="93346" name="Line 175"/>
              <p:cNvSpPr>
                <a:spLocks noChangeShapeType="1"/>
              </p:cNvSpPr>
              <p:nvPr/>
            </p:nvSpPr>
            <p:spPr bwMode="auto">
              <a:xfrm>
                <a:off x="2616" y="2928"/>
                <a:ext cx="0" cy="240"/>
              </a:xfrm>
              <a:prstGeom prst="line">
                <a:avLst/>
              </a:prstGeom>
              <a:noFill/>
              <a:ln w="38100">
                <a:solidFill>
                  <a:srgbClr val="008000"/>
                </a:solidFill>
                <a:round/>
                <a:headEnd/>
                <a:tailEnd/>
              </a:ln>
            </p:spPr>
            <p:txBody>
              <a:bodyPr/>
              <a:lstStyle/>
              <a:p>
                <a:endParaRPr lang="zh-CN" altLang="en-US"/>
              </a:p>
            </p:txBody>
          </p:sp>
        </p:grpSp>
        <p:graphicFrame>
          <p:nvGraphicFramePr>
            <p:cNvPr id="93226" name="Object 176"/>
            <p:cNvGraphicFramePr>
              <a:graphicFrameLocks noChangeAspect="1"/>
            </p:cNvGraphicFramePr>
            <p:nvPr/>
          </p:nvGraphicFramePr>
          <p:xfrm>
            <a:off x="3236" y="1068"/>
            <a:ext cx="284" cy="278"/>
          </p:xfrm>
          <a:graphic>
            <a:graphicData uri="http://schemas.openxmlformats.org/presentationml/2006/ole">
              <p:oleObj spid="_x0000_s93251" name="公式" r:id="rId14" imgW="241300" imgH="228600" progId="Equation.3">
                <p:embed/>
              </p:oleObj>
            </a:graphicData>
          </a:graphic>
        </p:graphicFrame>
        <p:sp>
          <p:nvSpPr>
            <p:cNvPr id="93334" name="Line 177"/>
            <p:cNvSpPr>
              <a:spLocks noChangeShapeType="1"/>
            </p:cNvSpPr>
            <p:nvPr/>
          </p:nvSpPr>
          <p:spPr bwMode="auto">
            <a:xfrm>
              <a:off x="3078" y="1400"/>
              <a:ext cx="456" cy="0"/>
            </a:xfrm>
            <a:prstGeom prst="line">
              <a:avLst/>
            </a:prstGeom>
            <a:noFill/>
            <a:ln w="12700">
              <a:solidFill>
                <a:schemeClr val="tx1"/>
              </a:solidFill>
              <a:round/>
              <a:headEnd/>
              <a:tailEnd/>
            </a:ln>
          </p:spPr>
          <p:txBody>
            <a:bodyPr/>
            <a:lstStyle/>
            <a:p>
              <a:endParaRPr lang="zh-CN" altLang="en-US"/>
            </a:p>
          </p:txBody>
        </p:sp>
        <p:graphicFrame>
          <p:nvGraphicFramePr>
            <p:cNvPr id="93227" name="Object 178"/>
            <p:cNvGraphicFramePr>
              <a:graphicFrameLocks noChangeAspect="1"/>
            </p:cNvGraphicFramePr>
            <p:nvPr/>
          </p:nvGraphicFramePr>
          <p:xfrm>
            <a:off x="3642" y="1222"/>
            <a:ext cx="178" cy="171"/>
          </p:xfrm>
          <a:graphic>
            <a:graphicData uri="http://schemas.openxmlformats.org/presentationml/2006/ole">
              <p:oleObj spid="_x0000_s93252" name="公式" r:id="rId15" imgW="139700" imgH="139700" progId="Equation.3">
                <p:embed/>
              </p:oleObj>
            </a:graphicData>
          </a:graphic>
        </p:graphicFrame>
        <p:sp>
          <p:nvSpPr>
            <p:cNvPr id="93335" name="Oval 179"/>
            <p:cNvSpPr>
              <a:spLocks noChangeArrowheads="1"/>
            </p:cNvSpPr>
            <p:nvPr/>
          </p:nvSpPr>
          <p:spPr bwMode="auto">
            <a:xfrm>
              <a:off x="3816" y="1365"/>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sp>
          <p:nvSpPr>
            <p:cNvPr id="93336" name="Oval 180"/>
            <p:cNvSpPr>
              <a:spLocks noChangeArrowheads="1"/>
            </p:cNvSpPr>
            <p:nvPr/>
          </p:nvSpPr>
          <p:spPr bwMode="auto">
            <a:xfrm>
              <a:off x="4497" y="675"/>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sp>
          <p:nvSpPr>
            <p:cNvPr id="93337" name="Oval 183"/>
            <p:cNvSpPr>
              <a:spLocks noChangeArrowheads="1"/>
            </p:cNvSpPr>
            <p:nvPr/>
          </p:nvSpPr>
          <p:spPr bwMode="auto">
            <a:xfrm>
              <a:off x="4486" y="1670"/>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grpSp>
          <p:nvGrpSpPr>
            <p:cNvPr id="93338" name="Group 184"/>
            <p:cNvGrpSpPr>
              <a:grpSpLocks/>
            </p:cNvGrpSpPr>
            <p:nvPr/>
          </p:nvGrpSpPr>
          <p:grpSpPr bwMode="auto">
            <a:xfrm>
              <a:off x="4879" y="1587"/>
              <a:ext cx="109" cy="225"/>
              <a:chOff x="2616" y="2928"/>
              <a:chExt cx="120" cy="240"/>
            </a:xfrm>
          </p:grpSpPr>
          <p:sp>
            <p:nvSpPr>
              <p:cNvPr id="93343" name="Line 185"/>
              <p:cNvSpPr>
                <a:spLocks noChangeShapeType="1"/>
              </p:cNvSpPr>
              <p:nvPr/>
            </p:nvSpPr>
            <p:spPr bwMode="auto">
              <a:xfrm>
                <a:off x="2736" y="2928"/>
                <a:ext cx="0" cy="240"/>
              </a:xfrm>
              <a:prstGeom prst="line">
                <a:avLst/>
              </a:prstGeom>
              <a:noFill/>
              <a:ln w="38100">
                <a:solidFill>
                  <a:srgbClr val="008000"/>
                </a:solidFill>
                <a:round/>
                <a:headEnd/>
                <a:tailEnd/>
              </a:ln>
            </p:spPr>
            <p:txBody>
              <a:bodyPr/>
              <a:lstStyle/>
              <a:p>
                <a:endParaRPr lang="zh-CN" altLang="en-US"/>
              </a:p>
            </p:txBody>
          </p:sp>
          <p:sp>
            <p:nvSpPr>
              <p:cNvPr id="93344" name="Line 186"/>
              <p:cNvSpPr>
                <a:spLocks noChangeShapeType="1"/>
              </p:cNvSpPr>
              <p:nvPr/>
            </p:nvSpPr>
            <p:spPr bwMode="auto">
              <a:xfrm>
                <a:off x="2616" y="2928"/>
                <a:ext cx="0" cy="240"/>
              </a:xfrm>
              <a:prstGeom prst="line">
                <a:avLst/>
              </a:prstGeom>
              <a:noFill/>
              <a:ln w="38100">
                <a:solidFill>
                  <a:srgbClr val="008000"/>
                </a:solidFill>
                <a:round/>
                <a:headEnd/>
                <a:tailEnd/>
              </a:ln>
            </p:spPr>
            <p:txBody>
              <a:bodyPr/>
              <a:lstStyle/>
              <a:p>
                <a:endParaRPr lang="zh-CN" altLang="en-US"/>
              </a:p>
            </p:txBody>
          </p:sp>
        </p:grpSp>
        <p:sp>
          <p:nvSpPr>
            <p:cNvPr id="93339" name="Line 187"/>
            <p:cNvSpPr>
              <a:spLocks noChangeShapeType="1"/>
            </p:cNvSpPr>
            <p:nvPr/>
          </p:nvSpPr>
          <p:spPr bwMode="auto">
            <a:xfrm>
              <a:off x="4530" y="1705"/>
              <a:ext cx="356" cy="0"/>
            </a:xfrm>
            <a:prstGeom prst="line">
              <a:avLst/>
            </a:prstGeom>
            <a:noFill/>
            <a:ln w="12700">
              <a:solidFill>
                <a:schemeClr val="tx1"/>
              </a:solidFill>
              <a:round/>
              <a:headEnd/>
              <a:tailEnd/>
            </a:ln>
          </p:spPr>
          <p:txBody>
            <a:bodyPr/>
            <a:lstStyle/>
            <a:p>
              <a:endParaRPr lang="zh-CN" altLang="en-US"/>
            </a:p>
          </p:txBody>
        </p:sp>
        <p:sp>
          <p:nvSpPr>
            <p:cNvPr id="93340" name="Line 188"/>
            <p:cNvSpPr>
              <a:spLocks noChangeShapeType="1"/>
            </p:cNvSpPr>
            <p:nvPr/>
          </p:nvSpPr>
          <p:spPr bwMode="auto">
            <a:xfrm>
              <a:off x="4997" y="1706"/>
              <a:ext cx="457" cy="0"/>
            </a:xfrm>
            <a:prstGeom prst="line">
              <a:avLst/>
            </a:prstGeom>
            <a:noFill/>
            <a:ln w="12700">
              <a:solidFill>
                <a:schemeClr val="tx1"/>
              </a:solidFill>
              <a:round/>
              <a:headEnd/>
              <a:tailEnd/>
            </a:ln>
          </p:spPr>
          <p:txBody>
            <a:bodyPr/>
            <a:lstStyle/>
            <a:p>
              <a:endParaRPr lang="zh-CN" altLang="en-US"/>
            </a:p>
          </p:txBody>
        </p:sp>
        <p:graphicFrame>
          <p:nvGraphicFramePr>
            <p:cNvPr id="93228" name="Object 189"/>
            <p:cNvGraphicFramePr>
              <a:graphicFrameLocks noChangeAspect="1"/>
            </p:cNvGraphicFramePr>
            <p:nvPr/>
          </p:nvGraphicFramePr>
          <p:xfrm>
            <a:off x="4777" y="1348"/>
            <a:ext cx="299" cy="278"/>
          </p:xfrm>
          <a:graphic>
            <a:graphicData uri="http://schemas.openxmlformats.org/presentationml/2006/ole">
              <p:oleObj spid="_x0000_s93253" name="公式" r:id="rId16" imgW="253890" imgH="228501" progId="Equation.3">
                <p:embed/>
              </p:oleObj>
            </a:graphicData>
          </a:graphic>
        </p:graphicFrame>
        <p:graphicFrame>
          <p:nvGraphicFramePr>
            <p:cNvPr id="93229" name="Object 190"/>
            <p:cNvGraphicFramePr>
              <a:graphicFrameLocks noChangeAspect="1"/>
            </p:cNvGraphicFramePr>
            <p:nvPr/>
          </p:nvGraphicFramePr>
          <p:xfrm>
            <a:off x="4708" y="1525"/>
            <a:ext cx="178" cy="171"/>
          </p:xfrm>
          <a:graphic>
            <a:graphicData uri="http://schemas.openxmlformats.org/presentationml/2006/ole">
              <p:oleObj spid="_x0000_s93254" name="公式" r:id="rId17" imgW="139700" imgH="139700" progId="Equation.3">
                <p:embed/>
              </p:oleObj>
            </a:graphicData>
          </a:graphic>
        </p:graphicFrame>
        <p:graphicFrame>
          <p:nvGraphicFramePr>
            <p:cNvPr id="93230" name="Object 191"/>
            <p:cNvGraphicFramePr>
              <a:graphicFrameLocks noChangeAspect="1"/>
            </p:cNvGraphicFramePr>
            <p:nvPr/>
          </p:nvGraphicFramePr>
          <p:xfrm>
            <a:off x="5535" y="1875"/>
            <a:ext cx="215" cy="285"/>
          </p:xfrm>
          <a:graphic>
            <a:graphicData uri="http://schemas.openxmlformats.org/presentationml/2006/ole">
              <p:oleObj spid="_x0000_s93255" name="公式" r:id="rId18" imgW="165028" imgH="228501" progId="Equation.3">
                <p:embed/>
              </p:oleObj>
            </a:graphicData>
          </a:graphic>
        </p:graphicFrame>
        <p:graphicFrame>
          <p:nvGraphicFramePr>
            <p:cNvPr id="93231" name="Object 192"/>
            <p:cNvGraphicFramePr>
              <a:graphicFrameLocks noChangeAspect="1"/>
            </p:cNvGraphicFramePr>
            <p:nvPr/>
          </p:nvGraphicFramePr>
          <p:xfrm>
            <a:off x="5521" y="1683"/>
            <a:ext cx="153" cy="147"/>
          </p:xfrm>
          <a:graphic>
            <a:graphicData uri="http://schemas.openxmlformats.org/presentationml/2006/ole">
              <p:oleObj spid="_x0000_s93256" name="公式" r:id="rId19" imgW="139700" imgH="139700" progId="Equation.3">
                <p:embed/>
              </p:oleObj>
            </a:graphicData>
          </a:graphic>
        </p:graphicFrame>
        <p:graphicFrame>
          <p:nvGraphicFramePr>
            <p:cNvPr id="93232" name="Object 193"/>
            <p:cNvGraphicFramePr>
              <a:graphicFrameLocks noChangeAspect="1"/>
            </p:cNvGraphicFramePr>
            <p:nvPr/>
          </p:nvGraphicFramePr>
          <p:xfrm>
            <a:off x="5521" y="2308"/>
            <a:ext cx="153" cy="81"/>
          </p:xfrm>
          <a:graphic>
            <a:graphicData uri="http://schemas.openxmlformats.org/presentationml/2006/ole">
              <p:oleObj spid="_x0000_s93257" name="公式" r:id="rId20" imgW="139518" imgH="76101" progId="Equation.3">
                <p:embed/>
              </p:oleObj>
            </a:graphicData>
          </a:graphic>
        </p:graphicFrame>
        <p:sp>
          <p:nvSpPr>
            <p:cNvPr id="93341" name="Oval 194"/>
            <p:cNvSpPr>
              <a:spLocks noChangeArrowheads="1"/>
            </p:cNvSpPr>
            <p:nvPr/>
          </p:nvSpPr>
          <p:spPr bwMode="auto">
            <a:xfrm>
              <a:off x="5063" y="674"/>
              <a:ext cx="68" cy="68"/>
            </a:xfrm>
            <a:prstGeom prst="ellipse">
              <a:avLst/>
            </a:prstGeom>
            <a:solidFill>
              <a:schemeClr val="bg1"/>
            </a:solidFill>
            <a:ln w="12700" algn="ctr">
              <a:solidFill>
                <a:schemeClr val="tx1"/>
              </a:solidFill>
              <a:round/>
              <a:headEnd/>
              <a:tailEnd/>
            </a:ln>
          </p:spPr>
          <p:txBody>
            <a:bodyPr wrap="none" anchor="ctr"/>
            <a:lstStyle/>
            <a:p>
              <a:endParaRPr lang="zh-CN" altLang="en-US"/>
            </a:p>
          </p:txBody>
        </p:sp>
        <p:sp>
          <p:nvSpPr>
            <p:cNvPr id="93342" name="Rectangle 199"/>
            <p:cNvSpPr>
              <a:spLocks noChangeArrowheads="1"/>
            </p:cNvSpPr>
            <p:nvPr/>
          </p:nvSpPr>
          <p:spPr bwMode="auto">
            <a:xfrm>
              <a:off x="4480" y="1881"/>
              <a:ext cx="107" cy="268"/>
            </a:xfrm>
            <a:prstGeom prst="rect">
              <a:avLst/>
            </a:prstGeom>
            <a:solidFill>
              <a:schemeClr val="bg1"/>
            </a:solidFill>
            <a:ln w="25400" algn="ctr">
              <a:solidFill>
                <a:srgbClr val="3366FF"/>
              </a:solidFill>
              <a:miter lim="800000"/>
              <a:headEnd/>
              <a:tailEnd/>
            </a:ln>
          </p:spPr>
          <p:txBody>
            <a:bodyPr wrap="none" anchor="ctr"/>
            <a:lstStyle/>
            <a:p>
              <a:endParaRPr lang="zh-CN" altLang="en-US"/>
            </a:p>
          </p:txBody>
        </p:sp>
        <p:graphicFrame>
          <p:nvGraphicFramePr>
            <p:cNvPr id="93233" name="Object 200"/>
            <p:cNvGraphicFramePr>
              <a:graphicFrameLocks noChangeAspect="1"/>
            </p:cNvGraphicFramePr>
            <p:nvPr/>
          </p:nvGraphicFramePr>
          <p:xfrm>
            <a:off x="4231" y="1881"/>
            <a:ext cx="216" cy="253"/>
          </p:xfrm>
          <a:graphic>
            <a:graphicData uri="http://schemas.openxmlformats.org/presentationml/2006/ole">
              <p:oleObj spid="_x0000_s93258" name="公式" r:id="rId21" imgW="190500" imgH="228600" progId="Equation.3">
                <p:embed/>
              </p:oleObj>
            </a:graphicData>
          </a:graphic>
        </p:graphicFrame>
        <p:graphicFrame>
          <p:nvGraphicFramePr>
            <p:cNvPr id="93234" name="Object 201"/>
            <p:cNvGraphicFramePr>
              <a:graphicFrameLocks noChangeAspect="1"/>
            </p:cNvGraphicFramePr>
            <p:nvPr/>
          </p:nvGraphicFramePr>
          <p:xfrm>
            <a:off x="4114" y="1201"/>
            <a:ext cx="144" cy="197"/>
          </p:xfrm>
          <a:graphic>
            <a:graphicData uri="http://schemas.openxmlformats.org/presentationml/2006/ole">
              <p:oleObj spid="_x0000_s93259" name="公式" r:id="rId22" imgW="126725" imgH="177415" progId="Equation.3">
                <p:embed/>
              </p:oleObj>
            </a:graphicData>
          </a:graphic>
        </p:graphicFrame>
        <p:graphicFrame>
          <p:nvGraphicFramePr>
            <p:cNvPr id="93235" name="Object 202"/>
            <p:cNvGraphicFramePr>
              <a:graphicFrameLocks noChangeAspect="1"/>
            </p:cNvGraphicFramePr>
            <p:nvPr/>
          </p:nvGraphicFramePr>
          <p:xfrm>
            <a:off x="4375" y="1013"/>
            <a:ext cx="129" cy="155"/>
          </p:xfrm>
          <a:graphic>
            <a:graphicData uri="http://schemas.openxmlformats.org/presentationml/2006/ole">
              <p:oleObj spid="_x0000_s93260" name="公式" r:id="rId23" imgW="114201" imgH="139579" progId="Equation.3">
                <p:embed/>
              </p:oleObj>
            </a:graphicData>
          </a:graphic>
        </p:graphicFrame>
        <p:graphicFrame>
          <p:nvGraphicFramePr>
            <p:cNvPr id="93236" name="Object 203"/>
            <p:cNvGraphicFramePr>
              <a:graphicFrameLocks noChangeAspect="1"/>
            </p:cNvGraphicFramePr>
            <p:nvPr/>
          </p:nvGraphicFramePr>
          <p:xfrm>
            <a:off x="4356" y="1650"/>
            <a:ext cx="130" cy="155"/>
          </p:xfrm>
          <a:graphic>
            <a:graphicData uri="http://schemas.openxmlformats.org/presentationml/2006/ole">
              <p:oleObj spid="_x0000_s93261" name="公式" r:id="rId24" imgW="114201" imgH="139579" progId="Equation.3">
                <p:embed/>
              </p:oleObj>
            </a:graphicData>
          </a:graphic>
        </p:graphicFrame>
      </p:grpSp>
      <p:sp>
        <p:nvSpPr>
          <p:cNvPr id="215245" name="Text Box 205"/>
          <p:cNvSpPr txBox="1">
            <a:spLocks noChangeArrowheads="1"/>
          </p:cNvSpPr>
          <p:nvPr/>
        </p:nvSpPr>
        <p:spPr bwMode="auto">
          <a:xfrm>
            <a:off x="4854575" y="4622800"/>
            <a:ext cx="3790950" cy="822325"/>
          </a:xfrm>
          <a:prstGeom prst="rect">
            <a:avLst/>
          </a:prstGeom>
          <a:solidFill>
            <a:schemeClr val="bg1"/>
          </a:solidFill>
          <a:ln w="9525" algn="ctr">
            <a:noFill/>
            <a:miter lim="800000"/>
            <a:headEnd/>
            <a:tailEnd/>
          </a:ln>
        </p:spPr>
        <p:txBody>
          <a:bodyPr lIns="90000" tIns="46800" rIns="90000" bIns="46800">
            <a:spAutoFit/>
          </a:bodyPr>
          <a:lstStyle/>
          <a:p>
            <a:pPr>
              <a:spcBef>
                <a:spcPct val="50000"/>
              </a:spcBef>
            </a:pPr>
            <a:r>
              <a:rPr lang="zh-CN" altLang="en-US" sz="2400"/>
              <a:t>为什么叫做共集电极放大电路？</a:t>
            </a:r>
          </a:p>
        </p:txBody>
      </p:sp>
      <p:grpSp>
        <p:nvGrpSpPr>
          <p:cNvPr id="9" name="Group 385"/>
          <p:cNvGrpSpPr>
            <a:grpSpLocks/>
          </p:cNvGrpSpPr>
          <p:nvPr/>
        </p:nvGrpSpPr>
        <p:grpSpPr bwMode="auto">
          <a:xfrm>
            <a:off x="55563" y="3667125"/>
            <a:ext cx="4275137" cy="2500313"/>
            <a:chOff x="35" y="2592"/>
            <a:chExt cx="2693" cy="1575"/>
          </a:xfrm>
        </p:grpSpPr>
        <p:sp>
          <p:nvSpPr>
            <p:cNvPr id="93284" name="Line 333"/>
            <p:cNvSpPr>
              <a:spLocks noChangeShapeType="1"/>
            </p:cNvSpPr>
            <p:nvPr/>
          </p:nvSpPr>
          <p:spPr bwMode="auto">
            <a:xfrm>
              <a:off x="1725" y="4015"/>
              <a:ext cx="0" cy="152"/>
            </a:xfrm>
            <a:prstGeom prst="line">
              <a:avLst/>
            </a:prstGeom>
            <a:noFill/>
            <a:ln w="12700">
              <a:solidFill>
                <a:schemeClr val="tx1"/>
              </a:solidFill>
              <a:round/>
              <a:headEnd/>
              <a:tailEnd/>
            </a:ln>
          </p:spPr>
          <p:txBody>
            <a:bodyPr/>
            <a:lstStyle/>
            <a:p>
              <a:endParaRPr lang="zh-CN" altLang="en-US"/>
            </a:p>
          </p:txBody>
        </p:sp>
        <p:sp>
          <p:nvSpPr>
            <p:cNvPr id="93285" name="Oval 334"/>
            <p:cNvSpPr>
              <a:spLocks noChangeArrowheads="1"/>
            </p:cNvSpPr>
            <p:nvPr/>
          </p:nvSpPr>
          <p:spPr bwMode="auto">
            <a:xfrm>
              <a:off x="1691" y="3980"/>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graphicFrame>
          <p:nvGraphicFramePr>
            <p:cNvPr id="93204" name="Object 335"/>
            <p:cNvGraphicFramePr>
              <a:graphicFrameLocks noChangeAspect="1"/>
            </p:cNvGraphicFramePr>
            <p:nvPr/>
          </p:nvGraphicFramePr>
          <p:xfrm>
            <a:off x="2383" y="3176"/>
            <a:ext cx="243" cy="239"/>
          </p:xfrm>
          <a:graphic>
            <a:graphicData uri="http://schemas.openxmlformats.org/presentationml/2006/ole">
              <p:oleObj spid="_x0000_s93262" name="公式" r:id="rId25" imgW="215619" imgH="215619" progId="Equation.3">
                <p:embed/>
              </p:oleObj>
            </a:graphicData>
          </a:graphic>
        </p:graphicFrame>
        <p:sp>
          <p:nvSpPr>
            <p:cNvPr id="93286" name="Line 336"/>
            <p:cNvSpPr>
              <a:spLocks noChangeShapeType="1"/>
            </p:cNvSpPr>
            <p:nvPr/>
          </p:nvSpPr>
          <p:spPr bwMode="auto">
            <a:xfrm>
              <a:off x="1650" y="4167"/>
              <a:ext cx="152" cy="0"/>
            </a:xfrm>
            <a:prstGeom prst="line">
              <a:avLst/>
            </a:prstGeom>
            <a:noFill/>
            <a:ln w="38100">
              <a:solidFill>
                <a:schemeClr val="tx1"/>
              </a:solidFill>
              <a:round/>
              <a:headEnd/>
              <a:tailEnd/>
            </a:ln>
          </p:spPr>
          <p:txBody>
            <a:bodyPr/>
            <a:lstStyle/>
            <a:p>
              <a:endParaRPr lang="zh-CN" altLang="en-US"/>
            </a:p>
          </p:txBody>
        </p:sp>
        <p:sp>
          <p:nvSpPr>
            <p:cNvPr id="93287" name="Line 337"/>
            <p:cNvSpPr>
              <a:spLocks noChangeShapeType="1"/>
            </p:cNvSpPr>
            <p:nvPr/>
          </p:nvSpPr>
          <p:spPr bwMode="auto">
            <a:xfrm flipH="1">
              <a:off x="841" y="3038"/>
              <a:ext cx="669" cy="0"/>
            </a:xfrm>
            <a:prstGeom prst="line">
              <a:avLst/>
            </a:prstGeom>
            <a:noFill/>
            <a:ln w="12700">
              <a:solidFill>
                <a:schemeClr val="tx1"/>
              </a:solidFill>
              <a:round/>
              <a:headEnd/>
              <a:tailEnd/>
            </a:ln>
          </p:spPr>
          <p:txBody>
            <a:bodyPr/>
            <a:lstStyle/>
            <a:p>
              <a:endParaRPr lang="zh-CN" altLang="en-US"/>
            </a:p>
          </p:txBody>
        </p:sp>
        <p:sp>
          <p:nvSpPr>
            <p:cNvPr id="93288" name="Line 338"/>
            <p:cNvSpPr>
              <a:spLocks noChangeShapeType="1"/>
            </p:cNvSpPr>
            <p:nvPr/>
          </p:nvSpPr>
          <p:spPr bwMode="auto">
            <a:xfrm flipV="1">
              <a:off x="1728" y="2629"/>
              <a:ext cx="0" cy="255"/>
            </a:xfrm>
            <a:prstGeom prst="line">
              <a:avLst/>
            </a:prstGeom>
            <a:noFill/>
            <a:ln w="12700">
              <a:solidFill>
                <a:schemeClr val="tx1"/>
              </a:solidFill>
              <a:round/>
              <a:headEnd/>
              <a:tailEnd/>
            </a:ln>
          </p:spPr>
          <p:txBody>
            <a:bodyPr/>
            <a:lstStyle/>
            <a:p>
              <a:endParaRPr lang="zh-CN" altLang="en-US"/>
            </a:p>
          </p:txBody>
        </p:sp>
        <p:grpSp>
          <p:nvGrpSpPr>
            <p:cNvPr id="93289" name="Group 339"/>
            <p:cNvGrpSpPr>
              <a:grpSpLocks/>
            </p:cNvGrpSpPr>
            <p:nvPr/>
          </p:nvGrpSpPr>
          <p:grpSpPr bwMode="auto">
            <a:xfrm>
              <a:off x="1510" y="2859"/>
              <a:ext cx="218" cy="366"/>
              <a:chOff x="2589" y="2584"/>
              <a:chExt cx="218" cy="366"/>
            </a:xfrm>
          </p:grpSpPr>
          <p:sp>
            <p:nvSpPr>
              <p:cNvPr id="93313" name="Line 340"/>
              <p:cNvSpPr>
                <a:spLocks noChangeShapeType="1"/>
              </p:cNvSpPr>
              <p:nvPr/>
            </p:nvSpPr>
            <p:spPr bwMode="auto">
              <a:xfrm>
                <a:off x="2589" y="2584"/>
                <a:ext cx="0" cy="359"/>
              </a:xfrm>
              <a:prstGeom prst="line">
                <a:avLst/>
              </a:prstGeom>
              <a:noFill/>
              <a:ln w="38100">
                <a:solidFill>
                  <a:srgbClr val="FF0000"/>
                </a:solidFill>
                <a:round/>
                <a:headEnd/>
                <a:tailEnd/>
              </a:ln>
            </p:spPr>
            <p:txBody>
              <a:bodyPr/>
              <a:lstStyle/>
              <a:p>
                <a:endParaRPr lang="zh-CN" altLang="en-US"/>
              </a:p>
            </p:txBody>
          </p:sp>
          <p:sp>
            <p:nvSpPr>
              <p:cNvPr id="93314" name="Line 341"/>
              <p:cNvSpPr>
                <a:spLocks noChangeShapeType="1"/>
              </p:cNvSpPr>
              <p:nvPr/>
            </p:nvSpPr>
            <p:spPr bwMode="auto">
              <a:xfrm flipV="1">
                <a:off x="2589" y="2609"/>
                <a:ext cx="218" cy="109"/>
              </a:xfrm>
              <a:prstGeom prst="line">
                <a:avLst/>
              </a:prstGeom>
              <a:noFill/>
              <a:ln w="12700">
                <a:solidFill>
                  <a:srgbClr val="FF0000"/>
                </a:solidFill>
                <a:round/>
                <a:headEnd/>
                <a:tailEnd type="triangle" w="med" len="lg"/>
              </a:ln>
            </p:spPr>
            <p:txBody>
              <a:bodyPr/>
              <a:lstStyle/>
              <a:p>
                <a:endParaRPr lang="zh-CN" altLang="en-US"/>
              </a:p>
            </p:txBody>
          </p:sp>
          <p:sp>
            <p:nvSpPr>
              <p:cNvPr id="93315" name="Line 342"/>
              <p:cNvSpPr>
                <a:spLocks noChangeShapeType="1"/>
              </p:cNvSpPr>
              <p:nvPr/>
            </p:nvSpPr>
            <p:spPr bwMode="auto">
              <a:xfrm>
                <a:off x="2591" y="2842"/>
                <a:ext cx="216" cy="108"/>
              </a:xfrm>
              <a:prstGeom prst="line">
                <a:avLst/>
              </a:prstGeom>
              <a:noFill/>
              <a:ln w="12700">
                <a:solidFill>
                  <a:srgbClr val="FF0000"/>
                </a:solidFill>
                <a:round/>
                <a:headEnd/>
                <a:tailEnd type="none" w="med" len="lg"/>
              </a:ln>
            </p:spPr>
            <p:txBody>
              <a:bodyPr/>
              <a:lstStyle/>
              <a:p>
                <a:endParaRPr lang="zh-CN" altLang="en-US"/>
              </a:p>
            </p:txBody>
          </p:sp>
        </p:grpSp>
        <p:sp>
          <p:nvSpPr>
            <p:cNvPr id="93290" name="Line 343"/>
            <p:cNvSpPr>
              <a:spLocks noChangeShapeType="1"/>
            </p:cNvSpPr>
            <p:nvPr/>
          </p:nvSpPr>
          <p:spPr bwMode="auto">
            <a:xfrm>
              <a:off x="435" y="4017"/>
              <a:ext cx="2235" cy="0"/>
            </a:xfrm>
            <a:prstGeom prst="line">
              <a:avLst/>
            </a:prstGeom>
            <a:noFill/>
            <a:ln w="12700">
              <a:solidFill>
                <a:schemeClr val="tx1"/>
              </a:solidFill>
              <a:round/>
              <a:headEnd/>
              <a:tailEnd/>
            </a:ln>
          </p:spPr>
          <p:txBody>
            <a:bodyPr/>
            <a:lstStyle/>
            <a:p>
              <a:endParaRPr lang="zh-CN" altLang="en-US"/>
            </a:p>
          </p:txBody>
        </p:sp>
        <p:sp>
          <p:nvSpPr>
            <p:cNvPr id="93291" name="Line 344"/>
            <p:cNvSpPr>
              <a:spLocks noChangeShapeType="1"/>
            </p:cNvSpPr>
            <p:nvPr/>
          </p:nvSpPr>
          <p:spPr bwMode="auto">
            <a:xfrm flipV="1">
              <a:off x="1722" y="3214"/>
              <a:ext cx="0" cy="809"/>
            </a:xfrm>
            <a:prstGeom prst="line">
              <a:avLst/>
            </a:prstGeom>
            <a:noFill/>
            <a:ln w="12700">
              <a:solidFill>
                <a:schemeClr val="tx1"/>
              </a:solidFill>
              <a:round/>
              <a:headEnd/>
              <a:tailEnd/>
            </a:ln>
          </p:spPr>
          <p:txBody>
            <a:bodyPr/>
            <a:lstStyle/>
            <a:p>
              <a:endParaRPr lang="zh-CN" altLang="en-US"/>
            </a:p>
          </p:txBody>
        </p:sp>
        <p:sp>
          <p:nvSpPr>
            <p:cNvPr id="93292" name="Line 345"/>
            <p:cNvSpPr>
              <a:spLocks noChangeShapeType="1"/>
            </p:cNvSpPr>
            <p:nvPr/>
          </p:nvSpPr>
          <p:spPr bwMode="auto">
            <a:xfrm flipV="1">
              <a:off x="2067" y="2617"/>
              <a:ext cx="0" cy="1400"/>
            </a:xfrm>
            <a:prstGeom prst="line">
              <a:avLst/>
            </a:prstGeom>
            <a:noFill/>
            <a:ln w="12700">
              <a:solidFill>
                <a:schemeClr val="tx1"/>
              </a:solidFill>
              <a:round/>
              <a:headEnd/>
              <a:tailEnd/>
            </a:ln>
          </p:spPr>
          <p:txBody>
            <a:bodyPr/>
            <a:lstStyle/>
            <a:p>
              <a:endParaRPr lang="zh-CN" altLang="en-US"/>
            </a:p>
          </p:txBody>
        </p:sp>
        <p:sp>
          <p:nvSpPr>
            <p:cNvPr id="93293" name="Line 346"/>
            <p:cNvSpPr>
              <a:spLocks noChangeShapeType="1"/>
            </p:cNvSpPr>
            <p:nvPr/>
          </p:nvSpPr>
          <p:spPr bwMode="auto">
            <a:xfrm flipV="1">
              <a:off x="1050" y="3035"/>
              <a:ext cx="0" cy="969"/>
            </a:xfrm>
            <a:prstGeom prst="line">
              <a:avLst/>
            </a:prstGeom>
            <a:noFill/>
            <a:ln w="12700">
              <a:solidFill>
                <a:schemeClr val="tx1"/>
              </a:solidFill>
              <a:round/>
              <a:headEnd/>
              <a:tailEnd/>
            </a:ln>
          </p:spPr>
          <p:txBody>
            <a:bodyPr/>
            <a:lstStyle/>
            <a:p>
              <a:endParaRPr lang="zh-CN" altLang="en-US"/>
            </a:p>
          </p:txBody>
        </p:sp>
        <p:sp>
          <p:nvSpPr>
            <p:cNvPr id="93294" name="Line 347"/>
            <p:cNvSpPr>
              <a:spLocks noChangeShapeType="1"/>
            </p:cNvSpPr>
            <p:nvPr/>
          </p:nvSpPr>
          <p:spPr bwMode="auto">
            <a:xfrm>
              <a:off x="428" y="3036"/>
              <a:ext cx="0" cy="982"/>
            </a:xfrm>
            <a:prstGeom prst="line">
              <a:avLst/>
            </a:prstGeom>
            <a:noFill/>
            <a:ln w="12700">
              <a:solidFill>
                <a:schemeClr val="tx1"/>
              </a:solidFill>
              <a:round/>
              <a:headEnd/>
              <a:tailEnd/>
            </a:ln>
          </p:spPr>
          <p:txBody>
            <a:bodyPr/>
            <a:lstStyle/>
            <a:p>
              <a:endParaRPr lang="zh-CN" altLang="en-US"/>
            </a:p>
          </p:txBody>
        </p:sp>
        <p:sp>
          <p:nvSpPr>
            <p:cNvPr id="93295" name="Rectangle 348"/>
            <p:cNvSpPr>
              <a:spLocks noChangeArrowheads="1"/>
            </p:cNvSpPr>
            <p:nvPr/>
          </p:nvSpPr>
          <p:spPr bwMode="auto">
            <a:xfrm>
              <a:off x="993" y="3377"/>
              <a:ext cx="107" cy="268"/>
            </a:xfrm>
            <a:prstGeom prst="rect">
              <a:avLst/>
            </a:prstGeom>
            <a:solidFill>
              <a:schemeClr val="bg1"/>
            </a:solidFill>
            <a:ln w="25400" algn="ctr">
              <a:solidFill>
                <a:srgbClr val="3366FF"/>
              </a:solidFill>
              <a:miter lim="800000"/>
              <a:headEnd/>
              <a:tailEnd/>
            </a:ln>
          </p:spPr>
          <p:txBody>
            <a:bodyPr wrap="none" anchor="ctr"/>
            <a:lstStyle/>
            <a:p>
              <a:endParaRPr lang="zh-CN" altLang="en-US"/>
            </a:p>
          </p:txBody>
        </p:sp>
        <p:graphicFrame>
          <p:nvGraphicFramePr>
            <p:cNvPr id="93205" name="Object 349"/>
            <p:cNvGraphicFramePr>
              <a:graphicFrameLocks noChangeAspect="1"/>
            </p:cNvGraphicFramePr>
            <p:nvPr/>
          </p:nvGraphicFramePr>
          <p:xfrm>
            <a:off x="745" y="3367"/>
            <a:ext cx="229" cy="253"/>
          </p:xfrm>
          <a:graphic>
            <a:graphicData uri="http://schemas.openxmlformats.org/presentationml/2006/ole">
              <p:oleObj spid="_x0000_s93263" name="公式" r:id="rId26" imgW="203112" imgH="228501" progId="Equation.3">
                <p:embed/>
              </p:oleObj>
            </a:graphicData>
          </a:graphic>
        </p:graphicFrame>
        <p:grpSp>
          <p:nvGrpSpPr>
            <p:cNvPr id="93296" name="Group 351"/>
            <p:cNvGrpSpPr>
              <a:grpSpLocks/>
            </p:cNvGrpSpPr>
            <p:nvPr/>
          </p:nvGrpSpPr>
          <p:grpSpPr bwMode="auto">
            <a:xfrm>
              <a:off x="35" y="3499"/>
              <a:ext cx="524" cy="443"/>
              <a:chOff x="865" y="2535"/>
              <a:chExt cx="524" cy="443"/>
            </a:xfrm>
          </p:grpSpPr>
          <p:graphicFrame>
            <p:nvGraphicFramePr>
              <p:cNvPr id="93217" name="Object 352"/>
              <p:cNvGraphicFramePr>
                <a:graphicFrameLocks noChangeAspect="1"/>
              </p:cNvGraphicFramePr>
              <p:nvPr/>
            </p:nvGraphicFramePr>
            <p:xfrm>
              <a:off x="1021" y="2535"/>
              <a:ext cx="157" cy="158"/>
            </p:xfrm>
            <a:graphic>
              <a:graphicData uri="http://schemas.openxmlformats.org/presentationml/2006/ole">
                <p:oleObj spid="_x0000_s93264" name="公式" r:id="rId27" imgW="139700" imgH="139700" progId="Equation.3">
                  <p:embed/>
                </p:oleObj>
              </a:graphicData>
            </a:graphic>
          </p:graphicFrame>
          <p:graphicFrame>
            <p:nvGraphicFramePr>
              <p:cNvPr id="93218" name="Object 353"/>
              <p:cNvGraphicFramePr>
                <a:graphicFrameLocks noChangeAspect="1"/>
              </p:cNvGraphicFramePr>
              <p:nvPr/>
            </p:nvGraphicFramePr>
            <p:xfrm>
              <a:off x="1008" y="2889"/>
              <a:ext cx="158" cy="89"/>
            </p:xfrm>
            <a:graphic>
              <a:graphicData uri="http://schemas.openxmlformats.org/presentationml/2006/ole">
                <p:oleObj spid="_x0000_s93265" name="公式" r:id="rId28" imgW="139518" imgH="76101" progId="Equation.3">
                  <p:embed/>
                </p:oleObj>
              </a:graphicData>
            </a:graphic>
          </p:graphicFrame>
          <p:graphicFrame>
            <p:nvGraphicFramePr>
              <p:cNvPr id="93219" name="Object 354"/>
              <p:cNvGraphicFramePr>
                <a:graphicFrameLocks noChangeAspect="1"/>
              </p:cNvGraphicFramePr>
              <p:nvPr/>
            </p:nvGraphicFramePr>
            <p:xfrm>
              <a:off x="865" y="2636"/>
              <a:ext cx="172" cy="253"/>
            </p:xfrm>
            <a:graphic>
              <a:graphicData uri="http://schemas.openxmlformats.org/presentationml/2006/ole">
                <p:oleObj spid="_x0000_s93266" name="公式" r:id="rId29" imgW="152334" imgH="228501" progId="Equation.3">
                  <p:embed/>
                </p:oleObj>
              </a:graphicData>
            </a:graphic>
          </p:graphicFrame>
          <p:grpSp>
            <p:nvGrpSpPr>
              <p:cNvPr id="93310" name="Group 355"/>
              <p:cNvGrpSpPr>
                <a:grpSpLocks/>
              </p:cNvGrpSpPr>
              <p:nvPr/>
            </p:nvGrpSpPr>
            <p:grpSpPr bwMode="auto">
              <a:xfrm>
                <a:off x="1120" y="2648"/>
                <a:ext cx="269" cy="268"/>
                <a:chOff x="144" y="3216"/>
                <a:chExt cx="240" cy="240"/>
              </a:xfrm>
            </p:grpSpPr>
            <p:sp>
              <p:nvSpPr>
                <p:cNvPr id="93311" name="Oval 356"/>
                <p:cNvSpPr>
                  <a:spLocks noChangeArrowheads="1"/>
                </p:cNvSpPr>
                <p:nvPr/>
              </p:nvSpPr>
              <p:spPr bwMode="auto">
                <a:xfrm>
                  <a:off x="144" y="3216"/>
                  <a:ext cx="240" cy="240"/>
                </a:xfrm>
                <a:prstGeom prst="ellipse">
                  <a:avLst/>
                </a:prstGeom>
                <a:noFill/>
                <a:ln w="38100" algn="ctr">
                  <a:solidFill>
                    <a:srgbClr val="FF9900"/>
                  </a:solidFill>
                  <a:round/>
                  <a:headEnd/>
                  <a:tailEnd/>
                </a:ln>
              </p:spPr>
              <p:txBody>
                <a:bodyPr wrap="none" anchor="ctr"/>
                <a:lstStyle/>
                <a:p>
                  <a:endParaRPr lang="zh-CN" altLang="en-US"/>
                </a:p>
              </p:txBody>
            </p:sp>
            <p:sp>
              <p:nvSpPr>
                <p:cNvPr id="93312" name="Line 357"/>
                <p:cNvSpPr>
                  <a:spLocks noChangeShapeType="1"/>
                </p:cNvSpPr>
                <p:nvPr/>
              </p:nvSpPr>
              <p:spPr bwMode="auto">
                <a:xfrm>
                  <a:off x="264" y="3216"/>
                  <a:ext cx="0" cy="240"/>
                </a:xfrm>
                <a:prstGeom prst="line">
                  <a:avLst/>
                </a:prstGeom>
                <a:noFill/>
                <a:ln w="25400">
                  <a:solidFill>
                    <a:srgbClr val="FF9900"/>
                  </a:solidFill>
                  <a:round/>
                  <a:headEnd/>
                  <a:tailEnd/>
                </a:ln>
              </p:spPr>
              <p:txBody>
                <a:bodyPr/>
                <a:lstStyle/>
                <a:p>
                  <a:endParaRPr lang="zh-CN" altLang="en-US"/>
                </a:p>
              </p:txBody>
            </p:sp>
          </p:grpSp>
        </p:grpSp>
        <p:grpSp>
          <p:nvGrpSpPr>
            <p:cNvPr id="93297" name="Group 359"/>
            <p:cNvGrpSpPr>
              <a:grpSpLocks/>
            </p:cNvGrpSpPr>
            <p:nvPr/>
          </p:nvGrpSpPr>
          <p:grpSpPr bwMode="auto">
            <a:xfrm>
              <a:off x="151" y="3155"/>
              <a:ext cx="335" cy="279"/>
              <a:chOff x="2855" y="1195"/>
              <a:chExt cx="335" cy="279"/>
            </a:xfrm>
          </p:grpSpPr>
          <p:sp>
            <p:nvSpPr>
              <p:cNvPr id="93309" name="Rectangle 360"/>
              <p:cNvSpPr>
                <a:spLocks noChangeArrowheads="1"/>
              </p:cNvSpPr>
              <p:nvPr/>
            </p:nvSpPr>
            <p:spPr bwMode="auto">
              <a:xfrm>
                <a:off x="3083" y="1206"/>
                <a:ext cx="107" cy="268"/>
              </a:xfrm>
              <a:prstGeom prst="rect">
                <a:avLst/>
              </a:prstGeom>
              <a:solidFill>
                <a:schemeClr val="bg1"/>
              </a:solidFill>
              <a:ln w="25400" algn="ctr">
                <a:solidFill>
                  <a:srgbClr val="3366FF"/>
                </a:solidFill>
                <a:miter lim="800000"/>
                <a:headEnd/>
                <a:tailEnd/>
              </a:ln>
            </p:spPr>
            <p:txBody>
              <a:bodyPr wrap="none" anchor="ctr"/>
              <a:lstStyle/>
              <a:p>
                <a:endParaRPr lang="zh-CN" altLang="en-US"/>
              </a:p>
            </p:txBody>
          </p:sp>
          <p:graphicFrame>
            <p:nvGraphicFramePr>
              <p:cNvPr id="93216" name="Object 361"/>
              <p:cNvGraphicFramePr>
                <a:graphicFrameLocks noChangeAspect="1"/>
              </p:cNvGraphicFramePr>
              <p:nvPr/>
            </p:nvGraphicFramePr>
            <p:xfrm>
              <a:off x="2855" y="1195"/>
              <a:ext cx="215" cy="253"/>
            </p:xfrm>
            <a:graphic>
              <a:graphicData uri="http://schemas.openxmlformats.org/presentationml/2006/ole">
                <p:oleObj spid="_x0000_s93267" name="公式" r:id="rId30" imgW="190500" imgH="228600" progId="Equation.3">
                  <p:embed/>
                </p:oleObj>
              </a:graphicData>
            </a:graphic>
          </p:graphicFrame>
        </p:grpSp>
        <p:graphicFrame>
          <p:nvGraphicFramePr>
            <p:cNvPr id="93206" name="Object 362"/>
            <p:cNvGraphicFramePr>
              <a:graphicFrameLocks noChangeAspect="1"/>
            </p:cNvGraphicFramePr>
            <p:nvPr/>
          </p:nvGraphicFramePr>
          <p:xfrm>
            <a:off x="578" y="3029"/>
            <a:ext cx="178" cy="171"/>
          </p:xfrm>
          <a:graphic>
            <a:graphicData uri="http://schemas.openxmlformats.org/presentationml/2006/ole">
              <p:oleObj spid="_x0000_s93268" name="公式" r:id="rId31" imgW="139700" imgH="139700" progId="Equation.3">
                <p:embed/>
              </p:oleObj>
            </a:graphicData>
          </a:graphic>
        </p:graphicFrame>
        <p:graphicFrame>
          <p:nvGraphicFramePr>
            <p:cNvPr id="93207" name="Object 363"/>
            <p:cNvGraphicFramePr>
              <a:graphicFrameLocks noChangeAspect="1"/>
            </p:cNvGraphicFramePr>
            <p:nvPr/>
          </p:nvGraphicFramePr>
          <p:xfrm>
            <a:off x="578" y="3883"/>
            <a:ext cx="153" cy="81"/>
          </p:xfrm>
          <a:graphic>
            <a:graphicData uri="http://schemas.openxmlformats.org/presentationml/2006/ole">
              <p:oleObj spid="_x0000_s93269" name="公式" r:id="rId32" imgW="139518" imgH="76101" progId="Equation.3">
                <p:embed/>
              </p:oleObj>
            </a:graphicData>
          </a:graphic>
        </p:graphicFrame>
        <p:graphicFrame>
          <p:nvGraphicFramePr>
            <p:cNvPr id="93208" name="Object 364"/>
            <p:cNvGraphicFramePr>
              <a:graphicFrameLocks noChangeAspect="1"/>
            </p:cNvGraphicFramePr>
            <p:nvPr/>
          </p:nvGraphicFramePr>
          <p:xfrm>
            <a:off x="568" y="3467"/>
            <a:ext cx="198" cy="269"/>
          </p:xfrm>
          <a:graphic>
            <a:graphicData uri="http://schemas.openxmlformats.org/presentationml/2006/ole">
              <p:oleObj spid="_x0000_s93270" name="公式" r:id="rId33" imgW="152268" imgH="215713" progId="Equation.3">
                <p:embed/>
              </p:oleObj>
            </a:graphicData>
          </a:graphic>
        </p:graphicFrame>
        <p:sp>
          <p:nvSpPr>
            <p:cNvPr id="93298" name="Line 365"/>
            <p:cNvSpPr>
              <a:spLocks noChangeShapeType="1"/>
            </p:cNvSpPr>
            <p:nvPr/>
          </p:nvSpPr>
          <p:spPr bwMode="auto">
            <a:xfrm>
              <a:off x="436" y="3038"/>
              <a:ext cx="456" cy="0"/>
            </a:xfrm>
            <a:prstGeom prst="line">
              <a:avLst/>
            </a:prstGeom>
            <a:noFill/>
            <a:ln w="12700">
              <a:solidFill>
                <a:schemeClr val="tx1"/>
              </a:solidFill>
              <a:round/>
              <a:headEnd/>
              <a:tailEnd/>
            </a:ln>
          </p:spPr>
          <p:txBody>
            <a:bodyPr/>
            <a:lstStyle/>
            <a:p>
              <a:endParaRPr lang="zh-CN" altLang="en-US"/>
            </a:p>
          </p:txBody>
        </p:sp>
        <p:sp>
          <p:nvSpPr>
            <p:cNvPr id="93299" name="Oval 366"/>
            <p:cNvSpPr>
              <a:spLocks noChangeArrowheads="1"/>
            </p:cNvSpPr>
            <p:nvPr/>
          </p:nvSpPr>
          <p:spPr bwMode="auto">
            <a:xfrm>
              <a:off x="1015" y="3971"/>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sp>
          <p:nvSpPr>
            <p:cNvPr id="93300" name="Oval 367"/>
            <p:cNvSpPr>
              <a:spLocks noChangeArrowheads="1"/>
            </p:cNvSpPr>
            <p:nvPr/>
          </p:nvSpPr>
          <p:spPr bwMode="auto">
            <a:xfrm>
              <a:off x="2034" y="2592"/>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graphicFrame>
          <p:nvGraphicFramePr>
            <p:cNvPr id="93209" name="Object 370"/>
            <p:cNvGraphicFramePr>
              <a:graphicFrameLocks noChangeAspect="1"/>
            </p:cNvGraphicFramePr>
            <p:nvPr/>
          </p:nvGraphicFramePr>
          <p:xfrm>
            <a:off x="2194" y="3176"/>
            <a:ext cx="215" cy="285"/>
          </p:xfrm>
          <a:graphic>
            <a:graphicData uri="http://schemas.openxmlformats.org/presentationml/2006/ole">
              <p:oleObj spid="_x0000_s93271" name="公式" r:id="rId34" imgW="165028" imgH="228501" progId="Equation.3">
                <p:embed/>
              </p:oleObj>
            </a:graphicData>
          </a:graphic>
        </p:graphicFrame>
        <p:graphicFrame>
          <p:nvGraphicFramePr>
            <p:cNvPr id="93210" name="Object 371"/>
            <p:cNvGraphicFramePr>
              <a:graphicFrameLocks noChangeAspect="1"/>
            </p:cNvGraphicFramePr>
            <p:nvPr/>
          </p:nvGraphicFramePr>
          <p:xfrm>
            <a:off x="2245" y="2673"/>
            <a:ext cx="153" cy="147"/>
          </p:xfrm>
          <a:graphic>
            <a:graphicData uri="http://schemas.openxmlformats.org/presentationml/2006/ole">
              <p:oleObj spid="_x0000_s93272" name="公式" r:id="rId35" imgW="139700" imgH="139700" progId="Equation.3">
                <p:embed/>
              </p:oleObj>
            </a:graphicData>
          </a:graphic>
        </p:graphicFrame>
        <p:graphicFrame>
          <p:nvGraphicFramePr>
            <p:cNvPr id="93211" name="Object 372"/>
            <p:cNvGraphicFramePr>
              <a:graphicFrameLocks noChangeAspect="1"/>
            </p:cNvGraphicFramePr>
            <p:nvPr/>
          </p:nvGraphicFramePr>
          <p:xfrm>
            <a:off x="2245" y="3862"/>
            <a:ext cx="153" cy="81"/>
          </p:xfrm>
          <a:graphic>
            <a:graphicData uri="http://schemas.openxmlformats.org/presentationml/2006/ole">
              <p:oleObj spid="_x0000_s93273" name="公式" r:id="rId36" imgW="139518" imgH="76101" progId="Equation.3">
                <p:embed/>
              </p:oleObj>
            </a:graphicData>
          </a:graphic>
        </p:graphicFrame>
        <p:sp>
          <p:nvSpPr>
            <p:cNvPr id="93301" name="Rectangle 374"/>
            <p:cNvSpPr>
              <a:spLocks noChangeArrowheads="1"/>
            </p:cNvSpPr>
            <p:nvPr/>
          </p:nvSpPr>
          <p:spPr bwMode="auto">
            <a:xfrm>
              <a:off x="2011" y="3213"/>
              <a:ext cx="107" cy="268"/>
            </a:xfrm>
            <a:prstGeom prst="rect">
              <a:avLst/>
            </a:prstGeom>
            <a:solidFill>
              <a:schemeClr val="bg1"/>
            </a:solidFill>
            <a:ln w="25400" algn="ctr">
              <a:solidFill>
                <a:srgbClr val="3366FF"/>
              </a:solidFill>
              <a:miter lim="800000"/>
              <a:headEnd/>
              <a:tailEnd/>
            </a:ln>
          </p:spPr>
          <p:txBody>
            <a:bodyPr wrap="none" anchor="ctr"/>
            <a:lstStyle/>
            <a:p>
              <a:endParaRPr lang="zh-CN" altLang="en-US"/>
            </a:p>
          </p:txBody>
        </p:sp>
        <p:graphicFrame>
          <p:nvGraphicFramePr>
            <p:cNvPr id="93212" name="Object 375"/>
            <p:cNvGraphicFramePr>
              <a:graphicFrameLocks noChangeAspect="1"/>
            </p:cNvGraphicFramePr>
            <p:nvPr/>
          </p:nvGraphicFramePr>
          <p:xfrm>
            <a:off x="1762" y="3213"/>
            <a:ext cx="216" cy="253"/>
          </p:xfrm>
          <a:graphic>
            <a:graphicData uri="http://schemas.openxmlformats.org/presentationml/2006/ole">
              <p:oleObj spid="_x0000_s93274" name="公式" r:id="rId37" imgW="190500" imgH="228600" progId="Equation.3">
                <p:embed/>
              </p:oleObj>
            </a:graphicData>
          </a:graphic>
        </p:graphicFrame>
        <p:graphicFrame>
          <p:nvGraphicFramePr>
            <p:cNvPr id="93213" name="Object 376"/>
            <p:cNvGraphicFramePr>
              <a:graphicFrameLocks noChangeAspect="1"/>
            </p:cNvGraphicFramePr>
            <p:nvPr/>
          </p:nvGraphicFramePr>
          <p:xfrm>
            <a:off x="1313" y="2839"/>
            <a:ext cx="144" cy="197"/>
          </p:xfrm>
          <a:graphic>
            <a:graphicData uri="http://schemas.openxmlformats.org/presentationml/2006/ole">
              <p:oleObj spid="_x0000_s93275" name="公式" r:id="rId38" imgW="126725" imgH="177415" progId="Equation.3">
                <p:embed/>
              </p:oleObj>
            </a:graphicData>
          </a:graphic>
        </p:graphicFrame>
        <p:graphicFrame>
          <p:nvGraphicFramePr>
            <p:cNvPr id="93214" name="Object 377"/>
            <p:cNvGraphicFramePr>
              <a:graphicFrameLocks noChangeAspect="1"/>
            </p:cNvGraphicFramePr>
            <p:nvPr/>
          </p:nvGraphicFramePr>
          <p:xfrm>
            <a:off x="1574" y="2716"/>
            <a:ext cx="129" cy="155"/>
          </p:xfrm>
          <a:graphic>
            <a:graphicData uri="http://schemas.openxmlformats.org/presentationml/2006/ole">
              <p:oleObj spid="_x0000_s93276" name="公式" r:id="rId39" imgW="114201" imgH="139579" progId="Equation.3">
                <p:embed/>
              </p:oleObj>
            </a:graphicData>
          </a:graphic>
        </p:graphicFrame>
        <p:graphicFrame>
          <p:nvGraphicFramePr>
            <p:cNvPr id="93215" name="Object 378"/>
            <p:cNvGraphicFramePr>
              <a:graphicFrameLocks noChangeAspect="1"/>
            </p:cNvGraphicFramePr>
            <p:nvPr/>
          </p:nvGraphicFramePr>
          <p:xfrm>
            <a:off x="1556" y="3275"/>
            <a:ext cx="130" cy="155"/>
          </p:xfrm>
          <a:graphic>
            <a:graphicData uri="http://schemas.openxmlformats.org/presentationml/2006/ole">
              <p:oleObj spid="_x0000_s93277" name="公式" r:id="rId40" imgW="114201" imgH="139579" progId="Equation.3">
                <p:embed/>
              </p:oleObj>
            </a:graphicData>
          </a:graphic>
        </p:graphicFrame>
        <p:sp>
          <p:nvSpPr>
            <p:cNvPr id="93302" name="Oval 379"/>
            <p:cNvSpPr>
              <a:spLocks noChangeArrowheads="1"/>
            </p:cNvSpPr>
            <p:nvPr/>
          </p:nvSpPr>
          <p:spPr bwMode="auto">
            <a:xfrm>
              <a:off x="1019" y="3010"/>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sp>
          <p:nvSpPr>
            <p:cNvPr id="93303" name="Line 380"/>
            <p:cNvSpPr>
              <a:spLocks noChangeShapeType="1"/>
            </p:cNvSpPr>
            <p:nvPr/>
          </p:nvSpPr>
          <p:spPr bwMode="auto">
            <a:xfrm>
              <a:off x="1730" y="2629"/>
              <a:ext cx="940" cy="0"/>
            </a:xfrm>
            <a:prstGeom prst="line">
              <a:avLst/>
            </a:prstGeom>
            <a:noFill/>
            <a:ln w="12700">
              <a:solidFill>
                <a:schemeClr val="tx1"/>
              </a:solidFill>
              <a:round/>
              <a:headEnd/>
              <a:tailEnd/>
            </a:ln>
          </p:spPr>
          <p:txBody>
            <a:bodyPr/>
            <a:lstStyle/>
            <a:p>
              <a:endParaRPr lang="zh-CN" altLang="en-US"/>
            </a:p>
          </p:txBody>
        </p:sp>
        <p:sp>
          <p:nvSpPr>
            <p:cNvPr id="93304" name="Line 381"/>
            <p:cNvSpPr>
              <a:spLocks noChangeShapeType="1"/>
            </p:cNvSpPr>
            <p:nvPr/>
          </p:nvSpPr>
          <p:spPr bwMode="auto">
            <a:xfrm>
              <a:off x="2670" y="2629"/>
              <a:ext cx="0" cy="1385"/>
            </a:xfrm>
            <a:prstGeom prst="line">
              <a:avLst/>
            </a:prstGeom>
            <a:noFill/>
            <a:ln w="12700">
              <a:solidFill>
                <a:schemeClr val="tx1"/>
              </a:solidFill>
              <a:round/>
              <a:headEnd/>
              <a:tailEnd/>
            </a:ln>
          </p:spPr>
          <p:txBody>
            <a:bodyPr/>
            <a:lstStyle/>
            <a:p>
              <a:endParaRPr lang="zh-CN" altLang="en-US"/>
            </a:p>
          </p:txBody>
        </p:sp>
        <p:sp>
          <p:nvSpPr>
            <p:cNvPr id="93305" name="Oval 382"/>
            <p:cNvSpPr>
              <a:spLocks noChangeArrowheads="1"/>
            </p:cNvSpPr>
            <p:nvPr/>
          </p:nvSpPr>
          <p:spPr bwMode="auto">
            <a:xfrm>
              <a:off x="2296" y="3976"/>
              <a:ext cx="68" cy="68"/>
            </a:xfrm>
            <a:prstGeom prst="ellipse">
              <a:avLst/>
            </a:prstGeom>
            <a:solidFill>
              <a:schemeClr val="bg1"/>
            </a:solidFill>
            <a:ln w="12700" algn="ctr">
              <a:solidFill>
                <a:schemeClr val="tx1"/>
              </a:solidFill>
              <a:round/>
              <a:headEnd/>
              <a:tailEnd/>
            </a:ln>
          </p:spPr>
          <p:txBody>
            <a:bodyPr wrap="none" anchor="ctr"/>
            <a:lstStyle/>
            <a:p>
              <a:endParaRPr lang="zh-CN" altLang="en-US"/>
            </a:p>
          </p:txBody>
        </p:sp>
        <p:sp>
          <p:nvSpPr>
            <p:cNvPr id="93306" name="Rectangle 350"/>
            <p:cNvSpPr>
              <a:spLocks noChangeArrowheads="1"/>
            </p:cNvSpPr>
            <p:nvPr/>
          </p:nvSpPr>
          <p:spPr bwMode="auto">
            <a:xfrm>
              <a:off x="2621" y="3151"/>
              <a:ext cx="107" cy="268"/>
            </a:xfrm>
            <a:prstGeom prst="rect">
              <a:avLst/>
            </a:prstGeom>
            <a:solidFill>
              <a:schemeClr val="bg1"/>
            </a:solidFill>
            <a:ln w="25400" algn="ctr">
              <a:solidFill>
                <a:srgbClr val="3366FF"/>
              </a:solidFill>
              <a:miter lim="800000"/>
              <a:headEnd/>
              <a:tailEnd/>
            </a:ln>
          </p:spPr>
          <p:txBody>
            <a:bodyPr wrap="none" anchor="ctr"/>
            <a:lstStyle/>
            <a:p>
              <a:endParaRPr lang="zh-CN" altLang="en-US"/>
            </a:p>
          </p:txBody>
        </p:sp>
        <p:sp>
          <p:nvSpPr>
            <p:cNvPr id="93307" name="Oval 384"/>
            <p:cNvSpPr>
              <a:spLocks noChangeArrowheads="1"/>
            </p:cNvSpPr>
            <p:nvPr/>
          </p:nvSpPr>
          <p:spPr bwMode="auto">
            <a:xfrm>
              <a:off x="2032" y="3980"/>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sp>
          <p:nvSpPr>
            <p:cNvPr id="93308" name="Oval 373"/>
            <p:cNvSpPr>
              <a:spLocks noChangeArrowheads="1"/>
            </p:cNvSpPr>
            <p:nvPr/>
          </p:nvSpPr>
          <p:spPr bwMode="auto">
            <a:xfrm>
              <a:off x="2304" y="2592"/>
              <a:ext cx="68" cy="68"/>
            </a:xfrm>
            <a:prstGeom prst="ellipse">
              <a:avLst/>
            </a:prstGeom>
            <a:solidFill>
              <a:schemeClr val="bg1"/>
            </a:solidFill>
            <a:ln w="12700" algn="ctr">
              <a:solidFill>
                <a:schemeClr val="tx1"/>
              </a:solidFill>
              <a:round/>
              <a:headEnd/>
              <a:tailEnd/>
            </a:ln>
          </p:spPr>
          <p:txBody>
            <a:bodyPr wrap="none" anchor="ctr"/>
            <a:lstStyle/>
            <a:p>
              <a:endParaRPr lang="zh-CN" altLang="en-US"/>
            </a:p>
          </p:txBody>
        </p:sp>
      </p:grpSp>
      <p:sp>
        <p:nvSpPr>
          <p:cNvPr id="215427" name="Text Box 387"/>
          <p:cNvSpPr txBox="1">
            <a:spLocks noChangeArrowheads="1"/>
          </p:cNvSpPr>
          <p:nvPr/>
        </p:nvSpPr>
        <p:spPr bwMode="auto">
          <a:xfrm>
            <a:off x="4854575" y="5632450"/>
            <a:ext cx="2741613" cy="463550"/>
          </a:xfrm>
          <a:prstGeom prst="rect">
            <a:avLst/>
          </a:prstGeom>
          <a:solidFill>
            <a:schemeClr val="bg1"/>
          </a:solidFill>
          <a:ln w="9525" algn="ctr">
            <a:noFill/>
            <a:miter lim="800000"/>
            <a:headEnd/>
            <a:tailEnd/>
          </a:ln>
        </p:spPr>
        <p:txBody>
          <a:bodyPr lIns="90000" tIns="46800" rIns="90000" bIns="46800">
            <a:spAutoFit/>
          </a:bodyPr>
          <a:lstStyle/>
          <a:p>
            <a:pPr>
              <a:spcBef>
                <a:spcPct val="50000"/>
              </a:spcBef>
            </a:pPr>
            <a:r>
              <a:rPr lang="zh-CN" altLang="en-US" sz="2400"/>
              <a:t>又名</a:t>
            </a:r>
            <a:r>
              <a:rPr lang="zh-CN" altLang="en-US" sz="2400">
                <a:solidFill>
                  <a:srgbClr val="FF0000"/>
                </a:solidFill>
              </a:rPr>
              <a:t>射极输出器</a:t>
            </a:r>
            <a:endParaRPr lang="zh-CN" altLang="en-US" sz="2400"/>
          </a:p>
        </p:txBody>
      </p:sp>
      <p:grpSp>
        <p:nvGrpSpPr>
          <p:cNvPr id="14" name="组合 231"/>
          <p:cNvGrpSpPr>
            <a:grpSpLocks/>
          </p:cNvGrpSpPr>
          <p:nvPr/>
        </p:nvGrpSpPr>
        <p:grpSpPr bwMode="auto">
          <a:xfrm>
            <a:off x="20638" y="877888"/>
            <a:ext cx="4432300" cy="2543175"/>
            <a:chOff x="-150872" y="877225"/>
            <a:chExt cx="4431602" cy="2544147"/>
          </a:xfrm>
        </p:grpSpPr>
        <p:grpSp>
          <p:nvGrpSpPr>
            <p:cNvPr id="93250" name="Group 266"/>
            <p:cNvGrpSpPr>
              <a:grpSpLocks/>
            </p:cNvGrpSpPr>
            <p:nvPr/>
          </p:nvGrpSpPr>
          <p:grpSpPr bwMode="auto">
            <a:xfrm>
              <a:off x="-150872" y="877225"/>
              <a:ext cx="4431602" cy="2544147"/>
              <a:chOff x="2677" y="674"/>
              <a:chExt cx="2953" cy="1855"/>
            </a:xfrm>
          </p:grpSpPr>
          <p:sp>
            <p:nvSpPr>
              <p:cNvPr id="93254" name="Line 138"/>
              <p:cNvSpPr>
                <a:spLocks noChangeShapeType="1"/>
              </p:cNvSpPr>
              <p:nvPr/>
            </p:nvSpPr>
            <p:spPr bwMode="auto">
              <a:xfrm>
                <a:off x="4526" y="2377"/>
                <a:ext cx="0" cy="152"/>
              </a:xfrm>
              <a:prstGeom prst="line">
                <a:avLst/>
              </a:prstGeom>
              <a:noFill/>
              <a:ln w="12700">
                <a:solidFill>
                  <a:schemeClr val="tx1"/>
                </a:solidFill>
                <a:round/>
                <a:headEnd/>
                <a:tailEnd/>
              </a:ln>
            </p:spPr>
            <p:txBody>
              <a:bodyPr/>
              <a:lstStyle/>
              <a:p>
                <a:endParaRPr lang="zh-CN" altLang="en-US"/>
              </a:p>
            </p:txBody>
          </p:sp>
          <p:sp>
            <p:nvSpPr>
              <p:cNvPr id="93255" name="Oval 139"/>
              <p:cNvSpPr>
                <a:spLocks noChangeArrowheads="1"/>
              </p:cNvSpPr>
              <p:nvPr/>
            </p:nvSpPr>
            <p:spPr bwMode="auto">
              <a:xfrm>
                <a:off x="4492" y="2342"/>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graphicFrame>
            <p:nvGraphicFramePr>
              <p:cNvPr id="93186" name="Object 140"/>
              <p:cNvGraphicFramePr>
                <a:graphicFrameLocks noChangeAspect="1"/>
              </p:cNvGraphicFramePr>
              <p:nvPr/>
            </p:nvGraphicFramePr>
            <p:xfrm>
              <a:off x="5057" y="1881"/>
              <a:ext cx="243" cy="239"/>
            </p:xfrm>
            <a:graphic>
              <a:graphicData uri="http://schemas.openxmlformats.org/presentationml/2006/ole">
                <p:oleObj spid="_x0000_s93278" name="公式" r:id="rId41" imgW="215619" imgH="215619" progId="Equation.3">
                  <p:embed/>
                </p:oleObj>
              </a:graphicData>
            </a:graphic>
          </p:graphicFrame>
          <p:sp>
            <p:nvSpPr>
              <p:cNvPr id="93256" name="Line 141"/>
              <p:cNvSpPr>
                <a:spLocks noChangeShapeType="1"/>
              </p:cNvSpPr>
              <p:nvPr/>
            </p:nvSpPr>
            <p:spPr bwMode="auto">
              <a:xfrm>
                <a:off x="4451" y="2529"/>
                <a:ext cx="152" cy="0"/>
              </a:xfrm>
              <a:prstGeom prst="line">
                <a:avLst/>
              </a:prstGeom>
              <a:noFill/>
              <a:ln w="38100">
                <a:solidFill>
                  <a:schemeClr val="tx1"/>
                </a:solidFill>
                <a:round/>
                <a:headEnd/>
                <a:tailEnd/>
              </a:ln>
            </p:spPr>
            <p:txBody>
              <a:bodyPr/>
              <a:lstStyle/>
              <a:p>
                <a:endParaRPr lang="zh-CN" altLang="en-US"/>
              </a:p>
            </p:txBody>
          </p:sp>
          <p:sp>
            <p:nvSpPr>
              <p:cNvPr id="93257" name="Line 142"/>
              <p:cNvSpPr>
                <a:spLocks noChangeShapeType="1"/>
              </p:cNvSpPr>
              <p:nvPr/>
            </p:nvSpPr>
            <p:spPr bwMode="auto">
              <a:xfrm flipH="1">
                <a:off x="3642" y="1400"/>
                <a:ext cx="669" cy="0"/>
              </a:xfrm>
              <a:prstGeom prst="line">
                <a:avLst/>
              </a:prstGeom>
              <a:noFill/>
              <a:ln w="12700">
                <a:solidFill>
                  <a:schemeClr val="tx1"/>
                </a:solidFill>
                <a:round/>
                <a:headEnd/>
                <a:tailEnd/>
              </a:ln>
            </p:spPr>
            <p:txBody>
              <a:bodyPr/>
              <a:lstStyle/>
              <a:p>
                <a:endParaRPr lang="zh-CN" altLang="en-US"/>
              </a:p>
            </p:txBody>
          </p:sp>
          <p:sp>
            <p:nvSpPr>
              <p:cNvPr id="93258" name="Line 143"/>
              <p:cNvSpPr>
                <a:spLocks noChangeShapeType="1"/>
              </p:cNvSpPr>
              <p:nvPr/>
            </p:nvSpPr>
            <p:spPr bwMode="auto">
              <a:xfrm flipV="1">
                <a:off x="4529" y="709"/>
                <a:ext cx="0" cy="537"/>
              </a:xfrm>
              <a:prstGeom prst="line">
                <a:avLst/>
              </a:prstGeom>
              <a:noFill/>
              <a:ln w="12700">
                <a:solidFill>
                  <a:schemeClr val="tx1"/>
                </a:solidFill>
                <a:round/>
                <a:headEnd/>
                <a:tailEnd/>
              </a:ln>
            </p:spPr>
            <p:txBody>
              <a:bodyPr/>
              <a:lstStyle/>
              <a:p>
                <a:endParaRPr lang="zh-CN" altLang="en-US"/>
              </a:p>
            </p:txBody>
          </p:sp>
          <p:grpSp>
            <p:nvGrpSpPr>
              <p:cNvPr id="93259" name="Group 144"/>
              <p:cNvGrpSpPr>
                <a:grpSpLocks/>
              </p:cNvGrpSpPr>
              <p:nvPr/>
            </p:nvGrpSpPr>
            <p:grpSpPr bwMode="auto">
              <a:xfrm>
                <a:off x="4311" y="1221"/>
                <a:ext cx="218" cy="366"/>
                <a:chOff x="2589" y="2584"/>
                <a:chExt cx="218" cy="366"/>
              </a:xfrm>
            </p:grpSpPr>
            <p:sp>
              <p:nvSpPr>
                <p:cNvPr id="93281" name="Line 145"/>
                <p:cNvSpPr>
                  <a:spLocks noChangeShapeType="1"/>
                </p:cNvSpPr>
                <p:nvPr/>
              </p:nvSpPr>
              <p:spPr bwMode="auto">
                <a:xfrm>
                  <a:off x="2589" y="2584"/>
                  <a:ext cx="0" cy="359"/>
                </a:xfrm>
                <a:prstGeom prst="line">
                  <a:avLst/>
                </a:prstGeom>
                <a:noFill/>
                <a:ln w="38100">
                  <a:solidFill>
                    <a:srgbClr val="FF0000"/>
                  </a:solidFill>
                  <a:round/>
                  <a:headEnd/>
                  <a:tailEnd/>
                </a:ln>
              </p:spPr>
              <p:txBody>
                <a:bodyPr/>
                <a:lstStyle/>
                <a:p>
                  <a:endParaRPr lang="zh-CN" altLang="en-US"/>
                </a:p>
              </p:txBody>
            </p:sp>
            <p:sp>
              <p:nvSpPr>
                <p:cNvPr id="93282" name="Line 146"/>
                <p:cNvSpPr>
                  <a:spLocks noChangeShapeType="1"/>
                </p:cNvSpPr>
                <p:nvPr/>
              </p:nvSpPr>
              <p:spPr bwMode="auto">
                <a:xfrm flipV="1">
                  <a:off x="2589" y="2609"/>
                  <a:ext cx="218" cy="109"/>
                </a:xfrm>
                <a:prstGeom prst="line">
                  <a:avLst/>
                </a:prstGeom>
                <a:noFill/>
                <a:ln w="12700">
                  <a:solidFill>
                    <a:srgbClr val="FF0000"/>
                  </a:solidFill>
                  <a:round/>
                  <a:headEnd/>
                  <a:tailEnd/>
                </a:ln>
              </p:spPr>
              <p:txBody>
                <a:bodyPr/>
                <a:lstStyle/>
                <a:p>
                  <a:endParaRPr lang="zh-CN" altLang="en-US"/>
                </a:p>
              </p:txBody>
            </p:sp>
            <p:sp>
              <p:nvSpPr>
                <p:cNvPr id="93283" name="Line 147"/>
                <p:cNvSpPr>
                  <a:spLocks noChangeShapeType="1"/>
                </p:cNvSpPr>
                <p:nvPr/>
              </p:nvSpPr>
              <p:spPr bwMode="auto">
                <a:xfrm>
                  <a:off x="2591" y="2842"/>
                  <a:ext cx="216" cy="108"/>
                </a:xfrm>
                <a:prstGeom prst="line">
                  <a:avLst/>
                </a:prstGeom>
                <a:noFill/>
                <a:ln w="12700">
                  <a:solidFill>
                    <a:srgbClr val="FF0000"/>
                  </a:solidFill>
                  <a:round/>
                  <a:headEnd/>
                  <a:tailEnd type="triangle" w="med" len="lg"/>
                </a:ln>
              </p:spPr>
              <p:txBody>
                <a:bodyPr/>
                <a:lstStyle/>
                <a:p>
                  <a:endParaRPr lang="zh-CN" altLang="en-US"/>
                </a:p>
              </p:txBody>
            </p:sp>
          </p:grpSp>
          <p:sp>
            <p:nvSpPr>
              <p:cNvPr id="93260" name="Line 148"/>
              <p:cNvSpPr>
                <a:spLocks noChangeShapeType="1"/>
              </p:cNvSpPr>
              <p:nvPr/>
            </p:nvSpPr>
            <p:spPr bwMode="auto">
              <a:xfrm>
                <a:off x="3083" y="2379"/>
                <a:ext cx="2382" cy="0"/>
              </a:xfrm>
              <a:prstGeom prst="line">
                <a:avLst/>
              </a:prstGeom>
              <a:noFill/>
              <a:ln w="12700">
                <a:solidFill>
                  <a:schemeClr val="tx1"/>
                </a:solidFill>
                <a:round/>
                <a:headEnd/>
                <a:tailEnd/>
              </a:ln>
            </p:spPr>
            <p:txBody>
              <a:bodyPr/>
              <a:lstStyle/>
              <a:p>
                <a:endParaRPr lang="zh-CN" altLang="en-US"/>
              </a:p>
            </p:txBody>
          </p:sp>
          <p:sp>
            <p:nvSpPr>
              <p:cNvPr id="93261" name="Line 149"/>
              <p:cNvSpPr>
                <a:spLocks noChangeShapeType="1"/>
              </p:cNvSpPr>
              <p:nvPr/>
            </p:nvSpPr>
            <p:spPr bwMode="auto">
              <a:xfrm>
                <a:off x="3853" y="709"/>
                <a:ext cx="1245" cy="0"/>
              </a:xfrm>
              <a:prstGeom prst="line">
                <a:avLst/>
              </a:prstGeom>
              <a:noFill/>
              <a:ln w="12700">
                <a:solidFill>
                  <a:schemeClr val="tx1"/>
                </a:solidFill>
                <a:round/>
                <a:headEnd/>
                <a:tailEnd/>
              </a:ln>
            </p:spPr>
            <p:txBody>
              <a:bodyPr/>
              <a:lstStyle/>
              <a:p>
                <a:endParaRPr lang="zh-CN" altLang="en-US"/>
              </a:p>
            </p:txBody>
          </p:sp>
          <p:sp>
            <p:nvSpPr>
              <p:cNvPr id="93262" name="Line 150"/>
              <p:cNvSpPr>
                <a:spLocks noChangeShapeType="1"/>
              </p:cNvSpPr>
              <p:nvPr/>
            </p:nvSpPr>
            <p:spPr bwMode="auto">
              <a:xfrm flipV="1">
                <a:off x="4523" y="1576"/>
                <a:ext cx="0" cy="809"/>
              </a:xfrm>
              <a:prstGeom prst="line">
                <a:avLst/>
              </a:prstGeom>
              <a:noFill/>
              <a:ln w="12700">
                <a:solidFill>
                  <a:schemeClr val="tx1"/>
                </a:solidFill>
                <a:round/>
                <a:headEnd/>
                <a:tailEnd/>
              </a:ln>
            </p:spPr>
            <p:txBody>
              <a:bodyPr/>
              <a:lstStyle/>
              <a:p>
                <a:endParaRPr lang="zh-CN" altLang="en-US"/>
              </a:p>
            </p:txBody>
          </p:sp>
          <p:sp>
            <p:nvSpPr>
              <p:cNvPr id="93263" name="Line 151"/>
              <p:cNvSpPr>
                <a:spLocks noChangeShapeType="1"/>
              </p:cNvSpPr>
              <p:nvPr/>
            </p:nvSpPr>
            <p:spPr bwMode="auto">
              <a:xfrm flipV="1">
                <a:off x="5348" y="1703"/>
                <a:ext cx="0" cy="676"/>
              </a:xfrm>
              <a:prstGeom prst="line">
                <a:avLst/>
              </a:prstGeom>
              <a:noFill/>
              <a:ln w="12700">
                <a:solidFill>
                  <a:schemeClr val="tx1"/>
                </a:solidFill>
                <a:round/>
                <a:headEnd/>
                <a:tailEnd/>
              </a:ln>
            </p:spPr>
            <p:txBody>
              <a:bodyPr/>
              <a:lstStyle/>
              <a:p>
                <a:endParaRPr lang="zh-CN" altLang="en-US"/>
              </a:p>
            </p:txBody>
          </p:sp>
          <p:sp>
            <p:nvSpPr>
              <p:cNvPr id="93264" name="Line 152"/>
              <p:cNvSpPr>
                <a:spLocks noChangeShapeType="1"/>
              </p:cNvSpPr>
              <p:nvPr/>
            </p:nvSpPr>
            <p:spPr bwMode="auto">
              <a:xfrm flipV="1">
                <a:off x="3851" y="709"/>
                <a:ext cx="0" cy="689"/>
              </a:xfrm>
              <a:prstGeom prst="line">
                <a:avLst/>
              </a:prstGeom>
              <a:noFill/>
              <a:ln w="12700">
                <a:solidFill>
                  <a:schemeClr val="tx1"/>
                </a:solidFill>
                <a:round/>
                <a:headEnd/>
                <a:tailEnd/>
              </a:ln>
            </p:spPr>
            <p:txBody>
              <a:bodyPr/>
              <a:lstStyle/>
              <a:p>
                <a:endParaRPr lang="zh-CN" altLang="en-US"/>
              </a:p>
            </p:txBody>
          </p:sp>
          <p:sp>
            <p:nvSpPr>
              <p:cNvPr id="93265" name="Line 153"/>
              <p:cNvSpPr>
                <a:spLocks noChangeShapeType="1"/>
              </p:cNvSpPr>
              <p:nvPr/>
            </p:nvSpPr>
            <p:spPr bwMode="auto">
              <a:xfrm>
                <a:off x="3070" y="1398"/>
                <a:ext cx="0" cy="982"/>
              </a:xfrm>
              <a:prstGeom prst="line">
                <a:avLst/>
              </a:prstGeom>
              <a:noFill/>
              <a:ln w="12700">
                <a:solidFill>
                  <a:schemeClr val="tx1"/>
                </a:solidFill>
                <a:round/>
                <a:headEnd/>
                <a:tailEnd/>
              </a:ln>
            </p:spPr>
            <p:txBody>
              <a:bodyPr/>
              <a:lstStyle/>
              <a:p>
                <a:endParaRPr lang="zh-CN" altLang="en-US"/>
              </a:p>
            </p:txBody>
          </p:sp>
          <p:sp>
            <p:nvSpPr>
              <p:cNvPr id="93266" name="Rectangle 154"/>
              <p:cNvSpPr>
                <a:spLocks noChangeArrowheads="1"/>
              </p:cNvSpPr>
              <p:nvPr/>
            </p:nvSpPr>
            <p:spPr bwMode="auto">
              <a:xfrm>
                <a:off x="3794" y="876"/>
                <a:ext cx="107" cy="268"/>
              </a:xfrm>
              <a:prstGeom prst="rect">
                <a:avLst/>
              </a:prstGeom>
              <a:solidFill>
                <a:schemeClr val="bg1"/>
              </a:solidFill>
              <a:ln w="25400" algn="ctr">
                <a:solidFill>
                  <a:srgbClr val="3366FF"/>
                </a:solidFill>
                <a:miter lim="800000"/>
                <a:headEnd/>
                <a:tailEnd/>
              </a:ln>
            </p:spPr>
            <p:txBody>
              <a:bodyPr wrap="none" anchor="ctr"/>
              <a:lstStyle/>
              <a:p>
                <a:endParaRPr lang="zh-CN" altLang="en-US"/>
              </a:p>
            </p:txBody>
          </p:sp>
          <p:graphicFrame>
            <p:nvGraphicFramePr>
              <p:cNvPr id="93187" name="Object 155"/>
              <p:cNvGraphicFramePr>
                <a:graphicFrameLocks noChangeAspect="1"/>
              </p:cNvGraphicFramePr>
              <p:nvPr/>
            </p:nvGraphicFramePr>
            <p:xfrm>
              <a:off x="3546" y="866"/>
              <a:ext cx="229" cy="253"/>
            </p:xfrm>
            <a:graphic>
              <a:graphicData uri="http://schemas.openxmlformats.org/presentationml/2006/ole">
                <p:oleObj spid="_x0000_s93279" name="公式" r:id="rId42" imgW="203112" imgH="228501" progId="Equation.3">
                  <p:embed/>
                </p:oleObj>
              </a:graphicData>
            </a:graphic>
          </p:graphicFrame>
          <p:sp>
            <p:nvSpPr>
              <p:cNvPr id="93267" name="Rectangle 157"/>
              <p:cNvSpPr>
                <a:spLocks noChangeArrowheads="1"/>
              </p:cNvSpPr>
              <p:nvPr/>
            </p:nvSpPr>
            <p:spPr bwMode="auto">
              <a:xfrm>
                <a:off x="5294" y="1881"/>
                <a:ext cx="107" cy="268"/>
              </a:xfrm>
              <a:prstGeom prst="rect">
                <a:avLst/>
              </a:prstGeom>
              <a:solidFill>
                <a:schemeClr val="bg1"/>
              </a:solidFill>
              <a:ln w="25400" algn="ctr">
                <a:solidFill>
                  <a:srgbClr val="3366FF"/>
                </a:solidFill>
                <a:miter lim="800000"/>
                <a:headEnd/>
                <a:tailEnd/>
              </a:ln>
            </p:spPr>
            <p:txBody>
              <a:bodyPr wrap="none" anchor="ctr"/>
              <a:lstStyle/>
              <a:p>
                <a:endParaRPr lang="zh-CN" altLang="en-US"/>
              </a:p>
            </p:txBody>
          </p:sp>
          <p:grpSp>
            <p:nvGrpSpPr>
              <p:cNvPr id="93268" name="Group 158"/>
              <p:cNvGrpSpPr>
                <a:grpSpLocks/>
              </p:cNvGrpSpPr>
              <p:nvPr/>
            </p:nvGrpSpPr>
            <p:grpSpPr bwMode="auto">
              <a:xfrm>
                <a:off x="2677" y="1861"/>
                <a:ext cx="524" cy="443"/>
                <a:chOff x="865" y="2535"/>
                <a:chExt cx="524" cy="443"/>
              </a:xfrm>
            </p:grpSpPr>
            <p:graphicFrame>
              <p:nvGraphicFramePr>
                <p:cNvPr id="93201" name="Object 159"/>
                <p:cNvGraphicFramePr>
                  <a:graphicFrameLocks noChangeAspect="1"/>
                </p:cNvGraphicFramePr>
                <p:nvPr/>
              </p:nvGraphicFramePr>
              <p:xfrm>
                <a:off x="1021" y="2535"/>
                <a:ext cx="157" cy="158"/>
              </p:xfrm>
              <a:graphic>
                <a:graphicData uri="http://schemas.openxmlformats.org/presentationml/2006/ole">
                  <p:oleObj spid="_x0000_s93280" name="公式" r:id="rId43" imgW="139700" imgH="139700" progId="Equation.3">
                    <p:embed/>
                  </p:oleObj>
                </a:graphicData>
              </a:graphic>
            </p:graphicFrame>
            <p:graphicFrame>
              <p:nvGraphicFramePr>
                <p:cNvPr id="93202" name="Object 160"/>
                <p:cNvGraphicFramePr>
                  <a:graphicFrameLocks noChangeAspect="1"/>
                </p:cNvGraphicFramePr>
                <p:nvPr/>
              </p:nvGraphicFramePr>
              <p:xfrm>
                <a:off x="1008" y="2889"/>
                <a:ext cx="158" cy="89"/>
              </p:xfrm>
              <a:graphic>
                <a:graphicData uri="http://schemas.openxmlformats.org/presentationml/2006/ole">
                  <p:oleObj spid="_x0000_s93281" name="公式" r:id="rId44" imgW="139518" imgH="76101" progId="Equation.3">
                    <p:embed/>
                  </p:oleObj>
                </a:graphicData>
              </a:graphic>
            </p:graphicFrame>
            <p:graphicFrame>
              <p:nvGraphicFramePr>
                <p:cNvPr id="93203" name="Object 161"/>
                <p:cNvGraphicFramePr>
                  <a:graphicFrameLocks noChangeAspect="1"/>
                </p:cNvGraphicFramePr>
                <p:nvPr/>
              </p:nvGraphicFramePr>
              <p:xfrm>
                <a:off x="865" y="2636"/>
                <a:ext cx="172" cy="253"/>
              </p:xfrm>
              <a:graphic>
                <a:graphicData uri="http://schemas.openxmlformats.org/presentationml/2006/ole">
                  <p:oleObj spid="_x0000_s93282" name="公式" r:id="rId45" imgW="152334" imgH="228501" progId="Equation.3">
                    <p:embed/>
                  </p:oleObj>
                </a:graphicData>
              </a:graphic>
            </p:graphicFrame>
            <p:grpSp>
              <p:nvGrpSpPr>
                <p:cNvPr id="93278" name="Group 162"/>
                <p:cNvGrpSpPr>
                  <a:grpSpLocks/>
                </p:cNvGrpSpPr>
                <p:nvPr/>
              </p:nvGrpSpPr>
              <p:grpSpPr bwMode="auto">
                <a:xfrm>
                  <a:off x="1120" y="2648"/>
                  <a:ext cx="269" cy="268"/>
                  <a:chOff x="144" y="3216"/>
                  <a:chExt cx="240" cy="240"/>
                </a:xfrm>
              </p:grpSpPr>
              <p:sp>
                <p:nvSpPr>
                  <p:cNvPr id="93279" name="Oval 163"/>
                  <p:cNvSpPr>
                    <a:spLocks noChangeArrowheads="1"/>
                  </p:cNvSpPr>
                  <p:nvPr/>
                </p:nvSpPr>
                <p:spPr bwMode="auto">
                  <a:xfrm>
                    <a:off x="144" y="3216"/>
                    <a:ext cx="240" cy="240"/>
                  </a:xfrm>
                  <a:prstGeom prst="ellipse">
                    <a:avLst/>
                  </a:prstGeom>
                  <a:noFill/>
                  <a:ln w="38100" algn="ctr">
                    <a:solidFill>
                      <a:srgbClr val="FF9900"/>
                    </a:solidFill>
                    <a:round/>
                    <a:headEnd/>
                    <a:tailEnd/>
                  </a:ln>
                </p:spPr>
                <p:txBody>
                  <a:bodyPr wrap="none" anchor="ctr"/>
                  <a:lstStyle/>
                  <a:p>
                    <a:endParaRPr lang="zh-CN" altLang="en-US"/>
                  </a:p>
                </p:txBody>
              </p:sp>
              <p:sp>
                <p:nvSpPr>
                  <p:cNvPr id="93280" name="Line 164"/>
                  <p:cNvSpPr>
                    <a:spLocks noChangeShapeType="1"/>
                  </p:cNvSpPr>
                  <p:nvPr/>
                </p:nvSpPr>
                <p:spPr bwMode="auto">
                  <a:xfrm>
                    <a:off x="264" y="3216"/>
                    <a:ext cx="0" cy="240"/>
                  </a:xfrm>
                  <a:prstGeom prst="line">
                    <a:avLst/>
                  </a:prstGeom>
                  <a:noFill/>
                  <a:ln w="25400">
                    <a:solidFill>
                      <a:srgbClr val="FF9900"/>
                    </a:solidFill>
                    <a:round/>
                    <a:headEnd/>
                    <a:tailEnd/>
                  </a:ln>
                </p:spPr>
                <p:txBody>
                  <a:bodyPr/>
                  <a:lstStyle/>
                  <a:p>
                    <a:endParaRPr lang="zh-CN" altLang="en-US"/>
                  </a:p>
                </p:txBody>
              </p:sp>
            </p:grpSp>
          </p:grpSp>
          <p:grpSp>
            <p:nvGrpSpPr>
              <p:cNvPr id="93269" name="Group 167"/>
              <p:cNvGrpSpPr>
                <a:grpSpLocks/>
              </p:cNvGrpSpPr>
              <p:nvPr/>
            </p:nvGrpSpPr>
            <p:grpSpPr bwMode="auto">
              <a:xfrm>
                <a:off x="2793" y="1517"/>
                <a:ext cx="335" cy="279"/>
                <a:chOff x="2855" y="1195"/>
                <a:chExt cx="335" cy="279"/>
              </a:xfrm>
            </p:grpSpPr>
            <p:sp>
              <p:nvSpPr>
                <p:cNvPr id="93277" name="Rectangle 168"/>
                <p:cNvSpPr>
                  <a:spLocks noChangeArrowheads="1"/>
                </p:cNvSpPr>
                <p:nvPr/>
              </p:nvSpPr>
              <p:spPr bwMode="auto">
                <a:xfrm>
                  <a:off x="3083" y="1206"/>
                  <a:ext cx="107" cy="268"/>
                </a:xfrm>
                <a:prstGeom prst="rect">
                  <a:avLst/>
                </a:prstGeom>
                <a:solidFill>
                  <a:schemeClr val="bg1"/>
                </a:solidFill>
                <a:ln w="25400" algn="ctr">
                  <a:solidFill>
                    <a:srgbClr val="3366FF"/>
                  </a:solidFill>
                  <a:miter lim="800000"/>
                  <a:headEnd/>
                  <a:tailEnd/>
                </a:ln>
              </p:spPr>
              <p:txBody>
                <a:bodyPr wrap="none" anchor="ctr"/>
                <a:lstStyle/>
                <a:p>
                  <a:endParaRPr lang="zh-CN" altLang="en-US"/>
                </a:p>
              </p:txBody>
            </p:sp>
            <p:graphicFrame>
              <p:nvGraphicFramePr>
                <p:cNvPr id="93200" name="Object 169"/>
                <p:cNvGraphicFramePr>
                  <a:graphicFrameLocks noChangeAspect="1"/>
                </p:cNvGraphicFramePr>
                <p:nvPr/>
              </p:nvGraphicFramePr>
              <p:xfrm>
                <a:off x="2855" y="1195"/>
                <a:ext cx="215" cy="253"/>
              </p:xfrm>
              <a:graphic>
                <a:graphicData uri="http://schemas.openxmlformats.org/presentationml/2006/ole">
                  <p:oleObj spid="_x0000_s93283" name="公式" r:id="rId46" imgW="190500" imgH="228600" progId="Equation.3">
                    <p:embed/>
                  </p:oleObj>
                </a:graphicData>
              </a:graphic>
            </p:graphicFrame>
          </p:grpSp>
          <p:graphicFrame>
            <p:nvGraphicFramePr>
              <p:cNvPr id="93188" name="Object 170"/>
              <p:cNvGraphicFramePr>
                <a:graphicFrameLocks noChangeAspect="1"/>
              </p:cNvGraphicFramePr>
              <p:nvPr/>
            </p:nvGraphicFramePr>
            <p:xfrm>
              <a:off x="3220" y="1391"/>
              <a:ext cx="178" cy="171"/>
            </p:xfrm>
            <a:graphic>
              <a:graphicData uri="http://schemas.openxmlformats.org/presentationml/2006/ole">
                <p:oleObj spid="_x0000_s93284" name="公式" r:id="rId47" imgW="139700" imgH="139700" progId="Equation.3">
                  <p:embed/>
                </p:oleObj>
              </a:graphicData>
            </a:graphic>
          </p:graphicFrame>
          <p:graphicFrame>
            <p:nvGraphicFramePr>
              <p:cNvPr id="93189" name="Object 171"/>
              <p:cNvGraphicFramePr>
                <a:graphicFrameLocks noChangeAspect="1"/>
              </p:cNvGraphicFramePr>
              <p:nvPr/>
            </p:nvGraphicFramePr>
            <p:xfrm>
              <a:off x="3220" y="2245"/>
              <a:ext cx="153" cy="81"/>
            </p:xfrm>
            <a:graphic>
              <a:graphicData uri="http://schemas.openxmlformats.org/presentationml/2006/ole">
                <p:oleObj spid="_x0000_s93285" name="公式" r:id="rId48" imgW="139518" imgH="76101" progId="Equation.3">
                  <p:embed/>
                </p:oleObj>
              </a:graphicData>
            </a:graphic>
          </p:graphicFrame>
          <p:graphicFrame>
            <p:nvGraphicFramePr>
              <p:cNvPr id="93190" name="Object 172"/>
              <p:cNvGraphicFramePr>
                <a:graphicFrameLocks noChangeAspect="1"/>
              </p:cNvGraphicFramePr>
              <p:nvPr/>
            </p:nvGraphicFramePr>
            <p:xfrm>
              <a:off x="3210" y="1829"/>
              <a:ext cx="198" cy="269"/>
            </p:xfrm>
            <a:graphic>
              <a:graphicData uri="http://schemas.openxmlformats.org/presentationml/2006/ole">
                <p:oleObj spid="_x0000_s93286" name="公式" r:id="rId49" imgW="152268" imgH="215713" progId="Equation.3">
                  <p:embed/>
                </p:oleObj>
              </a:graphicData>
            </a:graphic>
          </p:graphicFrame>
          <p:sp>
            <p:nvSpPr>
              <p:cNvPr id="93270" name="Oval 179"/>
              <p:cNvSpPr>
                <a:spLocks noChangeArrowheads="1"/>
              </p:cNvSpPr>
              <p:nvPr/>
            </p:nvSpPr>
            <p:spPr bwMode="auto">
              <a:xfrm>
                <a:off x="3816" y="1365"/>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sp>
            <p:nvSpPr>
              <p:cNvPr id="93271" name="Oval 180"/>
              <p:cNvSpPr>
                <a:spLocks noChangeArrowheads="1"/>
              </p:cNvSpPr>
              <p:nvPr/>
            </p:nvSpPr>
            <p:spPr bwMode="auto">
              <a:xfrm>
                <a:off x="4497" y="675"/>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sp>
            <p:nvSpPr>
              <p:cNvPr id="93272" name="Oval 183"/>
              <p:cNvSpPr>
                <a:spLocks noChangeArrowheads="1"/>
              </p:cNvSpPr>
              <p:nvPr/>
            </p:nvSpPr>
            <p:spPr bwMode="auto">
              <a:xfrm>
                <a:off x="4486" y="1670"/>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sp>
            <p:nvSpPr>
              <p:cNvPr id="93273" name="Line 187"/>
              <p:cNvSpPr>
                <a:spLocks noChangeShapeType="1"/>
              </p:cNvSpPr>
              <p:nvPr/>
            </p:nvSpPr>
            <p:spPr bwMode="auto">
              <a:xfrm>
                <a:off x="4530" y="1705"/>
                <a:ext cx="356" cy="0"/>
              </a:xfrm>
              <a:prstGeom prst="line">
                <a:avLst/>
              </a:prstGeom>
              <a:noFill/>
              <a:ln w="12700">
                <a:solidFill>
                  <a:schemeClr val="tx1"/>
                </a:solidFill>
                <a:round/>
                <a:headEnd/>
                <a:tailEnd/>
              </a:ln>
            </p:spPr>
            <p:txBody>
              <a:bodyPr/>
              <a:lstStyle/>
              <a:p>
                <a:endParaRPr lang="zh-CN" altLang="en-US"/>
              </a:p>
            </p:txBody>
          </p:sp>
          <p:sp>
            <p:nvSpPr>
              <p:cNvPr id="93274" name="Line 188"/>
              <p:cNvSpPr>
                <a:spLocks noChangeShapeType="1"/>
              </p:cNvSpPr>
              <p:nvPr/>
            </p:nvSpPr>
            <p:spPr bwMode="auto">
              <a:xfrm>
                <a:off x="4872" y="1706"/>
                <a:ext cx="457" cy="0"/>
              </a:xfrm>
              <a:prstGeom prst="line">
                <a:avLst/>
              </a:prstGeom>
              <a:noFill/>
              <a:ln w="12700">
                <a:solidFill>
                  <a:schemeClr val="tx1"/>
                </a:solidFill>
                <a:round/>
                <a:headEnd/>
                <a:tailEnd/>
              </a:ln>
            </p:spPr>
            <p:txBody>
              <a:bodyPr/>
              <a:lstStyle/>
              <a:p>
                <a:endParaRPr lang="zh-CN" altLang="en-US"/>
              </a:p>
            </p:txBody>
          </p:sp>
          <p:graphicFrame>
            <p:nvGraphicFramePr>
              <p:cNvPr id="93191" name="Object 189"/>
              <p:cNvGraphicFramePr>
                <a:graphicFrameLocks noChangeAspect="1"/>
              </p:cNvGraphicFramePr>
              <p:nvPr/>
            </p:nvGraphicFramePr>
            <p:xfrm>
              <a:off x="4777" y="1348"/>
              <a:ext cx="299" cy="278"/>
            </p:xfrm>
            <a:graphic>
              <a:graphicData uri="http://schemas.openxmlformats.org/presentationml/2006/ole">
                <p:oleObj spid="_x0000_s93287" name="公式" r:id="rId50" imgW="253890" imgH="228501" progId="Equation.3">
                  <p:embed/>
                </p:oleObj>
              </a:graphicData>
            </a:graphic>
          </p:graphicFrame>
          <p:graphicFrame>
            <p:nvGraphicFramePr>
              <p:cNvPr id="93192" name="Object 190"/>
              <p:cNvGraphicFramePr>
                <a:graphicFrameLocks noChangeAspect="1"/>
              </p:cNvGraphicFramePr>
              <p:nvPr/>
            </p:nvGraphicFramePr>
            <p:xfrm>
              <a:off x="4708" y="1525"/>
              <a:ext cx="178" cy="171"/>
            </p:xfrm>
            <a:graphic>
              <a:graphicData uri="http://schemas.openxmlformats.org/presentationml/2006/ole">
                <p:oleObj spid="_x0000_s93288" name="公式" r:id="rId51" imgW="139700" imgH="139700" progId="Equation.3">
                  <p:embed/>
                </p:oleObj>
              </a:graphicData>
            </a:graphic>
          </p:graphicFrame>
          <p:graphicFrame>
            <p:nvGraphicFramePr>
              <p:cNvPr id="93193" name="Object 191"/>
              <p:cNvGraphicFramePr>
                <a:graphicFrameLocks noChangeAspect="1"/>
              </p:cNvGraphicFramePr>
              <p:nvPr/>
            </p:nvGraphicFramePr>
            <p:xfrm>
              <a:off x="5415" y="1875"/>
              <a:ext cx="215" cy="285"/>
            </p:xfrm>
            <a:graphic>
              <a:graphicData uri="http://schemas.openxmlformats.org/presentationml/2006/ole">
                <p:oleObj spid="_x0000_s93289" name="公式" r:id="rId52" imgW="165028" imgH="228501" progId="Equation.3">
                  <p:embed/>
                </p:oleObj>
              </a:graphicData>
            </a:graphic>
          </p:graphicFrame>
          <p:graphicFrame>
            <p:nvGraphicFramePr>
              <p:cNvPr id="93194" name="Object 192"/>
              <p:cNvGraphicFramePr>
                <a:graphicFrameLocks noChangeAspect="1"/>
              </p:cNvGraphicFramePr>
              <p:nvPr/>
            </p:nvGraphicFramePr>
            <p:xfrm>
              <a:off x="5477" y="1683"/>
              <a:ext cx="153" cy="147"/>
            </p:xfrm>
            <a:graphic>
              <a:graphicData uri="http://schemas.openxmlformats.org/presentationml/2006/ole">
                <p:oleObj spid="_x0000_s93290" name="公式" r:id="rId53" imgW="139700" imgH="139700" progId="Equation.3">
                  <p:embed/>
                </p:oleObj>
              </a:graphicData>
            </a:graphic>
          </p:graphicFrame>
          <p:graphicFrame>
            <p:nvGraphicFramePr>
              <p:cNvPr id="93195" name="Object 193"/>
              <p:cNvGraphicFramePr>
                <a:graphicFrameLocks noChangeAspect="1"/>
              </p:cNvGraphicFramePr>
              <p:nvPr/>
            </p:nvGraphicFramePr>
            <p:xfrm>
              <a:off x="5451" y="2348"/>
              <a:ext cx="153" cy="81"/>
            </p:xfrm>
            <a:graphic>
              <a:graphicData uri="http://schemas.openxmlformats.org/presentationml/2006/ole">
                <p:oleObj spid="_x0000_s93291" name="公式" r:id="rId54" imgW="139518" imgH="76101" progId="Equation.3">
                  <p:embed/>
                </p:oleObj>
              </a:graphicData>
            </a:graphic>
          </p:graphicFrame>
          <p:sp>
            <p:nvSpPr>
              <p:cNvPr id="93275" name="Oval 194"/>
              <p:cNvSpPr>
                <a:spLocks noChangeArrowheads="1"/>
              </p:cNvSpPr>
              <p:nvPr/>
            </p:nvSpPr>
            <p:spPr bwMode="auto">
              <a:xfrm>
                <a:off x="5063" y="674"/>
                <a:ext cx="68" cy="68"/>
              </a:xfrm>
              <a:prstGeom prst="ellipse">
                <a:avLst/>
              </a:prstGeom>
              <a:solidFill>
                <a:schemeClr val="bg1"/>
              </a:solidFill>
              <a:ln w="12700" algn="ctr">
                <a:solidFill>
                  <a:schemeClr val="tx1"/>
                </a:solidFill>
                <a:round/>
                <a:headEnd/>
                <a:tailEnd/>
              </a:ln>
            </p:spPr>
            <p:txBody>
              <a:bodyPr wrap="none" anchor="ctr"/>
              <a:lstStyle/>
              <a:p>
                <a:endParaRPr lang="zh-CN" altLang="en-US"/>
              </a:p>
            </p:txBody>
          </p:sp>
          <p:sp>
            <p:nvSpPr>
              <p:cNvPr id="93276" name="Rectangle 199"/>
              <p:cNvSpPr>
                <a:spLocks noChangeArrowheads="1"/>
              </p:cNvSpPr>
              <p:nvPr/>
            </p:nvSpPr>
            <p:spPr bwMode="auto">
              <a:xfrm>
                <a:off x="4480" y="1881"/>
                <a:ext cx="107" cy="268"/>
              </a:xfrm>
              <a:prstGeom prst="rect">
                <a:avLst/>
              </a:prstGeom>
              <a:solidFill>
                <a:schemeClr val="bg1"/>
              </a:solidFill>
              <a:ln w="25400" algn="ctr">
                <a:solidFill>
                  <a:srgbClr val="3366FF"/>
                </a:solidFill>
                <a:miter lim="800000"/>
                <a:headEnd/>
                <a:tailEnd/>
              </a:ln>
            </p:spPr>
            <p:txBody>
              <a:bodyPr wrap="none" anchor="ctr"/>
              <a:lstStyle/>
              <a:p>
                <a:endParaRPr lang="zh-CN" altLang="en-US"/>
              </a:p>
            </p:txBody>
          </p:sp>
          <p:graphicFrame>
            <p:nvGraphicFramePr>
              <p:cNvPr id="93196" name="Object 200"/>
              <p:cNvGraphicFramePr>
                <a:graphicFrameLocks noChangeAspect="1"/>
              </p:cNvGraphicFramePr>
              <p:nvPr/>
            </p:nvGraphicFramePr>
            <p:xfrm>
              <a:off x="4231" y="1881"/>
              <a:ext cx="216" cy="253"/>
            </p:xfrm>
            <a:graphic>
              <a:graphicData uri="http://schemas.openxmlformats.org/presentationml/2006/ole">
                <p:oleObj spid="_x0000_s93292" name="公式" r:id="rId55" imgW="190500" imgH="228600" progId="Equation.3">
                  <p:embed/>
                </p:oleObj>
              </a:graphicData>
            </a:graphic>
          </p:graphicFrame>
          <p:graphicFrame>
            <p:nvGraphicFramePr>
              <p:cNvPr id="93197" name="Object 201"/>
              <p:cNvGraphicFramePr>
                <a:graphicFrameLocks noChangeAspect="1"/>
              </p:cNvGraphicFramePr>
              <p:nvPr/>
            </p:nvGraphicFramePr>
            <p:xfrm>
              <a:off x="4114" y="1201"/>
              <a:ext cx="144" cy="197"/>
            </p:xfrm>
            <a:graphic>
              <a:graphicData uri="http://schemas.openxmlformats.org/presentationml/2006/ole">
                <p:oleObj spid="_x0000_s93293" name="公式" r:id="rId56" imgW="126725" imgH="177415" progId="Equation.3">
                  <p:embed/>
                </p:oleObj>
              </a:graphicData>
            </a:graphic>
          </p:graphicFrame>
          <p:graphicFrame>
            <p:nvGraphicFramePr>
              <p:cNvPr id="93198" name="Object 202"/>
              <p:cNvGraphicFramePr>
                <a:graphicFrameLocks noChangeAspect="1"/>
              </p:cNvGraphicFramePr>
              <p:nvPr/>
            </p:nvGraphicFramePr>
            <p:xfrm>
              <a:off x="4375" y="1013"/>
              <a:ext cx="129" cy="155"/>
            </p:xfrm>
            <a:graphic>
              <a:graphicData uri="http://schemas.openxmlformats.org/presentationml/2006/ole">
                <p:oleObj spid="_x0000_s93294" name="公式" r:id="rId57" imgW="114201" imgH="139579" progId="Equation.3">
                  <p:embed/>
                </p:oleObj>
              </a:graphicData>
            </a:graphic>
          </p:graphicFrame>
          <p:graphicFrame>
            <p:nvGraphicFramePr>
              <p:cNvPr id="93199" name="Object 203"/>
              <p:cNvGraphicFramePr>
                <a:graphicFrameLocks noChangeAspect="1"/>
              </p:cNvGraphicFramePr>
              <p:nvPr/>
            </p:nvGraphicFramePr>
            <p:xfrm>
              <a:off x="4356" y="1650"/>
              <a:ext cx="130" cy="155"/>
            </p:xfrm>
            <a:graphic>
              <a:graphicData uri="http://schemas.openxmlformats.org/presentationml/2006/ole">
                <p:oleObj spid="_x0000_s93295" name="公式" r:id="rId58" imgW="114201" imgH="139579" progId="Equation.3">
                  <p:embed/>
                </p:oleObj>
              </a:graphicData>
            </a:graphic>
          </p:graphicFrame>
        </p:grpSp>
        <p:sp>
          <p:nvSpPr>
            <p:cNvPr id="93251" name="Line 365"/>
            <p:cNvSpPr>
              <a:spLocks noChangeShapeType="1"/>
            </p:cNvSpPr>
            <p:nvPr/>
          </p:nvSpPr>
          <p:spPr bwMode="auto">
            <a:xfrm>
              <a:off x="415777" y="1874531"/>
              <a:ext cx="882652" cy="0"/>
            </a:xfrm>
            <a:prstGeom prst="line">
              <a:avLst/>
            </a:prstGeom>
            <a:noFill/>
            <a:ln w="12700">
              <a:solidFill>
                <a:schemeClr val="tx1"/>
              </a:solidFill>
              <a:round/>
              <a:headEnd/>
              <a:tailEnd/>
            </a:ln>
          </p:spPr>
          <p:txBody>
            <a:bodyPr/>
            <a:lstStyle/>
            <a:p>
              <a:endParaRPr lang="zh-CN" altLang="en-US"/>
            </a:p>
          </p:txBody>
        </p:sp>
        <p:sp>
          <p:nvSpPr>
            <p:cNvPr id="93252" name="Line 328"/>
            <p:cNvSpPr>
              <a:spLocks noChangeShapeType="1"/>
            </p:cNvSpPr>
            <p:nvPr/>
          </p:nvSpPr>
          <p:spPr bwMode="auto">
            <a:xfrm>
              <a:off x="2629751" y="928656"/>
              <a:ext cx="1492250" cy="0"/>
            </a:xfrm>
            <a:prstGeom prst="line">
              <a:avLst/>
            </a:prstGeom>
            <a:noFill/>
            <a:ln w="12700">
              <a:solidFill>
                <a:schemeClr val="tx1"/>
              </a:solidFill>
              <a:round/>
              <a:headEnd/>
              <a:tailEnd/>
            </a:ln>
          </p:spPr>
          <p:txBody>
            <a:bodyPr/>
            <a:lstStyle/>
            <a:p>
              <a:endParaRPr lang="zh-CN" altLang="en-US"/>
            </a:p>
          </p:txBody>
        </p:sp>
        <p:sp>
          <p:nvSpPr>
            <p:cNvPr id="93253" name="Line 329"/>
            <p:cNvSpPr>
              <a:spLocks noChangeShapeType="1"/>
            </p:cNvSpPr>
            <p:nvPr/>
          </p:nvSpPr>
          <p:spPr bwMode="auto">
            <a:xfrm>
              <a:off x="4016368" y="1013058"/>
              <a:ext cx="0" cy="2217738"/>
            </a:xfrm>
            <a:prstGeom prst="line">
              <a:avLst/>
            </a:prstGeom>
            <a:noFill/>
            <a:ln w="12700">
              <a:solidFill>
                <a:schemeClr val="tx1"/>
              </a:solidFill>
              <a:round/>
              <a:headEnd/>
              <a:tailEnd/>
            </a:ln>
          </p:spPr>
          <p:txBody>
            <a:bodyPr/>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15245"/>
                                        </p:tgtEl>
                                        <p:attrNameLst>
                                          <p:attrName>style.visibility</p:attrName>
                                        </p:attrNameLst>
                                      </p:cBhvr>
                                      <p:to>
                                        <p:strVal val="visible"/>
                                      </p:to>
                                    </p:set>
                                    <p:animEffect transition="in" filter="blinds(horizontal)">
                                      <p:cBhvr>
                                        <p:cTn id="12" dur="500"/>
                                        <p:tgtEl>
                                          <p:spTgt spid="215245"/>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blinds(horizontal)">
                                      <p:cBhvr>
                                        <p:cTn id="21" dur="500"/>
                                        <p:tgtEl>
                                          <p:spTgt spid="9"/>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grpId="0" nodeType="clickEffect">
                                  <p:stCondLst>
                                    <p:cond delay="0"/>
                                  </p:stCondLst>
                                  <p:childTnLst>
                                    <p:set>
                                      <p:cBhvr>
                                        <p:cTn id="25" dur="1" fill="hold">
                                          <p:stCondLst>
                                            <p:cond delay="0"/>
                                          </p:stCondLst>
                                        </p:cTn>
                                        <p:tgtEl>
                                          <p:spTgt spid="215427"/>
                                        </p:tgtEl>
                                        <p:attrNameLst>
                                          <p:attrName>style.visibility</p:attrName>
                                        </p:attrNameLst>
                                      </p:cBhvr>
                                      <p:to>
                                        <p:strVal val="visible"/>
                                      </p:to>
                                    </p:set>
                                    <p:animEffect transition="in" filter="blinds(horizontal)">
                                      <p:cBhvr>
                                        <p:cTn id="26" dur="500"/>
                                        <p:tgtEl>
                                          <p:spTgt spid="2154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245" grpId="0" animBg="1"/>
      <p:bldP spid="21542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00" name="Rectangle 60"/>
          <p:cNvSpPr>
            <a:spLocks noChangeArrowheads="1"/>
          </p:cNvSpPr>
          <p:nvPr/>
        </p:nvSpPr>
        <p:spPr bwMode="auto">
          <a:xfrm>
            <a:off x="206375" y="452438"/>
            <a:ext cx="8740775" cy="525462"/>
          </a:xfrm>
          <a:prstGeom prst="rect">
            <a:avLst/>
          </a:prstGeom>
          <a:noFill/>
          <a:ln w="9525">
            <a:noFill/>
            <a:miter lim="800000"/>
            <a:headEnd/>
            <a:tailEnd/>
          </a:ln>
        </p:spPr>
        <p:txBody>
          <a:bodyPr lIns="90000" tIns="46800" rIns="90000" bIns="46800">
            <a:spAutoFit/>
          </a:bodyPr>
          <a:lstStyle/>
          <a:p>
            <a:pPr>
              <a:defRPr/>
            </a:pPr>
            <a:r>
              <a:rPr lang="en-US" altLang="zh-CN" sz="2800" dirty="0">
                <a:solidFill>
                  <a:srgbClr val="FF0000"/>
                </a:solidFill>
                <a:latin typeface="Times New Roman" pitchFamily="18" charset="0"/>
                <a:ea typeface="+mn-ea"/>
                <a:cs typeface="Times New Roman" pitchFamily="18" charset="0"/>
              </a:rPr>
              <a:t>(2)   </a:t>
            </a:r>
            <a:r>
              <a:rPr lang="zh-CN" altLang="en-US" sz="2800" dirty="0">
                <a:solidFill>
                  <a:srgbClr val="FF0000"/>
                </a:solidFill>
                <a:latin typeface="Times New Roman" pitchFamily="18" charset="0"/>
                <a:ea typeface="+mn-ea"/>
                <a:cs typeface="Times New Roman" pitchFamily="18" charset="0"/>
              </a:rPr>
              <a:t>电子在基区中的扩散与复合，形成复合电流</a:t>
            </a:r>
            <a:r>
              <a:rPr lang="en-US" altLang="zh-CN" sz="2800" dirty="0">
                <a:solidFill>
                  <a:srgbClr val="FF0000"/>
                </a:solidFill>
                <a:latin typeface="Times New Roman" pitchFamily="18" charset="0"/>
                <a:ea typeface="+mn-ea"/>
                <a:cs typeface="Times New Roman" pitchFamily="18" charset="0"/>
              </a:rPr>
              <a:t>I</a:t>
            </a:r>
            <a:r>
              <a:rPr lang="en-US" altLang="zh-CN" sz="2800" baseline="-25000" dirty="0">
                <a:solidFill>
                  <a:srgbClr val="FF0000"/>
                </a:solidFill>
                <a:latin typeface="Times New Roman" pitchFamily="18" charset="0"/>
                <a:ea typeface="+mn-ea"/>
                <a:cs typeface="Times New Roman" pitchFamily="18" charset="0"/>
              </a:rPr>
              <a:t>BN</a:t>
            </a:r>
          </a:p>
        </p:txBody>
      </p:sp>
      <p:sp>
        <p:nvSpPr>
          <p:cNvPr id="30784" name="Rectangle 64"/>
          <p:cNvSpPr>
            <a:spLocks noChangeArrowheads="1"/>
          </p:cNvSpPr>
          <p:nvPr/>
        </p:nvSpPr>
        <p:spPr bwMode="auto">
          <a:xfrm>
            <a:off x="3540125" y="1325563"/>
            <a:ext cx="5334000" cy="1670050"/>
          </a:xfrm>
          <a:prstGeom prst="rect">
            <a:avLst/>
          </a:prstGeom>
          <a:solidFill>
            <a:schemeClr val="bg1"/>
          </a:solidFill>
          <a:ln w="9525">
            <a:noFill/>
            <a:miter lim="800000"/>
            <a:headEnd/>
            <a:tailEnd/>
          </a:ln>
        </p:spPr>
        <p:txBody>
          <a:bodyPr lIns="90000" tIns="46800" rIns="90000" bIns="46800">
            <a:spAutoFit/>
          </a:bodyPr>
          <a:lstStyle/>
          <a:p>
            <a:pPr>
              <a:lnSpc>
                <a:spcPct val="110000"/>
              </a:lnSpc>
            </a:pPr>
            <a:r>
              <a:rPr lang="zh-CN" altLang="en-US" sz="2400">
                <a:latin typeface="宋体" pitchFamily="2" charset="-122"/>
              </a:rPr>
              <a:t>发射区向基区注入的电子在基区内成为</a:t>
            </a:r>
            <a:r>
              <a:rPr lang="zh-CN" altLang="en-US" sz="2400">
                <a:solidFill>
                  <a:srgbClr val="FF3300"/>
                </a:solidFill>
                <a:latin typeface="宋体" pitchFamily="2" charset="-122"/>
              </a:rPr>
              <a:t>非平衡少子</a:t>
            </a:r>
            <a:endParaRPr lang="zh-CN" altLang="en-US" sz="2400">
              <a:latin typeface="宋体" pitchFamily="2" charset="-122"/>
            </a:endParaRPr>
          </a:p>
          <a:p>
            <a:pPr>
              <a:lnSpc>
                <a:spcPct val="110000"/>
              </a:lnSpc>
            </a:pPr>
            <a:r>
              <a:rPr lang="zh-CN" altLang="en-US" sz="2400">
                <a:latin typeface="宋体" pitchFamily="2" charset="-122"/>
              </a:rPr>
              <a:t>靠近发射结的地方，电子浓度最高，形成由浓度梯度产生的</a:t>
            </a:r>
            <a:r>
              <a:rPr lang="zh-CN" altLang="en-US" sz="2400">
                <a:solidFill>
                  <a:srgbClr val="FF3300"/>
                </a:solidFill>
                <a:latin typeface="宋体" pitchFamily="2" charset="-122"/>
              </a:rPr>
              <a:t>扩散运动</a:t>
            </a:r>
            <a:r>
              <a:rPr lang="zh-CN" altLang="en-US" sz="2400">
                <a:latin typeface="宋体" pitchFamily="2" charset="-122"/>
              </a:rPr>
              <a:t>。</a:t>
            </a:r>
          </a:p>
        </p:txBody>
      </p:sp>
      <p:graphicFrame>
        <p:nvGraphicFramePr>
          <p:cNvPr id="4098" name="Object 2"/>
          <p:cNvGraphicFramePr>
            <a:graphicFrameLocks noChangeAspect="1"/>
          </p:cNvGraphicFramePr>
          <p:nvPr/>
        </p:nvGraphicFramePr>
        <p:xfrm>
          <a:off x="503238" y="1952625"/>
          <a:ext cx="2668587" cy="3302000"/>
        </p:xfrm>
        <a:graphic>
          <a:graphicData uri="http://schemas.openxmlformats.org/presentationml/2006/ole">
            <p:oleObj spid="_x0000_s277511" name="BMP 图像" r:id="rId4" imgW="2486372" imgH="3076190" progId="PBrush">
              <p:embed/>
            </p:oleObj>
          </a:graphicData>
        </a:graphic>
      </p:graphicFrame>
      <p:grpSp>
        <p:nvGrpSpPr>
          <p:cNvPr id="2" name="Group 118"/>
          <p:cNvGrpSpPr>
            <a:grpSpLocks/>
          </p:cNvGrpSpPr>
          <p:nvPr/>
        </p:nvGrpSpPr>
        <p:grpSpPr bwMode="auto">
          <a:xfrm>
            <a:off x="2309813" y="3111500"/>
            <a:ext cx="914400" cy="1143000"/>
            <a:chOff x="1440" y="3168"/>
            <a:chExt cx="576" cy="720"/>
          </a:xfrm>
        </p:grpSpPr>
        <p:sp>
          <p:nvSpPr>
            <p:cNvPr id="4118" name="AutoShape 93"/>
            <p:cNvSpPr>
              <a:spLocks noChangeArrowheads="1"/>
            </p:cNvSpPr>
            <p:nvPr/>
          </p:nvSpPr>
          <p:spPr bwMode="auto">
            <a:xfrm>
              <a:off x="1440" y="3168"/>
              <a:ext cx="576" cy="720"/>
            </a:xfrm>
            <a:prstGeom prst="upArrow">
              <a:avLst>
                <a:gd name="adj1" fmla="val 50000"/>
                <a:gd name="adj2" fmla="val 31250"/>
              </a:avLst>
            </a:prstGeom>
            <a:solidFill>
              <a:srgbClr val="3399FF"/>
            </a:solidFill>
            <a:ln w="9525">
              <a:noFill/>
              <a:miter lim="800000"/>
              <a:headEnd/>
              <a:tailEnd/>
            </a:ln>
          </p:spPr>
          <p:txBody>
            <a:bodyPr wrap="none" lIns="90000" tIns="46800" rIns="90000" bIns="46800" anchor="ctr"/>
            <a:lstStyle/>
            <a:p>
              <a:endParaRPr lang="zh-CN" altLang="en-US"/>
            </a:p>
          </p:txBody>
        </p:sp>
        <p:grpSp>
          <p:nvGrpSpPr>
            <p:cNvPr id="3" name="Group 101"/>
            <p:cNvGrpSpPr>
              <a:grpSpLocks/>
            </p:cNvGrpSpPr>
            <p:nvPr/>
          </p:nvGrpSpPr>
          <p:grpSpPr bwMode="auto">
            <a:xfrm>
              <a:off x="1596" y="3336"/>
              <a:ext cx="264" cy="504"/>
              <a:chOff x="420" y="3384"/>
              <a:chExt cx="264" cy="504"/>
            </a:xfrm>
          </p:grpSpPr>
          <p:graphicFrame>
            <p:nvGraphicFramePr>
              <p:cNvPr id="4100" name="Object 4"/>
              <p:cNvGraphicFramePr>
                <a:graphicFrameLocks noChangeAspect="1"/>
              </p:cNvGraphicFramePr>
              <p:nvPr/>
            </p:nvGraphicFramePr>
            <p:xfrm>
              <a:off x="420" y="3714"/>
              <a:ext cx="264" cy="174"/>
            </p:xfrm>
            <a:graphic>
              <a:graphicData uri="http://schemas.openxmlformats.org/presentationml/2006/ole">
                <p:oleObj spid="_x0000_s277512" name="BMP 图象" r:id="rId5" imgW="419048" imgH="276117" progId="PBrush">
                  <p:embed/>
                </p:oleObj>
              </a:graphicData>
            </a:graphic>
          </p:graphicFrame>
          <p:graphicFrame>
            <p:nvGraphicFramePr>
              <p:cNvPr id="4101" name="Object 5"/>
              <p:cNvGraphicFramePr>
                <a:graphicFrameLocks noChangeAspect="1"/>
              </p:cNvGraphicFramePr>
              <p:nvPr/>
            </p:nvGraphicFramePr>
            <p:xfrm>
              <a:off x="420" y="3552"/>
              <a:ext cx="264" cy="174"/>
            </p:xfrm>
            <a:graphic>
              <a:graphicData uri="http://schemas.openxmlformats.org/presentationml/2006/ole">
                <p:oleObj spid="_x0000_s277513" name="BMP 图象" r:id="rId6" imgW="419048" imgH="276117" progId="PBrush">
                  <p:embed/>
                </p:oleObj>
              </a:graphicData>
            </a:graphic>
          </p:graphicFrame>
          <p:graphicFrame>
            <p:nvGraphicFramePr>
              <p:cNvPr id="4102" name="Object 6"/>
              <p:cNvGraphicFramePr>
                <a:graphicFrameLocks noChangeAspect="1"/>
              </p:cNvGraphicFramePr>
              <p:nvPr/>
            </p:nvGraphicFramePr>
            <p:xfrm>
              <a:off x="420" y="3384"/>
              <a:ext cx="264" cy="174"/>
            </p:xfrm>
            <a:graphic>
              <a:graphicData uri="http://schemas.openxmlformats.org/presentationml/2006/ole">
                <p:oleObj spid="_x0000_s277514" name="BMP 图象" r:id="rId7" imgW="419048" imgH="276117" progId="PBrush">
                  <p:embed/>
                </p:oleObj>
              </a:graphicData>
            </a:graphic>
          </p:graphicFrame>
        </p:grpSp>
      </p:grpSp>
      <p:grpSp>
        <p:nvGrpSpPr>
          <p:cNvPr id="4" name="Group 117"/>
          <p:cNvGrpSpPr>
            <a:grpSpLocks/>
          </p:cNvGrpSpPr>
          <p:nvPr/>
        </p:nvGrpSpPr>
        <p:grpSpPr bwMode="auto">
          <a:xfrm>
            <a:off x="2032000" y="3429000"/>
            <a:ext cx="457200" cy="228600"/>
            <a:chOff x="1440" y="3300"/>
            <a:chExt cx="288" cy="144"/>
          </a:xfrm>
        </p:grpSpPr>
        <p:sp>
          <p:nvSpPr>
            <p:cNvPr id="4114" name="AutoShape 74"/>
            <p:cNvSpPr>
              <a:spLocks noChangeArrowheads="1"/>
            </p:cNvSpPr>
            <p:nvPr/>
          </p:nvSpPr>
          <p:spPr bwMode="auto">
            <a:xfrm flipH="1">
              <a:off x="1440" y="3300"/>
              <a:ext cx="288" cy="144"/>
            </a:xfrm>
            <a:prstGeom prst="rightArrow">
              <a:avLst>
                <a:gd name="adj1" fmla="val 50000"/>
                <a:gd name="adj2" fmla="val 50000"/>
              </a:avLst>
            </a:prstGeom>
            <a:solidFill>
              <a:srgbClr val="3399FF"/>
            </a:solidFill>
            <a:ln w="9525">
              <a:noFill/>
              <a:miter lim="800000"/>
              <a:headEnd/>
              <a:tailEnd/>
            </a:ln>
          </p:spPr>
          <p:txBody>
            <a:bodyPr wrap="none" lIns="90000" tIns="46800" rIns="90000" bIns="46800" anchor="ctr"/>
            <a:lstStyle/>
            <a:p>
              <a:endParaRPr lang="zh-CN" altLang="en-US"/>
            </a:p>
          </p:txBody>
        </p:sp>
        <p:grpSp>
          <p:nvGrpSpPr>
            <p:cNvPr id="5" name="Group 112"/>
            <p:cNvGrpSpPr>
              <a:grpSpLocks/>
            </p:cNvGrpSpPr>
            <p:nvPr/>
          </p:nvGrpSpPr>
          <p:grpSpPr bwMode="auto">
            <a:xfrm>
              <a:off x="1536" y="3348"/>
              <a:ext cx="120" cy="48"/>
              <a:chOff x="1572" y="1728"/>
              <a:chExt cx="120" cy="48"/>
            </a:xfrm>
          </p:grpSpPr>
          <p:sp>
            <p:nvSpPr>
              <p:cNvPr id="4116" name="Oval 103"/>
              <p:cNvSpPr>
                <a:spLocks noChangeArrowheads="1"/>
              </p:cNvSpPr>
              <p:nvPr/>
            </p:nvSpPr>
            <p:spPr bwMode="auto">
              <a:xfrm>
                <a:off x="1572" y="1728"/>
                <a:ext cx="48" cy="48"/>
              </a:xfrm>
              <a:prstGeom prst="ellipse">
                <a:avLst/>
              </a:prstGeom>
              <a:solidFill>
                <a:srgbClr val="FF3300"/>
              </a:solidFill>
              <a:ln w="9525">
                <a:solidFill>
                  <a:schemeClr val="tx1"/>
                </a:solidFill>
                <a:round/>
                <a:headEnd/>
                <a:tailEnd/>
              </a:ln>
            </p:spPr>
            <p:txBody>
              <a:bodyPr wrap="none" lIns="90000" tIns="46800" rIns="90000" bIns="46800" anchor="ctr"/>
              <a:lstStyle/>
              <a:p>
                <a:endParaRPr lang="zh-CN" altLang="en-US"/>
              </a:p>
            </p:txBody>
          </p:sp>
          <p:sp>
            <p:nvSpPr>
              <p:cNvPr id="4117" name="Oval 104"/>
              <p:cNvSpPr>
                <a:spLocks noChangeArrowheads="1"/>
              </p:cNvSpPr>
              <p:nvPr/>
            </p:nvSpPr>
            <p:spPr bwMode="auto">
              <a:xfrm>
                <a:off x="1644" y="1728"/>
                <a:ext cx="48" cy="48"/>
              </a:xfrm>
              <a:prstGeom prst="ellipse">
                <a:avLst/>
              </a:prstGeom>
              <a:solidFill>
                <a:srgbClr val="FF3300"/>
              </a:solidFill>
              <a:ln w="9525">
                <a:solidFill>
                  <a:schemeClr val="tx1"/>
                </a:solidFill>
                <a:round/>
                <a:headEnd/>
                <a:tailEnd/>
              </a:ln>
            </p:spPr>
            <p:txBody>
              <a:bodyPr wrap="none" lIns="90000" tIns="46800" rIns="90000" bIns="46800" anchor="ctr"/>
              <a:lstStyle/>
              <a:p>
                <a:endParaRPr lang="zh-CN" altLang="en-US"/>
              </a:p>
            </p:txBody>
          </p:sp>
        </p:grpSp>
      </p:grpSp>
      <p:grpSp>
        <p:nvGrpSpPr>
          <p:cNvPr id="6" name="Group 120"/>
          <p:cNvGrpSpPr>
            <a:grpSpLocks/>
          </p:cNvGrpSpPr>
          <p:nvPr/>
        </p:nvGrpSpPr>
        <p:grpSpPr bwMode="auto">
          <a:xfrm>
            <a:off x="1308100" y="3443288"/>
            <a:ext cx="787400" cy="573087"/>
            <a:chOff x="824" y="2169"/>
            <a:chExt cx="496" cy="361"/>
          </a:xfrm>
        </p:grpSpPr>
        <p:sp>
          <p:nvSpPr>
            <p:cNvPr id="4113" name="Line 78"/>
            <p:cNvSpPr>
              <a:spLocks noChangeShapeType="1"/>
            </p:cNvSpPr>
            <p:nvPr/>
          </p:nvSpPr>
          <p:spPr bwMode="auto">
            <a:xfrm>
              <a:off x="1040" y="2169"/>
              <a:ext cx="280" cy="1"/>
            </a:xfrm>
            <a:prstGeom prst="line">
              <a:avLst/>
            </a:prstGeom>
            <a:noFill/>
            <a:ln w="38100">
              <a:solidFill>
                <a:srgbClr val="FF0000"/>
              </a:solidFill>
              <a:round/>
              <a:headEnd/>
              <a:tailEnd type="triangle" w="med" len="med"/>
            </a:ln>
          </p:spPr>
          <p:txBody>
            <a:bodyPr lIns="90000" tIns="46800" rIns="90000" bIns="46800" anchor="ctr"/>
            <a:lstStyle/>
            <a:p>
              <a:endParaRPr lang="zh-CN" altLang="en-US"/>
            </a:p>
          </p:txBody>
        </p:sp>
        <p:graphicFrame>
          <p:nvGraphicFramePr>
            <p:cNvPr id="4099" name="Object 3"/>
            <p:cNvGraphicFramePr>
              <a:graphicFrameLocks noChangeAspect="1"/>
            </p:cNvGraphicFramePr>
            <p:nvPr/>
          </p:nvGraphicFramePr>
          <p:xfrm>
            <a:off x="824" y="2174"/>
            <a:ext cx="489" cy="356"/>
          </p:xfrm>
          <a:graphic>
            <a:graphicData uri="http://schemas.openxmlformats.org/presentationml/2006/ole">
              <p:oleObj spid="_x0000_s277515" name="公式" r:id="rId8" imgW="241300" imgH="228600" progId="Equation.3">
                <p:embed/>
              </p:oleObj>
            </a:graphicData>
          </a:graphic>
        </p:graphicFrame>
      </p:grpSp>
      <p:sp>
        <p:nvSpPr>
          <p:cNvPr id="20" name="Rectangle 64"/>
          <p:cNvSpPr>
            <a:spLocks noChangeArrowheads="1"/>
          </p:cNvSpPr>
          <p:nvPr/>
        </p:nvSpPr>
        <p:spPr bwMode="auto">
          <a:xfrm>
            <a:off x="3500438" y="3270250"/>
            <a:ext cx="5334000" cy="1312863"/>
          </a:xfrm>
          <a:prstGeom prst="rect">
            <a:avLst/>
          </a:prstGeom>
          <a:solidFill>
            <a:schemeClr val="bg1"/>
          </a:solidFill>
          <a:ln w="9525">
            <a:noFill/>
            <a:miter lim="800000"/>
            <a:headEnd/>
            <a:tailEnd/>
          </a:ln>
        </p:spPr>
        <p:txBody>
          <a:bodyPr lIns="90000" tIns="46800" rIns="90000" bIns="46800">
            <a:spAutoFit/>
          </a:bodyPr>
          <a:lstStyle/>
          <a:p>
            <a:pPr>
              <a:lnSpc>
                <a:spcPct val="110000"/>
              </a:lnSpc>
            </a:pPr>
            <a:r>
              <a:rPr lang="zh-CN" altLang="en-US" sz="2400">
                <a:latin typeface="宋体" pitchFamily="2" charset="-122"/>
              </a:rPr>
              <a:t>电子在向集电结扩散过程中与基区中的空穴发生复合，电源给基区补充空穴，形成</a:t>
            </a:r>
            <a:r>
              <a:rPr lang="zh-CN" altLang="en-US" sz="2400">
                <a:solidFill>
                  <a:srgbClr val="FF3300"/>
                </a:solidFill>
                <a:latin typeface="宋体" pitchFamily="2" charset="-122"/>
              </a:rPr>
              <a:t>基极复合</a:t>
            </a:r>
            <a:r>
              <a:rPr lang="zh-CN" altLang="en-US" sz="2400">
                <a:solidFill>
                  <a:srgbClr val="FF0000"/>
                </a:solidFill>
                <a:latin typeface="宋体" pitchFamily="2" charset="-122"/>
              </a:rPr>
              <a:t>电流为</a:t>
            </a:r>
            <a:r>
              <a:rPr lang="en-US" altLang="zh-CN" sz="2400">
                <a:solidFill>
                  <a:srgbClr val="FF0000"/>
                </a:solidFill>
                <a:latin typeface="宋体" pitchFamily="2" charset="-122"/>
              </a:rPr>
              <a:t>I</a:t>
            </a:r>
            <a:r>
              <a:rPr lang="en-US" altLang="zh-CN" sz="2400" baseline="-25000">
                <a:solidFill>
                  <a:srgbClr val="FF0000"/>
                </a:solidFill>
                <a:latin typeface="宋体" pitchFamily="2" charset="-122"/>
              </a:rPr>
              <a:t>BN</a:t>
            </a:r>
            <a:r>
              <a:rPr lang="zh-CN" altLang="en-US" sz="2400">
                <a:latin typeface="宋体" pitchFamily="2" charset="-122"/>
              </a:rPr>
              <a:t>。</a:t>
            </a:r>
          </a:p>
        </p:txBody>
      </p:sp>
      <p:sp>
        <p:nvSpPr>
          <p:cNvPr id="21" name="Rectangle 64"/>
          <p:cNvSpPr>
            <a:spLocks noChangeArrowheads="1"/>
          </p:cNvSpPr>
          <p:nvPr/>
        </p:nvSpPr>
        <p:spPr bwMode="auto">
          <a:xfrm>
            <a:off x="3540125" y="4857750"/>
            <a:ext cx="5334000" cy="857250"/>
          </a:xfrm>
          <a:prstGeom prst="rect">
            <a:avLst/>
          </a:prstGeom>
          <a:solidFill>
            <a:schemeClr val="bg1"/>
          </a:solidFill>
          <a:ln w="9525">
            <a:noFill/>
            <a:miter lim="800000"/>
            <a:headEnd/>
            <a:tailEnd/>
          </a:ln>
        </p:spPr>
        <p:txBody>
          <a:bodyPr lIns="90000" tIns="46800" rIns="90000" bIns="46800">
            <a:spAutoFit/>
          </a:bodyPr>
          <a:lstStyle/>
          <a:p>
            <a:pPr>
              <a:lnSpc>
                <a:spcPct val="110000"/>
              </a:lnSpc>
            </a:pPr>
            <a:r>
              <a:rPr lang="zh-CN" altLang="en-US" sz="2400">
                <a:latin typeface="宋体" pitchFamily="2" charset="-122"/>
              </a:rPr>
              <a:t>基区搀杂少而且很薄，电流</a:t>
            </a:r>
            <a:r>
              <a:rPr lang="en-US" altLang="zh-CN" sz="2400">
                <a:latin typeface="宋体" pitchFamily="2" charset="-122"/>
              </a:rPr>
              <a:t>I</a:t>
            </a:r>
            <a:r>
              <a:rPr lang="en-US" altLang="zh-CN" sz="2400" baseline="-25000">
                <a:latin typeface="宋体" pitchFamily="2" charset="-122"/>
              </a:rPr>
              <a:t>BN</a:t>
            </a:r>
            <a:r>
              <a:rPr lang="zh-CN" altLang="en-US" sz="2400">
                <a:latin typeface="宋体" pitchFamily="2" charset="-122"/>
              </a:rPr>
              <a:t>很小，大部分电子都可以到达集电结边缘。</a:t>
            </a:r>
          </a:p>
        </p:txBody>
      </p:sp>
      <p:sp>
        <p:nvSpPr>
          <p:cNvPr id="4110" name="日期占位符 3"/>
          <p:cNvSpPr>
            <a:spLocks noGrp="1"/>
          </p:cNvSpPr>
          <p:nvPr>
            <p:ph type="dt" sz="quarter" idx="10"/>
          </p:nvPr>
        </p:nvSpPr>
        <p:spPr>
          <a:noFill/>
        </p:spPr>
        <p:txBody>
          <a:bodyPr/>
          <a:lstStyle/>
          <a:p>
            <a:fld id="{0FF904DE-EC2D-4E46-8454-4ACED90CDE78}" type="datetime1">
              <a:rPr lang="zh-CN" altLang="en-US" smtClean="0">
                <a:latin typeface="Arial" pitchFamily="34" charset="0"/>
              </a:rPr>
              <a:pPr/>
              <a:t>2019-10-9</a:t>
            </a:fld>
            <a:endParaRPr lang="en-US" altLang="zh-CN" smtClean="0">
              <a:latin typeface="Arial" pitchFamily="34" charset="0"/>
            </a:endParaRPr>
          </a:p>
        </p:txBody>
      </p:sp>
      <p:sp>
        <p:nvSpPr>
          <p:cNvPr id="4111" name="灯片编号占位符 4"/>
          <p:cNvSpPr>
            <a:spLocks noGrp="1"/>
          </p:cNvSpPr>
          <p:nvPr>
            <p:ph type="sldNum" sz="quarter" idx="12"/>
          </p:nvPr>
        </p:nvSpPr>
        <p:spPr>
          <a:noFill/>
        </p:spPr>
        <p:txBody>
          <a:bodyPr/>
          <a:lstStyle/>
          <a:p>
            <a:fld id="{B09D72DF-82AD-4EDD-82E5-350A04D80BC6}" type="slidenum">
              <a:rPr lang="en-US" altLang="zh-CN" smtClean="0">
                <a:latin typeface="Arial" pitchFamily="34" charset="0"/>
              </a:rPr>
              <a:pPr/>
              <a:t>11</a:t>
            </a:fld>
            <a:endParaRPr lang="en-US" altLang="zh-CN" smtClean="0">
              <a:latin typeface="Arial" pitchFamily="34" charset="0"/>
            </a:endParaRPr>
          </a:p>
        </p:txBody>
      </p:sp>
      <p:sp>
        <p:nvSpPr>
          <p:cNvPr id="4112" name="页脚占位符 5"/>
          <p:cNvSpPr>
            <a:spLocks noGrp="1"/>
          </p:cNvSpPr>
          <p:nvPr>
            <p:ph type="ftr" sz="quarter" idx="11"/>
          </p:nvPr>
        </p:nvSpPr>
        <p:spPr>
          <a:noFill/>
        </p:spPr>
        <p:txBody>
          <a:bodyPr/>
          <a:lstStyle/>
          <a:p>
            <a:r>
              <a:rPr lang="en-US" altLang="zh-CN" smtClean="0">
                <a:latin typeface="Arial" pitchFamily="34" charset="0"/>
              </a:rPr>
              <a:t>电工电子教研室</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30784"/>
                                        </p:tgtEl>
                                        <p:attrNameLst>
                                          <p:attrName>style.visibility</p:attrName>
                                        </p:attrNameLst>
                                      </p:cBhvr>
                                      <p:to>
                                        <p:strVal val="visible"/>
                                      </p:to>
                                    </p:set>
                                    <p:animEffect transition="in" filter="barn(outVertical)">
                                      <p:cBhvr>
                                        <p:cTn id="7" dur="500"/>
                                        <p:tgtEl>
                                          <p:spTgt spid="3078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down)">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37"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barn(outVertical)">
                                      <p:cBhvr>
                                        <p:cTn id="17" dur="500"/>
                                        <p:tgtEl>
                                          <p:spTgt spid="2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wipe(right)">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wipe(left)">
                                      <p:cBhvr>
                                        <p:cTn id="27" dur="5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37" fill="hold" grpId="0" nodeType="clickEffect">
                                  <p:stCondLst>
                                    <p:cond delay="0"/>
                                  </p:stCondLst>
                                  <p:childTnLst>
                                    <p:set>
                                      <p:cBhvr>
                                        <p:cTn id="31" dur="1" fill="hold">
                                          <p:stCondLst>
                                            <p:cond delay="0"/>
                                          </p:stCondLst>
                                        </p:cTn>
                                        <p:tgtEl>
                                          <p:spTgt spid="21"/>
                                        </p:tgtEl>
                                        <p:attrNameLst>
                                          <p:attrName>style.visibility</p:attrName>
                                        </p:attrNameLst>
                                      </p:cBhvr>
                                      <p:to>
                                        <p:strVal val="visible"/>
                                      </p:to>
                                    </p:set>
                                    <p:animEffect transition="in" filter="barn(outVertical)">
                                      <p:cBhvr>
                                        <p:cTn id="32"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84" grpId="0" animBg="1" autoUpdateAnimBg="0"/>
      <p:bldP spid="20" grpId="0" animBg="1" autoUpdateAnimBg="0"/>
      <p:bldP spid="21" grpId="0" animBg="1" autoUpdateAnimBg="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46" name="日期占位符 1"/>
          <p:cNvSpPr>
            <a:spLocks noGrp="1"/>
          </p:cNvSpPr>
          <p:nvPr>
            <p:ph type="dt" sz="quarter" idx="10"/>
          </p:nvPr>
        </p:nvSpPr>
        <p:spPr>
          <a:noFill/>
        </p:spPr>
        <p:txBody>
          <a:bodyPr/>
          <a:lstStyle/>
          <a:p>
            <a:fld id="{EE5E1D62-D6A9-41FB-B5B9-8907C52864FA}" type="datetime1">
              <a:rPr lang="zh-CN" altLang="en-US" smtClean="0">
                <a:latin typeface="Arial" pitchFamily="34" charset="0"/>
              </a:rPr>
              <a:pPr/>
              <a:t>2019-10-9</a:t>
            </a:fld>
            <a:endParaRPr lang="en-US" altLang="zh-CN" smtClean="0">
              <a:latin typeface="Arial" pitchFamily="34" charset="0"/>
            </a:endParaRPr>
          </a:p>
        </p:txBody>
      </p:sp>
      <p:sp>
        <p:nvSpPr>
          <p:cNvPr id="94247" name="页脚占位符 2"/>
          <p:cNvSpPr>
            <a:spLocks noGrp="1"/>
          </p:cNvSpPr>
          <p:nvPr>
            <p:ph type="ftr" sz="quarter" idx="11"/>
          </p:nvPr>
        </p:nvSpPr>
        <p:spPr>
          <a:noFill/>
        </p:spPr>
        <p:txBody>
          <a:bodyPr/>
          <a:lstStyle/>
          <a:p>
            <a:r>
              <a:rPr lang="en-US" altLang="zh-CN" smtClean="0">
                <a:latin typeface="Arial" pitchFamily="34" charset="0"/>
              </a:rPr>
              <a:t>电工电子教研室</a:t>
            </a:r>
          </a:p>
        </p:txBody>
      </p:sp>
      <p:sp>
        <p:nvSpPr>
          <p:cNvPr id="94248" name="灯片编号占位符 3"/>
          <p:cNvSpPr>
            <a:spLocks noGrp="1"/>
          </p:cNvSpPr>
          <p:nvPr>
            <p:ph type="sldNum" sz="quarter" idx="12"/>
          </p:nvPr>
        </p:nvSpPr>
        <p:spPr>
          <a:noFill/>
        </p:spPr>
        <p:txBody>
          <a:bodyPr/>
          <a:lstStyle/>
          <a:p>
            <a:fld id="{C2CA08AB-33C3-4489-BC4C-ABBABC2FE701}" type="slidenum">
              <a:rPr lang="en-US" altLang="zh-CN" smtClean="0">
                <a:latin typeface="Arial" pitchFamily="34" charset="0"/>
              </a:rPr>
              <a:pPr/>
              <a:t>110</a:t>
            </a:fld>
            <a:endParaRPr lang="en-US" altLang="zh-CN" smtClean="0">
              <a:latin typeface="Arial" pitchFamily="34" charset="0"/>
            </a:endParaRPr>
          </a:p>
        </p:txBody>
      </p:sp>
      <p:sp>
        <p:nvSpPr>
          <p:cNvPr id="94249" name="Text Box 75"/>
          <p:cNvSpPr txBox="1">
            <a:spLocks noChangeArrowheads="1"/>
          </p:cNvSpPr>
          <p:nvPr/>
        </p:nvSpPr>
        <p:spPr bwMode="auto">
          <a:xfrm>
            <a:off x="0" y="0"/>
            <a:ext cx="1976438" cy="519113"/>
          </a:xfrm>
          <a:prstGeom prst="rect">
            <a:avLst/>
          </a:prstGeom>
          <a:solidFill>
            <a:schemeClr val="bg1"/>
          </a:solidFill>
          <a:ln w="9525">
            <a:noFill/>
            <a:miter lim="800000"/>
            <a:headEnd/>
            <a:tailEnd/>
          </a:ln>
        </p:spPr>
        <p:txBody>
          <a:bodyPr lIns="90000" tIns="46800" rIns="90000" bIns="46800">
            <a:spAutoFit/>
          </a:bodyPr>
          <a:lstStyle/>
          <a:p>
            <a:pPr>
              <a:spcBef>
                <a:spcPct val="50000"/>
              </a:spcBef>
            </a:pPr>
            <a:r>
              <a:rPr lang="en-US" altLang="zh-CN" sz="2800"/>
              <a:t>1.</a:t>
            </a:r>
            <a:r>
              <a:rPr lang="zh-CN" altLang="en-US" sz="2800"/>
              <a:t>静态分析</a:t>
            </a:r>
            <a:endParaRPr lang="zh-CN" altLang="en-US" sz="2800" baseline="-25000"/>
          </a:p>
        </p:txBody>
      </p:sp>
      <p:grpSp>
        <p:nvGrpSpPr>
          <p:cNvPr id="2" name="Group 136"/>
          <p:cNvGrpSpPr>
            <a:grpSpLocks/>
          </p:cNvGrpSpPr>
          <p:nvPr/>
        </p:nvGrpSpPr>
        <p:grpSpPr bwMode="auto">
          <a:xfrm>
            <a:off x="5365750" y="3032125"/>
            <a:ext cx="3014663" cy="3675063"/>
            <a:chOff x="3520" y="306"/>
            <a:chExt cx="1899" cy="2315"/>
          </a:xfrm>
        </p:grpSpPr>
        <p:sp>
          <p:nvSpPr>
            <p:cNvPr id="94297" name="Line 77"/>
            <p:cNvSpPr>
              <a:spLocks noChangeShapeType="1"/>
            </p:cNvSpPr>
            <p:nvPr/>
          </p:nvSpPr>
          <p:spPr bwMode="auto">
            <a:xfrm>
              <a:off x="4500" y="2203"/>
              <a:ext cx="0" cy="152"/>
            </a:xfrm>
            <a:prstGeom prst="line">
              <a:avLst/>
            </a:prstGeom>
            <a:noFill/>
            <a:ln w="12700">
              <a:solidFill>
                <a:schemeClr val="tx1"/>
              </a:solidFill>
              <a:round/>
              <a:headEnd/>
              <a:tailEnd/>
            </a:ln>
          </p:spPr>
          <p:txBody>
            <a:bodyPr/>
            <a:lstStyle/>
            <a:p>
              <a:endParaRPr lang="zh-CN" altLang="en-US"/>
            </a:p>
          </p:txBody>
        </p:sp>
        <p:sp>
          <p:nvSpPr>
            <p:cNvPr id="94298" name="Line 80"/>
            <p:cNvSpPr>
              <a:spLocks noChangeShapeType="1"/>
            </p:cNvSpPr>
            <p:nvPr/>
          </p:nvSpPr>
          <p:spPr bwMode="auto">
            <a:xfrm>
              <a:off x="4425" y="2355"/>
              <a:ext cx="152" cy="0"/>
            </a:xfrm>
            <a:prstGeom prst="line">
              <a:avLst/>
            </a:prstGeom>
            <a:noFill/>
            <a:ln w="38100">
              <a:solidFill>
                <a:schemeClr val="tx1"/>
              </a:solidFill>
              <a:round/>
              <a:headEnd/>
              <a:tailEnd/>
            </a:ln>
          </p:spPr>
          <p:txBody>
            <a:bodyPr/>
            <a:lstStyle/>
            <a:p>
              <a:endParaRPr lang="zh-CN" altLang="en-US"/>
            </a:p>
          </p:txBody>
        </p:sp>
        <p:sp>
          <p:nvSpPr>
            <p:cNvPr id="94299" name="Line 81"/>
            <p:cNvSpPr>
              <a:spLocks noChangeShapeType="1"/>
            </p:cNvSpPr>
            <p:nvPr/>
          </p:nvSpPr>
          <p:spPr bwMode="auto">
            <a:xfrm flipH="1">
              <a:off x="3820" y="1226"/>
              <a:ext cx="465" cy="0"/>
            </a:xfrm>
            <a:prstGeom prst="line">
              <a:avLst/>
            </a:prstGeom>
            <a:noFill/>
            <a:ln w="12700">
              <a:solidFill>
                <a:schemeClr val="tx1"/>
              </a:solidFill>
              <a:round/>
              <a:headEnd/>
              <a:tailEnd/>
            </a:ln>
          </p:spPr>
          <p:txBody>
            <a:bodyPr/>
            <a:lstStyle/>
            <a:p>
              <a:endParaRPr lang="zh-CN" altLang="en-US"/>
            </a:p>
          </p:txBody>
        </p:sp>
        <p:sp>
          <p:nvSpPr>
            <p:cNvPr id="94300" name="Line 82"/>
            <p:cNvSpPr>
              <a:spLocks noChangeShapeType="1"/>
            </p:cNvSpPr>
            <p:nvPr/>
          </p:nvSpPr>
          <p:spPr bwMode="auto">
            <a:xfrm flipV="1">
              <a:off x="4503" y="535"/>
              <a:ext cx="0" cy="537"/>
            </a:xfrm>
            <a:prstGeom prst="line">
              <a:avLst/>
            </a:prstGeom>
            <a:noFill/>
            <a:ln w="12700">
              <a:solidFill>
                <a:schemeClr val="tx1"/>
              </a:solidFill>
              <a:round/>
              <a:headEnd/>
              <a:tailEnd/>
            </a:ln>
          </p:spPr>
          <p:txBody>
            <a:bodyPr/>
            <a:lstStyle/>
            <a:p>
              <a:endParaRPr lang="zh-CN" altLang="en-US"/>
            </a:p>
          </p:txBody>
        </p:sp>
        <p:grpSp>
          <p:nvGrpSpPr>
            <p:cNvPr id="94301" name="Group 83"/>
            <p:cNvGrpSpPr>
              <a:grpSpLocks/>
            </p:cNvGrpSpPr>
            <p:nvPr/>
          </p:nvGrpSpPr>
          <p:grpSpPr bwMode="auto">
            <a:xfrm>
              <a:off x="4285" y="1047"/>
              <a:ext cx="218" cy="366"/>
              <a:chOff x="2589" y="2584"/>
              <a:chExt cx="218" cy="366"/>
            </a:xfrm>
          </p:grpSpPr>
          <p:sp>
            <p:nvSpPr>
              <p:cNvPr id="94310" name="Line 84"/>
              <p:cNvSpPr>
                <a:spLocks noChangeShapeType="1"/>
              </p:cNvSpPr>
              <p:nvPr/>
            </p:nvSpPr>
            <p:spPr bwMode="auto">
              <a:xfrm>
                <a:off x="2589" y="2584"/>
                <a:ext cx="0" cy="359"/>
              </a:xfrm>
              <a:prstGeom prst="line">
                <a:avLst/>
              </a:prstGeom>
              <a:noFill/>
              <a:ln w="38100">
                <a:solidFill>
                  <a:srgbClr val="FF0000"/>
                </a:solidFill>
                <a:round/>
                <a:headEnd/>
                <a:tailEnd/>
              </a:ln>
            </p:spPr>
            <p:txBody>
              <a:bodyPr/>
              <a:lstStyle/>
              <a:p>
                <a:endParaRPr lang="zh-CN" altLang="en-US"/>
              </a:p>
            </p:txBody>
          </p:sp>
          <p:sp>
            <p:nvSpPr>
              <p:cNvPr id="94311" name="Line 85"/>
              <p:cNvSpPr>
                <a:spLocks noChangeShapeType="1"/>
              </p:cNvSpPr>
              <p:nvPr/>
            </p:nvSpPr>
            <p:spPr bwMode="auto">
              <a:xfrm flipV="1">
                <a:off x="2589" y="2609"/>
                <a:ext cx="218" cy="109"/>
              </a:xfrm>
              <a:prstGeom prst="line">
                <a:avLst/>
              </a:prstGeom>
              <a:noFill/>
              <a:ln w="12700">
                <a:solidFill>
                  <a:srgbClr val="FF0000"/>
                </a:solidFill>
                <a:round/>
                <a:headEnd/>
                <a:tailEnd/>
              </a:ln>
            </p:spPr>
            <p:txBody>
              <a:bodyPr/>
              <a:lstStyle/>
              <a:p>
                <a:endParaRPr lang="zh-CN" altLang="en-US"/>
              </a:p>
            </p:txBody>
          </p:sp>
          <p:sp>
            <p:nvSpPr>
              <p:cNvPr id="94312" name="Line 86"/>
              <p:cNvSpPr>
                <a:spLocks noChangeShapeType="1"/>
              </p:cNvSpPr>
              <p:nvPr/>
            </p:nvSpPr>
            <p:spPr bwMode="auto">
              <a:xfrm>
                <a:off x="2591" y="2842"/>
                <a:ext cx="216" cy="108"/>
              </a:xfrm>
              <a:prstGeom prst="line">
                <a:avLst/>
              </a:prstGeom>
              <a:noFill/>
              <a:ln w="12700">
                <a:solidFill>
                  <a:srgbClr val="FF0000"/>
                </a:solidFill>
                <a:round/>
                <a:headEnd/>
                <a:tailEnd type="triangle" w="med" len="lg"/>
              </a:ln>
            </p:spPr>
            <p:txBody>
              <a:bodyPr/>
              <a:lstStyle/>
              <a:p>
                <a:endParaRPr lang="zh-CN" altLang="en-US"/>
              </a:p>
            </p:txBody>
          </p:sp>
        </p:grpSp>
        <p:sp>
          <p:nvSpPr>
            <p:cNvPr id="94302" name="Line 88"/>
            <p:cNvSpPr>
              <a:spLocks noChangeShapeType="1"/>
            </p:cNvSpPr>
            <p:nvPr/>
          </p:nvSpPr>
          <p:spPr bwMode="auto">
            <a:xfrm>
              <a:off x="3827" y="535"/>
              <a:ext cx="1245" cy="0"/>
            </a:xfrm>
            <a:prstGeom prst="line">
              <a:avLst/>
            </a:prstGeom>
            <a:noFill/>
            <a:ln w="12700">
              <a:solidFill>
                <a:schemeClr val="tx1"/>
              </a:solidFill>
              <a:round/>
              <a:headEnd/>
              <a:tailEnd/>
            </a:ln>
          </p:spPr>
          <p:txBody>
            <a:bodyPr/>
            <a:lstStyle/>
            <a:p>
              <a:endParaRPr lang="zh-CN" altLang="en-US"/>
            </a:p>
          </p:txBody>
        </p:sp>
        <p:sp>
          <p:nvSpPr>
            <p:cNvPr id="94303" name="Line 89"/>
            <p:cNvSpPr>
              <a:spLocks noChangeShapeType="1"/>
            </p:cNvSpPr>
            <p:nvPr/>
          </p:nvSpPr>
          <p:spPr bwMode="auto">
            <a:xfrm flipV="1">
              <a:off x="4497" y="1402"/>
              <a:ext cx="0" cy="809"/>
            </a:xfrm>
            <a:prstGeom prst="line">
              <a:avLst/>
            </a:prstGeom>
            <a:noFill/>
            <a:ln w="12700">
              <a:solidFill>
                <a:schemeClr val="tx1"/>
              </a:solidFill>
              <a:round/>
              <a:headEnd/>
              <a:tailEnd/>
            </a:ln>
          </p:spPr>
          <p:txBody>
            <a:bodyPr/>
            <a:lstStyle/>
            <a:p>
              <a:endParaRPr lang="zh-CN" altLang="en-US"/>
            </a:p>
          </p:txBody>
        </p:sp>
        <p:sp>
          <p:nvSpPr>
            <p:cNvPr id="94304" name="Line 91"/>
            <p:cNvSpPr>
              <a:spLocks noChangeShapeType="1"/>
            </p:cNvSpPr>
            <p:nvPr/>
          </p:nvSpPr>
          <p:spPr bwMode="auto">
            <a:xfrm flipV="1">
              <a:off x="3825" y="535"/>
              <a:ext cx="0" cy="689"/>
            </a:xfrm>
            <a:prstGeom prst="line">
              <a:avLst/>
            </a:prstGeom>
            <a:noFill/>
            <a:ln w="12700">
              <a:solidFill>
                <a:schemeClr val="tx1"/>
              </a:solidFill>
              <a:round/>
              <a:headEnd/>
              <a:tailEnd/>
            </a:ln>
          </p:spPr>
          <p:txBody>
            <a:bodyPr/>
            <a:lstStyle/>
            <a:p>
              <a:endParaRPr lang="zh-CN" altLang="en-US"/>
            </a:p>
          </p:txBody>
        </p:sp>
        <p:sp>
          <p:nvSpPr>
            <p:cNvPr id="94305" name="Rectangle 93"/>
            <p:cNvSpPr>
              <a:spLocks noChangeArrowheads="1"/>
            </p:cNvSpPr>
            <p:nvPr/>
          </p:nvSpPr>
          <p:spPr bwMode="auto">
            <a:xfrm>
              <a:off x="3768" y="748"/>
              <a:ext cx="107" cy="268"/>
            </a:xfrm>
            <a:prstGeom prst="rect">
              <a:avLst/>
            </a:prstGeom>
            <a:solidFill>
              <a:schemeClr val="bg1"/>
            </a:solidFill>
            <a:ln w="25400" algn="ctr">
              <a:solidFill>
                <a:srgbClr val="3366FF"/>
              </a:solidFill>
              <a:miter lim="800000"/>
              <a:headEnd/>
              <a:tailEnd/>
            </a:ln>
          </p:spPr>
          <p:txBody>
            <a:bodyPr wrap="none" anchor="ctr"/>
            <a:lstStyle/>
            <a:p>
              <a:endParaRPr lang="zh-CN" altLang="en-US"/>
            </a:p>
          </p:txBody>
        </p:sp>
        <p:graphicFrame>
          <p:nvGraphicFramePr>
            <p:cNvPr id="94240" name="Object 94"/>
            <p:cNvGraphicFramePr>
              <a:graphicFrameLocks noChangeAspect="1"/>
            </p:cNvGraphicFramePr>
            <p:nvPr/>
          </p:nvGraphicFramePr>
          <p:xfrm>
            <a:off x="3520" y="738"/>
            <a:ext cx="229" cy="253"/>
          </p:xfrm>
          <a:graphic>
            <a:graphicData uri="http://schemas.openxmlformats.org/presentationml/2006/ole">
              <p:oleObj spid="_x0000_s94246" name="公式" r:id="rId4" imgW="203112" imgH="228501" progId="Equation.3">
                <p:embed/>
              </p:oleObj>
            </a:graphicData>
          </a:graphic>
        </p:graphicFrame>
        <p:sp>
          <p:nvSpPr>
            <p:cNvPr id="94306" name="Text Box 103"/>
            <p:cNvSpPr txBox="1">
              <a:spLocks noChangeArrowheads="1"/>
            </p:cNvSpPr>
            <p:nvPr/>
          </p:nvSpPr>
          <p:spPr bwMode="auto">
            <a:xfrm>
              <a:off x="4150" y="2390"/>
              <a:ext cx="719" cy="231"/>
            </a:xfrm>
            <a:prstGeom prst="rect">
              <a:avLst/>
            </a:prstGeom>
            <a:noFill/>
            <a:ln w="9525" algn="ctr">
              <a:noFill/>
              <a:miter lim="800000"/>
              <a:headEnd/>
              <a:tailEnd/>
            </a:ln>
          </p:spPr>
          <p:txBody>
            <a:bodyPr lIns="90000" tIns="46800" rIns="90000" bIns="46800">
              <a:spAutoFit/>
            </a:bodyPr>
            <a:lstStyle/>
            <a:p>
              <a:pPr>
                <a:spcBef>
                  <a:spcPct val="50000"/>
                </a:spcBef>
              </a:pPr>
              <a:r>
                <a:rPr lang="zh-CN" altLang="en-US"/>
                <a:t>直流通路</a:t>
              </a:r>
            </a:p>
          </p:txBody>
        </p:sp>
        <p:graphicFrame>
          <p:nvGraphicFramePr>
            <p:cNvPr id="94241" name="Object 104"/>
            <p:cNvGraphicFramePr>
              <a:graphicFrameLocks noChangeAspect="1"/>
            </p:cNvGraphicFramePr>
            <p:nvPr/>
          </p:nvGraphicFramePr>
          <p:xfrm>
            <a:off x="5089" y="306"/>
            <a:ext cx="330" cy="285"/>
          </p:xfrm>
          <a:graphic>
            <a:graphicData uri="http://schemas.openxmlformats.org/presentationml/2006/ole">
              <p:oleObj spid="_x0000_s94247" name="公式" r:id="rId5" imgW="253890" imgH="228501" progId="Equation.3">
                <p:embed/>
              </p:oleObj>
            </a:graphicData>
          </a:graphic>
        </p:graphicFrame>
        <p:sp>
          <p:nvSpPr>
            <p:cNvPr id="94307" name="Oval 118"/>
            <p:cNvSpPr>
              <a:spLocks noChangeArrowheads="1"/>
            </p:cNvSpPr>
            <p:nvPr/>
          </p:nvSpPr>
          <p:spPr bwMode="auto">
            <a:xfrm>
              <a:off x="4471" y="501"/>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sp>
          <p:nvSpPr>
            <p:cNvPr id="94308" name="Oval 130"/>
            <p:cNvSpPr>
              <a:spLocks noChangeArrowheads="1"/>
            </p:cNvSpPr>
            <p:nvPr/>
          </p:nvSpPr>
          <p:spPr bwMode="auto">
            <a:xfrm>
              <a:off x="5037" y="500"/>
              <a:ext cx="68" cy="68"/>
            </a:xfrm>
            <a:prstGeom prst="ellipse">
              <a:avLst/>
            </a:prstGeom>
            <a:solidFill>
              <a:schemeClr val="bg1"/>
            </a:solidFill>
            <a:ln w="12700" algn="ctr">
              <a:solidFill>
                <a:schemeClr val="tx1"/>
              </a:solidFill>
              <a:round/>
              <a:headEnd/>
              <a:tailEnd/>
            </a:ln>
          </p:spPr>
          <p:txBody>
            <a:bodyPr wrap="none" anchor="ctr"/>
            <a:lstStyle/>
            <a:p>
              <a:endParaRPr lang="zh-CN" altLang="en-US"/>
            </a:p>
          </p:txBody>
        </p:sp>
        <p:sp>
          <p:nvSpPr>
            <p:cNvPr id="94309" name="Rectangle 131"/>
            <p:cNvSpPr>
              <a:spLocks noChangeArrowheads="1"/>
            </p:cNvSpPr>
            <p:nvPr/>
          </p:nvSpPr>
          <p:spPr bwMode="auto">
            <a:xfrm>
              <a:off x="4454" y="1707"/>
              <a:ext cx="107" cy="268"/>
            </a:xfrm>
            <a:prstGeom prst="rect">
              <a:avLst/>
            </a:prstGeom>
            <a:solidFill>
              <a:schemeClr val="bg1"/>
            </a:solidFill>
            <a:ln w="25400" algn="ctr">
              <a:solidFill>
                <a:srgbClr val="3366FF"/>
              </a:solidFill>
              <a:miter lim="800000"/>
              <a:headEnd/>
              <a:tailEnd/>
            </a:ln>
          </p:spPr>
          <p:txBody>
            <a:bodyPr wrap="none" anchor="ctr"/>
            <a:lstStyle/>
            <a:p>
              <a:endParaRPr lang="zh-CN" altLang="en-US"/>
            </a:p>
          </p:txBody>
        </p:sp>
        <p:graphicFrame>
          <p:nvGraphicFramePr>
            <p:cNvPr id="94242" name="Object 132"/>
            <p:cNvGraphicFramePr>
              <a:graphicFrameLocks noChangeAspect="1"/>
            </p:cNvGraphicFramePr>
            <p:nvPr/>
          </p:nvGraphicFramePr>
          <p:xfrm>
            <a:off x="4205" y="1707"/>
            <a:ext cx="216" cy="253"/>
          </p:xfrm>
          <a:graphic>
            <a:graphicData uri="http://schemas.openxmlformats.org/presentationml/2006/ole">
              <p:oleObj spid="_x0000_s94248" name="公式" r:id="rId6" imgW="190500" imgH="228600" progId="Equation.3">
                <p:embed/>
              </p:oleObj>
            </a:graphicData>
          </a:graphic>
        </p:graphicFrame>
        <p:graphicFrame>
          <p:nvGraphicFramePr>
            <p:cNvPr id="94243" name="Object 133"/>
            <p:cNvGraphicFramePr>
              <a:graphicFrameLocks noChangeAspect="1"/>
            </p:cNvGraphicFramePr>
            <p:nvPr/>
          </p:nvGraphicFramePr>
          <p:xfrm>
            <a:off x="4088" y="1027"/>
            <a:ext cx="144" cy="197"/>
          </p:xfrm>
          <a:graphic>
            <a:graphicData uri="http://schemas.openxmlformats.org/presentationml/2006/ole">
              <p:oleObj spid="_x0000_s94249" name="公式" r:id="rId7" imgW="126725" imgH="177415" progId="Equation.3">
                <p:embed/>
              </p:oleObj>
            </a:graphicData>
          </a:graphic>
        </p:graphicFrame>
        <p:graphicFrame>
          <p:nvGraphicFramePr>
            <p:cNvPr id="94244" name="Object 134"/>
            <p:cNvGraphicFramePr>
              <a:graphicFrameLocks noChangeAspect="1"/>
            </p:cNvGraphicFramePr>
            <p:nvPr/>
          </p:nvGraphicFramePr>
          <p:xfrm>
            <a:off x="4349" y="839"/>
            <a:ext cx="129" cy="155"/>
          </p:xfrm>
          <a:graphic>
            <a:graphicData uri="http://schemas.openxmlformats.org/presentationml/2006/ole">
              <p:oleObj spid="_x0000_s94250" name="公式" r:id="rId8" imgW="114201" imgH="139579" progId="Equation.3">
                <p:embed/>
              </p:oleObj>
            </a:graphicData>
          </a:graphic>
        </p:graphicFrame>
        <p:graphicFrame>
          <p:nvGraphicFramePr>
            <p:cNvPr id="94245" name="Object 135"/>
            <p:cNvGraphicFramePr>
              <a:graphicFrameLocks noChangeAspect="1"/>
            </p:cNvGraphicFramePr>
            <p:nvPr/>
          </p:nvGraphicFramePr>
          <p:xfrm>
            <a:off x="4330" y="1476"/>
            <a:ext cx="130" cy="155"/>
          </p:xfrm>
          <a:graphic>
            <a:graphicData uri="http://schemas.openxmlformats.org/presentationml/2006/ole">
              <p:oleObj spid="_x0000_s94251" name="公式" r:id="rId9" imgW="114201" imgH="139579" progId="Equation.3">
                <p:embed/>
              </p:oleObj>
            </a:graphicData>
          </a:graphic>
        </p:graphicFrame>
      </p:grpSp>
      <p:sp>
        <p:nvSpPr>
          <p:cNvPr id="217225" name="Text Box 137"/>
          <p:cNvSpPr txBox="1">
            <a:spLocks noChangeArrowheads="1"/>
          </p:cNvSpPr>
          <p:nvPr/>
        </p:nvSpPr>
        <p:spPr bwMode="auto">
          <a:xfrm>
            <a:off x="404813" y="463550"/>
            <a:ext cx="4879975" cy="833438"/>
          </a:xfrm>
          <a:prstGeom prst="rect">
            <a:avLst/>
          </a:prstGeom>
          <a:solidFill>
            <a:schemeClr val="bg1"/>
          </a:solidFill>
          <a:ln w="9525" algn="ctr">
            <a:noFill/>
            <a:miter lim="800000"/>
            <a:headEnd/>
            <a:tailEnd/>
          </a:ln>
        </p:spPr>
        <p:txBody>
          <a:bodyPr lIns="90000" tIns="46800" rIns="90000" bIns="46800">
            <a:spAutoFit/>
          </a:bodyPr>
          <a:lstStyle/>
          <a:p>
            <a:pPr>
              <a:spcBef>
                <a:spcPct val="50000"/>
              </a:spcBef>
            </a:pPr>
            <a:r>
              <a:rPr lang="zh-CN" altLang="en-US" sz="2400"/>
              <a:t>射极电阻</a:t>
            </a:r>
            <a:r>
              <a:rPr lang="en-US" altLang="zh-CN" sz="2400"/>
              <a:t>R</a:t>
            </a:r>
            <a:r>
              <a:rPr lang="en-US" altLang="zh-CN" sz="2400" baseline="-25000"/>
              <a:t>e</a:t>
            </a:r>
            <a:r>
              <a:rPr lang="zh-CN" altLang="en-US" sz="2400"/>
              <a:t>对静态工作点有自动调整作用，</a:t>
            </a:r>
            <a:r>
              <a:rPr lang="en-US" altLang="zh-CN" sz="2400"/>
              <a:t>Q</a:t>
            </a:r>
            <a:r>
              <a:rPr lang="zh-CN" altLang="en-US" sz="2400"/>
              <a:t>点基本稳定。</a:t>
            </a:r>
          </a:p>
        </p:txBody>
      </p:sp>
      <p:grpSp>
        <p:nvGrpSpPr>
          <p:cNvPr id="4" name="Group 182"/>
          <p:cNvGrpSpPr>
            <a:grpSpLocks/>
          </p:cNvGrpSpPr>
          <p:nvPr/>
        </p:nvGrpSpPr>
        <p:grpSpPr bwMode="auto">
          <a:xfrm>
            <a:off x="5326063" y="4183063"/>
            <a:ext cx="2381250" cy="1652587"/>
            <a:chOff x="3464" y="1068"/>
            <a:chExt cx="1500" cy="1041"/>
          </a:xfrm>
        </p:grpSpPr>
        <p:sp>
          <p:nvSpPr>
            <p:cNvPr id="94294" name="Line 173"/>
            <p:cNvSpPr>
              <a:spLocks noChangeShapeType="1"/>
            </p:cNvSpPr>
            <p:nvPr/>
          </p:nvSpPr>
          <p:spPr bwMode="auto">
            <a:xfrm rot="-5400000">
              <a:off x="4049" y="1143"/>
              <a:ext cx="0" cy="305"/>
            </a:xfrm>
            <a:prstGeom prst="line">
              <a:avLst/>
            </a:prstGeom>
            <a:noFill/>
            <a:ln w="12700">
              <a:solidFill>
                <a:schemeClr val="tx1"/>
              </a:solidFill>
              <a:round/>
              <a:headEnd/>
              <a:tailEnd type="triangle" w="med" len="lg"/>
            </a:ln>
          </p:spPr>
          <p:txBody>
            <a:bodyPr/>
            <a:lstStyle/>
            <a:p>
              <a:endParaRPr lang="zh-CN" altLang="en-US"/>
            </a:p>
          </p:txBody>
        </p:sp>
        <p:graphicFrame>
          <p:nvGraphicFramePr>
            <p:cNvPr id="94236" name="Object 174"/>
            <p:cNvGraphicFramePr>
              <a:graphicFrameLocks noChangeAspect="1"/>
            </p:cNvGraphicFramePr>
            <p:nvPr/>
          </p:nvGraphicFramePr>
          <p:xfrm>
            <a:off x="3871" y="1299"/>
            <a:ext cx="330" cy="302"/>
          </p:xfrm>
          <a:graphic>
            <a:graphicData uri="http://schemas.openxmlformats.org/presentationml/2006/ole">
              <p:oleObj spid="_x0000_s94252" name="公式" r:id="rId10" imgW="253890" imgH="241195" progId="Equation.3">
                <p:embed/>
              </p:oleObj>
            </a:graphicData>
          </a:graphic>
        </p:graphicFrame>
        <p:graphicFrame>
          <p:nvGraphicFramePr>
            <p:cNvPr id="94237" name="Object 175"/>
            <p:cNvGraphicFramePr>
              <a:graphicFrameLocks noChangeAspect="1"/>
            </p:cNvGraphicFramePr>
            <p:nvPr/>
          </p:nvGraphicFramePr>
          <p:xfrm>
            <a:off x="3464" y="1068"/>
            <a:ext cx="347" cy="302"/>
          </p:xfrm>
          <a:graphic>
            <a:graphicData uri="http://schemas.openxmlformats.org/presentationml/2006/ole">
              <p:oleObj spid="_x0000_s94253" name="公式" r:id="rId11" imgW="266469" imgH="241091" progId="Equation.3">
                <p:embed/>
              </p:oleObj>
            </a:graphicData>
          </a:graphic>
        </p:graphicFrame>
        <p:graphicFrame>
          <p:nvGraphicFramePr>
            <p:cNvPr id="94238" name="Object 178"/>
            <p:cNvGraphicFramePr>
              <a:graphicFrameLocks noChangeAspect="1"/>
            </p:cNvGraphicFramePr>
            <p:nvPr/>
          </p:nvGraphicFramePr>
          <p:xfrm>
            <a:off x="4633" y="1804"/>
            <a:ext cx="331" cy="302"/>
          </p:xfrm>
          <a:graphic>
            <a:graphicData uri="http://schemas.openxmlformats.org/presentationml/2006/ole">
              <p:oleObj spid="_x0000_s94254" name="公式" r:id="rId12" imgW="253890" imgH="241195" progId="Equation.3">
                <p:embed/>
              </p:oleObj>
            </a:graphicData>
          </a:graphic>
        </p:graphicFrame>
        <p:sp>
          <p:nvSpPr>
            <p:cNvPr id="94295" name="Line 179"/>
            <p:cNvSpPr>
              <a:spLocks noChangeShapeType="1"/>
            </p:cNvSpPr>
            <p:nvPr/>
          </p:nvSpPr>
          <p:spPr bwMode="auto">
            <a:xfrm>
              <a:off x="4633" y="1804"/>
              <a:ext cx="0" cy="305"/>
            </a:xfrm>
            <a:prstGeom prst="line">
              <a:avLst/>
            </a:prstGeom>
            <a:noFill/>
            <a:ln w="12700">
              <a:solidFill>
                <a:schemeClr val="tx1"/>
              </a:solidFill>
              <a:round/>
              <a:headEnd/>
              <a:tailEnd type="triangle" w="med" len="lg"/>
            </a:ln>
          </p:spPr>
          <p:txBody>
            <a:bodyPr/>
            <a:lstStyle/>
            <a:p>
              <a:endParaRPr lang="zh-CN" altLang="en-US"/>
            </a:p>
          </p:txBody>
        </p:sp>
        <p:sp>
          <p:nvSpPr>
            <p:cNvPr id="94296" name="Oval 180"/>
            <p:cNvSpPr>
              <a:spLocks noChangeArrowheads="1"/>
            </p:cNvSpPr>
            <p:nvPr/>
          </p:nvSpPr>
          <p:spPr bwMode="auto">
            <a:xfrm>
              <a:off x="4439" y="1474"/>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graphicFrame>
          <p:nvGraphicFramePr>
            <p:cNvPr id="94239" name="Object 181"/>
            <p:cNvGraphicFramePr>
              <a:graphicFrameLocks noChangeAspect="1"/>
            </p:cNvGraphicFramePr>
            <p:nvPr/>
          </p:nvGraphicFramePr>
          <p:xfrm>
            <a:off x="4556" y="1398"/>
            <a:ext cx="214" cy="240"/>
          </p:xfrm>
          <a:graphic>
            <a:graphicData uri="http://schemas.openxmlformats.org/presentationml/2006/ole">
              <p:oleObj spid="_x0000_s94255" name="公式" r:id="rId13" imgW="190335" imgH="215713" progId="Equation.3">
                <p:embed/>
              </p:oleObj>
            </a:graphicData>
          </a:graphic>
        </p:graphicFrame>
      </p:grpSp>
      <p:grpSp>
        <p:nvGrpSpPr>
          <p:cNvPr id="94253" name="Group 266"/>
          <p:cNvGrpSpPr>
            <a:grpSpLocks/>
          </p:cNvGrpSpPr>
          <p:nvPr/>
        </p:nvGrpSpPr>
        <p:grpSpPr bwMode="auto">
          <a:xfrm>
            <a:off x="4611688" y="0"/>
            <a:ext cx="4251325" cy="2976563"/>
            <a:chOff x="2677" y="480"/>
            <a:chExt cx="3073" cy="2341"/>
          </a:xfrm>
        </p:grpSpPr>
        <p:sp>
          <p:nvSpPr>
            <p:cNvPr id="94256" name="Line 138"/>
            <p:cNvSpPr>
              <a:spLocks noChangeShapeType="1"/>
            </p:cNvSpPr>
            <p:nvPr/>
          </p:nvSpPr>
          <p:spPr bwMode="auto">
            <a:xfrm>
              <a:off x="4526" y="2377"/>
              <a:ext cx="0" cy="152"/>
            </a:xfrm>
            <a:prstGeom prst="line">
              <a:avLst/>
            </a:prstGeom>
            <a:noFill/>
            <a:ln w="12700">
              <a:solidFill>
                <a:schemeClr val="tx1"/>
              </a:solidFill>
              <a:round/>
              <a:headEnd/>
              <a:tailEnd/>
            </a:ln>
          </p:spPr>
          <p:txBody>
            <a:bodyPr/>
            <a:lstStyle/>
            <a:p>
              <a:endParaRPr lang="zh-CN" altLang="en-US"/>
            </a:p>
          </p:txBody>
        </p:sp>
        <p:sp>
          <p:nvSpPr>
            <p:cNvPr id="94257" name="Oval 139"/>
            <p:cNvSpPr>
              <a:spLocks noChangeArrowheads="1"/>
            </p:cNvSpPr>
            <p:nvPr/>
          </p:nvSpPr>
          <p:spPr bwMode="auto">
            <a:xfrm>
              <a:off x="4492" y="2342"/>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graphicFrame>
          <p:nvGraphicFramePr>
            <p:cNvPr id="94215" name="Object 140"/>
            <p:cNvGraphicFramePr>
              <a:graphicFrameLocks noChangeAspect="1"/>
            </p:cNvGraphicFramePr>
            <p:nvPr/>
          </p:nvGraphicFramePr>
          <p:xfrm>
            <a:off x="5151" y="1881"/>
            <a:ext cx="243" cy="239"/>
          </p:xfrm>
          <a:graphic>
            <a:graphicData uri="http://schemas.openxmlformats.org/presentationml/2006/ole">
              <p:oleObj spid="_x0000_s94256" name="公式" r:id="rId14" imgW="215619" imgH="215619" progId="Equation.3">
                <p:embed/>
              </p:oleObj>
            </a:graphicData>
          </a:graphic>
        </p:graphicFrame>
        <p:sp>
          <p:nvSpPr>
            <p:cNvPr id="94258" name="Line 141"/>
            <p:cNvSpPr>
              <a:spLocks noChangeShapeType="1"/>
            </p:cNvSpPr>
            <p:nvPr/>
          </p:nvSpPr>
          <p:spPr bwMode="auto">
            <a:xfrm>
              <a:off x="4451" y="2529"/>
              <a:ext cx="152" cy="0"/>
            </a:xfrm>
            <a:prstGeom prst="line">
              <a:avLst/>
            </a:prstGeom>
            <a:noFill/>
            <a:ln w="38100">
              <a:solidFill>
                <a:schemeClr val="tx1"/>
              </a:solidFill>
              <a:round/>
              <a:headEnd/>
              <a:tailEnd/>
            </a:ln>
          </p:spPr>
          <p:txBody>
            <a:bodyPr/>
            <a:lstStyle/>
            <a:p>
              <a:endParaRPr lang="zh-CN" altLang="en-US"/>
            </a:p>
          </p:txBody>
        </p:sp>
        <p:sp>
          <p:nvSpPr>
            <p:cNvPr id="94259" name="Line 142"/>
            <p:cNvSpPr>
              <a:spLocks noChangeShapeType="1"/>
            </p:cNvSpPr>
            <p:nvPr/>
          </p:nvSpPr>
          <p:spPr bwMode="auto">
            <a:xfrm flipH="1">
              <a:off x="3642" y="1400"/>
              <a:ext cx="669" cy="0"/>
            </a:xfrm>
            <a:prstGeom prst="line">
              <a:avLst/>
            </a:prstGeom>
            <a:noFill/>
            <a:ln w="12700">
              <a:solidFill>
                <a:schemeClr val="tx1"/>
              </a:solidFill>
              <a:round/>
              <a:headEnd/>
              <a:tailEnd/>
            </a:ln>
          </p:spPr>
          <p:txBody>
            <a:bodyPr/>
            <a:lstStyle/>
            <a:p>
              <a:endParaRPr lang="zh-CN" altLang="en-US"/>
            </a:p>
          </p:txBody>
        </p:sp>
        <p:sp>
          <p:nvSpPr>
            <p:cNvPr id="94260" name="Line 143"/>
            <p:cNvSpPr>
              <a:spLocks noChangeShapeType="1"/>
            </p:cNvSpPr>
            <p:nvPr/>
          </p:nvSpPr>
          <p:spPr bwMode="auto">
            <a:xfrm flipV="1">
              <a:off x="4529" y="709"/>
              <a:ext cx="0" cy="537"/>
            </a:xfrm>
            <a:prstGeom prst="line">
              <a:avLst/>
            </a:prstGeom>
            <a:noFill/>
            <a:ln w="12700">
              <a:solidFill>
                <a:schemeClr val="tx1"/>
              </a:solidFill>
              <a:round/>
              <a:headEnd/>
              <a:tailEnd/>
            </a:ln>
          </p:spPr>
          <p:txBody>
            <a:bodyPr/>
            <a:lstStyle/>
            <a:p>
              <a:endParaRPr lang="zh-CN" altLang="en-US"/>
            </a:p>
          </p:txBody>
        </p:sp>
        <p:grpSp>
          <p:nvGrpSpPr>
            <p:cNvPr id="94261" name="Group 144"/>
            <p:cNvGrpSpPr>
              <a:grpSpLocks/>
            </p:cNvGrpSpPr>
            <p:nvPr/>
          </p:nvGrpSpPr>
          <p:grpSpPr bwMode="auto">
            <a:xfrm>
              <a:off x="4311" y="1221"/>
              <a:ext cx="218" cy="366"/>
              <a:chOff x="2589" y="2584"/>
              <a:chExt cx="218" cy="366"/>
            </a:xfrm>
          </p:grpSpPr>
          <p:sp>
            <p:nvSpPr>
              <p:cNvPr id="94291" name="Line 145"/>
              <p:cNvSpPr>
                <a:spLocks noChangeShapeType="1"/>
              </p:cNvSpPr>
              <p:nvPr/>
            </p:nvSpPr>
            <p:spPr bwMode="auto">
              <a:xfrm>
                <a:off x="2589" y="2584"/>
                <a:ext cx="0" cy="359"/>
              </a:xfrm>
              <a:prstGeom prst="line">
                <a:avLst/>
              </a:prstGeom>
              <a:noFill/>
              <a:ln w="38100">
                <a:solidFill>
                  <a:srgbClr val="FF0000"/>
                </a:solidFill>
                <a:round/>
                <a:headEnd/>
                <a:tailEnd/>
              </a:ln>
            </p:spPr>
            <p:txBody>
              <a:bodyPr/>
              <a:lstStyle/>
              <a:p>
                <a:endParaRPr lang="zh-CN" altLang="en-US"/>
              </a:p>
            </p:txBody>
          </p:sp>
          <p:sp>
            <p:nvSpPr>
              <p:cNvPr id="94292" name="Line 146"/>
              <p:cNvSpPr>
                <a:spLocks noChangeShapeType="1"/>
              </p:cNvSpPr>
              <p:nvPr/>
            </p:nvSpPr>
            <p:spPr bwMode="auto">
              <a:xfrm flipV="1">
                <a:off x="2589" y="2609"/>
                <a:ext cx="218" cy="109"/>
              </a:xfrm>
              <a:prstGeom prst="line">
                <a:avLst/>
              </a:prstGeom>
              <a:noFill/>
              <a:ln w="12700">
                <a:solidFill>
                  <a:srgbClr val="FF0000"/>
                </a:solidFill>
                <a:round/>
                <a:headEnd/>
                <a:tailEnd/>
              </a:ln>
            </p:spPr>
            <p:txBody>
              <a:bodyPr/>
              <a:lstStyle/>
              <a:p>
                <a:endParaRPr lang="zh-CN" altLang="en-US"/>
              </a:p>
            </p:txBody>
          </p:sp>
          <p:sp>
            <p:nvSpPr>
              <p:cNvPr id="94293" name="Line 147"/>
              <p:cNvSpPr>
                <a:spLocks noChangeShapeType="1"/>
              </p:cNvSpPr>
              <p:nvPr/>
            </p:nvSpPr>
            <p:spPr bwMode="auto">
              <a:xfrm>
                <a:off x="2591" y="2842"/>
                <a:ext cx="216" cy="108"/>
              </a:xfrm>
              <a:prstGeom prst="line">
                <a:avLst/>
              </a:prstGeom>
              <a:noFill/>
              <a:ln w="12700">
                <a:solidFill>
                  <a:srgbClr val="FF0000"/>
                </a:solidFill>
                <a:round/>
                <a:headEnd/>
                <a:tailEnd type="triangle" w="med" len="lg"/>
              </a:ln>
            </p:spPr>
            <p:txBody>
              <a:bodyPr/>
              <a:lstStyle/>
              <a:p>
                <a:endParaRPr lang="zh-CN" altLang="en-US"/>
              </a:p>
            </p:txBody>
          </p:sp>
        </p:grpSp>
        <p:sp>
          <p:nvSpPr>
            <p:cNvPr id="94262" name="Line 148"/>
            <p:cNvSpPr>
              <a:spLocks noChangeShapeType="1"/>
            </p:cNvSpPr>
            <p:nvPr/>
          </p:nvSpPr>
          <p:spPr bwMode="auto">
            <a:xfrm>
              <a:off x="3083" y="2379"/>
              <a:ext cx="2382" cy="0"/>
            </a:xfrm>
            <a:prstGeom prst="line">
              <a:avLst/>
            </a:prstGeom>
            <a:noFill/>
            <a:ln w="12700">
              <a:solidFill>
                <a:schemeClr val="tx1"/>
              </a:solidFill>
              <a:round/>
              <a:headEnd/>
              <a:tailEnd/>
            </a:ln>
          </p:spPr>
          <p:txBody>
            <a:bodyPr/>
            <a:lstStyle/>
            <a:p>
              <a:endParaRPr lang="zh-CN" altLang="en-US"/>
            </a:p>
          </p:txBody>
        </p:sp>
        <p:sp>
          <p:nvSpPr>
            <p:cNvPr id="94263" name="Line 149"/>
            <p:cNvSpPr>
              <a:spLocks noChangeShapeType="1"/>
            </p:cNvSpPr>
            <p:nvPr/>
          </p:nvSpPr>
          <p:spPr bwMode="auto">
            <a:xfrm>
              <a:off x="3853" y="709"/>
              <a:ext cx="1245" cy="0"/>
            </a:xfrm>
            <a:prstGeom prst="line">
              <a:avLst/>
            </a:prstGeom>
            <a:noFill/>
            <a:ln w="12700">
              <a:solidFill>
                <a:schemeClr val="tx1"/>
              </a:solidFill>
              <a:round/>
              <a:headEnd/>
              <a:tailEnd/>
            </a:ln>
          </p:spPr>
          <p:txBody>
            <a:bodyPr/>
            <a:lstStyle/>
            <a:p>
              <a:endParaRPr lang="zh-CN" altLang="en-US"/>
            </a:p>
          </p:txBody>
        </p:sp>
        <p:sp>
          <p:nvSpPr>
            <p:cNvPr id="94264" name="Line 150"/>
            <p:cNvSpPr>
              <a:spLocks noChangeShapeType="1"/>
            </p:cNvSpPr>
            <p:nvPr/>
          </p:nvSpPr>
          <p:spPr bwMode="auto">
            <a:xfrm flipV="1">
              <a:off x="4523" y="1576"/>
              <a:ext cx="0" cy="809"/>
            </a:xfrm>
            <a:prstGeom prst="line">
              <a:avLst/>
            </a:prstGeom>
            <a:noFill/>
            <a:ln w="12700">
              <a:solidFill>
                <a:schemeClr val="tx1"/>
              </a:solidFill>
              <a:round/>
              <a:headEnd/>
              <a:tailEnd/>
            </a:ln>
          </p:spPr>
          <p:txBody>
            <a:bodyPr/>
            <a:lstStyle/>
            <a:p>
              <a:endParaRPr lang="zh-CN" altLang="en-US"/>
            </a:p>
          </p:txBody>
        </p:sp>
        <p:sp>
          <p:nvSpPr>
            <p:cNvPr id="94265" name="Line 151"/>
            <p:cNvSpPr>
              <a:spLocks noChangeShapeType="1"/>
            </p:cNvSpPr>
            <p:nvPr/>
          </p:nvSpPr>
          <p:spPr bwMode="auto">
            <a:xfrm flipV="1">
              <a:off x="5466" y="1703"/>
              <a:ext cx="0" cy="676"/>
            </a:xfrm>
            <a:prstGeom prst="line">
              <a:avLst/>
            </a:prstGeom>
            <a:noFill/>
            <a:ln w="12700">
              <a:solidFill>
                <a:schemeClr val="tx1"/>
              </a:solidFill>
              <a:round/>
              <a:headEnd/>
              <a:tailEnd/>
            </a:ln>
          </p:spPr>
          <p:txBody>
            <a:bodyPr/>
            <a:lstStyle/>
            <a:p>
              <a:endParaRPr lang="zh-CN" altLang="en-US"/>
            </a:p>
          </p:txBody>
        </p:sp>
        <p:sp>
          <p:nvSpPr>
            <p:cNvPr id="94266" name="Line 152"/>
            <p:cNvSpPr>
              <a:spLocks noChangeShapeType="1"/>
            </p:cNvSpPr>
            <p:nvPr/>
          </p:nvSpPr>
          <p:spPr bwMode="auto">
            <a:xfrm flipV="1">
              <a:off x="3851" y="709"/>
              <a:ext cx="0" cy="689"/>
            </a:xfrm>
            <a:prstGeom prst="line">
              <a:avLst/>
            </a:prstGeom>
            <a:noFill/>
            <a:ln w="12700">
              <a:solidFill>
                <a:schemeClr val="tx1"/>
              </a:solidFill>
              <a:round/>
              <a:headEnd/>
              <a:tailEnd/>
            </a:ln>
          </p:spPr>
          <p:txBody>
            <a:bodyPr/>
            <a:lstStyle/>
            <a:p>
              <a:endParaRPr lang="zh-CN" altLang="en-US"/>
            </a:p>
          </p:txBody>
        </p:sp>
        <p:sp>
          <p:nvSpPr>
            <p:cNvPr id="94267" name="Line 153"/>
            <p:cNvSpPr>
              <a:spLocks noChangeShapeType="1"/>
            </p:cNvSpPr>
            <p:nvPr/>
          </p:nvSpPr>
          <p:spPr bwMode="auto">
            <a:xfrm>
              <a:off x="3070" y="1398"/>
              <a:ext cx="0" cy="982"/>
            </a:xfrm>
            <a:prstGeom prst="line">
              <a:avLst/>
            </a:prstGeom>
            <a:noFill/>
            <a:ln w="12700">
              <a:solidFill>
                <a:schemeClr val="tx1"/>
              </a:solidFill>
              <a:round/>
              <a:headEnd/>
              <a:tailEnd/>
            </a:ln>
          </p:spPr>
          <p:txBody>
            <a:bodyPr/>
            <a:lstStyle/>
            <a:p>
              <a:endParaRPr lang="zh-CN" altLang="en-US"/>
            </a:p>
          </p:txBody>
        </p:sp>
        <p:sp>
          <p:nvSpPr>
            <p:cNvPr id="94268" name="Rectangle 154"/>
            <p:cNvSpPr>
              <a:spLocks noChangeArrowheads="1"/>
            </p:cNvSpPr>
            <p:nvPr/>
          </p:nvSpPr>
          <p:spPr bwMode="auto">
            <a:xfrm>
              <a:off x="3794" y="876"/>
              <a:ext cx="107" cy="268"/>
            </a:xfrm>
            <a:prstGeom prst="rect">
              <a:avLst/>
            </a:prstGeom>
            <a:solidFill>
              <a:schemeClr val="bg1"/>
            </a:solidFill>
            <a:ln w="25400" algn="ctr">
              <a:solidFill>
                <a:srgbClr val="3366FF"/>
              </a:solidFill>
              <a:miter lim="800000"/>
              <a:headEnd/>
              <a:tailEnd/>
            </a:ln>
          </p:spPr>
          <p:txBody>
            <a:bodyPr wrap="none" anchor="ctr"/>
            <a:lstStyle/>
            <a:p>
              <a:endParaRPr lang="zh-CN" altLang="en-US"/>
            </a:p>
          </p:txBody>
        </p:sp>
        <p:graphicFrame>
          <p:nvGraphicFramePr>
            <p:cNvPr id="94216" name="Object 155"/>
            <p:cNvGraphicFramePr>
              <a:graphicFrameLocks noChangeAspect="1"/>
            </p:cNvGraphicFramePr>
            <p:nvPr/>
          </p:nvGraphicFramePr>
          <p:xfrm>
            <a:off x="3546" y="866"/>
            <a:ext cx="229" cy="253"/>
          </p:xfrm>
          <a:graphic>
            <a:graphicData uri="http://schemas.openxmlformats.org/presentationml/2006/ole">
              <p:oleObj spid="_x0000_s94257" name="公式" r:id="rId15" imgW="203112" imgH="228501" progId="Equation.3">
                <p:embed/>
              </p:oleObj>
            </a:graphicData>
          </a:graphic>
        </p:graphicFrame>
        <p:sp>
          <p:nvSpPr>
            <p:cNvPr id="94269" name="Rectangle 157"/>
            <p:cNvSpPr>
              <a:spLocks noChangeArrowheads="1"/>
            </p:cNvSpPr>
            <p:nvPr/>
          </p:nvSpPr>
          <p:spPr bwMode="auto">
            <a:xfrm>
              <a:off x="5410" y="1881"/>
              <a:ext cx="107" cy="268"/>
            </a:xfrm>
            <a:prstGeom prst="rect">
              <a:avLst/>
            </a:prstGeom>
            <a:solidFill>
              <a:schemeClr val="bg1"/>
            </a:solidFill>
            <a:ln w="25400" algn="ctr">
              <a:solidFill>
                <a:srgbClr val="3366FF"/>
              </a:solidFill>
              <a:miter lim="800000"/>
              <a:headEnd/>
              <a:tailEnd/>
            </a:ln>
          </p:spPr>
          <p:txBody>
            <a:bodyPr wrap="none" anchor="ctr"/>
            <a:lstStyle/>
            <a:p>
              <a:endParaRPr lang="zh-CN" altLang="en-US"/>
            </a:p>
          </p:txBody>
        </p:sp>
        <p:grpSp>
          <p:nvGrpSpPr>
            <p:cNvPr id="94270" name="Group 158"/>
            <p:cNvGrpSpPr>
              <a:grpSpLocks/>
            </p:cNvGrpSpPr>
            <p:nvPr/>
          </p:nvGrpSpPr>
          <p:grpSpPr bwMode="auto">
            <a:xfrm>
              <a:off x="2677" y="1861"/>
              <a:ext cx="524" cy="443"/>
              <a:chOff x="865" y="2535"/>
              <a:chExt cx="524" cy="443"/>
            </a:xfrm>
          </p:grpSpPr>
          <p:graphicFrame>
            <p:nvGraphicFramePr>
              <p:cNvPr id="94233" name="Object 159"/>
              <p:cNvGraphicFramePr>
                <a:graphicFrameLocks noChangeAspect="1"/>
              </p:cNvGraphicFramePr>
              <p:nvPr/>
            </p:nvGraphicFramePr>
            <p:xfrm>
              <a:off x="1021" y="2535"/>
              <a:ext cx="157" cy="158"/>
            </p:xfrm>
            <a:graphic>
              <a:graphicData uri="http://schemas.openxmlformats.org/presentationml/2006/ole">
                <p:oleObj spid="_x0000_s94258" name="公式" r:id="rId16" imgW="139700" imgH="139700" progId="Equation.3">
                  <p:embed/>
                </p:oleObj>
              </a:graphicData>
            </a:graphic>
          </p:graphicFrame>
          <p:graphicFrame>
            <p:nvGraphicFramePr>
              <p:cNvPr id="94234" name="Object 160"/>
              <p:cNvGraphicFramePr>
                <a:graphicFrameLocks noChangeAspect="1"/>
              </p:cNvGraphicFramePr>
              <p:nvPr/>
            </p:nvGraphicFramePr>
            <p:xfrm>
              <a:off x="1008" y="2889"/>
              <a:ext cx="158" cy="89"/>
            </p:xfrm>
            <a:graphic>
              <a:graphicData uri="http://schemas.openxmlformats.org/presentationml/2006/ole">
                <p:oleObj spid="_x0000_s94259" name="公式" r:id="rId17" imgW="139518" imgH="76101" progId="Equation.3">
                  <p:embed/>
                </p:oleObj>
              </a:graphicData>
            </a:graphic>
          </p:graphicFrame>
          <p:graphicFrame>
            <p:nvGraphicFramePr>
              <p:cNvPr id="94235" name="Object 161"/>
              <p:cNvGraphicFramePr>
                <a:graphicFrameLocks noChangeAspect="1"/>
              </p:cNvGraphicFramePr>
              <p:nvPr/>
            </p:nvGraphicFramePr>
            <p:xfrm>
              <a:off x="865" y="2636"/>
              <a:ext cx="172" cy="253"/>
            </p:xfrm>
            <a:graphic>
              <a:graphicData uri="http://schemas.openxmlformats.org/presentationml/2006/ole">
                <p:oleObj spid="_x0000_s94260" name="公式" r:id="rId18" imgW="152334" imgH="228501" progId="Equation.3">
                  <p:embed/>
                </p:oleObj>
              </a:graphicData>
            </a:graphic>
          </p:graphicFrame>
          <p:grpSp>
            <p:nvGrpSpPr>
              <p:cNvPr id="94288" name="Group 162"/>
              <p:cNvGrpSpPr>
                <a:grpSpLocks/>
              </p:cNvGrpSpPr>
              <p:nvPr/>
            </p:nvGrpSpPr>
            <p:grpSpPr bwMode="auto">
              <a:xfrm>
                <a:off x="1120" y="2648"/>
                <a:ext cx="269" cy="268"/>
                <a:chOff x="144" y="3216"/>
                <a:chExt cx="240" cy="240"/>
              </a:xfrm>
            </p:grpSpPr>
            <p:sp>
              <p:nvSpPr>
                <p:cNvPr id="94289" name="Oval 163"/>
                <p:cNvSpPr>
                  <a:spLocks noChangeArrowheads="1"/>
                </p:cNvSpPr>
                <p:nvPr/>
              </p:nvSpPr>
              <p:spPr bwMode="auto">
                <a:xfrm>
                  <a:off x="144" y="3216"/>
                  <a:ext cx="240" cy="240"/>
                </a:xfrm>
                <a:prstGeom prst="ellipse">
                  <a:avLst/>
                </a:prstGeom>
                <a:noFill/>
                <a:ln w="38100" algn="ctr">
                  <a:solidFill>
                    <a:srgbClr val="FF9900"/>
                  </a:solidFill>
                  <a:round/>
                  <a:headEnd/>
                  <a:tailEnd/>
                </a:ln>
              </p:spPr>
              <p:txBody>
                <a:bodyPr wrap="none" anchor="ctr"/>
                <a:lstStyle/>
                <a:p>
                  <a:endParaRPr lang="zh-CN" altLang="en-US"/>
                </a:p>
              </p:txBody>
            </p:sp>
            <p:sp>
              <p:nvSpPr>
                <p:cNvPr id="94290" name="Line 164"/>
                <p:cNvSpPr>
                  <a:spLocks noChangeShapeType="1"/>
                </p:cNvSpPr>
                <p:nvPr/>
              </p:nvSpPr>
              <p:spPr bwMode="auto">
                <a:xfrm>
                  <a:off x="264" y="3216"/>
                  <a:ext cx="0" cy="240"/>
                </a:xfrm>
                <a:prstGeom prst="line">
                  <a:avLst/>
                </a:prstGeom>
                <a:noFill/>
                <a:ln w="25400">
                  <a:solidFill>
                    <a:srgbClr val="FF9900"/>
                  </a:solidFill>
                  <a:round/>
                  <a:headEnd/>
                  <a:tailEnd/>
                </a:ln>
              </p:spPr>
              <p:txBody>
                <a:bodyPr/>
                <a:lstStyle/>
                <a:p>
                  <a:endParaRPr lang="zh-CN" altLang="en-US"/>
                </a:p>
              </p:txBody>
            </p:sp>
          </p:grpSp>
        </p:grpSp>
        <p:sp>
          <p:nvSpPr>
            <p:cNvPr id="94271" name="Text Box 165"/>
            <p:cNvSpPr txBox="1">
              <a:spLocks noChangeArrowheads="1"/>
            </p:cNvSpPr>
            <p:nvPr/>
          </p:nvSpPr>
          <p:spPr bwMode="auto">
            <a:xfrm>
              <a:off x="3061" y="2564"/>
              <a:ext cx="2105" cy="257"/>
            </a:xfrm>
            <a:prstGeom prst="rect">
              <a:avLst/>
            </a:prstGeom>
            <a:noFill/>
            <a:ln w="9525" algn="ctr">
              <a:noFill/>
              <a:miter lim="800000"/>
              <a:headEnd/>
              <a:tailEnd/>
            </a:ln>
          </p:spPr>
          <p:txBody>
            <a:bodyPr lIns="90000" tIns="46800" rIns="90000" bIns="46800">
              <a:spAutoFit/>
            </a:bodyPr>
            <a:lstStyle/>
            <a:p>
              <a:pPr>
                <a:spcBef>
                  <a:spcPct val="50000"/>
                </a:spcBef>
              </a:pPr>
              <a:r>
                <a:rPr lang="zh-CN" altLang="en-US"/>
                <a:t>共集电极放大电路原理图</a:t>
              </a:r>
            </a:p>
          </p:txBody>
        </p:sp>
        <p:graphicFrame>
          <p:nvGraphicFramePr>
            <p:cNvPr id="94217" name="Object 166"/>
            <p:cNvGraphicFramePr>
              <a:graphicFrameLocks noChangeAspect="1"/>
            </p:cNvGraphicFramePr>
            <p:nvPr/>
          </p:nvGraphicFramePr>
          <p:xfrm>
            <a:off x="5115" y="480"/>
            <a:ext cx="330" cy="285"/>
          </p:xfrm>
          <a:graphic>
            <a:graphicData uri="http://schemas.openxmlformats.org/presentationml/2006/ole">
              <p:oleObj spid="_x0000_s94261" name="公式" r:id="rId19" imgW="253890" imgH="228501" progId="Equation.3">
                <p:embed/>
              </p:oleObj>
            </a:graphicData>
          </a:graphic>
        </p:graphicFrame>
        <p:grpSp>
          <p:nvGrpSpPr>
            <p:cNvPr id="94272" name="Group 167"/>
            <p:cNvGrpSpPr>
              <a:grpSpLocks/>
            </p:cNvGrpSpPr>
            <p:nvPr/>
          </p:nvGrpSpPr>
          <p:grpSpPr bwMode="auto">
            <a:xfrm>
              <a:off x="2793" y="1517"/>
              <a:ext cx="335" cy="279"/>
              <a:chOff x="2855" y="1195"/>
              <a:chExt cx="335" cy="279"/>
            </a:xfrm>
          </p:grpSpPr>
          <p:sp>
            <p:nvSpPr>
              <p:cNvPr id="94287" name="Rectangle 168"/>
              <p:cNvSpPr>
                <a:spLocks noChangeArrowheads="1"/>
              </p:cNvSpPr>
              <p:nvPr/>
            </p:nvSpPr>
            <p:spPr bwMode="auto">
              <a:xfrm>
                <a:off x="3083" y="1206"/>
                <a:ext cx="107" cy="268"/>
              </a:xfrm>
              <a:prstGeom prst="rect">
                <a:avLst/>
              </a:prstGeom>
              <a:solidFill>
                <a:schemeClr val="bg1"/>
              </a:solidFill>
              <a:ln w="25400" algn="ctr">
                <a:solidFill>
                  <a:srgbClr val="3366FF"/>
                </a:solidFill>
                <a:miter lim="800000"/>
                <a:headEnd/>
                <a:tailEnd/>
              </a:ln>
            </p:spPr>
            <p:txBody>
              <a:bodyPr wrap="none" anchor="ctr"/>
              <a:lstStyle/>
              <a:p>
                <a:endParaRPr lang="zh-CN" altLang="en-US"/>
              </a:p>
            </p:txBody>
          </p:sp>
          <p:graphicFrame>
            <p:nvGraphicFramePr>
              <p:cNvPr id="94232" name="Object 169"/>
              <p:cNvGraphicFramePr>
                <a:graphicFrameLocks noChangeAspect="1"/>
              </p:cNvGraphicFramePr>
              <p:nvPr/>
            </p:nvGraphicFramePr>
            <p:xfrm>
              <a:off x="2855" y="1195"/>
              <a:ext cx="215" cy="253"/>
            </p:xfrm>
            <a:graphic>
              <a:graphicData uri="http://schemas.openxmlformats.org/presentationml/2006/ole">
                <p:oleObj spid="_x0000_s94262" name="公式" r:id="rId20" imgW="190500" imgH="228600" progId="Equation.3">
                  <p:embed/>
                </p:oleObj>
              </a:graphicData>
            </a:graphic>
          </p:graphicFrame>
        </p:grpSp>
        <p:graphicFrame>
          <p:nvGraphicFramePr>
            <p:cNvPr id="94218" name="Object 170"/>
            <p:cNvGraphicFramePr>
              <a:graphicFrameLocks noChangeAspect="1"/>
            </p:cNvGraphicFramePr>
            <p:nvPr/>
          </p:nvGraphicFramePr>
          <p:xfrm>
            <a:off x="3220" y="1391"/>
            <a:ext cx="178" cy="171"/>
          </p:xfrm>
          <a:graphic>
            <a:graphicData uri="http://schemas.openxmlformats.org/presentationml/2006/ole">
              <p:oleObj spid="_x0000_s94263" name="公式" r:id="rId21" imgW="139700" imgH="139700" progId="Equation.3">
                <p:embed/>
              </p:oleObj>
            </a:graphicData>
          </a:graphic>
        </p:graphicFrame>
        <p:graphicFrame>
          <p:nvGraphicFramePr>
            <p:cNvPr id="94219" name="Object 171"/>
            <p:cNvGraphicFramePr>
              <a:graphicFrameLocks noChangeAspect="1"/>
            </p:cNvGraphicFramePr>
            <p:nvPr/>
          </p:nvGraphicFramePr>
          <p:xfrm>
            <a:off x="3220" y="2245"/>
            <a:ext cx="153" cy="81"/>
          </p:xfrm>
          <a:graphic>
            <a:graphicData uri="http://schemas.openxmlformats.org/presentationml/2006/ole">
              <p:oleObj spid="_x0000_s94264" name="公式" r:id="rId22" imgW="139518" imgH="76101" progId="Equation.3">
                <p:embed/>
              </p:oleObj>
            </a:graphicData>
          </a:graphic>
        </p:graphicFrame>
        <p:graphicFrame>
          <p:nvGraphicFramePr>
            <p:cNvPr id="94220" name="Object 172"/>
            <p:cNvGraphicFramePr>
              <a:graphicFrameLocks noChangeAspect="1"/>
            </p:cNvGraphicFramePr>
            <p:nvPr/>
          </p:nvGraphicFramePr>
          <p:xfrm>
            <a:off x="3210" y="1829"/>
            <a:ext cx="198" cy="269"/>
          </p:xfrm>
          <a:graphic>
            <a:graphicData uri="http://schemas.openxmlformats.org/presentationml/2006/ole">
              <p:oleObj spid="_x0000_s94265" name="公式" r:id="rId23" imgW="152268" imgH="215713" progId="Equation.3">
                <p:embed/>
              </p:oleObj>
            </a:graphicData>
          </a:graphic>
        </p:graphicFrame>
        <p:grpSp>
          <p:nvGrpSpPr>
            <p:cNvPr id="94273" name="Group 173"/>
            <p:cNvGrpSpPr>
              <a:grpSpLocks/>
            </p:cNvGrpSpPr>
            <p:nvPr/>
          </p:nvGrpSpPr>
          <p:grpSpPr bwMode="auto">
            <a:xfrm>
              <a:off x="3530" y="1284"/>
              <a:ext cx="125" cy="226"/>
              <a:chOff x="2372" y="2930"/>
              <a:chExt cx="125" cy="241"/>
            </a:xfrm>
          </p:grpSpPr>
          <p:sp>
            <p:nvSpPr>
              <p:cNvPr id="94285" name="Line 174"/>
              <p:cNvSpPr>
                <a:spLocks noChangeShapeType="1"/>
              </p:cNvSpPr>
              <p:nvPr/>
            </p:nvSpPr>
            <p:spPr bwMode="auto">
              <a:xfrm>
                <a:off x="2497" y="2931"/>
                <a:ext cx="0" cy="240"/>
              </a:xfrm>
              <a:prstGeom prst="line">
                <a:avLst/>
              </a:prstGeom>
              <a:noFill/>
              <a:ln w="38100">
                <a:solidFill>
                  <a:srgbClr val="008000"/>
                </a:solidFill>
                <a:round/>
                <a:headEnd/>
                <a:tailEnd/>
              </a:ln>
            </p:spPr>
            <p:txBody>
              <a:bodyPr/>
              <a:lstStyle/>
              <a:p>
                <a:endParaRPr lang="zh-CN" altLang="en-US"/>
              </a:p>
            </p:txBody>
          </p:sp>
          <p:sp>
            <p:nvSpPr>
              <p:cNvPr id="94286" name="Line 175"/>
              <p:cNvSpPr>
                <a:spLocks noChangeShapeType="1"/>
              </p:cNvSpPr>
              <p:nvPr/>
            </p:nvSpPr>
            <p:spPr bwMode="auto">
              <a:xfrm>
                <a:off x="2372" y="2930"/>
                <a:ext cx="0" cy="240"/>
              </a:xfrm>
              <a:prstGeom prst="line">
                <a:avLst/>
              </a:prstGeom>
              <a:noFill/>
              <a:ln w="38100">
                <a:solidFill>
                  <a:srgbClr val="008000"/>
                </a:solidFill>
                <a:round/>
                <a:headEnd/>
                <a:tailEnd/>
              </a:ln>
            </p:spPr>
            <p:txBody>
              <a:bodyPr/>
              <a:lstStyle/>
              <a:p>
                <a:endParaRPr lang="zh-CN" altLang="en-US"/>
              </a:p>
            </p:txBody>
          </p:sp>
        </p:grpSp>
        <p:graphicFrame>
          <p:nvGraphicFramePr>
            <p:cNvPr id="94221" name="Object 176"/>
            <p:cNvGraphicFramePr>
              <a:graphicFrameLocks noChangeAspect="1"/>
            </p:cNvGraphicFramePr>
            <p:nvPr/>
          </p:nvGraphicFramePr>
          <p:xfrm>
            <a:off x="3236" y="1068"/>
            <a:ext cx="284" cy="278"/>
          </p:xfrm>
          <a:graphic>
            <a:graphicData uri="http://schemas.openxmlformats.org/presentationml/2006/ole">
              <p:oleObj spid="_x0000_s94266" name="公式" r:id="rId24" imgW="241300" imgH="228600" progId="Equation.3">
                <p:embed/>
              </p:oleObj>
            </a:graphicData>
          </a:graphic>
        </p:graphicFrame>
        <p:sp>
          <p:nvSpPr>
            <p:cNvPr id="94274" name="Line 177"/>
            <p:cNvSpPr>
              <a:spLocks noChangeShapeType="1"/>
            </p:cNvSpPr>
            <p:nvPr/>
          </p:nvSpPr>
          <p:spPr bwMode="auto">
            <a:xfrm>
              <a:off x="3078" y="1400"/>
              <a:ext cx="456" cy="0"/>
            </a:xfrm>
            <a:prstGeom prst="line">
              <a:avLst/>
            </a:prstGeom>
            <a:noFill/>
            <a:ln w="12700">
              <a:solidFill>
                <a:schemeClr val="tx1"/>
              </a:solidFill>
              <a:round/>
              <a:headEnd/>
              <a:tailEnd/>
            </a:ln>
          </p:spPr>
          <p:txBody>
            <a:bodyPr/>
            <a:lstStyle/>
            <a:p>
              <a:endParaRPr lang="zh-CN" altLang="en-US"/>
            </a:p>
          </p:txBody>
        </p:sp>
        <p:graphicFrame>
          <p:nvGraphicFramePr>
            <p:cNvPr id="94222" name="Object 178"/>
            <p:cNvGraphicFramePr>
              <a:graphicFrameLocks noChangeAspect="1"/>
            </p:cNvGraphicFramePr>
            <p:nvPr/>
          </p:nvGraphicFramePr>
          <p:xfrm>
            <a:off x="3642" y="1222"/>
            <a:ext cx="178" cy="171"/>
          </p:xfrm>
          <a:graphic>
            <a:graphicData uri="http://schemas.openxmlformats.org/presentationml/2006/ole">
              <p:oleObj spid="_x0000_s94267" name="公式" r:id="rId25" imgW="139700" imgH="139700" progId="Equation.3">
                <p:embed/>
              </p:oleObj>
            </a:graphicData>
          </a:graphic>
        </p:graphicFrame>
        <p:sp>
          <p:nvSpPr>
            <p:cNvPr id="94275" name="Oval 179"/>
            <p:cNvSpPr>
              <a:spLocks noChangeArrowheads="1"/>
            </p:cNvSpPr>
            <p:nvPr/>
          </p:nvSpPr>
          <p:spPr bwMode="auto">
            <a:xfrm>
              <a:off x="3816" y="1365"/>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sp>
          <p:nvSpPr>
            <p:cNvPr id="94276" name="Oval 180"/>
            <p:cNvSpPr>
              <a:spLocks noChangeArrowheads="1"/>
            </p:cNvSpPr>
            <p:nvPr/>
          </p:nvSpPr>
          <p:spPr bwMode="auto">
            <a:xfrm>
              <a:off x="4497" y="675"/>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sp>
          <p:nvSpPr>
            <p:cNvPr id="94277" name="Oval 183"/>
            <p:cNvSpPr>
              <a:spLocks noChangeArrowheads="1"/>
            </p:cNvSpPr>
            <p:nvPr/>
          </p:nvSpPr>
          <p:spPr bwMode="auto">
            <a:xfrm>
              <a:off x="4486" y="1670"/>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grpSp>
          <p:nvGrpSpPr>
            <p:cNvPr id="94278" name="Group 184"/>
            <p:cNvGrpSpPr>
              <a:grpSpLocks/>
            </p:cNvGrpSpPr>
            <p:nvPr/>
          </p:nvGrpSpPr>
          <p:grpSpPr bwMode="auto">
            <a:xfrm>
              <a:off x="4880" y="1587"/>
              <a:ext cx="120" cy="225"/>
              <a:chOff x="2377" y="2928"/>
              <a:chExt cx="120" cy="240"/>
            </a:xfrm>
          </p:grpSpPr>
          <p:sp>
            <p:nvSpPr>
              <p:cNvPr id="94283" name="Line 185"/>
              <p:cNvSpPr>
                <a:spLocks noChangeShapeType="1"/>
              </p:cNvSpPr>
              <p:nvPr/>
            </p:nvSpPr>
            <p:spPr bwMode="auto">
              <a:xfrm>
                <a:off x="2497" y="2928"/>
                <a:ext cx="0" cy="240"/>
              </a:xfrm>
              <a:prstGeom prst="line">
                <a:avLst/>
              </a:prstGeom>
              <a:noFill/>
              <a:ln w="38100">
                <a:solidFill>
                  <a:srgbClr val="008000"/>
                </a:solidFill>
                <a:round/>
                <a:headEnd/>
                <a:tailEnd/>
              </a:ln>
            </p:spPr>
            <p:txBody>
              <a:bodyPr/>
              <a:lstStyle/>
              <a:p>
                <a:endParaRPr lang="zh-CN" altLang="en-US"/>
              </a:p>
            </p:txBody>
          </p:sp>
          <p:sp>
            <p:nvSpPr>
              <p:cNvPr id="94284" name="Line 186"/>
              <p:cNvSpPr>
                <a:spLocks noChangeShapeType="1"/>
              </p:cNvSpPr>
              <p:nvPr/>
            </p:nvSpPr>
            <p:spPr bwMode="auto">
              <a:xfrm>
                <a:off x="2377" y="2928"/>
                <a:ext cx="0" cy="240"/>
              </a:xfrm>
              <a:prstGeom prst="line">
                <a:avLst/>
              </a:prstGeom>
              <a:noFill/>
              <a:ln w="38100">
                <a:solidFill>
                  <a:srgbClr val="008000"/>
                </a:solidFill>
                <a:round/>
                <a:headEnd/>
                <a:tailEnd/>
              </a:ln>
            </p:spPr>
            <p:txBody>
              <a:bodyPr/>
              <a:lstStyle/>
              <a:p>
                <a:endParaRPr lang="zh-CN" altLang="en-US"/>
              </a:p>
            </p:txBody>
          </p:sp>
        </p:grpSp>
        <p:sp>
          <p:nvSpPr>
            <p:cNvPr id="94279" name="Line 187"/>
            <p:cNvSpPr>
              <a:spLocks noChangeShapeType="1"/>
            </p:cNvSpPr>
            <p:nvPr/>
          </p:nvSpPr>
          <p:spPr bwMode="auto">
            <a:xfrm>
              <a:off x="4530" y="1705"/>
              <a:ext cx="356" cy="0"/>
            </a:xfrm>
            <a:prstGeom prst="line">
              <a:avLst/>
            </a:prstGeom>
            <a:noFill/>
            <a:ln w="12700">
              <a:solidFill>
                <a:schemeClr val="tx1"/>
              </a:solidFill>
              <a:round/>
              <a:headEnd/>
              <a:tailEnd/>
            </a:ln>
          </p:spPr>
          <p:txBody>
            <a:bodyPr/>
            <a:lstStyle/>
            <a:p>
              <a:endParaRPr lang="zh-CN" altLang="en-US"/>
            </a:p>
          </p:txBody>
        </p:sp>
        <p:sp>
          <p:nvSpPr>
            <p:cNvPr id="94280" name="Line 188"/>
            <p:cNvSpPr>
              <a:spLocks noChangeShapeType="1"/>
            </p:cNvSpPr>
            <p:nvPr/>
          </p:nvSpPr>
          <p:spPr bwMode="auto">
            <a:xfrm>
              <a:off x="4997" y="1706"/>
              <a:ext cx="457" cy="0"/>
            </a:xfrm>
            <a:prstGeom prst="line">
              <a:avLst/>
            </a:prstGeom>
            <a:noFill/>
            <a:ln w="12700">
              <a:solidFill>
                <a:schemeClr val="tx1"/>
              </a:solidFill>
              <a:round/>
              <a:headEnd/>
              <a:tailEnd/>
            </a:ln>
          </p:spPr>
          <p:txBody>
            <a:bodyPr/>
            <a:lstStyle/>
            <a:p>
              <a:endParaRPr lang="zh-CN" altLang="en-US"/>
            </a:p>
          </p:txBody>
        </p:sp>
        <p:graphicFrame>
          <p:nvGraphicFramePr>
            <p:cNvPr id="94223" name="Object 189"/>
            <p:cNvGraphicFramePr>
              <a:graphicFrameLocks noChangeAspect="1"/>
            </p:cNvGraphicFramePr>
            <p:nvPr/>
          </p:nvGraphicFramePr>
          <p:xfrm>
            <a:off x="4777" y="1348"/>
            <a:ext cx="299" cy="278"/>
          </p:xfrm>
          <a:graphic>
            <a:graphicData uri="http://schemas.openxmlformats.org/presentationml/2006/ole">
              <p:oleObj spid="_x0000_s94268" name="公式" r:id="rId26" imgW="253890" imgH="228501" progId="Equation.3">
                <p:embed/>
              </p:oleObj>
            </a:graphicData>
          </a:graphic>
        </p:graphicFrame>
        <p:graphicFrame>
          <p:nvGraphicFramePr>
            <p:cNvPr id="94224" name="Object 190"/>
            <p:cNvGraphicFramePr>
              <a:graphicFrameLocks noChangeAspect="1"/>
            </p:cNvGraphicFramePr>
            <p:nvPr/>
          </p:nvGraphicFramePr>
          <p:xfrm>
            <a:off x="4708" y="1525"/>
            <a:ext cx="178" cy="171"/>
          </p:xfrm>
          <a:graphic>
            <a:graphicData uri="http://schemas.openxmlformats.org/presentationml/2006/ole">
              <p:oleObj spid="_x0000_s94269" name="公式" r:id="rId27" imgW="139700" imgH="139700" progId="Equation.3">
                <p:embed/>
              </p:oleObj>
            </a:graphicData>
          </a:graphic>
        </p:graphicFrame>
        <p:graphicFrame>
          <p:nvGraphicFramePr>
            <p:cNvPr id="94225" name="Object 191"/>
            <p:cNvGraphicFramePr>
              <a:graphicFrameLocks noChangeAspect="1"/>
            </p:cNvGraphicFramePr>
            <p:nvPr/>
          </p:nvGraphicFramePr>
          <p:xfrm>
            <a:off x="5535" y="1875"/>
            <a:ext cx="215" cy="285"/>
          </p:xfrm>
          <a:graphic>
            <a:graphicData uri="http://schemas.openxmlformats.org/presentationml/2006/ole">
              <p:oleObj spid="_x0000_s94270" name="公式" r:id="rId28" imgW="165028" imgH="228501" progId="Equation.3">
                <p:embed/>
              </p:oleObj>
            </a:graphicData>
          </a:graphic>
        </p:graphicFrame>
        <p:graphicFrame>
          <p:nvGraphicFramePr>
            <p:cNvPr id="94226" name="Object 192"/>
            <p:cNvGraphicFramePr>
              <a:graphicFrameLocks noChangeAspect="1"/>
            </p:cNvGraphicFramePr>
            <p:nvPr/>
          </p:nvGraphicFramePr>
          <p:xfrm>
            <a:off x="5521" y="1683"/>
            <a:ext cx="153" cy="147"/>
          </p:xfrm>
          <a:graphic>
            <a:graphicData uri="http://schemas.openxmlformats.org/presentationml/2006/ole">
              <p:oleObj spid="_x0000_s94271" name="公式" r:id="rId29" imgW="139700" imgH="139700" progId="Equation.3">
                <p:embed/>
              </p:oleObj>
            </a:graphicData>
          </a:graphic>
        </p:graphicFrame>
        <p:graphicFrame>
          <p:nvGraphicFramePr>
            <p:cNvPr id="94227" name="Object 193"/>
            <p:cNvGraphicFramePr>
              <a:graphicFrameLocks noChangeAspect="1"/>
            </p:cNvGraphicFramePr>
            <p:nvPr/>
          </p:nvGraphicFramePr>
          <p:xfrm>
            <a:off x="5521" y="2308"/>
            <a:ext cx="153" cy="81"/>
          </p:xfrm>
          <a:graphic>
            <a:graphicData uri="http://schemas.openxmlformats.org/presentationml/2006/ole">
              <p:oleObj spid="_x0000_s94272" name="公式" r:id="rId30" imgW="139518" imgH="76101" progId="Equation.3">
                <p:embed/>
              </p:oleObj>
            </a:graphicData>
          </a:graphic>
        </p:graphicFrame>
        <p:sp>
          <p:nvSpPr>
            <p:cNvPr id="94281" name="Oval 194"/>
            <p:cNvSpPr>
              <a:spLocks noChangeArrowheads="1"/>
            </p:cNvSpPr>
            <p:nvPr/>
          </p:nvSpPr>
          <p:spPr bwMode="auto">
            <a:xfrm>
              <a:off x="5063" y="674"/>
              <a:ext cx="68" cy="68"/>
            </a:xfrm>
            <a:prstGeom prst="ellipse">
              <a:avLst/>
            </a:prstGeom>
            <a:solidFill>
              <a:schemeClr val="bg1"/>
            </a:solidFill>
            <a:ln w="12700" algn="ctr">
              <a:solidFill>
                <a:schemeClr val="tx1"/>
              </a:solidFill>
              <a:round/>
              <a:headEnd/>
              <a:tailEnd/>
            </a:ln>
          </p:spPr>
          <p:txBody>
            <a:bodyPr wrap="none" anchor="ctr"/>
            <a:lstStyle/>
            <a:p>
              <a:endParaRPr lang="zh-CN" altLang="en-US"/>
            </a:p>
          </p:txBody>
        </p:sp>
        <p:sp>
          <p:nvSpPr>
            <p:cNvPr id="94282" name="Rectangle 199"/>
            <p:cNvSpPr>
              <a:spLocks noChangeArrowheads="1"/>
            </p:cNvSpPr>
            <p:nvPr/>
          </p:nvSpPr>
          <p:spPr bwMode="auto">
            <a:xfrm>
              <a:off x="4480" y="1881"/>
              <a:ext cx="107" cy="268"/>
            </a:xfrm>
            <a:prstGeom prst="rect">
              <a:avLst/>
            </a:prstGeom>
            <a:solidFill>
              <a:schemeClr val="bg1"/>
            </a:solidFill>
            <a:ln w="25400" algn="ctr">
              <a:solidFill>
                <a:srgbClr val="3366FF"/>
              </a:solidFill>
              <a:miter lim="800000"/>
              <a:headEnd/>
              <a:tailEnd/>
            </a:ln>
          </p:spPr>
          <p:txBody>
            <a:bodyPr wrap="none" anchor="ctr"/>
            <a:lstStyle/>
            <a:p>
              <a:endParaRPr lang="zh-CN" altLang="en-US"/>
            </a:p>
          </p:txBody>
        </p:sp>
        <p:graphicFrame>
          <p:nvGraphicFramePr>
            <p:cNvPr id="94228" name="Object 200"/>
            <p:cNvGraphicFramePr>
              <a:graphicFrameLocks noChangeAspect="1"/>
            </p:cNvGraphicFramePr>
            <p:nvPr/>
          </p:nvGraphicFramePr>
          <p:xfrm>
            <a:off x="4231" y="1881"/>
            <a:ext cx="216" cy="253"/>
          </p:xfrm>
          <a:graphic>
            <a:graphicData uri="http://schemas.openxmlformats.org/presentationml/2006/ole">
              <p:oleObj spid="_x0000_s94273" name="公式" r:id="rId31" imgW="190500" imgH="228600" progId="Equation.3">
                <p:embed/>
              </p:oleObj>
            </a:graphicData>
          </a:graphic>
        </p:graphicFrame>
        <p:graphicFrame>
          <p:nvGraphicFramePr>
            <p:cNvPr id="94229" name="Object 201"/>
            <p:cNvGraphicFramePr>
              <a:graphicFrameLocks noChangeAspect="1"/>
            </p:cNvGraphicFramePr>
            <p:nvPr/>
          </p:nvGraphicFramePr>
          <p:xfrm>
            <a:off x="4114" y="1201"/>
            <a:ext cx="144" cy="197"/>
          </p:xfrm>
          <a:graphic>
            <a:graphicData uri="http://schemas.openxmlformats.org/presentationml/2006/ole">
              <p:oleObj spid="_x0000_s94274" name="公式" r:id="rId32" imgW="126725" imgH="177415" progId="Equation.3">
                <p:embed/>
              </p:oleObj>
            </a:graphicData>
          </a:graphic>
        </p:graphicFrame>
        <p:graphicFrame>
          <p:nvGraphicFramePr>
            <p:cNvPr id="94230" name="Object 202"/>
            <p:cNvGraphicFramePr>
              <a:graphicFrameLocks noChangeAspect="1"/>
            </p:cNvGraphicFramePr>
            <p:nvPr/>
          </p:nvGraphicFramePr>
          <p:xfrm>
            <a:off x="4375" y="1013"/>
            <a:ext cx="129" cy="155"/>
          </p:xfrm>
          <a:graphic>
            <a:graphicData uri="http://schemas.openxmlformats.org/presentationml/2006/ole">
              <p:oleObj spid="_x0000_s94275" name="公式" r:id="rId33" imgW="114201" imgH="139579" progId="Equation.3">
                <p:embed/>
              </p:oleObj>
            </a:graphicData>
          </a:graphic>
        </p:graphicFrame>
        <p:graphicFrame>
          <p:nvGraphicFramePr>
            <p:cNvPr id="94231" name="Object 203"/>
            <p:cNvGraphicFramePr>
              <a:graphicFrameLocks noChangeAspect="1"/>
            </p:cNvGraphicFramePr>
            <p:nvPr/>
          </p:nvGraphicFramePr>
          <p:xfrm>
            <a:off x="4356" y="1650"/>
            <a:ext cx="130" cy="155"/>
          </p:xfrm>
          <a:graphic>
            <a:graphicData uri="http://schemas.openxmlformats.org/presentationml/2006/ole">
              <p:oleObj spid="_x0000_s94276" name="公式" r:id="rId34" imgW="114201" imgH="139579" progId="Equation.3">
                <p:embed/>
              </p:oleObj>
            </a:graphicData>
          </a:graphic>
        </p:graphicFrame>
      </p:grpSp>
      <p:graphicFrame>
        <p:nvGraphicFramePr>
          <p:cNvPr id="108" name="Object 68"/>
          <p:cNvGraphicFramePr>
            <a:graphicFrameLocks noChangeAspect="1"/>
          </p:cNvGraphicFramePr>
          <p:nvPr/>
        </p:nvGraphicFramePr>
        <p:xfrm>
          <a:off x="485775" y="2828925"/>
          <a:ext cx="3400425" cy="1223963"/>
        </p:xfrm>
        <a:graphic>
          <a:graphicData uri="http://schemas.openxmlformats.org/presentationml/2006/ole">
            <p:oleObj spid="_x0000_s94277" name="Equation" r:id="rId35" imgW="1270000" imgH="457200" progId="Equation.DSMT4">
              <p:embed/>
            </p:oleObj>
          </a:graphicData>
        </a:graphic>
      </p:graphicFrame>
      <p:graphicFrame>
        <p:nvGraphicFramePr>
          <p:cNvPr id="109" name="Object 69"/>
          <p:cNvGraphicFramePr>
            <a:graphicFrameLocks noChangeAspect="1"/>
          </p:cNvGraphicFramePr>
          <p:nvPr/>
        </p:nvGraphicFramePr>
        <p:xfrm>
          <a:off x="207963" y="5294313"/>
          <a:ext cx="4857750" cy="592137"/>
        </p:xfrm>
        <a:graphic>
          <a:graphicData uri="http://schemas.openxmlformats.org/presentationml/2006/ole">
            <p:oleObj spid="_x0000_s94278" name="Equation" r:id="rId36" imgW="1968500" imgH="241300" progId="Equation.DSMT4">
              <p:embed/>
            </p:oleObj>
          </a:graphicData>
        </a:graphic>
      </p:graphicFrame>
      <p:graphicFrame>
        <p:nvGraphicFramePr>
          <p:cNvPr id="110" name="Object 70"/>
          <p:cNvGraphicFramePr>
            <a:graphicFrameLocks noChangeAspect="1"/>
          </p:cNvGraphicFramePr>
          <p:nvPr/>
        </p:nvGraphicFramePr>
        <p:xfrm>
          <a:off x="682625" y="4341813"/>
          <a:ext cx="2941638" cy="627062"/>
        </p:xfrm>
        <a:graphic>
          <a:graphicData uri="http://schemas.openxmlformats.org/presentationml/2006/ole">
            <p:oleObj spid="_x0000_s94279" name="Equation" r:id="rId37" imgW="1129810" imgH="241195" progId="Equation.DSMT4">
              <p:embed/>
            </p:oleObj>
          </a:graphicData>
        </a:graphic>
      </p:graphicFrame>
      <p:graphicFrame>
        <p:nvGraphicFramePr>
          <p:cNvPr id="111" name="Object 71"/>
          <p:cNvGraphicFramePr>
            <a:graphicFrameLocks noChangeAspect="1"/>
          </p:cNvGraphicFramePr>
          <p:nvPr/>
        </p:nvGraphicFramePr>
        <p:xfrm>
          <a:off x="682625" y="1524000"/>
          <a:ext cx="3652838" cy="539750"/>
        </p:xfrm>
        <a:graphic>
          <a:graphicData uri="http://schemas.openxmlformats.org/presentationml/2006/ole">
            <p:oleObj spid="_x0000_s94280" name="Equation" r:id="rId38" imgW="1625600" imgH="241300" progId="Equation.DSMT4">
              <p:embed/>
            </p:oleObj>
          </a:graphicData>
        </a:graphic>
      </p:graphicFrame>
      <p:graphicFrame>
        <p:nvGraphicFramePr>
          <p:cNvPr id="112" name="Object 72"/>
          <p:cNvGraphicFramePr>
            <a:graphicFrameLocks noChangeAspect="1"/>
          </p:cNvGraphicFramePr>
          <p:nvPr/>
        </p:nvGraphicFramePr>
        <p:xfrm>
          <a:off x="762000" y="2238375"/>
          <a:ext cx="2301875" cy="557213"/>
        </p:xfrm>
        <a:graphic>
          <a:graphicData uri="http://schemas.openxmlformats.org/presentationml/2006/ole">
            <p:oleObj spid="_x0000_s94281" name="Equation" r:id="rId39" imgW="990170" imgH="241195" progId="Equation.DSMT4">
              <p:embed/>
            </p:oleObj>
          </a:graphicData>
        </a:graphic>
      </p:graphicFrame>
      <p:sp>
        <p:nvSpPr>
          <p:cNvPr id="113" name="AutoShape 65"/>
          <p:cNvSpPr>
            <a:spLocks/>
          </p:cNvSpPr>
          <p:nvPr/>
        </p:nvSpPr>
        <p:spPr bwMode="auto">
          <a:xfrm>
            <a:off x="479425" y="1574800"/>
            <a:ext cx="152400" cy="1165225"/>
          </a:xfrm>
          <a:prstGeom prst="leftBrace">
            <a:avLst>
              <a:gd name="adj1" fmla="val 63715"/>
              <a:gd name="adj2" fmla="val 50000"/>
            </a:avLst>
          </a:prstGeom>
          <a:noFill/>
          <a:ln w="25400">
            <a:solidFill>
              <a:schemeClr val="tx1"/>
            </a:solidFill>
            <a:round/>
            <a:headEnd/>
            <a:tailEnd/>
          </a:ln>
        </p:spPr>
        <p:txBody>
          <a:bodyPr wrap="none" anchor="ctr"/>
          <a:lstStyle/>
          <a:p>
            <a:endParaRPr lang="zh-CN" altLang="en-US" sz="3600">
              <a:latin typeface="Times New Roman" pitchFamily="18" charset="0"/>
            </a:endParaRPr>
          </a:p>
        </p:txBody>
      </p:sp>
      <p:sp>
        <p:nvSpPr>
          <p:cNvPr id="114" name="Text Box 67"/>
          <p:cNvSpPr txBox="1">
            <a:spLocks noChangeArrowheads="1"/>
          </p:cNvSpPr>
          <p:nvPr/>
        </p:nvSpPr>
        <p:spPr bwMode="auto">
          <a:xfrm>
            <a:off x="0" y="3121025"/>
            <a:ext cx="533400" cy="519113"/>
          </a:xfrm>
          <a:prstGeom prst="rect">
            <a:avLst/>
          </a:prstGeom>
          <a:noFill/>
          <a:ln w="12700" cap="sq">
            <a:noFill/>
            <a:miter lim="800000"/>
            <a:headEnd type="none" w="sm" len="sm"/>
            <a:tailEnd type="none" w="sm" len="sm"/>
          </a:ln>
        </p:spPr>
        <p:txBody>
          <a:bodyPr>
            <a:spAutoFit/>
          </a:bodyPr>
          <a:lstStyle/>
          <a:p>
            <a:pPr>
              <a:spcBef>
                <a:spcPct val="50000"/>
              </a:spcBef>
            </a:pPr>
            <a:r>
              <a:rPr lang="zh-CN" altLang="en-US" sz="2800">
                <a:latin typeface="仿宋_GB2312" pitchFamily="49" charset="-122"/>
                <a:ea typeface="仿宋_GB2312" pitchFamily="49" charset="-122"/>
              </a:rPr>
              <a:t>得</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17225"/>
                                        </p:tgtEl>
                                        <p:attrNameLst>
                                          <p:attrName>style.visibility</p:attrName>
                                        </p:attrNameLst>
                                      </p:cBhvr>
                                      <p:to>
                                        <p:strVal val="visible"/>
                                      </p:to>
                                    </p:set>
                                    <p:animEffect transition="in" filter="blinds(horizontal)">
                                      <p:cBhvr>
                                        <p:cTn id="12" dur="500"/>
                                        <p:tgtEl>
                                          <p:spTgt spid="217225"/>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blinds(horizontal)">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13"/>
                                        </p:tgtEl>
                                        <p:attrNameLst>
                                          <p:attrName>style.visibility</p:attrName>
                                        </p:attrNameLst>
                                      </p:cBhvr>
                                      <p:to>
                                        <p:strVal val="visible"/>
                                      </p:to>
                                    </p:set>
                                    <p:animEffect transition="in" filter="wipe(left)">
                                      <p:cBhvr>
                                        <p:cTn id="22" dur="500"/>
                                        <p:tgtEl>
                                          <p:spTgt spid="113"/>
                                        </p:tgtEl>
                                      </p:cBhvr>
                                    </p:animEffect>
                                  </p:childTnLst>
                                </p:cTn>
                              </p:par>
                            </p:childTnLst>
                          </p:cTn>
                        </p:par>
                      </p:childTnLst>
                    </p:cTn>
                  </p:par>
                  <p:par>
                    <p:cTn id="23" fill="hold">
                      <p:stCondLst>
                        <p:cond delay="indefinite"/>
                      </p:stCondLst>
                      <p:childTnLst>
                        <p:par>
                          <p:cTn id="24" fill="hold">
                            <p:stCondLst>
                              <p:cond delay="0"/>
                            </p:stCondLst>
                            <p:childTnLst>
                              <p:par>
                                <p:cTn id="25" presetID="18" presetClass="entr" presetSubtype="6" fill="hold" nodeType="clickEffect">
                                  <p:stCondLst>
                                    <p:cond delay="0"/>
                                  </p:stCondLst>
                                  <p:childTnLst>
                                    <p:set>
                                      <p:cBhvr>
                                        <p:cTn id="26" dur="1" fill="hold">
                                          <p:stCondLst>
                                            <p:cond delay="0"/>
                                          </p:stCondLst>
                                        </p:cTn>
                                        <p:tgtEl>
                                          <p:spTgt spid="111"/>
                                        </p:tgtEl>
                                        <p:attrNameLst>
                                          <p:attrName>style.visibility</p:attrName>
                                        </p:attrNameLst>
                                      </p:cBhvr>
                                      <p:to>
                                        <p:strVal val="visible"/>
                                      </p:to>
                                    </p:set>
                                    <p:animEffect transition="in" filter="strips(downRight)">
                                      <p:cBhvr>
                                        <p:cTn id="27" dur="500"/>
                                        <p:tgtEl>
                                          <p:spTgt spid="111"/>
                                        </p:tgtEl>
                                      </p:cBhvr>
                                    </p:animEffect>
                                  </p:childTnLst>
                                </p:cTn>
                              </p:par>
                            </p:childTnLst>
                          </p:cTn>
                        </p:par>
                      </p:childTnLst>
                    </p:cTn>
                  </p:par>
                  <p:par>
                    <p:cTn id="28" fill="hold">
                      <p:stCondLst>
                        <p:cond delay="indefinite"/>
                      </p:stCondLst>
                      <p:childTnLst>
                        <p:par>
                          <p:cTn id="29" fill="hold">
                            <p:stCondLst>
                              <p:cond delay="0"/>
                            </p:stCondLst>
                            <p:childTnLst>
                              <p:par>
                                <p:cTn id="30" presetID="18" presetClass="entr" presetSubtype="6" fill="hold" nodeType="clickEffect">
                                  <p:stCondLst>
                                    <p:cond delay="0"/>
                                  </p:stCondLst>
                                  <p:childTnLst>
                                    <p:set>
                                      <p:cBhvr>
                                        <p:cTn id="31" dur="1" fill="hold">
                                          <p:stCondLst>
                                            <p:cond delay="0"/>
                                          </p:stCondLst>
                                        </p:cTn>
                                        <p:tgtEl>
                                          <p:spTgt spid="112"/>
                                        </p:tgtEl>
                                        <p:attrNameLst>
                                          <p:attrName>style.visibility</p:attrName>
                                        </p:attrNameLst>
                                      </p:cBhvr>
                                      <p:to>
                                        <p:strVal val="visible"/>
                                      </p:to>
                                    </p:set>
                                    <p:animEffect transition="in" filter="strips(downRight)">
                                      <p:cBhvr>
                                        <p:cTn id="32" dur="500"/>
                                        <p:tgtEl>
                                          <p:spTgt spid="112"/>
                                        </p:tgtEl>
                                      </p:cBhvr>
                                    </p:animEffect>
                                  </p:childTnLst>
                                </p:cTn>
                              </p:par>
                            </p:childTnLst>
                          </p:cTn>
                        </p:par>
                      </p:childTnLst>
                    </p:cTn>
                  </p:par>
                  <p:par>
                    <p:cTn id="33" fill="hold">
                      <p:stCondLst>
                        <p:cond delay="indefinite"/>
                      </p:stCondLst>
                      <p:childTnLst>
                        <p:par>
                          <p:cTn id="34" fill="hold">
                            <p:stCondLst>
                              <p:cond delay="0"/>
                            </p:stCondLst>
                            <p:childTnLst>
                              <p:par>
                                <p:cTn id="35" presetID="18" presetClass="entr" presetSubtype="6" fill="hold" grpId="0" nodeType="clickEffect">
                                  <p:stCondLst>
                                    <p:cond delay="0"/>
                                  </p:stCondLst>
                                  <p:childTnLst>
                                    <p:set>
                                      <p:cBhvr>
                                        <p:cTn id="36" dur="1" fill="hold">
                                          <p:stCondLst>
                                            <p:cond delay="0"/>
                                          </p:stCondLst>
                                        </p:cTn>
                                        <p:tgtEl>
                                          <p:spTgt spid="114"/>
                                        </p:tgtEl>
                                        <p:attrNameLst>
                                          <p:attrName>style.visibility</p:attrName>
                                        </p:attrNameLst>
                                      </p:cBhvr>
                                      <p:to>
                                        <p:strVal val="visible"/>
                                      </p:to>
                                    </p:set>
                                    <p:animEffect transition="in" filter="strips(downRight)">
                                      <p:cBhvr>
                                        <p:cTn id="37" dur="500"/>
                                        <p:tgtEl>
                                          <p:spTgt spid="114"/>
                                        </p:tgtEl>
                                      </p:cBhvr>
                                    </p:animEffect>
                                  </p:childTnLst>
                                </p:cTn>
                              </p:par>
                            </p:childTnLst>
                          </p:cTn>
                        </p:par>
                      </p:childTnLst>
                    </p:cTn>
                  </p:par>
                  <p:par>
                    <p:cTn id="38" fill="hold">
                      <p:stCondLst>
                        <p:cond delay="indefinite"/>
                      </p:stCondLst>
                      <p:childTnLst>
                        <p:par>
                          <p:cTn id="39" fill="hold">
                            <p:stCondLst>
                              <p:cond delay="0"/>
                            </p:stCondLst>
                            <p:childTnLst>
                              <p:par>
                                <p:cTn id="40" presetID="18" presetClass="entr" presetSubtype="6" fill="hold" nodeType="clickEffect">
                                  <p:stCondLst>
                                    <p:cond delay="0"/>
                                  </p:stCondLst>
                                  <p:childTnLst>
                                    <p:set>
                                      <p:cBhvr>
                                        <p:cTn id="41" dur="1" fill="hold">
                                          <p:stCondLst>
                                            <p:cond delay="0"/>
                                          </p:stCondLst>
                                        </p:cTn>
                                        <p:tgtEl>
                                          <p:spTgt spid="108"/>
                                        </p:tgtEl>
                                        <p:attrNameLst>
                                          <p:attrName>style.visibility</p:attrName>
                                        </p:attrNameLst>
                                      </p:cBhvr>
                                      <p:to>
                                        <p:strVal val="visible"/>
                                      </p:to>
                                    </p:set>
                                    <p:animEffect transition="in" filter="strips(downRight)">
                                      <p:cBhvr>
                                        <p:cTn id="42" dur="500"/>
                                        <p:tgtEl>
                                          <p:spTgt spid="108"/>
                                        </p:tgtEl>
                                      </p:cBhvr>
                                    </p:animEffect>
                                  </p:childTnLst>
                                </p:cTn>
                              </p:par>
                            </p:childTnLst>
                          </p:cTn>
                        </p:par>
                      </p:childTnLst>
                    </p:cTn>
                  </p:par>
                  <p:par>
                    <p:cTn id="43" fill="hold">
                      <p:stCondLst>
                        <p:cond delay="indefinite"/>
                      </p:stCondLst>
                      <p:childTnLst>
                        <p:par>
                          <p:cTn id="44" fill="hold">
                            <p:stCondLst>
                              <p:cond delay="0"/>
                            </p:stCondLst>
                            <p:childTnLst>
                              <p:par>
                                <p:cTn id="45" presetID="18" presetClass="entr" presetSubtype="6" fill="hold" nodeType="clickEffect">
                                  <p:stCondLst>
                                    <p:cond delay="0"/>
                                  </p:stCondLst>
                                  <p:childTnLst>
                                    <p:set>
                                      <p:cBhvr>
                                        <p:cTn id="46" dur="1" fill="hold">
                                          <p:stCondLst>
                                            <p:cond delay="0"/>
                                          </p:stCondLst>
                                        </p:cTn>
                                        <p:tgtEl>
                                          <p:spTgt spid="110"/>
                                        </p:tgtEl>
                                        <p:attrNameLst>
                                          <p:attrName>style.visibility</p:attrName>
                                        </p:attrNameLst>
                                      </p:cBhvr>
                                      <p:to>
                                        <p:strVal val="visible"/>
                                      </p:to>
                                    </p:set>
                                    <p:animEffect transition="in" filter="strips(downRight)">
                                      <p:cBhvr>
                                        <p:cTn id="47" dur="500"/>
                                        <p:tgtEl>
                                          <p:spTgt spid="110"/>
                                        </p:tgtEl>
                                      </p:cBhvr>
                                    </p:animEffect>
                                  </p:childTnLst>
                                </p:cTn>
                              </p:par>
                            </p:childTnLst>
                          </p:cTn>
                        </p:par>
                      </p:childTnLst>
                    </p:cTn>
                  </p:par>
                  <p:par>
                    <p:cTn id="48" fill="hold">
                      <p:stCondLst>
                        <p:cond delay="indefinite"/>
                      </p:stCondLst>
                      <p:childTnLst>
                        <p:par>
                          <p:cTn id="49" fill="hold">
                            <p:stCondLst>
                              <p:cond delay="0"/>
                            </p:stCondLst>
                            <p:childTnLst>
                              <p:par>
                                <p:cTn id="50" presetID="18" presetClass="entr" presetSubtype="6" fill="hold" nodeType="clickEffect">
                                  <p:stCondLst>
                                    <p:cond delay="0"/>
                                  </p:stCondLst>
                                  <p:childTnLst>
                                    <p:set>
                                      <p:cBhvr>
                                        <p:cTn id="51" dur="1" fill="hold">
                                          <p:stCondLst>
                                            <p:cond delay="0"/>
                                          </p:stCondLst>
                                        </p:cTn>
                                        <p:tgtEl>
                                          <p:spTgt spid="109"/>
                                        </p:tgtEl>
                                        <p:attrNameLst>
                                          <p:attrName>style.visibility</p:attrName>
                                        </p:attrNameLst>
                                      </p:cBhvr>
                                      <p:to>
                                        <p:strVal val="visible"/>
                                      </p:to>
                                    </p:set>
                                    <p:animEffect transition="in" filter="strips(downRight)">
                                      <p:cBhvr>
                                        <p:cTn id="52" dur="500"/>
                                        <p:tgtEl>
                                          <p:spTgt spid="1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7225" grpId="0" animBg="1"/>
      <p:bldP spid="113" grpId="0" animBg="1"/>
      <p:bldP spid="114" grpId="0" autoUpdateAnimBg="0"/>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77" name="日期占位符 1"/>
          <p:cNvSpPr>
            <a:spLocks noGrp="1"/>
          </p:cNvSpPr>
          <p:nvPr>
            <p:ph type="dt" sz="quarter" idx="10"/>
          </p:nvPr>
        </p:nvSpPr>
        <p:spPr>
          <a:xfrm>
            <a:off x="206375" y="6381750"/>
            <a:ext cx="2133600" cy="476250"/>
          </a:xfrm>
          <a:noFill/>
        </p:spPr>
        <p:txBody>
          <a:bodyPr/>
          <a:lstStyle/>
          <a:p>
            <a:fld id="{9BBF746C-5657-490E-B9E4-8925BEE9C418}" type="datetime1">
              <a:rPr lang="zh-CN" altLang="en-US" smtClean="0">
                <a:latin typeface="Arial" pitchFamily="34" charset="0"/>
              </a:rPr>
              <a:pPr/>
              <a:t>2019-10-9</a:t>
            </a:fld>
            <a:endParaRPr lang="en-US" altLang="zh-CN" smtClean="0">
              <a:latin typeface="Arial" pitchFamily="34" charset="0"/>
            </a:endParaRPr>
          </a:p>
        </p:txBody>
      </p:sp>
      <p:sp>
        <p:nvSpPr>
          <p:cNvPr id="95278" name="页脚占位符 2"/>
          <p:cNvSpPr>
            <a:spLocks noGrp="1"/>
          </p:cNvSpPr>
          <p:nvPr>
            <p:ph type="ftr" sz="quarter" idx="11"/>
          </p:nvPr>
        </p:nvSpPr>
        <p:spPr>
          <a:xfrm>
            <a:off x="3341688" y="6381750"/>
            <a:ext cx="2895600" cy="476250"/>
          </a:xfrm>
          <a:noFill/>
        </p:spPr>
        <p:txBody>
          <a:bodyPr/>
          <a:lstStyle/>
          <a:p>
            <a:r>
              <a:rPr lang="en-US" altLang="zh-CN" smtClean="0">
                <a:latin typeface="Arial" pitchFamily="34" charset="0"/>
              </a:rPr>
              <a:t>电工电子教研室</a:t>
            </a:r>
          </a:p>
        </p:txBody>
      </p:sp>
      <p:sp>
        <p:nvSpPr>
          <p:cNvPr id="95279" name="灯片编号占位符 3"/>
          <p:cNvSpPr>
            <a:spLocks noGrp="1"/>
          </p:cNvSpPr>
          <p:nvPr>
            <p:ph type="sldNum" sz="quarter" idx="12"/>
          </p:nvPr>
        </p:nvSpPr>
        <p:spPr>
          <a:xfrm>
            <a:off x="6516688" y="6381750"/>
            <a:ext cx="2133600" cy="476250"/>
          </a:xfrm>
          <a:noFill/>
        </p:spPr>
        <p:txBody>
          <a:bodyPr/>
          <a:lstStyle/>
          <a:p>
            <a:fld id="{2311E8BF-8B1A-4EDB-B75E-BBFC58A8F5BB}" type="slidenum">
              <a:rPr lang="en-US" altLang="zh-CN" smtClean="0">
                <a:latin typeface="Arial" pitchFamily="34" charset="0"/>
              </a:rPr>
              <a:pPr/>
              <a:t>111</a:t>
            </a:fld>
            <a:endParaRPr lang="en-US" altLang="zh-CN" smtClean="0">
              <a:latin typeface="Arial" pitchFamily="34" charset="0"/>
            </a:endParaRPr>
          </a:p>
        </p:txBody>
      </p:sp>
      <p:sp>
        <p:nvSpPr>
          <p:cNvPr id="95280" name="Text Box 4"/>
          <p:cNvSpPr txBox="1">
            <a:spLocks noChangeArrowheads="1"/>
          </p:cNvSpPr>
          <p:nvPr/>
        </p:nvSpPr>
        <p:spPr bwMode="auto">
          <a:xfrm>
            <a:off x="95250" y="122238"/>
            <a:ext cx="1976438" cy="519112"/>
          </a:xfrm>
          <a:prstGeom prst="rect">
            <a:avLst/>
          </a:prstGeom>
          <a:solidFill>
            <a:schemeClr val="bg1"/>
          </a:solidFill>
          <a:ln w="9525">
            <a:noFill/>
            <a:miter lim="800000"/>
            <a:headEnd/>
            <a:tailEnd/>
          </a:ln>
        </p:spPr>
        <p:txBody>
          <a:bodyPr lIns="90000" tIns="46800" rIns="90000" bIns="46800">
            <a:spAutoFit/>
          </a:bodyPr>
          <a:lstStyle/>
          <a:p>
            <a:pPr>
              <a:spcBef>
                <a:spcPct val="50000"/>
              </a:spcBef>
            </a:pPr>
            <a:r>
              <a:rPr lang="en-US" altLang="zh-CN" sz="2800"/>
              <a:t>2.</a:t>
            </a:r>
            <a:r>
              <a:rPr lang="zh-CN" altLang="en-US" sz="2800"/>
              <a:t>动态分析</a:t>
            </a:r>
            <a:endParaRPr lang="zh-CN" altLang="en-US" sz="2800" baseline="-25000"/>
          </a:p>
        </p:txBody>
      </p:sp>
      <p:grpSp>
        <p:nvGrpSpPr>
          <p:cNvPr id="2" name="组合 265"/>
          <p:cNvGrpSpPr>
            <a:grpSpLocks/>
          </p:cNvGrpSpPr>
          <p:nvPr/>
        </p:nvGrpSpPr>
        <p:grpSpPr bwMode="auto">
          <a:xfrm>
            <a:off x="0" y="3270250"/>
            <a:ext cx="4287838" cy="3225800"/>
            <a:chOff x="126944" y="3179800"/>
            <a:chExt cx="4287838" cy="3225800"/>
          </a:xfrm>
        </p:grpSpPr>
        <p:grpSp>
          <p:nvGrpSpPr>
            <p:cNvPr id="95323" name="Group 219"/>
            <p:cNvGrpSpPr>
              <a:grpSpLocks/>
            </p:cNvGrpSpPr>
            <p:nvPr/>
          </p:nvGrpSpPr>
          <p:grpSpPr bwMode="auto">
            <a:xfrm>
              <a:off x="126944" y="3179800"/>
              <a:ext cx="4287838" cy="3225800"/>
              <a:chOff x="2643" y="68"/>
              <a:chExt cx="2701" cy="2032"/>
            </a:xfrm>
          </p:grpSpPr>
          <p:sp>
            <p:nvSpPr>
              <p:cNvPr id="95325" name="Line 6"/>
              <p:cNvSpPr>
                <a:spLocks noChangeShapeType="1"/>
              </p:cNvSpPr>
              <p:nvPr/>
            </p:nvSpPr>
            <p:spPr bwMode="auto">
              <a:xfrm>
                <a:off x="4446" y="348"/>
                <a:ext cx="263" cy="0"/>
              </a:xfrm>
              <a:prstGeom prst="line">
                <a:avLst/>
              </a:prstGeom>
              <a:noFill/>
              <a:ln w="12700">
                <a:solidFill>
                  <a:schemeClr val="tx1"/>
                </a:solidFill>
                <a:round/>
                <a:headEnd type="triangle" w="med" len="lg"/>
                <a:tailEnd type="none" w="med" len="lg"/>
              </a:ln>
            </p:spPr>
            <p:txBody>
              <a:bodyPr/>
              <a:lstStyle/>
              <a:p>
                <a:endParaRPr lang="zh-CN" altLang="en-US"/>
              </a:p>
            </p:txBody>
          </p:sp>
          <p:graphicFrame>
            <p:nvGraphicFramePr>
              <p:cNvPr id="95256" name="Object 7"/>
              <p:cNvGraphicFramePr>
                <a:graphicFrameLocks noChangeAspect="1"/>
              </p:cNvGraphicFramePr>
              <p:nvPr/>
            </p:nvGraphicFramePr>
            <p:xfrm>
              <a:off x="4658" y="1430"/>
              <a:ext cx="178" cy="171"/>
            </p:xfrm>
            <a:graphic>
              <a:graphicData uri="http://schemas.openxmlformats.org/presentationml/2006/ole">
                <p:oleObj spid="_x0000_s95277" name="公式" r:id="rId3" imgW="139700" imgH="139700" progId="Equation.3">
                  <p:embed/>
                </p:oleObj>
              </a:graphicData>
            </a:graphic>
          </p:graphicFrame>
          <p:graphicFrame>
            <p:nvGraphicFramePr>
              <p:cNvPr id="95257" name="Object 8"/>
              <p:cNvGraphicFramePr>
                <a:graphicFrameLocks noChangeAspect="1"/>
              </p:cNvGraphicFramePr>
              <p:nvPr/>
            </p:nvGraphicFramePr>
            <p:xfrm>
              <a:off x="4683" y="1800"/>
              <a:ext cx="153" cy="81"/>
            </p:xfrm>
            <a:graphic>
              <a:graphicData uri="http://schemas.openxmlformats.org/presentationml/2006/ole">
                <p:oleObj spid="_x0000_s95278" name="公式" r:id="rId4" imgW="139518" imgH="76101" progId="Equation.3">
                  <p:embed/>
                </p:oleObj>
              </a:graphicData>
            </a:graphic>
          </p:graphicFrame>
          <p:graphicFrame>
            <p:nvGraphicFramePr>
              <p:cNvPr id="95258" name="Object 9"/>
              <p:cNvGraphicFramePr>
                <a:graphicFrameLocks noChangeAspect="1"/>
              </p:cNvGraphicFramePr>
              <p:nvPr/>
            </p:nvGraphicFramePr>
            <p:xfrm>
              <a:off x="4658" y="1525"/>
              <a:ext cx="215" cy="285"/>
            </p:xfrm>
            <a:graphic>
              <a:graphicData uri="http://schemas.openxmlformats.org/presentationml/2006/ole">
                <p:oleObj spid="_x0000_s95279" name="公式" r:id="rId5" imgW="165028" imgH="228501" progId="Equation.3">
                  <p:embed/>
                </p:oleObj>
              </a:graphicData>
            </a:graphic>
          </p:graphicFrame>
          <p:sp>
            <p:nvSpPr>
              <p:cNvPr id="95326" name="Oval 12"/>
              <p:cNvSpPr>
                <a:spLocks noChangeArrowheads="1"/>
              </p:cNvSpPr>
              <p:nvPr/>
            </p:nvSpPr>
            <p:spPr bwMode="auto">
              <a:xfrm>
                <a:off x="4845" y="373"/>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graphicFrame>
            <p:nvGraphicFramePr>
              <p:cNvPr id="95259" name="Object 13"/>
              <p:cNvGraphicFramePr>
                <a:graphicFrameLocks noChangeAspect="1"/>
              </p:cNvGraphicFramePr>
              <p:nvPr/>
            </p:nvGraphicFramePr>
            <p:xfrm>
              <a:off x="5101" y="1540"/>
              <a:ext cx="243" cy="239"/>
            </p:xfrm>
            <a:graphic>
              <a:graphicData uri="http://schemas.openxmlformats.org/presentationml/2006/ole">
                <p:oleObj spid="_x0000_s95280" name="公式" r:id="rId6" imgW="215619" imgH="215619" progId="Equation.3">
                  <p:embed/>
                </p:oleObj>
              </a:graphicData>
            </a:graphic>
          </p:graphicFrame>
          <p:grpSp>
            <p:nvGrpSpPr>
              <p:cNvPr id="95327" name="Group 14"/>
              <p:cNvGrpSpPr>
                <a:grpSpLocks/>
              </p:cNvGrpSpPr>
              <p:nvPr/>
            </p:nvGrpSpPr>
            <p:grpSpPr bwMode="auto">
              <a:xfrm>
                <a:off x="4148" y="1913"/>
                <a:ext cx="152" cy="187"/>
                <a:chOff x="4116" y="3479"/>
                <a:chExt cx="152" cy="187"/>
              </a:xfrm>
            </p:grpSpPr>
            <p:sp>
              <p:nvSpPr>
                <p:cNvPr id="95365" name="Line 15"/>
                <p:cNvSpPr>
                  <a:spLocks noChangeShapeType="1"/>
                </p:cNvSpPr>
                <p:nvPr/>
              </p:nvSpPr>
              <p:spPr bwMode="auto">
                <a:xfrm>
                  <a:off x="4191" y="3514"/>
                  <a:ext cx="0" cy="152"/>
                </a:xfrm>
                <a:prstGeom prst="line">
                  <a:avLst/>
                </a:prstGeom>
                <a:noFill/>
                <a:ln w="12700">
                  <a:solidFill>
                    <a:schemeClr val="tx1"/>
                  </a:solidFill>
                  <a:round/>
                  <a:headEnd/>
                  <a:tailEnd/>
                </a:ln>
              </p:spPr>
              <p:txBody>
                <a:bodyPr/>
                <a:lstStyle/>
                <a:p>
                  <a:endParaRPr lang="zh-CN" altLang="en-US"/>
                </a:p>
              </p:txBody>
            </p:sp>
            <p:sp>
              <p:nvSpPr>
                <p:cNvPr id="95366" name="Oval 16"/>
                <p:cNvSpPr>
                  <a:spLocks noChangeArrowheads="1"/>
                </p:cNvSpPr>
                <p:nvPr/>
              </p:nvSpPr>
              <p:spPr bwMode="auto">
                <a:xfrm>
                  <a:off x="4157" y="3479"/>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sp>
              <p:nvSpPr>
                <p:cNvPr id="95367" name="Line 17"/>
                <p:cNvSpPr>
                  <a:spLocks noChangeShapeType="1"/>
                </p:cNvSpPr>
                <p:nvPr/>
              </p:nvSpPr>
              <p:spPr bwMode="auto">
                <a:xfrm>
                  <a:off x="4116" y="3666"/>
                  <a:ext cx="152" cy="0"/>
                </a:xfrm>
                <a:prstGeom prst="line">
                  <a:avLst/>
                </a:prstGeom>
                <a:noFill/>
                <a:ln w="38100">
                  <a:solidFill>
                    <a:schemeClr val="tx1"/>
                  </a:solidFill>
                  <a:round/>
                  <a:headEnd/>
                  <a:tailEnd/>
                </a:ln>
              </p:spPr>
              <p:txBody>
                <a:bodyPr/>
                <a:lstStyle/>
                <a:p>
                  <a:endParaRPr lang="zh-CN" altLang="en-US"/>
                </a:p>
              </p:txBody>
            </p:sp>
          </p:grpSp>
          <p:graphicFrame>
            <p:nvGraphicFramePr>
              <p:cNvPr id="95260" name="Object 18"/>
              <p:cNvGraphicFramePr>
                <a:graphicFrameLocks noChangeAspect="1"/>
              </p:cNvGraphicFramePr>
              <p:nvPr/>
            </p:nvGraphicFramePr>
            <p:xfrm>
              <a:off x="3167" y="442"/>
              <a:ext cx="178" cy="171"/>
            </p:xfrm>
            <a:graphic>
              <a:graphicData uri="http://schemas.openxmlformats.org/presentationml/2006/ole">
                <p:oleObj spid="_x0000_s95281" name="公式" r:id="rId7" imgW="139700" imgH="139700" progId="Equation.3">
                  <p:embed/>
                </p:oleObj>
              </a:graphicData>
            </a:graphic>
          </p:graphicFrame>
          <p:graphicFrame>
            <p:nvGraphicFramePr>
              <p:cNvPr id="95261" name="Object 19"/>
              <p:cNvGraphicFramePr>
                <a:graphicFrameLocks noChangeAspect="1"/>
              </p:cNvGraphicFramePr>
              <p:nvPr/>
            </p:nvGraphicFramePr>
            <p:xfrm>
              <a:off x="3167" y="1825"/>
              <a:ext cx="153" cy="81"/>
            </p:xfrm>
            <a:graphic>
              <a:graphicData uri="http://schemas.openxmlformats.org/presentationml/2006/ole">
                <p:oleObj spid="_x0000_s95282" name="公式" r:id="rId8" imgW="139518" imgH="76101" progId="Equation.3">
                  <p:embed/>
                </p:oleObj>
              </a:graphicData>
            </a:graphic>
          </p:graphicFrame>
          <p:graphicFrame>
            <p:nvGraphicFramePr>
              <p:cNvPr id="95262" name="Object 20"/>
              <p:cNvGraphicFramePr>
                <a:graphicFrameLocks noChangeAspect="1"/>
              </p:cNvGraphicFramePr>
              <p:nvPr/>
            </p:nvGraphicFramePr>
            <p:xfrm>
              <a:off x="3165" y="1050"/>
              <a:ext cx="198" cy="269"/>
            </p:xfrm>
            <a:graphic>
              <a:graphicData uri="http://schemas.openxmlformats.org/presentationml/2006/ole">
                <p:oleObj spid="_x0000_s95283" name="公式" r:id="rId9" imgW="152268" imgH="215713" progId="Equation.3">
                  <p:embed/>
                </p:oleObj>
              </a:graphicData>
            </a:graphic>
          </p:graphicFrame>
          <p:sp>
            <p:nvSpPr>
              <p:cNvPr id="95328" name="Line 21"/>
              <p:cNvSpPr>
                <a:spLocks noChangeShapeType="1"/>
              </p:cNvSpPr>
              <p:nvPr/>
            </p:nvSpPr>
            <p:spPr bwMode="auto">
              <a:xfrm rot="10800000" flipH="1">
                <a:off x="3760" y="348"/>
                <a:ext cx="254" cy="0"/>
              </a:xfrm>
              <a:prstGeom prst="line">
                <a:avLst/>
              </a:prstGeom>
              <a:noFill/>
              <a:ln w="12700">
                <a:solidFill>
                  <a:schemeClr val="tx1"/>
                </a:solidFill>
                <a:round/>
                <a:headEnd/>
                <a:tailEnd type="triangle" w="med" len="lg"/>
              </a:ln>
            </p:spPr>
            <p:txBody>
              <a:bodyPr/>
              <a:lstStyle/>
              <a:p>
                <a:endParaRPr lang="zh-CN" altLang="en-US"/>
              </a:p>
            </p:txBody>
          </p:sp>
          <p:sp>
            <p:nvSpPr>
              <p:cNvPr id="95329" name="Line 22"/>
              <p:cNvSpPr>
                <a:spLocks noChangeShapeType="1"/>
              </p:cNvSpPr>
              <p:nvPr/>
            </p:nvSpPr>
            <p:spPr bwMode="auto">
              <a:xfrm>
                <a:off x="4437" y="404"/>
                <a:ext cx="907" cy="0"/>
              </a:xfrm>
              <a:prstGeom prst="line">
                <a:avLst/>
              </a:prstGeom>
              <a:noFill/>
              <a:ln w="12700">
                <a:solidFill>
                  <a:schemeClr val="tx1"/>
                </a:solidFill>
                <a:round/>
                <a:headEnd/>
                <a:tailEnd/>
              </a:ln>
            </p:spPr>
            <p:txBody>
              <a:bodyPr/>
              <a:lstStyle/>
              <a:p>
                <a:endParaRPr lang="zh-CN" altLang="en-US"/>
              </a:p>
            </p:txBody>
          </p:sp>
          <p:sp>
            <p:nvSpPr>
              <p:cNvPr id="95330" name="Line 23"/>
              <p:cNvSpPr>
                <a:spLocks noChangeShapeType="1"/>
              </p:cNvSpPr>
              <p:nvPr/>
            </p:nvSpPr>
            <p:spPr bwMode="auto">
              <a:xfrm flipH="1">
                <a:off x="3032" y="402"/>
                <a:ext cx="974" cy="0"/>
              </a:xfrm>
              <a:prstGeom prst="line">
                <a:avLst/>
              </a:prstGeom>
              <a:noFill/>
              <a:ln w="12700">
                <a:solidFill>
                  <a:schemeClr val="tx1"/>
                </a:solidFill>
                <a:round/>
                <a:headEnd/>
                <a:tailEnd/>
              </a:ln>
            </p:spPr>
            <p:txBody>
              <a:bodyPr/>
              <a:lstStyle/>
              <a:p>
                <a:endParaRPr lang="zh-CN" altLang="en-US"/>
              </a:p>
            </p:txBody>
          </p:sp>
          <p:sp>
            <p:nvSpPr>
              <p:cNvPr id="95331" name="Line 24"/>
              <p:cNvSpPr>
                <a:spLocks noChangeShapeType="1"/>
              </p:cNvSpPr>
              <p:nvPr/>
            </p:nvSpPr>
            <p:spPr bwMode="auto">
              <a:xfrm flipV="1">
                <a:off x="4429" y="407"/>
                <a:ext cx="0" cy="677"/>
              </a:xfrm>
              <a:prstGeom prst="line">
                <a:avLst/>
              </a:prstGeom>
              <a:noFill/>
              <a:ln w="12700">
                <a:solidFill>
                  <a:schemeClr val="tx1"/>
                </a:solidFill>
                <a:round/>
                <a:headEnd/>
                <a:tailEnd/>
              </a:ln>
            </p:spPr>
            <p:txBody>
              <a:bodyPr/>
              <a:lstStyle/>
              <a:p>
                <a:endParaRPr lang="zh-CN" altLang="en-US"/>
              </a:p>
            </p:txBody>
          </p:sp>
          <p:sp>
            <p:nvSpPr>
              <p:cNvPr id="95332" name="Line 25"/>
              <p:cNvSpPr>
                <a:spLocks noChangeShapeType="1"/>
              </p:cNvSpPr>
              <p:nvPr/>
            </p:nvSpPr>
            <p:spPr bwMode="auto">
              <a:xfrm>
                <a:off x="4014" y="1084"/>
                <a:ext cx="406" cy="0"/>
              </a:xfrm>
              <a:prstGeom prst="line">
                <a:avLst/>
              </a:prstGeom>
              <a:noFill/>
              <a:ln w="12700">
                <a:solidFill>
                  <a:schemeClr val="tx1"/>
                </a:solidFill>
                <a:round/>
                <a:headEnd/>
                <a:tailEnd/>
              </a:ln>
            </p:spPr>
            <p:txBody>
              <a:bodyPr/>
              <a:lstStyle/>
              <a:p>
                <a:endParaRPr lang="zh-CN" altLang="en-US"/>
              </a:p>
            </p:txBody>
          </p:sp>
          <p:sp>
            <p:nvSpPr>
              <p:cNvPr id="95333" name="Line 26"/>
              <p:cNvSpPr>
                <a:spLocks noChangeShapeType="1"/>
              </p:cNvSpPr>
              <p:nvPr/>
            </p:nvSpPr>
            <p:spPr bwMode="auto">
              <a:xfrm flipV="1">
                <a:off x="4006" y="407"/>
                <a:ext cx="0" cy="677"/>
              </a:xfrm>
              <a:prstGeom prst="line">
                <a:avLst/>
              </a:prstGeom>
              <a:noFill/>
              <a:ln w="12700">
                <a:solidFill>
                  <a:schemeClr val="tx1"/>
                </a:solidFill>
                <a:round/>
                <a:headEnd/>
                <a:tailEnd/>
              </a:ln>
            </p:spPr>
            <p:txBody>
              <a:bodyPr/>
              <a:lstStyle/>
              <a:p>
                <a:endParaRPr lang="zh-CN" altLang="en-US"/>
              </a:p>
            </p:txBody>
          </p:sp>
          <p:graphicFrame>
            <p:nvGraphicFramePr>
              <p:cNvPr id="95263" name="Object 27"/>
              <p:cNvGraphicFramePr>
                <a:graphicFrameLocks noChangeAspect="1"/>
              </p:cNvGraphicFramePr>
              <p:nvPr/>
            </p:nvGraphicFramePr>
            <p:xfrm>
              <a:off x="3621" y="195"/>
              <a:ext cx="139" cy="186"/>
            </p:xfrm>
            <a:graphic>
              <a:graphicData uri="http://schemas.openxmlformats.org/presentationml/2006/ole">
                <p:oleObj spid="_x0000_s95284" name="公式" r:id="rId10" imgW="126725" imgH="177415" progId="Equation.3">
                  <p:embed/>
                </p:oleObj>
              </a:graphicData>
            </a:graphic>
          </p:graphicFrame>
          <p:graphicFrame>
            <p:nvGraphicFramePr>
              <p:cNvPr id="95264" name="Object 28"/>
              <p:cNvGraphicFramePr>
                <a:graphicFrameLocks noChangeAspect="1"/>
              </p:cNvGraphicFramePr>
              <p:nvPr/>
            </p:nvGraphicFramePr>
            <p:xfrm>
              <a:off x="4811" y="226"/>
              <a:ext cx="125" cy="147"/>
            </p:xfrm>
            <a:graphic>
              <a:graphicData uri="http://schemas.openxmlformats.org/presentationml/2006/ole">
                <p:oleObj spid="_x0000_s95285" name="公式" r:id="rId11" imgW="114201" imgH="139579" progId="Equation.3">
                  <p:embed/>
                </p:oleObj>
              </a:graphicData>
            </a:graphic>
          </p:graphicFrame>
          <p:graphicFrame>
            <p:nvGraphicFramePr>
              <p:cNvPr id="95265" name="Object 29"/>
              <p:cNvGraphicFramePr>
                <a:graphicFrameLocks noChangeAspect="1"/>
              </p:cNvGraphicFramePr>
              <p:nvPr/>
            </p:nvGraphicFramePr>
            <p:xfrm>
              <a:off x="4168" y="898"/>
              <a:ext cx="125" cy="147"/>
            </p:xfrm>
            <a:graphic>
              <a:graphicData uri="http://schemas.openxmlformats.org/presentationml/2006/ole">
                <p:oleObj spid="_x0000_s95286" name="公式" r:id="rId12" imgW="114201" imgH="139579" progId="Equation.3">
                  <p:embed/>
                </p:oleObj>
              </a:graphicData>
            </a:graphic>
          </p:graphicFrame>
          <p:sp>
            <p:nvSpPr>
              <p:cNvPr id="95334" name="Rectangle 30"/>
              <p:cNvSpPr>
                <a:spLocks noChangeArrowheads="1"/>
              </p:cNvSpPr>
              <p:nvPr/>
            </p:nvSpPr>
            <p:spPr bwMode="auto">
              <a:xfrm>
                <a:off x="3948" y="683"/>
                <a:ext cx="107" cy="268"/>
              </a:xfrm>
              <a:prstGeom prst="rect">
                <a:avLst/>
              </a:prstGeom>
              <a:solidFill>
                <a:schemeClr val="bg1"/>
              </a:solidFill>
              <a:ln w="25400" algn="ctr">
                <a:solidFill>
                  <a:srgbClr val="3366FF"/>
                </a:solidFill>
                <a:miter lim="800000"/>
                <a:headEnd/>
                <a:tailEnd/>
              </a:ln>
            </p:spPr>
            <p:txBody>
              <a:bodyPr wrap="none" anchor="ctr"/>
              <a:lstStyle/>
              <a:p>
                <a:endParaRPr lang="zh-CN" altLang="en-US"/>
              </a:p>
            </p:txBody>
          </p:sp>
          <p:graphicFrame>
            <p:nvGraphicFramePr>
              <p:cNvPr id="95266" name="Object 31"/>
              <p:cNvGraphicFramePr>
                <a:graphicFrameLocks noChangeAspect="1"/>
              </p:cNvGraphicFramePr>
              <p:nvPr/>
            </p:nvGraphicFramePr>
            <p:xfrm>
              <a:off x="4065" y="585"/>
              <a:ext cx="215" cy="253"/>
            </p:xfrm>
            <a:graphic>
              <a:graphicData uri="http://schemas.openxmlformats.org/presentationml/2006/ole">
                <p:oleObj spid="_x0000_s95287" name="公式" r:id="rId13" imgW="190500" imgH="228600" progId="Equation.3">
                  <p:embed/>
                </p:oleObj>
              </a:graphicData>
            </a:graphic>
          </p:graphicFrame>
          <p:grpSp>
            <p:nvGrpSpPr>
              <p:cNvPr id="95335" name="Group 32"/>
              <p:cNvGrpSpPr>
                <a:grpSpLocks/>
              </p:cNvGrpSpPr>
              <p:nvPr/>
            </p:nvGrpSpPr>
            <p:grpSpPr bwMode="auto">
              <a:xfrm>
                <a:off x="4276" y="433"/>
                <a:ext cx="461" cy="589"/>
                <a:chOff x="4234" y="2770"/>
                <a:chExt cx="461" cy="589"/>
              </a:xfrm>
            </p:grpSpPr>
            <p:grpSp>
              <p:nvGrpSpPr>
                <p:cNvPr id="95361" name="Group 33"/>
                <p:cNvGrpSpPr>
                  <a:grpSpLocks/>
                </p:cNvGrpSpPr>
                <p:nvPr/>
              </p:nvGrpSpPr>
              <p:grpSpPr bwMode="auto">
                <a:xfrm>
                  <a:off x="4234" y="2978"/>
                  <a:ext cx="305" cy="356"/>
                  <a:chOff x="2068" y="1449"/>
                  <a:chExt cx="305" cy="356"/>
                </a:xfrm>
              </p:grpSpPr>
              <p:sp>
                <p:nvSpPr>
                  <p:cNvPr id="95363" name="AutoShape 34"/>
                  <p:cNvSpPr>
                    <a:spLocks noChangeArrowheads="1"/>
                  </p:cNvSpPr>
                  <p:nvPr/>
                </p:nvSpPr>
                <p:spPr bwMode="auto">
                  <a:xfrm>
                    <a:off x="2068" y="1449"/>
                    <a:ext cx="305" cy="356"/>
                  </a:xfrm>
                  <a:prstGeom prst="diamond">
                    <a:avLst/>
                  </a:prstGeom>
                  <a:solidFill>
                    <a:schemeClr val="bg1"/>
                  </a:solidFill>
                  <a:ln w="38100" algn="ctr">
                    <a:solidFill>
                      <a:srgbClr val="FF9900"/>
                    </a:solidFill>
                    <a:miter lim="800000"/>
                    <a:headEnd/>
                    <a:tailEnd/>
                  </a:ln>
                </p:spPr>
                <p:txBody>
                  <a:bodyPr wrap="none" anchor="ctr"/>
                  <a:lstStyle/>
                  <a:p>
                    <a:endParaRPr lang="zh-CN" altLang="en-US"/>
                  </a:p>
                </p:txBody>
              </p:sp>
              <p:sp>
                <p:nvSpPr>
                  <p:cNvPr id="95364" name="Line 35"/>
                  <p:cNvSpPr>
                    <a:spLocks noChangeShapeType="1"/>
                  </p:cNvSpPr>
                  <p:nvPr/>
                </p:nvSpPr>
                <p:spPr bwMode="auto">
                  <a:xfrm>
                    <a:off x="2076" y="1627"/>
                    <a:ext cx="280" cy="0"/>
                  </a:xfrm>
                  <a:prstGeom prst="line">
                    <a:avLst/>
                  </a:prstGeom>
                  <a:noFill/>
                  <a:ln w="25400">
                    <a:solidFill>
                      <a:srgbClr val="FF9900"/>
                    </a:solidFill>
                    <a:round/>
                    <a:headEnd/>
                    <a:tailEnd/>
                  </a:ln>
                </p:spPr>
                <p:txBody>
                  <a:bodyPr/>
                  <a:lstStyle/>
                  <a:p>
                    <a:endParaRPr lang="zh-CN" altLang="en-US"/>
                  </a:p>
                </p:txBody>
              </p:sp>
            </p:grpSp>
            <p:sp>
              <p:nvSpPr>
                <p:cNvPr id="95362" name="Line 36"/>
                <p:cNvSpPr>
                  <a:spLocks noChangeShapeType="1"/>
                </p:cNvSpPr>
                <p:nvPr/>
              </p:nvSpPr>
              <p:spPr bwMode="auto">
                <a:xfrm rot="-5400000">
                  <a:off x="4402" y="3187"/>
                  <a:ext cx="344" cy="0"/>
                </a:xfrm>
                <a:prstGeom prst="line">
                  <a:avLst/>
                </a:prstGeom>
                <a:noFill/>
                <a:ln w="12700">
                  <a:solidFill>
                    <a:schemeClr val="tx1"/>
                  </a:solidFill>
                  <a:round/>
                  <a:headEnd type="triangle" w="med" len="lg"/>
                  <a:tailEnd type="none" w="med" len="lg"/>
                </a:ln>
              </p:spPr>
              <p:txBody>
                <a:bodyPr/>
                <a:lstStyle/>
                <a:p>
                  <a:endParaRPr lang="zh-CN" altLang="en-US"/>
                </a:p>
              </p:txBody>
            </p:sp>
            <p:graphicFrame>
              <p:nvGraphicFramePr>
                <p:cNvPr id="95276" name="Object 37"/>
                <p:cNvGraphicFramePr>
                  <a:graphicFrameLocks noChangeAspect="1"/>
                </p:cNvGraphicFramePr>
                <p:nvPr/>
              </p:nvGraphicFramePr>
              <p:xfrm>
                <a:off x="4422" y="2770"/>
                <a:ext cx="273" cy="253"/>
              </p:xfrm>
              <a:graphic>
                <a:graphicData uri="http://schemas.openxmlformats.org/presentationml/2006/ole">
                  <p:oleObj spid="_x0000_s95288" name="公式" r:id="rId14" imgW="241300" imgH="228600" progId="Equation.3">
                    <p:embed/>
                  </p:oleObj>
                </a:graphicData>
              </a:graphic>
            </p:graphicFrame>
          </p:grpSp>
          <p:sp>
            <p:nvSpPr>
              <p:cNvPr id="95336" name="Oval 38"/>
              <p:cNvSpPr>
                <a:spLocks noChangeArrowheads="1"/>
              </p:cNvSpPr>
              <p:nvPr/>
            </p:nvSpPr>
            <p:spPr bwMode="auto">
              <a:xfrm>
                <a:off x="4191" y="1042"/>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graphicFrame>
            <p:nvGraphicFramePr>
              <p:cNvPr id="95267" name="Object 39"/>
              <p:cNvGraphicFramePr>
                <a:graphicFrameLocks noChangeAspect="1"/>
              </p:cNvGraphicFramePr>
              <p:nvPr/>
            </p:nvGraphicFramePr>
            <p:xfrm>
              <a:off x="3919" y="1501"/>
              <a:ext cx="214" cy="253"/>
            </p:xfrm>
            <a:graphic>
              <a:graphicData uri="http://schemas.openxmlformats.org/presentationml/2006/ole">
                <p:oleObj spid="_x0000_s95289" name="公式" r:id="rId15" imgW="190500" imgH="228600" progId="Equation.3">
                  <p:embed/>
                </p:oleObj>
              </a:graphicData>
            </a:graphic>
          </p:graphicFrame>
          <p:sp>
            <p:nvSpPr>
              <p:cNvPr id="95337" name="Line 40"/>
              <p:cNvSpPr>
                <a:spLocks noChangeShapeType="1"/>
              </p:cNvSpPr>
              <p:nvPr/>
            </p:nvSpPr>
            <p:spPr bwMode="auto">
              <a:xfrm flipV="1">
                <a:off x="4224" y="1068"/>
                <a:ext cx="0" cy="914"/>
              </a:xfrm>
              <a:prstGeom prst="line">
                <a:avLst/>
              </a:prstGeom>
              <a:noFill/>
              <a:ln w="12700">
                <a:solidFill>
                  <a:schemeClr val="tx1"/>
                </a:solidFill>
                <a:round/>
                <a:headEnd/>
                <a:tailEnd/>
              </a:ln>
            </p:spPr>
            <p:txBody>
              <a:bodyPr/>
              <a:lstStyle/>
              <a:p>
                <a:endParaRPr lang="zh-CN" altLang="en-US"/>
              </a:p>
            </p:txBody>
          </p:sp>
          <p:sp>
            <p:nvSpPr>
              <p:cNvPr id="95338" name="Rectangle 41"/>
              <p:cNvSpPr>
                <a:spLocks noChangeArrowheads="1"/>
              </p:cNvSpPr>
              <p:nvPr/>
            </p:nvSpPr>
            <p:spPr bwMode="auto">
              <a:xfrm>
                <a:off x="4166" y="1511"/>
                <a:ext cx="107" cy="268"/>
              </a:xfrm>
              <a:prstGeom prst="rect">
                <a:avLst/>
              </a:prstGeom>
              <a:solidFill>
                <a:schemeClr val="bg1"/>
              </a:solidFill>
              <a:ln w="25400" algn="ctr">
                <a:solidFill>
                  <a:srgbClr val="3366FF"/>
                </a:solidFill>
                <a:miter lim="800000"/>
                <a:headEnd/>
                <a:tailEnd/>
              </a:ln>
            </p:spPr>
            <p:txBody>
              <a:bodyPr wrap="none" anchor="ctr"/>
              <a:lstStyle/>
              <a:p>
                <a:endParaRPr lang="zh-CN" altLang="en-US"/>
              </a:p>
            </p:txBody>
          </p:sp>
          <p:sp>
            <p:nvSpPr>
              <p:cNvPr id="95339" name="Line 43"/>
              <p:cNvSpPr>
                <a:spLocks noChangeShapeType="1"/>
              </p:cNvSpPr>
              <p:nvPr/>
            </p:nvSpPr>
            <p:spPr bwMode="auto">
              <a:xfrm>
                <a:off x="3032" y="1939"/>
                <a:ext cx="2312" cy="0"/>
              </a:xfrm>
              <a:prstGeom prst="line">
                <a:avLst/>
              </a:prstGeom>
              <a:noFill/>
              <a:ln w="12700">
                <a:solidFill>
                  <a:schemeClr val="tx1"/>
                </a:solidFill>
                <a:round/>
                <a:headEnd/>
                <a:tailEnd/>
              </a:ln>
            </p:spPr>
            <p:txBody>
              <a:bodyPr/>
              <a:lstStyle/>
              <a:p>
                <a:endParaRPr lang="zh-CN" altLang="en-US"/>
              </a:p>
            </p:txBody>
          </p:sp>
          <p:sp>
            <p:nvSpPr>
              <p:cNvPr id="95340" name="Line 46"/>
              <p:cNvSpPr>
                <a:spLocks noChangeShapeType="1"/>
              </p:cNvSpPr>
              <p:nvPr/>
            </p:nvSpPr>
            <p:spPr bwMode="auto">
              <a:xfrm flipV="1">
                <a:off x="3586" y="407"/>
                <a:ext cx="0" cy="1524"/>
              </a:xfrm>
              <a:prstGeom prst="line">
                <a:avLst/>
              </a:prstGeom>
              <a:noFill/>
              <a:ln w="12700">
                <a:solidFill>
                  <a:schemeClr val="tx1"/>
                </a:solidFill>
                <a:round/>
                <a:headEnd/>
                <a:tailEnd/>
              </a:ln>
            </p:spPr>
            <p:txBody>
              <a:bodyPr/>
              <a:lstStyle/>
              <a:p>
                <a:endParaRPr lang="zh-CN" altLang="en-US"/>
              </a:p>
            </p:txBody>
          </p:sp>
          <p:sp>
            <p:nvSpPr>
              <p:cNvPr id="95341" name="Rectangle 47"/>
              <p:cNvSpPr>
                <a:spLocks noChangeArrowheads="1"/>
              </p:cNvSpPr>
              <p:nvPr/>
            </p:nvSpPr>
            <p:spPr bwMode="auto">
              <a:xfrm>
                <a:off x="3535" y="1093"/>
                <a:ext cx="107" cy="268"/>
              </a:xfrm>
              <a:prstGeom prst="rect">
                <a:avLst/>
              </a:prstGeom>
              <a:solidFill>
                <a:schemeClr val="bg1"/>
              </a:solidFill>
              <a:ln w="25400" algn="ctr">
                <a:solidFill>
                  <a:srgbClr val="3366FF"/>
                </a:solidFill>
                <a:miter lim="800000"/>
                <a:headEnd/>
                <a:tailEnd/>
              </a:ln>
            </p:spPr>
            <p:txBody>
              <a:bodyPr wrap="none" anchor="ctr"/>
              <a:lstStyle/>
              <a:p>
                <a:endParaRPr lang="zh-CN" altLang="en-US"/>
              </a:p>
            </p:txBody>
          </p:sp>
          <p:graphicFrame>
            <p:nvGraphicFramePr>
              <p:cNvPr id="95268" name="Object 48"/>
              <p:cNvGraphicFramePr>
                <a:graphicFrameLocks noChangeAspect="1"/>
              </p:cNvGraphicFramePr>
              <p:nvPr/>
            </p:nvGraphicFramePr>
            <p:xfrm>
              <a:off x="3667" y="1093"/>
              <a:ext cx="229" cy="253"/>
            </p:xfrm>
            <a:graphic>
              <a:graphicData uri="http://schemas.openxmlformats.org/presentationml/2006/ole">
                <p:oleObj spid="_x0000_s95290" name="公式" r:id="rId16" imgW="203112" imgH="228501" progId="Equation.3">
                  <p:embed/>
                </p:oleObj>
              </a:graphicData>
            </a:graphic>
          </p:graphicFrame>
          <p:sp>
            <p:nvSpPr>
              <p:cNvPr id="95342" name="Line 49"/>
              <p:cNvSpPr>
                <a:spLocks noChangeShapeType="1"/>
              </p:cNvSpPr>
              <p:nvPr/>
            </p:nvSpPr>
            <p:spPr bwMode="auto">
              <a:xfrm flipV="1">
                <a:off x="3033" y="407"/>
                <a:ext cx="0" cy="1524"/>
              </a:xfrm>
              <a:prstGeom prst="line">
                <a:avLst/>
              </a:prstGeom>
              <a:noFill/>
              <a:ln w="12700">
                <a:solidFill>
                  <a:schemeClr val="tx1"/>
                </a:solidFill>
                <a:round/>
                <a:headEnd/>
                <a:tailEnd/>
              </a:ln>
            </p:spPr>
            <p:txBody>
              <a:bodyPr/>
              <a:lstStyle/>
              <a:p>
                <a:endParaRPr lang="zh-CN" altLang="en-US"/>
              </a:p>
            </p:txBody>
          </p:sp>
          <p:grpSp>
            <p:nvGrpSpPr>
              <p:cNvPr id="95343" name="Group 50"/>
              <p:cNvGrpSpPr>
                <a:grpSpLocks/>
              </p:cNvGrpSpPr>
              <p:nvPr/>
            </p:nvGrpSpPr>
            <p:grpSpPr bwMode="auto">
              <a:xfrm>
                <a:off x="2643" y="1195"/>
                <a:ext cx="524" cy="443"/>
                <a:chOff x="865" y="2535"/>
                <a:chExt cx="524" cy="443"/>
              </a:xfrm>
            </p:grpSpPr>
            <p:graphicFrame>
              <p:nvGraphicFramePr>
                <p:cNvPr id="95273" name="Object 51"/>
                <p:cNvGraphicFramePr>
                  <a:graphicFrameLocks noChangeAspect="1"/>
                </p:cNvGraphicFramePr>
                <p:nvPr/>
              </p:nvGraphicFramePr>
              <p:xfrm>
                <a:off x="1021" y="2535"/>
                <a:ext cx="157" cy="158"/>
              </p:xfrm>
              <a:graphic>
                <a:graphicData uri="http://schemas.openxmlformats.org/presentationml/2006/ole">
                  <p:oleObj spid="_x0000_s95291" name="公式" r:id="rId17" imgW="139700" imgH="139700" progId="Equation.3">
                    <p:embed/>
                  </p:oleObj>
                </a:graphicData>
              </a:graphic>
            </p:graphicFrame>
            <p:graphicFrame>
              <p:nvGraphicFramePr>
                <p:cNvPr id="95274" name="Object 52"/>
                <p:cNvGraphicFramePr>
                  <a:graphicFrameLocks noChangeAspect="1"/>
                </p:cNvGraphicFramePr>
                <p:nvPr/>
              </p:nvGraphicFramePr>
              <p:xfrm>
                <a:off x="1008" y="2889"/>
                <a:ext cx="158" cy="89"/>
              </p:xfrm>
              <a:graphic>
                <a:graphicData uri="http://schemas.openxmlformats.org/presentationml/2006/ole">
                  <p:oleObj spid="_x0000_s95292" name="公式" r:id="rId18" imgW="139518" imgH="76101" progId="Equation.3">
                    <p:embed/>
                  </p:oleObj>
                </a:graphicData>
              </a:graphic>
            </p:graphicFrame>
            <p:graphicFrame>
              <p:nvGraphicFramePr>
                <p:cNvPr id="95275" name="Object 53"/>
                <p:cNvGraphicFramePr>
                  <a:graphicFrameLocks noChangeAspect="1"/>
                </p:cNvGraphicFramePr>
                <p:nvPr/>
              </p:nvGraphicFramePr>
              <p:xfrm>
                <a:off x="865" y="2636"/>
                <a:ext cx="173" cy="253"/>
              </p:xfrm>
              <a:graphic>
                <a:graphicData uri="http://schemas.openxmlformats.org/presentationml/2006/ole">
                  <p:oleObj spid="_x0000_s95293" name="公式" r:id="rId19" imgW="152334" imgH="228501" progId="Equation.3">
                    <p:embed/>
                  </p:oleObj>
                </a:graphicData>
              </a:graphic>
            </p:graphicFrame>
            <p:grpSp>
              <p:nvGrpSpPr>
                <p:cNvPr id="95358" name="Group 54"/>
                <p:cNvGrpSpPr>
                  <a:grpSpLocks/>
                </p:cNvGrpSpPr>
                <p:nvPr/>
              </p:nvGrpSpPr>
              <p:grpSpPr bwMode="auto">
                <a:xfrm>
                  <a:off x="1120" y="2648"/>
                  <a:ext cx="269" cy="268"/>
                  <a:chOff x="144" y="3216"/>
                  <a:chExt cx="240" cy="240"/>
                </a:xfrm>
              </p:grpSpPr>
              <p:sp>
                <p:nvSpPr>
                  <p:cNvPr id="95359" name="Oval 55"/>
                  <p:cNvSpPr>
                    <a:spLocks noChangeArrowheads="1"/>
                  </p:cNvSpPr>
                  <p:nvPr/>
                </p:nvSpPr>
                <p:spPr bwMode="auto">
                  <a:xfrm>
                    <a:off x="144" y="3216"/>
                    <a:ext cx="240" cy="240"/>
                  </a:xfrm>
                  <a:prstGeom prst="ellipse">
                    <a:avLst/>
                  </a:prstGeom>
                  <a:noFill/>
                  <a:ln w="38100" algn="ctr">
                    <a:solidFill>
                      <a:srgbClr val="FF9900"/>
                    </a:solidFill>
                    <a:round/>
                    <a:headEnd/>
                    <a:tailEnd/>
                  </a:ln>
                </p:spPr>
                <p:txBody>
                  <a:bodyPr wrap="none" anchor="ctr"/>
                  <a:lstStyle/>
                  <a:p>
                    <a:endParaRPr lang="zh-CN" altLang="en-US"/>
                  </a:p>
                </p:txBody>
              </p:sp>
              <p:sp>
                <p:nvSpPr>
                  <p:cNvPr id="95360" name="Line 56"/>
                  <p:cNvSpPr>
                    <a:spLocks noChangeShapeType="1"/>
                  </p:cNvSpPr>
                  <p:nvPr/>
                </p:nvSpPr>
                <p:spPr bwMode="auto">
                  <a:xfrm>
                    <a:off x="264" y="3216"/>
                    <a:ext cx="0" cy="240"/>
                  </a:xfrm>
                  <a:prstGeom prst="line">
                    <a:avLst/>
                  </a:prstGeom>
                  <a:noFill/>
                  <a:ln w="25400">
                    <a:solidFill>
                      <a:srgbClr val="FF9900"/>
                    </a:solidFill>
                    <a:round/>
                    <a:headEnd/>
                    <a:tailEnd/>
                  </a:ln>
                </p:spPr>
                <p:txBody>
                  <a:bodyPr/>
                  <a:lstStyle/>
                  <a:p>
                    <a:endParaRPr lang="zh-CN" altLang="en-US"/>
                  </a:p>
                </p:txBody>
              </p:sp>
            </p:grpSp>
          </p:grpSp>
          <p:sp>
            <p:nvSpPr>
              <p:cNvPr id="95344" name="Rectangle 57"/>
              <p:cNvSpPr>
                <a:spLocks noChangeArrowheads="1"/>
              </p:cNvSpPr>
              <p:nvPr/>
            </p:nvSpPr>
            <p:spPr bwMode="auto">
              <a:xfrm>
                <a:off x="2982" y="763"/>
                <a:ext cx="107" cy="268"/>
              </a:xfrm>
              <a:prstGeom prst="rect">
                <a:avLst/>
              </a:prstGeom>
              <a:solidFill>
                <a:schemeClr val="bg1"/>
              </a:solidFill>
              <a:ln w="25400" algn="ctr">
                <a:solidFill>
                  <a:srgbClr val="3366FF"/>
                </a:solidFill>
                <a:miter lim="800000"/>
                <a:headEnd/>
                <a:tailEnd/>
              </a:ln>
            </p:spPr>
            <p:txBody>
              <a:bodyPr wrap="none" anchor="ctr"/>
              <a:lstStyle/>
              <a:p>
                <a:endParaRPr lang="zh-CN" altLang="en-US"/>
              </a:p>
            </p:txBody>
          </p:sp>
          <p:graphicFrame>
            <p:nvGraphicFramePr>
              <p:cNvPr id="95269" name="Object 58"/>
              <p:cNvGraphicFramePr>
                <a:graphicFrameLocks noChangeAspect="1"/>
              </p:cNvGraphicFramePr>
              <p:nvPr/>
            </p:nvGraphicFramePr>
            <p:xfrm>
              <a:off x="2754" y="763"/>
              <a:ext cx="215" cy="253"/>
            </p:xfrm>
            <a:graphic>
              <a:graphicData uri="http://schemas.openxmlformats.org/presentationml/2006/ole">
                <p:oleObj spid="_x0000_s95294" name="公式" r:id="rId20" imgW="190500" imgH="228600" progId="Equation.3">
                  <p:embed/>
                </p:oleObj>
              </a:graphicData>
            </a:graphic>
          </p:graphicFrame>
          <p:sp>
            <p:nvSpPr>
              <p:cNvPr id="95345" name="Oval 60"/>
              <p:cNvSpPr>
                <a:spLocks noChangeArrowheads="1"/>
              </p:cNvSpPr>
              <p:nvPr/>
            </p:nvSpPr>
            <p:spPr bwMode="auto">
              <a:xfrm>
                <a:off x="3551" y="373"/>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sp>
            <p:nvSpPr>
              <p:cNvPr id="95346" name="Oval 61"/>
              <p:cNvSpPr>
                <a:spLocks noChangeArrowheads="1"/>
              </p:cNvSpPr>
              <p:nvPr/>
            </p:nvSpPr>
            <p:spPr bwMode="auto">
              <a:xfrm>
                <a:off x="3551" y="1906"/>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sp>
            <p:nvSpPr>
              <p:cNvPr id="95347" name="Line 65"/>
              <p:cNvSpPr>
                <a:spLocks noChangeShapeType="1"/>
              </p:cNvSpPr>
              <p:nvPr/>
            </p:nvSpPr>
            <p:spPr bwMode="auto">
              <a:xfrm flipV="1">
                <a:off x="5039" y="1398"/>
                <a:ext cx="0" cy="533"/>
              </a:xfrm>
              <a:prstGeom prst="line">
                <a:avLst/>
              </a:prstGeom>
              <a:noFill/>
              <a:ln w="12700">
                <a:solidFill>
                  <a:schemeClr val="tx1"/>
                </a:solidFill>
                <a:round/>
                <a:headEnd/>
                <a:tailEnd/>
              </a:ln>
            </p:spPr>
            <p:txBody>
              <a:bodyPr/>
              <a:lstStyle/>
              <a:p>
                <a:endParaRPr lang="zh-CN" altLang="en-US"/>
              </a:p>
            </p:txBody>
          </p:sp>
          <p:sp>
            <p:nvSpPr>
              <p:cNvPr id="95348" name="Rectangle 66"/>
              <p:cNvSpPr>
                <a:spLocks noChangeArrowheads="1"/>
              </p:cNvSpPr>
              <p:nvPr/>
            </p:nvSpPr>
            <p:spPr bwMode="auto">
              <a:xfrm>
                <a:off x="4983" y="1536"/>
                <a:ext cx="107" cy="268"/>
              </a:xfrm>
              <a:prstGeom prst="rect">
                <a:avLst/>
              </a:prstGeom>
              <a:solidFill>
                <a:schemeClr val="bg1"/>
              </a:solidFill>
              <a:ln w="25400" algn="ctr">
                <a:solidFill>
                  <a:srgbClr val="3366FF"/>
                </a:solidFill>
                <a:miter lim="800000"/>
                <a:headEnd/>
                <a:tailEnd/>
              </a:ln>
            </p:spPr>
            <p:txBody>
              <a:bodyPr wrap="none" anchor="ctr"/>
              <a:lstStyle/>
              <a:p>
                <a:endParaRPr lang="zh-CN" altLang="en-US"/>
              </a:p>
            </p:txBody>
          </p:sp>
          <p:sp>
            <p:nvSpPr>
              <p:cNvPr id="95349" name="Oval 67"/>
              <p:cNvSpPr>
                <a:spLocks noChangeArrowheads="1"/>
              </p:cNvSpPr>
              <p:nvPr/>
            </p:nvSpPr>
            <p:spPr bwMode="auto">
              <a:xfrm>
                <a:off x="5007" y="1905"/>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sp>
            <p:nvSpPr>
              <p:cNvPr id="95350" name="Oval 68"/>
              <p:cNvSpPr>
                <a:spLocks noChangeArrowheads="1"/>
              </p:cNvSpPr>
              <p:nvPr/>
            </p:nvSpPr>
            <p:spPr bwMode="auto">
              <a:xfrm>
                <a:off x="4193" y="1364"/>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sp>
            <p:nvSpPr>
              <p:cNvPr id="95351" name="Oval 70"/>
              <p:cNvSpPr>
                <a:spLocks noChangeArrowheads="1"/>
              </p:cNvSpPr>
              <p:nvPr/>
            </p:nvSpPr>
            <p:spPr bwMode="auto">
              <a:xfrm>
                <a:off x="4709" y="1905"/>
                <a:ext cx="68" cy="68"/>
              </a:xfrm>
              <a:prstGeom prst="ellipse">
                <a:avLst/>
              </a:prstGeom>
              <a:solidFill>
                <a:schemeClr val="bg1"/>
              </a:solidFill>
              <a:ln w="12700" algn="ctr">
                <a:solidFill>
                  <a:schemeClr val="tx1"/>
                </a:solidFill>
                <a:round/>
                <a:headEnd/>
                <a:tailEnd/>
              </a:ln>
            </p:spPr>
            <p:txBody>
              <a:bodyPr wrap="none" anchor="ctr"/>
              <a:lstStyle/>
              <a:p>
                <a:endParaRPr lang="zh-CN" altLang="en-US"/>
              </a:p>
            </p:txBody>
          </p:sp>
          <p:sp>
            <p:nvSpPr>
              <p:cNvPr id="95352" name="Line 71"/>
              <p:cNvSpPr>
                <a:spLocks noChangeShapeType="1"/>
              </p:cNvSpPr>
              <p:nvPr/>
            </p:nvSpPr>
            <p:spPr bwMode="auto">
              <a:xfrm rot="-5400000">
                <a:off x="4213" y="1233"/>
                <a:ext cx="229" cy="0"/>
              </a:xfrm>
              <a:prstGeom prst="line">
                <a:avLst/>
              </a:prstGeom>
              <a:noFill/>
              <a:ln w="12700">
                <a:solidFill>
                  <a:schemeClr val="tx1"/>
                </a:solidFill>
                <a:round/>
                <a:headEnd type="triangle" w="med" len="lg"/>
                <a:tailEnd type="none" w="med" len="lg"/>
              </a:ln>
            </p:spPr>
            <p:txBody>
              <a:bodyPr/>
              <a:lstStyle/>
              <a:p>
                <a:endParaRPr lang="zh-CN" altLang="en-US"/>
              </a:p>
            </p:txBody>
          </p:sp>
          <p:graphicFrame>
            <p:nvGraphicFramePr>
              <p:cNvPr id="95270" name="Object 72"/>
              <p:cNvGraphicFramePr>
                <a:graphicFrameLocks noChangeAspect="1"/>
              </p:cNvGraphicFramePr>
              <p:nvPr/>
            </p:nvGraphicFramePr>
            <p:xfrm>
              <a:off x="4506" y="88"/>
              <a:ext cx="182" cy="285"/>
            </p:xfrm>
            <a:graphic>
              <a:graphicData uri="http://schemas.openxmlformats.org/presentationml/2006/ole">
                <p:oleObj spid="_x0000_s95295" name="公式" r:id="rId21" imgW="139700" imgH="228600" progId="Equation.3">
                  <p:embed/>
                </p:oleObj>
              </a:graphicData>
            </a:graphic>
          </p:graphicFrame>
          <p:graphicFrame>
            <p:nvGraphicFramePr>
              <p:cNvPr id="95271" name="Object 73"/>
              <p:cNvGraphicFramePr>
                <a:graphicFrameLocks noChangeAspect="1"/>
              </p:cNvGraphicFramePr>
              <p:nvPr/>
            </p:nvGraphicFramePr>
            <p:xfrm>
              <a:off x="4349" y="1088"/>
              <a:ext cx="182" cy="285"/>
            </p:xfrm>
            <a:graphic>
              <a:graphicData uri="http://schemas.openxmlformats.org/presentationml/2006/ole">
                <p:oleObj spid="_x0000_s95296" name="公式" r:id="rId22" imgW="139700" imgH="228600" progId="Equation.3">
                  <p:embed/>
                </p:oleObj>
              </a:graphicData>
            </a:graphic>
          </p:graphicFrame>
          <p:graphicFrame>
            <p:nvGraphicFramePr>
              <p:cNvPr id="95272" name="Object 74"/>
              <p:cNvGraphicFramePr>
                <a:graphicFrameLocks noChangeAspect="1"/>
              </p:cNvGraphicFramePr>
              <p:nvPr/>
            </p:nvGraphicFramePr>
            <p:xfrm>
              <a:off x="3790" y="68"/>
              <a:ext cx="182" cy="285"/>
            </p:xfrm>
            <a:graphic>
              <a:graphicData uri="http://schemas.openxmlformats.org/presentationml/2006/ole">
                <p:oleObj spid="_x0000_s95297" name="公式" r:id="rId23" imgW="139700" imgH="228600" progId="Equation.3">
                  <p:embed/>
                </p:oleObj>
              </a:graphicData>
            </a:graphic>
          </p:graphicFrame>
          <p:sp>
            <p:nvSpPr>
              <p:cNvPr id="95353" name="Line 75"/>
              <p:cNvSpPr>
                <a:spLocks noChangeShapeType="1"/>
              </p:cNvSpPr>
              <p:nvPr/>
            </p:nvSpPr>
            <p:spPr bwMode="auto">
              <a:xfrm>
                <a:off x="4226" y="1398"/>
                <a:ext cx="813" cy="0"/>
              </a:xfrm>
              <a:prstGeom prst="line">
                <a:avLst/>
              </a:prstGeom>
              <a:noFill/>
              <a:ln w="12700">
                <a:solidFill>
                  <a:schemeClr val="tx1"/>
                </a:solidFill>
                <a:round/>
                <a:headEnd/>
                <a:tailEnd/>
              </a:ln>
            </p:spPr>
            <p:txBody>
              <a:bodyPr/>
              <a:lstStyle/>
              <a:p>
                <a:endParaRPr lang="zh-CN" altLang="en-US"/>
              </a:p>
            </p:txBody>
          </p:sp>
          <p:sp>
            <p:nvSpPr>
              <p:cNvPr id="95354" name="Oval 69"/>
              <p:cNvSpPr>
                <a:spLocks noChangeArrowheads="1"/>
              </p:cNvSpPr>
              <p:nvPr/>
            </p:nvSpPr>
            <p:spPr bwMode="auto">
              <a:xfrm>
                <a:off x="4709" y="1364"/>
                <a:ext cx="68" cy="68"/>
              </a:xfrm>
              <a:prstGeom prst="ellipse">
                <a:avLst/>
              </a:prstGeom>
              <a:solidFill>
                <a:schemeClr val="bg1"/>
              </a:solidFill>
              <a:ln w="12700" algn="ctr">
                <a:solidFill>
                  <a:schemeClr val="tx1"/>
                </a:solidFill>
                <a:round/>
                <a:headEnd/>
                <a:tailEnd/>
              </a:ln>
            </p:spPr>
            <p:txBody>
              <a:bodyPr wrap="none" anchor="ctr"/>
              <a:lstStyle/>
              <a:p>
                <a:endParaRPr lang="zh-CN" altLang="en-US"/>
              </a:p>
            </p:txBody>
          </p:sp>
          <p:sp>
            <p:nvSpPr>
              <p:cNvPr id="95355" name="Line 76"/>
              <p:cNvSpPr>
                <a:spLocks noChangeShapeType="1"/>
              </p:cNvSpPr>
              <p:nvPr/>
            </p:nvSpPr>
            <p:spPr bwMode="auto">
              <a:xfrm>
                <a:off x="5344" y="407"/>
                <a:ext cx="0" cy="1524"/>
              </a:xfrm>
              <a:prstGeom prst="line">
                <a:avLst/>
              </a:prstGeom>
              <a:noFill/>
              <a:ln w="12700">
                <a:solidFill>
                  <a:schemeClr val="tx1"/>
                </a:solidFill>
                <a:round/>
                <a:headEnd/>
                <a:tailEnd/>
              </a:ln>
            </p:spPr>
            <p:txBody>
              <a:bodyPr/>
              <a:lstStyle/>
              <a:p>
                <a:endParaRPr lang="zh-CN" altLang="en-US"/>
              </a:p>
            </p:txBody>
          </p:sp>
          <p:sp>
            <p:nvSpPr>
              <p:cNvPr id="95356" name="Oval 217"/>
              <p:cNvSpPr>
                <a:spLocks noChangeArrowheads="1"/>
              </p:cNvSpPr>
              <p:nvPr/>
            </p:nvSpPr>
            <p:spPr bwMode="auto">
              <a:xfrm>
                <a:off x="3210" y="381"/>
                <a:ext cx="68" cy="68"/>
              </a:xfrm>
              <a:prstGeom prst="ellipse">
                <a:avLst/>
              </a:prstGeom>
              <a:solidFill>
                <a:schemeClr val="bg1"/>
              </a:solidFill>
              <a:ln w="12700" algn="ctr">
                <a:solidFill>
                  <a:schemeClr val="tx1"/>
                </a:solidFill>
                <a:round/>
                <a:headEnd/>
                <a:tailEnd/>
              </a:ln>
            </p:spPr>
            <p:txBody>
              <a:bodyPr wrap="none" anchor="ctr"/>
              <a:lstStyle/>
              <a:p>
                <a:endParaRPr lang="zh-CN" altLang="en-US"/>
              </a:p>
            </p:txBody>
          </p:sp>
          <p:sp>
            <p:nvSpPr>
              <p:cNvPr id="95357" name="Oval 218"/>
              <p:cNvSpPr>
                <a:spLocks noChangeArrowheads="1"/>
              </p:cNvSpPr>
              <p:nvPr/>
            </p:nvSpPr>
            <p:spPr bwMode="auto">
              <a:xfrm>
                <a:off x="3210" y="1906"/>
                <a:ext cx="68" cy="68"/>
              </a:xfrm>
              <a:prstGeom prst="ellipse">
                <a:avLst/>
              </a:prstGeom>
              <a:solidFill>
                <a:schemeClr val="bg1"/>
              </a:solidFill>
              <a:ln w="12700" algn="ctr">
                <a:solidFill>
                  <a:schemeClr val="tx1"/>
                </a:solidFill>
                <a:round/>
                <a:headEnd/>
                <a:tailEnd/>
              </a:ln>
            </p:spPr>
            <p:txBody>
              <a:bodyPr wrap="none" anchor="ctr"/>
              <a:lstStyle/>
              <a:p>
                <a:endParaRPr lang="zh-CN" altLang="en-US"/>
              </a:p>
            </p:txBody>
          </p:sp>
        </p:grpSp>
        <p:sp>
          <p:nvSpPr>
            <p:cNvPr id="95324" name="Line 234"/>
            <p:cNvSpPr>
              <a:spLocks noChangeShapeType="1"/>
            </p:cNvSpPr>
            <p:nvPr/>
          </p:nvSpPr>
          <p:spPr bwMode="auto">
            <a:xfrm>
              <a:off x="906407" y="3613188"/>
              <a:ext cx="604837" cy="0"/>
            </a:xfrm>
            <a:prstGeom prst="line">
              <a:avLst/>
            </a:prstGeom>
            <a:noFill/>
            <a:ln w="12700">
              <a:solidFill>
                <a:schemeClr val="tx1"/>
              </a:solidFill>
              <a:round/>
              <a:headEnd/>
              <a:tailEnd type="triangle" w="med" len="lg"/>
            </a:ln>
          </p:spPr>
          <p:txBody>
            <a:bodyPr/>
            <a:lstStyle/>
            <a:p>
              <a:endParaRPr lang="zh-CN" altLang="en-US"/>
            </a:p>
          </p:txBody>
        </p:sp>
        <p:graphicFrame>
          <p:nvGraphicFramePr>
            <p:cNvPr id="280811" name="Object 235"/>
            <p:cNvGraphicFramePr>
              <a:graphicFrameLocks noChangeAspect="1"/>
            </p:cNvGraphicFramePr>
            <p:nvPr/>
          </p:nvGraphicFramePr>
          <p:xfrm>
            <a:off x="1073094" y="3208375"/>
            <a:ext cx="227013" cy="379413"/>
          </p:xfrm>
          <a:graphic>
            <a:graphicData uri="http://schemas.openxmlformats.org/presentationml/2006/ole">
              <p:oleObj spid="_x0000_s95298" name="公式" r:id="rId24" imgW="126780" imgH="215526" progId="Equation.3">
                <p:embed/>
              </p:oleObj>
            </a:graphicData>
          </a:graphic>
        </p:graphicFrame>
      </p:grpSp>
      <p:grpSp>
        <p:nvGrpSpPr>
          <p:cNvPr id="95282" name="Group 266"/>
          <p:cNvGrpSpPr>
            <a:grpSpLocks/>
          </p:cNvGrpSpPr>
          <p:nvPr/>
        </p:nvGrpSpPr>
        <p:grpSpPr bwMode="auto">
          <a:xfrm>
            <a:off x="4691063" y="571500"/>
            <a:ext cx="4365625" cy="3159125"/>
            <a:chOff x="2720" y="480"/>
            <a:chExt cx="3030" cy="2362"/>
          </a:xfrm>
        </p:grpSpPr>
        <p:sp>
          <p:nvSpPr>
            <p:cNvPr id="95285" name="Line 138"/>
            <p:cNvSpPr>
              <a:spLocks noChangeShapeType="1"/>
            </p:cNvSpPr>
            <p:nvPr/>
          </p:nvSpPr>
          <p:spPr bwMode="auto">
            <a:xfrm>
              <a:off x="4526" y="2377"/>
              <a:ext cx="0" cy="152"/>
            </a:xfrm>
            <a:prstGeom prst="line">
              <a:avLst/>
            </a:prstGeom>
            <a:noFill/>
            <a:ln w="12700">
              <a:solidFill>
                <a:schemeClr val="tx1"/>
              </a:solidFill>
              <a:round/>
              <a:headEnd/>
              <a:tailEnd/>
            </a:ln>
          </p:spPr>
          <p:txBody>
            <a:bodyPr/>
            <a:lstStyle/>
            <a:p>
              <a:endParaRPr lang="zh-CN" altLang="en-US"/>
            </a:p>
          </p:txBody>
        </p:sp>
        <p:sp>
          <p:nvSpPr>
            <p:cNvPr id="95286" name="Oval 139"/>
            <p:cNvSpPr>
              <a:spLocks noChangeArrowheads="1"/>
            </p:cNvSpPr>
            <p:nvPr/>
          </p:nvSpPr>
          <p:spPr bwMode="auto">
            <a:xfrm>
              <a:off x="4492" y="2342"/>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graphicFrame>
          <p:nvGraphicFramePr>
            <p:cNvPr id="95234" name="Object 140"/>
            <p:cNvGraphicFramePr>
              <a:graphicFrameLocks noChangeAspect="1"/>
            </p:cNvGraphicFramePr>
            <p:nvPr/>
          </p:nvGraphicFramePr>
          <p:xfrm>
            <a:off x="5151" y="1881"/>
            <a:ext cx="243" cy="239"/>
          </p:xfrm>
          <a:graphic>
            <a:graphicData uri="http://schemas.openxmlformats.org/presentationml/2006/ole">
              <p:oleObj spid="_x0000_s95299" name="公式" r:id="rId25" imgW="215619" imgH="215619" progId="Equation.3">
                <p:embed/>
              </p:oleObj>
            </a:graphicData>
          </a:graphic>
        </p:graphicFrame>
        <p:sp>
          <p:nvSpPr>
            <p:cNvPr id="95287" name="Line 141"/>
            <p:cNvSpPr>
              <a:spLocks noChangeShapeType="1"/>
            </p:cNvSpPr>
            <p:nvPr/>
          </p:nvSpPr>
          <p:spPr bwMode="auto">
            <a:xfrm>
              <a:off x="4451" y="2529"/>
              <a:ext cx="152" cy="0"/>
            </a:xfrm>
            <a:prstGeom prst="line">
              <a:avLst/>
            </a:prstGeom>
            <a:noFill/>
            <a:ln w="38100">
              <a:solidFill>
                <a:schemeClr val="tx1"/>
              </a:solidFill>
              <a:round/>
              <a:headEnd/>
              <a:tailEnd/>
            </a:ln>
          </p:spPr>
          <p:txBody>
            <a:bodyPr/>
            <a:lstStyle/>
            <a:p>
              <a:endParaRPr lang="zh-CN" altLang="en-US"/>
            </a:p>
          </p:txBody>
        </p:sp>
        <p:sp>
          <p:nvSpPr>
            <p:cNvPr id="95288" name="Line 142"/>
            <p:cNvSpPr>
              <a:spLocks noChangeShapeType="1"/>
            </p:cNvSpPr>
            <p:nvPr/>
          </p:nvSpPr>
          <p:spPr bwMode="auto">
            <a:xfrm flipH="1">
              <a:off x="3642" y="1400"/>
              <a:ext cx="669" cy="0"/>
            </a:xfrm>
            <a:prstGeom prst="line">
              <a:avLst/>
            </a:prstGeom>
            <a:noFill/>
            <a:ln w="12700">
              <a:solidFill>
                <a:schemeClr val="tx1"/>
              </a:solidFill>
              <a:round/>
              <a:headEnd/>
              <a:tailEnd/>
            </a:ln>
          </p:spPr>
          <p:txBody>
            <a:bodyPr/>
            <a:lstStyle/>
            <a:p>
              <a:endParaRPr lang="zh-CN" altLang="en-US"/>
            </a:p>
          </p:txBody>
        </p:sp>
        <p:sp>
          <p:nvSpPr>
            <p:cNvPr id="95289" name="Line 143"/>
            <p:cNvSpPr>
              <a:spLocks noChangeShapeType="1"/>
            </p:cNvSpPr>
            <p:nvPr/>
          </p:nvSpPr>
          <p:spPr bwMode="auto">
            <a:xfrm flipV="1">
              <a:off x="4529" y="709"/>
              <a:ext cx="0" cy="537"/>
            </a:xfrm>
            <a:prstGeom prst="line">
              <a:avLst/>
            </a:prstGeom>
            <a:noFill/>
            <a:ln w="12700">
              <a:solidFill>
                <a:schemeClr val="tx1"/>
              </a:solidFill>
              <a:round/>
              <a:headEnd/>
              <a:tailEnd/>
            </a:ln>
          </p:spPr>
          <p:txBody>
            <a:bodyPr/>
            <a:lstStyle/>
            <a:p>
              <a:endParaRPr lang="zh-CN" altLang="en-US"/>
            </a:p>
          </p:txBody>
        </p:sp>
        <p:grpSp>
          <p:nvGrpSpPr>
            <p:cNvPr id="95290" name="Group 144"/>
            <p:cNvGrpSpPr>
              <a:grpSpLocks/>
            </p:cNvGrpSpPr>
            <p:nvPr/>
          </p:nvGrpSpPr>
          <p:grpSpPr bwMode="auto">
            <a:xfrm>
              <a:off x="4311" y="1221"/>
              <a:ext cx="218" cy="366"/>
              <a:chOff x="2589" y="2584"/>
              <a:chExt cx="218" cy="366"/>
            </a:xfrm>
          </p:grpSpPr>
          <p:sp>
            <p:nvSpPr>
              <p:cNvPr id="95320" name="Line 145"/>
              <p:cNvSpPr>
                <a:spLocks noChangeShapeType="1"/>
              </p:cNvSpPr>
              <p:nvPr/>
            </p:nvSpPr>
            <p:spPr bwMode="auto">
              <a:xfrm>
                <a:off x="2589" y="2584"/>
                <a:ext cx="0" cy="359"/>
              </a:xfrm>
              <a:prstGeom prst="line">
                <a:avLst/>
              </a:prstGeom>
              <a:noFill/>
              <a:ln w="38100">
                <a:solidFill>
                  <a:srgbClr val="FF0000"/>
                </a:solidFill>
                <a:round/>
                <a:headEnd/>
                <a:tailEnd/>
              </a:ln>
            </p:spPr>
            <p:txBody>
              <a:bodyPr/>
              <a:lstStyle/>
              <a:p>
                <a:endParaRPr lang="zh-CN" altLang="en-US"/>
              </a:p>
            </p:txBody>
          </p:sp>
          <p:sp>
            <p:nvSpPr>
              <p:cNvPr id="95321" name="Line 146"/>
              <p:cNvSpPr>
                <a:spLocks noChangeShapeType="1"/>
              </p:cNvSpPr>
              <p:nvPr/>
            </p:nvSpPr>
            <p:spPr bwMode="auto">
              <a:xfrm flipV="1">
                <a:off x="2589" y="2609"/>
                <a:ext cx="218" cy="109"/>
              </a:xfrm>
              <a:prstGeom prst="line">
                <a:avLst/>
              </a:prstGeom>
              <a:noFill/>
              <a:ln w="12700">
                <a:solidFill>
                  <a:srgbClr val="FF0000"/>
                </a:solidFill>
                <a:round/>
                <a:headEnd/>
                <a:tailEnd/>
              </a:ln>
            </p:spPr>
            <p:txBody>
              <a:bodyPr/>
              <a:lstStyle/>
              <a:p>
                <a:endParaRPr lang="zh-CN" altLang="en-US"/>
              </a:p>
            </p:txBody>
          </p:sp>
          <p:sp>
            <p:nvSpPr>
              <p:cNvPr id="95322" name="Line 147"/>
              <p:cNvSpPr>
                <a:spLocks noChangeShapeType="1"/>
              </p:cNvSpPr>
              <p:nvPr/>
            </p:nvSpPr>
            <p:spPr bwMode="auto">
              <a:xfrm>
                <a:off x="2591" y="2842"/>
                <a:ext cx="216" cy="108"/>
              </a:xfrm>
              <a:prstGeom prst="line">
                <a:avLst/>
              </a:prstGeom>
              <a:noFill/>
              <a:ln w="12700">
                <a:solidFill>
                  <a:srgbClr val="FF0000"/>
                </a:solidFill>
                <a:round/>
                <a:headEnd/>
                <a:tailEnd type="triangle" w="med" len="lg"/>
              </a:ln>
            </p:spPr>
            <p:txBody>
              <a:bodyPr/>
              <a:lstStyle/>
              <a:p>
                <a:endParaRPr lang="zh-CN" altLang="en-US"/>
              </a:p>
            </p:txBody>
          </p:sp>
        </p:grpSp>
        <p:sp>
          <p:nvSpPr>
            <p:cNvPr id="95291" name="Line 148"/>
            <p:cNvSpPr>
              <a:spLocks noChangeShapeType="1"/>
            </p:cNvSpPr>
            <p:nvPr/>
          </p:nvSpPr>
          <p:spPr bwMode="auto">
            <a:xfrm>
              <a:off x="3083" y="2379"/>
              <a:ext cx="2382" cy="0"/>
            </a:xfrm>
            <a:prstGeom prst="line">
              <a:avLst/>
            </a:prstGeom>
            <a:noFill/>
            <a:ln w="12700">
              <a:solidFill>
                <a:schemeClr val="tx1"/>
              </a:solidFill>
              <a:round/>
              <a:headEnd/>
              <a:tailEnd/>
            </a:ln>
          </p:spPr>
          <p:txBody>
            <a:bodyPr/>
            <a:lstStyle/>
            <a:p>
              <a:endParaRPr lang="zh-CN" altLang="en-US"/>
            </a:p>
          </p:txBody>
        </p:sp>
        <p:sp>
          <p:nvSpPr>
            <p:cNvPr id="95292" name="Line 149"/>
            <p:cNvSpPr>
              <a:spLocks noChangeShapeType="1"/>
            </p:cNvSpPr>
            <p:nvPr/>
          </p:nvSpPr>
          <p:spPr bwMode="auto">
            <a:xfrm>
              <a:off x="3853" y="709"/>
              <a:ext cx="1245" cy="0"/>
            </a:xfrm>
            <a:prstGeom prst="line">
              <a:avLst/>
            </a:prstGeom>
            <a:noFill/>
            <a:ln w="12700">
              <a:solidFill>
                <a:schemeClr val="tx1"/>
              </a:solidFill>
              <a:round/>
              <a:headEnd/>
              <a:tailEnd/>
            </a:ln>
          </p:spPr>
          <p:txBody>
            <a:bodyPr/>
            <a:lstStyle/>
            <a:p>
              <a:endParaRPr lang="zh-CN" altLang="en-US"/>
            </a:p>
          </p:txBody>
        </p:sp>
        <p:sp>
          <p:nvSpPr>
            <p:cNvPr id="95293" name="Line 150"/>
            <p:cNvSpPr>
              <a:spLocks noChangeShapeType="1"/>
            </p:cNvSpPr>
            <p:nvPr/>
          </p:nvSpPr>
          <p:spPr bwMode="auto">
            <a:xfrm flipV="1">
              <a:off x="4523" y="1576"/>
              <a:ext cx="0" cy="809"/>
            </a:xfrm>
            <a:prstGeom prst="line">
              <a:avLst/>
            </a:prstGeom>
            <a:noFill/>
            <a:ln w="12700">
              <a:solidFill>
                <a:schemeClr val="tx1"/>
              </a:solidFill>
              <a:round/>
              <a:headEnd/>
              <a:tailEnd/>
            </a:ln>
          </p:spPr>
          <p:txBody>
            <a:bodyPr/>
            <a:lstStyle/>
            <a:p>
              <a:endParaRPr lang="zh-CN" altLang="en-US"/>
            </a:p>
          </p:txBody>
        </p:sp>
        <p:sp>
          <p:nvSpPr>
            <p:cNvPr id="95294" name="Line 151"/>
            <p:cNvSpPr>
              <a:spLocks noChangeShapeType="1"/>
            </p:cNvSpPr>
            <p:nvPr/>
          </p:nvSpPr>
          <p:spPr bwMode="auto">
            <a:xfrm flipV="1">
              <a:off x="5466" y="1703"/>
              <a:ext cx="0" cy="676"/>
            </a:xfrm>
            <a:prstGeom prst="line">
              <a:avLst/>
            </a:prstGeom>
            <a:noFill/>
            <a:ln w="12700">
              <a:solidFill>
                <a:schemeClr val="tx1"/>
              </a:solidFill>
              <a:round/>
              <a:headEnd/>
              <a:tailEnd/>
            </a:ln>
          </p:spPr>
          <p:txBody>
            <a:bodyPr/>
            <a:lstStyle/>
            <a:p>
              <a:endParaRPr lang="zh-CN" altLang="en-US"/>
            </a:p>
          </p:txBody>
        </p:sp>
        <p:sp>
          <p:nvSpPr>
            <p:cNvPr id="95295" name="Line 152"/>
            <p:cNvSpPr>
              <a:spLocks noChangeShapeType="1"/>
            </p:cNvSpPr>
            <p:nvPr/>
          </p:nvSpPr>
          <p:spPr bwMode="auto">
            <a:xfrm flipV="1">
              <a:off x="3851" y="709"/>
              <a:ext cx="0" cy="689"/>
            </a:xfrm>
            <a:prstGeom prst="line">
              <a:avLst/>
            </a:prstGeom>
            <a:noFill/>
            <a:ln w="12700">
              <a:solidFill>
                <a:schemeClr val="tx1"/>
              </a:solidFill>
              <a:round/>
              <a:headEnd/>
              <a:tailEnd/>
            </a:ln>
          </p:spPr>
          <p:txBody>
            <a:bodyPr/>
            <a:lstStyle/>
            <a:p>
              <a:endParaRPr lang="zh-CN" altLang="en-US"/>
            </a:p>
          </p:txBody>
        </p:sp>
        <p:sp>
          <p:nvSpPr>
            <p:cNvPr id="95296" name="Line 153"/>
            <p:cNvSpPr>
              <a:spLocks noChangeShapeType="1"/>
            </p:cNvSpPr>
            <p:nvPr/>
          </p:nvSpPr>
          <p:spPr bwMode="auto">
            <a:xfrm>
              <a:off x="3070" y="1398"/>
              <a:ext cx="0" cy="982"/>
            </a:xfrm>
            <a:prstGeom prst="line">
              <a:avLst/>
            </a:prstGeom>
            <a:noFill/>
            <a:ln w="12700">
              <a:solidFill>
                <a:schemeClr val="tx1"/>
              </a:solidFill>
              <a:round/>
              <a:headEnd/>
              <a:tailEnd/>
            </a:ln>
          </p:spPr>
          <p:txBody>
            <a:bodyPr/>
            <a:lstStyle/>
            <a:p>
              <a:endParaRPr lang="zh-CN" altLang="en-US"/>
            </a:p>
          </p:txBody>
        </p:sp>
        <p:sp>
          <p:nvSpPr>
            <p:cNvPr id="95297" name="Rectangle 154"/>
            <p:cNvSpPr>
              <a:spLocks noChangeArrowheads="1"/>
            </p:cNvSpPr>
            <p:nvPr/>
          </p:nvSpPr>
          <p:spPr bwMode="auto">
            <a:xfrm>
              <a:off x="3794" y="876"/>
              <a:ext cx="107" cy="268"/>
            </a:xfrm>
            <a:prstGeom prst="rect">
              <a:avLst/>
            </a:prstGeom>
            <a:solidFill>
              <a:schemeClr val="bg1"/>
            </a:solidFill>
            <a:ln w="25400" algn="ctr">
              <a:solidFill>
                <a:srgbClr val="3366FF"/>
              </a:solidFill>
              <a:miter lim="800000"/>
              <a:headEnd/>
              <a:tailEnd/>
            </a:ln>
          </p:spPr>
          <p:txBody>
            <a:bodyPr wrap="none" anchor="ctr"/>
            <a:lstStyle/>
            <a:p>
              <a:endParaRPr lang="zh-CN" altLang="en-US"/>
            </a:p>
          </p:txBody>
        </p:sp>
        <p:graphicFrame>
          <p:nvGraphicFramePr>
            <p:cNvPr id="95235" name="Object 155"/>
            <p:cNvGraphicFramePr>
              <a:graphicFrameLocks noChangeAspect="1"/>
            </p:cNvGraphicFramePr>
            <p:nvPr/>
          </p:nvGraphicFramePr>
          <p:xfrm>
            <a:off x="3546" y="866"/>
            <a:ext cx="229" cy="253"/>
          </p:xfrm>
          <a:graphic>
            <a:graphicData uri="http://schemas.openxmlformats.org/presentationml/2006/ole">
              <p:oleObj spid="_x0000_s95300" name="公式" r:id="rId26" imgW="203112" imgH="228501" progId="Equation.3">
                <p:embed/>
              </p:oleObj>
            </a:graphicData>
          </a:graphic>
        </p:graphicFrame>
        <p:sp>
          <p:nvSpPr>
            <p:cNvPr id="95298" name="Rectangle 157"/>
            <p:cNvSpPr>
              <a:spLocks noChangeArrowheads="1"/>
            </p:cNvSpPr>
            <p:nvPr/>
          </p:nvSpPr>
          <p:spPr bwMode="auto">
            <a:xfrm>
              <a:off x="5410" y="1881"/>
              <a:ext cx="107" cy="268"/>
            </a:xfrm>
            <a:prstGeom prst="rect">
              <a:avLst/>
            </a:prstGeom>
            <a:solidFill>
              <a:schemeClr val="bg1"/>
            </a:solidFill>
            <a:ln w="25400" algn="ctr">
              <a:solidFill>
                <a:srgbClr val="3366FF"/>
              </a:solidFill>
              <a:miter lim="800000"/>
              <a:headEnd/>
              <a:tailEnd/>
            </a:ln>
          </p:spPr>
          <p:txBody>
            <a:bodyPr wrap="none" anchor="ctr"/>
            <a:lstStyle/>
            <a:p>
              <a:endParaRPr lang="zh-CN" altLang="en-US"/>
            </a:p>
          </p:txBody>
        </p:sp>
        <p:grpSp>
          <p:nvGrpSpPr>
            <p:cNvPr id="95299" name="Group 158"/>
            <p:cNvGrpSpPr>
              <a:grpSpLocks/>
            </p:cNvGrpSpPr>
            <p:nvPr/>
          </p:nvGrpSpPr>
          <p:grpSpPr bwMode="auto">
            <a:xfrm>
              <a:off x="2720" y="1861"/>
              <a:ext cx="481" cy="443"/>
              <a:chOff x="908" y="2535"/>
              <a:chExt cx="481" cy="443"/>
            </a:xfrm>
          </p:grpSpPr>
          <p:graphicFrame>
            <p:nvGraphicFramePr>
              <p:cNvPr id="95252" name="Object 159"/>
              <p:cNvGraphicFramePr>
                <a:graphicFrameLocks noChangeAspect="1"/>
              </p:cNvGraphicFramePr>
              <p:nvPr/>
            </p:nvGraphicFramePr>
            <p:xfrm>
              <a:off x="1021" y="2535"/>
              <a:ext cx="157" cy="158"/>
            </p:xfrm>
            <a:graphic>
              <a:graphicData uri="http://schemas.openxmlformats.org/presentationml/2006/ole">
                <p:oleObj spid="_x0000_s95301" name="公式" r:id="rId27" imgW="139700" imgH="139700" progId="Equation.3">
                  <p:embed/>
                </p:oleObj>
              </a:graphicData>
            </a:graphic>
          </p:graphicFrame>
          <p:graphicFrame>
            <p:nvGraphicFramePr>
              <p:cNvPr id="95253" name="Object 160"/>
              <p:cNvGraphicFramePr>
                <a:graphicFrameLocks noChangeAspect="1"/>
              </p:cNvGraphicFramePr>
              <p:nvPr/>
            </p:nvGraphicFramePr>
            <p:xfrm>
              <a:off x="1008" y="2889"/>
              <a:ext cx="158" cy="89"/>
            </p:xfrm>
            <a:graphic>
              <a:graphicData uri="http://schemas.openxmlformats.org/presentationml/2006/ole">
                <p:oleObj spid="_x0000_s95302" name="公式" r:id="rId28" imgW="139518" imgH="76101" progId="Equation.3">
                  <p:embed/>
                </p:oleObj>
              </a:graphicData>
            </a:graphic>
          </p:graphicFrame>
          <p:graphicFrame>
            <p:nvGraphicFramePr>
              <p:cNvPr id="95254" name="Object 161"/>
              <p:cNvGraphicFramePr>
                <a:graphicFrameLocks noChangeAspect="1"/>
              </p:cNvGraphicFramePr>
              <p:nvPr/>
            </p:nvGraphicFramePr>
            <p:xfrm>
              <a:off x="908" y="2629"/>
              <a:ext cx="172" cy="253"/>
            </p:xfrm>
            <a:graphic>
              <a:graphicData uri="http://schemas.openxmlformats.org/presentationml/2006/ole">
                <p:oleObj spid="_x0000_s95303" name="公式" r:id="rId29" imgW="152334" imgH="228501" progId="Equation.3">
                  <p:embed/>
                </p:oleObj>
              </a:graphicData>
            </a:graphic>
          </p:graphicFrame>
          <p:grpSp>
            <p:nvGrpSpPr>
              <p:cNvPr id="95317" name="Group 162"/>
              <p:cNvGrpSpPr>
                <a:grpSpLocks/>
              </p:cNvGrpSpPr>
              <p:nvPr/>
            </p:nvGrpSpPr>
            <p:grpSpPr bwMode="auto">
              <a:xfrm>
                <a:off x="1120" y="2648"/>
                <a:ext cx="269" cy="268"/>
                <a:chOff x="144" y="3216"/>
                <a:chExt cx="240" cy="240"/>
              </a:xfrm>
            </p:grpSpPr>
            <p:sp>
              <p:nvSpPr>
                <p:cNvPr id="95318" name="Oval 163"/>
                <p:cNvSpPr>
                  <a:spLocks noChangeArrowheads="1"/>
                </p:cNvSpPr>
                <p:nvPr/>
              </p:nvSpPr>
              <p:spPr bwMode="auto">
                <a:xfrm>
                  <a:off x="144" y="3216"/>
                  <a:ext cx="240" cy="240"/>
                </a:xfrm>
                <a:prstGeom prst="ellipse">
                  <a:avLst/>
                </a:prstGeom>
                <a:noFill/>
                <a:ln w="38100" algn="ctr">
                  <a:solidFill>
                    <a:srgbClr val="FF9900"/>
                  </a:solidFill>
                  <a:round/>
                  <a:headEnd/>
                  <a:tailEnd/>
                </a:ln>
              </p:spPr>
              <p:txBody>
                <a:bodyPr wrap="none" anchor="ctr"/>
                <a:lstStyle/>
                <a:p>
                  <a:endParaRPr lang="zh-CN" altLang="en-US"/>
                </a:p>
              </p:txBody>
            </p:sp>
            <p:sp>
              <p:nvSpPr>
                <p:cNvPr id="95319" name="Line 164"/>
                <p:cNvSpPr>
                  <a:spLocks noChangeShapeType="1"/>
                </p:cNvSpPr>
                <p:nvPr/>
              </p:nvSpPr>
              <p:spPr bwMode="auto">
                <a:xfrm>
                  <a:off x="264" y="3216"/>
                  <a:ext cx="0" cy="240"/>
                </a:xfrm>
                <a:prstGeom prst="line">
                  <a:avLst/>
                </a:prstGeom>
                <a:noFill/>
                <a:ln w="25400">
                  <a:solidFill>
                    <a:srgbClr val="FF9900"/>
                  </a:solidFill>
                  <a:round/>
                  <a:headEnd/>
                  <a:tailEnd/>
                </a:ln>
              </p:spPr>
              <p:txBody>
                <a:bodyPr/>
                <a:lstStyle/>
                <a:p>
                  <a:endParaRPr lang="zh-CN" altLang="en-US"/>
                </a:p>
              </p:txBody>
            </p:sp>
          </p:grpSp>
        </p:grpSp>
        <p:sp>
          <p:nvSpPr>
            <p:cNvPr id="95300" name="Text Box 165"/>
            <p:cNvSpPr txBox="1">
              <a:spLocks noChangeArrowheads="1"/>
            </p:cNvSpPr>
            <p:nvPr/>
          </p:nvSpPr>
          <p:spPr bwMode="auto">
            <a:xfrm>
              <a:off x="3432" y="2564"/>
              <a:ext cx="1960" cy="278"/>
            </a:xfrm>
            <a:prstGeom prst="rect">
              <a:avLst/>
            </a:prstGeom>
            <a:noFill/>
            <a:ln w="9525" algn="ctr">
              <a:noFill/>
              <a:miter lim="800000"/>
              <a:headEnd/>
              <a:tailEnd/>
            </a:ln>
          </p:spPr>
          <p:txBody>
            <a:bodyPr lIns="90000" tIns="46800" rIns="90000" bIns="46800">
              <a:spAutoFit/>
            </a:bodyPr>
            <a:lstStyle/>
            <a:p>
              <a:pPr>
                <a:spcBef>
                  <a:spcPct val="50000"/>
                </a:spcBef>
              </a:pPr>
              <a:r>
                <a:rPr lang="zh-CN" altLang="en-US"/>
                <a:t>共集电极放大电路原理图</a:t>
              </a:r>
            </a:p>
          </p:txBody>
        </p:sp>
        <p:graphicFrame>
          <p:nvGraphicFramePr>
            <p:cNvPr id="95236" name="Object 166"/>
            <p:cNvGraphicFramePr>
              <a:graphicFrameLocks noChangeAspect="1"/>
            </p:cNvGraphicFramePr>
            <p:nvPr/>
          </p:nvGraphicFramePr>
          <p:xfrm>
            <a:off x="5115" y="480"/>
            <a:ext cx="330" cy="285"/>
          </p:xfrm>
          <a:graphic>
            <a:graphicData uri="http://schemas.openxmlformats.org/presentationml/2006/ole">
              <p:oleObj spid="_x0000_s95304" name="公式" r:id="rId30" imgW="253890" imgH="228501" progId="Equation.3">
                <p:embed/>
              </p:oleObj>
            </a:graphicData>
          </a:graphic>
        </p:graphicFrame>
        <p:grpSp>
          <p:nvGrpSpPr>
            <p:cNvPr id="95301" name="Group 167"/>
            <p:cNvGrpSpPr>
              <a:grpSpLocks/>
            </p:cNvGrpSpPr>
            <p:nvPr/>
          </p:nvGrpSpPr>
          <p:grpSpPr bwMode="auto">
            <a:xfrm>
              <a:off x="2793" y="1517"/>
              <a:ext cx="335" cy="279"/>
              <a:chOff x="2855" y="1195"/>
              <a:chExt cx="335" cy="279"/>
            </a:xfrm>
          </p:grpSpPr>
          <p:sp>
            <p:nvSpPr>
              <p:cNvPr id="95316" name="Rectangle 168"/>
              <p:cNvSpPr>
                <a:spLocks noChangeArrowheads="1"/>
              </p:cNvSpPr>
              <p:nvPr/>
            </p:nvSpPr>
            <p:spPr bwMode="auto">
              <a:xfrm>
                <a:off x="3083" y="1206"/>
                <a:ext cx="107" cy="268"/>
              </a:xfrm>
              <a:prstGeom prst="rect">
                <a:avLst/>
              </a:prstGeom>
              <a:solidFill>
                <a:schemeClr val="bg1"/>
              </a:solidFill>
              <a:ln w="25400" algn="ctr">
                <a:solidFill>
                  <a:srgbClr val="3366FF"/>
                </a:solidFill>
                <a:miter lim="800000"/>
                <a:headEnd/>
                <a:tailEnd/>
              </a:ln>
            </p:spPr>
            <p:txBody>
              <a:bodyPr wrap="none" anchor="ctr"/>
              <a:lstStyle/>
              <a:p>
                <a:endParaRPr lang="zh-CN" altLang="en-US"/>
              </a:p>
            </p:txBody>
          </p:sp>
          <p:graphicFrame>
            <p:nvGraphicFramePr>
              <p:cNvPr id="95251" name="Object 169"/>
              <p:cNvGraphicFramePr>
                <a:graphicFrameLocks noChangeAspect="1"/>
              </p:cNvGraphicFramePr>
              <p:nvPr/>
            </p:nvGraphicFramePr>
            <p:xfrm>
              <a:off x="2855" y="1195"/>
              <a:ext cx="215" cy="253"/>
            </p:xfrm>
            <a:graphic>
              <a:graphicData uri="http://schemas.openxmlformats.org/presentationml/2006/ole">
                <p:oleObj spid="_x0000_s95305" name="公式" r:id="rId31" imgW="190500" imgH="228600" progId="Equation.3">
                  <p:embed/>
                </p:oleObj>
              </a:graphicData>
            </a:graphic>
          </p:graphicFrame>
        </p:grpSp>
        <p:graphicFrame>
          <p:nvGraphicFramePr>
            <p:cNvPr id="95237" name="Object 170"/>
            <p:cNvGraphicFramePr>
              <a:graphicFrameLocks noChangeAspect="1"/>
            </p:cNvGraphicFramePr>
            <p:nvPr/>
          </p:nvGraphicFramePr>
          <p:xfrm>
            <a:off x="3220" y="1391"/>
            <a:ext cx="178" cy="171"/>
          </p:xfrm>
          <a:graphic>
            <a:graphicData uri="http://schemas.openxmlformats.org/presentationml/2006/ole">
              <p:oleObj spid="_x0000_s95306" name="公式" r:id="rId32" imgW="139700" imgH="139700" progId="Equation.3">
                <p:embed/>
              </p:oleObj>
            </a:graphicData>
          </a:graphic>
        </p:graphicFrame>
        <p:graphicFrame>
          <p:nvGraphicFramePr>
            <p:cNvPr id="95238" name="Object 171"/>
            <p:cNvGraphicFramePr>
              <a:graphicFrameLocks noChangeAspect="1"/>
            </p:cNvGraphicFramePr>
            <p:nvPr/>
          </p:nvGraphicFramePr>
          <p:xfrm>
            <a:off x="3220" y="2245"/>
            <a:ext cx="153" cy="81"/>
          </p:xfrm>
          <a:graphic>
            <a:graphicData uri="http://schemas.openxmlformats.org/presentationml/2006/ole">
              <p:oleObj spid="_x0000_s95307" name="公式" r:id="rId33" imgW="139518" imgH="76101" progId="Equation.3">
                <p:embed/>
              </p:oleObj>
            </a:graphicData>
          </a:graphic>
        </p:graphicFrame>
        <p:graphicFrame>
          <p:nvGraphicFramePr>
            <p:cNvPr id="95239" name="Object 172"/>
            <p:cNvGraphicFramePr>
              <a:graphicFrameLocks noChangeAspect="1"/>
            </p:cNvGraphicFramePr>
            <p:nvPr/>
          </p:nvGraphicFramePr>
          <p:xfrm>
            <a:off x="3210" y="1829"/>
            <a:ext cx="198" cy="269"/>
          </p:xfrm>
          <a:graphic>
            <a:graphicData uri="http://schemas.openxmlformats.org/presentationml/2006/ole">
              <p:oleObj spid="_x0000_s95308" name="公式" r:id="rId34" imgW="152268" imgH="215713" progId="Equation.3">
                <p:embed/>
              </p:oleObj>
            </a:graphicData>
          </a:graphic>
        </p:graphicFrame>
        <p:grpSp>
          <p:nvGrpSpPr>
            <p:cNvPr id="95302" name="Group 173"/>
            <p:cNvGrpSpPr>
              <a:grpSpLocks/>
            </p:cNvGrpSpPr>
            <p:nvPr/>
          </p:nvGrpSpPr>
          <p:grpSpPr bwMode="auto">
            <a:xfrm>
              <a:off x="3520" y="1297"/>
              <a:ext cx="120" cy="229"/>
              <a:chOff x="2362" y="2953"/>
              <a:chExt cx="120" cy="245"/>
            </a:xfrm>
          </p:grpSpPr>
          <p:sp>
            <p:nvSpPr>
              <p:cNvPr id="95314" name="Line 174"/>
              <p:cNvSpPr>
                <a:spLocks noChangeShapeType="1"/>
              </p:cNvSpPr>
              <p:nvPr/>
            </p:nvSpPr>
            <p:spPr bwMode="auto">
              <a:xfrm>
                <a:off x="2482" y="2958"/>
                <a:ext cx="0" cy="240"/>
              </a:xfrm>
              <a:prstGeom prst="line">
                <a:avLst/>
              </a:prstGeom>
              <a:noFill/>
              <a:ln w="38100">
                <a:solidFill>
                  <a:srgbClr val="008000"/>
                </a:solidFill>
                <a:round/>
                <a:headEnd/>
                <a:tailEnd/>
              </a:ln>
            </p:spPr>
            <p:txBody>
              <a:bodyPr/>
              <a:lstStyle/>
              <a:p>
                <a:endParaRPr lang="zh-CN" altLang="en-US"/>
              </a:p>
            </p:txBody>
          </p:sp>
          <p:sp>
            <p:nvSpPr>
              <p:cNvPr id="95315" name="Line 175"/>
              <p:cNvSpPr>
                <a:spLocks noChangeShapeType="1"/>
              </p:cNvSpPr>
              <p:nvPr/>
            </p:nvSpPr>
            <p:spPr bwMode="auto">
              <a:xfrm>
                <a:off x="2362" y="2953"/>
                <a:ext cx="0" cy="240"/>
              </a:xfrm>
              <a:prstGeom prst="line">
                <a:avLst/>
              </a:prstGeom>
              <a:noFill/>
              <a:ln w="38100">
                <a:solidFill>
                  <a:srgbClr val="008000"/>
                </a:solidFill>
                <a:round/>
                <a:headEnd/>
                <a:tailEnd/>
              </a:ln>
            </p:spPr>
            <p:txBody>
              <a:bodyPr/>
              <a:lstStyle/>
              <a:p>
                <a:endParaRPr lang="zh-CN" altLang="en-US"/>
              </a:p>
            </p:txBody>
          </p:sp>
        </p:grpSp>
        <p:graphicFrame>
          <p:nvGraphicFramePr>
            <p:cNvPr id="95240" name="Object 176"/>
            <p:cNvGraphicFramePr>
              <a:graphicFrameLocks noChangeAspect="1"/>
            </p:cNvGraphicFramePr>
            <p:nvPr/>
          </p:nvGraphicFramePr>
          <p:xfrm>
            <a:off x="3236" y="1068"/>
            <a:ext cx="284" cy="278"/>
          </p:xfrm>
          <a:graphic>
            <a:graphicData uri="http://schemas.openxmlformats.org/presentationml/2006/ole">
              <p:oleObj spid="_x0000_s95309" name="公式" r:id="rId35" imgW="241300" imgH="228600" progId="Equation.3">
                <p:embed/>
              </p:oleObj>
            </a:graphicData>
          </a:graphic>
        </p:graphicFrame>
        <p:sp>
          <p:nvSpPr>
            <p:cNvPr id="95303" name="Line 177"/>
            <p:cNvSpPr>
              <a:spLocks noChangeShapeType="1"/>
            </p:cNvSpPr>
            <p:nvPr/>
          </p:nvSpPr>
          <p:spPr bwMode="auto">
            <a:xfrm>
              <a:off x="3078" y="1400"/>
              <a:ext cx="456" cy="0"/>
            </a:xfrm>
            <a:prstGeom prst="line">
              <a:avLst/>
            </a:prstGeom>
            <a:noFill/>
            <a:ln w="12700">
              <a:solidFill>
                <a:schemeClr val="tx1"/>
              </a:solidFill>
              <a:round/>
              <a:headEnd/>
              <a:tailEnd/>
            </a:ln>
          </p:spPr>
          <p:txBody>
            <a:bodyPr/>
            <a:lstStyle/>
            <a:p>
              <a:endParaRPr lang="zh-CN" altLang="en-US"/>
            </a:p>
          </p:txBody>
        </p:sp>
        <p:graphicFrame>
          <p:nvGraphicFramePr>
            <p:cNvPr id="95241" name="Object 178"/>
            <p:cNvGraphicFramePr>
              <a:graphicFrameLocks noChangeAspect="1"/>
            </p:cNvGraphicFramePr>
            <p:nvPr/>
          </p:nvGraphicFramePr>
          <p:xfrm>
            <a:off x="3642" y="1222"/>
            <a:ext cx="178" cy="171"/>
          </p:xfrm>
          <a:graphic>
            <a:graphicData uri="http://schemas.openxmlformats.org/presentationml/2006/ole">
              <p:oleObj spid="_x0000_s95310" name="公式" r:id="rId36" imgW="139700" imgH="139700" progId="Equation.3">
                <p:embed/>
              </p:oleObj>
            </a:graphicData>
          </a:graphic>
        </p:graphicFrame>
        <p:sp>
          <p:nvSpPr>
            <p:cNvPr id="95304" name="Oval 179"/>
            <p:cNvSpPr>
              <a:spLocks noChangeArrowheads="1"/>
            </p:cNvSpPr>
            <p:nvPr/>
          </p:nvSpPr>
          <p:spPr bwMode="auto">
            <a:xfrm>
              <a:off x="3816" y="1365"/>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sp>
          <p:nvSpPr>
            <p:cNvPr id="95305" name="Oval 180"/>
            <p:cNvSpPr>
              <a:spLocks noChangeArrowheads="1"/>
            </p:cNvSpPr>
            <p:nvPr/>
          </p:nvSpPr>
          <p:spPr bwMode="auto">
            <a:xfrm>
              <a:off x="4497" y="675"/>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sp>
          <p:nvSpPr>
            <p:cNvPr id="95306" name="Oval 183"/>
            <p:cNvSpPr>
              <a:spLocks noChangeArrowheads="1"/>
            </p:cNvSpPr>
            <p:nvPr/>
          </p:nvSpPr>
          <p:spPr bwMode="auto">
            <a:xfrm>
              <a:off x="4486" y="1670"/>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grpSp>
          <p:nvGrpSpPr>
            <p:cNvPr id="95307" name="Group 184"/>
            <p:cNvGrpSpPr>
              <a:grpSpLocks/>
            </p:cNvGrpSpPr>
            <p:nvPr/>
          </p:nvGrpSpPr>
          <p:grpSpPr bwMode="auto">
            <a:xfrm>
              <a:off x="4870" y="1604"/>
              <a:ext cx="120" cy="227"/>
              <a:chOff x="2367" y="2945"/>
              <a:chExt cx="120" cy="242"/>
            </a:xfrm>
          </p:grpSpPr>
          <p:sp>
            <p:nvSpPr>
              <p:cNvPr id="95312" name="Line 185"/>
              <p:cNvSpPr>
                <a:spLocks noChangeShapeType="1"/>
              </p:cNvSpPr>
              <p:nvPr/>
            </p:nvSpPr>
            <p:spPr bwMode="auto">
              <a:xfrm>
                <a:off x="2487" y="2945"/>
                <a:ext cx="0" cy="240"/>
              </a:xfrm>
              <a:prstGeom prst="line">
                <a:avLst/>
              </a:prstGeom>
              <a:noFill/>
              <a:ln w="38100">
                <a:solidFill>
                  <a:srgbClr val="008000"/>
                </a:solidFill>
                <a:round/>
                <a:headEnd/>
                <a:tailEnd/>
              </a:ln>
            </p:spPr>
            <p:txBody>
              <a:bodyPr/>
              <a:lstStyle/>
              <a:p>
                <a:endParaRPr lang="zh-CN" altLang="en-US"/>
              </a:p>
            </p:txBody>
          </p:sp>
          <p:sp>
            <p:nvSpPr>
              <p:cNvPr id="95313" name="Line 186"/>
              <p:cNvSpPr>
                <a:spLocks noChangeShapeType="1"/>
              </p:cNvSpPr>
              <p:nvPr/>
            </p:nvSpPr>
            <p:spPr bwMode="auto">
              <a:xfrm>
                <a:off x="2367" y="2947"/>
                <a:ext cx="0" cy="240"/>
              </a:xfrm>
              <a:prstGeom prst="line">
                <a:avLst/>
              </a:prstGeom>
              <a:noFill/>
              <a:ln w="38100">
                <a:solidFill>
                  <a:srgbClr val="008000"/>
                </a:solidFill>
                <a:round/>
                <a:headEnd/>
                <a:tailEnd/>
              </a:ln>
            </p:spPr>
            <p:txBody>
              <a:bodyPr/>
              <a:lstStyle/>
              <a:p>
                <a:endParaRPr lang="zh-CN" altLang="en-US"/>
              </a:p>
            </p:txBody>
          </p:sp>
        </p:grpSp>
        <p:sp>
          <p:nvSpPr>
            <p:cNvPr id="95308" name="Line 187"/>
            <p:cNvSpPr>
              <a:spLocks noChangeShapeType="1"/>
            </p:cNvSpPr>
            <p:nvPr/>
          </p:nvSpPr>
          <p:spPr bwMode="auto">
            <a:xfrm>
              <a:off x="4530" y="1705"/>
              <a:ext cx="356" cy="0"/>
            </a:xfrm>
            <a:prstGeom prst="line">
              <a:avLst/>
            </a:prstGeom>
            <a:noFill/>
            <a:ln w="12700">
              <a:solidFill>
                <a:schemeClr val="tx1"/>
              </a:solidFill>
              <a:round/>
              <a:headEnd/>
              <a:tailEnd/>
            </a:ln>
          </p:spPr>
          <p:txBody>
            <a:bodyPr/>
            <a:lstStyle/>
            <a:p>
              <a:endParaRPr lang="zh-CN" altLang="en-US"/>
            </a:p>
          </p:txBody>
        </p:sp>
        <p:sp>
          <p:nvSpPr>
            <p:cNvPr id="95309" name="Line 188"/>
            <p:cNvSpPr>
              <a:spLocks noChangeShapeType="1"/>
            </p:cNvSpPr>
            <p:nvPr/>
          </p:nvSpPr>
          <p:spPr bwMode="auto">
            <a:xfrm>
              <a:off x="4997" y="1706"/>
              <a:ext cx="457" cy="0"/>
            </a:xfrm>
            <a:prstGeom prst="line">
              <a:avLst/>
            </a:prstGeom>
            <a:noFill/>
            <a:ln w="12700">
              <a:solidFill>
                <a:schemeClr val="tx1"/>
              </a:solidFill>
              <a:round/>
              <a:headEnd/>
              <a:tailEnd/>
            </a:ln>
          </p:spPr>
          <p:txBody>
            <a:bodyPr/>
            <a:lstStyle/>
            <a:p>
              <a:endParaRPr lang="zh-CN" altLang="en-US"/>
            </a:p>
          </p:txBody>
        </p:sp>
        <p:graphicFrame>
          <p:nvGraphicFramePr>
            <p:cNvPr id="95242" name="Object 189"/>
            <p:cNvGraphicFramePr>
              <a:graphicFrameLocks noChangeAspect="1"/>
            </p:cNvGraphicFramePr>
            <p:nvPr/>
          </p:nvGraphicFramePr>
          <p:xfrm>
            <a:off x="4777" y="1348"/>
            <a:ext cx="299" cy="278"/>
          </p:xfrm>
          <a:graphic>
            <a:graphicData uri="http://schemas.openxmlformats.org/presentationml/2006/ole">
              <p:oleObj spid="_x0000_s95311" name="公式" r:id="rId37" imgW="253890" imgH="228501" progId="Equation.3">
                <p:embed/>
              </p:oleObj>
            </a:graphicData>
          </a:graphic>
        </p:graphicFrame>
        <p:graphicFrame>
          <p:nvGraphicFramePr>
            <p:cNvPr id="95243" name="Object 190"/>
            <p:cNvGraphicFramePr>
              <a:graphicFrameLocks noChangeAspect="1"/>
            </p:cNvGraphicFramePr>
            <p:nvPr/>
          </p:nvGraphicFramePr>
          <p:xfrm>
            <a:off x="4708" y="1525"/>
            <a:ext cx="178" cy="171"/>
          </p:xfrm>
          <a:graphic>
            <a:graphicData uri="http://schemas.openxmlformats.org/presentationml/2006/ole">
              <p:oleObj spid="_x0000_s95312" name="公式" r:id="rId38" imgW="139700" imgH="139700" progId="Equation.3">
                <p:embed/>
              </p:oleObj>
            </a:graphicData>
          </a:graphic>
        </p:graphicFrame>
        <p:graphicFrame>
          <p:nvGraphicFramePr>
            <p:cNvPr id="95244" name="Object 191"/>
            <p:cNvGraphicFramePr>
              <a:graphicFrameLocks noChangeAspect="1"/>
            </p:cNvGraphicFramePr>
            <p:nvPr/>
          </p:nvGraphicFramePr>
          <p:xfrm>
            <a:off x="5535" y="1875"/>
            <a:ext cx="215" cy="285"/>
          </p:xfrm>
          <a:graphic>
            <a:graphicData uri="http://schemas.openxmlformats.org/presentationml/2006/ole">
              <p:oleObj spid="_x0000_s95313" name="公式" r:id="rId39" imgW="165028" imgH="228501" progId="Equation.3">
                <p:embed/>
              </p:oleObj>
            </a:graphicData>
          </a:graphic>
        </p:graphicFrame>
        <p:graphicFrame>
          <p:nvGraphicFramePr>
            <p:cNvPr id="95245" name="Object 192"/>
            <p:cNvGraphicFramePr>
              <a:graphicFrameLocks noChangeAspect="1"/>
            </p:cNvGraphicFramePr>
            <p:nvPr/>
          </p:nvGraphicFramePr>
          <p:xfrm>
            <a:off x="5521" y="1683"/>
            <a:ext cx="153" cy="147"/>
          </p:xfrm>
          <a:graphic>
            <a:graphicData uri="http://schemas.openxmlformats.org/presentationml/2006/ole">
              <p:oleObj spid="_x0000_s95314" name="公式" r:id="rId40" imgW="139700" imgH="139700" progId="Equation.3">
                <p:embed/>
              </p:oleObj>
            </a:graphicData>
          </a:graphic>
        </p:graphicFrame>
        <p:graphicFrame>
          <p:nvGraphicFramePr>
            <p:cNvPr id="95246" name="Object 193"/>
            <p:cNvGraphicFramePr>
              <a:graphicFrameLocks noChangeAspect="1"/>
            </p:cNvGraphicFramePr>
            <p:nvPr/>
          </p:nvGraphicFramePr>
          <p:xfrm>
            <a:off x="5521" y="2308"/>
            <a:ext cx="153" cy="81"/>
          </p:xfrm>
          <a:graphic>
            <a:graphicData uri="http://schemas.openxmlformats.org/presentationml/2006/ole">
              <p:oleObj spid="_x0000_s95315" name="公式" r:id="rId41" imgW="139518" imgH="76101" progId="Equation.3">
                <p:embed/>
              </p:oleObj>
            </a:graphicData>
          </a:graphic>
        </p:graphicFrame>
        <p:sp>
          <p:nvSpPr>
            <p:cNvPr id="95310" name="Oval 194"/>
            <p:cNvSpPr>
              <a:spLocks noChangeArrowheads="1"/>
            </p:cNvSpPr>
            <p:nvPr/>
          </p:nvSpPr>
          <p:spPr bwMode="auto">
            <a:xfrm>
              <a:off x="5063" y="674"/>
              <a:ext cx="68" cy="68"/>
            </a:xfrm>
            <a:prstGeom prst="ellipse">
              <a:avLst/>
            </a:prstGeom>
            <a:solidFill>
              <a:schemeClr val="bg1"/>
            </a:solidFill>
            <a:ln w="12700" algn="ctr">
              <a:solidFill>
                <a:schemeClr val="tx1"/>
              </a:solidFill>
              <a:round/>
              <a:headEnd/>
              <a:tailEnd/>
            </a:ln>
          </p:spPr>
          <p:txBody>
            <a:bodyPr wrap="none" anchor="ctr"/>
            <a:lstStyle/>
            <a:p>
              <a:endParaRPr lang="zh-CN" altLang="en-US"/>
            </a:p>
          </p:txBody>
        </p:sp>
        <p:sp>
          <p:nvSpPr>
            <p:cNvPr id="95311" name="Rectangle 199"/>
            <p:cNvSpPr>
              <a:spLocks noChangeArrowheads="1"/>
            </p:cNvSpPr>
            <p:nvPr/>
          </p:nvSpPr>
          <p:spPr bwMode="auto">
            <a:xfrm>
              <a:off x="4480" y="1881"/>
              <a:ext cx="107" cy="268"/>
            </a:xfrm>
            <a:prstGeom prst="rect">
              <a:avLst/>
            </a:prstGeom>
            <a:solidFill>
              <a:schemeClr val="bg1"/>
            </a:solidFill>
            <a:ln w="25400" algn="ctr">
              <a:solidFill>
                <a:srgbClr val="3366FF"/>
              </a:solidFill>
              <a:miter lim="800000"/>
              <a:headEnd/>
              <a:tailEnd/>
            </a:ln>
          </p:spPr>
          <p:txBody>
            <a:bodyPr wrap="none" anchor="ctr"/>
            <a:lstStyle/>
            <a:p>
              <a:endParaRPr lang="zh-CN" altLang="en-US"/>
            </a:p>
          </p:txBody>
        </p:sp>
        <p:graphicFrame>
          <p:nvGraphicFramePr>
            <p:cNvPr id="95247" name="Object 200"/>
            <p:cNvGraphicFramePr>
              <a:graphicFrameLocks noChangeAspect="1"/>
            </p:cNvGraphicFramePr>
            <p:nvPr/>
          </p:nvGraphicFramePr>
          <p:xfrm>
            <a:off x="4231" y="1881"/>
            <a:ext cx="216" cy="253"/>
          </p:xfrm>
          <a:graphic>
            <a:graphicData uri="http://schemas.openxmlformats.org/presentationml/2006/ole">
              <p:oleObj spid="_x0000_s95316" name="公式" r:id="rId42" imgW="190500" imgH="228600" progId="Equation.3">
                <p:embed/>
              </p:oleObj>
            </a:graphicData>
          </a:graphic>
        </p:graphicFrame>
        <p:graphicFrame>
          <p:nvGraphicFramePr>
            <p:cNvPr id="95248" name="Object 201"/>
            <p:cNvGraphicFramePr>
              <a:graphicFrameLocks noChangeAspect="1"/>
            </p:cNvGraphicFramePr>
            <p:nvPr/>
          </p:nvGraphicFramePr>
          <p:xfrm>
            <a:off x="4114" y="1201"/>
            <a:ext cx="144" cy="197"/>
          </p:xfrm>
          <a:graphic>
            <a:graphicData uri="http://schemas.openxmlformats.org/presentationml/2006/ole">
              <p:oleObj spid="_x0000_s95317" name="公式" r:id="rId43" imgW="126725" imgH="177415" progId="Equation.3">
                <p:embed/>
              </p:oleObj>
            </a:graphicData>
          </a:graphic>
        </p:graphicFrame>
        <p:graphicFrame>
          <p:nvGraphicFramePr>
            <p:cNvPr id="95249" name="Object 202"/>
            <p:cNvGraphicFramePr>
              <a:graphicFrameLocks noChangeAspect="1"/>
            </p:cNvGraphicFramePr>
            <p:nvPr/>
          </p:nvGraphicFramePr>
          <p:xfrm>
            <a:off x="4375" y="1013"/>
            <a:ext cx="129" cy="155"/>
          </p:xfrm>
          <a:graphic>
            <a:graphicData uri="http://schemas.openxmlformats.org/presentationml/2006/ole">
              <p:oleObj spid="_x0000_s95318" name="公式" r:id="rId44" imgW="114201" imgH="139579" progId="Equation.3">
                <p:embed/>
              </p:oleObj>
            </a:graphicData>
          </a:graphic>
        </p:graphicFrame>
        <p:graphicFrame>
          <p:nvGraphicFramePr>
            <p:cNvPr id="95250" name="Object 203"/>
            <p:cNvGraphicFramePr>
              <a:graphicFrameLocks noChangeAspect="1"/>
            </p:cNvGraphicFramePr>
            <p:nvPr/>
          </p:nvGraphicFramePr>
          <p:xfrm>
            <a:off x="4356" y="1650"/>
            <a:ext cx="130" cy="155"/>
          </p:xfrm>
          <a:graphic>
            <a:graphicData uri="http://schemas.openxmlformats.org/presentationml/2006/ole">
              <p:oleObj spid="_x0000_s95319" name="公式" r:id="rId45" imgW="114201" imgH="139579" progId="Equation.3">
                <p:embed/>
              </p:oleObj>
            </a:graphicData>
          </a:graphic>
        </p:graphicFrame>
      </p:grpSp>
      <p:sp>
        <p:nvSpPr>
          <p:cNvPr id="267" name="Rectangle 3"/>
          <p:cNvSpPr>
            <a:spLocks noChangeArrowheads="1"/>
          </p:cNvSpPr>
          <p:nvPr/>
        </p:nvSpPr>
        <p:spPr bwMode="auto">
          <a:xfrm>
            <a:off x="5048250" y="4222750"/>
            <a:ext cx="2971800" cy="442913"/>
          </a:xfrm>
          <a:prstGeom prst="rect">
            <a:avLst/>
          </a:prstGeom>
          <a:noFill/>
          <a:ln w="9525">
            <a:noFill/>
            <a:miter lim="800000"/>
            <a:headEnd/>
            <a:tailEnd/>
          </a:ln>
        </p:spPr>
        <p:txBody>
          <a:bodyPr lIns="92075" tIns="46038" rIns="92075" bIns="46038" anchor="ctr">
            <a:spAutoFit/>
          </a:bodyPr>
          <a:lstStyle/>
          <a:p>
            <a:r>
              <a:rPr lang="en-US" altLang="zh-CN" sz="2300">
                <a:solidFill>
                  <a:srgbClr val="0000FF"/>
                </a:solidFill>
                <a:latin typeface="楷体_GB2312" pitchFamily="49" charset="-122"/>
                <a:ea typeface="楷体_GB2312" pitchFamily="49" charset="-122"/>
              </a:rPr>
              <a:t>(1)</a:t>
            </a:r>
            <a:r>
              <a:rPr lang="zh-CN" altLang="en-US" sz="2300">
                <a:solidFill>
                  <a:srgbClr val="0000FF"/>
                </a:solidFill>
                <a:latin typeface="楷体_GB2312" pitchFamily="49" charset="-122"/>
                <a:ea typeface="楷体_GB2312" pitchFamily="49" charset="-122"/>
              </a:rPr>
              <a:t>小信号等效电路</a:t>
            </a:r>
          </a:p>
        </p:txBody>
      </p:sp>
      <p:pic>
        <p:nvPicPr>
          <p:cNvPr id="95453" name="Picture 221"/>
          <p:cNvPicPr>
            <a:picLocks noChangeAspect="1" noChangeArrowheads="1"/>
          </p:cNvPicPr>
          <p:nvPr/>
        </p:nvPicPr>
        <p:blipFill>
          <a:blip r:embed="rId46"/>
          <a:srcRect/>
          <a:stretch>
            <a:fillRect/>
          </a:stretch>
        </p:blipFill>
        <p:spPr bwMode="auto">
          <a:xfrm>
            <a:off x="246063" y="571500"/>
            <a:ext cx="4294187" cy="2757488"/>
          </a:xfrm>
          <a:prstGeom prst="rect">
            <a:avLst/>
          </a:prstGeom>
          <a:noFill/>
          <a:ln w="12700" algn="ctr">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267"/>
                                        </p:tgtEl>
                                        <p:attrNameLst>
                                          <p:attrName>style.visibility</p:attrName>
                                        </p:attrNameLst>
                                      </p:cBhvr>
                                      <p:to>
                                        <p:strVal val="visible"/>
                                      </p:to>
                                    </p:set>
                                    <p:animEffect transition="in" filter="strips(downRight)">
                                      <p:cBhvr>
                                        <p:cTn id="7" dur="500"/>
                                        <p:tgtEl>
                                          <p:spTgt spid="267"/>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95453"/>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7" grpId="0" autoUpdateAnimBg="0"/>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87" name="日期占位符 1"/>
          <p:cNvSpPr>
            <a:spLocks noGrp="1"/>
          </p:cNvSpPr>
          <p:nvPr>
            <p:ph type="dt" sz="quarter" idx="10"/>
          </p:nvPr>
        </p:nvSpPr>
        <p:spPr>
          <a:noFill/>
        </p:spPr>
        <p:txBody>
          <a:bodyPr/>
          <a:lstStyle/>
          <a:p>
            <a:fld id="{42639CB3-BC79-4859-8D18-17421AD21F80}" type="datetime1">
              <a:rPr lang="zh-CN" altLang="en-US" smtClean="0">
                <a:latin typeface="Arial" pitchFamily="34" charset="0"/>
              </a:rPr>
              <a:pPr/>
              <a:t>2019-10-9</a:t>
            </a:fld>
            <a:endParaRPr lang="en-US" altLang="zh-CN" smtClean="0">
              <a:latin typeface="Arial" pitchFamily="34" charset="0"/>
            </a:endParaRPr>
          </a:p>
        </p:txBody>
      </p:sp>
      <p:sp>
        <p:nvSpPr>
          <p:cNvPr id="96288" name="页脚占位符 2"/>
          <p:cNvSpPr>
            <a:spLocks noGrp="1"/>
          </p:cNvSpPr>
          <p:nvPr>
            <p:ph type="ftr" sz="quarter" idx="11"/>
          </p:nvPr>
        </p:nvSpPr>
        <p:spPr>
          <a:noFill/>
        </p:spPr>
        <p:txBody>
          <a:bodyPr/>
          <a:lstStyle/>
          <a:p>
            <a:r>
              <a:rPr lang="en-US" altLang="zh-CN" smtClean="0">
                <a:latin typeface="Arial" pitchFamily="34" charset="0"/>
              </a:rPr>
              <a:t>电工电子教研室</a:t>
            </a:r>
          </a:p>
        </p:txBody>
      </p:sp>
      <p:sp>
        <p:nvSpPr>
          <p:cNvPr id="96289" name="灯片编号占位符 3"/>
          <p:cNvSpPr>
            <a:spLocks noGrp="1"/>
          </p:cNvSpPr>
          <p:nvPr>
            <p:ph type="sldNum" sz="quarter" idx="12"/>
          </p:nvPr>
        </p:nvSpPr>
        <p:spPr>
          <a:noFill/>
        </p:spPr>
        <p:txBody>
          <a:bodyPr/>
          <a:lstStyle/>
          <a:p>
            <a:fld id="{2AE60BD2-FFF8-46FD-B301-911E3567FFF3}" type="slidenum">
              <a:rPr lang="en-US" altLang="zh-CN" smtClean="0">
                <a:latin typeface="Arial" pitchFamily="34" charset="0"/>
              </a:rPr>
              <a:pPr/>
              <a:t>112</a:t>
            </a:fld>
            <a:endParaRPr lang="en-US" altLang="zh-CN" smtClean="0">
              <a:latin typeface="Arial" pitchFamily="34" charset="0"/>
            </a:endParaRPr>
          </a:p>
        </p:txBody>
      </p:sp>
      <p:grpSp>
        <p:nvGrpSpPr>
          <p:cNvPr id="96290" name="Group 219"/>
          <p:cNvGrpSpPr>
            <a:grpSpLocks/>
          </p:cNvGrpSpPr>
          <p:nvPr/>
        </p:nvGrpSpPr>
        <p:grpSpPr bwMode="auto">
          <a:xfrm>
            <a:off x="85725" y="968375"/>
            <a:ext cx="4287838" cy="3225800"/>
            <a:chOff x="2643" y="68"/>
            <a:chExt cx="2701" cy="2032"/>
          </a:xfrm>
        </p:grpSpPr>
        <p:sp>
          <p:nvSpPr>
            <p:cNvPr id="96294" name="Line 6"/>
            <p:cNvSpPr>
              <a:spLocks noChangeShapeType="1"/>
            </p:cNvSpPr>
            <p:nvPr/>
          </p:nvSpPr>
          <p:spPr bwMode="auto">
            <a:xfrm>
              <a:off x="4446" y="348"/>
              <a:ext cx="263" cy="0"/>
            </a:xfrm>
            <a:prstGeom prst="line">
              <a:avLst/>
            </a:prstGeom>
            <a:noFill/>
            <a:ln w="12700">
              <a:solidFill>
                <a:schemeClr val="tx1"/>
              </a:solidFill>
              <a:round/>
              <a:headEnd type="triangle" w="med" len="lg"/>
              <a:tailEnd type="none" w="med" len="lg"/>
            </a:ln>
          </p:spPr>
          <p:txBody>
            <a:bodyPr/>
            <a:lstStyle/>
            <a:p>
              <a:endParaRPr lang="zh-CN" altLang="en-US"/>
            </a:p>
          </p:txBody>
        </p:sp>
        <p:graphicFrame>
          <p:nvGraphicFramePr>
            <p:cNvPr id="96266" name="Object 7"/>
            <p:cNvGraphicFramePr>
              <a:graphicFrameLocks noChangeAspect="1"/>
            </p:cNvGraphicFramePr>
            <p:nvPr/>
          </p:nvGraphicFramePr>
          <p:xfrm>
            <a:off x="4658" y="1430"/>
            <a:ext cx="178" cy="171"/>
          </p:xfrm>
          <a:graphic>
            <a:graphicData uri="http://schemas.openxmlformats.org/presentationml/2006/ole">
              <p:oleObj spid="_x0000_s96287" name="公式" r:id="rId4" imgW="139700" imgH="139700" progId="Equation.3">
                <p:embed/>
              </p:oleObj>
            </a:graphicData>
          </a:graphic>
        </p:graphicFrame>
        <p:graphicFrame>
          <p:nvGraphicFramePr>
            <p:cNvPr id="96267" name="Object 8"/>
            <p:cNvGraphicFramePr>
              <a:graphicFrameLocks noChangeAspect="1"/>
            </p:cNvGraphicFramePr>
            <p:nvPr/>
          </p:nvGraphicFramePr>
          <p:xfrm>
            <a:off x="4683" y="1800"/>
            <a:ext cx="153" cy="81"/>
          </p:xfrm>
          <a:graphic>
            <a:graphicData uri="http://schemas.openxmlformats.org/presentationml/2006/ole">
              <p:oleObj spid="_x0000_s96288" name="公式" r:id="rId5" imgW="139518" imgH="76101" progId="Equation.3">
                <p:embed/>
              </p:oleObj>
            </a:graphicData>
          </a:graphic>
        </p:graphicFrame>
        <p:graphicFrame>
          <p:nvGraphicFramePr>
            <p:cNvPr id="96268" name="Object 9"/>
            <p:cNvGraphicFramePr>
              <a:graphicFrameLocks noChangeAspect="1"/>
            </p:cNvGraphicFramePr>
            <p:nvPr/>
          </p:nvGraphicFramePr>
          <p:xfrm>
            <a:off x="4658" y="1525"/>
            <a:ext cx="215" cy="285"/>
          </p:xfrm>
          <a:graphic>
            <a:graphicData uri="http://schemas.openxmlformats.org/presentationml/2006/ole">
              <p:oleObj spid="_x0000_s96289" name="公式" r:id="rId6" imgW="165028" imgH="228501" progId="Equation.3">
                <p:embed/>
              </p:oleObj>
            </a:graphicData>
          </a:graphic>
        </p:graphicFrame>
        <p:sp>
          <p:nvSpPr>
            <p:cNvPr id="96295" name="Oval 12"/>
            <p:cNvSpPr>
              <a:spLocks noChangeArrowheads="1"/>
            </p:cNvSpPr>
            <p:nvPr/>
          </p:nvSpPr>
          <p:spPr bwMode="auto">
            <a:xfrm>
              <a:off x="4845" y="373"/>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graphicFrame>
          <p:nvGraphicFramePr>
            <p:cNvPr id="96269" name="Object 13"/>
            <p:cNvGraphicFramePr>
              <a:graphicFrameLocks noChangeAspect="1"/>
            </p:cNvGraphicFramePr>
            <p:nvPr/>
          </p:nvGraphicFramePr>
          <p:xfrm>
            <a:off x="5101" y="1540"/>
            <a:ext cx="243" cy="239"/>
          </p:xfrm>
          <a:graphic>
            <a:graphicData uri="http://schemas.openxmlformats.org/presentationml/2006/ole">
              <p:oleObj spid="_x0000_s96290" name="公式" r:id="rId7" imgW="215619" imgH="215619" progId="Equation.3">
                <p:embed/>
              </p:oleObj>
            </a:graphicData>
          </a:graphic>
        </p:graphicFrame>
        <p:grpSp>
          <p:nvGrpSpPr>
            <p:cNvPr id="96296" name="Group 14"/>
            <p:cNvGrpSpPr>
              <a:grpSpLocks/>
            </p:cNvGrpSpPr>
            <p:nvPr/>
          </p:nvGrpSpPr>
          <p:grpSpPr bwMode="auto">
            <a:xfrm>
              <a:off x="4148" y="1913"/>
              <a:ext cx="152" cy="187"/>
              <a:chOff x="4116" y="3479"/>
              <a:chExt cx="152" cy="187"/>
            </a:xfrm>
          </p:grpSpPr>
          <p:sp>
            <p:nvSpPr>
              <p:cNvPr id="96334" name="Line 15"/>
              <p:cNvSpPr>
                <a:spLocks noChangeShapeType="1"/>
              </p:cNvSpPr>
              <p:nvPr/>
            </p:nvSpPr>
            <p:spPr bwMode="auto">
              <a:xfrm>
                <a:off x="4191" y="3514"/>
                <a:ext cx="0" cy="152"/>
              </a:xfrm>
              <a:prstGeom prst="line">
                <a:avLst/>
              </a:prstGeom>
              <a:noFill/>
              <a:ln w="12700">
                <a:solidFill>
                  <a:schemeClr val="tx1"/>
                </a:solidFill>
                <a:round/>
                <a:headEnd/>
                <a:tailEnd/>
              </a:ln>
            </p:spPr>
            <p:txBody>
              <a:bodyPr/>
              <a:lstStyle/>
              <a:p>
                <a:endParaRPr lang="zh-CN" altLang="en-US"/>
              </a:p>
            </p:txBody>
          </p:sp>
          <p:sp>
            <p:nvSpPr>
              <p:cNvPr id="96335" name="Oval 16"/>
              <p:cNvSpPr>
                <a:spLocks noChangeArrowheads="1"/>
              </p:cNvSpPr>
              <p:nvPr/>
            </p:nvSpPr>
            <p:spPr bwMode="auto">
              <a:xfrm>
                <a:off x="4157" y="3479"/>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sp>
            <p:nvSpPr>
              <p:cNvPr id="96336" name="Line 17"/>
              <p:cNvSpPr>
                <a:spLocks noChangeShapeType="1"/>
              </p:cNvSpPr>
              <p:nvPr/>
            </p:nvSpPr>
            <p:spPr bwMode="auto">
              <a:xfrm>
                <a:off x="4116" y="3666"/>
                <a:ext cx="152" cy="0"/>
              </a:xfrm>
              <a:prstGeom prst="line">
                <a:avLst/>
              </a:prstGeom>
              <a:noFill/>
              <a:ln w="38100">
                <a:solidFill>
                  <a:schemeClr val="tx1"/>
                </a:solidFill>
                <a:round/>
                <a:headEnd/>
                <a:tailEnd/>
              </a:ln>
            </p:spPr>
            <p:txBody>
              <a:bodyPr/>
              <a:lstStyle/>
              <a:p>
                <a:endParaRPr lang="zh-CN" altLang="en-US"/>
              </a:p>
            </p:txBody>
          </p:sp>
        </p:grpSp>
        <p:graphicFrame>
          <p:nvGraphicFramePr>
            <p:cNvPr id="96270" name="Object 18"/>
            <p:cNvGraphicFramePr>
              <a:graphicFrameLocks noChangeAspect="1"/>
            </p:cNvGraphicFramePr>
            <p:nvPr/>
          </p:nvGraphicFramePr>
          <p:xfrm>
            <a:off x="3167" y="442"/>
            <a:ext cx="178" cy="171"/>
          </p:xfrm>
          <a:graphic>
            <a:graphicData uri="http://schemas.openxmlformats.org/presentationml/2006/ole">
              <p:oleObj spid="_x0000_s96291" name="公式" r:id="rId8" imgW="139700" imgH="139700" progId="Equation.3">
                <p:embed/>
              </p:oleObj>
            </a:graphicData>
          </a:graphic>
        </p:graphicFrame>
        <p:graphicFrame>
          <p:nvGraphicFramePr>
            <p:cNvPr id="96271" name="Object 19"/>
            <p:cNvGraphicFramePr>
              <a:graphicFrameLocks noChangeAspect="1"/>
            </p:cNvGraphicFramePr>
            <p:nvPr/>
          </p:nvGraphicFramePr>
          <p:xfrm>
            <a:off x="3167" y="1825"/>
            <a:ext cx="153" cy="81"/>
          </p:xfrm>
          <a:graphic>
            <a:graphicData uri="http://schemas.openxmlformats.org/presentationml/2006/ole">
              <p:oleObj spid="_x0000_s96292" name="公式" r:id="rId9" imgW="139518" imgH="76101" progId="Equation.3">
                <p:embed/>
              </p:oleObj>
            </a:graphicData>
          </a:graphic>
        </p:graphicFrame>
        <p:graphicFrame>
          <p:nvGraphicFramePr>
            <p:cNvPr id="96272" name="Object 20"/>
            <p:cNvGraphicFramePr>
              <a:graphicFrameLocks noChangeAspect="1"/>
            </p:cNvGraphicFramePr>
            <p:nvPr/>
          </p:nvGraphicFramePr>
          <p:xfrm>
            <a:off x="3165" y="1050"/>
            <a:ext cx="198" cy="269"/>
          </p:xfrm>
          <a:graphic>
            <a:graphicData uri="http://schemas.openxmlformats.org/presentationml/2006/ole">
              <p:oleObj spid="_x0000_s96293" name="公式" r:id="rId10" imgW="152268" imgH="215713" progId="Equation.3">
                <p:embed/>
              </p:oleObj>
            </a:graphicData>
          </a:graphic>
        </p:graphicFrame>
        <p:sp>
          <p:nvSpPr>
            <p:cNvPr id="96297" name="Line 21"/>
            <p:cNvSpPr>
              <a:spLocks noChangeShapeType="1"/>
            </p:cNvSpPr>
            <p:nvPr/>
          </p:nvSpPr>
          <p:spPr bwMode="auto">
            <a:xfrm rot="10800000" flipH="1">
              <a:off x="3760" y="348"/>
              <a:ext cx="254" cy="0"/>
            </a:xfrm>
            <a:prstGeom prst="line">
              <a:avLst/>
            </a:prstGeom>
            <a:noFill/>
            <a:ln w="12700">
              <a:solidFill>
                <a:schemeClr val="tx1"/>
              </a:solidFill>
              <a:round/>
              <a:headEnd/>
              <a:tailEnd type="triangle" w="med" len="lg"/>
            </a:ln>
          </p:spPr>
          <p:txBody>
            <a:bodyPr/>
            <a:lstStyle/>
            <a:p>
              <a:endParaRPr lang="zh-CN" altLang="en-US"/>
            </a:p>
          </p:txBody>
        </p:sp>
        <p:sp>
          <p:nvSpPr>
            <p:cNvPr id="96298" name="Line 22"/>
            <p:cNvSpPr>
              <a:spLocks noChangeShapeType="1"/>
            </p:cNvSpPr>
            <p:nvPr/>
          </p:nvSpPr>
          <p:spPr bwMode="auto">
            <a:xfrm>
              <a:off x="4437" y="404"/>
              <a:ext cx="907" cy="0"/>
            </a:xfrm>
            <a:prstGeom prst="line">
              <a:avLst/>
            </a:prstGeom>
            <a:noFill/>
            <a:ln w="12700">
              <a:solidFill>
                <a:schemeClr val="tx1"/>
              </a:solidFill>
              <a:round/>
              <a:headEnd/>
              <a:tailEnd/>
            </a:ln>
          </p:spPr>
          <p:txBody>
            <a:bodyPr/>
            <a:lstStyle/>
            <a:p>
              <a:endParaRPr lang="zh-CN" altLang="en-US"/>
            </a:p>
          </p:txBody>
        </p:sp>
        <p:sp>
          <p:nvSpPr>
            <p:cNvPr id="96299" name="Line 23"/>
            <p:cNvSpPr>
              <a:spLocks noChangeShapeType="1"/>
            </p:cNvSpPr>
            <p:nvPr/>
          </p:nvSpPr>
          <p:spPr bwMode="auto">
            <a:xfrm flipH="1">
              <a:off x="3032" y="402"/>
              <a:ext cx="974" cy="0"/>
            </a:xfrm>
            <a:prstGeom prst="line">
              <a:avLst/>
            </a:prstGeom>
            <a:noFill/>
            <a:ln w="12700">
              <a:solidFill>
                <a:schemeClr val="tx1"/>
              </a:solidFill>
              <a:round/>
              <a:headEnd/>
              <a:tailEnd/>
            </a:ln>
          </p:spPr>
          <p:txBody>
            <a:bodyPr/>
            <a:lstStyle/>
            <a:p>
              <a:endParaRPr lang="zh-CN" altLang="en-US"/>
            </a:p>
          </p:txBody>
        </p:sp>
        <p:sp>
          <p:nvSpPr>
            <p:cNvPr id="96300" name="Line 24"/>
            <p:cNvSpPr>
              <a:spLocks noChangeShapeType="1"/>
            </p:cNvSpPr>
            <p:nvPr/>
          </p:nvSpPr>
          <p:spPr bwMode="auto">
            <a:xfrm flipV="1">
              <a:off x="4429" y="407"/>
              <a:ext cx="0" cy="677"/>
            </a:xfrm>
            <a:prstGeom prst="line">
              <a:avLst/>
            </a:prstGeom>
            <a:noFill/>
            <a:ln w="12700">
              <a:solidFill>
                <a:schemeClr val="tx1"/>
              </a:solidFill>
              <a:round/>
              <a:headEnd/>
              <a:tailEnd/>
            </a:ln>
          </p:spPr>
          <p:txBody>
            <a:bodyPr/>
            <a:lstStyle/>
            <a:p>
              <a:endParaRPr lang="zh-CN" altLang="en-US"/>
            </a:p>
          </p:txBody>
        </p:sp>
        <p:sp>
          <p:nvSpPr>
            <p:cNvPr id="96301" name="Line 25"/>
            <p:cNvSpPr>
              <a:spLocks noChangeShapeType="1"/>
            </p:cNvSpPr>
            <p:nvPr/>
          </p:nvSpPr>
          <p:spPr bwMode="auto">
            <a:xfrm>
              <a:off x="4014" y="1084"/>
              <a:ext cx="406" cy="0"/>
            </a:xfrm>
            <a:prstGeom prst="line">
              <a:avLst/>
            </a:prstGeom>
            <a:noFill/>
            <a:ln w="12700">
              <a:solidFill>
                <a:schemeClr val="tx1"/>
              </a:solidFill>
              <a:round/>
              <a:headEnd/>
              <a:tailEnd/>
            </a:ln>
          </p:spPr>
          <p:txBody>
            <a:bodyPr/>
            <a:lstStyle/>
            <a:p>
              <a:endParaRPr lang="zh-CN" altLang="en-US"/>
            </a:p>
          </p:txBody>
        </p:sp>
        <p:sp>
          <p:nvSpPr>
            <p:cNvPr id="96302" name="Line 26"/>
            <p:cNvSpPr>
              <a:spLocks noChangeShapeType="1"/>
            </p:cNvSpPr>
            <p:nvPr/>
          </p:nvSpPr>
          <p:spPr bwMode="auto">
            <a:xfrm flipV="1">
              <a:off x="4006" y="407"/>
              <a:ext cx="0" cy="677"/>
            </a:xfrm>
            <a:prstGeom prst="line">
              <a:avLst/>
            </a:prstGeom>
            <a:noFill/>
            <a:ln w="12700">
              <a:solidFill>
                <a:schemeClr val="tx1"/>
              </a:solidFill>
              <a:round/>
              <a:headEnd/>
              <a:tailEnd/>
            </a:ln>
          </p:spPr>
          <p:txBody>
            <a:bodyPr/>
            <a:lstStyle/>
            <a:p>
              <a:endParaRPr lang="zh-CN" altLang="en-US"/>
            </a:p>
          </p:txBody>
        </p:sp>
        <p:graphicFrame>
          <p:nvGraphicFramePr>
            <p:cNvPr id="96273" name="Object 27"/>
            <p:cNvGraphicFramePr>
              <a:graphicFrameLocks noChangeAspect="1"/>
            </p:cNvGraphicFramePr>
            <p:nvPr/>
          </p:nvGraphicFramePr>
          <p:xfrm>
            <a:off x="3621" y="195"/>
            <a:ext cx="139" cy="186"/>
          </p:xfrm>
          <a:graphic>
            <a:graphicData uri="http://schemas.openxmlformats.org/presentationml/2006/ole">
              <p:oleObj spid="_x0000_s96294" name="公式" r:id="rId11" imgW="126725" imgH="177415" progId="Equation.3">
                <p:embed/>
              </p:oleObj>
            </a:graphicData>
          </a:graphic>
        </p:graphicFrame>
        <p:graphicFrame>
          <p:nvGraphicFramePr>
            <p:cNvPr id="96274" name="Object 28"/>
            <p:cNvGraphicFramePr>
              <a:graphicFrameLocks noChangeAspect="1"/>
            </p:cNvGraphicFramePr>
            <p:nvPr/>
          </p:nvGraphicFramePr>
          <p:xfrm>
            <a:off x="4811" y="226"/>
            <a:ext cx="125" cy="147"/>
          </p:xfrm>
          <a:graphic>
            <a:graphicData uri="http://schemas.openxmlformats.org/presentationml/2006/ole">
              <p:oleObj spid="_x0000_s96295" name="公式" r:id="rId12" imgW="114201" imgH="139579" progId="Equation.3">
                <p:embed/>
              </p:oleObj>
            </a:graphicData>
          </a:graphic>
        </p:graphicFrame>
        <p:graphicFrame>
          <p:nvGraphicFramePr>
            <p:cNvPr id="96275" name="Object 29"/>
            <p:cNvGraphicFramePr>
              <a:graphicFrameLocks noChangeAspect="1"/>
            </p:cNvGraphicFramePr>
            <p:nvPr/>
          </p:nvGraphicFramePr>
          <p:xfrm>
            <a:off x="4168" y="898"/>
            <a:ext cx="125" cy="147"/>
          </p:xfrm>
          <a:graphic>
            <a:graphicData uri="http://schemas.openxmlformats.org/presentationml/2006/ole">
              <p:oleObj spid="_x0000_s96296" name="公式" r:id="rId13" imgW="114201" imgH="139579" progId="Equation.3">
                <p:embed/>
              </p:oleObj>
            </a:graphicData>
          </a:graphic>
        </p:graphicFrame>
        <p:sp>
          <p:nvSpPr>
            <p:cNvPr id="96303" name="Rectangle 30"/>
            <p:cNvSpPr>
              <a:spLocks noChangeArrowheads="1"/>
            </p:cNvSpPr>
            <p:nvPr/>
          </p:nvSpPr>
          <p:spPr bwMode="auto">
            <a:xfrm>
              <a:off x="3948" y="683"/>
              <a:ext cx="107" cy="268"/>
            </a:xfrm>
            <a:prstGeom prst="rect">
              <a:avLst/>
            </a:prstGeom>
            <a:solidFill>
              <a:schemeClr val="bg1"/>
            </a:solidFill>
            <a:ln w="25400" algn="ctr">
              <a:solidFill>
                <a:srgbClr val="3366FF"/>
              </a:solidFill>
              <a:miter lim="800000"/>
              <a:headEnd/>
              <a:tailEnd/>
            </a:ln>
          </p:spPr>
          <p:txBody>
            <a:bodyPr wrap="none" anchor="ctr"/>
            <a:lstStyle/>
            <a:p>
              <a:endParaRPr lang="zh-CN" altLang="en-US"/>
            </a:p>
          </p:txBody>
        </p:sp>
        <p:graphicFrame>
          <p:nvGraphicFramePr>
            <p:cNvPr id="96276" name="Object 31"/>
            <p:cNvGraphicFramePr>
              <a:graphicFrameLocks noChangeAspect="1"/>
            </p:cNvGraphicFramePr>
            <p:nvPr/>
          </p:nvGraphicFramePr>
          <p:xfrm>
            <a:off x="4065" y="585"/>
            <a:ext cx="215" cy="253"/>
          </p:xfrm>
          <a:graphic>
            <a:graphicData uri="http://schemas.openxmlformats.org/presentationml/2006/ole">
              <p:oleObj spid="_x0000_s96297" name="公式" r:id="rId14" imgW="190500" imgH="228600" progId="Equation.3">
                <p:embed/>
              </p:oleObj>
            </a:graphicData>
          </a:graphic>
        </p:graphicFrame>
        <p:grpSp>
          <p:nvGrpSpPr>
            <p:cNvPr id="96304" name="Group 32"/>
            <p:cNvGrpSpPr>
              <a:grpSpLocks/>
            </p:cNvGrpSpPr>
            <p:nvPr/>
          </p:nvGrpSpPr>
          <p:grpSpPr bwMode="auto">
            <a:xfrm>
              <a:off x="4276" y="433"/>
              <a:ext cx="461" cy="589"/>
              <a:chOff x="4234" y="2770"/>
              <a:chExt cx="461" cy="589"/>
            </a:xfrm>
          </p:grpSpPr>
          <p:grpSp>
            <p:nvGrpSpPr>
              <p:cNvPr id="96330" name="Group 33"/>
              <p:cNvGrpSpPr>
                <a:grpSpLocks/>
              </p:cNvGrpSpPr>
              <p:nvPr/>
            </p:nvGrpSpPr>
            <p:grpSpPr bwMode="auto">
              <a:xfrm>
                <a:off x="4234" y="2978"/>
                <a:ext cx="305" cy="356"/>
                <a:chOff x="2068" y="1449"/>
                <a:chExt cx="305" cy="356"/>
              </a:xfrm>
            </p:grpSpPr>
            <p:sp>
              <p:nvSpPr>
                <p:cNvPr id="96332" name="AutoShape 34"/>
                <p:cNvSpPr>
                  <a:spLocks noChangeArrowheads="1"/>
                </p:cNvSpPr>
                <p:nvPr/>
              </p:nvSpPr>
              <p:spPr bwMode="auto">
                <a:xfrm>
                  <a:off x="2068" y="1449"/>
                  <a:ext cx="305" cy="356"/>
                </a:xfrm>
                <a:prstGeom prst="diamond">
                  <a:avLst/>
                </a:prstGeom>
                <a:solidFill>
                  <a:schemeClr val="bg1"/>
                </a:solidFill>
                <a:ln w="38100" algn="ctr">
                  <a:solidFill>
                    <a:srgbClr val="FF9900"/>
                  </a:solidFill>
                  <a:miter lim="800000"/>
                  <a:headEnd/>
                  <a:tailEnd/>
                </a:ln>
              </p:spPr>
              <p:txBody>
                <a:bodyPr wrap="none" anchor="ctr"/>
                <a:lstStyle/>
                <a:p>
                  <a:endParaRPr lang="zh-CN" altLang="en-US"/>
                </a:p>
              </p:txBody>
            </p:sp>
            <p:sp>
              <p:nvSpPr>
                <p:cNvPr id="96333" name="Line 35"/>
                <p:cNvSpPr>
                  <a:spLocks noChangeShapeType="1"/>
                </p:cNvSpPr>
                <p:nvPr/>
              </p:nvSpPr>
              <p:spPr bwMode="auto">
                <a:xfrm>
                  <a:off x="2076" y="1627"/>
                  <a:ext cx="280" cy="0"/>
                </a:xfrm>
                <a:prstGeom prst="line">
                  <a:avLst/>
                </a:prstGeom>
                <a:noFill/>
                <a:ln w="25400">
                  <a:solidFill>
                    <a:srgbClr val="FF9900"/>
                  </a:solidFill>
                  <a:round/>
                  <a:headEnd/>
                  <a:tailEnd/>
                </a:ln>
              </p:spPr>
              <p:txBody>
                <a:bodyPr/>
                <a:lstStyle/>
                <a:p>
                  <a:endParaRPr lang="zh-CN" altLang="en-US"/>
                </a:p>
              </p:txBody>
            </p:sp>
          </p:grpSp>
          <p:sp>
            <p:nvSpPr>
              <p:cNvPr id="96331" name="Line 36"/>
              <p:cNvSpPr>
                <a:spLocks noChangeShapeType="1"/>
              </p:cNvSpPr>
              <p:nvPr/>
            </p:nvSpPr>
            <p:spPr bwMode="auto">
              <a:xfrm rot="-5400000">
                <a:off x="4402" y="3187"/>
                <a:ext cx="344" cy="0"/>
              </a:xfrm>
              <a:prstGeom prst="line">
                <a:avLst/>
              </a:prstGeom>
              <a:noFill/>
              <a:ln w="12700">
                <a:solidFill>
                  <a:schemeClr val="tx1"/>
                </a:solidFill>
                <a:round/>
                <a:headEnd type="triangle" w="med" len="lg"/>
                <a:tailEnd type="none" w="med" len="lg"/>
              </a:ln>
            </p:spPr>
            <p:txBody>
              <a:bodyPr/>
              <a:lstStyle/>
              <a:p>
                <a:endParaRPr lang="zh-CN" altLang="en-US"/>
              </a:p>
            </p:txBody>
          </p:sp>
          <p:graphicFrame>
            <p:nvGraphicFramePr>
              <p:cNvPr id="96286" name="Object 37"/>
              <p:cNvGraphicFramePr>
                <a:graphicFrameLocks noChangeAspect="1"/>
              </p:cNvGraphicFramePr>
              <p:nvPr/>
            </p:nvGraphicFramePr>
            <p:xfrm>
              <a:off x="4422" y="2770"/>
              <a:ext cx="273" cy="253"/>
            </p:xfrm>
            <a:graphic>
              <a:graphicData uri="http://schemas.openxmlformats.org/presentationml/2006/ole">
                <p:oleObj spid="_x0000_s96298" name="公式" r:id="rId15" imgW="241300" imgH="228600" progId="Equation.3">
                  <p:embed/>
                </p:oleObj>
              </a:graphicData>
            </a:graphic>
          </p:graphicFrame>
        </p:grpSp>
        <p:sp>
          <p:nvSpPr>
            <p:cNvPr id="96305" name="Oval 38"/>
            <p:cNvSpPr>
              <a:spLocks noChangeArrowheads="1"/>
            </p:cNvSpPr>
            <p:nvPr/>
          </p:nvSpPr>
          <p:spPr bwMode="auto">
            <a:xfrm>
              <a:off x="4191" y="1042"/>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graphicFrame>
          <p:nvGraphicFramePr>
            <p:cNvPr id="96277" name="Object 39"/>
            <p:cNvGraphicFramePr>
              <a:graphicFrameLocks noChangeAspect="1"/>
            </p:cNvGraphicFramePr>
            <p:nvPr/>
          </p:nvGraphicFramePr>
          <p:xfrm>
            <a:off x="3919" y="1501"/>
            <a:ext cx="214" cy="253"/>
          </p:xfrm>
          <a:graphic>
            <a:graphicData uri="http://schemas.openxmlformats.org/presentationml/2006/ole">
              <p:oleObj spid="_x0000_s96299" name="公式" r:id="rId16" imgW="190500" imgH="228600" progId="Equation.3">
                <p:embed/>
              </p:oleObj>
            </a:graphicData>
          </a:graphic>
        </p:graphicFrame>
        <p:sp>
          <p:nvSpPr>
            <p:cNvPr id="96306" name="Line 40"/>
            <p:cNvSpPr>
              <a:spLocks noChangeShapeType="1"/>
            </p:cNvSpPr>
            <p:nvPr/>
          </p:nvSpPr>
          <p:spPr bwMode="auto">
            <a:xfrm flipV="1">
              <a:off x="4224" y="1068"/>
              <a:ext cx="0" cy="914"/>
            </a:xfrm>
            <a:prstGeom prst="line">
              <a:avLst/>
            </a:prstGeom>
            <a:noFill/>
            <a:ln w="12700">
              <a:solidFill>
                <a:schemeClr val="tx1"/>
              </a:solidFill>
              <a:round/>
              <a:headEnd/>
              <a:tailEnd/>
            </a:ln>
          </p:spPr>
          <p:txBody>
            <a:bodyPr/>
            <a:lstStyle/>
            <a:p>
              <a:endParaRPr lang="zh-CN" altLang="en-US"/>
            </a:p>
          </p:txBody>
        </p:sp>
        <p:sp>
          <p:nvSpPr>
            <p:cNvPr id="96307" name="Rectangle 41"/>
            <p:cNvSpPr>
              <a:spLocks noChangeArrowheads="1"/>
            </p:cNvSpPr>
            <p:nvPr/>
          </p:nvSpPr>
          <p:spPr bwMode="auto">
            <a:xfrm>
              <a:off x="4166" y="1511"/>
              <a:ext cx="107" cy="268"/>
            </a:xfrm>
            <a:prstGeom prst="rect">
              <a:avLst/>
            </a:prstGeom>
            <a:solidFill>
              <a:schemeClr val="bg1"/>
            </a:solidFill>
            <a:ln w="25400" algn="ctr">
              <a:solidFill>
                <a:srgbClr val="3366FF"/>
              </a:solidFill>
              <a:miter lim="800000"/>
              <a:headEnd/>
              <a:tailEnd/>
            </a:ln>
          </p:spPr>
          <p:txBody>
            <a:bodyPr wrap="none" anchor="ctr"/>
            <a:lstStyle/>
            <a:p>
              <a:endParaRPr lang="zh-CN" altLang="en-US"/>
            </a:p>
          </p:txBody>
        </p:sp>
        <p:sp>
          <p:nvSpPr>
            <p:cNvPr id="96308" name="Line 43"/>
            <p:cNvSpPr>
              <a:spLocks noChangeShapeType="1"/>
            </p:cNvSpPr>
            <p:nvPr/>
          </p:nvSpPr>
          <p:spPr bwMode="auto">
            <a:xfrm>
              <a:off x="3032" y="1939"/>
              <a:ext cx="2312" cy="0"/>
            </a:xfrm>
            <a:prstGeom prst="line">
              <a:avLst/>
            </a:prstGeom>
            <a:noFill/>
            <a:ln w="12700">
              <a:solidFill>
                <a:schemeClr val="tx1"/>
              </a:solidFill>
              <a:round/>
              <a:headEnd/>
              <a:tailEnd/>
            </a:ln>
          </p:spPr>
          <p:txBody>
            <a:bodyPr/>
            <a:lstStyle/>
            <a:p>
              <a:endParaRPr lang="zh-CN" altLang="en-US"/>
            </a:p>
          </p:txBody>
        </p:sp>
        <p:sp>
          <p:nvSpPr>
            <p:cNvPr id="96309" name="Line 46"/>
            <p:cNvSpPr>
              <a:spLocks noChangeShapeType="1"/>
            </p:cNvSpPr>
            <p:nvPr/>
          </p:nvSpPr>
          <p:spPr bwMode="auto">
            <a:xfrm flipV="1">
              <a:off x="3586" y="407"/>
              <a:ext cx="0" cy="1524"/>
            </a:xfrm>
            <a:prstGeom prst="line">
              <a:avLst/>
            </a:prstGeom>
            <a:noFill/>
            <a:ln w="12700">
              <a:solidFill>
                <a:schemeClr val="tx1"/>
              </a:solidFill>
              <a:round/>
              <a:headEnd/>
              <a:tailEnd/>
            </a:ln>
          </p:spPr>
          <p:txBody>
            <a:bodyPr/>
            <a:lstStyle/>
            <a:p>
              <a:endParaRPr lang="zh-CN" altLang="en-US"/>
            </a:p>
          </p:txBody>
        </p:sp>
        <p:sp>
          <p:nvSpPr>
            <p:cNvPr id="96310" name="Rectangle 47"/>
            <p:cNvSpPr>
              <a:spLocks noChangeArrowheads="1"/>
            </p:cNvSpPr>
            <p:nvPr/>
          </p:nvSpPr>
          <p:spPr bwMode="auto">
            <a:xfrm>
              <a:off x="3535" y="1093"/>
              <a:ext cx="107" cy="268"/>
            </a:xfrm>
            <a:prstGeom prst="rect">
              <a:avLst/>
            </a:prstGeom>
            <a:solidFill>
              <a:schemeClr val="bg1"/>
            </a:solidFill>
            <a:ln w="25400" algn="ctr">
              <a:solidFill>
                <a:srgbClr val="3366FF"/>
              </a:solidFill>
              <a:miter lim="800000"/>
              <a:headEnd/>
              <a:tailEnd/>
            </a:ln>
          </p:spPr>
          <p:txBody>
            <a:bodyPr wrap="none" anchor="ctr"/>
            <a:lstStyle/>
            <a:p>
              <a:endParaRPr lang="zh-CN" altLang="en-US"/>
            </a:p>
          </p:txBody>
        </p:sp>
        <p:graphicFrame>
          <p:nvGraphicFramePr>
            <p:cNvPr id="96278" name="Object 48"/>
            <p:cNvGraphicFramePr>
              <a:graphicFrameLocks noChangeAspect="1"/>
            </p:cNvGraphicFramePr>
            <p:nvPr/>
          </p:nvGraphicFramePr>
          <p:xfrm>
            <a:off x="3667" y="1093"/>
            <a:ext cx="229" cy="253"/>
          </p:xfrm>
          <a:graphic>
            <a:graphicData uri="http://schemas.openxmlformats.org/presentationml/2006/ole">
              <p:oleObj spid="_x0000_s96300" name="公式" r:id="rId17" imgW="203112" imgH="228501" progId="Equation.3">
                <p:embed/>
              </p:oleObj>
            </a:graphicData>
          </a:graphic>
        </p:graphicFrame>
        <p:sp>
          <p:nvSpPr>
            <p:cNvPr id="96311" name="Line 49"/>
            <p:cNvSpPr>
              <a:spLocks noChangeShapeType="1"/>
            </p:cNvSpPr>
            <p:nvPr/>
          </p:nvSpPr>
          <p:spPr bwMode="auto">
            <a:xfrm flipV="1">
              <a:off x="3033" y="407"/>
              <a:ext cx="0" cy="1524"/>
            </a:xfrm>
            <a:prstGeom prst="line">
              <a:avLst/>
            </a:prstGeom>
            <a:noFill/>
            <a:ln w="12700">
              <a:solidFill>
                <a:schemeClr val="tx1"/>
              </a:solidFill>
              <a:round/>
              <a:headEnd/>
              <a:tailEnd/>
            </a:ln>
          </p:spPr>
          <p:txBody>
            <a:bodyPr/>
            <a:lstStyle/>
            <a:p>
              <a:endParaRPr lang="zh-CN" altLang="en-US"/>
            </a:p>
          </p:txBody>
        </p:sp>
        <p:grpSp>
          <p:nvGrpSpPr>
            <p:cNvPr id="96312" name="Group 50"/>
            <p:cNvGrpSpPr>
              <a:grpSpLocks/>
            </p:cNvGrpSpPr>
            <p:nvPr/>
          </p:nvGrpSpPr>
          <p:grpSpPr bwMode="auto">
            <a:xfrm>
              <a:off x="2643" y="1195"/>
              <a:ext cx="524" cy="443"/>
              <a:chOff x="865" y="2535"/>
              <a:chExt cx="524" cy="443"/>
            </a:xfrm>
          </p:grpSpPr>
          <p:graphicFrame>
            <p:nvGraphicFramePr>
              <p:cNvPr id="96283" name="Object 51"/>
              <p:cNvGraphicFramePr>
                <a:graphicFrameLocks noChangeAspect="1"/>
              </p:cNvGraphicFramePr>
              <p:nvPr/>
            </p:nvGraphicFramePr>
            <p:xfrm>
              <a:off x="1021" y="2535"/>
              <a:ext cx="157" cy="158"/>
            </p:xfrm>
            <a:graphic>
              <a:graphicData uri="http://schemas.openxmlformats.org/presentationml/2006/ole">
                <p:oleObj spid="_x0000_s96301" name="公式" r:id="rId18" imgW="139700" imgH="139700" progId="Equation.3">
                  <p:embed/>
                </p:oleObj>
              </a:graphicData>
            </a:graphic>
          </p:graphicFrame>
          <p:graphicFrame>
            <p:nvGraphicFramePr>
              <p:cNvPr id="96284" name="Object 52"/>
              <p:cNvGraphicFramePr>
                <a:graphicFrameLocks noChangeAspect="1"/>
              </p:cNvGraphicFramePr>
              <p:nvPr/>
            </p:nvGraphicFramePr>
            <p:xfrm>
              <a:off x="1008" y="2889"/>
              <a:ext cx="158" cy="89"/>
            </p:xfrm>
            <a:graphic>
              <a:graphicData uri="http://schemas.openxmlformats.org/presentationml/2006/ole">
                <p:oleObj spid="_x0000_s96302" name="公式" r:id="rId19" imgW="139518" imgH="76101" progId="Equation.3">
                  <p:embed/>
                </p:oleObj>
              </a:graphicData>
            </a:graphic>
          </p:graphicFrame>
          <p:graphicFrame>
            <p:nvGraphicFramePr>
              <p:cNvPr id="96285" name="Object 53"/>
              <p:cNvGraphicFramePr>
                <a:graphicFrameLocks noChangeAspect="1"/>
              </p:cNvGraphicFramePr>
              <p:nvPr/>
            </p:nvGraphicFramePr>
            <p:xfrm>
              <a:off x="865" y="2636"/>
              <a:ext cx="173" cy="253"/>
            </p:xfrm>
            <a:graphic>
              <a:graphicData uri="http://schemas.openxmlformats.org/presentationml/2006/ole">
                <p:oleObj spid="_x0000_s96303" name="公式" r:id="rId20" imgW="152334" imgH="228501" progId="Equation.3">
                  <p:embed/>
                </p:oleObj>
              </a:graphicData>
            </a:graphic>
          </p:graphicFrame>
          <p:grpSp>
            <p:nvGrpSpPr>
              <p:cNvPr id="96327" name="Group 54"/>
              <p:cNvGrpSpPr>
                <a:grpSpLocks/>
              </p:cNvGrpSpPr>
              <p:nvPr/>
            </p:nvGrpSpPr>
            <p:grpSpPr bwMode="auto">
              <a:xfrm>
                <a:off x="1120" y="2648"/>
                <a:ext cx="269" cy="268"/>
                <a:chOff x="144" y="3216"/>
                <a:chExt cx="240" cy="240"/>
              </a:xfrm>
            </p:grpSpPr>
            <p:sp>
              <p:nvSpPr>
                <p:cNvPr id="96328" name="Oval 55"/>
                <p:cNvSpPr>
                  <a:spLocks noChangeArrowheads="1"/>
                </p:cNvSpPr>
                <p:nvPr/>
              </p:nvSpPr>
              <p:spPr bwMode="auto">
                <a:xfrm>
                  <a:off x="144" y="3216"/>
                  <a:ext cx="240" cy="240"/>
                </a:xfrm>
                <a:prstGeom prst="ellipse">
                  <a:avLst/>
                </a:prstGeom>
                <a:noFill/>
                <a:ln w="38100" algn="ctr">
                  <a:solidFill>
                    <a:srgbClr val="FF9900"/>
                  </a:solidFill>
                  <a:round/>
                  <a:headEnd/>
                  <a:tailEnd/>
                </a:ln>
              </p:spPr>
              <p:txBody>
                <a:bodyPr wrap="none" anchor="ctr"/>
                <a:lstStyle/>
                <a:p>
                  <a:endParaRPr lang="zh-CN" altLang="en-US"/>
                </a:p>
              </p:txBody>
            </p:sp>
            <p:sp>
              <p:nvSpPr>
                <p:cNvPr id="96329" name="Line 56"/>
                <p:cNvSpPr>
                  <a:spLocks noChangeShapeType="1"/>
                </p:cNvSpPr>
                <p:nvPr/>
              </p:nvSpPr>
              <p:spPr bwMode="auto">
                <a:xfrm>
                  <a:off x="264" y="3216"/>
                  <a:ext cx="0" cy="240"/>
                </a:xfrm>
                <a:prstGeom prst="line">
                  <a:avLst/>
                </a:prstGeom>
                <a:noFill/>
                <a:ln w="25400">
                  <a:solidFill>
                    <a:srgbClr val="FF9900"/>
                  </a:solidFill>
                  <a:round/>
                  <a:headEnd/>
                  <a:tailEnd/>
                </a:ln>
              </p:spPr>
              <p:txBody>
                <a:bodyPr/>
                <a:lstStyle/>
                <a:p>
                  <a:endParaRPr lang="zh-CN" altLang="en-US"/>
                </a:p>
              </p:txBody>
            </p:sp>
          </p:grpSp>
        </p:grpSp>
        <p:sp>
          <p:nvSpPr>
            <p:cNvPr id="96313" name="Rectangle 57"/>
            <p:cNvSpPr>
              <a:spLocks noChangeArrowheads="1"/>
            </p:cNvSpPr>
            <p:nvPr/>
          </p:nvSpPr>
          <p:spPr bwMode="auto">
            <a:xfrm>
              <a:off x="2982" y="763"/>
              <a:ext cx="107" cy="268"/>
            </a:xfrm>
            <a:prstGeom prst="rect">
              <a:avLst/>
            </a:prstGeom>
            <a:solidFill>
              <a:schemeClr val="bg1"/>
            </a:solidFill>
            <a:ln w="25400" algn="ctr">
              <a:solidFill>
                <a:srgbClr val="3366FF"/>
              </a:solidFill>
              <a:miter lim="800000"/>
              <a:headEnd/>
              <a:tailEnd/>
            </a:ln>
          </p:spPr>
          <p:txBody>
            <a:bodyPr wrap="none" anchor="ctr"/>
            <a:lstStyle/>
            <a:p>
              <a:endParaRPr lang="zh-CN" altLang="en-US"/>
            </a:p>
          </p:txBody>
        </p:sp>
        <p:graphicFrame>
          <p:nvGraphicFramePr>
            <p:cNvPr id="96279" name="Object 58"/>
            <p:cNvGraphicFramePr>
              <a:graphicFrameLocks noChangeAspect="1"/>
            </p:cNvGraphicFramePr>
            <p:nvPr/>
          </p:nvGraphicFramePr>
          <p:xfrm>
            <a:off x="2754" y="763"/>
            <a:ext cx="215" cy="253"/>
          </p:xfrm>
          <a:graphic>
            <a:graphicData uri="http://schemas.openxmlformats.org/presentationml/2006/ole">
              <p:oleObj spid="_x0000_s96304" name="公式" r:id="rId21" imgW="190500" imgH="228600" progId="Equation.3">
                <p:embed/>
              </p:oleObj>
            </a:graphicData>
          </a:graphic>
        </p:graphicFrame>
        <p:sp>
          <p:nvSpPr>
            <p:cNvPr id="96314" name="Oval 60"/>
            <p:cNvSpPr>
              <a:spLocks noChangeArrowheads="1"/>
            </p:cNvSpPr>
            <p:nvPr/>
          </p:nvSpPr>
          <p:spPr bwMode="auto">
            <a:xfrm>
              <a:off x="3551" y="373"/>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sp>
          <p:nvSpPr>
            <p:cNvPr id="96315" name="Oval 61"/>
            <p:cNvSpPr>
              <a:spLocks noChangeArrowheads="1"/>
            </p:cNvSpPr>
            <p:nvPr/>
          </p:nvSpPr>
          <p:spPr bwMode="auto">
            <a:xfrm>
              <a:off x="3551" y="1906"/>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sp>
          <p:nvSpPr>
            <p:cNvPr id="96316" name="Line 65"/>
            <p:cNvSpPr>
              <a:spLocks noChangeShapeType="1"/>
            </p:cNvSpPr>
            <p:nvPr/>
          </p:nvSpPr>
          <p:spPr bwMode="auto">
            <a:xfrm flipV="1">
              <a:off x="5039" y="1398"/>
              <a:ext cx="0" cy="533"/>
            </a:xfrm>
            <a:prstGeom prst="line">
              <a:avLst/>
            </a:prstGeom>
            <a:noFill/>
            <a:ln w="12700">
              <a:solidFill>
                <a:schemeClr val="tx1"/>
              </a:solidFill>
              <a:round/>
              <a:headEnd/>
              <a:tailEnd/>
            </a:ln>
          </p:spPr>
          <p:txBody>
            <a:bodyPr/>
            <a:lstStyle/>
            <a:p>
              <a:endParaRPr lang="zh-CN" altLang="en-US"/>
            </a:p>
          </p:txBody>
        </p:sp>
        <p:sp>
          <p:nvSpPr>
            <p:cNvPr id="96317" name="Rectangle 66"/>
            <p:cNvSpPr>
              <a:spLocks noChangeArrowheads="1"/>
            </p:cNvSpPr>
            <p:nvPr/>
          </p:nvSpPr>
          <p:spPr bwMode="auto">
            <a:xfrm>
              <a:off x="4983" y="1536"/>
              <a:ext cx="107" cy="268"/>
            </a:xfrm>
            <a:prstGeom prst="rect">
              <a:avLst/>
            </a:prstGeom>
            <a:solidFill>
              <a:schemeClr val="bg1"/>
            </a:solidFill>
            <a:ln w="25400" algn="ctr">
              <a:solidFill>
                <a:srgbClr val="3366FF"/>
              </a:solidFill>
              <a:miter lim="800000"/>
              <a:headEnd/>
              <a:tailEnd/>
            </a:ln>
          </p:spPr>
          <p:txBody>
            <a:bodyPr wrap="none" anchor="ctr"/>
            <a:lstStyle/>
            <a:p>
              <a:endParaRPr lang="zh-CN" altLang="en-US"/>
            </a:p>
          </p:txBody>
        </p:sp>
        <p:sp>
          <p:nvSpPr>
            <p:cNvPr id="96318" name="Oval 67"/>
            <p:cNvSpPr>
              <a:spLocks noChangeArrowheads="1"/>
            </p:cNvSpPr>
            <p:nvPr/>
          </p:nvSpPr>
          <p:spPr bwMode="auto">
            <a:xfrm>
              <a:off x="5007" y="1905"/>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sp>
          <p:nvSpPr>
            <p:cNvPr id="96319" name="Oval 68"/>
            <p:cNvSpPr>
              <a:spLocks noChangeArrowheads="1"/>
            </p:cNvSpPr>
            <p:nvPr/>
          </p:nvSpPr>
          <p:spPr bwMode="auto">
            <a:xfrm>
              <a:off x="4193" y="1364"/>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sp>
          <p:nvSpPr>
            <p:cNvPr id="96320" name="Oval 70"/>
            <p:cNvSpPr>
              <a:spLocks noChangeArrowheads="1"/>
            </p:cNvSpPr>
            <p:nvPr/>
          </p:nvSpPr>
          <p:spPr bwMode="auto">
            <a:xfrm>
              <a:off x="4709" y="1905"/>
              <a:ext cx="68" cy="68"/>
            </a:xfrm>
            <a:prstGeom prst="ellipse">
              <a:avLst/>
            </a:prstGeom>
            <a:solidFill>
              <a:schemeClr val="bg1"/>
            </a:solidFill>
            <a:ln w="12700" algn="ctr">
              <a:solidFill>
                <a:schemeClr val="tx1"/>
              </a:solidFill>
              <a:round/>
              <a:headEnd/>
              <a:tailEnd/>
            </a:ln>
          </p:spPr>
          <p:txBody>
            <a:bodyPr wrap="none" anchor="ctr"/>
            <a:lstStyle/>
            <a:p>
              <a:endParaRPr lang="zh-CN" altLang="en-US"/>
            </a:p>
          </p:txBody>
        </p:sp>
        <p:sp>
          <p:nvSpPr>
            <p:cNvPr id="96321" name="Line 71"/>
            <p:cNvSpPr>
              <a:spLocks noChangeShapeType="1"/>
            </p:cNvSpPr>
            <p:nvPr/>
          </p:nvSpPr>
          <p:spPr bwMode="auto">
            <a:xfrm rot="-5400000">
              <a:off x="4213" y="1233"/>
              <a:ext cx="229" cy="0"/>
            </a:xfrm>
            <a:prstGeom prst="line">
              <a:avLst/>
            </a:prstGeom>
            <a:noFill/>
            <a:ln w="12700">
              <a:solidFill>
                <a:schemeClr val="tx1"/>
              </a:solidFill>
              <a:round/>
              <a:headEnd type="triangle" w="med" len="lg"/>
              <a:tailEnd type="none" w="med" len="lg"/>
            </a:ln>
          </p:spPr>
          <p:txBody>
            <a:bodyPr/>
            <a:lstStyle/>
            <a:p>
              <a:endParaRPr lang="zh-CN" altLang="en-US"/>
            </a:p>
          </p:txBody>
        </p:sp>
        <p:graphicFrame>
          <p:nvGraphicFramePr>
            <p:cNvPr id="96280" name="Object 72"/>
            <p:cNvGraphicFramePr>
              <a:graphicFrameLocks noChangeAspect="1"/>
            </p:cNvGraphicFramePr>
            <p:nvPr/>
          </p:nvGraphicFramePr>
          <p:xfrm>
            <a:off x="4506" y="88"/>
            <a:ext cx="182" cy="285"/>
          </p:xfrm>
          <a:graphic>
            <a:graphicData uri="http://schemas.openxmlformats.org/presentationml/2006/ole">
              <p:oleObj spid="_x0000_s96305" name="公式" r:id="rId22" imgW="139700" imgH="228600" progId="Equation.3">
                <p:embed/>
              </p:oleObj>
            </a:graphicData>
          </a:graphic>
        </p:graphicFrame>
        <p:graphicFrame>
          <p:nvGraphicFramePr>
            <p:cNvPr id="96281" name="Object 73"/>
            <p:cNvGraphicFramePr>
              <a:graphicFrameLocks noChangeAspect="1"/>
            </p:cNvGraphicFramePr>
            <p:nvPr/>
          </p:nvGraphicFramePr>
          <p:xfrm>
            <a:off x="4349" y="1088"/>
            <a:ext cx="182" cy="285"/>
          </p:xfrm>
          <a:graphic>
            <a:graphicData uri="http://schemas.openxmlformats.org/presentationml/2006/ole">
              <p:oleObj spid="_x0000_s96306" name="公式" r:id="rId23" imgW="139700" imgH="228600" progId="Equation.3">
                <p:embed/>
              </p:oleObj>
            </a:graphicData>
          </a:graphic>
        </p:graphicFrame>
        <p:graphicFrame>
          <p:nvGraphicFramePr>
            <p:cNvPr id="96282" name="Object 74"/>
            <p:cNvGraphicFramePr>
              <a:graphicFrameLocks noChangeAspect="1"/>
            </p:cNvGraphicFramePr>
            <p:nvPr/>
          </p:nvGraphicFramePr>
          <p:xfrm>
            <a:off x="3790" y="68"/>
            <a:ext cx="182" cy="285"/>
          </p:xfrm>
          <a:graphic>
            <a:graphicData uri="http://schemas.openxmlformats.org/presentationml/2006/ole">
              <p:oleObj spid="_x0000_s96307" name="公式" r:id="rId24" imgW="139700" imgH="228600" progId="Equation.3">
                <p:embed/>
              </p:oleObj>
            </a:graphicData>
          </a:graphic>
        </p:graphicFrame>
        <p:sp>
          <p:nvSpPr>
            <p:cNvPr id="96322" name="Line 75"/>
            <p:cNvSpPr>
              <a:spLocks noChangeShapeType="1"/>
            </p:cNvSpPr>
            <p:nvPr/>
          </p:nvSpPr>
          <p:spPr bwMode="auto">
            <a:xfrm>
              <a:off x="4226" y="1398"/>
              <a:ext cx="813" cy="0"/>
            </a:xfrm>
            <a:prstGeom prst="line">
              <a:avLst/>
            </a:prstGeom>
            <a:noFill/>
            <a:ln w="12700">
              <a:solidFill>
                <a:schemeClr val="tx1"/>
              </a:solidFill>
              <a:round/>
              <a:headEnd/>
              <a:tailEnd/>
            </a:ln>
          </p:spPr>
          <p:txBody>
            <a:bodyPr/>
            <a:lstStyle/>
            <a:p>
              <a:endParaRPr lang="zh-CN" altLang="en-US"/>
            </a:p>
          </p:txBody>
        </p:sp>
        <p:sp>
          <p:nvSpPr>
            <p:cNvPr id="96323" name="Oval 69"/>
            <p:cNvSpPr>
              <a:spLocks noChangeArrowheads="1"/>
            </p:cNvSpPr>
            <p:nvPr/>
          </p:nvSpPr>
          <p:spPr bwMode="auto">
            <a:xfrm>
              <a:off x="4709" y="1364"/>
              <a:ext cx="68" cy="68"/>
            </a:xfrm>
            <a:prstGeom prst="ellipse">
              <a:avLst/>
            </a:prstGeom>
            <a:solidFill>
              <a:schemeClr val="bg1"/>
            </a:solidFill>
            <a:ln w="12700" algn="ctr">
              <a:solidFill>
                <a:schemeClr val="tx1"/>
              </a:solidFill>
              <a:round/>
              <a:headEnd/>
              <a:tailEnd/>
            </a:ln>
          </p:spPr>
          <p:txBody>
            <a:bodyPr wrap="none" anchor="ctr"/>
            <a:lstStyle/>
            <a:p>
              <a:endParaRPr lang="zh-CN" altLang="en-US"/>
            </a:p>
          </p:txBody>
        </p:sp>
        <p:sp>
          <p:nvSpPr>
            <p:cNvPr id="96324" name="Line 76"/>
            <p:cNvSpPr>
              <a:spLocks noChangeShapeType="1"/>
            </p:cNvSpPr>
            <p:nvPr/>
          </p:nvSpPr>
          <p:spPr bwMode="auto">
            <a:xfrm>
              <a:off x="5344" y="407"/>
              <a:ext cx="0" cy="1524"/>
            </a:xfrm>
            <a:prstGeom prst="line">
              <a:avLst/>
            </a:prstGeom>
            <a:noFill/>
            <a:ln w="12700">
              <a:solidFill>
                <a:schemeClr val="tx1"/>
              </a:solidFill>
              <a:round/>
              <a:headEnd/>
              <a:tailEnd/>
            </a:ln>
          </p:spPr>
          <p:txBody>
            <a:bodyPr/>
            <a:lstStyle/>
            <a:p>
              <a:endParaRPr lang="zh-CN" altLang="en-US"/>
            </a:p>
          </p:txBody>
        </p:sp>
        <p:sp>
          <p:nvSpPr>
            <p:cNvPr id="96325" name="Oval 217"/>
            <p:cNvSpPr>
              <a:spLocks noChangeArrowheads="1"/>
            </p:cNvSpPr>
            <p:nvPr/>
          </p:nvSpPr>
          <p:spPr bwMode="auto">
            <a:xfrm>
              <a:off x="3210" y="381"/>
              <a:ext cx="68" cy="68"/>
            </a:xfrm>
            <a:prstGeom prst="ellipse">
              <a:avLst/>
            </a:prstGeom>
            <a:solidFill>
              <a:schemeClr val="bg1"/>
            </a:solidFill>
            <a:ln w="12700" algn="ctr">
              <a:solidFill>
                <a:schemeClr val="tx1"/>
              </a:solidFill>
              <a:round/>
              <a:headEnd/>
              <a:tailEnd/>
            </a:ln>
          </p:spPr>
          <p:txBody>
            <a:bodyPr wrap="none" anchor="ctr"/>
            <a:lstStyle/>
            <a:p>
              <a:endParaRPr lang="zh-CN" altLang="en-US"/>
            </a:p>
          </p:txBody>
        </p:sp>
        <p:sp>
          <p:nvSpPr>
            <p:cNvPr id="96326" name="Oval 218"/>
            <p:cNvSpPr>
              <a:spLocks noChangeArrowheads="1"/>
            </p:cNvSpPr>
            <p:nvPr/>
          </p:nvSpPr>
          <p:spPr bwMode="auto">
            <a:xfrm>
              <a:off x="3210" y="1906"/>
              <a:ext cx="68" cy="68"/>
            </a:xfrm>
            <a:prstGeom prst="ellipse">
              <a:avLst/>
            </a:prstGeom>
            <a:solidFill>
              <a:schemeClr val="bg1"/>
            </a:solidFill>
            <a:ln w="12700" algn="ctr">
              <a:solidFill>
                <a:schemeClr val="tx1"/>
              </a:solidFill>
              <a:round/>
              <a:headEnd/>
              <a:tailEnd/>
            </a:ln>
          </p:spPr>
          <p:txBody>
            <a:bodyPr wrap="none" anchor="ctr"/>
            <a:lstStyle/>
            <a:p>
              <a:endParaRPr lang="zh-CN" altLang="en-US"/>
            </a:p>
          </p:txBody>
        </p:sp>
      </p:grpSp>
      <p:sp>
        <p:nvSpPr>
          <p:cNvPr id="96291" name="Line 234"/>
          <p:cNvSpPr>
            <a:spLocks noChangeShapeType="1"/>
          </p:cNvSpPr>
          <p:nvPr/>
        </p:nvSpPr>
        <p:spPr bwMode="auto">
          <a:xfrm>
            <a:off x="911225" y="1373188"/>
            <a:ext cx="604838" cy="0"/>
          </a:xfrm>
          <a:prstGeom prst="line">
            <a:avLst/>
          </a:prstGeom>
          <a:noFill/>
          <a:ln w="12700">
            <a:solidFill>
              <a:schemeClr val="tx1"/>
            </a:solidFill>
            <a:round/>
            <a:headEnd/>
            <a:tailEnd type="triangle" w="med" len="lg"/>
          </a:ln>
        </p:spPr>
        <p:txBody>
          <a:bodyPr/>
          <a:lstStyle/>
          <a:p>
            <a:endParaRPr lang="zh-CN" altLang="en-US"/>
          </a:p>
        </p:txBody>
      </p:sp>
      <p:graphicFrame>
        <p:nvGraphicFramePr>
          <p:cNvPr id="280811" name="Object 235"/>
          <p:cNvGraphicFramePr>
            <a:graphicFrameLocks noChangeAspect="1"/>
          </p:cNvGraphicFramePr>
          <p:nvPr/>
        </p:nvGraphicFramePr>
        <p:xfrm>
          <a:off x="1077913" y="968375"/>
          <a:ext cx="227012" cy="379413"/>
        </p:xfrm>
        <a:graphic>
          <a:graphicData uri="http://schemas.openxmlformats.org/presentationml/2006/ole">
            <p:oleObj spid="_x0000_s96308" name="公式" r:id="rId25" imgW="126780" imgH="215526" progId="Equation.3">
              <p:embed/>
            </p:oleObj>
          </a:graphicData>
        </a:graphic>
      </p:graphicFrame>
      <p:sp>
        <p:nvSpPr>
          <p:cNvPr id="84" name="Text Box 63"/>
          <p:cNvSpPr txBox="1">
            <a:spLocks noChangeArrowheads="1"/>
          </p:cNvSpPr>
          <p:nvPr/>
        </p:nvSpPr>
        <p:spPr bwMode="auto">
          <a:xfrm>
            <a:off x="127000" y="5659438"/>
            <a:ext cx="8893175" cy="534987"/>
          </a:xfrm>
          <a:prstGeom prst="rect">
            <a:avLst/>
          </a:prstGeom>
          <a:solidFill>
            <a:srgbClr val="FFFFCC"/>
          </a:solidFill>
          <a:ln w="9525">
            <a:noFill/>
            <a:miter lim="800000"/>
            <a:headEnd/>
            <a:tailEnd/>
          </a:ln>
        </p:spPr>
        <p:txBody>
          <a:bodyPr>
            <a:spAutoFit/>
          </a:bodyPr>
          <a:lstStyle/>
          <a:p>
            <a:pPr eaLnBrk="0" hangingPunct="0">
              <a:lnSpc>
                <a:spcPct val="120000"/>
              </a:lnSpc>
            </a:pPr>
            <a:r>
              <a:rPr lang="zh-CN" altLang="en-US" sz="2400">
                <a:solidFill>
                  <a:schemeClr val="accent2"/>
                </a:solidFill>
                <a:ea typeface="楷体_GB2312" pitchFamily="49" charset="-122"/>
              </a:rPr>
              <a:t>特点</a:t>
            </a:r>
            <a:r>
              <a:rPr lang="en-US" altLang="zh-CN" sz="2400">
                <a:solidFill>
                  <a:schemeClr val="accent2"/>
                </a:solidFill>
                <a:ea typeface="楷体_GB2312" pitchFamily="49" charset="-122"/>
              </a:rPr>
              <a:t>1</a:t>
            </a:r>
            <a:r>
              <a:rPr lang="zh-CN" altLang="en-US" sz="2400">
                <a:solidFill>
                  <a:schemeClr val="accent2"/>
                </a:solidFill>
                <a:ea typeface="楷体_GB2312" pitchFamily="49" charset="-122"/>
              </a:rPr>
              <a:t>： </a:t>
            </a:r>
            <a:r>
              <a:rPr lang="en-US" altLang="zh-CN" sz="2400" i="1">
                <a:solidFill>
                  <a:schemeClr val="accent2"/>
                </a:solidFill>
                <a:ea typeface="楷体_GB2312" pitchFamily="49" charset="-122"/>
              </a:rPr>
              <a:t>v</a:t>
            </a:r>
            <a:r>
              <a:rPr lang="en-US" altLang="zh-CN" sz="2400" baseline="-25000">
                <a:solidFill>
                  <a:schemeClr val="accent2"/>
                </a:solidFill>
                <a:ea typeface="楷体_GB2312" pitchFamily="49" charset="-122"/>
              </a:rPr>
              <a:t>o</a:t>
            </a:r>
            <a:r>
              <a:rPr lang="en-US" altLang="zh-CN" sz="2400">
                <a:solidFill>
                  <a:schemeClr val="accent2"/>
                </a:solidFill>
                <a:ea typeface="楷体_GB2312" pitchFamily="49" charset="-122"/>
              </a:rPr>
              <a:t> </a:t>
            </a:r>
            <a:r>
              <a:rPr lang="en-US" altLang="zh-CN" sz="2400">
                <a:solidFill>
                  <a:schemeClr val="accent2"/>
                </a:solidFill>
              </a:rPr>
              <a:t>≈</a:t>
            </a:r>
            <a:r>
              <a:rPr lang="en-US" altLang="zh-CN" sz="2400">
                <a:solidFill>
                  <a:schemeClr val="accent2"/>
                </a:solidFill>
                <a:ea typeface="楷体_GB2312" pitchFamily="49" charset="-122"/>
              </a:rPr>
              <a:t> </a:t>
            </a:r>
            <a:r>
              <a:rPr lang="en-US" altLang="zh-CN" sz="2400" i="1">
                <a:solidFill>
                  <a:schemeClr val="accent2"/>
                </a:solidFill>
                <a:ea typeface="楷体_GB2312" pitchFamily="49" charset="-122"/>
              </a:rPr>
              <a:t>v</a:t>
            </a:r>
            <a:r>
              <a:rPr lang="en-US" altLang="zh-CN" sz="2400" baseline="-25000">
                <a:solidFill>
                  <a:schemeClr val="accent2"/>
                </a:solidFill>
                <a:ea typeface="楷体_GB2312" pitchFamily="49" charset="-122"/>
              </a:rPr>
              <a:t>i </a:t>
            </a:r>
            <a:r>
              <a:rPr lang="en-US" altLang="zh-CN" sz="2400">
                <a:solidFill>
                  <a:schemeClr val="accent2"/>
                </a:solidFill>
                <a:ea typeface="楷体_GB2312" pitchFamily="49" charset="-122"/>
              </a:rPr>
              <a:t>	</a:t>
            </a:r>
            <a:r>
              <a:rPr lang="zh-CN" altLang="en-US" sz="2400">
                <a:solidFill>
                  <a:schemeClr val="accent2"/>
                </a:solidFill>
                <a:ea typeface="楷体_GB2312" pitchFamily="49" charset="-122"/>
              </a:rPr>
              <a:t>大小相等、同相，又称</a:t>
            </a:r>
            <a:r>
              <a:rPr lang="zh-CN" altLang="en-US" sz="2400">
                <a:solidFill>
                  <a:srgbClr val="FF0000"/>
                </a:solidFill>
                <a:ea typeface="楷体_GB2312" pitchFamily="49" charset="-122"/>
              </a:rPr>
              <a:t>射级电压跟随器。</a:t>
            </a:r>
            <a:endParaRPr lang="zh-CN" altLang="en-US" sz="2400">
              <a:solidFill>
                <a:schemeClr val="accent2"/>
              </a:solidFill>
              <a:ea typeface="楷体_GB2312" pitchFamily="49" charset="-122"/>
            </a:endParaRPr>
          </a:p>
        </p:txBody>
      </p:sp>
      <p:graphicFrame>
        <p:nvGraphicFramePr>
          <p:cNvPr id="85" name="Object 129"/>
          <p:cNvGraphicFramePr>
            <a:graphicFrameLocks noChangeAspect="1"/>
          </p:cNvGraphicFramePr>
          <p:nvPr/>
        </p:nvGraphicFramePr>
        <p:xfrm>
          <a:off x="5595938" y="769938"/>
          <a:ext cx="2146300" cy="533400"/>
        </p:xfrm>
        <a:graphic>
          <a:graphicData uri="http://schemas.openxmlformats.org/presentationml/2006/ole">
            <p:oleObj spid="_x0000_s96309" name="Equation" r:id="rId26" imgW="2146300" imgH="533400" progId="Equation.DSMT4">
              <p:embed/>
            </p:oleObj>
          </a:graphicData>
        </a:graphic>
      </p:graphicFrame>
      <p:graphicFrame>
        <p:nvGraphicFramePr>
          <p:cNvPr id="86" name="Object 130"/>
          <p:cNvGraphicFramePr>
            <a:graphicFrameLocks noChangeAspect="1"/>
          </p:cNvGraphicFramePr>
          <p:nvPr/>
        </p:nvGraphicFramePr>
        <p:xfrm>
          <a:off x="5365750" y="1268413"/>
          <a:ext cx="2260600" cy="1231900"/>
        </p:xfrm>
        <a:graphic>
          <a:graphicData uri="http://schemas.openxmlformats.org/presentationml/2006/ole">
            <p:oleObj spid="_x0000_s96310" name="Equation" r:id="rId27" imgW="2260600" imgH="1231900" progId="Equation.DSMT4">
              <p:embed/>
            </p:oleObj>
          </a:graphicData>
        </a:graphic>
      </p:graphicFrame>
      <p:graphicFrame>
        <p:nvGraphicFramePr>
          <p:cNvPr id="87" name="Object 131"/>
          <p:cNvGraphicFramePr>
            <a:graphicFrameLocks noChangeAspect="1"/>
          </p:cNvGraphicFramePr>
          <p:nvPr/>
        </p:nvGraphicFramePr>
        <p:xfrm>
          <a:off x="5207000" y="2635250"/>
          <a:ext cx="2514600" cy="533400"/>
        </p:xfrm>
        <a:graphic>
          <a:graphicData uri="http://schemas.openxmlformats.org/presentationml/2006/ole">
            <p:oleObj spid="_x0000_s96311" name="Equation" r:id="rId28" imgW="2514600" imgH="533400" progId="Equation.DSMT4">
              <p:embed/>
            </p:oleObj>
          </a:graphicData>
        </a:graphic>
      </p:graphicFrame>
      <p:graphicFrame>
        <p:nvGraphicFramePr>
          <p:cNvPr id="88" name="Object 132"/>
          <p:cNvGraphicFramePr>
            <a:graphicFrameLocks noChangeAspect="1"/>
          </p:cNvGraphicFramePr>
          <p:nvPr/>
        </p:nvGraphicFramePr>
        <p:xfrm>
          <a:off x="285750" y="4341813"/>
          <a:ext cx="4800600" cy="1117600"/>
        </p:xfrm>
        <a:graphic>
          <a:graphicData uri="http://schemas.openxmlformats.org/presentationml/2006/ole">
            <p:oleObj spid="_x0000_s96312" name="Equation" r:id="rId29" imgW="4800600" imgH="1117600" progId="Equation.DSMT4">
              <p:embed/>
            </p:oleObj>
          </a:graphicData>
        </a:graphic>
      </p:graphicFrame>
      <p:sp>
        <p:nvSpPr>
          <p:cNvPr id="96293" name="Rectangle 3"/>
          <p:cNvSpPr>
            <a:spLocks noChangeArrowheads="1"/>
          </p:cNvSpPr>
          <p:nvPr/>
        </p:nvSpPr>
        <p:spPr bwMode="auto">
          <a:xfrm>
            <a:off x="365125" y="254000"/>
            <a:ext cx="2971800" cy="461963"/>
          </a:xfrm>
          <a:prstGeom prst="rect">
            <a:avLst/>
          </a:prstGeom>
          <a:noFill/>
          <a:ln w="9525">
            <a:noFill/>
            <a:miter lim="800000"/>
            <a:headEnd/>
            <a:tailEnd/>
          </a:ln>
        </p:spPr>
        <p:txBody>
          <a:bodyPr lIns="92075" tIns="46038" rIns="92075" bIns="46038" anchor="ctr">
            <a:spAutoFit/>
          </a:bodyPr>
          <a:lstStyle/>
          <a:p>
            <a:r>
              <a:rPr lang="en-US" altLang="zh-CN" sz="2300">
                <a:solidFill>
                  <a:srgbClr val="0000FF"/>
                </a:solidFill>
                <a:latin typeface="楷体_GB2312" pitchFamily="49" charset="-122"/>
                <a:ea typeface="楷体_GB2312" pitchFamily="49" charset="-122"/>
              </a:rPr>
              <a:t>(2)</a:t>
            </a:r>
            <a:r>
              <a:rPr lang="zh-CN" altLang="en-US" sz="2300">
                <a:solidFill>
                  <a:srgbClr val="0000FF"/>
                </a:solidFill>
                <a:latin typeface="楷体_GB2312" pitchFamily="49" charset="-122"/>
                <a:ea typeface="楷体_GB2312" pitchFamily="49" charset="-122"/>
              </a:rPr>
              <a:t>电压增益</a:t>
            </a:r>
            <a:r>
              <a:rPr lang="en-US" altLang="zh-CN" sz="2000"/>
              <a:t>A</a:t>
            </a:r>
            <a:r>
              <a:rPr lang="en-US" altLang="zh-CN" sz="2000" baseline="-25000"/>
              <a:t>v</a:t>
            </a:r>
            <a:endParaRPr lang="zh-CN" altLang="en-US" sz="2300">
              <a:solidFill>
                <a:srgbClr val="0000FF"/>
              </a:solidFill>
              <a:latin typeface="楷体_GB2312" pitchFamily="49" charset="-122"/>
              <a:ea typeface="楷体_GB2312" pitchFamily="49" charset="-122"/>
            </a:endParaRPr>
          </a:p>
        </p:txBody>
      </p:sp>
      <p:graphicFrame>
        <p:nvGraphicFramePr>
          <p:cNvPr id="95320" name="Object 88"/>
          <p:cNvGraphicFramePr>
            <a:graphicFrameLocks noChangeAspect="1"/>
          </p:cNvGraphicFramePr>
          <p:nvPr/>
        </p:nvGraphicFramePr>
        <p:xfrm>
          <a:off x="5405438" y="3270250"/>
          <a:ext cx="3289300" cy="533400"/>
        </p:xfrm>
        <a:graphic>
          <a:graphicData uri="http://schemas.openxmlformats.org/presentationml/2006/ole">
            <p:oleObj spid="_x0000_s96313" name="Equation" r:id="rId30" imgW="3289300" imgH="533400" progId="Equation.DSMT4">
              <p:embed/>
            </p:oleObj>
          </a:graphicData>
        </a:graphic>
      </p:graphicFrame>
      <p:graphicFrame>
        <p:nvGraphicFramePr>
          <p:cNvPr id="95321" name="Object 89"/>
          <p:cNvGraphicFramePr>
            <a:graphicFrameLocks noChangeAspect="1"/>
          </p:cNvGraphicFramePr>
          <p:nvPr/>
        </p:nvGraphicFramePr>
        <p:xfrm>
          <a:off x="5087938" y="4302125"/>
          <a:ext cx="2870200" cy="1117600"/>
        </p:xfrm>
        <a:graphic>
          <a:graphicData uri="http://schemas.openxmlformats.org/presentationml/2006/ole">
            <p:oleObj spid="_x0000_s96314" name="Equation" r:id="rId31" imgW="2870200" imgH="1117600" progId="Equation.DSMT4">
              <p:embed/>
            </p:oleObj>
          </a:graphicData>
        </a:graphic>
      </p:graphicFrame>
      <p:graphicFrame>
        <p:nvGraphicFramePr>
          <p:cNvPr id="95322" name="Object 90"/>
          <p:cNvGraphicFramePr>
            <a:graphicFrameLocks noChangeAspect="1"/>
          </p:cNvGraphicFramePr>
          <p:nvPr/>
        </p:nvGraphicFramePr>
        <p:xfrm>
          <a:off x="8024813" y="4659313"/>
          <a:ext cx="520700" cy="330200"/>
        </p:xfrm>
        <a:graphic>
          <a:graphicData uri="http://schemas.openxmlformats.org/presentationml/2006/ole">
            <p:oleObj spid="_x0000_s96315" name="Equation" r:id="rId32" imgW="520474" imgH="330057" progId="Equation.DSMT4">
              <p:embed/>
            </p:oleObj>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85"/>
                                        </p:tgtEl>
                                        <p:attrNameLst>
                                          <p:attrName>style.visibility</p:attrName>
                                        </p:attrNameLst>
                                      </p:cBhvr>
                                      <p:to>
                                        <p:strVal val="visible"/>
                                      </p:to>
                                    </p:set>
                                    <p:animEffect transition="in" filter="blinds(horizontal)">
                                      <p:cBhvr>
                                        <p:cTn id="7" dur="500"/>
                                        <p:tgtEl>
                                          <p:spTgt spid="8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86"/>
                                        </p:tgtEl>
                                        <p:attrNameLst>
                                          <p:attrName>style.visibility</p:attrName>
                                        </p:attrNameLst>
                                      </p:cBhvr>
                                      <p:to>
                                        <p:strVal val="visible"/>
                                      </p:to>
                                    </p:set>
                                    <p:animEffect transition="in" filter="blinds(horizontal)">
                                      <p:cBhvr>
                                        <p:cTn id="12" dur="500"/>
                                        <p:tgtEl>
                                          <p:spTgt spid="8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87"/>
                                        </p:tgtEl>
                                        <p:attrNameLst>
                                          <p:attrName>style.visibility</p:attrName>
                                        </p:attrNameLst>
                                      </p:cBhvr>
                                      <p:to>
                                        <p:strVal val="visible"/>
                                      </p:to>
                                    </p:set>
                                    <p:animEffect transition="in" filter="blinds(horizontal)">
                                      <p:cBhvr>
                                        <p:cTn id="17" dur="500"/>
                                        <p:tgtEl>
                                          <p:spTgt spid="87"/>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95320"/>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nodeType="clickEffect">
                                  <p:stCondLst>
                                    <p:cond delay="0"/>
                                  </p:stCondLst>
                                  <p:childTnLst>
                                    <p:set>
                                      <p:cBhvr>
                                        <p:cTn id="25" dur="1" fill="hold">
                                          <p:stCondLst>
                                            <p:cond delay="0"/>
                                          </p:stCondLst>
                                        </p:cTn>
                                        <p:tgtEl>
                                          <p:spTgt spid="88"/>
                                        </p:tgtEl>
                                        <p:attrNameLst>
                                          <p:attrName>style.visibility</p:attrName>
                                        </p:attrNameLst>
                                      </p:cBhvr>
                                      <p:to>
                                        <p:strVal val="visible"/>
                                      </p:to>
                                    </p:set>
                                    <p:animEffect transition="in" filter="blinds(horizontal)">
                                      <p:cBhvr>
                                        <p:cTn id="26" dur="500"/>
                                        <p:tgtEl>
                                          <p:spTgt spid="88"/>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532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532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2" presetClass="entr" presetSubtype="8" fill="hold" grpId="0" nodeType="clickEffect">
                                  <p:stCondLst>
                                    <p:cond delay="0"/>
                                  </p:stCondLst>
                                  <p:childTnLst>
                                    <p:set>
                                      <p:cBhvr>
                                        <p:cTn id="38" dur="1" fill="hold">
                                          <p:stCondLst>
                                            <p:cond delay="0"/>
                                          </p:stCondLst>
                                        </p:cTn>
                                        <p:tgtEl>
                                          <p:spTgt spid="84"/>
                                        </p:tgtEl>
                                        <p:attrNameLst>
                                          <p:attrName>style.visibility</p:attrName>
                                        </p:attrNameLst>
                                      </p:cBhvr>
                                      <p:to>
                                        <p:strVal val="visible"/>
                                      </p:to>
                                    </p:set>
                                    <p:anim calcmode="lin" valueType="num">
                                      <p:cBhvr additive="base">
                                        <p:cTn id="39" dur="500" fill="hold"/>
                                        <p:tgtEl>
                                          <p:spTgt spid="84"/>
                                        </p:tgtEl>
                                        <p:attrNameLst>
                                          <p:attrName>ppt_x</p:attrName>
                                        </p:attrNameLst>
                                      </p:cBhvr>
                                      <p:tavLst>
                                        <p:tav tm="0">
                                          <p:val>
                                            <p:strVal val="0-#ppt_w/2"/>
                                          </p:val>
                                        </p:tav>
                                        <p:tav tm="100000">
                                          <p:val>
                                            <p:strVal val="#ppt_x"/>
                                          </p:val>
                                        </p:tav>
                                      </p:tavLst>
                                    </p:anim>
                                    <p:anim calcmode="lin" valueType="num">
                                      <p:cBhvr additive="base">
                                        <p:cTn id="40" dur="500" fill="hold"/>
                                        <p:tgtEl>
                                          <p:spTgt spid="8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animBg="1" autoUpdateAnimBg="0"/>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317" name="日期占位符 1"/>
          <p:cNvSpPr>
            <a:spLocks noGrp="1"/>
          </p:cNvSpPr>
          <p:nvPr>
            <p:ph type="dt" sz="quarter" idx="10"/>
          </p:nvPr>
        </p:nvSpPr>
        <p:spPr>
          <a:xfrm>
            <a:off x="325438" y="6564313"/>
            <a:ext cx="2133600" cy="476250"/>
          </a:xfrm>
          <a:noFill/>
        </p:spPr>
        <p:txBody>
          <a:bodyPr/>
          <a:lstStyle/>
          <a:p>
            <a:fld id="{F6A14B56-2F56-4A4D-874D-9713B0D0335C}" type="datetime1">
              <a:rPr lang="zh-CN" altLang="en-US" smtClean="0">
                <a:latin typeface="Arial" pitchFamily="34" charset="0"/>
              </a:rPr>
              <a:pPr/>
              <a:t>2019-10-9</a:t>
            </a:fld>
            <a:endParaRPr lang="en-US" altLang="zh-CN" smtClean="0">
              <a:latin typeface="Arial" pitchFamily="34" charset="0"/>
            </a:endParaRPr>
          </a:p>
        </p:txBody>
      </p:sp>
      <p:sp>
        <p:nvSpPr>
          <p:cNvPr id="97318" name="页脚占位符 2"/>
          <p:cNvSpPr>
            <a:spLocks noGrp="1"/>
          </p:cNvSpPr>
          <p:nvPr>
            <p:ph type="ftr" sz="quarter" idx="11"/>
          </p:nvPr>
        </p:nvSpPr>
        <p:spPr>
          <a:xfrm>
            <a:off x="3103563" y="6548438"/>
            <a:ext cx="2895600" cy="476250"/>
          </a:xfrm>
          <a:noFill/>
        </p:spPr>
        <p:txBody>
          <a:bodyPr/>
          <a:lstStyle/>
          <a:p>
            <a:r>
              <a:rPr lang="en-US" altLang="zh-CN" smtClean="0">
                <a:latin typeface="Arial" pitchFamily="34" charset="0"/>
              </a:rPr>
              <a:t>电工电子教研室</a:t>
            </a:r>
          </a:p>
        </p:txBody>
      </p:sp>
      <p:sp>
        <p:nvSpPr>
          <p:cNvPr id="97319" name="灯片编号占位符 3"/>
          <p:cNvSpPr>
            <a:spLocks noGrp="1"/>
          </p:cNvSpPr>
          <p:nvPr>
            <p:ph type="sldNum" sz="quarter" idx="12"/>
          </p:nvPr>
        </p:nvSpPr>
        <p:spPr>
          <a:xfrm>
            <a:off x="6596063" y="6564313"/>
            <a:ext cx="2133600" cy="476250"/>
          </a:xfrm>
          <a:noFill/>
        </p:spPr>
        <p:txBody>
          <a:bodyPr/>
          <a:lstStyle/>
          <a:p>
            <a:fld id="{A922692C-41EF-499F-8A63-AA3C9367747B}" type="slidenum">
              <a:rPr lang="en-US" altLang="zh-CN" smtClean="0">
                <a:latin typeface="Arial" pitchFamily="34" charset="0"/>
              </a:rPr>
              <a:pPr/>
              <a:t>113</a:t>
            </a:fld>
            <a:endParaRPr lang="en-US" altLang="zh-CN" smtClean="0">
              <a:latin typeface="Arial" pitchFamily="34" charset="0"/>
            </a:endParaRPr>
          </a:p>
        </p:txBody>
      </p:sp>
      <p:grpSp>
        <p:nvGrpSpPr>
          <p:cNvPr id="97320" name="Group 219"/>
          <p:cNvGrpSpPr>
            <a:grpSpLocks/>
          </p:cNvGrpSpPr>
          <p:nvPr/>
        </p:nvGrpSpPr>
        <p:grpSpPr bwMode="auto">
          <a:xfrm>
            <a:off x="4638675" y="107950"/>
            <a:ext cx="4287838" cy="3225800"/>
            <a:chOff x="2643" y="68"/>
            <a:chExt cx="2701" cy="2032"/>
          </a:xfrm>
        </p:grpSpPr>
        <p:sp>
          <p:nvSpPr>
            <p:cNvPr id="97338" name="Line 6"/>
            <p:cNvSpPr>
              <a:spLocks noChangeShapeType="1"/>
            </p:cNvSpPr>
            <p:nvPr/>
          </p:nvSpPr>
          <p:spPr bwMode="auto">
            <a:xfrm>
              <a:off x="4446" y="348"/>
              <a:ext cx="263" cy="0"/>
            </a:xfrm>
            <a:prstGeom prst="line">
              <a:avLst/>
            </a:prstGeom>
            <a:noFill/>
            <a:ln w="12700">
              <a:solidFill>
                <a:schemeClr val="tx1"/>
              </a:solidFill>
              <a:round/>
              <a:headEnd type="triangle" w="med" len="lg"/>
              <a:tailEnd type="none" w="med" len="lg"/>
            </a:ln>
          </p:spPr>
          <p:txBody>
            <a:bodyPr/>
            <a:lstStyle/>
            <a:p>
              <a:endParaRPr lang="zh-CN" altLang="en-US"/>
            </a:p>
          </p:txBody>
        </p:sp>
        <p:graphicFrame>
          <p:nvGraphicFramePr>
            <p:cNvPr id="97296" name="Object 7"/>
            <p:cNvGraphicFramePr>
              <a:graphicFrameLocks noChangeAspect="1"/>
            </p:cNvGraphicFramePr>
            <p:nvPr/>
          </p:nvGraphicFramePr>
          <p:xfrm>
            <a:off x="4658" y="1430"/>
            <a:ext cx="178" cy="171"/>
          </p:xfrm>
          <a:graphic>
            <a:graphicData uri="http://schemas.openxmlformats.org/presentationml/2006/ole">
              <p:oleObj spid="_x0000_s97317" name="公式" r:id="rId4" imgW="139700" imgH="139700" progId="Equation.3">
                <p:embed/>
              </p:oleObj>
            </a:graphicData>
          </a:graphic>
        </p:graphicFrame>
        <p:graphicFrame>
          <p:nvGraphicFramePr>
            <p:cNvPr id="97297" name="Object 8"/>
            <p:cNvGraphicFramePr>
              <a:graphicFrameLocks noChangeAspect="1"/>
            </p:cNvGraphicFramePr>
            <p:nvPr/>
          </p:nvGraphicFramePr>
          <p:xfrm>
            <a:off x="4683" y="1800"/>
            <a:ext cx="153" cy="81"/>
          </p:xfrm>
          <a:graphic>
            <a:graphicData uri="http://schemas.openxmlformats.org/presentationml/2006/ole">
              <p:oleObj spid="_x0000_s97318" name="公式" r:id="rId5" imgW="139518" imgH="76101" progId="Equation.3">
                <p:embed/>
              </p:oleObj>
            </a:graphicData>
          </a:graphic>
        </p:graphicFrame>
        <p:graphicFrame>
          <p:nvGraphicFramePr>
            <p:cNvPr id="97298" name="Object 9"/>
            <p:cNvGraphicFramePr>
              <a:graphicFrameLocks noChangeAspect="1"/>
            </p:cNvGraphicFramePr>
            <p:nvPr/>
          </p:nvGraphicFramePr>
          <p:xfrm>
            <a:off x="4658" y="1525"/>
            <a:ext cx="215" cy="285"/>
          </p:xfrm>
          <a:graphic>
            <a:graphicData uri="http://schemas.openxmlformats.org/presentationml/2006/ole">
              <p:oleObj spid="_x0000_s97319" name="公式" r:id="rId6" imgW="165028" imgH="228501" progId="Equation.3">
                <p:embed/>
              </p:oleObj>
            </a:graphicData>
          </a:graphic>
        </p:graphicFrame>
        <p:sp>
          <p:nvSpPr>
            <p:cNvPr id="97339" name="Oval 12"/>
            <p:cNvSpPr>
              <a:spLocks noChangeArrowheads="1"/>
            </p:cNvSpPr>
            <p:nvPr/>
          </p:nvSpPr>
          <p:spPr bwMode="auto">
            <a:xfrm>
              <a:off x="4845" y="373"/>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graphicFrame>
          <p:nvGraphicFramePr>
            <p:cNvPr id="97299" name="Object 13"/>
            <p:cNvGraphicFramePr>
              <a:graphicFrameLocks noChangeAspect="1"/>
            </p:cNvGraphicFramePr>
            <p:nvPr/>
          </p:nvGraphicFramePr>
          <p:xfrm>
            <a:off x="5101" y="1540"/>
            <a:ext cx="243" cy="239"/>
          </p:xfrm>
          <a:graphic>
            <a:graphicData uri="http://schemas.openxmlformats.org/presentationml/2006/ole">
              <p:oleObj spid="_x0000_s97320" name="公式" r:id="rId7" imgW="215619" imgH="215619" progId="Equation.3">
                <p:embed/>
              </p:oleObj>
            </a:graphicData>
          </a:graphic>
        </p:graphicFrame>
        <p:grpSp>
          <p:nvGrpSpPr>
            <p:cNvPr id="97340" name="Group 14"/>
            <p:cNvGrpSpPr>
              <a:grpSpLocks/>
            </p:cNvGrpSpPr>
            <p:nvPr/>
          </p:nvGrpSpPr>
          <p:grpSpPr bwMode="auto">
            <a:xfrm>
              <a:off x="4148" y="1913"/>
              <a:ext cx="152" cy="187"/>
              <a:chOff x="4116" y="3479"/>
              <a:chExt cx="152" cy="187"/>
            </a:xfrm>
          </p:grpSpPr>
          <p:sp>
            <p:nvSpPr>
              <p:cNvPr id="97378" name="Line 15"/>
              <p:cNvSpPr>
                <a:spLocks noChangeShapeType="1"/>
              </p:cNvSpPr>
              <p:nvPr/>
            </p:nvSpPr>
            <p:spPr bwMode="auto">
              <a:xfrm>
                <a:off x="4191" y="3514"/>
                <a:ext cx="0" cy="152"/>
              </a:xfrm>
              <a:prstGeom prst="line">
                <a:avLst/>
              </a:prstGeom>
              <a:noFill/>
              <a:ln w="12700">
                <a:solidFill>
                  <a:schemeClr val="tx1"/>
                </a:solidFill>
                <a:round/>
                <a:headEnd/>
                <a:tailEnd/>
              </a:ln>
            </p:spPr>
            <p:txBody>
              <a:bodyPr/>
              <a:lstStyle/>
              <a:p>
                <a:endParaRPr lang="zh-CN" altLang="en-US"/>
              </a:p>
            </p:txBody>
          </p:sp>
          <p:sp>
            <p:nvSpPr>
              <p:cNvPr id="97379" name="Oval 16"/>
              <p:cNvSpPr>
                <a:spLocks noChangeArrowheads="1"/>
              </p:cNvSpPr>
              <p:nvPr/>
            </p:nvSpPr>
            <p:spPr bwMode="auto">
              <a:xfrm>
                <a:off x="4157" y="3479"/>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sp>
            <p:nvSpPr>
              <p:cNvPr id="97380" name="Line 17"/>
              <p:cNvSpPr>
                <a:spLocks noChangeShapeType="1"/>
              </p:cNvSpPr>
              <p:nvPr/>
            </p:nvSpPr>
            <p:spPr bwMode="auto">
              <a:xfrm>
                <a:off x="4116" y="3666"/>
                <a:ext cx="152" cy="0"/>
              </a:xfrm>
              <a:prstGeom prst="line">
                <a:avLst/>
              </a:prstGeom>
              <a:noFill/>
              <a:ln w="38100">
                <a:solidFill>
                  <a:schemeClr val="tx1"/>
                </a:solidFill>
                <a:round/>
                <a:headEnd/>
                <a:tailEnd/>
              </a:ln>
            </p:spPr>
            <p:txBody>
              <a:bodyPr/>
              <a:lstStyle/>
              <a:p>
                <a:endParaRPr lang="zh-CN" altLang="en-US"/>
              </a:p>
            </p:txBody>
          </p:sp>
        </p:grpSp>
        <p:graphicFrame>
          <p:nvGraphicFramePr>
            <p:cNvPr id="97300" name="Object 18"/>
            <p:cNvGraphicFramePr>
              <a:graphicFrameLocks noChangeAspect="1"/>
            </p:cNvGraphicFramePr>
            <p:nvPr/>
          </p:nvGraphicFramePr>
          <p:xfrm>
            <a:off x="3167" y="442"/>
            <a:ext cx="178" cy="171"/>
          </p:xfrm>
          <a:graphic>
            <a:graphicData uri="http://schemas.openxmlformats.org/presentationml/2006/ole">
              <p:oleObj spid="_x0000_s97321" name="公式" r:id="rId8" imgW="139700" imgH="139700" progId="Equation.3">
                <p:embed/>
              </p:oleObj>
            </a:graphicData>
          </a:graphic>
        </p:graphicFrame>
        <p:graphicFrame>
          <p:nvGraphicFramePr>
            <p:cNvPr id="97301" name="Object 19"/>
            <p:cNvGraphicFramePr>
              <a:graphicFrameLocks noChangeAspect="1"/>
            </p:cNvGraphicFramePr>
            <p:nvPr/>
          </p:nvGraphicFramePr>
          <p:xfrm>
            <a:off x="3167" y="1825"/>
            <a:ext cx="153" cy="81"/>
          </p:xfrm>
          <a:graphic>
            <a:graphicData uri="http://schemas.openxmlformats.org/presentationml/2006/ole">
              <p:oleObj spid="_x0000_s97322" name="公式" r:id="rId9" imgW="139518" imgH="76101" progId="Equation.3">
                <p:embed/>
              </p:oleObj>
            </a:graphicData>
          </a:graphic>
        </p:graphicFrame>
        <p:graphicFrame>
          <p:nvGraphicFramePr>
            <p:cNvPr id="97302" name="Object 20"/>
            <p:cNvGraphicFramePr>
              <a:graphicFrameLocks noChangeAspect="1"/>
            </p:cNvGraphicFramePr>
            <p:nvPr/>
          </p:nvGraphicFramePr>
          <p:xfrm>
            <a:off x="3165" y="1050"/>
            <a:ext cx="198" cy="269"/>
          </p:xfrm>
          <a:graphic>
            <a:graphicData uri="http://schemas.openxmlformats.org/presentationml/2006/ole">
              <p:oleObj spid="_x0000_s97323" name="公式" r:id="rId10" imgW="152268" imgH="215713" progId="Equation.3">
                <p:embed/>
              </p:oleObj>
            </a:graphicData>
          </a:graphic>
        </p:graphicFrame>
        <p:sp>
          <p:nvSpPr>
            <p:cNvPr id="97341" name="Line 21"/>
            <p:cNvSpPr>
              <a:spLocks noChangeShapeType="1"/>
            </p:cNvSpPr>
            <p:nvPr/>
          </p:nvSpPr>
          <p:spPr bwMode="auto">
            <a:xfrm rot="10800000" flipH="1">
              <a:off x="3760" y="348"/>
              <a:ext cx="254" cy="0"/>
            </a:xfrm>
            <a:prstGeom prst="line">
              <a:avLst/>
            </a:prstGeom>
            <a:noFill/>
            <a:ln w="12700">
              <a:solidFill>
                <a:schemeClr val="tx1"/>
              </a:solidFill>
              <a:round/>
              <a:headEnd/>
              <a:tailEnd type="triangle" w="med" len="lg"/>
            </a:ln>
          </p:spPr>
          <p:txBody>
            <a:bodyPr/>
            <a:lstStyle/>
            <a:p>
              <a:endParaRPr lang="zh-CN" altLang="en-US"/>
            </a:p>
          </p:txBody>
        </p:sp>
        <p:sp>
          <p:nvSpPr>
            <p:cNvPr id="97342" name="Line 22"/>
            <p:cNvSpPr>
              <a:spLocks noChangeShapeType="1"/>
            </p:cNvSpPr>
            <p:nvPr/>
          </p:nvSpPr>
          <p:spPr bwMode="auto">
            <a:xfrm>
              <a:off x="4437" y="404"/>
              <a:ext cx="907" cy="0"/>
            </a:xfrm>
            <a:prstGeom prst="line">
              <a:avLst/>
            </a:prstGeom>
            <a:noFill/>
            <a:ln w="12700">
              <a:solidFill>
                <a:schemeClr val="tx1"/>
              </a:solidFill>
              <a:round/>
              <a:headEnd/>
              <a:tailEnd/>
            </a:ln>
          </p:spPr>
          <p:txBody>
            <a:bodyPr/>
            <a:lstStyle/>
            <a:p>
              <a:endParaRPr lang="zh-CN" altLang="en-US"/>
            </a:p>
          </p:txBody>
        </p:sp>
        <p:sp>
          <p:nvSpPr>
            <p:cNvPr id="97343" name="Line 23"/>
            <p:cNvSpPr>
              <a:spLocks noChangeShapeType="1"/>
            </p:cNvSpPr>
            <p:nvPr/>
          </p:nvSpPr>
          <p:spPr bwMode="auto">
            <a:xfrm flipH="1">
              <a:off x="3032" y="402"/>
              <a:ext cx="974" cy="0"/>
            </a:xfrm>
            <a:prstGeom prst="line">
              <a:avLst/>
            </a:prstGeom>
            <a:noFill/>
            <a:ln w="12700">
              <a:solidFill>
                <a:schemeClr val="tx1"/>
              </a:solidFill>
              <a:round/>
              <a:headEnd/>
              <a:tailEnd/>
            </a:ln>
          </p:spPr>
          <p:txBody>
            <a:bodyPr/>
            <a:lstStyle/>
            <a:p>
              <a:endParaRPr lang="zh-CN" altLang="en-US"/>
            </a:p>
          </p:txBody>
        </p:sp>
        <p:sp>
          <p:nvSpPr>
            <p:cNvPr id="97344" name="Line 24"/>
            <p:cNvSpPr>
              <a:spLocks noChangeShapeType="1"/>
            </p:cNvSpPr>
            <p:nvPr/>
          </p:nvSpPr>
          <p:spPr bwMode="auto">
            <a:xfrm flipV="1">
              <a:off x="4429" y="407"/>
              <a:ext cx="0" cy="677"/>
            </a:xfrm>
            <a:prstGeom prst="line">
              <a:avLst/>
            </a:prstGeom>
            <a:noFill/>
            <a:ln w="12700">
              <a:solidFill>
                <a:schemeClr val="tx1"/>
              </a:solidFill>
              <a:round/>
              <a:headEnd/>
              <a:tailEnd/>
            </a:ln>
          </p:spPr>
          <p:txBody>
            <a:bodyPr/>
            <a:lstStyle/>
            <a:p>
              <a:endParaRPr lang="zh-CN" altLang="en-US"/>
            </a:p>
          </p:txBody>
        </p:sp>
        <p:sp>
          <p:nvSpPr>
            <p:cNvPr id="97345" name="Line 25"/>
            <p:cNvSpPr>
              <a:spLocks noChangeShapeType="1"/>
            </p:cNvSpPr>
            <p:nvPr/>
          </p:nvSpPr>
          <p:spPr bwMode="auto">
            <a:xfrm>
              <a:off x="4014" y="1084"/>
              <a:ext cx="406" cy="0"/>
            </a:xfrm>
            <a:prstGeom prst="line">
              <a:avLst/>
            </a:prstGeom>
            <a:noFill/>
            <a:ln w="12700">
              <a:solidFill>
                <a:schemeClr val="tx1"/>
              </a:solidFill>
              <a:round/>
              <a:headEnd/>
              <a:tailEnd/>
            </a:ln>
          </p:spPr>
          <p:txBody>
            <a:bodyPr/>
            <a:lstStyle/>
            <a:p>
              <a:endParaRPr lang="zh-CN" altLang="en-US"/>
            </a:p>
          </p:txBody>
        </p:sp>
        <p:sp>
          <p:nvSpPr>
            <p:cNvPr id="97346" name="Line 26"/>
            <p:cNvSpPr>
              <a:spLocks noChangeShapeType="1"/>
            </p:cNvSpPr>
            <p:nvPr/>
          </p:nvSpPr>
          <p:spPr bwMode="auto">
            <a:xfrm flipV="1">
              <a:off x="4006" y="407"/>
              <a:ext cx="0" cy="677"/>
            </a:xfrm>
            <a:prstGeom prst="line">
              <a:avLst/>
            </a:prstGeom>
            <a:noFill/>
            <a:ln w="12700">
              <a:solidFill>
                <a:schemeClr val="tx1"/>
              </a:solidFill>
              <a:round/>
              <a:headEnd/>
              <a:tailEnd/>
            </a:ln>
          </p:spPr>
          <p:txBody>
            <a:bodyPr/>
            <a:lstStyle/>
            <a:p>
              <a:endParaRPr lang="zh-CN" altLang="en-US"/>
            </a:p>
          </p:txBody>
        </p:sp>
        <p:graphicFrame>
          <p:nvGraphicFramePr>
            <p:cNvPr id="97303" name="Object 27"/>
            <p:cNvGraphicFramePr>
              <a:graphicFrameLocks noChangeAspect="1"/>
            </p:cNvGraphicFramePr>
            <p:nvPr/>
          </p:nvGraphicFramePr>
          <p:xfrm>
            <a:off x="3621" y="195"/>
            <a:ext cx="139" cy="186"/>
          </p:xfrm>
          <a:graphic>
            <a:graphicData uri="http://schemas.openxmlformats.org/presentationml/2006/ole">
              <p:oleObj spid="_x0000_s97324" name="公式" r:id="rId11" imgW="126725" imgH="177415" progId="Equation.3">
                <p:embed/>
              </p:oleObj>
            </a:graphicData>
          </a:graphic>
        </p:graphicFrame>
        <p:graphicFrame>
          <p:nvGraphicFramePr>
            <p:cNvPr id="97304" name="Object 28"/>
            <p:cNvGraphicFramePr>
              <a:graphicFrameLocks noChangeAspect="1"/>
            </p:cNvGraphicFramePr>
            <p:nvPr/>
          </p:nvGraphicFramePr>
          <p:xfrm>
            <a:off x="4811" y="226"/>
            <a:ext cx="125" cy="147"/>
          </p:xfrm>
          <a:graphic>
            <a:graphicData uri="http://schemas.openxmlformats.org/presentationml/2006/ole">
              <p:oleObj spid="_x0000_s97325" name="公式" r:id="rId12" imgW="114201" imgH="139579" progId="Equation.3">
                <p:embed/>
              </p:oleObj>
            </a:graphicData>
          </a:graphic>
        </p:graphicFrame>
        <p:graphicFrame>
          <p:nvGraphicFramePr>
            <p:cNvPr id="97305" name="Object 29"/>
            <p:cNvGraphicFramePr>
              <a:graphicFrameLocks noChangeAspect="1"/>
            </p:cNvGraphicFramePr>
            <p:nvPr/>
          </p:nvGraphicFramePr>
          <p:xfrm>
            <a:off x="4168" y="898"/>
            <a:ext cx="125" cy="147"/>
          </p:xfrm>
          <a:graphic>
            <a:graphicData uri="http://schemas.openxmlformats.org/presentationml/2006/ole">
              <p:oleObj spid="_x0000_s97326" name="公式" r:id="rId13" imgW="114201" imgH="139579" progId="Equation.3">
                <p:embed/>
              </p:oleObj>
            </a:graphicData>
          </a:graphic>
        </p:graphicFrame>
        <p:sp>
          <p:nvSpPr>
            <p:cNvPr id="97347" name="Rectangle 30"/>
            <p:cNvSpPr>
              <a:spLocks noChangeArrowheads="1"/>
            </p:cNvSpPr>
            <p:nvPr/>
          </p:nvSpPr>
          <p:spPr bwMode="auto">
            <a:xfrm>
              <a:off x="3948" y="683"/>
              <a:ext cx="107" cy="268"/>
            </a:xfrm>
            <a:prstGeom prst="rect">
              <a:avLst/>
            </a:prstGeom>
            <a:solidFill>
              <a:schemeClr val="bg1"/>
            </a:solidFill>
            <a:ln w="25400" algn="ctr">
              <a:solidFill>
                <a:srgbClr val="3366FF"/>
              </a:solidFill>
              <a:miter lim="800000"/>
              <a:headEnd/>
              <a:tailEnd/>
            </a:ln>
          </p:spPr>
          <p:txBody>
            <a:bodyPr wrap="none" anchor="ctr"/>
            <a:lstStyle/>
            <a:p>
              <a:endParaRPr lang="zh-CN" altLang="en-US"/>
            </a:p>
          </p:txBody>
        </p:sp>
        <p:graphicFrame>
          <p:nvGraphicFramePr>
            <p:cNvPr id="97306" name="Object 31"/>
            <p:cNvGraphicFramePr>
              <a:graphicFrameLocks noChangeAspect="1"/>
            </p:cNvGraphicFramePr>
            <p:nvPr/>
          </p:nvGraphicFramePr>
          <p:xfrm>
            <a:off x="4065" y="585"/>
            <a:ext cx="215" cy="253"/>
          </p:xfrm>
          <a:graphic>
            <a:graphicData uri="http://schemas.openxmlformats.org/presentationml/2006/ole">
              <p:oleObj spid="_x0000_s97327" name="公式" r:id="rId14" imgW="190500" imgH="228600" progId="Equation.3">
                <p:embed/>
              </p:oleObj>
            </a:graphicData>
          </a:graphic>
        </p:graphicFrame>
        <p:grpSp>
          <p:nvGrpSpPr>
            <p:cNvPr id="97348" name="Group 32"/>
            <p:cNvGrpSpPr>
              <a:grpSpLocks/>
            </p:cNvGrpSpPr>
            <p:nvPr/>
          </p:nvGrpSpPr>
          <p:grpSpPr bwMode="auto">
            <a:xfrm>
              <a:off x="4276" y="433"/>
              <a:ext cx="461" cy="589"/>
              <a:chOff x="4234" y="2770"/>
              <a:chExt cx="461" cy="589"/>
            </a:xfrm>
          </p:grpSpPr>
          <p:grpSp>
            <p:nvGrpSpPr>
              <p:cNvPr id="97374" name="Group 33"/>
              <p:cNvGrpSpPr>
                <a:grpSpLocks/>
              </p:cNvGrpSpPr>
              <p:nvPr/>
            </p:nvGrpSpPr>
            <p:grpSpPr bwMode="auto">
              <a:xfrm>
                <a:off x="4234" y="2978"/>
                <a:ext cx="305" cy="356"/>
                <a:chOff x="2068" y="1449"/>
                <a:chExt cx="305" cy="356"/>
              </a:xfrm>
            </p:grpSpPr>
            <p:sp>
              <p:nvSpPr>
                <p:cNvPr id="97376" name="AutoShape 34"/>
                <p:cNvSpPr>
                  <a:spLocks noChangeArrowheads="1"/>
                </p:cNvSpPr>
                <p:nvPr/>
              </p:nvSpPr>
              <p:spPr bwMode="auto">
                <a:xfrm>
                  <a:off x="2068" y="1449"/>
                  <a:ext cx="305" cy="356"/>
                </a:xfrm>
                <a:prstGeom prst="diamond">
                  <a:avLst/>
                </a:prstGeom>
                <a:solidFill>
                  <a:schemeClr val="bg1"/>
                </a:solidFill>
                <a:ln w="38100" algn="ctr">
                  <a:solidFill>
                    <a:srgbClr val="FF9900"/>
                  </a:solidFill>
                  <a:miter lim="800000"/>
                  <a:headEnd/>
                  <a:tailEnd/>
                </a:ln>
              </p:spPr>
              <p:txBody>
                <a:bodyPr wrap="none" anchor="ctr"/>
                <a:lstStyle/>
                <a:p>
                  <a:endParaRPr lang="zh-CN" altLang="en-US"/>
                </a:p>
              </p:txBody>
            </p:sp>
            <p:sp>
              <p:nvSpPr>
                <p:cNvPr id="97377" name="Line 35"/>
                <p:cNvSpPr>
                  <a:spLocks noChangeShapeType="1"/>
                </p:cNvSpPr>
                <p:nvPr/>
              </p:nvSpPr>
              <p:spPr bwMode="auto">
                <a:xfrm>
                  <a:off x="2076" y="1627"/>
                  <a:ext cx="280" cy="0"/>
                </a:xfrm>
                <a:prstGeom prst="line">
                  <a:avLst/>
                </a:prstGeom>
                <a:noFill/>
                <a:ln w="25400">
                  <a:solidFill>
                    <a:srgbClr val="FF9900"/>
                  </a:solidFill>
                  <a:round/>
                  <a:headEnd/>
                  <a:tailEnd/>
                </a:ln>
              </p:spPr>
              <p:txBody>
                <a:bodyPr/>
                <a:lstStyle/>
                <a:p>
                  <a:endParaRPr lang="zh-CN" altLang="en-US"/>
                </a:p>
              </p:txBody>
            </p:sp>
          </p:grpSp>
          <p:sp>
            <p:nvSpPr>
              <p:cNvPr id="97375" name="Line 36"/>
              <p:cNvSpPr>
                <a:spLocks noChangeShapeType="1"/>
              </p:cNvSpPr>
              <p:nvPr/>
            </p:nvSpPr>
            <p:spPr bwMode="auto">
              <a:xfrm rot="-5400000">
                <a:off x="4402" y="3187"/>
                <a:ext cx="344" cy="0"/>
              </a:xfrm>
              <a:prstGeom prst="line">
                <a:avLst/>
              </a:prstGeom>
              <a:noFill/>
              <a:ln w="12700">
                <a:solidFill>
                  <a:schemeClr val="tx1"/>
                </a:solidFill>
                <a:round/>
                <a:headEnd type="triangle" w="med" len="lg"/>
                <a:tailEnd type="none" w="med" len="lg"/>
              </a:ln>
            </p:spPr>
            <p:txBody>
              <a:bodyPr/>
              <a:lstStyle/>
              <a:p>
                <a:endParaRPr lang="zh-CN" altLang="en-US"/>
              </a:p>
            </p:txBody>
          </p:sp>
          <p:graphicFrame>
            <p:nvGraphicFramePr>
              <p:cNvPr id="97316" name="Object 37"/>
              <p:cNvGraphicFramePr>
                <a:graphicFrameLocks noChangeAspect="1"/>
              </p:cNvGraphicFramePr>
              <p:nvPr/>
            </p:nvGraphicFramePr>
            <p:xfrm>
              <a:off x="4422" y="2770"/>
              <a:ext cx="273" cy="253"/>
            </p:xfrm>
            <a:graphic>
              <a:graphicData uri="http://schemas.openxmlformats.org/presentationml/2006/ole">
                <p:oleObj spid="_x0000_s97328" name="公式" r:id="rId15" imgW="241300" imgH="228600" progId="Equation.3">
                  <p:embed/>
                </p:oleObj>
              </a:graphicData>
            </a:graphic>
          </p:graphicFrame>
        </p:grpSp>
        <p:sp>
          <p:nvSpPr>
            <p:cNvPr id="97349" name="Oval 38"/>
            <p:cNvSpPr>
              <a:spLocks noChangeArrowheads="1"/>
            </p:cNvSpPr>
            <p:nvPr/>
          </p:nvSpPr>
          <p:spPr bwMode="auto">
            <a:xfrm>
              <a:off x="4191" y="1042"/>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graphicFrame>
          <p:nvGraphicFramePr>
            <p:cNvPr id="97307" name="Object 39"/>
            <p:cNvGraphicFramePr>
              <a:graphicFrameLocks noChangeAspect="1"/>
            </p:cNvGraphicFramePr>
            <p:nvPr/>
          </p:nvGraphicFramePr>
          <p:xfrm>
            <a:off x="3919" y="1501"/>
            <a:ext cx="214" cy="253"/>
          </p:xfrm>
          <a:graphic>
            <a:graphicData uri="http://schemas.openxmlformats.org/presentationml/2006/ole">
              <p:oleObj spid="_x0000_s97329" name="公式" r:id="rId16" imgW="190500" imgH="228600" progId="Equation.3">
                <p:embed/>
              </p:oleObj>
            </a:graphicData>
          </a:graphic>
        </p:graphicFrame>
        <p:sp>
          <p:nvSpPr>
            <p:cNvPr id="97350" name="Line 40"/>
            <p:cNvSpPr>
              <a:spLocks noChangeShapeType="1"/>
            </p:cNvSpPr>
            <p:nvPr/>
          </p:nvSpPr>
          <p:spPr bwMode="auto">
            <a:xfrm flipV="1">
              <a:off x="4224" y="1068"/>
              <a:ext cx="0" cy="914"/>
            </a:xfrm>
            <a:prstGeom prst="line">
              <a:avLst/>
            </a:prstGeom>
            <a:noFill/>
            <a:ln w="12700">
              <a:solidFill>
                <a:schemeClr val="tx1"/>
              </a:solidFill>
              <a:round/>
              <a:headEnd/>
              <a:tailEnd/>
            </a:ln>
          </p:spPr>
          <p:txBody>
            <a:bodyPr/>
            <a:lstStyle/>
            <a:p>
              <a:endParaRPr lang="zh-CN" altLang="en-US"/>
            </a:p>
          </p:txBody>
        </p:sp>
        <p:sp>
          <p:nvSpPr>
            <p:cNvPr id="97351" name="Rectangle 41"/>
            <p:cNvSpPr>
              <a:spLocks noChangeArrowheads="1"/>
            </p:cNvSpPr>
            <p:nvPr/>
          </p:nvSpPr>
          <p:spPr bwMode="auto">
            <a:xfrm>
              <a:off x="4166" y="1511"/>
              <a:ext cx="107" cy="268"/>
            </a:xfrm>
            <a:prstGeom prst="rect">
              <a:avLst/>
            </a:prstGeom>
            <a:solidFill>
              <a:schemeClr val="bg1"/>
            </a:solidFill>
            <a:ln w="25400" algn="ctr">
              <a:solidFill>
                <a:srgbClr val="3366FF"/>
              </a:solidFill>
              <a:miter lim="800000"/>
              <a:headEnd/>
              <a:tailEnd/>
            </a:ln>
          </p:spPr>
          <p:txBody>
            <a:bodyPr wrap="none" anchor="ctr"/>
            <a:lstStyle/>
            <a:p>
              <a:endParaRPr lang="zh-CN" altLang="en-US"/>
            </a:p>
          </p:txBody>
        </p:sp>
        <p:sp>
          <p:nvSpPr>
            <p:cNvPr id="97352" name="Line 43"/>
            <p:cNvSpPr>
              <a:spLocks noChangeShapeType="1"/>
            </p:cNvSpPr>
            <p:nvPr/>
          </p:nvSpPr>
          <p:spPr bwMode="auto">
            <a:xfrm>
              <a:off x="3032" y="1939"/>
              <a:ext cx="2312" cy="0"/>
            </a:xfrm>
            <a:prstGeom prst="line">
              <a:avLst/>
            </a:prstGeom>
            <a:noFill/>
            <a:ln w="12700">
              <a:solidFill>
                <a:schemeClr val="tx1"/>
              </a:solidFill>
              <a:round/>
              <a:headEnd/>
              <a:tailEnd/>
            </a:ln>
          </p:spPr>
          <p:txBody>
            <a:bodyPr/>
            <a:lstStyle/>
            <a:p>
              <a:endParaRPr lang="zh-CN" altLang="en-US"/>
            </a:p>
          </p:txBody>
        </p:sp>
        <p:sp>
          <p:nvSpPr>
            <p:cNvPr id="97353" name="Line 46"/>
            <p:cNvSpPr>
              <a:spLocks noChangeShapeType="1"/>
            </p:cNvSpPr>
            <p:nvPr/>
          </p:nvSpPr>
          <p:spPr bwMode="auto">
            <a:xfrm flipV="1">
              <a:off x="3586" y="407"/>
              <a:ext cx="0" cy="1524"/>
            </a:xfrm>
            <a:prstGeom prst="line">
              <a:avLst/>
            </a:prstGeom>
            <a:noFill/>
            <a:ln w="12700">
              <a:solidFill>
                <a:schemeClr val="tx1"/>
              </a:solidFill>
              <a:round/>
              <a:headEnd/>
              <a:tailEnd/>
            </a:ln>
          </p:spPr>
          <p:txBody>
            <a:bodyPr/>
            <a:lstStyle/>
            <a:p>
              <a:endParaRPr lang="zh-CN" altLang="en-US"/>
            </a:p>
          </p:txBody>
        </p:sp>
        <p:sp>
          <p:nvSpPr>
            <p:cNvPr id="97354" name="Rectangle 47"/>
            <p:cNvSpPr>
              <a:spLocks noChangeArrowheads="1"/>
            </p:cNvSpPr>
            <p:nvPr/>
          </p:nvSpPr>
          <p:spPr bwMode="auto">
            <a:xfrm>
              <a:off x="3535" y="1093"/>
              <a:ext cx="107" cy="268"/>
            </a:xfrm>
            <a:prstGeom prst="rect">
              <a:avLst/>
            </a:prstGeom>
            <a:solidFill>
              <a:schemeClr val="bg1"/>
            </a:solidFill>
            <a:ln w="25400" algn="ctr">
              <a:solidFill>
                <a:srgbClr val="3366FF"/>
              </a:solidFill>
              <a:miter lim="800000"/>
              <a:headEnd/>
              <a:tailEnd/>
            </a:ln>
          </p:spPr>
          <p:txBody>
            <a:bodyPr wrap="none" anchor="ctr"/>
            <a:lstStyle/>
            <a:p>
              <a:endParaRPr lang="zh-CN" altLang="en-US"/>
            </a:p>
          </p:txBody>
        </p:sp>
        <p:graphicFrame>
          <p:nvGraphicFramePr>
            <p:cNvPr id="97308" name="Object 48"/>
            <p:cNvGraphicFramePr>
              <a:graphicFrameLocks noChangeAspect="1"/>
            </p:cNvGraphicFramePr>
            <p:nvPr/>
          </p:nvGraphicFramePr>
          <p:xfrm>
            <a:off x="3667" y="1093"/>
            <a:ext cx="229" cy="253"/>
          </p:xfrm>
          <a:graphic>
            <a:graphicData uri="http://schemas.openxmlformats.org/presentationml/2006/ole">
              <p:oleObj spid="_x0000_s97330" name="公式" r:id="rId17" imgW="203112" imgH="228501" progId="Equation.3">
                <p:embed/>
              </p:oleObj>
            </a:graphicData>
          </a:graphic>
        </p:graphicFrame>
        <p:sp>
          <p:nvSpPr>
            <p:cNvPr id="97355" name="Line 49"/>
            <p:cNvSpPr>
              <a:spLocks noChangeShapeType="1"/>
            </p:cNvSpPr>
            <p:nvPr/>
          </p:nvSpPr>
          <p:spPr bwMode="auto">
            <a:xfrm flipV="1">
              <a:off x="3033" y="407"/>
              <a:ext cx="0" cy="1524"/>
            </a:xfrm>
            <a:prstGeom prst="line">
              <a:avLst/>
            </a:prstGeom>
            <a:noFill/>
            <a:ln w="12700">
              <a:solidFill>
                <a:schemeClr val="tx1"/>
              </a:solidFill>
              <a:round/>
              <a:headEnd/>
              <a:tailEnd/>
            </a:ln>
          </p:spPr>
          <p:txBody>
            <a:bodyPr/>
            <a:lstStyle/>
            <a:p>
              <a:endParaRPr lang="zh-CN" altLang="en-US"/>
            </a:p>
          </p:txBody>
        </p:sp>
        <p:grpSp>
          <p:nvGrpSpPr>
            <p:cNvPr id="97356" name="Group 50"/>
            <p:cNvGrpSpPr>
              <a:grpSpLocks/>
            </p:cNvGrpSpPr>
            <p:nvPr/>
          </p:nvGrpSpPr>
          <p:grpSpPr bwMode="auto">
            <a:xfrm>
              <a:off x="2643" y="1195"/>
              <a:ext cx="524" cy="443"/>
              <a:chOff x="865" y="2535"/>
              <a:chExt cx="524" cy="443"/>
            </a:xfrm>
          </p:grpSpPr>
          <p:graphicFrame>
            <p:nvGraphicFramePr>
              <p:cNvPr id="97313" name="Object 51"/>
              <p:cNvGraphicFramePr>
                <a:graphicFrameLocks noChangeAspect="1"/>
              </p:cNvGraphicFramePr>
              <p:nvPr/>
            </p:nvGraphicFramePr>
            <p:xfrm>
              <a:off x="1021" y="2535"/>
              <a:ext cx="157" cy="158"/>
            </p:xfrm>
            <a:graphic>
              <a:graphicData uri="http://schemas.openxmlformats.org/presentationml/2006/ole">
                <p:oleObj spid="_x0000_s97331" name="公式" r:id="rId18" imgW="139700" imgH="139700" progId="Equation.3">
                  <p:embed/>
                </p:oleObj>
              </a:graphicData>
            </a:graphic>
          </p:graphicFrame>
          <p:graphicFrame>
            <p:nvGraphicFramePr>
              <p:cNvPr id="97314" name="Object 52"/>
              <p:cNvGraphicFramePr>
                <a:graphicFrameLocks noChangeAspect="1"/>
              </p:cNvGraphicFramePr>
              <p:nvPr/>
            </p:nvGraphicFramePr>
            <p:xfrm>
              <a:off x="1008" y="2889"/>
              <a:ext cx="158" cy="89"/>
            </p:xfrm>
            <a:graphic>
              <a:graphicData uri="http://schemas.openxmlformats.org/presentationml/2006/ole">
                <p:oleObj spid="_x0000_s97332" name="公式" r:id="rId19" imgW="139518" imgH="76101" progId="Equation.3">
                  <p:embed/>
                </p:oleObj>
              </a:graphicData>
            </a:graphic>
          </p:graphicFrame>
          <p:graphicFrame>
            <p:nvGraphicFramePr>
              <p:cNvPr id="97315" name="Object 53"/>
              <p:cNvGraphicFramePr>
                <a:graphicFrameLocks noChangeAspect="1"/>
              </p:cNvGraphicFramePr>
              <p:nvPr/>
            </p:nvGraphicFramePr>
            <p:xfrm>
              <a:off x="865" y="2636"/>
              <a:ext cx="173" cy="253"/>
            </p:xfrm>
            <a:graphic>
              <a:graphicData uri="http://schemas.openxmlformats.org/presentationml/2006/ole">
                <p:oleObj spid="_x0000_s97333" name="公式" r:id="rId20" imgW="152334" imgH="228501" progId="Equation.3">
                  <p:embed/>
                </p:oleObj>
              </a:graphicData>
            </a:graphic>
          </p:graphicFrame>
          <p:grpSp>
            <p:nvGrpSpPr>
              <p:cNvPr id="97371" name="Group 54"/>
              <p:cNvGrpSpPr>
                <a:grpSpLocks/>
              </p:cNvGrpSpPr>
              <p:nvPr/>
            </p:nvGrpSpPr>
            <p:grpSpPr bwMode="auto">
              <a:xfrm>
                <a:off x="1120" y="2648"/>
                <a:ext cx="269" cy="268"/>
                <a:chOff x="144" y="3216"/>
                <a:chExt cx="240" cy="240"/>
              </a:xfrm>
            </p:grpSpPr>
            <p:sp>
              <p:nvSpPr>
                <p:cNvPr id="97372" name="Oval 55"/>
                <p:cNvSpPr>
                  <a:spLocks noChangeArrowheads="1"/>
                </p:cNvSpPr>
                <p:nvPr/>
              </p:nvSpPr>
              <p:spPr bwMode="auto">
                <a:xfrm>
                  <a:off x="144" y="3216"/>
                  <a:ext cx="240" cy="240"/>
                </a:xfrm>
                <a:prstGeom prst="ellipse">
                  <a:avLst/>
                </a:prstGeom>
                <a:noFill/>
                <a:ln w="38100" algn="ctr">
                  <a:solidFill>
                    <a:srgbClr val="FF9900"/>
                  </a:solidFill>
                  <a:round/>
                  <a:headEnd/>
                  <a:tailEnd/>
                </a:ln>
              </p:spPr>
              <p:txBody>
                <a:bodyPr wrap="none" anchor="ctr"/>
                <a:lstStyle/>
                <a:p>
                  <a:endParaRPr lang="zh-CN" altLang="en-US"/>
                </a:p>
              </p:txBody>
            </p:sp>
            <p:sp>
              <p:nvSpPr>
                <p:cNvPr id="97373" name="Line 56"/>
                <p:cNvSpPr>
                  <a:spLocks noChangeShapeType="1"/>
                </p:cNvSpPr>
                <p:nvPr/>
              </p:nvSpPr>
              <p:spPr bwMode="auto">
                <a:xfrm>
                  <a:off x="264" y="3216"/>
                  <a:ext cx="0" cy="240"/>
                </a:xfrm>
                <a:prstGeom prst="line">
                  <a:avLst/>
                </a:prstGeom>
                <a:noFill/>
                <a:ln w="25400">
                  <a:solidFill>
                    <a:srgbClr val="FF9900"/>
                  </a:solidFill>
                  <a:round/>
                  <a:headEnd/>
                  <a:tailEnd/>
                </a:ln>
              </p:spPr>
              <p:txBody>
                <a:bodyPr/>
                <a:lstStyle/>
                <a:p>
                  <a:endParaRPr lang="zh-CN" altLang="en-US"/>
                </a:p>
              </p:txBody>
            </p:sp>
          </p:grpSp>
        </p:grpSp>
        <p:sp>
          <p:nvSpPr>
            <p:cNvPr id="97357" name="Rectangle 57"/>
            <p:cNvSpPr>
              <a:spLocks noChangeArrowheads="1"/>
            </p:cNvSpPr>
            <p:nvPr/>
          </p:nvSpPr>
          <p:spPr bwMode="auto">
            <a:xfrm>
              <a:off x="2982" y="763"/>
              <a:ext cx="107" cy="268"/>
            </a:xfrm>
            <a:prstGeom prst="rect">
              <a:avLst/>
            </a:prstGeom>
            <a:solidFill>
              <a:schemeClr val="bg1"/>
            </a:solidFill>
            <a:ln w="25400" algn="ctr">
              <a:solidFill>
                <a:srgbClr val="3366FF"/>
              </a:solidFill>
              <a:miter lim="800000"/>
              <a:headEnd/>
              <a:tailEnd/>
            </a:ln>
          </p:spPr>
          <p:txBody>
            <a:bodyPr wrap="none" anchor="ctr"/>
            <a:lstStyle/>
            <a:p>
              <a:endParaRPr lang="zh-CN" altLang="en-US"/>
            </a:p>
          </p:txBody>
        </p:sp>
        <p:graphicFrame>
          <p:nvGraphicFramePr>
            <p:cNvPr id="97309" name="Object 58"/>
            <p:cNvGraphicFramePr>
              <a:graphicFrameLocks noChangeAspect="1"/>
            </p:cNvGraphicFramePr>
            <p:nvPr/>
          </p:nvGraphicFramePr>
          <p:xfrm>
            <a:off x="2754" y="763"/>
            <a:ext cx="215" cy="253"/>
          </p:xfrm>
          <a:graphic>
            <a:graphicData uri="http://schemas.openxmlformats.org/presentationml/2006/ole">
              <p:oleObj spid="_x0000_s97334" name="公式" r:id="rId21" imgW="190500" imgH="228600" progId="Equation.3">
                <p:embed/>
              </p:oleObj>
            </a:graphicData>
          </a:graphic>
        </p:graphicFrame>
        <p:sp>
          <p:nvSpPr>
            <p:cNvPr id="97358" name="Oval 60"/>
            <p:cNvSpPr>
              <a:spLocks noChangeArrowheads="1"/>
            </p:cNvSpPr>
            <p:nvPr/>
          </p:nvSpPr>
          <p:spPr bwMode="auto">
            <a:xfrm>
              <a:off x="3551" y="373"/>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sp>
          <p:nvSpPr>
            <p:cNvPr id="97359" name="Oval 61"/>
            <p:cNvSpPr>
              <a:spLocks noChangeArrowheads="1"/>
            </p:cNvSpPr>
            <p:nvPr/>
          </p:nvSpPr>
          <p:spPr bwMode="auto">
            <a:xfrm>
              <a:off x="3551" y="1906"/>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sp>
          <p:nvSpPr>
            <p:cNvPr id="97360" name="Line 65"/>
            <p:cNvSpPr>
              <a:spLocks noChangeShapeType="1"/>
            </p:cNvSpPr>
            <p:nvPr/>
          </p:nvSpPr>
          <p:spPr bwMode="auto">
            <a:xfrm flipV="1">
              <a:off x="5039" y="1398"/>
              <a:ext cx="0" cy="533"/>
            </a:xfrm>
            <a:prstGeom prst="line">
              <a:avLst/>
            </a:prstGeom>
            <a:noFill/>
            <a:ln w="12700">
              <a:solidFill>
                <a:schemeClr val="tx1"/>
              </a:solidFill>
              <a:round/>
              <a:headEnd/>
              <a:tailEnd/>
            </a:ln>
          </p:spPr>
          <p:txBody>
            <a:bodyPr/>
            <a:lstStyle/>
            <a:p>
              <a:endParaRPr lang="zh-CN" altLang="en-US"/>
            </a:p>
          </p:txBody>
        </p:sp>
        <p:sp>
          <p:nvSpPr>
            <p:cNvPr id="97361" name="Rectangle 66"/>
            <p:cNvSpPr>
              <a:spLocks noChangeArrowheads="1"/>
            </p:cNvSpPr>
            <p:nvPr/>
          </p:nvSpPr>
          <p:spPr bwMode="auto">
            <a:xfrm>
              <a:off x="4983" y="1536"/>
              <a:ext cx="107" cy="268"/>
            </a:xfrm>
            <a:prstGeom prst="rect">
              <a:avLst/>
            </a:prstGeom>
            <a:solidFill>
              <a:schemeClr val="bg1"/>
            </a:solidFill>
            <a:ln w="25400" algn="ctr">
              <a:solidFill>
                <a:srgbClr val="3366FF"/>
              </a:solidFill>
              <a:miter lim="800000"/>
              <a:headEnd/>
              <a:tailEnd/>
            </a:ln>
          </p:spPr>
          <p:txBody>
            <a:bodyPr wrap="none" anchor="ctr"/>
            <a:lstStyle/>
            <a:p>
              <a:endParaRPr lang="zh-CN" altLang="en-US"/>
            </a:p>
          </p:txBody>
        </p:sp>
        <p:sp>
          <p:nvSpPr>
            <p:cNvPr id="97362" name="Oval 67"/>
            <p:cNvSpPr>
              <a:spLocks noChangeArrowheads="1"/>
            </p:cNvSpPr>
            <p:nvPr/>
          </p:nvSpPr>
          <p:spPr bwMode="auto">
            <a:xfrm>
              <a:off x="5007" y="1905"/>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sp>
          <p:nvSpPr>
            <p:cNvPr id="97363" name="Oval 68"/>
            <p:cNvSpPr>
              <a:spLocks noChangeArrowheads="1"/>
            </p:cNvSpPr>
            <p:nvPr/>
          </p:nvSpPr>
          <p:spPr bwMode="auto">
            <a:xfrm>
              <a:off x="4193" y="1364"/>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sp>
          <p:nvSpPr>
            <p:cNvPr id="97364" name="Oval 70"/>
            <p:cNvSpPr>
              <a:spLocks noChangeArrowheads="1"/>
            </p:cNvSpPr>
            <p:nvPr/>
          </p:nvSpPr>
          <p:spPr bwMode="auto">
            <a:xfrm>
              <a:off x="4709" y="1905"/>
              <a:ext cx="68" cy="68"/>
            </a:xfrm>
            <a:prstGeom prst="ellipse">
              <a:avLst/>
            </a:prstGeom>
            <a:solidFill>
              <a:schemeClr val="bg1"/>
            </a:solidFill>
            <a:ln w="12700" algn="ctr">
              <a:solidFill>
                <a:schemeClr val="tx1"/>
              </a:solidFill>
              <a:round/>
              <a:headEnd/>
              <a:tailEnd/>
            </a:ln>
          </p:spPr>
          <p:txBody>
            <a:bodyPr wrap="none" anchor="ctr"/>
            <a:lstStyle/>
            <a:p>
              <a:endParaRPr lang="zh-CN" altLang="en-US"/>
            </a:p>
          </p:txBody>
        </p:sp>
        <p:sp>
          <p:nvSpPr>
            <p:cNvPr id="97365" name="Line 71"/>
            <p:cNvSpPr>
              <a:spLocks noChangeShapeType="1"/>
            </p:cNvSpPr>
            <p:nvPr/>
          </p:nvSpPr>
          <p:spPr bwMode="auto">
            <a:xfrm rot="-5400000">
              <a:off x="4213" y="1233"/>
              <a:ext cx="229" cy="0"/>
            </a:xfrm>
            <a:prstGeom prst="line">
              <a:avLst/>
            </a:prstGeom>
            <a:noFill/>
            <a:ln w="12700">
              <a:solidFill>
                <a:schemeClr val="tx1"/>
              </a:solidFill>
              <a:round/>
              <a:headEnd type="triangle" w="med" len="lg"/>
              <a:tailEnd type="none" w="med" len="lg"/>
            </a:ln>
          </p:spPr>
          <p:txBody>
            <a:bodyPr/>
            <a:lstStyle/>
            <a:p>
              <a:endParaRPr lang="zh-CN" altLang="en-US"/>
            </a:p>
          </p:txBody>
        </p:sp>
        <p:graphicFrame>
          <p:nvGraphicFramePr>
            <p:cNvPr id="97310" name="Object 72"/>
            <p:cNvGraphicFramePr>
              <a:graphicFrameLocks noChangeAspect="1"/>
            </p:cNvGraphicFramePr>
            <p:nvPr/>
          </p:nvGraphicFramePr>
          <p:xfrm>
            <a:off x="4506" y="88"/>
            <a:ext cx="182" cy="285"/>
          </p:xfrm>
          <a:graphic>
            <a:graphicData uri="http://schemas.openxmlformats.org/presentationml/2006/ole">
              <p:oleObj spid="_x0000_s97335" name="公式" r:id="rId22" imgW="139700" imgH="228600" progId="Equation.3">
                <p:embed/>
              </p:oleObj>
            </a:graphicData>
          </a:graphic>
        </p:graphicFrame>
        <p:graphicFrame>
          <p:nvGraphicFramePr>
            <p:cNvPr id="97311" name="Object 73"/>
            <p:cNvGraphicFramePr>
              <a:graphicFrameLocks noChangeAspect="1"/>
            </p:cNvGraphicFramePr>
            <p:nvPr/>
          </p:nvGraphicFramePr>
          <p:xfrm>
            <a:off x="4349" y="1088"/>
            <a:ext cx="182" cy="285"/>
          </p:xfrm>
          <a:graphic>
            <a:graphicData uri="http://schemas.openxmlformats.org/presentationml/2006/ole">
              <p:oleObj spid="_x0000_s97336" name="公式" r:id="rId23" imgW="139700" imgH="228600" progId="Equation.3">
                <p:embed/>
              </p:oleObj>
            </a:graphicData>
          </a:graphic>
        </p:graphicFrame>
        <p:graphicFrame>
          <p:nvGraphicFramePr>
            <p:cNvPr id="97312" name="Object 74"/>
            <p:cNvGraphicFramePr>
              <a:graphicFrameLocks noChangeAspect="1"/>
            </p:cNvGraphicFramePr>
            <p:nvPr/>
          </p:nvGraphicFramePr>
          <p:xfrm>
            <a:off x="3790" y="68"/>
            <a:ext cx="182" cy="285"/>
          </p:xfrm>
          <a:graphic>
            <a:graphicData uri="http://schemas.openxmlformats.org/presentationml/2006/ole">
              <p:oleObj spid="_x0000_s97337" name="公式" r:id="rId24" imgW="139700" imgH="228600" progId="Equation.3">
                <p:embed/>
              </p:oleObj>
            </a:graphicData>
          </a:graphic>
        </p:graphicFrame>
        <p:sp>
          <p:nvSpPr>
            <p:cNvPr id="97366" name="Line 75"/>
            <p:cNvSpPr>
              <a:spLocks noChangeShapeType="1"/>
            </p:cNvSpPr>
            <p:nvPr/>
          </p:nvSpPr>
          <p:spPr bwMode="auto">
            <a:xfrm>
              <a:off x="4226" y="1398"/>
              <a:ext cx="813" cy="0"/>
            </a:xfrm>
            <a:prstGeom prst="line">
              <a:avLst/>
            </a:prstGeom>
            <a:noFill/>
            <a:ln w="12700">
              <a:solidFill>
                <a:schemeClr val="tx1"/>
              </a:solidFill>
              <a:round/>
              <a:headEnd/>
              <a:tailEnd/>
            </a:ln>
          </p:spPr>
          <p:txBody>
            <a:bodyPr/>
            <a:lstStyle/>
            <a:p>
              <a:endParaRPr lang="zh-CN" altLang="en-US"/>
            </a:p>
          </p:txBody>
        </p:sp>
        <p:sp>
          <p:nvSpPr>
            <p:cNvPr id="97367" name="Oval 69"/>
            <p:cNvSpPr>
              <a:spLocks noChangeArrowheads="1"/>
            </p:cNvSpPr>
            <p:nvPr/>
          </p:nvSpPr>
          <p:spPr bwMode="auto">
            <a:xfrm>
              <a:off x="4709" y="1364"/>
              <a:ext cx="68" cy="68"/>
            </a:xfrm>
            <a:prstGeom prst="ellipse">
              <a:avLst/>
            </a:prstGeom>
            <a:solidFill>
              <a:schemeClr val="bg1"/>
            </a:solidFill>
            <a:ln w="12700" algn="ctr">
              <a:solidFill>
                <a:schemeClr val="tx1"/>
              </a:solidFill>
              <a:round/>
              <a:headEnd/>
              <a:tailEnd/>
            </a:ln>
          </p:spPr>
          <p:txBody>
            <a:bodyPr wrap="none" anchor="ctr"/>
            <a:lstStyle/>
            <a:p>
              <a:endParaRPr lang="zh-CN" altLang="en-US"/>
            </a:p>
          </p:txBody>
        </p:sp>
        <p:sp>
          <p:nvSpPr>
            <p:cNvPr id="97368" name="Line 76"/>
            <p:cNvSpPr>
              <a:spLocks noChangeShapeType="1"/>
            </p:cNvSpPr>
            <p:nvPr/>
          </p:nvSpPr>
          <p:spPr bwMode="auto">
            <a:xfrm>
              <a:off x="5344" y="407"/>
              <a:ext cx="0" cy="1524"/>
            </a:xfrm>
            <a:prstGeom prst="line">
              <a:avLst/>
            </a:prstGeom>
            <a:noFill/>
            <a:ln w="12700">
              <a:solidFill>
                <a:schemeClr val="tx1"/>
              </a:solidFill>
              <a:round/>
              <a:headEnd/>
              <a:tailEnd/>
            </a:ln>
          </p:spPr>
          <p:txBody>
            <a:bodyPr/>
            <a:lstStyle/>
            <a:p>
              <a:endParaRPr lang="zh-CN" altLang="en-US"/>
            </a:p>
          </p:txBody>
        </p:sp>
        <p:sp>
          <p:nvSpPr>
            <p:cNvPr id="97369" name="Oval 217"/>
            <p:cNvSpPr>
              <a:spLocks noChangeArrowheads="1"/>
            </p:cNvSpPr>
            <p:nvPr/>
          </p:nvSpPr>
          <p:spPr bwMode="auto">
            <a:xfrm>
              <a:off x="3210" y="381"/>
              <a:ext cx="68" cy="68"/>
            </a:xfrm>
            <a:prstGeom prst="ellipse">
              <a:avLst/>
            </a:prstGeom>
            <a:solidFill>
              <a:schemeClr val="bg1"/>
            </a:solidFill>
            <a:ln w="12700" algn="ctr">
              <a:solidFill>
                <a:schemeClr val="tx1"/>
              </a:solidFill>
              <a:round/>
              <a:headEnd/>
              <a:tailEnd/>
            </a:ln>
          </p:spPr>
          <p:txBody>
            <a:bodyPr wrap="none" anchor="ctr"/>
            <a:lstStyle/>
            <a:p>
              <a:endParaRPr lang="zh-CN" altLang="en-US"/>
            </a:p>
          </p:txBody>
        </p:sp>
        <p:sp>
          <p:nvSpPr>
            <p:cNvPr id="97370" name="Oval 218"/>
            <p:cNvSpPr>
              <a:spLocks noChangeArrowheads="1"/>
            </p:cNvSpPr>
            <p:nvPr/>
          </p:nvSpPr>
          <p:spPr bwMode="auto">
            <a:xfrm>
              <a:off x="3210" y="1906"/>
              <a:ext cx="68" cy="68"/>
            </a:xfrm>
            <a:prstGeom prst="ellipse">
              <a:avLst/>
            </a:prstGeom>
            <a:solidFill>
              <a:schemeClr val="bg1"/>
            </a:solidFill>
            <a:ln w="12700" algn="ctr">
              <a:solidFill>
                <a:schemeClr val="tx1"/>
              </a:solidFill>
              <a:round/>
              <a:headEnd/>
              <a:tailEnd/>
            </a:ln>
          </p:spPr>
          <p:txBody>
            <a:bodyPr wrap="none" anchor="ctr"/>
            <a:lstStyle/>
            <a:p>
              <a:endParaRPr lang="zh-CN" altLang="en-US"/>
            </a:p>
          </p:txBody>
        </p:sp>
      </p:grpSp>
      <p:sp>
        <p:nvSpPr>
          <p:cNvPr id="97321" name="Text Box 223"/>
          <p:cNvSpPr txBox="1">
            <a:spLocks noChangeArrowheads="1"/>
          </p:cNvSpPr>
          <p:nvPr/>
        </p:nvSpPr>
        <p:spPr bwMode="auto">
          <a:xfrm>
            <a:off x="206375" y="174625"/>
            <a:ext cx="2611438" cy="463550"/>
          </a:xfrm>
          <a:prstGeom prst="rect">
            <a:avLst/>
          </a:prstGeom>
          <a:solidFill>
            <a:schemeClr val="bg1"/>
          </a:solidFill>
          <a:ln w="9525" algn="ctr">
            <a:noFill/>
            <a:miter lim="800000"/>
            <a:headEnd/>
            <a:tailEnd/>
          </a:ln>
        </p:spPr>
        <p:txBody>
          <a:bodyPr lIns="90000" tIns="46800" rIns="90000" bIns="46800">
            <a:spAutoFit/>
          </a:bodyPr>
          <a:lstStyle/>
          <a:p>
            <a:pPr>
              <a:spcBef>
                <a:spcPct val="50000"/>
              </a:spcBef>
            </a:pPr>
            <a:r>
              <a:rPr lang="zh-CN" altLang="en-US" sz="2400"/>
              <a:t>（</a:t>
            </a:r>
            <a:r>
              <a:rPr lang="en-US" altLang="zh-CN" sz="2400"/>
              <a:t>3</a:t>
            </a:r>
            <a:r>
              <a:rPr lang="zh-CN" altLang="en-US" sz="2400"/>
              <a:t>）输入电阻</a:t>
            </a:r>
            <a:r>
              <a:rPr lang="en-US" altLang="zh-CN" sz="2400"/>
              <a:t>R</a:t>
            </a:r>
            <a:r>
              <a:rPr lang="en-US" altLang="zh-CN" sz="2400" baseline="-25000"/>
              <a:t>i</a:t>
            </a:r>
            <a:r>
              <a:rPr lang="zh-CN" altLang="en-US" sz="2400"/>
              <a:t>：</a:t>
            </a:r>
          </a:p>
        </p:txBody>
      </p:sp>
      <p:grpSp>
        <p:nvGrpSpPr>
          <p:cNvPr id="9" name="Group 230"/>
          <p:cNvGrpSpPr>
            <a:grpSpLocks/>
          </p:cNvGrpSpPr>
          <p:nvPr/>
        </p:nvGrpSpPr>
        <p:grpSpPr bwMode="auto">
          <a:xfrm>
            <a:off x="5700713" y="2622550"/>
            <a:ext cx="409575" cy="927100"/>
            <a:chOff x="2978" y="1703"/>
            <a:chExt cx="258" cy="584"/>
          </a:xfrm>
        </p:grpSpPr>
        <p:sp>
          <p:nvSpPr>
            <p:cNvPr id="97336" name="Line 231"/>
            <p:cNvSpPr>
              <a:spLocks noChangeShapeType="1"/>
            </p:cNvSpPr>
            <p:nvPr/>
          </p:nvSpPr>
          <p:spPr bwMode="auto">
            <a:xfrm>
              <a:off x="2982" y="1703"/>
              <a:ext cx="254" cy="0"/>
            </a:xfrm>
            <a:prstGeom prst="line">
              <a:avLst/>
            </a:prstGeom>
            <a:noFill/>
            <a:ln w="12700">
              <a:solidFill>
                <a:schemeClr val="tx1"/>
              </a:solidFill>
              <a:round/>
              <a:headEnd/>
              <a:tailEnd type="triangle" w="med" len="lg"/>
            </a:ln>
          </p:spPr>
          <p:txBody>
            <a:bodyPr/>
            <a:lstStyle/>
            <a:p>
              <a:endParaRPr lang="zh-CN" altLang="en-US"/>
            </a:p>
          </p:txBody>
        </p:sp>
        <p:sp>
          <p:nvSpPr>
            <p:cNvPr id="97337" name="Line 232"/>
            <p:cNvSpPr>
              <a:spLocks noChangeShapeType="1"/>
            </p:cNvSpPr>
            <p:nvPr/>
          </p:nvSpPr>
          <p:spPr bwMode="auto">
            <a:xfrm>
              <a:off x="2982" y="1703"/>
              <a:ext cx="0" cy="584"/>
            </a:xfrm>
            <a:prstGeom prst="line">
              <a:avLst/>
            </a:prstGeom>
            <a:noFill/>
            <a:ln w="12700">
              <a:solidFill>
                <a:schemeClr val="tx1"/>
              </a:solidFill>
              <a:round/>
              <a:headEnd/>
              <a:tailEnd/>
            </a:ln>
          </p:spPr>
          <p:txBody>
            <a:bodyPr/>
            <a:lstStyle/>
            <a:p>
              <a:endParaRPr lang="zh-CN" altLang="en-US"/>
            </a:p>
          </p:txBody>
        </p:sp>
        <p:graphicFrame>
          <p:nvGraphicFramePr>
            <p:cNvPr id="97295" name="Object 233"/>
            <p:cNvGraphicFramePr>
              <a:graphicFrameLocks noChangeAspect="1"/>
            </p:cNvGraphicFramePr>
            <p:nvPr/>
          </p:nvGraphicFramePr>
          <p:xfrm>
            <a:off x="2978" y="2023"/>
            <a:ext cx="200" cy="239"/>
          </p:xfrm>
          <a:graphic>
            <a:graphicData uri="http://schemas.openxmlformats.org/presentationml/2006/ole">
              <p:oleObj spid="_x0000_s97338" name="公式" r:id="rId25" imgW="177569" imgH="215619" progId="Equation.3">
                <p:embed/>
              </p:oleObj>
            </a:graphicData>
          </a:graphic>
        </p:graphicFrame>
      </p:grpSp>
      <p:sp>
        <p:nvSpPr>
          <p:cNvPr id="97323" name="Line 234"/>
          <p:cNvSpPr>
            <a:spLocks noChangeShapeType="1"/>
          </p:cNvSpPr>
          <p:nvPr/>
        </p:nvSpPr>
        <p:spPr bwMode="auto">
          <a:xfrm>
            <a:off x="5418138" y="541338"/>
            <a:ext cx="604837" cy="0"/>
          </a:xfrm>
          <a:prstGeom prst="line">
            <a:avLst/>
          </a:prstGeom>
          <a:noFill/>
          <a:ln w="12700">
            <a:solidFill>
              <a:schemeClr val="tx1"/>
            </a:solidFill>
            <a:round/>
            <a:headEnd/>
            <a:tailEnd type="triangle" w="med" len="lg"/>
          </a:ln>
        </p:spPr>
        <p:txBody>
          <a:bodyPr/>
          <a:lstStyle/>
          <a:p>
            <a:endParaRPr lang="zh-CN" altLang="en-US"/>
          </a:p>
        </p:txBody>
      </p:sp>
      <p:graphicFrame>
        <p:nvGraphicFramePr>
          <p:cNvPr id="280811" name="Object 235"/>
          <p:cNvGraphicFramePr>
            <a:graphicFrameLocks noChangeAspect="1"/>
          </p:cNvGraphicFramePr>
          <p:nvPr/>
        </p:nvGraphicFramePr>
        <p:xfrm>
          <a:off x="5584825" y="136525"/>
          <a:ext cx="227013" cy="379413"/>
        </p:xfrm>
        <a:graphic>
          <a:graphicData uri="http://schemas.openxmlformats.org/presentationml/2006/ole">
            <p:oleObj spid="_x0000_s97339" name="公式" r:id="rId26" imgW="126780" imgH="215526" progId="Equation.3">
              <p:embed/>
            </p:oleObj>
          </a:graphicData>
        </a:graphic>
      </p:graphicFrame>
      <p:graphicFrame>
        <p:nvGraphicFramePr>
          <p:cNvPr id="84" name="Object 18"/>
          <p:cNvGraphicFramePr>
            <a:graphicFrameLocks noChangeAspect="1"/>
          </p:cNvGraphicFramePr>
          <p:nvPr/>
        </p:nvGraphicFramePr>
        <p:xfrm>
          <a:off x="0" y="3151188"/>
          <a:ext cx="5740400" cy="1244600"/>
        </p:xfrm>
        <a:graphic>
          <a:graphicData uri="http://schemas.openxmlformats.org/presentationml/2006/ole">
            <p:oleObj spid="_x0000_s97340" name="Equation" r:id="rId27" imgW="2870200" imgH="622300" progId="Equation.DSMT4">
              <p:embed/>
            </p:oleObj>
          </a:graphicData>
        </a:graphic>
      </p:graphicFrame>
      <p:graphicFrame>
        <p:nvGraphicFramePr>
          <p:cNvPr id="85" name="Object 19"/>
          <p:cNvGraphicFramePr>
            <a:graphicFrameLocks noChangeAspect="1"/>
          </p:cNvGraphicFramePr>
          <p:nvPr/>
        </p:nvGraphicFramePr>
        <p:xfrm>
          <a:off x="444500" y="2397125"/>
          <a:ext cx="1406525" cy="482600"/>
        </p:xfrm>
        <a:graphic>
          <a:graphicData uri="http://schemas.openxmlformats.org/presentationml/2006/ole">
            <p:oleObj spid="_x0000_s97341" name="Equation" r:id="rId28" imgW="698500" imgH="241300" progId="Equation.DSMT4">
              <p:embed/>
            </p:oleObj>
          </a:graphicData>
        </a:graphic>
      </p:graphicFrame>
      <p:graphicFrame>
        <p:nvGraphicFramePr>
          <p:cNvPr id="86" name="Object 20"/>
          <p:cNvGraphicFramePr>
            <a:graphicFrameLocks noChangeAspect="1"/>
          </p:cNvGraphicFramePr>
          <p:nvPr/>
        </p:nvGraphicFramePr>
        <p:xfrm>
          <a:off x="2667000" y="2278063"/>
          <a:ext cx="2057400" cy="857250"/>
        </p:xfrm>
        <a:graphic>
          <a:graphicData uri="http://schemas.openxmlformats.org/presentationml/2006/ole">
            <p:oleObj spid="_x0000_s97342" name="Equation" r:id="rId29" imgW="1028254" imgH="431613" progId="Equation.DSMT4">
              <p:embed/>
            </p:oleObj>
          </a:graphicData>
        </a:graphic>
      </p:graphicFrame>
      <p:graphicFrame>
        <p:nvGraphicFramePr>
          <p:cNvPr id="87" name="Object 21"/>
          <p:cNvGraphicFramePr>
            <a:graphicFrameLocks noChangeAspect="1"/>
          </p:cNvGraphicFramePr>
          <p:nvPr/>
        </p:nvGraphicFramePr>
        <p:xfrm>
          <a:off x="1912938" y="2278063"/>
          <a:ext cx="687387" cy="860425"/>
        </p:xfrm>
        <a:graphic>
          <a:graphicData uri="http://schemas.openxmlformats.org/presentationml/2006/ole">
            <p:oleObj spid="_x0000_s97343" name="Equation" r:id="rId30" imgW="342751" imgH="431613" progId="Equation.DSMT4">
              <p:embed/>
            </p:oleObj>
          </a:graphicData>
        </a:graphic>
      </p:graphicFrame>
      <p:sp>
        <p:nvSpPr>
          <p:cNvPr id="89" name="Text Box 23"/>
          <p:cNvSpPr txBox="1">
            <a:spLocks noChangeArrowheads="1"/>
          </p:cNvSpPr>
          <p:nvPr/>
        </p:nvSpPr>
        <p:spPr bwMode="auto">
          <a:xfrm>
            <a:off x="325438" y="889000"/>
            <a:ext cx="1447800" cy="396875"/>
          </a:xfrm>
          <a:prstGeom prst="rect">
            <a:avLst/>
          </a:prstGeom>
          <a:noFill/>
          <a:ln w="12700" cap="sq">
            <a:noFill/>
            <a:miter lim="800000"/>
            <a:headEnd type="none" w="sm" len="sm"/>
            <a:tailEnd type="none" w="sm" len="sm"/>
          </a:ln>
        </p:spPr>
        <p:txBody>
          <a:bodyPr>
            <a:spAutoFit/>
          </a:bodyPr>
          <a:lstStyle/>
          <a:p>
            <a:pPr>
              <a:spcBef>
                <a:spcPct val="50000"/>
              </a:spcBef>
            </a:pPr>
            <a:r>
              <a:rPr kumimoji="1" lang="zh-CN" altLang="en-US" sz="2000">
                <a:solidFill>
                  <a:srgbClr val="000000"/>
                </a:solidFill>
                <a:latin typeface="楷体_GB2312" pitchFamily="49" charset="-122"/>
                <a:ea typeface="楷体_GB2312" pitchFamily="49" charset="-122"/>
                <a:sym typeface="Symbol" pitchFamily="18" charset="2"/>
              </a:rPr>
              <a:t>根据定义</a:t>
            </a:r>
            <a:endParaRPr kumimoji="1" lang="zh-CN" altLang="en-US" sz="2000">
              <a:solidFill>
                <a:srgbClr val="000000"/>
              </a:solidFill>
              <a:latin typeface="楷体_GB2312" pitchFamily="49" charset="-122"/>
              <a:ea typeface="楷体_GB2312" pitchFamily="49" charset="-122"/>
            </a:endParaRPr>
          </a:p>
        </p:txBody>
      </p:sp>
      <p:graphicFrame>
        <p:nvGraphicFramePr>
          <p:cNvPr id="92" name="Object 26"/>
          <p:cNvGraphicFramePr>
            <a:graphicFrameLocks noChangeAspect="1"/>
          </p:cNvGraphicFramePr>
          <p:nvPr/>
        </p:nvGraphicFramePr>
        <p:xfrm>
          <a:off x="1714500" y="690563"/>
          <a:ext cx="1012825" cy="889000"/>
        </p:xfrm>
        <a:graphic>
          <a:graphicData uri="http://schemas.openxmlformats.org/presentationml/2006/ole">
            <p:oleObj spid="_x0000_s97344" name="公式" r:id="rId31" imgW="507780" imgH="444307" progId="Equation.3">
              <p:embed/>
            </p:oleObj>
          </a:graphicData>
        </a:graphic>
      </p:graphicFrame>
      <p:graphicFrame>
        <p:nvGraphicFramePr>
          <p:cNvPr id="93" name="Object 27"/>
          <p:cNvGraphicFramePr>
            <a:graphicFrameLocks noChangeAspect="1"/>
          </p:cNvGraphicFramePr>
          <p:nvPr/>
        </p:nvGraphicFramePr>
        <p:xfrm>
          <a:off x="3143250" y="928688"/>
          <a:ext cx="1676400" cy="454025"/>
        </p:xfrm>
        <a:graphic>
          <a:graphicData uri="http://schemas.openxmlformats.org/presentationml/2006/ole">
            <p:oleObj spid="_x0000_s97345" name="公式" r:id="rId32" imgW="838200" imgH="228600" progId="Equation.3">
              <p:embed/>
            </p:oleObj>
          </a:graphicData>
        </a:graphic>
      </p:graphicFrame>
      <p:grpSp>
        <p:nvGrpSpPr>
          <p:cNvPr id="10" name="Group 28"/>
          <p:cNvGrpSpPr>
            <a:grpSpLocks/>
          </p:cNvGrpSpPr>
          <p:nvPr/>
        </p:nvGrpSpPr>
        <p:grpSpPr bwMode="auto">
          <a:xfrm>
            <a:off x="0" y="5413375"/>
            <a:ext cx="1905000" cy="420688"/>
            <a:chOff x="672" y="3648"/>
            <a:chExt cx="1200" cy="265"/>
          </a:xfrm>
        </p:grpSpPr>
        <p:sp>
          <p:nvSpPr>
            <p:cNvPr id="95" name="Text Box 29"/>
            <p:cNvSpPr txBox="1">
              <a:spLocks noChangeArrowheads="1"/>
            </p:cNvSpPr>
            <p:nvPr/>
          </p:nvSpPr>
          <p:spPr bwMode="auto">
            <a:xfrm>
              <a:off x="672" y="3648"/>
              <a:ext cx="336" cy="250"/>
            </a:xfrm>
            <a:prstGeom prst="rect">
              <a:avLst/>
            </a:prstGeom>
            <a:noFill/>
            <a:ln>
              <a:noFill/>
            </a:ln>
            <a:effectLst/>
            <a:extLst/>
          </p:spPr>
          <p:txBody>
            <a:bodyPr>
              <a:spAutoFit/>
            </a:bodyPr>
            <a:lstStyle/>
            <a:p>
              <a:pPr>
                <a:spcBef>
                  <a:spcPct val="50000"/>
                </a:spcBef>
                <a:defRPr/>
              </a:pPr>
              <a:r>
                <a:rPr kumimoji="1" lang="zh-CN" altLang="en-US" sz="2000" kern="0" dirty="0">
                  <a:solidFill>
                    <a:srgbClr val="000000"/>
                  </a:solidFill>
                  <a:latin typeface="楷体_GB2312" pitchFamily="49" charset="-122"/>
                  <a:ea typeface="楷体_GB2312" pitchFamily="49" charset="-122"/>
                  <a:sym typeface="Symbol" pitchFamily="18" charset="2"/>
                </a:rPr>
                <a:t>当</a:t>
              </a:r>
              <a:endParaRPr kumimoji="1" lang="zh-CN" altLang="en-US" sz="2000" kern="0" dirty="0">
                <a:solidFill>
                  <a:srgbClr val="000000"/>
                </a:solidFill>
                <a:latin typeface="楷体_GB2312" pitchFamily="49" charset="-122"/>
                <a:ea typeface="楷体_GB2312" pitchFamily="49" charset="-122"/>
              </a:endParaRPr>
            </a:p>
          </p:txBody>
        </p:sp>
        <p:grpSp>
          <p:nvGrpSpPr>
            <p:cNvPr id="97334" name="Group 30"/>
            <p:cNvGrpSpPr>
              <a:grpSpLocks/>
            </p:cNvGrpSpPr>
            <p:nvPr/>
          </p:nvGrpSpPr>
          <p:grpSpPr bwMode="auto">
            <a:xfrm>
              <a:off x="1022" y="3648"/>
              <a:ext cx="850" cy="265"/>
              <a:chOff x="1022" y="3648"/>
              <a:chExt cx="850" cy="265"/>
            </a:xfrm>
          </p:grpSpPr>
          <p:graphicFrame>
            <p:nvGraphicFramePr>
              <p:cNvPr id="97294" name="Object 31"/>
              <p:cNvGraphicFramePr>
                <a:graphicFrameLocks noChangeAspect="1"/>
              </p:cNvGraphicFramePr>
              <p:nvPr/>
            </p:nvGraphicFramePr>
            <p:xfrm>
              <a:off x="1022" y="3673"/>
              <a:ext cx="542" cy="240"/>
            </p:xfrm>
            <a:graphic>
              <a:graphicData uri="http://schemas.openxmlformats.org/presentationml/2006/ole">
                <p:oleObj spid="_x0000_s97346" name="公式" r:id="rId33" imgW="431613" imgH="190417" progId="Equation.3">
                  <p:embed/>
                </p:oleObj>
              </a:graphicData>
            </a:graphic>
          </p:graphicFrame>
          <p:sp>
            <p:nvSpPr>
              <p:cNvPr id="98" name="Text Box 32"/>
              <p:cNvSpPr txBox="1">
                <a:spLocks noChangeArrowheads="1"/>
              </p:cNvSpPr>
              <p:nvPr/>
            </p:nvSpPr>
            <p:spPr bwMode="auto">
              <a:xfrm>
                <a:off x="1536" y="3648"/>
                <a:ext cx="336" cy="250"/>
              </a:xfrm>
              <a:prstGeom prst="rect">
                <a:avLst/>
              </a:prstGeom>
              <a:noFill/>
              <a:ln>
                <a:noFill/>
              </a:ln>
              <a:effectLst/>
              <a:extLst/>
            </p:spPr>
            <p:txBody>
              <a:bodyPr>
                <a:spAutoFit/>
              </a:bodyPr>
              <a:lstStyle/>
              <a:p>
                <a:pPr>
                  <a:spcBef>
                    <a:spcPct val="50000"/>
                  </a:spcBef>
                  <a:defRPr/>
                </a:pPr>
                <a:r>
                  <a:rPr kumimoji="1" lang="zh-CN" altLang="en-US" sz="2000" kern="0">
                    <a:solidFill>
                      <a:srgbClr val="000000"/>
                    </a:solidFill>
                    <a:latin typeface="楷体_GB2312" pitchFamily="49" charset="-122"/>
                    <a:ea typeface="楷体_GB2312" pitchFamily="49" charset="-122"/>
                    <a:sym typeface="Symbol" pitchFamily="18" charset="2"/>
                  </a:rPr>
                  <a:t>，</a:t>
                </a:r>
                <a:endParaRPr kumimoji="1" lang="zh-CN" altLang="en-US" sz="2000" kern="0">
                  <a:solidFill>
                    <a:srgbClr val="000000"/>
                  </a:solidFill>
                  <a:latin typeface="楷体_GB2312" pitchFamily="49" charset="-122"/>
                  <a:ea typeface="楷体_GB2312" pitchFamily="49" charset="-122"/>
                </a:endParaRPr>
              </a:p>
            </p:txBody>
          </p:sp>
        </p:grpSp>
      </p:grpSp>
      <p:grpSp>
        <p:nvGrpSpPr>
          <p:cNvPr id="12" name="Group 33"/>
          <p:cNvGrpSpPr>
            <a:grpSpLocks/>
          </p:cNvGrpSpPr>
          <p:nvPr/>
        </p:nvGrpSpPr>
        <p:grpSpPr bwMode="auto">
          <a:xfrm>
            <a:off x="1714500" y="5373688"/>
            <a:ext cx="2514600" cy="419100"/>
            <a:chOff x="1776" y="3634"/>
            <a:chExt cx="1584" cy="264"/>
          </a:xfrm>
        </p:grpSpPr>
        <p:graphicFrame>
          <p:nvGraphicFramePr>
            <p:cNvPr id="97293" name="Object 34"/>
            <p:cNvGraphicFramePr>
              <a:graphicFrameLocks noChangeAspect="1"/>
            </p:cNvGraphicFramePr>
            <p:nvPr/>
          </p:nvGraphicFramePr>
          <p:xfrm>
            <a:off x="1776" y="3634"/>
            <a:ext cx="910" cy="254"/>
          </p:xfrm>
          <a:graphic>
            <a:graphicData uri="http://schemas.openxmlformats.org/presentationml/2006/ole">
              <p:oleObj spid="_x0000_s97347" name="公式" r:id="rId34" imgW="723586" imgH="203112" progId="Equation.3">
                <p:embed/>
              </p:oleObj>
            </a:graphicData>
          </a:graphic>
        </p:graphicFrame>
        <p:sp>
          <p:nvSpPr>
            <p:cNvPr id="101" name="Text Box 35"/>
            <p:cNvSpPr txBox="1">
              <a:spLocks noChangeArrowheads="1"/>
            </p:cNvSpPr>
            <p:nvPr/>
          </p:nvSpPr>
          <p:spPr bwMode="auto">
            <a:xfrm>
              <a:off x="2688" y="3648"/>
              <a:ext cx="672" cy="250"/>
            </a:xfrm>
            <a:prstGeom prst="rect">
              <a:avLst/>
            </a:prstGeom>
            <a:noFill/>
            <a:ln>
              <a:noFill/>
            </a:ln>
            <a:effectLst/>
            <a:extLst/>
          </p:spPr>
          <p:txBody>
            <a:bodyPr>
              <a:spAutoFit/>
            </a:bodyPr>
            <a:lstStyle/>
            <a:p>
              <a:pPr>
                <a:spcBef>
                  <a:spcPct val="50000"/>
                </a:spcBef>
                <a:defRPr/>
              </a:pPr>
              <a:r>
                <a:rPr kumimoji="1" lang="zh-CN" altLang="en-US" sz="2000" kern="0">
                  <a:solidFill>
                    <a:srgbClr val="000000"/>
                  </a:solidFill>
                  <a:latin typeface="宋体" pitchFamily="2" charset="-122"/>
                  <a:ea typeface="+mn-ea"/>
                  <a:sym typeface="Symbol" pitchFamily="18" charset="2"/>
                </a:rPr>
                <a:t>时，</a:t>
              </a:r>
              <a:endParaRPr kumimoji="1" lang="zh-CN" altLang="en-US" sz="2000" kern="0">
                <a:solidFill>
                  <a:srgbClr val="000000"/>
                </a:solidFill>
                <a:latin typeface="宋体" pitchFamily="2" charset="-122"/>
                <a:ea typeface="+mn-ea"/>
              </a:endParaRPr>
            </a:p>
          </p:txBody>
        </p:sp>
      </p:grpSp>
      <p:graphicFrame>
        <p:nvGraphicFramePr>
          <p:cNvPr id="102" name="Object 36"/>
          <p:cNvGraphicFramePr>
            <a:graphicFrameLocks noChangeAspect="1"/>
          </p:cNvGraphicFramePr>
          <p:nvPr/>
        </p:nvGraphicFramePr>
        <p:xfrm>
          <a:off x="3778250" y="5294313"/>
          <a:ext cx="2846388" cy="652462"/>
        </p:xfrm>
        <a:graphic>
          <a:graphicData uri="http://schemas.openxmlformats.org/presentationml/2006/ole">
            <p:oleObj spid="_x0000_s97348" name="公式" r:id="rId35" imgW="990600" imgH="228600" progId="Equation.3">
              <p:embed/>
            </p:oleObj>
          </a:graphicData>
        </a:graphic>
      </p:graphicFrame>
      <p:sp>
        <p:nvSpPr>
          <p:cNvPr id="97327" name="Line 71"/>
          <p:cNvSpPr>
            <a:spLocks noChangeShapeType="1"/>
          </p:cNvSpPr>
          <p:nvPr/>
        </p:nvSpPr>
        <p:spPr bwMode="auto">
          <a:xfrm rot="-5400000">
            <a:off x="5904706" y="1356519"/>
            <a:ext cx="363538" cy="0"/>
          </a:xfrm>
          <a:prstGeom prst="line">
            <a:avLst/>
          </a:prstGeom>
          <a:noFill/>
          <a:ln w="12700">
            <a:solidFill>
              <a:schemeClr val="tx1"/>
            </a:solidFill>
            <a:round/>
            <a:headEnd type="triangle" w="med" len="lg"/>
            <a:tailEnd type="none" w="med" len="lg"/>
          </a:ln>
        </p:spPr>
        <p:txBody>
          <a:bodyPr/>
          <a:lstStyle/>
          <a:p>
            <a:endParaRPr lang="zh-CN" altLang="en-US"/>
          </a:p>
        </p:txBody>
      </p:sp>
      <p:graphicFrame>
        <p:nvGraphicFramePr>
          <p:cNvPr id="97290" name="Object 73"/>
          <p:cNvGraphicFramePr>
            <a:graphicFrameLocks noChangeAspect="1"/>
          </p:cNvGraphicFramePr>
          <p:nvPr/>
        </p:nvGraphicFramePr>
        <p:xfrm>
          <a:off x="5710238" y="1114425"/>
          <a:ext cx="393700" cy="477838"/>
        </p:xfrm>
        <a:graphic>
          <a:graphicData uri="http://schemas.openxmlformats.org/presentationml/2006/ole">
            <p:oleObj spid="_x0000_s97349" name="Equation" r:id="rId36" imgW="190417" imgH="241195" progId="Equation.DSMT4">
              <p:embed/>
            </p:oleObj>
          </a:graphicData>
        </a:graphic>
      </p:graphicFrame>
      <p:sp>
        <p:nvSpPr>
          <p:cNvPr id="106" name="Text Box 114"/>
          <p:cNvSpPr txBox="1">
            <a:spLocks noChangeArrowheads="1"/>
          </p:cNvSpPr>
          <p:nvPr/>
        </p:nvSpPr>
        <p:spPr bwMode="auto">
          <a:xfrm>
            <a:off x="166688" y="6008688"/>
            <a:ext cx="3705225" cy="587375"/>
          </a:xfrm>
          <a:prstGeom prst="rect">
            <a:avLst/>
          </a:prstGeom>
          <a:noFill/>
          <a:ln w="38100">
            <a:noFill/>
            <a:miter lim="800000"/>
            <a:headEnd/>
            <a:tailEnd/>
          </a:ln>
        </p:spPr>
        <p:txBody>
          <a:bodyPr lIns="90000" tIns="46800" rIns="90000" bIns="46800" anchor="ctr">
            <a:spAutoFit/>
          </a:bodyPr>
          <a:lstStyle/>
          <a:p>
            <a:pPr algn="ctr">
              <a:spcBef>
                <a:spcPct val="50000"/>
              </a:spcBef>
            </a:pPr>
            <a:r>
              <a:rPr lang="zh-CN" altLang="en-US" sz="3200">
                <a:solidFill>
                  <a:schemeClr val="accent2"/>
                </a:solidFill>
                <a:ea typeface="楷体_GB2312" pitchFamily="49" charset="-122"/>
              </a:rPr>
              <a:t>特点</a:t>
            </a:r>
            <a:r>
              <a:rPr lang="en-US" altLang="zh-CN" sz="3200">
                <a:solidFill>
                  <a:schemeClr val="accent2"/>
                </a:solidFill>
                <a:ea typeface="楷体_GB2312" pitchFamily="49" charset="-122"/>
              </a:rPr>
              <a:t>2</a:t>
            </a:r>
            <a:r>
              <a:rPr lang="zh-CN" altLang="en-US" sz="3200">
                <a:solidFill>
                  <a:schemeClr val="accent2"/>
                </a:solidFill>
                <a:ea typeface="楷体_GB2312" pitchFamily="49" charset="-122"/>
              </a:rPr>
              <a:t>：</a:t>
            </a:r>
            <a:r>
              <a:rPr lang="en-US" altLang="zh-CN" sz="3200" i="1">
                <a:solidFill>
                  <a:schemeClr val="accent2"/>
                </a:solidFill>
                <a:ea typeface="楷体_GB2312" pitchFamily="49" charset="-122"/>
              </a:rPr>
              <a:t>R</a:t>
            </a:r>
            <a:r>
              <a:rPr lang="en-US" altLang="zh-CN" sz="3200" baseline="-25000">
                <a:solidFill>
                  <a:schemeClr val="accent2"/>
                </a:solidFill>
                <a:ea typeface="楷体_GB2312" pitchFamily="49" charset="-122"/>
              </a:rPr>
              <a:t>i </a:t>
            </a:r>
            <a:r>
              <a:rPr lang="zh-CN" altLang="en-US" sz="3200">
                <a:solidFill>
                  <a:schemeClr val="accent2"/>
                </a:solidFill>
                <a:ea typeface="楷体_GB2312" pitchFamily="49" charset="-122"/>
              </a:rPr>
              <a:t>大</a:t>
            </a:r>
          </a:p>
        </p:txBody>
      </p:sp>
      <p:sp>
        <p:nvSpPr>
          <p:cNvPr id="107" name="Text Box 161"/>
          <p:cNvSpPr txBox="1">
            <a:spLocks noChangeArrowheads="1"/>
          </p:cNvSpPr>
          <p:nvPr/>
        </p:nvSpPr>
        <p:spPr bwMode="auto">
          <a:xfrm>
            <a:off x="3460750" y="6088063"/>
            <a:ext cx="4427538" cy="457200"/>
          </a:xfrm>
          <a:prstGeom prst="rect">
            <a:avLst/>
          </a:prstGeom>
          <a:noFill/>
          <a:ln w="9525">
            <a:noFill/>
            <a:miter lim="800000"/>
            <a:headEnd/>
            <a:tailEnd/>
          </a:ln>
        </p:spPr>
        <p:txBody>
          <a:bodyPr>
            <a:spAutoFit/>
          </a:bodyPr>
          <a:lstStyle/>
          <a:p>
            <a:pPr>
              <a:spcBef>
                <a:spcPct val="50000"/>
              </a:spcBef>
            </a:pPr>
            <a:r>
              <a:rPr lang="zh-CN" altLang="en-US" sz="2400"/>
              <a:t>可高达几十到几百千欧姆左右</a:t>
            </a:r>
          </a:p>
        </p:txBody>
      </p:sp>
      <p:sp>
        <p:nvSpPr>
          <p:cNvPr id="99" name="Text Box 127"/>
          <p:cNvSpPr txBox="1">
            <a:spLocks noChangeArrowheads="1"/>
          </p:cNvSpPr>
          <p:nvPr/>
        </p:nvSpPr>
        <p:spPr bwMode="auto">
          <a:xfrm>
            <a:off x="3738563" y="4500563"/>
            <a:ext cx="4008437" cy="833437"/>
          </a:xfrm>
          <a:prstGeom prst="rect">
            <a:avLst/>
          </a:prstGeom>
          <a:noFill/>
          <a:ln w="9525">
            <a:noFill/>
            <a:miter lim="800000"/>
            <a:headEnd/>
            <a:tailEnd/>
          </a:ln>
        </p:spPr>
        <p:txBody>
          <a:bodyPr lIns="90000" tIns="46800" rIns="90000" bIns="46800">
            <a:spAutoFit/>
          </a:bodyPr>
          <a:lstStyle/>
          <a:p>
            <a:pPr>
              <a:lnSpc>
                <a:spcPct val="120000"/>
              </a:lnSpc>
            </a:pPr>
            <a:r>
              <a:rPr lang="zh-CN" altLang="en-US" sz="2000">
                <a:solidFill>
                  <a:srgbClr val="FF3300"/>
                </a:solidFill>
              </a:rPr>
              <a:t>射极电阻</a:t>
            </a:r>
            <a:r>
              <a:rPr lang="en-US" altLang="zh-CN" sz="2000">
                <a:solidFill>
                  <a:srgbClr val="FF3300"/>
                </a:solidFill>
              </a:rPr>
              <a:t>R</a:t>
            </a:r>
            <a:r>
              <a:rPr lang="en-US" altLang="zh-CN" sz="2000" baseline="30000">
                <a:solidFill>
                  <a:srgbClr val="FF3300"/>
                </a:solidFill>
              </a:rPr>
              <a:t>’</a:t>
            </a:r>
            <a:r>
              <a:rPr lang="en-US" altLang="zh-CN" sz="2000" baseline="-25000">
                <a:solidFill>
                  <a:srgbClr val="FF3300"/>
                </a:solidFill>
              </a:rPr>
              <a:t>L</a:t>
            </a:r>
            <a:r>
              <a:rPr lang="zh-CN" altLang="en-US" sz="2000">
                <a:solidFill>
                  <a:srgbClr val="FF3300"/>
                </a:solidFill>
              </a:rPr>
              <a:t>等效到基极回路增加（</a:t>
            </a:r>
            <a:r>
              <a:rPr lang="en-US" altLang="zh-CN" sz="2000">
                <a:solidFill>
                  <a:srgbClr val="FF3300"/>
                </a:solidFill>
              </a:rPr>
              <a:t>1+β</a:t>
            </a:r>
            <a:r>
              <a:rPr lang="zh-CN" altLang="en-US" sz="2000">
                <a:solidFill>
                  <a:srgbClr val="FF3300"/>
                </a:solidFill>
              </a:rPr>
              <a:t>）倍</a:t>
            </a:r>
          </a:p>
        </p:txBody>
      </p:sp>
      <p:graphicFrame>
        <p:nvGraphicFramePr>
          <p:cNvPr id="2" name="Object 19"/>
          <p:cNvGraphicFramePr>
            <a:graphicFrameLocks noChangeAspect="1"/>
          </p:cNvGraphicFramePr>
          <p:nvPr/>
        </p:nvGraphicFramePr>
        <p:xfrm>
          <a:off x="365125" y="1603375"/>
          <a:ext cx="4244975" cy="508000"/>
        </p:xfrm>
        <a:graphic>
          <a:graphicData uri="http://schemas.openxmlformats.org/presentationml/2006/ole">
            <p:oleObj spid="_x0000_s97350" name="Equation" r:id="rId37" imgW="2108200" imgH="254000" progId="Equation.DSMT4">
              <p:embed/>
            </p:oleObj>
          </a:graphicData>
        </a:graphic>
      </p:graphicFrame>
      <p:graphicFrame>
        <p:nvGraphicFramePr>
          <p:cNvPr id="97381" name="Object 101"/>
          <p:cNvGraphicFramePr>
            <a:graphicFrameLocks noChangeAspect="1"/>
          </p:cNvGraphicFramePr>
          <p:nvPr/>
        </p:nvGraphicFramePr>
        <p:xfrm>
          <a:off x="484188" y="4619625"/>
          <a:ext cx="3016250" cy="508000"/>
        </p:xfrm>
        <a:graphic>
          <a:graphicData uri="http://schemas.openxmlformats.org/presentationml/2006/ole">
            <p:oleObj spid="_x0000_s97351" name="Equation" r:id="rId38" imgW="1358900" imgH="228600" progId="Equation.DSMT4">
              <p:embed/>
            </p:oleObj>
          </a:graphicData>
        </a:graphic>
      </p:graphicFrame>
      <p:sp>
        <p:nvSpPr>
          <p:cNvPr id="103" name="Oval 304"/>
          <p:cNvSpPr>
            <a:spLocks noChangeArrowheads="1"/>
          </p:cNvSpPr>
          <p:nvPr/>
        </p:nvSpPr>
        <p:spPr bwMode="auto">
          <a:xfrm>
            <a:off x="1912938" y="4500563"/>
            <a:ext cx="1676400" cy="744537"/>
          </a:xfrm>
          <a:prstGeom prst="ellipse">
            <a:avLst/>
          </a:prstGeom>
          <a:noFill/>
          <a:ln w="12700" algn="ctr">
            <a:solidFill>
              <a:srgbClr val="FF0000"/>
            </a:solidFill>
            <a:prstDash val="lgDash"/>
            <a:round/>
            <a:headEnd/>
            <a:tailEnd/>
          </a:ln>
        </p:spPr>
        <p:txBody>
          <a:bodyPr wrap="none" anchor="ct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grpId="0" nodeType="clickEffect">
                                  <p:stCondLst>
                                    <p:cond delay="0"/>
                                  </p:stCondLst>
                                  <p:childTnLst>
                                    <p:set>
                                      <p:cBhvr>
                                        <p:cTn id="11" dur="1" fill="hold">
                                          <p:stCondLst>
                                            <p:cond delay="0"/>
                                          </p:stCondLst>
                                        </p:cTn>
                                        <p:tgtEl>
                                          <p:spTgt spid="89"/>
                                        </p:tgtEl>
                                        <p:attrNameLst>
                                          <p:attrName>style.visibility</p:attrName>
                                        </p:attrNameLst>
                                      </p:cBhvr>
                                      <p:to>
                                        <p:strVal val="visible"/>
                                      </p:to>
                                    </p:set>
                                    <p:animEffect transition="in" filter="strips(downRight)">
                                      <p:cBhvr>
                                        <p:cTn id="12" dur="500"/>
                                        <p:tgtEl>
                                          <p:spTgt spid="89"/>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6" fill="hold" nodeType="clickEffect">
                                  <p:stCondLst>
                                    <p:cond delay="0"/>
                                  </p:stCondLst>
                                  <p:childTnLst>
                                    <p:set>
                                      <p:cBhvr>
                                        <p:cTn id="16" dur="1" fill="hold">
                                          <p:stCondLst>
                                            <p:cond delay="0"/>
                                          </p:stCondLst>
                                        </p:cTn>
                                        <p:tgtEl>
                                          <p:spTgt spid="92"/>
                                        </p:tgtEl>
                                        <p:attrNameLst>
                                          <p:attrName>style.visibility</p:attrName>
                                        </p:attrNameLst>
                                      </p:cBhvr>
                                      <p:to>
                                        <p:strVal val="visible"/>
                                      </p:to>
                                    </p:set>
                                    <p:animEffect transition="in" filter="strips(downRight)">
                                      <p:cBhvr>
                                        <p:cTn id="17" dur="500"/>
                                        <p:tgtEl>
                                          <p:spTgt spid="92"/>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6" fill="hold" nodeType="clickEffect">
                                  <p:stCondLst>
                                    <p:cond delay="0"/>
                                  </p:stCondLst>
                                  <p:childTnLst>
                                    <p:set>
                                      <p:cBhvr>
                                        <p:cTn id="21" dur="1" fill="hold">
                                          <p:stCondLst>
                                            <p:cond delay="0"/>
                                          </p:stCondLst>
                                        </p:cTn>
                                        <p:tgtEl>
                                          <p:spTgt spid="93"/>
                                        </p:tgtEl>
                                        <p:attrNameLst>
                                          <p:attrName>style.visibility</p:attrName>
                                        </p:attrNameLst>
                                      </p:cBhvr>
                                      <p:to>
                                        <p:strVal val="visible"/>
                                      </p:to>
                                    </p:set>
                                    <p:animEffect transition="in" filter="strips(downRight)">
                                      <p:cBhvr>
                                        <p:cTn id="22" dur="500"/>
                                        <p:tgtEl>
                                          <p:spTgt spid="93"/>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8" presetClass="entr" presetSubtype="6" fill="hold" nodeType="clickEffect">
                                  <p:stCondLst>
                                    <p:cond delay="0"/>
                                  </p:stCondLst>
                                  <p:childTnLst>
                                    <p:set>
                                      <p:cBhvr>
                                        <p:cTn id="34" dur="1" fill="hold">
                                          <p:stCondLst>
                                            <p:cond delay="0"/>
                                          </p:stCondLst>
                                        </p:cTn>
                                        <p:tgtEl>
                                          <p:spTgt spid="87"/>
                                        </p:tgtEl>
                                        <p:attrNameLst>
                                          <p:attrName>style.visibility</p:attrName>
                                        </p:attrNameLst>
                                      </p:cBhvr>
                                      <p:to>
                                        <p:strVal val="visible"/>
                                      </p:to>
                                    </p:set>
                                    <p:animEffect transition="in" filter="strips(downRight)">
                                      <p:cBhvr>
                                        <p:cTn id="35" dur="500"/>
                                        <p:tgtEl>
                                          <p:spTgt spid="87"/>
                                        </p:tgtEl>
                                      </p:cBhvr>
                                    </p:animEffect>
                                  </p:childTnLst>
                                </p:cTn>
                              </p:par>
                            </p:childTnLst>
                          </p:cTn>
                        </p:par>
                      </p:childTnLst>
                    </p:cTn>
                  </p:par>
                  <p:par>
                    <p:cTn id="36" fill="hold">
                      <p:stCondLst>
                        <p:cond delay="indefinite"/>
                      </p:stCondLst>
                      <p:childTnLst>
                        <p:par>
                          <p:cTn id="37" fill="hold">
                            <p:stCondLst>
                              <p:cond delay="0"/>
                            </p:stCondLst>
                            <p:childTnLst>
                              <p:par>
                                <p:cTn id="38" presetID="18" presetClass="entr" presetSubtype="6" fill="hold" nodeType="clickEffect">
                                  <p:stCondLst>
                                    <p:cond delay="0"/>
                                  </p:stCondLst>
                                  <p:childTnLst>
                                    <p:set>
                                      <p:cBhvr>
                                        <p:cTn id="39" dur="1" fill="hold">
                                          <p:stCondLst>
                                            <p:cond delay="0"/>
                                          </p:stCondLst>
                                        </p:cTn>
                                        <p:tgtEl>
                                          <p:spTgt spid="86"/>
                                        </p:tgtEl>
                                        <p:attrNameLst>
                                          <p:attrName>style.visibility</p:attrName>
                                        </p:attrNameLst>
                                      </p:cBhvr>
                                      <p:to>
                                        <p:strVal val="visible"/>
                                      </p:to>
                                    </p:set>
                                    <p:animEffect transition="in" filter="strips(downRight)">
                                      <p:cBhvr>
                                        <p:cTn id="40" dur="500"/>
                                        <p:tgtEl>
                                          <p:spTgt spid="86"/>
                                        </p:tgtEl>
                                      </p:cBhvr>
                                    </p:animEffect>
                                  </p:childTnLst>
                                </p:cTn>
                              </p:par>
                            </p:childTnLst>
                          </p:cTn>
                        </p:par>
                      </p:childTnLst>
                    </p:cTn>
                  </p:par>
                  <p:par>
                    <p:cTn id="41" fill="hold">
                      <p:stCondLst>
                        <p:cond delay="indefinite"/>
                      </p:stCondLst>
                      <p:childTnLst>
                        <p:par>
                          <p:cTn id="42" fill="hold">
                            <p:stCondLst>
                              <p:cond delay="0"/>
                            </p:stCondLst>
                            <p:childTnLst>
                              <p:par>
                                <p:cTn id="43" presetID="18" presetClass="entr" presetSubtype="6" fill="hold" nodeType="clickEffect">
                                  <p:stCondLst>
                                    <p:cond delay="0"/>
                                  </p:stCondLst>
                                  <p:childTnLst>
                                    <p:set>
                                      <p:cBhvr>
                                        <p:cTn id="44" dur="1" fill="hold">
                                          <p:stCondLst>
                                            <p:cond delay="0"/>
                                          </p:stCondLst>
                                        </p:cTn>
                                        <p:tgtEl>
                                          <p:spTgt spid="84"/>
                                        </p:tgtEl>
                                        <p:attrNameLst>
                                          <p:attrName>style.visibility</p:attrName>
                                        </p:attrNameLst>
                                      </p:cBhvr>
                                      <p:to>
                                        <p:strVal val="visible"/>
                                      </p:to>
                                    </p:set>
                                    <p:animEffect transition="in" filter="strips(downRight)">
                                      <p:cBhvr>
                                        <p:cTn id="45" dur="500"/>
                                        <p:tgtEl>
                                          <p:spTgt spid="84"/>
                                        </p:tgtEl>
                                      </p:cBhvr>
                                    </p:animEffec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nodeType="clickEffect">
                                  <p:stCondLst>
                                    <p:cond delay="0"/>
                                  </p:stCondLst>
                                  <p:childTnLst>
                                    <p:set>
                                      <p:cBhvr>
                                        <p:cTn id="49" dur="1" fill="hold">
                                          <p:stCondLst>
                                            <p:cond delay="0"/>
                                          </p:stCondLst>
                                        </p:cTn>
                                        <p:tgtEl>
                                          <p:spTgt spid="97381"/>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3" presetClass="entr" presetSubtype="10" fill="hold" grpId="0" nodeType="clickEffect">
                                  <p:stCondLst>
                                    <p:cond delay="0"/>
                                  </p:stCondLst>
                                  <p:childTnLst>
                                    <p:set>
                                      <p:cBhvr>
                                        <p:cTn id="53" dur="1" fill="hold">
                                          <p:stCondLst>
                                            <p:cond delay="0"/>
                                          </p:stCondLst>
                                        </p:cTn>
                                        <p:tgtEl>
                                          <p:spTgt spid="103"/>
                                        </p:tgtEl>
                                        <p:attrNameLst>
                                          <p:attrName>style.visibility</p:attrName>
                                        </p:attrNameLst>
                                      </p:cBhvr>
                                      <p:to>
                                        <p:strVal val="visible"/>
                                      </p:to>
                                    </p:set>
                                    <p:animEffect transition="in" filter="blinds(horizontal)">
                                      <p:cBhvr>
                                        <p:cTn id="54" dur="500"/>
                                        <p:tgtEl>
                                          <p:spTgt spid="103"/>
                                        </p:tgtEl>
                                      </p:cBhvr>
                                    </p:animEffect>
                                  </p:childTnLst>
                                </p:cTn>
                              </p:par>
                            </p:childTnLst>
                          </p:cTn>
                        </p:par>
                      </p:childTnLst>
                    </p:cTn>
                  </p:par>
                  <p:par>
                    <p:cTn id="55" fill="hold">
                      <p:stCondLst>
                        <p:cond delay="indefinite"/>
                      </p:stCondLst>
                      <p:childTnLst>
                        <p:par>
                          <p:cTn id="56" fill="hold">
                            <p:stCondLst>
                              <p:cond delay="0"/>
                            </p:stCondLst>
                            <p:childTnLst>
                              <p:par>
                                <p:cTn id="57" presetID="16" presetClass="entr" presetSubtype="42" fill="hold" grpId="0" nodeType="clickEffect">
                                  <p:stCondLst>
                                    <p:cond delay="0"/>
                                  </p:stCondLst>
                                  <p:childTnLst>
                                    <p:set>
                                      <p:cBhvr>
                                        <p:cTn id="58" dur="1" fill="hold">
                                          <p:stCondLst>
                                            <p:cond delay="0"/>
                                          </p:stCondLst>
                                        </p:cTn>
                                        <p:tgtEl>
                                          <p:spTgt spid="99"/>
                                        </p:tgtEl>
                                        <p:attrNameLst>
                                          <p:attrName>style.visibility</p:attrName>
                                        </p:attrNameLst>
                                      </p:cBhvr>
                                      <p:to>
                                        <p:strVal val="visible"/>
                                      </p:to>
                                    </p:set>
                                    <p:animEffect transition="in" filter="barn(outHorizontal)">
                                      <p:cBhvr>
                                        <p:cTn id="59" dur="500"/>
                                        <p:tgtEl>
                                          <p:spTgt spid="99"/>
                                        </p:tgtEl>
                                      </p:cBhvr>
                                    </p:animEffect>
                                  </p:childTnLst>
                                </p:cTn>
                              </p:par>
                            </p:childTnLst>
                          </p:cTn>
                        </p:par>
                      </p:childTnLst>
                    </p:cTn>
                  </p:par>
                  <p:par>
                    <p:cTn id="60" fill="hold">
                      <p:stCondLst>
                        <p:cond delay="indefinite"/>
                      </p:stCondLst>
                      <p:childTnLst>
                        <p:par>
                          <p:cTn id="61" fill="hold">
                            <p:stCondLst>
                              <p:cond delay="0"/>
                            </p:stCondLst>
                            <p:childTnLst>
                              <p:par>
                                <p:cTn id="62" presetID="18" presetClass="entr" presetSubtype="6" fill="hold" nodeType="clickEffect">
                                  <p:stCondLst>
                                    <p:cond delay="0"/>
                                  </p:stCondLst>
                                  <p:childTnLst>
                                    <p:set>
                                      <p:cBhvr>
                                        <p:cTn id="63" dur="1" fill="hold">
                                          <p:stCondLst>
                                            <p:cond delay="0"/>
                                          </p:stCondLst>
                                        </p:cTn>
                                        <p:tgtEl>
                                          <p:spTgt spid="10"/>
                                        </p:tgtEl>
                                        <p:attrNameLst>
                                          <p:attrName>style.visibility</p:attrName>
                                        </p:attrNameLst>
                                      </p:cBhvr>
                                      <p:to>
                                        <p:strVal val="visible"/>
                                      </p:to>
                                    </p:set>
                                    <p:animEffect transition="in" filter="strips(downRight)">
                                      <p:cBhvr>
                                        <p:cTn id="64" dur="500"/>
                                        <p:tgtEl>
                                          <p:spTgt spid="10"/>
                                        </p:tgtEl>
                                      </p:cBhvr>
                                    </p:animEffect>
                                  </p:childTnLst>
                                </p:cTn>
                              </p:par>
                            </p:childTnLst>
                          </p:cTn>
                        </p:par>
                      </p:childTnLst>
                    </p:cTn>
                  </p:par>
                  <p:par>
                    <p:cTn id="65" fill="hold">
                      <p:stCondLst>
                        <p:cond delay="indefinite"/>
                      </p:stCondLst>
                      <p:childTnLst>
                        <p:par>
                          <p:cTn id="66" fill="hold">
                            <p:stCondLst>
                              <p:cond delay="0"/>
                            </p:stCondLst>
                            <p:childTnLst>
                              <p:par>
                                <p:cTn id="67" presetID="18" presetClass="entr" presetSubtype="6" fill="hold" nodeType="clickEffect">
                                  <p:stCondLst>
                                    <p:cond delay="0"/>
                                  </p:stCondLst>
                                  <p:childTnLst>
                                    <p:set>
                                      <p:cBhvr>
                                        <p:cTn id="68" dur="1" fill="hold">
                                          <p:stCondLst>
                                            <p:cond delay="0"/>
                                          </p:stCondLst>
                                        </p:cTn>
                                        <p:tgtEl>
                                          <p:spTgt spid="12"/>
                                        </p:tgtEl>
                                        <p:attrNameLst>
                                          <p:attrName>style.visibility</p:attrName>
                                        </p:attrNameLst>
                                      </p:cBhvr>
                                      <p:to>
                                        <p:strVal val="visible"/>
                                      </p:to>
                                    </p:set>
                                    <p:animEffect transition="in" filter="strips(downRight)">
                                      <p:cBhvr>
                                        <p:cTn id="69" dur="500"/>
                                        <p:tgtEl>
                                          <p:spTgt spid="12"/>
                                        </p:tgtEl>
                                      </p:cBhvr>
                                    </p:animEffect>
                                  </p:childTnLst>
                                </p:cTn>
                              </p:par>
                            </p:childTnLst>
                          </p:cTn>
                        </p:par>
                      </p:childTnLst>
                    </p:cTn>
                  </p:par>
                  <p:par>
                    <p:cTn id="70" fill="hold">
                      <p:stCondLst>
                        <p:cond delay="indefinite"/>
                      </p:stCondLst>
                      <p:childTnLst>
                        <p:par>
                          <p:cTn id="71" fill="hold">
                            <p:stCondLst>
                              <p:cond delay="0"/>
                            </p:stCondLst>
                            <p:childTnLst>
                              <p:par>
                                <p:cTn id="72" presetID="18" presetClass="entr" presetSubtype="6" fill="hold" nodeType="clickEffect">
                                  <p:stCondLst>
                                    <p:cond delay="0"/>
                                  </p:stCondLst>
                                  <p:childTnLst>
                                    <p:set>
                                      <p:cBhvr>
                                        <p:cTn id="73" dur="1" fill="hold">
                                          <p:stCondLst>
                                            <p:cond delay="0"/>
                                          </p:stCondLst>
                                        </p:cTn>
                                        <p:tgtEl>
                                          <p:spTgt spid="102"/>
                                        </p:tgtEl>
                                        <p:attrNameLst>
                                          <p:attrName>style.visibility</p:attrName>
                                        </p:attrNameLst>
                                      </p:cBhvr>
                                      <p:to>
                                        <p:strVal val="visible"/>
                                      </p:to>
                                    </p:set>
                                    <p:animEffect transition="in" filter="strips(downRight)">
                                      <p:cBhvr>
                                        <p:cTn id="74" dur="500"/>
                                        <p:tgtEl>
                                          <p:spTgt spid="102"/>
                                        </p:tgtEl>
                                      </p:cBhvr>
                                    </p:animEffect>
                                  </p:childTnLst>
                                </p:cTn>
                              </p:par>
                            </p:childTnLst>
                          </p:cTn>
                        </p:par>
                      </p:childTnLst>
                    </p:cTn>
                  </p:par>
                  <p:par>
                    <p:cTn id="75" fill="hold">
                      <p:stCondLst>
                        <p:cond delay="indefinite"/>
                      </p:stCondLst>
                      <p:childTnLst>
                        <p:par>
                          <p:cTn id="76" fill="hold">
                            <p:stCondLst>
                              <p:cond delay="0"/>
                            </p:stCondLst>
                            <p:childTnLst>
                              <p:par>
                                <p:cTn id="77" presetID="3" presetClass="entr" presetSubtype="10" fill="hold" grpId="0" nodeType="clickEffect">
                                  <p:stCondLst>
                                    <p:cond delay="0"/>
                                  </p:stCondLst>
                                  <p:childTnLst>
                                    <p:set>
                                      <p:cBhvr>
                                        <p:cTn id="78" dur="1" fill="hold">
                                          <p:stCondLst>
                                            <p:cond delay="0"/>
                                          </p:stCondLst>
                                        </p:cTn>
                                        <p:tgtEl>
                                          <p:spTgt spid="106"/>
                                        </p:tgtEl>
                                        <p:attrNameLst>
                                          <p:attrName>style.visibility</p:attrName>
                                        </p:attrNameLst>
                                      </p:cBhvr>
                                      <p:to>
                                        <p:strVal val="visible"/>
                                      </p:to>
                                    </p:set>
                                    <p:animEffect transition="in" filter="blinds(horizontal)">
                                      <p:cBhvr>
                                        <p:cTn id="79" dur="500"/>
                                        <p:tgtEl>
                                          <p:spTgt spid="106"/>
                                        </p:tgtEl>
                                      </p:cBhvr>
                                    </p:animEffect>
                                  </p:childTnLst>
                                </p:cTn>
                              </p:par>
                            </p:childTnLst>
                          </p:cTn>
                        </p:par>
                      </p:childTnLst>
                    </p:cTn>
                  </p:par>
                  <p:par>
                    <p:cTn id="80" fill="hold">
                      <p:stCondLst>
                        <p:cond delay="indefinite"/>
                      </p:stCondLst>
                      <p:childTnLst>
                        <p:par>
                          <p:cTn id="81" fill="hold">
                            <p:stCondLst>
                              <p:cond delay="0"/>
                            </p:stCondLst>
                            <p:childTnLst>
                              <p:par>
                                <p:cTn id="82" presetID="4" presetClass="entr" presetSubtype="16" fill="hold" grpId="0" nodeType="clickEffect">
                                  <p:stCondLst>
                                    <p:cond delay="0"/>
                                  </p:stCondLst>
                                  <p:childTnLst>
                                    <p:set>
                                      <p:cBhvr>
                                        <p:cTn id="83" dur="1" fill="hold">
                                          <p:stCondLst>
                                            <p:cond delay="0"/>
                                          </p:stCondLst>
                                        </p:cTn>
                                        <p:tgtEl>
                                          <p:spTgt spid="107"/>
                                        </p:tgtEl>
                                        <p:attrNameLst>
                                          <p:attrName>style.visibility</p:attrName>
                                        </p:attrNameLst>
                                      </p:cBhvr>
                                      <p:to>
                                        <p:strVal val="visible"/>
                                      </p:to>
                                    </p:set>
                                    <p:animEffect transition="in" filter="box(in)">
                                      <p:cBhvr>
                                        <p:cTn id="84" dur="500"/>
                                        <p:tgtEl>
                                          <p:spTgt spid="1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 grpId="0" autoUpdateAnimBg="0"/>
      <p:bldP spid="106" grpId="0"/>
      <p:bldP spid="107" grpId="0"/>
      <p:bldP spid="99" grpId="0" autoUpdateAnimBg="0"/>
      <p:bldP spid="103" grpId="0" animBg="1"/>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50" name="日期占位符 1"/>
          <p:cNvSpPr>
            <a:spLocks noGrp="1"/>
          </p:cNvSpPr>
          <p:nvPr>
            <p:ph type="dt" sz="quarter" idx="10"/>
          </p:nvPr>
        </p:nvSpPr>
        <p:spPr>
          <a:xfrm>
            <a:off x="457200" y="6524625"/>
            <a:ext cx="2133600" cy="476250"/>
          </a:xfrm>
          <a:noFill/>
        </p:spPr>
        <p:txBody>
          <a:bodyPr/>
          <a:lstStyle/>
          <a:p>
            <a:fld id="{4DD1E07D-29B8-4F35-AE09-B61F3259D160}" type="datetime1">
              <a:rPr lang="zh-CN" altLang="en-US" smtClean="0">
                <a:latin typeface="Arial" pitchFamily="34" charset="0"/>
              </a:rPr>
              <a:pPr/>
              <a:t>2019-10-9</a:t>
            </a:fld>
            <a:endParaRPr lang="en-US" altLang="zh-CN" smtClean="0">
              <a:latin typeface="Arial" pitchFamily="34" charset="0"/>
            </a:endParaRPr>
          </a:p>
        </p:txBody>
      </p:sp>
      <p:sp>
        <p:nvSpPr>
          <p:cNvPr id="98351" name="页脚占位符 2"/>
          <p:cNvSpPr>
            <a:spLocks noGrp="1"/>
          </p:cNvSpPr>
          <p:nvPr>
            <p:ph type="ftr" sz="quarter" idx="11"/>
          </p:nvPr>
        </p:nvSpPr>
        <p:spPr>
          <a:xfrm>
            <a:off x="3124200" y="6524625"/>
            <a:ext cx="2895600" cy="476250"/>
          </a:xfrm>
          <a:noFill/>
        </p:spPr>
        <p:txBody>
          <a:bodyPr/>
          <a:lstStyle/>
          <a:p>
            <a:r>
              <a:rPr lang="en-US" altLang="zh-CN" smtClean="0">
                <a:latin typeface="Arial" pitchFamily="34" charset="0"/>
              </a:rPr>
              <a:t>电工电子教研室</a:t>
            </a:r>
          </a:p>
        </p:txBody>
      </p:sp>
      <p:sp>
        <p:nvSpPr>
          <p:cNvPr id="98352" name="灯片编号占位符 3"/>
          <p:cNvSpPr>
            <a:spLocks noGrp="1"/>
          </p:cNvSpPr>
          <p:nvPr>
            <p:ph type="sldNum" sz="quarter" idx="12"/>
          </p:nvPr>
        </p:nvSpPr>
        <p:spPr>
          <a:xfrm>
            <a:off x="6553200" y="6524625"/>
            <a:ext cx="2133600" cy="476250"/>
          </a:xfrm>
          <a:noFill/>
        </p:spPr>
        <p:txBody>
          <a:bodyPr/>
          <a:lstStyle/>
          <a:p>
            <a:fld id="{8C44E5EE-240C-4C38-9A44-F2F8EE851B00}" type="slidenum">
              <a:rPr lang="en-US" altLang="zh-CN" smtClean="0">
                <a:latin typeface="Arial" pitchFamily="34" charset="0"/>
              </a:rPr>
              <a:pPr/>
              <a:t>114</a:t>
            </a:fld>
            <a:endParaRPr lang="en-US" altLang="zh-CN" smtClean="0">
              <a:latin typeface="Arial" pitchFamily="34" charset="0"/>
            </a:endParaRPr>
          </a:p>
        </p:txBody>
      </p:sp>
      <p:sp>
        <p:nvSpPr>
          <p:cNvPr id="98353" name="Text Box 5"/>
          <p:cNvSpPr txBox="1">
            <a:spLocks noChangeArrowheads="1"/>
          </p:cNvSpPr>
          <p:nvPr/>
        </p:nvSpPr>
        <p:spPr bwMode="auto">
          <a:xfrm>
            <a:off x="95250" y="122238"/>
            <a:ext cx="2651125" cy="463550"/>
          </a:xfrm>
          <a:prstGeom prst="rect">
            <a:avLst/>
          </a:prstGeom>
          <a:solidFill>
            <a:schemeClr val="bg1"/>
          </a:solidFill>
          <a:ln w="9525" algn="ctr">
            <a:noFill/>
            <a:miter lim="800000"/>
            <a:headEnd/>
            <a:tailEnd/>
          </a:ln>
        </p:spPr>
        <p:txBody>
          <a:bodyPr lIns="90000" tIns="46800" rIns="90000" bIns="46800">
            <a:spAutoFit/>
          </a:bodyPr>
          <a:lstStyle/>
          <a:p>
            <a:pPr>
              <a:spcBef>
                <a:spcPct val="50000"/>
              </a:spcBef>
            </a:pPr>
            <a:r>
              <a:rPr lang="en-US" altLang="zh-CN" sz="2400">
                <a:latin typeface="宋体" pitchFamily="2" charset="-122"/>
              </a:rPr>
              <a:t>(4)</a:t>
            </a:r>
            <a:r>
              <a:rPr lang="zh-CN" altLang="en-US" sz="2400">
                <a:latin typeface="宋体" pitchFamily="2" charset="-122"/>
              </a:rPr>
              <a:t>输出电阻</a:t>
            </a:r>
            <a:r>
              <a:rPr lang="en-US" altLang="zh-CN" sz="2400"/>
              <a:t>R</a:t>
            </a:r>
            <a:r>
              <a:rPr lang="en-US" altLang="zh-CN" sz="2400" baseline="-25000"/>
              <a:t>o</a:t>
            </a:r>
            <a:r>
              <a:rPr lang="zh-CN" altLang="en-US" sz="2400"/>
              <a:t>：</a:t>
            </a:r>
          </a:p>
        </p:txBody>
      </p:sp>
      <p:grpSp>
        <p:nvGrpSpPr>
          <p:cNvPr id="98354" name="Group 6"/>
          <p:cNvGrpSpPr>
            <a:grpSpLocks/>
          </p:cNvGrpSpPr>
          <p:nvPr/>
        </p:nvGrpSpPr>
        <p:grpSpPr bwMode="auto">
          <a:xfrm>
            <a:off x="4773613" y="107950"/>
            <a:ext cx="4287837" cy="3225800"/>
            <a:chOff x="2643" y="68"/>
            <a:chExt cx="2701" cy="2032"/>
          </a:xfrm>
        </p:grpSpPr>
        <p:sp>
          <p:nvSpPr>
            <p:cNvPr id="98403" name="Line 7"/>
            <p:cNvSpPr>
              <a:spLocks noChangeShapeType="1"/>
            </p:cNvSpPr>
            <p:nvPr/>
          </p:nvSpPr>
          <p:spPr bwMode="auto">
            <a:xfrm>
              <a:off x="4446" y="348"/>
              <a:ext cx="263" cy="0"/>
            </a:xfrm>
            <a:prstGeom prst="line">
              <a:avLst/>
            </a:prstGeom>
            <a:noFill/>
            <a:ln w="12700">
              <a:solidFill>
                <a:schemeClr val="tx1"/>
              </a:solidFill>
              <a:round/>
              <a:headEnd type="triangle" w="med" len="lg"/>
              <a:tailEnd type="none" w="med" len="lg"/>
            </a:ln>
          </p:spPr>
          <p:txBody>
            <a:bodyPr/>
            <a:lstStyle/>
            <a:p>
              <a:endParaRPr lang="zh-CN" altLang="en-US"/>
            </a:p>
          </p:txBody>
        </p:sp>
        <p:graphicFrame>
          <p:nvGraphicFramePr>
            <p:cNvPr id="98329" name="Object 8"/>
            <p:cNvGraphicFramePr>
              <a:graphicFrameLocks noChangeAspect="1"/>
            </p:cNvGraphicFramePr>
            <p:nvPr/>
          </p:nvGraphicFramePr>
          <p:xfrm>
            <a:off x="4658" y="1430"/>
            <a:ext cx="178" cy="171"/>
          </p:xfrm>
          <a:graphic>
            <a:graphicData uri="http://schemas.openxmlformats.org/presentationml/2006/ole">
              <p:oleObj spid="_x0000_s98350" name="公式" r:id="rId3" imgW="139700" imgH="139700" progId="Equation.3">
                <p:embed/>
              </p:oleObj>
            </a:graphicData>
          </a:graphic>
        </p:graphicFrame>
        <p:graphicFrame>
          <p:nvGraphicFramePr>
            <p:cNvPr id="98330" name="Object 9"/>
            <p:cNvGraphicFramePr>
              <a:graphicFrameLocks noChangeAspect="1"/>
            </p:cNvGraphicFramePr>
            <p:nvPr/>
          </p:nvGraphicFramePr>
          <p:xfrm>
            <a:off x="4683" y="1800"/>
            <a:ext cx="153" cy="81"/>
          </p:xfrm>
          <a:graphic>
            <a:graphicData uri="http://schemas.openxmlformats.org/presentationml/2006/ole">
              <p:oleObj spid="_x0000_s98351" name="公式" r:id="rId4" imgW="139518" imgH="76101" progId="Equation.3">
                <p:embed/>
              </p:oleObj>
            </a:graphicData>
          </a:graphic>
        </p:graphicFrame>
        <p:graphicFrame>
          <p:nvGraphicFramePr>
            <p:cNvPr id="98331" name="Object 10"/>
            <p:cNvGraphicFramePr>
              <a:graphicFrameLocks noChangeAspect="1"/>
            </p:cNvGraphicFramePr>
            <p:nvPr/>
          </p:nvGraphicFramePr>
          <p:xfrm>
            <a:off x="4658" y="1525"/>
            <a:ext cx="215" cy="285"/>
          </p:xfrm>
          <a:graphic>
            <a:graphicData uri="http://schemas.openxmlformats.org/presentationml/2006/ole">
              <p:oleObj spid="_x0000_s98352" name="公式" r:id="rId5" imgW="165028" imgH="228501" progId="Equation.3">
                <p:embed/>
              </p:oleObj>
            </a:graphicData>
          </a:graphic>
        </p:graphicFrame>
        <p:sp>
          <p:nvSpPr>
            <p:cNvPr id="98404" name="Oval 11"/>
            <p:cNvSpPr>
              <a:spLocks noChangeArrowheads="1"/>
            </p:cNvSpPr>
            <p:nvPr/>
          </p:nvSpPr>
          <p:spPr bwMode="auto">
            <a:xfrm>
              <a:off x="4845" y="373"/>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graphicFrame>
          <p:nvGraphicFramePr>
            <p:cNvPr id="98332" name="Object 12"/>
            <p:cNvGraphicFramePr>
              <a:graphicFrameLocks noChangeAspect="1"/>
            </p:cNvGraphicFramePr>
            <p:nvPr/>
          </p:nvGraphicFramePr>
          <p:xfrm>
            <a:off x="5101" y="1540"/>
            <a:ext cx="243" cy="239"/>
          </p:xfrm>
          <a:graphic>
            <a:graphicData uri="http://schemas.openxmlformats.org/presentationml/2006/ole">
              <p:oleObj spid="_x0000_s98353" name="公式" r:id="rId6" imgW="215619" imgH="215619" progId="Equation.3">
                <p:embed/>
              </p:oleObj>
            </a:graphicData>
          </a:graphic>
        </p:graphicFrame>
        <p:grpSp>
          <p:nvGrpSpPr>
            <p:cNvPr id="98405" name="Group 13"/>
            <p:cNvGrpSpPr>
              <a:grpSpLocks/>
            </p:cNvGrpSpPr>
            <p:nvPr/>
          </p:nvGrpSpPr>
          <p:grpSpPr bwMode="auto">
            <a:xfrm>
              <a:off x="4148" y="1913"/>
              <a:ext cx="152" cy="187"/>
              <a:chOff x="4116" y="3479"/>
              <a:chExt cx="152" cy="187"/>
            </a:xfrm>
          </p:grpSpPr>
          <p:sp>
            <p:nvSpPr>
              <p:cNvPr id="98443" name="Line 14"/>
              <p:cNvSpPr>
                <a:spLocks noChangeShapeType="1"/>
              </p:cNvSpPr>
              <p:nvPr/>
            </p:nvSpPr>
            <p:spPr bwMode="auto">
              <a:xfrm>
                <a:off x="4191" y="3514"/>
                <a:ext cx="0" cy="152"/>
              </a:xfrm>
              <a:prstGeom prst="line">
                <a:avLst/>
              </a:prstGeom>
              <a:noFill/>
              <a:ln w="12700">
                <a:solidFill>
                  <a:schemeClr val="tx1"/>
                </a:solidFill>
                <a:round/>
                <a:headEnd/>
                <a:tailEnd/>
              </a:ln>
            </p:spPr>
            <p:txBody>
              <a:bodyPr/>
              <a:lstStyle/>
              <a:p>
                <a:endParaRPr lang="zh-CN" altLang="en-US"/>
              </a:p>
            </p:txBody>
          </p:sp>
          <p:sp>
            <p:nvSpPr>
              <p:cNvPr id="98444" name="Oval 15"/>
              <p:cNvSpPr>
                <a:spLocks noChangeArrowheads="1"/>
              </p:cNvSpPr>
              <p:nvPr/>
            </p:nvSpPr>
            <p:spPr bwMode="auto">
              <a:xfrm>
                <a:off x="4157" y="3479"/>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sp>
            <p:nvSpPr>
              <p:cNvPr id="98445" name="Line 16"/>
              <p:cNvSpPr>
                <a:spLocks noChangeShapeType="1"/>
              </p:cNvSpPr>
              <p:nvPr/>
            </p:nvSpPr>
            <p:spPr bwMode="auto">
              <a:xfrm>
                <a:off x="4116" y="3666"/>
                <a:ext cx="152" cy="0"/>
              </a:xfrm>
              <a:prstGeom prst="line">
                <a:avLst/>
              </a:prstGeom>
              <a:noFill/>
              <a:ln w="38100">
                <a:solidFill>
                  <a:schemeClr val="tx1"/>
                </a:solidFill>
                <a:round/>
                <a:headEnd/>
                <a:tailEnd/>
              </a:ln>
            </p:spPr>
            <p:txBody>
              <a:bodyPr/>
              <a:lstStyle/>
              <a:p>
                <a:endParaRPr lang="zh-CN" altLang="en-US"/>
              </a:p>
            </p:txBody>
          </p:sp>
        </p:grpSp>
        <p:graphicFrame>
          <p:nvGraphicFramePr>
            <p:cNvPr id="98333" name="Object 17"/>
            <p:cNvGraphicFramePr>
              <a:graphicFrameLocks noChangeAspect="1"/>
            </p:cNvGraphicFramePr>
            <p:nvPr/>
          </p:nvGraphicFramePr>
          <p:xfrm>
            <a:off x="3167" y="442"/>
            <a:ext cx="178" cy="171"/>
          </p:xfrm>
          <a:graphic>
            <a:graphicData uri="http://schemas.openxmlformats.org/presentationml/2006/ole">
              <p:oleObj spid="_x0000_s98354" name="公式" r:id="rId7" imgW="139700" imgH="139700" progId="Equation.3">
                <p:embed/>
              </p:oleObj>
            </a:graphicData>
          </a:graphic>
        </p:graphicFrame>
        <p:graphicFrame>
          <p:nvGraphicFramePr>
            <p:cNvPr id="98334" name="Object 18"/>
            <p:cNvGraphicFramePr>
              <a:graphicFrameLocks noChangeAspect="1"/>
            </p:cNvGraphicFramePr>
            <p:nvPr/>
          </p:nvGraphicFramePr>
          <p:xfrm>
            <a:off x="3167" y="1825"/>
            <a:ext cx="153" cy="81"/>
          </p:xfrm>
          <a:graphic>
            <a:graphicData uri="http://schemas.openxmlformats.org/presentationml/2006/ole">
              <p:oleObj spid="_x0000_s98355" name="公式" r:id="rId8" imgW="139518" imgH="76101" progId="Equation.3">
                <p:embed/>
              </p:oleObj>
            </a:graphicData>
          </a:graphic>
        </p:graphicFrame>
        <p:graphicFrame>
          <p:nvGraphicFramePr>
            <p:cNvPr id="98335" name="Object 19"/>
            <p:cNvGraphicFramePr>
              <a:graphicFrameLocks noChangeAspect="1"/>
            </p:cNvGraphicFramePr>
            <p:nvPr/>
          </p:nvGraphicFramePr>
          <p:xfrm>
            <a:off x="3165" y="1050"/>
            <a:ext cx="198" cy="269"/>
          </p:xfrm>
          <a:graphic>
            <a:graphicData uri="http://schemas.openxmlformats.org/presentationml/2006/ole">
              <p:oleObj spid="_x0000_s98356" name="公式" r:id="rId9" imgW="152268" imgH="215713" progId="Equation.3">
                <p:embed/>
              </p:oleObj>
            </a:graphicData>
          </a:graphic>
        </p:graphicFrame>
        <p:sp>
          <p:nvSpPr>
            <p:cNvPr id="98406" name="Line 20"/>
            <p:cNvSpPr>
              <a:spLocks noChangeShapeType="1"/>
            </p:cNvSpPr>
            <p:nvPr/>
          </p:nvSpPr>
          <p:spPr bwMode="auto">
            <a:xfrm rot="10800000" flipH="1">
              <a:off x="3760" y="348"/>
              <a:ext cx="254" cy="0"/>
            </a:xfrm>
            <a:prstGeom prst="line">
              <a:avLst/>
            </a:prstGeom>
            <a:noFill/>
            <a:ln w="12700">
              <a:solidFill>
                <a:schemeClr val="tx1"/>
              </a:solidFill>
              <a:round/>
              <a:headEnd/>
              <a:tailEnd type="triangle" w="med" len="lg"/>
            </a:ln>
          </p:spPr>
          <p:txBody>
            <a:bodyPr/>
            <a:lstStyle/>
            <a:p>
              <a:endParaRPr lang="zh-CN" altLang="en-US"/>
            </a:p>
          </p:txBody>
        </p:sp>
        <p:sp>
          <p:nvSpPr>
            <p:cNvPr id="98407" name="Line 21"/>
            <p:cNvSpPr>
              <a:spLocks noChangeShapeType="1"/>
            </p:cNvSpPr>
            <p:nvPr/>
          </p:nvSpPr>
          <p:spPr bwMode="auto">
            <a:xfrm>
              <a:off x="4437" y="404"/>
              <a:ext cx="907" cy="0"/>
            </a:xfrm>
            <a:prstGeom prst="line">
              <a:avLst/>
            </a:prstGeom>
            <a:noFill/>
            <a:ln w="12700">
              <a:solidFill>
                <a:schemeClr val="tx1"/>
              </a:solidFill>
              <a:round/>
              <a:headEnd/>
              <a:tailEnd/>
            </a:ln>
          </p:spPr>
          <p:txBody>
            <a:bodyPr/>
            <a:lstStyle/>
            <a:p>
              <a:endParaRPr lang="zh-CN" altLang="en-US"/>
            </a:p>
          </p:txBody>
        </p:sp>
        <p:sp>
          <p:nvSpPr>
            <p:cNvPr id="98408" name="Line 22"/>
            <p:cNvSpPr>
              <a:spLocks noChangeShapeType="1"/>
            </p:cNvSpPr>
            <p:nvPr/>
          </p:nvSpPr>
          <p:spPr bwMode="auto">
            <a:xfrm flipH="1">
              <a:off x="3032" y="402"/>
              <a:ext cx="974" cy="0"/>
            </a:xfrm>
            <a:prstGeom prst="line">
              <a:avLst/>
            </a:prstGeom>
            <a:noFill/>
            <a:ln w="12700">
              <a:solidFill>
                <a:schemeClr val="tx1"/>
              </a:solidFill>
              <a:round/>
              <a:headEnd/>
              <a:tailEnd/>
            </a:ln>
          </p:spPr>
          <p:txBody>
            <a:bodyPr/>
            <a:lstStyle/>
            <a:p>
              <a:endParaRPr lang="zh-CN" altLang="en-US"/>
            </a:p>
          </p:txBody>
        </p:sp>
        <p:sp>
          <p:nvSpPr>
            <p:cNvPr id="98409" name="Line 23"/>
            <p:cNvSpPr>
              <a:spLocks noChangeShapeType="1"/>
            </p:cNvSpPr>
            <p:nvPr/>
          </p:nvSpPr>
          <p:spPr bwMode="auto">
            <a:xfrm flipV="1">
              <a:off x="4429" y="407"/>
              <a:ext cx="0" cy="677"/>
            </a:xfrm>
            <a:prstGeom prst="line">
              <a:avLst/>
            </a:prstGeom>
            <a:noFill/>
            <a:ln w="12700">
              <a:solidFill>
                <a:schemeClr val="tx1"/>
              </a:solidFill>
              <a:round/>
              <a:headEnd/>
              <a:tailEnd/>
            </a:ln>
          </p:spPr>
          <p:txBody>
            <a:bodyPr/>
            <a:lstStyle/>
            <a:p>
              <a:endParaRPr lang="zh-CN" altLang="en-US"/>
            </a:p>
          </p:txBody>
        </p:sp>
        <p:sp>
          <p:nvSpPr>
            <p:cNvPr id="98410" name="Line 24"/>
            <p:cNvSpPr>
              <a:spLocks noChangeShapeType="1"/>
            </p:cNvSpPr>
            <p:nvPr/>
          </p:nvSpPr>
          <p:spPr bwMode="auto">
            <a:xfrm>
              <a:off x="4014" y="1084"/>
              <a:ext cx="406" cy="0"/>
            </a:xfrm>
            <a:prstGeom prst="line">
              <a:avLst/>
            </a:prstGeom>
            <a:noFill/>
            <a:ln w="12700">
              <a:solidFill>
                <a:schemeClr val="tx1"/>
              </a:solidFill>
              <a:round/>
              <a:headEnd/>
              <a:tailEnd/>
            </a:ln>
          </p:spPr>
          <p:txBody>
            <a:bodyPr/>
            <a:lstStyle/>
            <a:p>
              <a:endParaRPr lang="zh-CN" altLang="en-US"/>
            </a:p>
          </p:txBody>
        </p:sp>
        <p:sp>
          <p:nvSpPr>
            <p:cNvPr id="98411" name="Line 25"/>
            <p:cNvSpPr>
              <a:spLocks noChangeShapeType="1"/>
            </p:cNvSpPr>
            <p:nvPr/>
          </p:nvSpPr>
          <p:spPr bwMode="auto">
            <a:xfrm flipV="1">
              <a:off x="4006" y="407"/>
              <a:ext cx="0" cy="677"/>
            </a:xfrm>
            <a:prstGeom prst="line">
              <a:avLst/>
            </a:prstGeom>
            <a:noFill/>
            <a:ln w="12700">
              <a:solidFill>
                <a:schemeClr val="tx1"/>
              </a:solidFill>
              <a:round/>
              <a:headEnd/>
              <a:tailEnd/>
            </a:ln>
          </p:spPr>
          <p:txBody>
            <a:bodyPr/>
            <a:lstStyle/>
            <a:p>
              <a:endParaRPr lang="zh-CN" altLang="en-US"/>
            </a:p>
          </p:txBody>
        </p:sp>
        <p:graphicFrame>
          <p:nvGraphicFramePr>
            <p:cNvPr id="98336" name="Object 26"/>
            <p:cNvGraphicFramePr>
              <a:graphicFrameLocks noChangeAspect="1"/>
            </p:cNvGraphicFramePr>
            <p:nvPr/>
          </p:nvGraphicFramePr>
          <p:xfrm>
            <a:off x="3621" y="195"/>
            <a:ext cx="139" cy="186"/>
          </p:xfrm>
          <a:graphic>
            <a:graphicData uri="http://schemas.openxmlformats.org/presentationml/2006/ole">
              <p:oleObj spid="_x0000_s98357" name="公式" r:id="rId10" imgW="126725" imgH="177415" progId="Equation.3">
                <p:embed/>
              </p:oleObj>
            </a:graphicData>
          </a:graphic>
        </p:graphicFrame>
        <p:graphicFrame>
          <p:nvGraphicFramePr>
            <p:cNvPr id="98337" name="Object 27"/>
            <p:cNvGraphicFramePr>
              <a:graphicFrameLocks noChangeAspect="1"/>
            </p:cNvGraphicFramePr>
            <p:nvPr/>
          </p:nvGraphicFramePr>
          <p:xfrm>
            <a:off x="4811" y="226"/>
            <a:ext cx="125" cy="147"/>
          </p:xfrm>
          <a:graphic>
            <a:graphicData uri="http://schemas.openxmlformats.org/presentationml/2006/ole">
              <p:oleObj spid="_x0000_s98358" name="公式" r:id="rId11" imgW="114201" imgH="139579" progId="Equation.3">
                <p:embed/>
              </p:oleObj>
            </a:graphicData>
          </a:graphic>
        </p:graphicFrame>
        <p:graphicFrame>
          <p:nvGraphicFramePr>
            <p:cNvPr id="98338" name="Object 28"/>
            <p:cNvGraphicFramePr>
              <a:graphicFrameLocks noChangeAspect="1"/>
            </p:cNvGraphicFramePr>
            <p:nvPr/>
          </p:nvGraphicFramePr>
          <p:xfrm>
            <a:off x="4168" y="898"/>
            <a:ext cx="125" cy="147"/>
          </p:xfrm>
          <a:graphic>
            <a:graphicData uri="http://schemas.openxmlformats.org/presentationml/2006/ole">
              <p:oleObj spid="_x0000_s98359" name="公式" r:id="rId12" imgW="114201" imgH="139579" progId="Equation.3">
                <p:embed/>
              </p:oleObj>
            </a:graphicData>
          </a:graphic>
        </p:graphicFrame>
        <p:sp>
          <p:nvSpPr>
            <p:cNvPr id="98412" name="Rectangle 29"/>
            <p:cNvSpPr>
              <a:spLocks noChangeArrowheads="1"/>
            </p:cNvSpPr>
            <p:nvPr/>
          </p:nvSpPr>
          <p:spPr bwMode="auto">
            <a:xfrm>
              <a:off x="3948" y="683"/>
              <a:ext cx="107" cy="268"/>
            </a:xfrm>
            <a:prstGeom prst="rect">
              <a:avLst/>
            </a:prstGeom>
            <a:solidFill>
              <a:schemeClr val="bg1"/>
            </a:solidFill>
            <a:ln w="25400" algn="ctr">
              <a:solidFill>
                <a:srgbClr val="3366FF"/>
              </a:solidFill>
              <a:miter lim="800000"/>
              <a:headEnd/>
              <a:tailEnd/>
            </a:ln>
          </p:spPr>
          <p:txBody>
            <a:bodyPr wrap="none" anchor="ctr"/>
            <a:lstStyle/>
            <a:p>
              <a:endParaRPr lang="zh-CN" altLang="en-US"/>
            </a:p>
          </p:txBody>
        </p:sp>
        <p:graphicFrame>
          <p:nvGraphicFramePr>
            <p:cNvPr id="98339" name="Object 30"/>
            <p:cNvGraphicFramePr>
              <a:graphicFrameLocks noChangeAspect="1"/>
            </p:cNvGraphicFramePr>
            <p:nvPr/>
          </p:nvGraphicFramePr>
          <p:xfrm>
            <a:off x="4065" y="585"/>
            <a:ext cx="215" cy="253"/>
          </p:xfrm>
          <a:graphic>
            <a:graphicData uri="http://schemas.openxmlformats.org/presentationml/2006/ole">
              <p:oleObj spid="_x0000_s98360" name="公式" r:id="rId13" imgW="190500" imgH="228600" progId="Equation.3">
                <p:embed/>
              </p:oleObj>
            </a:graphicData>
          </a:graphic>
        </p:graphicFrame>
        <p:grpSp>
          <p:nvGrpSpPr>
            <p:cNvPr id="98413" name="Group 31"/>
            <p:cNvGrpSpPr>
              <a:grpSpLocks/>
            </p:cNvGrpSpPr>
            <p:nvPr/>
          </p:nvGrpSpPr>
          <p:grpSpPr bwMode="auto">
            <a:xfrm>
              <a:off x="4276" y="433"/>
              <a:ext cx="461" cy="589"/>
              <a:chOff x="4234" y="2770"/>
              <a:chExt cx="461" cy="589"/>
            </a:xfrm>
          </p:grpSpPr>
          <p:grpSp>
            <p:nvGrpSpPr>
              <p:cNvPr id="98439" name="Group 32"/>
              <p:cNvGrpSpPr>
                <a:grpSpLocks/>
              </p:cNvGrpSpPr>
              <p:nvPr/>
            </p:nvGrpSpPr>
            <p:grpSpPr bwMode="auto">
              <a:xfrm>
                <a:off x="4234" y="2978"/>
                <a:ext cx="305" cy="356"/>
                <a:chOff x="2068" y="1449"/>
                <a:chExt cx="305" cy="356"/>
              </a:xfrm>
            </p:grpSpPr>
            <p:sp>
              <p:nvSpPr>
                <p:cNvPr id="98441" name="AutoShape 33"/>
                <p:cNvSpPr>
                  <a:spLocks noChangeArrowheads="1"/>
                </p:cNvSpPr>
                <p:nvPr/>
              </p:nvSpPr>
              <p:spPr bwMode="auto">
                <a:xfrm>
                  <a:off x="2068" y="1449"/>
                  <a:ext cx="305" cy="356"/>
                </a:xfrm>
                <a:prstGeom prst="diamond">
                  <a:avLst/>
                </a:prstGeom>
                <a:solidFill>
                  <a:schemeClr val="bg1"/>
                </a:solidFill>
                <a:ln w="38100" algn="ctr">
                  <a:solidFill>
                    <a:srgbClr val="FF9900"/>
                  </a:solidFill>
                  <a:miter lim="800000"/>
                  <a:headEnd/>
                  <a:tailEnd/>
                </a:ln>
              </p:spPr>
              <p:txBody>
                <a:bodyPr wrap="none" anchor="ctr"/>
                <a:lstStyle/>
                <a:p>
                  <a:endParaRPr lang="zh-CN" altLang="en-US"/>
                </a:p>
              </p:txBody>
            </p:sp>
            <p:sp>
              <p:nvSpPr>
                <p:cNvPr id="98442" name="Line 34"/>
                <p:cNvSpPr>
                  <a:spLocks noChangeShapeType="1"/>
                </p:cNvSpPr>
                <p:nvPr/>
              </p:nvSpPr>
              <p:spPr bwMode="auto">
                <a:xfrm>
                  <a:off x="2076" y="1627"/>
                  <a:ext cx="280" cy="0"/>
                </a:xfrm>
                <a:prstGeom prst="line">
                  <a:avLst/>
                </a:prstGeom>
                <a:noFill/>
                <a:ln w="25400">
                  <a:solidFill>
                    <a:srgbClr val="FF9900"/>
                  </a:solidFill>
                  <a:round/>
                  <a:headEnd/>
                  <a:tailEnd/>
                </a:ln>
              </p:spPr>
              <p:txBody>
                <a:bodyPr/>
                <a:lstStyle/>
                <a:p>
                  <a:endParaRPr lang="zh-CN" altLang="en-US"/>
                </a:p>
              </p:txBody>
            </p:sp>
          </p:grpSp>
          <p:sp>
            <p:nvSpPr>
              <p:cNvPr id="98440" name="Line 35"/>
              <p:cNvSpPr>
                <a:spLocks noChangeShapeType="1"/>
              </p:cNvSpPr>
              <p:nvPr/>
            </p:nvSpPr>
            <p:spPr bwMode="auto">
              <a:xfrm rot="-5400000">
                <a:off x="4402" y="3187"/>
                <a:ext cx="344" cy="0"/>
              </a:xfrm>
              <a:prstGeom prst="line">
                <a:avLst/>
              </a:prstGeom>
              <a:noFill/>
              <a:ln w="12700">
                <a:solidFill>
                  <a:schemeClr val="tx1"/>
                </a:solidFill>
                <a:round/>
                <a:headEnd type="triangle" w="med" len="lg"/>
                <a:tailEnd type="none" w="med" len="lg"/>
              </a:ln>
            </p:spPr>
            <p:txBody>
              <a:bodyPr/>
              <a:lstStyle/>
              <a:p>
                <a:endParaRPr lang="zh-CN" altLang="en-US"/>
              </a:p>
            </p:txBody>
          </p:sp>
          <p:graphicFrame>
            <p:nvGraphicFramePr>
              <p:cNvPr id="98349" name="Object 36"/>
              <p:cNvGraphicFramePr>
                <a:graphicFrameLocks noChangeAspect="1"/>
              </p:cNvGraphicFramePr>
              <p:nvPr/>
            </p:nvGraphicFramePr>
            <p:xfrm>
              <a:off x="4422" y="2770"/>
              <a:ext cx="273" cy="253"/>
            </p:xfrm>
            <a:graphic>
              <a:graphicData uri="http://schemas.openxmlformats.org/presentationml/2006/ole">
                <p:oleObj spid="_x0000_s98361" name="公式" r:id="rId14" imgW="241300" imgH="228600" progId="Equation.3">
                  <p:embed/>
                </p:oleObj>
              </a:graphicData>
            </a:graphic>
          </p:graphicFrame>
        </p:grpSp>
        <p:sp>
          <p:nvSpPr>
            <p:cNvPr id="98414" name="Oval 37"/>
            <p:cNvSpPr>
              <a:spLocks noChangeArrowheads="1"/>
            </p:cNvSpPr>
            <p:nvPr/>
          </p:nvSpPr>
          <p:spPr bwMode="auto">
            <a:xfrm>
              <a:off x="4191" y="1042"/>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graphicFrame>
          <p:nvGraphicFramePr>
            <p:cNvPr id="98340" name="Object 38"/>
            <p:cNvGraphicFramePr>
              <a:graphicFrameLocks noChangeAspect="1"/>
            </p:cNvGraphicFramePr>
            <p:nvPr/>
          </p:nvGraphicFramePr>
          <p:xfrm>
            <a:off x="3919" y="1501"/>
            <a:ext cx="214" cy="253"/>
          </p:xfrm>
          <a:graphic>
            <a:graphicData uri="http://schemas.openxmlformats.org/presentationml/2006/ole">
              <p:oleObj spid="_x0000_s98362" name="公式" r:id="rId15" imgW="190500" imgH="228600" progId="Equation.3">
                <p:embed/>
              </p:oleObj>
            </a:graphicData>
          </a:graphic>
        </p:graphicFrame>
        <p:sp>
          <p:nvSpPr>
            <p:cNvPr id="98415" name="Line 39"/>
            <p:cNvSpPr>
              <a:spLocks noChangeShapeType="1"/>
            </p:cNvSpPr>
            <p:nvPr/>
          </p:nvSpPr>
          <p:spPr bwMode="auto">
            <a:xfrm flipV="1">
              <a:off x="4224" y="1068"/>
              <a:ext cx="0" cy="914"/>
            </a:xfrm>
            <a:prstGeom prst="line">
              <a:avLst/>
            </a:prstGeom>
            <a:noFill/>
            <a:ln w="12700">
              <a:solidFill>
                <a:schemeClr val="tx1"/>
              </a:solidFill>
              <a:round/>
              <a:headEnd/>
              <a:tailEnd/>
            </a:ln>
          </p:spPr>
          <p:txBody>
            <a:bodyPr/>
            <a:lstStyle/>
            <a:p>
              <a:endParaRPr lang="zh-CN" altLang="en-US"/>
            </a:p>
          </p:txBody>
        </p:sp>
        <p:sp>
          <p:nvSpPr>
            <p:cNvPr id="98416" name="Rectangle 40"/>
            <p:cNvSpPr>
              <a:spLocks noChangeArrowheads="1"/>
            </p:cNvSpPr>
            <p:nvPr/>
          </p:nvSpPr>
          <p:spPr bwMode="auto">
            <a:xfrm>
              <a:off x="4166" y="1511"/>
              <a:ext cx="107" cy="268"/>
            </a:xfrm>
            <a:prstGeom prst="rect">
              <a:avLst/>
            </a:prstGeom>
            <a:solidFill>
              <a:schemeClr val="bg1"/>
            </a:solidFill>
            <a:ln w="25400" algn="ctr">
              <a:solidFill>
                <a:srgbClr val="3366FF"/>
              </a:solidFill>
              <a:miter lim="800000"/>
              <a:headEnd/>
              <a:tailEnd/>
            </a:ln>
          </p:spPr>
          <p:txBody>
            <a:bodyPr wrap="none" anchor="ctr"/>
            <a:lstStyle/>
            <a:p>
              <a:endParaRPr lang="zh-CN" altLang="en-US"/>
            </a:p>
          </p:txBody>
        </p:sp>
        <p:sp>
          <p:nvSpPr>
            <p:cNvPr id="98417" name="Line 41"/>
            <p:cNvSpPr>
              <a:spLocks noChangeShapeType="1"/>
            </p:cNvSpPr>
            <p:nvPr/>
          </p:nvSpPr>
          <p:spPr bwMode="auto">
            <a:xfrm>
              <a:off x="3032" y="1939"/>
              <a:ext cx="2312" cy="0"/>
            </a:xfrm>
            <a:prstGeom prst="line">
              <a:avLst/>
            </a:prstGeom>
            <a:noFill/>
            <a:ln w="12700">
              <a:solidFill>
                <a:schemeClr val="tx1"/>
              </a:solidFill>
              <a:round/>
              <a:headEnd/>
              <a:tailEnd/>
            </a:ln>
          </p:spPr>
          <p:txBody>
            <a:bodyPr/>
            <a:lstStyle/>
            <a:p>
              <a:endParaRPr lang="zh-CN" altLang="en-US"/>
            </a:p>
          </p:txBody>
        </p:sp>
        <p:sp>
          <p:nvSpPr>
            <p:cNvPr id="98418" name="Line 42"/>
            <p:cNvSpPr>
              <a:spLocks noChangeShapeType="1"/>
            </p:cNvSpPr>
            <p:nvPr/>
          </p:nvSpPr>
          <p:spPr bwMode="auto">
            <a:xfrm flipV="1">
              <a:off x="3586" y="407"/>
              <a:ext cx="0" cy="1524"/>
            </a:xfrm>
            <a:prstGeom prst="line">
              <a:avLst/>
            </a:prstGeom>
            <a:noFill/>
            <a:ln w="12700">
              <a:solidFill>
                <a:schemeClr val="tx1"/>
              </a:solidFill>
              <a:round/>
              <a:headEnd/>
              <a:tailEnd/>
            </a:ln>
          </p:spPr>
          <p:txBody>
            <a:bodyPr/>
            <a:lstStyle/>
            <a:p>
              <a:endParaRPr lang="zh-CN" altLang="en-US"/>
            </a:p>
          </p:txBody>
        </p:sp>
        <p:sp>
          <p:nvSpPr>
            <p:cNvPr id="98419" name="Rectangle 43"/>
            <p:cNvSpPr>
              <a:spLocks noChangeArrowheads="1"/>
            </p:cNvSpPr>
            <p:nvPr/>
          </p:nvSpPr>
          <p:spPr bwMode="auto">
            <a:xfrm>
              <a:off x="3535" y="1093"/>
              <a:ext cx="107" cy="268"/>
            </a:xfrm>
            <a:prstGeom prst="rect">
              <a:avLst/>
            </a:prstGeom>
            <a:solidFill>
              <a:schemeClr val="bg1"/>
            </a:solidFill>
            <a:ln w="25400" algn="ctr">
              <a:solidFill>
                <a:srgbClr val="3366FF"/>
              </a:solidFill>
              <a:miter lim="800000"/>
              <a:headEnd/>
              <a:tailEnd/>
            </a:ln>
          </p:spPr>
          <p:txBody>
            <a:bodyPr wrap="none" anchor="ctr"/>
            <a:lstStyle/>
            <a:p>
              <a:endParaRPr lang="zh-CN" altLang="en-US"/>
            </a:p>
          </p:txBody>
        </p:sp>
        <p:graphicFrame>
          <p:nvGraphicFramePr>
            <p:cNvPr id="98341" name="Object 44"/>
            <p:cNvGraphicFramePr>
              <a:graphicFrameLocks noChangeAspect="1"/>
            </p:cNvGraphicFramePr>
            <p:nvPr/>
          </p:nvGraphicFramePr>
          <p:xfrm>
            <a:off x="3667" y="1093"/>
            <a:ext cx="229" cy="253"/>
          </p:xfrm>
          <a:graphic>
            <a:graphicData uri="http://schemas.openxmlformats.org/presentationml/2006/ole">
              <p:oleObj spid="_x0000_s98363" name="公式" r:id="rId16" imgW="203112" imgH="228501" progId="Equation.3">
                <p:embed/>
              </p:oleObj>
            </a:graphicData>
          </a:graphic>
        </p:graphicFrame>
        <p:sp>
          <p:nvSpPr>
            <p:cNvPr id="98420" name="Line 45"/>
            <p:cNvSpPr>
              <a:spLocks noChangeShapeType="1"/>
            </p:cNvSpPr>
            <p:nvPr/>
          </p:nvSpPr>
          <p:spPr bwMode="auto">
            <a:xfrm flipV="1">
              <a:off x="3033" y="407"/>
              <a:ext cx="0" cy="1524"/>
            </a:xfrm>
            <a:prstGeom prst="line">
              <a:avLst/>
            </a:prstGeom>
            <a:noFill/>
            <a:ln w="12700">
              <a:solidFill>
                <a:schemeClr val="tx1"/>
              </a:solidFill>
              <a:round/>
              <a:headEnd/>
              <a:tailEnd/>
            </a:ln>
          </p:spPr>
          <p:txBody>
            <a:bodyPr/>
            <a:lstStyle/>
            <a:p>
              <a:endParaRPr lang="zh-CN" altLang="en-US"/>
            </a:p>
          </p:txBody>
        </p:sp>
        <p:grpSp>
          <p:nvGrpSpPr>
            <p:cNvPr id="98421" name="Group 46"/>
            <p:cNvGrpSpPr>
              <a:grpSpLocks/>
            </p:cNvGrpSpPr>
            <p:nvPr/>
          </p:nvGrpSpPr>
          <p:grpSpPr bwMode="auto">
            <a:xfrm>
              <a:off x="2643" y="1195"/>
              <a:ext cx="524" cy="443"/>
              <a:chOff x="865" y="2535"/>
              <a:chExt cx="524" cy="443"/>
            </a:xfrm>
          </p:grpSpPr>
          <p:graphicFrame>
            <p:nvGraphicFramePr>
              <p:cNvPr id="98346" name="Object 47"/>
              <p:cNvGraphicFramePr>
                <a:graphicFrameLocks noChangeAspect="1"/>
              </p:cNvGraphicFramePr>
              <p:nvPr/>
            </p:nvGraphicFramePr>
            <p:xfrm>
              <a:off x="1021" y="2535"/>
              <a:ext cx="157" cy="158"/>
            </p:xfrm>
            <a:graphic>
              <a:graphicData uri="http://schemas.openxmlformats.org/presentationml/2006/ole">
                <p:oleObj spid="_x0000_s98364" name="公式" r:id="rId17" imgW="139700" imgH="139700" progId="Equation.3">
                  <p:embed/>
                </p:oleObj>
              </a:graphicData>
            </a:graphic>
          </p:graphicFrame>
          <p:graphicFrame>
            <p:nvGraphicFramePr>
              <p:cNvPr id="98347" name="Object 48"/>
              <p:cNvGraphicFramePr>
                <a:graphicFrameLocks noChangeAspect="1"/>
              </p:cNvGraphicFramePr>
              <p:nvPr/>
            </p:nvGraphicFramePr>
            <p:xfrm>
              <a:off x="1008" y="2889"/>
              <a:ext cx="158" cy="89"/>
            </p:xfrm>
            <a:graphic>
              <a:graphicData uri="http://schemas.openxmlformats.org/presentationml/2006/ole">
                <p:oleObj spid="_x0000_s98365" name="公式" r:id="rId18" imgW="139518" imgH="76101" progId="Equation.3">
                  <p:embed/>
                </p:oleObj>
              </a:graphicData>
            </a:graphic>
          </p:graphicFrame>
          <p:graphicFrame>
            <p:nvGraphicFramePr>
              <p:cNvPr id="98348" name="Object 49"/>
              <p:cNvGraphicFramePr>
                <a:graphicFrameLocks noChangeAspect="1"/>
              </p:cNvGraphicFramePr>
              <p:nvPr/>
            </p:nvGraphicFramePr>
            <p:xfrm>
              <a:off x="865" y="2636"/>
              <a:ext cx="173" cy="253"/>
            </p:xfrm>
            <a:graphic>
              <a:graphicData uri="http://schemas.openxmlformats.org/presentationml/2006/ole">
                <p:oleObj spid="_x0000_s98366" name="公式" r:id="rId19" imgW="152334" imgH="228501" progId="Equation.3">
                  <p:embed/>
                </p:oleObj>
              </a:graphicData>
            </a:graphic>
          </p:graphicFrame>
          <p:grpSp>
            <p:nvGrpSpPr>
              <p:cNvPr id="98436" name="Group 50"/>
              <p:cNvGrpSpPr>
                <a:grpSpLocks/>
              </p:cNvGrpSpPr>
              <p:nvPr/>
            </p:nvGrpSpPr>
            <p:grpSpPr bwMode="auto">
              <a:xfrm>
                <a:off x="1120" y="2648"/>
                <a:ext cx="269" cy="268"/>
                <a:chOff x="144" y="3216"/>
                <a:chExt cx="240" cy="240"/>
              </a:xfrm>
            </p:grpSpPr>
            <p:sp>
              <p:nvSpPr>
                <p:cNvPr id="98437" name="Oval 51"/>
                <p:cNvSpPr>
                  <a:spLocks noChangeArrowheads="1"/>
                </p:cNvSpPr>
                <p:nvPr/>
              </p:nvSpPr>
              <p:spPr bwMode="auto">
                <a:xfrm>
                  <a:off x="144" y="3216"/>
                  <a:ext cx="240" cy="240"/>
                </a:xfrm>
                <a:prstGeom prst="ellipse">
                  <a:avLst/>
                </a:prstGeom>
                <a:noFill/>
                <a:ln w="38100" algn="ctr">
                  <a:solidFill>
                    <a:srgbClr val="FF9900"/>
                  </a:solidFill>
                  <a:round/>
                  <a:headEnd/>
                  <a:tailEnd/>
                </a:ln>
              </p:spPr>
              <p:txBody>
                <a:bodyPr wrap="none" anchor="ctr"/>
                <a:lstStyle/>
                <a:p>
                  <a:endParaRPr lang="zh-CN" altLang="en-US"/>
                </a:p>
              </p:txBody>
            </p:sp>
            <p:sp>
              <p:nvSpPr>
                <p:cNvPr id="98438" name="Line 52"/>
                <p:cNvSpPr>
                  <a:spLocks noChangeShapeType="1"/>
                </p:cNvSpPr>
                <p:nvPr/>
              </p:nvSpPr>
              <p:spPr bwMode="auto">
                <a:xfrm>
                  <a:off x="264" y="3216"/>
                  <a:ext cx="0" cy="240"/>
                </a:xfrm>
                <a:prstGeom prst="line">
                  <a:avLst/>
                </a:prstGeom>
                <a:noFill/>
                <a:ln w="25400">
                  <a:solidFill>
                    <a:srgbClr val="FF9900"/>
                  </a:solidFill>
                  <a:round/>
                  <a:headEnd/>
                  <a:tailEnd/>
                </a:ln>
              </p:spPr>
              <p:txBody>
                <a:bodyPr/>
                <a:lstStyle/>
                <a:p>
                  <a:endParaRPr lang="zh-CN" altLang="en-US"/>
                </a:p>
              </p:txBody>
            </p:sp>
          </p:grpSp>
        </p:grpSp>
        <p:sp>
          <p:nvSpPr>
            <p:cNvPr id="98422" name="Rectangle 53"/>
            <p:cNvSpPr>
              <a:spLocks noChangeArrowheads="1"/>
            </p:cNvSpPr>
            <p:nvPr/>
          </p:nvSpPr>
          <p:spPr bwMode="auto">
            <a:xfrm>
              <a:off x="2982" y="763"/>
              <a:ext cx="107" cy="268"/>
            </a:xfrm>
            <a:prstGeom prst="rect">
              <a:avLst/>
            </a:prstGeom>
            <a:solidFill>
              <a:schemeClr val="bg1"/>
            </a:solidFill>
            <a:ln w="25400" algn="ctr">
              <a:solidFill>
                <a:srgbClr val="3366FF"/>
              </a:solidFill>
              <a:miter lim="800000"/>
              <a:headEnd/>
              <a:tailEnd/>
            </a:ln>
          </p:spPr>
          <p:txBody>
            <a:bodyPr wrap="none" anchor="ctr"/>
            <a:lstStyle/>
            <a:p>
              <a:endParaRPr lang="zh-CN" altLang="en-US"/>
            </a:p>
          </p:txBody>
        </p:sp>
        <p:graphicFrame>
          <p:nvGraphicFramePr>
            <p:cNvPr id="98342" name="Object 54"/>
            <p:cNvGraphicFramePr>
              <a:graphicFrameLocks noChangeAspect="1"/>
            </p:cNvGraphicFramePr>
            <p:nvPr/>
          </p:nvGraphicFramePr>
          <p:xfrm>
            <a:off x="2754" y="763"/>
            <a:ext cx="215" cy="253"/>
          </p:xfrm>
          <a:graphic>
            <a:graphicData uri="http://schemas.openxmlformats.org/presentationml/2006/ole">
              <p:oleObj spid="_x0000_s98367" name="公式" r:id="rId20" imgW="190500" imgH="228600" progId="Equation.3">
                <p:embed/>
              </p:oleObj>
            </a:graphicData>
          </a:graphic>
        </p:graphicFrame>
        <p:sp>
          <p:nvSpPr>
            <p:cNvPr id="98423" name="Oval 55"/>
            <p:cNvSpPr>
              <a:spLocks noChangeArrowheads="1"/>
            </p:cNvSpPr>
            <p:nvPr/>
          </p:nvSpPr>
          <p:spPr bwMode="auto">
            <a:xfrm>
              <a:off x="3551" y="373"/>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sp>
          <p:nvSpPr>
            <p:cNvPr id="98424" name="Oval 56"/>
            <p:cNvSpPr>
              <a:spLocks noChangeArrowheads="1"/>
            </p:cNvSpPr>
            <p:nvPr/>
          </p:nvSpPr>
          <p:spPr bwMode="auto">
            <a:xfrm>
              <a:off x="3551" y="1906"/>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sp>
          <p:nvSpPr>
            <p:cNvPr id="98425" name="Line 57"/>
            <p:cNvSpPr>
              <a:spLocks noChangeShapeType="1"/>
            </p:cNvSpPr>
            <p:nvPr/>
          </p:nvSpPr>
          <p:spPr bwMode="auto">
            <a:xfrm flipV="1">
              <a:off x="5039" y="1398"/>
              <a:ext cx="0" cy="533"/>
            </a:xfrm>
            <a:prstGeom prst="line">
              <a:avLst/>
            </a:prstGeom>
            <a:noFill/>
            <a:ln w="12700">
              <a:solidFill>
                <a:schemeClr val="tx1"/>
              </a:solidFill>
              <a:round/>
              <a:headEnd/>
              <a:tailEnd/>
            </a:ln>
          </p:spPr>
          <p:txBody>
            <a:bodyPr/>
            <a:lstStyle/>
            <a:p>
              <a:endParaRPr lang="zh-CN" altLang="en-US"/>
            </a:p>
          </p:txBody>
        </p:sp>
        <p:sp>
          <p:nvSpPr>
            <p:cNvPr id="98426" name="Rectangle 58"/>
            <p:cNvSpPr>
              <a:spLocks noChangeArrowheads="1"/>
            </p:cNvSpPr>
            <p:nvPr/>
          </p:nvSpPr>
          <p:spPr bwMode="auto">
            <a:xfrm>
              <a:off x="4983" y="1536"/>
              <a:ext cx="107" cy="268"/>
            </a:xfrm>
            <a:prstGeom prst="rect">
              <a:avLst/>
            </a:prstGeom>
            <a:solidFill>
              <a:schemeClr val="bg1"/>
            </a:solidFill>
            <a:ln w="25400" algn="ctr">
              <a:solidFill>
                <a:srgbClr val="3366FF"/>
              </a:solidFill>
              <a:miter lim="800000"/>
              <a:headEnd/>
              <a:tailEnd/>
            </a:ln>
          </p:spPr>
          <p:txBody>
            <a:bodyPr wrap="none" anchor="ctr"/>
            <a:lstStyle/>
            <a:p>
              <a:endParaRPr lang="zh-CN" altLang="en-US"/>
            </a:p>
          </p:txBody>
        </p:sp>
        <p:sp>
          <p:nvSpPr>
            <p:cNvPr id="98427" name="Oval 59"/>
            <p:cNvSpPr>
              <a:spLocks noChangeArrowheads="1"/>
            </p:cNvSpPr>
            <p:nvPr/>
          </p:nvSpPr>
          <p:spPr bwMode="auto">
            <a:xfrm>
              <a:off x="5007" y="1905"/>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sp>
          <p:nvSpPr>
            <p:cNvPr id="98428" name="Oval 60"/>
            <p:cNvSpPr>
              <a:spLocks noChangeArrowheads="1"/>
            </p:cNvSpPr>
            <p:nvPr/>
          </p:nvSpPr>
          <p:spPr bwMode="auto">
            <a:xfrm>
              <a:off x="4193" y="1364"/>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sp>
          <p:nvSpPr>
            <p:cNvPr id="98429" name="Oval 61"/>
            <p:cNvSpPr>
              <a:spLocks noChangeArrowheads="1"/>
            </p:cNvSpPr>
            <p:nvPr/>
          </p:nvSpPr>
          <p:spPr bwMode="auto">
            <a:xfrm>
              <a:off x="4709" y="1905"/>
              <a:ext cx="68" cy="68"/>
            </a:xfrm>
            <a:prstGeom prst="ellipse">
              <a:avLst/>
            </a:prstGeom>
            <a:solidFill>
              <a:schemeClr val="bg1"/>
            </a:solidFill>
            <a:ln w="12700" algn="ctr">
              <a:solidFill>
                <a:schemeClr val="tx1"/>
              </a:solidFill>
              <a:round/>
              <a:headEnd/>
              <a:tailEnd/>
            </a:ln>
          </p:spPr>
          <p:txBody>
            <a:bodyPr wrap="none" anchor="ctr"/>
            <a:lstStyle/>
            <a:p>
              <a:endParaRPr lang="zh-CN" altLang="en-US"/>
            </a:p>
          </p:txBody>
        </p:sp>
        <p:sp>
          <p:nvSpPr>
            <p:cNvPr id="98430" name="Line 62"/>
            <p:cNvSpPr>
              <a:spLocks noChangeShapeType="1"/>
            </p:cNvSpPr>
            <p:nvPr/>
          </p:nvSpPr>
          <p:spPr bwMode="auto">
            <a:xfrm rot="-5400000">
              <a:off x="4213" y="1233"/>
              <a:ext cx="229" cy="0"/>
            </a:xfrm>
            <a:prstGeom prst="line">
              <a:avLst/>
            </a:prstGeom>
            <a:noFill/>
            <a:ln w="12700">
              <a:solidFill>
                <a:schemeClr val="tx1"/>
              </a:solidFill>
              <a:round/>
              <a:headEnd type="triangle" w="med" len="lg"/>
              <a:tailEnd type="none" w="med" len="lg"/>
            </a:ln>
          </p:spPr>
          <p:txBody>
            <a:bodyPr/>
            <a:lstStyle/>
            <a:p>
              <a:endParaRPr lang="zh-CN" altLang="en-US"/>
            </a:p>
          </p:txBody>
        </p:sp>
        <p:graphicFrame>
          <p:nvGraphicFramePr>
            <p:cNvPr id="98343" name="Object 63"/>
            <p:cNvGraphicFramePr>
              <a:graphicFrameLocks noChangeAspect="1"/>
            </p:cNvGraphicFramePr>
            <p:nvPr/>
          </p:nvGraphicFramePr>
          <p:xfrm>
            <a:off x="4506" y="88"/>
            <a:ext cx="182" cy="285"/>
          </p:xfrm>
          <a:graphic>
            <a:graphicData uri="http://schemas.openxmlformats.org/presentationml/2006/ole">
              <p:oleObj spid="_x0000_s98368" name="公式" r:id="rId21" imgW="139700" imgH="228600" progId="Equation.3">
                <p:embed/>
              </p:oleObj>
            </a:graphicData>
          </a:graphic>
        </p:graphicFrame>
        <p:graphicFrame>
          <p:nvGraphicFramePr>
            <p:cNvPr id="98344" name="Object 64"/>
            <p:cNvGraphicFramePr>
              <a:graphicFrameLocks noChangeAspect="1"/>
            </p:cNvGraphicFramePr>
            <p:nvPr/>
          </p:nvGraphicFramePr>
          <p:xfrm>
            <a:off x="4349" y="1088"/>
            <a:ext cx="182" cy="285"/>
          </p:xfrm>
          <a:graphic>
            <a:graphicData uri="http://schemas.openxmlformats.org/presentationml/2006/ole">
              <p:oleObj spid="_x0000_s98369" name="公式" r:id="rId22" imgW="139700" imgH="228600" progId="Equation.3">
                <p:embed/>
              </p:oleObj>
            </a:graphicData>
          </a:graphic>
        </p:graphicFrame>
        <p:graphicFrame>
          <p:nvGraphicFramePr>
            <p:cNvPr id="98345" name="Object 65"/>
            <p:cNvGraphicFramePr>
              <a:graphicFrameLocks noChangeAspect="1"/>
            </p:cNvGraphicFramePr>
            <p:nvPr/>
          </p:nvGraphicFramePr>
          <p:xfrm>
            <a:off x="3790" y="68"/>
            <a:ext cx="182" cy="285"/>
          </p:xfrm>
          <a:graphic>
            <a:graphicData uri="http://schemas.openxmlformats.org/presentationml/2006/ole">
              <p:oleObj spid="_x0000_s98370" name="公式" r:id="rId23" imgW="139700" imgH="228600" progId="Equation.3">
                <p:embed/>
              </p:oleObj>
            </a:graphicData>
          </a:graphic>
        </p:graphicFrame>
        <p:sp>
          <p:nvSpPr>
            <p:cNvPr id="98431" name="Line 66"/>
            <p:cNvSpPr>
              <a:spLocks noChangeShapeType="1"/>
            </p:cNvSpPr>
            <p:nvPr/>
          </p:nvSpPr>
          <p:spPr bwMode="auto">
            <a:xfrm>
              <a:off x="4226" y="1398"/>
              <a:ext cx="813" cy="0"/>
            </a:xfrm>
            <a:prstGeom prst="line">
              <a:avLst/>
            </a:prstGeom>
            <a:noFill/>
            <a:ln w="12700">
              <a:solidFill>
                <a:schemeClr val="tx1"/>
              </a:solidFill>
              <a:round/>
              <a:headEnd/>
              <a:tailEnd/>
            </a:ln>
          </p:spPr>
          <p:txBody>
            <a:bodyPr/>
            <a:lstStyle/>
            <a:p>
              <a:endParaRPr lang="zh-CN" altLang="en-US"/>
            </a:p>
          </p:txBody>
        </p:sp>
        <p:sp>
          <p:nvSpPr>
            <p:cNvPr id="98432" name="Oval 67"/>
            <p:cNvSpPr>
              <a:spLocks noChangeArrowheads="1"/>
            </p:cNvSpPr>
            <p:nvPr/>
          </p:nvSpPr>
          <p:spPr bwMode="auto">
            <a:xfrm>
              <a:off x="4709" y="1364"/>
              <a:ext cx="68" cy="68"/>
            </a:xfrm>
            <a:prstGeom prst="ellipse">
              <a:avLst/>
            </a:prstGeom>
            <a:solidFill>
              <a:schemeClr val="bg1"/>
            </a:solidFill>
            <a:ln w="12700" algn="ctr">
              <a:solidFill>
                <a:schemeClr val="tx1"/>
              </a:solidFill>
              <a:round/>
              <a:headEnd/>
              <a:tailEnd/>
            </a:ln>
          </p:spPr>
          <p:txBody>
            <a:bodyPr wrap="none" anchor="ctr"/>
            <a:lstStyle/>
            <a:p>
              <a:endParaRPr lang="zh-CN" altLang="en-US"/>
            </a:p>
          </p:txBody>
        </p:sp>
        <p:sp>
          <p:nvSpPr>
            <p:cNvPr id="98433" name="Line 68"/>
            <p:cNvSpPr>
              <a:spLocks noChangeShapeType="1"/>
            </p:cNvSpPr>
            <p:nvPr/>
          </p:nvSpPr>
          <p:spPr bwMode="auto">
            <a:xfrm>
              <a:off x="5344" y="407"/>
              <a:ext cx="0" cy="1524"/>
            </a:xfrm>
            <a:prstGeom prst="line">
              <a:avLst/>
            </a:prstGeom>
            <a:noFill/>
            <a:ln w="12700">
              <a:solidFill>
                <a:schemeClr val="tx1"/>
              </a:solidFill>
              <a:round/>
              <a:headEnd/>
              <a:tailEnd/>
            </a:ln>
          </p:spPr>
          <p:txBody>
            <a:bodyPr/>
            <a:lstStyle/>
            <a:p>
              <a:endParaRPr lang="zh-CN" altLang="en-US"/>
            </a:p>
          </p:txBody>
        </p:sp>
        <p:sp>
          <p:nvSpPr>
            <p:cNvPr id="98434" name="Oval 69"/>
            <p:cNvSpPr>
              <a:spLocks noChangeArrowheads="1"/>
            </p:cNvSpPr>
            <p:nvPr/>
          </p:nvSpPr>
          <p:spPr bwMode="auto">
            <a:xfrm>
              <a:off x="3210" y="381"/>
              <a:ext cx="68" cy="68"/>
            </a:xfrm>
            <a:prstGeom prst="ellipse">
              <a:avLst/>
            </a:prstGeom>
            <a:solidFill>
              <a:schemeClr val="bg1"/>
            </a:solidFill>
            <a:ln w="12700" algn="ctr">
              <a:solidFill>
                <a:schemeClr val="tx1"/>
              </a:solidFill>
              <a:round/>
              <a:headEnd/>
              <a:tailEnd/>
            </a:ln>
          </p:spPr>
          <p:txBody>
            <a:bodyPr wrap="none" anchor="ctr"/>
            <a:lstStyle/>
            <a:p>
              <a:endParaRPr lang="zh-CN" altLang="en-US"/>
            </a:p>
          </p:txBody>
        </p:sp>
        <p:sp>
          <p:nvSpPr>
            <p:cNvPr id="98435" name="Oval 70"/>
            <p:cNvSpPr>
              <a:spLocks noChangeArrowheads="1"/>
            </p:cNvSpPr>
            <p:nvPr/>
          </p:nvSpPr>
          <p:spPr bwMode="auto">
            <a:xfrm>
              <a:off x="3210" y="1906"/>
              <a:ext cx="68" cy="68"/>
            </a:xfrm>
            <a:prstGeom prst="ellipse">
              <a:avLst/>
            </a:prstGeom>
            <a:solidFill>
              <a:schemeClr val="bg1"/>
            </a:solidFill>
            <a:ln w="12700" algn="ctr">
              <a:solidFill>
                <a:schemeClr val="tx1"/>
              </a:solidFill>
              <a:round/>
              <a:headEnd/>
              <a:tailEnd/>
            </a:ln>
          </p:spPr>
          <p:txBody>
            <a:bodyPr wrap="none" anchor="ctr"/>
            <a:lstStyle/>
            <a:p>
              <a:endParaRPr lang="zh-CN" altLang="en-US"/>
            </a:p>
          </p:txBody>
        </p:sp>
      </p:grpSp>
      <p:grpSp>
        <p:nvGrpSpPr>
          <p:cNvPr id="8" name="Group 137"/>
          <p:cNvGrpSpPr>
            <a:grpSpLocks/>
          </p:cNvGrpSpPr>
          <p:nvPr/>
        </p:nvGrpSpPr>
        <p:grpSpPr bwMode="auto">
          <a:xfrm>
            <a:off x="4935538" y="3429000"/>
            <a:ext cx="4111625" cy="3024188"/>
            <a:chOff x="3033" y="2160"/>
            <a:chExt cx="2590" cy="1905"/>
          </a:xfrm>
        </p:grpSpPr>
        <p:sp>
          <p:nvSpPr>
            <p:cNvPr id="98363" name="Line 72"/>
            <p:cNvSpPr>
              <a:spLocks noChangeShapeType="1"/>
            </p:cNvSpPr>
            <p:nvPr/>
          </p:nvSpPr>
          <p:spPr bwMode="auto">
            <a:xfrm>
              <a:off x="4938" y="3278"/>
              <a:ext cx="263" cy="0"/>
            </a:xfrm>
            <a:prstGeom prst="line">
              <a:avLst/>
            </a:prstGeom>
            <a:noFill/>
            <a:ln w="12700">
              <a:solidFill>
                <a:schemeClr val="tx1"/>
              </a:solidFill>
              <a:round/>
              <a:headEnd type="triangle" w="med" len="lg"/>
              <a:tailEnd type="none" w="med" len="lg"/>
            </a:ln>
          </p:spPr>
          <p:txBody>
            <a:bodyPr/>
            <a:lstStyle/>
            <a:p>
              <a:endParaRPr lang="zh-CN" altLang="en-US"/>
            </a:p>
          </p:txBody>
        </p:sp>
        <p:sp>
          <p:nvSpPr>
            <p:cNvPr id="98364" name="Oval 76"/>
            <p:cNvSpPr>
              <a:spLocks noChangeArrowheads="1"/>
            </p:cNvSpPr>
            <p:nvPr/>
          </p:nvSpPr>
          <p:spPr bwMode="auto">
            <a:xfrm>
              <a:off x="5124" y="2338"/>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grpSp>
          <p:nvGrpSpPr>
            <p:cNvPr id="98365" name="Group 78"/>
            <p:cNvGrpSpPr>
              <a:grpSpLocks/>
            </p:cNvGrpSpPr>
            <p:nvPr/>
          </p:nvGrpSpPr>
          <p:grpSpPr bwMode="auto">
            <a:xfrm>
              <a:off x="4427" y="3878"/>
              <a:ext cx="152" cy="187"/>
              <a:chOff x="4116" y="3479"/>
              <a:chExt cx="152" cy="187"/>
            </a:xfrm>
          </p:grpSpPr>
          <p:sp>
            <p:nvSpPr>
              <p:cNvPr id="98400" name="Line 79"/>
              <p:cNvSpPr>
                <a:spLocks noChangeShapeType="1"/>
              </p:cNvSpPr>
              <p:nvPr/>
            </p:nvSpPr>
            <p:spPr bwMode="auto">
              <a:xfrm>
                <a:off x="4191" y="3514"/>
                <a:ext cx="0" cy="152"/>
              </a:xfrm>
              <a:prstGeom prst="line">
                <a:avLst/>
              </a:prstGeom>
              <a:noFill/>
              <a:ln w="12700">
                <a:solidFill>
                  <a:schemeClr val="tx1"/>
                </a:solidFill>
                <a:round/>
                <a:headEnd/>
                <a:tailEnd/>
              </a:ln>
            </p:spPr>
            <p:txBody>
              <a:bodyPr/>
              <a:lstStyle/>
              <a:p>
                <a:endParaRPr lang="zh-CN" altLang="en-US"/>
              </a:p>
            </p:txBody>
          </p:sp>
          <p:sp>
            <p:nvSpPr>
              <p:cNvPr id="98401" name="Oval 80"/>
              <p:cNvSpPr>
                <a:spLocks noChangeArrowheads="1"/>
              </p:cNvSpPr>
              <p:nvPr/>
            </p:nvSpPr>
            <p:spPr bwMode="auto">
              <a:xfrm>
                <a:off x="4157" y="3479"/>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sp>
            <p:nvSpPr>
              <p:cNvPr id="98402" name="Line 81"/>
              <p:cNvSpPr>
                <a:spLocks noChangeShapeType="1"/>
              </p:cNvSpPr>
              <p:nvPr/>
            </p:nvSpPr>
            <p:spPr bwMode="auto">
              <a:xfrm>
                <a:off x="4116" y="3666"/>
                <a:ext cx="152" cy="0"/>
              </a:xfrm>
              <a:prstGeom prst="line">
                <a:avLst/>
              </a:prstGeom>
              <a:noFill/>
              <a:ln w="38100">
                <a:solidFill>
                  <a:schemeClr val="tx1"/>
                </a:solidFill>
                <a:round/>
                <a:headEnd/>
                <a:tailEnd/>
              </a:ln>
            </p:spPr>
            <p:txBody>
              <a:bodyPr/>
              <a:lstStyle/>
              <a:p>
                <a:endParaRPr lang="zh-CN" altLang="en-US"/>
              </a:p>
            </p:txBody>
          </p:sp>
        </p:grpSp>
        <p:sp>
          <p:nvSpPr>
            <p:cNvPr id="98366" name="Line 85"/>
            <p:cNvSpPr>
              <a:spLocks noChangeShapeType="1"/>
            </p:cNvSpPr>
            <p:nvPr/>
          </p:nvSpPr>
          <p:spPr bwMode="auto">
            <a:xfrm rot="5400000" flipH="1">
              <a:off x="4023" y="2770"/>
              <a:ext cx="254" cy="0"/>
            </a:xfrm>
            <a:prstGeom prst="line">
              <a:avLst/>
            </a:prstGeom>
            <a:noFill/>
            <a:ln w="12700">
              <a:solidFill>
                <a:schemeClr val="tx1"/>
              </a:solidFill>
              <a:round/>
              <a:headEnd/>
              <a:tailEnd type="triangle" w="med" len="lg"/>
            </a:ln>
          </p:spPr>
          <p:txBody>
            <a:bodyPr/>
            <a:lstStyle/>
            <a:p>
              <a:endParaRPr lang="zh-CN" altLang="en-US"/>
            </a:p>
          </p:txBody>
        </p:sp>
        <p:sp>
          <p:nvSpPr>
            <p:cNvPr id="98367" name="Line 86"/>
            <p:cNvSpPr>
              <a:spLocks noChangeShapeType="1"/>
            </p:cNvSpPr>
            <p:nvPr/>
          </p:nvSpPr>
          <p:spPr bwMode="auto">
            <a:xfrm>
              <a:off x="4716" y="2369"/>
              <a:ext cx="907" cy="0"/>
            </a:xfrm>
            <a:prstGeom prst="line">
              <a:avLst/>
            </a:prstGeom>
            <a:noFill/>
            <a:ln w="12700">
              <a:solidFill>
                <a:schemeClr val="tx1"/>
              </a:solidFill>
              <a:round/>
              <a:headEnd/>
              <a:tailEnd/>
            </a:ln>
          </p:spPr>
          <p:txBody>
            <a:bodyPr/>
            <a:lstStyle/>
            <a:p>
              <a:endParaRPr lang="zh-CN" altLang="en-US"/>
            </a:p>
          </p:txBody>
        </p:sp>
        <p:sp>
          <p:nvSpPr>
            <p:cNvPr id="98368" name="Line 87"/>
            <p:cNvSpPr>
              <a:spLocks noChangeShapeType="1"/>
            </p:cNvSpPr>
            <p:nvPr/>
          </p:nvSpPr>
          <p:spPr bwMode="auto">
            <a:xfrm flipH="1">
              <a:off x="3311" y="2367"/>
              <a:ext cx="974" cy="0"/>
            </a:xfrm>
            <a:prstGeom prst="line">
              <a:avLst/>
            </a:prstGeom>
            <a:noFill/>
            <a:ln w="12700">
              <a:solidFill>
                <a:schemeClr val="tx1"/>
              </a:solidFill>
              <a:round/>
              <a:headEnd/>
              <a:tailEnd/>
            </a:ln>
          </p:spPr>
          <p:txBody>
            <a:bodyPr/>
            <a:lstStyle/>
            <a:p>
              <a:endParaRPr lang="zh-CN" altLang="en-US"/>
            </a:p>
          </p:txBody>
        </p:sp>
        <p:sp>
          <p:nvSpPr>
            <p:cNvPr id="98369" name="Line 88"/>
            <p:cNvSpPr>
              <a:spLocks noChangeShapeType="1"/>
            </p:cNvSpPr>
            <p:nvPr/>
          </p:nvSpPr>
          <p:spPr bwMode="auto">
            <a:xfrm flipV="1">
              <a:off x="4708" y="2372"/>
              <a:ext cx="0" cy="677"/>
            </a:xfrm>
            <a:prstGeom prst="line">
              <a:avLst/>
            </a:prstGeom>
            <a:noFill/>
            <a:ln w="12700">
              <a:solidFill>
                <a:schemeClr val="tx1"/>
              </a:solidFill>
              <a:round/>
              <a:headEnd/>
              <a:tailEnd/>
            </a:ln>
          </p:spPr>
          <p:txBody>
            <a:bodyPr/>
            <a:lstStyle/>
            <a:p>
              <a:endParaRPr lang="zh-CN" altLang="en-US"/>
            </a:p>
          </p:txBody>
        </p:sp>
        <p:sp>
          <p:nvSpPr>
            <p:cNvPr id="98370" name="Line 89"/>
            <p:cNvSpPr>
              <a:spLocks noChangeShapeType="1"/>
            </p:cNvSpPr>
            <p:nvPr/>
          </p:nvSpPr>
          <p:spPr bwMode="auto">
            <a:xfrm>
              <a:off x="4293" y="3049"/>
              <a:ext cx="406" cy="0"/>
            </a:xfrm>
            <a:prstGeom prst="line">
              <a:avLst/>
            </a:prstGeom>
            <a:noFill/>
            <a:ln w="12700">
              <a:solidFill>
                <a:schemeClr val="tx1"/>
              </a:solidFill>
              <a:round/>
              <a:headEnd/>
              <a:tailEnd/>
            </a:ln>
          </p:spPr>
          <p:txBody>
            <a:bodyPr/>
            <a:lstStyle/>
            <a:p>
              <a:endParaRPr lang="zh-CN" altLang="en-US"/>
            </a:p>
          </p:txBody>
        </p:sp>
        <p:sp>
          <p:nvSpPr>
            <p:cNvPr id="98371" name="Line 90"/>
            <p:cNvSpPr>
              <a:spLocks noChangeShapeType="1"/>
            </p:cNvSpPr>
            <p:nvPr/>
          </p:nvSpPr>
          <p:spPr bwMode="auto">
            <a:xfrm flipV="1">
              <a:off x="4285" y="2372"/>
              <a:ext cx="0" cy="677"/>
            </a:xfrm>
            <a:prstGeom prst="line">
              <a:avLst/>
            </a:prstGeom>
            <a:noFill/>
            <a:ln w="12700">
              <a:solidFill>
                <a:schemeClr val="tx1"/>
              </a:solidFill>
              <a:round/>
              <a:headEnd/>
              <a:tailEnd/>
            </a:ln>
          </p:spPr>
          <p:txBody>
            <a:bodyPr/>
            <a:lstStyle/>
            <a:p>
              <a:endParaRPr lang="zh-CN" altLang="en-US"/>
            </a:p>
          </p:txBody>
        </p:sp>
        <p:graphicFrame>
          <p:nvGraphicFramePr>
            <p:cNvPr id="98315" name="Object 91"/>
            <p:cNvGraphicFramePr>
              <a:graphicFrameLocks noChangeAspect="1"/>
            </p:cNvGraphicFramePr>
            <p:nvPr/>
          </p:nvGraphicFramePr>
          <p:xfrm>
            <a:off x="3900" y="2160"/>
            <a:ext cx="139" cy="186"/>
          </p:xfrm>
          <a:graphic>
            <a:graphicData uri="http://schemas.openxmlformats.org/presentationml/2006/ole">
              <p:oleObj spid="_x0000_s98371" name="公式" r:id="rId24" imgW="126725" imgH="177415" progId="Equation.3">
                <p:embed/>
              </p:oleObj>
            </a:graphicData>
          </a:graphic>
        </p:graphicFrame>
        <p:graphicFrame>
          <p:nvGraphicFramePr>
            <p:cNvPr id="98316" name="Object 92"/>
            <p:cNvGraphicFramePr>
              <a:graphicFrameLocks noChangeAspect="1"/>
            </p:cNvGraphicFramePr>
            <p:nvPr/>
          </p:nvGraphicFramePr>
          <p:xfrm>
            <a:off x="5090" y="2191"/>
            <a:ext cx="125" cy="147"/>
          </p:xfrm>
          <a:graphic>
            <a:graphicData uri="http://schemas.openxmlformats.org/presentationml/2006/ole">
              <p:oleObj spid="_x0000_s98372" name="公式" r:id="rId25" imgW="114201" imgH="139579" progId="Equation.3">
                <p:embed/>
              </p:oleObj>
            </a:graphicData>
          </a:graphic>
        </p:graphicFrame>
        <p:graphicFrame>
          <p:nvGraphicFramePr>
            <p:cNvPr id="98317" name="Object 93"/>
            <p:cNvGraphicFramePr>
              <a:graphicFrameLocks noChangeAspect="1"/>
            </p:cNvGraphicFramePr>
            <p:nvPr/>
          </p:nvGraphicFramePr>
          <p:xfrm>
            <a:off x="4447" y="2863"/>
            <a:ext cx="125" cy="147"/>
          </p:xfrm>
          <a:graphic>
            <a:graphicData uri="http://schemas.openxmlformats.org/presentationml/2006/ole">
              <p:oleObj spid="_x0000_s98373" name="公式" r:id="rId26" imgW="114201" imgH="139579" progId="Equation.3">
                <p:embed/>
              </p:oleObj>
            </a:graphicData>
          </a:graphic>
        </p:graphicFrame>
        <p:sp>
          <p:nvSpPr>
            <p:cNvPr id="98372" name="Rectangle 94"/>
            <p:cNvSpPr>
              <a:spLocks noChangeArrowheads="1"/>
            </p:cNvSpPr>
            <p:nvPr/>
          </p:nvSpPr>
          <p:spPr bwMode="auto">
            <a:xfrm>
              <a:off x="4227" y="2648"/>
              <a:ext cx="107" cy="268"/>
            </a:xfrm>
            <a:prstGeom prst="rect">
              <a:avLst/>
            </a:prstGeom>
            <a:solidFill>
              <a:schemeClr val="bg1"/>
            </a:solidFill>
            <a:ln w="25400" algn="ctr">
              <a:solidFill>
                <a:srgbClr val="3366FF"/>
              </a:solidFill>
              <a:miter lim="800000"/>
              <a:headEnd/>
              <a:tailEnd/>
            </a:ln>
          </p:spPr>
          <p:txBody>
            <a:bodyPr wrap="none" anchor="ctr"/>
            <a:lstStyle/>
            <a:p>
              <a:endParaRPr lang="zh-CN" altLang="en-US"/>
            </a:p>
          </p:txBody>
        </p:sp>
        <p:graphicFrame>
          <p:nvGraphicFramePr>
            <p:cNvPr id="98318" name="Object 95"/>
            <p:cNvGraphicFramePr>
              <a:graphicFrameLocks noChangeAspect="1"/>
            </p:cNvGraphicFramePr>
            <p:nvPr/>
          </p:nvGraphicFramePr>
          <p:xfrm>
            <a:off x="4344" y="2550"/>
            <a:ext cx="215" cy="253"/>
          </p:xfrm>
          <a:graphic>
            <a:graphicData uri="http://schemas.openxmlformats.org/presentationml/2006/ole">
              <p:oleObj spid="_x0000_s98374" name="公式" r:id="rId27" imgW="190500" imgH="228600" progId="Equation.3">
                <p:embed/>
              </p:oleObj>
            </a:graphicData>
          </a:graphic>
        </p:graphicFrame>
        <p:grpSp>
          <p:nvGrpSpPr>
            <p:cNvPr id="98373" name="Group 96"/>
            <p:cNvGrpSpPr>
              <a:grpSpLocks/>
            </p:cNvGrpSpPr>
            <p:nvPr/>
          </p:nvGrpSpPr>
          <p:grpSpPr bwMode="auto">
            <a:xfrm>
              <a:off x="4555" y="2398"/>
              <a:ext cx="461" cy="589"/>
              <a:chOff x="4234" y="2770"/>
              <a:chExt cx="461" cy="589"/>
            </a:xfrm>
          </p:grpSpPr>
          <p:grpSp>
            <p:nvGrpSpPr>
              <p:cNvPr id="98396" name="Group 97"/>
              <p:cNvGrpSpPr>
                <a:grpSpLocks/>
              </p:cNvGrpSpPr>
              <p:nvPr/>
            </p:nvGrpSpPr>
            <p:grpSpPr bwMode="auto">
              <a:xfrm>
                <a:off x="4234" y="2978"/>
                <a:ext cx="305" cy="356"/>
                <a:chOff x="2068" y="1449"/>
                <a:chExt cx="305" cy="356"/>
              </a:xfrm>
            </p:grpSpPr>
            <p:sp>
              <p:nvSpPr>
                <p:cNvPr id="98398" name="AutoShape 98"/>
                <p:cNvSpPr>
                  <a:spLocks noChangeArrowheads="1"/>
                </p:cNvSpPr>
                <p:nvPr/>
              </p:nvSpPr>
              <p:spPr bwMode="auto">
                <a:xfrm>
                  <a:off x="2068" y="1449"/>
                  <a:ext cx="305" cy="356"/>
                </a:xfrm>
                <a:prstGeom prst="diamond">
                  <a:avLst/>
                </a:prstGeom>
                <a:solidFill>
                  <a:schemeClr val="bg1"/>
                </a:solidFill>
                <a:ln w="38100" algn="ctr">
                  <a:solidFill>
                    <a:srgbClr val="FF9900"/>
                  </a:solidFill>
                  <a:miter lim="800000"/>
                  <a:headEnd/>
                  <a:tailEnd/>
                </a:ln>
              </p:spPr>
              <p:txBody>
                <a:bodyPr wrap="none" anchor="ctr"/>
                <a:lstStyle/>
                <a:p>
                  <a:endParaRPr lang="zh-CN" altLang="en-US"/>
                </a:p>
              </p:txBody>
            </p:sp>
            <p:sp>
              <p:nvSpPr>
                <p:cNvPr id="98399" name="Line 99"/>
                <p:cNvSpPr>
                  <a:spLocks noChangeShapeType="1"/>
                </p:cNvSpPr>
                <p:nvPr/>
              </p:nvSpPr>
              <p:spPr bwMode="auto">
                <a:xfrm>
                  <a:off x="2076" y="1627"/>
                  <a:ext cx="280" cy="0"/>
                </a:xfrm>
                <a:prstGeom prst="line">
                  <a:avLst/>
                </a:prstGeom>
                <a:noFill/>
                <a:ln w="25400">
                  <a:solidFill>
                    <a:srgbClr val="FF9900"/>
                  </a:solidFill>
                  <a:round/>
                  <a:headEnd/>
                  <a:tailEnd/>
                </a:ln>
              </p:spPr>
              <p:txBody>
                <a:bodyPr/>
                <a:lstStyle/>
                <a:p>
                  <a:endParaRPr lang="zh-CN" altLang="en-US"/>
                </a:p>
              </p:txBody>
            </p:sp>
          </p:grpSp>
          <p:sp>
            <p:nvSpPr>
              <p:cNvPr id="98397" name="Line 100"/>
              <p:cNvSpPr>
                <a:spLocks noChangeShapeType="1"/>
              </p:cNvSpPr>
              <p:nvPr/>
            </p:nvSpPr>
            <p:spPr bwMode="auto">
              <a:xfrm rot="-5400000">
                <a:off x="4402" y="3187"/>
                <a:ext cx="344" cy="0"/>
              </a:xfrm>
              <a:prstGeom prst="line">
                <a:avLst/>
              </a:prstGeom>
              <a:noFill/>
              <a:ln w="12700">
                <a:solidFill>
                  <a:schemeClr val="tx1"/>
                </a:solidFill>
                <a:round/>
                <a:headEnd type="none" w="med" len="lg"/>
                <a:tailEnd type="triangle" w="med" len="lg"/>
              </a:ln>
            </p:spPr>
            <p:txBody>
              <a:bodyPr/>
              <a:lstStyle/>
              <a:p>
                <a:endParaRPr lang="zh-CN" altLang="en-US"/>
              </a:p>
            </p:txBody>
          </p:sp>
          <p:graphicFrame>
            <p:nvGraphicFramePr>
              <p:cNvPr id="98328" name="Object 101"/>
              <p:cNvGraphicFramePr>
                <a:graphicFrameLocks noChangeAspect="1"/>
              </p:cNvGraphicFramePr>
              <p:nvPr/>
            </p:nvGraphicFramePr>
            <p:xfrm>
              <a:off x="4422" y="2770"/>
              <a:ext cx="273" cy="253"/>
            </p:xfrm>
            <a:graphic>
              <a:graphicData uri="http://schemas.openxmlformats.org/presentationml/2006/ole">
                <p:oleObj spid="_x0000_s98375" name="公式" r:id="rId28" imgW="241300" imgH="228600" progId="Equation.3">
                  <p:embed/>
                </p:oleObj>
              </a:graphicData>
            </a:graphic>
          </p:graphicFrame>
        </p:grpSp>
        <p:sp>
          <p:nvSpPr>
            <p:cNvPr id="98374" name="Oval 102"/>
            <p:cNvSpPr>
              <a:spLocks noChangeArrowheads="1"/>
            </p:cNvSpPr>
            <p:nvPr/>
          </p:nvSpPr>
          <p:spPr bwMode="auto">
            <a:xfrm>
              <a:off x="4470" y="3007"/>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graphicFrame>
          <p:nvGraphicFramePr>
            <p:cNvPr id="98319" name="Object 103"/>
            <p:cNvGraphicFramePr>
              <a:graphicFrameLocks noChangeAspect="1"/>
            </p:cNvGraphicFramePr>
            <p:nvPr/>
          </p:nvGraphicFramePr>
          <p:xfrm>
            <a:off x="4198" y="3466"/>
            <a:ext cx="214" cy="253"/>
          </p:xfrm>
          <a:graphic>
            <a:graphicData uri="http://schemas.openxmlformats.org/presentationml/2006/ole">
              <p:oleObj spid="_x0000_s98376" name="公式" r:id="rId29" imgW="190500" imgH="228600" progId="Equation.3">
                <p:embed/>
              </p:oleObj>
            </a:graphicData>
          </a:graphic>
        </p:graphicFrame>
        <p:sp>
          <p:nvSpPr>
            <p:cNvPr id="98375" name="Line 104"/>
            <p:cNvSpPr>
              <a:spLocks noChangeShapeType="1"/>
            </p:cNvSpPr>
            <p:nvPr/>
          </p:nvSpPr>
          <p:spPr bwMode="auto">
            <a:xfrm flipV="1">
              <a:off x="4503" y="3033"/>
              <a:ext cx="0" cy="914"/>
            </a:xfrm>
            <a:prstGeom prst="line">
              <a:avLst/>
            </a:prstGeom>
            <a:noFill/>
            <a:ln w="12700">
              <a:solidFill>
                <a:schemeClr val="tx1"/>
              </a:solidFill>
              <a:round/>
              <a:headEnd/>
              <a:tailEnd/>
            </a:ln>
          </p:spPr>
          <p:txBody>
            <a:bodyPr/>
            <a:lstStyle/>
            <a:p>
              <a:endParaRPr lang="zh-CN" altLang="en-US"/>
            </a:p>
          </p:txBody>
        </p:sp>
        <p:sp>
          <p:nvSpPr>
            <p:cNvPr id="98376" name="Rectangle 105"/>
            <p:cNvSpPr>
              <a:spLocks noChangeArrowheads="1"/>
            </p:cNvSpPr>
            <p:nvPr/>
          </p:nvSpPr>
          <p:spPr bwMode="auto">
            <a:xfrm>
              <a:off x="4445" y="3476"/>
              <a:ext cx="107" cy="268"/>
            </a:xfrm>
            <a:prstGeom prst="rect">
              <a:avLst/>
            </a:prstGeom>
            <a:solidFill>
              <a:schemeClr val="bg1"/>
            </a:solidFill>
            <a:ln w="25400" algn="ctr">
              <a:solidFill>
                <a:srgbClr val="3366FF"/>
              </a:solidFill>
              <a:miter lim="800000"/>
              <a:headEnd/>
              <a:tailEnd/>
            </a:ln>
          </p:spPr>
          <p:txBody>
            <a:bodyPr wrap="none" anchor="ctr"/>
            <a:lstStyle/>
            <a:p>
              <a:endParaRPr lang="zh-CN" altLang="en-US"/>
            </a:p>
          </p:txBody>
        </p:sp>
        <p:sp>
          <p:nvSpPr>
            <p:cNvPr id="98377" name="Line 106"/>
            <p:cNvSpPr>
              <a:spLocks noChangeShapeType="1"/>
            </p:cNvSpPr>
            <p:nvPr/>
          </p:nvSpPr>
          <p:spPr bwMode="auto">
            <a:xfrm>
              <a:off x="3311" y="3904"/>
              <a:ext cx="2312" cy="0"/>
            </a:xfrm>
            <a:prstGeom prst="line">
              <a:avLst/>
            </a:prstGeom>
            <a:noFill/>
            <a:ln w="12700">
              <a:solidFill>
                <a:schemeClr val="tx1"/>
              </a:solidFill>
              <a:round/>
              <a:headEnd/>
              <a:tailEnd/>
            </a:ln>
          </p:spPr>
          <p:txBody>
            <a:bodyPr/>
            <a:lstStyle/>
            <a:p>
              <a:endParaRPr lang="zh-CN" altLang="en-US"/>
            </a:p>
          </p:txBody>
        </p:sp>
        <p:sp>
          <p:nvSpPr>
            <p:cNvPr id="98378" name="Line 107"/>
            <p:cNvSpPr>
              <a:spLocks noChangeShapeType="1"/>
            </p:cNvSpPr>
            <p:nvPr/>
          </p:nvSpPr>
          <p:spPr bwMode="auto">
            <a:xfrm flipV="1">
              <a:off x="3865" y="2372"/>
              <a:ext cx="0" cy="1524"/>
            </a:xfrm>
            <a:prstGeom prst="line">
              <a:avLst/>
            </a:prstGeom>
            <a:noFill/>
            <a:ln w="12700">
              <a:solidFill>
                <a:schemeClr val="tx1"/>
              </a:solidFill>
              <a:round/>
              <a:headEnd/>
              <a:tailEnd/>
            </a:ln>
          </p:spPr>
          <p:txBody>
            <a:bodyPr/>
            <a:lstStyle/>
            <a:p>
              <a:endParaRPr lang="zh-CN" altLang="en-US"/>
            </a:p>
          </p:txBody>
        </p:sp>
        <p:sp>
          <p:nvSpPr>
            <p:cNvPr id="98379" name="Rectangle 108"/>
            <p:cNvSpPr>
              <a:spLocks noChangeArrowheads="1"/>
            </p:cNvSpPr>
            <p:nvPr/>
          </p:nvSpPr>
          <p:spPr bwMode="auto">
            <a:xfrm>
              <a:off x="3814" y="3058"/>
              <a:ext cx="107" cy="268"/>
            </a:xfrm>
            <a:prstGeom prst="rect">
              <a:avLst/>
            </a:prstGeom>
            <a:solidFill>
              <a:schemeClr val="bg1"/>
            </a:solidFill>
            <a:ln w="25400" algn="ctr">
              <a:solidFill>
                <a:srgbClr val="3366FF"/>
              </a:solidFill>
              <a:miter lim="800000"/>
              <a:headEnd/>
              <a:tailEnd/>
            </a:ln>
          </p:spPr>
          <p:txBody>
            <a:bodyPr wrap="none" anchor="ctr"/>
            <a:lstStyle/>
            <a:p>
              <a:endParaRPr lang="zh-CN" altLang="en-US"/>
            </a:p>
          </p:txBody>
        </p:sp>
        <p:graphicFrame>
          <p:nvGraphicFramePr>
            <p:cNvPr id="98320" name="Object 109"/>
            <p:cNvGraphicFramePr>
              <a:graphicFrameLocks noChangeAspect="1"/>
            </p:cNvGraphicFramePr>
            <p:nvPr/>
          </p:nvGraphicFramePr>
          <p:xfrm>
            <a:off x="3946" y="3058"/>
            <a:ext cx="229" cy="253"/>
          </p:xfrm>
          <a:graphic>
            <a:graphicData uri="http://schemas.openxmlformats.org/presentationml/2006/ole">
              <p:oleObj spid="_x0000_s98377" name="公式" r:id="rId30" imgW="203112" imgH="228501" progId="Equation.3">
                <p:embed/>
              </p:oleObj>
            </a:graphicData>
          </a:graphic>
        </p:graphicFrame>
        <p:sp>
          <p:nvSpPr>
            <p:cNvPr id="98380" name="Line 110"/>
            <p:cNvSpPr>
              <a:spLocks noChangeShapeType="1"/>
            </p:cNvSpPr>
            <p:nvPr/>
          </p:nvSpPr>
          <p:spPr bwMode="auto">
            <a:xfrm flipV="1">
              <a:off x="3312" y="2372"/>
              <a:ext cx="0" cy="1524"/>
            </a:xfrm>
            <a:prstGeom prst="line">
              <a:avLst/>
            </a:prstGeom>
            <a:noFill/>
            <a:ln w="12700">
              <a:solidFill>
                <a:schemeClr val="tx1"/>
              </a:solidFill>
              <a:round/>
              <a:headEnd/>
              <a:tailEnd/>
            </a:ln>
          </p:spPr>
          <p:txBody>
            <a:bodyPr/>
            <a:lstStyle/>
            <a:p>
              <a:endParaRPr lang="zh-CN" altLang="en-US"/>
            </a:p>
          </p:txBody>
        </p:sp>
        <p:sp>
          <p:nvSpPr>
            <p:cNvPr id="98381" name="Rectangle 118"/>
            <p:cNvSpPr>
              <a:spLocks noChangeArrowheads="1"/>
            </p:cNvSpPr>
            <p:nvPr/>
          </p:nvSpPr>
          <p:spPr bwMode="auto">
            <a:xfrm>
              <a:off x="3261" y="3060"/>
              <a:ext cx="107" cy="268"/>
            </a:xfrm>
            <a:prstGeom prst="rect">
              <a:avLst/>
            </a:prstGeom>
            <a:solidFill>
              <a:schemeClr val="bg1"/>
            </a:solidFill>
            <a:ln w="25400" algn="ctr">
              <a:solidFill>
                <a:srgbClr val="3366FF"/>
              </a:solidFill>
              <a:miter lim="800000"/>
              <a:headEnd/>
              <a:tailEnd/>
            </a:ln>
          </p:spPr>
          <p:txBody>
            <a:bodyPr wrap="none" anchor="ctr"/>
            <a:lstStyle/>
            <a:p>
              <a:endParaRPr lang="zh-CN" altLang="en-US"/>
            </a:p>
          </p:txBody>
        </p:sp>
        <p:graphicFrame>
          <p:nvGraphicFramePr>
            <p:cNvPr id="98321" name="Object 119"/>
            <p:cNvGraphicFramePr>
              <a:graphicFrameLocks noChangeAspect="1"/>
            </p:cNvGraphicFramePr>
            <p:nvPr/>
          </p:nvGraphicFramePr>
          <p:xfrm>
            <a:off x="3033" y="3060"/>
            <a:ext cx="215" cy="253"/>
          </p:xfrm>
          <a:graphic>
            <a:graphicData uri="http://schemas.openxmlformats.org/presentationml/2006/ole">
              <p:oleObj spid="_x0000_s98378" name="公式" r:id="rId31" imgW="190500" imgH="228600" progId="Equation.3">
                <p:embed/>
              </p:oleObj>
            </a:graphicData>
          </a:graphic>
        </p:graphicFrame>
        <p:sp>
          <p:nvSpPr>
            <p:cNvPr id="98382" name="Oval 120"/>
            <p:cNvSpPr>
              <a:spLocks noChangeArrowheads="1"/>
            </p:cNvSpPr>
            <p:nvPr/>
          </p:nvSpPr>
          <p:spPr bwMode="auto">
            <a:xfrm>
              <a:off x="3830" y="2338"/>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sp>
          <p:nvSpPr>
            <p:cNvPr id="98383" name="Oval 121"/>
            <p:cNvSpPr>
              <a:spLocks noChangeArrowheads="1"/>
            </p:cNvSpPr>
            <p:nvPr/>
          </p:nvSpPr>
          <p:spPr bwMode="auto">
            <a:xfrm>
              <a:off x="3830" y="3871"/>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sp>
          <p:nvSpPr>
            <p:cNvPr id="98384" name="Line 122"/>
            <p:cNvSpPr>
              <a:spLocks noChangeShapeType="1"/>
            </p:cNvSpPr>
            <p:nvPr/>
          </p:nvSpPr>
          <p:spPr bwMode="auto">
            <a:xfrm flipV="1">
              <a:off x="5318" y="3363"/>
              <a:ext cx="0" cy="533"/>
            </a:xfrm>
            <a:prstGeom prst="line">
              <a:avLst/>
            </a:prstGeom>
            <a:noFill/>
            <a:ln w="12700">
              <a:solidFill>
                <a:schemeClr val="tx1"/>
              </a:solidFill>
              <a:round/>
              <a:headEnd/>
              <a:tailEnd/>
            </a:ln>
          </p:spPr>
          <p:txBody>
            <a:bodyPr/>
            <a:lstStyle/>
            <a:p>
              <a:endParaRPr lang="zh-CN" altLang="en-US"/>
            </a:p>
          </p:txBody>
        </p:sp>
        <p:sp>
          <p:nvSpPr>
            <p:cNvPr id="98385" name="Oval 124"/>
            <p:cNvSpPr>
              <a:spLocks noChangeArrowheads="1"/>
            </p:cNvSpPr>
            <p:nvPr/>
          </p:nvSpPr>
          <p:spPr bwMode="auto">
            <a:xfrm>
              <a:off x="5286" y="3870"/>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sp>
          <p:nvSpPr>
            <p:cNvPr id="98386" name="Oval 125"/>
            <p:cNvSpPr>
              <a:spLocks noChangeArrowheads="1"/>
            </p:cNvSpPr>
            <p:nvPr/>
          </p:nvSpPr>
          <p:spPr bwMode="auto">
            <a:xfrm>
              <a:off x="4472" y="3329"/>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sp>
          <p:nvSpPr>
            <p:cNvPr id="98387" name="Oval 126"/>
            <p:cNvSpPr>
              <a:spLocks noChangeArrowheads="1"/>
            </p:cNvSpPr>
            <p:nvPr/>
          </p:nvSpPr>
          <p:spPr bwMode="auto">
            <a:xfrm>
              <a:off x="4988" y="3870"/>
              <a:ext cx="68" cy="68"/>
            </a:xfrm>
            <a:prstGeom prst="ellipse">
              <a:avLst/>
            </a:prstGeom>
            <a:solidFill>
              <a:schemeClr val="bg1"/>
            </a:solidFill>
            <a:ln w="12700" algn="ctr">
              <a:solidFill>
                <a:schemeClr val="tx1"/>
              </a:solidFill>
              <a:round/>
              <a:headEnd/>
              <a:tailEnd/>
            </a:ln>
          </p:spPr>
          <p:txBody>
            <a:bodyPr wrap="none" anchor="ctr"/>
            <a:lstStyle/>
            <a:p>
              <a:endParaRPr lang="zh-CN" altLang="en-US"/>
            </a:p>
          </p:txBody>
        </p:sp>
        <p:sp>
          <p:nvSpPr>
            <p:cNvPr id="98388" name="Line 127"/>
            <p:cNvSpPr>
              <a:spLocks noChangeShapeType="1"/>
            </p:cNvSpPr>
            <p:nvPr/>
          </p:nvSpPr>
          <p:spPr bwMode="auto">
            <a:xfrm rot="-5400000">
              <a:off x="4492" y="3621"/>
              <a:ext cx="229" cy="0"/>
            </a:xfrm>
            <a:prstGeom prst="line">
              <a:avLst/>
            </a:prstGeom>
            <a:noFill/>
            <a:ln w="12700">
              <a:solidFill>
                <a:schemeClr val="tx1"/>
              </a:solidFill>
              <a:round/>
              <a:headEnd type="triangle" w="med" len="lg"/>
              <a:tailEnd type="none" w="med" len="lg"/>
            </a:ln>
          </p:spPr>
          <p:txBody>
            <a:bodyPr/>
            <a:lstStyle/>
            <a:p>
              <a:endParaRPr lang="zh-CN" altLang="en-US"/>
            </a:p>
          </p:txBody>
        </p:sp>
        <p:graphicFrame>
          <p:nvGraphicFramePr>
            <p:cNvPr id="98322" name="Object 128"/>
            <p:cNvGraphicFramePr>
              <a:graphicFrameLocks noChangeAspect="1"/>
            </p:cNvGraphicFramePr>
            <p:nvPr/>
          </p:nvGraphicFramePr>
          <p:xfrm>
            <a:off x="5022" y="3018"/>
            <a:ext cx="166" cy="285"/>
          </p:xfrm>
          <a:graphic>
            <a:graphicData uri="http://schemas.openxmlformats.org/presentationml/2006/ole">
              <p:oleObj spid="_x0000_s98379" name="公式" r:id="rId32" imgW="126890" imgH="228402" progId="Equation.3">
                <p:embed/>
              </p:oleObj>
            </a:graphicData>
          </a:graphic>
        </p:graphicFrame>
        <p:graphicFrame>
          <p:nvGraphicFramePr>
            <p:cNvPr id="98323" name="Object 129"/>
            <p:cNvGraphicFramePr>
              <a:graphicFrameLocks noChangeAspect="1"/>
            </p:cNvGraphicFramePr>
            <p:nvPr/>
          </p:nvGraphicFramePr>
          <p:xfrm>
            <a:off x="4607" y="3467"/>
            <a:ext cx="265" cy="301"/>
          </p:xfrm>
          <a:graphic>
            <a:graphicData uri="http://schemas.openxmlformats.org/presentationml/2006/ole">
              <p:oleObj spid="_x0000_s98380" name="公式" r:id="rId33" imgW="203112" imgH="241195" progId="Equation.3">
                <p:embed/>
              </p:oleObj>
            </a:graphicData>
          </a:graphic>
        </p:graphicFrame>
        <p:graphicFrame>
          <p:nvGraphicFramePr>
            <p:cNvPr id="98324" name="Object 130"/>
            <p:cNvGraphicFramePr>
              <a:graphicFrameLocks noChangeAspect="1"/>
            </p:cNvGraphicFramePr>
            <p:nvPr/>
          </p:nvGraphicFramePr>
          <p:xfrm>
            <a:off x="3972" y="2637"/>
            <a:ext cx="182" cy="285"/>
          </p:xfrm>
          <a:graphic>
            <a:graphicData uri="http://schemas.openxmlformats.org/presentationml/2006/ole">
              <p:oleObj spid="_x0000_s98381" name="公式" r:id="rId34" imgW="139700" imgH="228600" progId="Equation.3">
                <p:embed/>
              </p:oleObj>
            </a:graphicData>
          </a:graphic>
        </p:graphicFrame>
        <p:sp>
          <p:nvSpPr>
            <p:cNvPr id="98389" name="Line 131"/>
            <p:cNvSpPr>
              <a:spLocks noChangeShapeType="1"/>
            </p:cNvSpPr>
            <p:nvPr/>
          </p:nvSpPr>
          <p:spPr bwMode="auto">
            <a:xfrm>
              <a:off x="4505" y="3363"/>
              <a:ext cx="813" cy="0"/>
            </a:xfrm>
            <a:prstGeom prst="line">
              <a:avLst/>
            </a:prstGeom>
            <a:noFill/>
            <a:ln w="12700">
              <a:solidFill>
                <a:schemeClr val="tx1"/>
              </a:solidFill>
              <a:round/>
              <a:headEnd/>
              <a:tailEnd/>
            </a:ln>
          </p:spPr>
          <p:txBody>
            <a:bodyPr/>
            <a:lstStyle/>
            <a:p>
              <a:endParaRPr lang="zh-CN" altLang="en-US"/>
            </a:p>
          </p:txBody>
        </p:sp>
        <p:sp>
          <p:nvSpPr>
            <p:cNvPr id="98390" name="Oval 132"/>
            <p:cNvSpPr>
              <a:spLocks noChangeArrowheads="1"/>
            </p:cNvSpPr>
            <p:nvPr/>
          </p:nvSpPr>
          <p:spPr bwMode="auto">
            <a:xfrm>
              <a:off x="4988" y="3329"/>
              <a:ext cx="68" cy="68"/>
            </a:xfrm>
            <a:prstGeom prst="ellipse">
              <a:avLst/>
            </a:prstGeom>
            <a:solidFill>
              <a:schemeClr val="bg1"/>
            </a:solidFill>
            <a:ln w="12700" algn="ctr">
              <a:solidFill>
                <a:schemeClr val="tx1"/>
              </a:solidFill>
              <a:round/>
              <a:headEnd/>
              <a:tailEnd/>
            </a:ln>
          </p:spPr>
          <p:txBody>
            <a:bodyPr wrap="none" anchor="ctr"/>
            <a:lstStyle/>
            <a:p>
              <a:endParaRPr lang="zh-CN" altLang="en-US"/>
            </a:p>
          </p:txBody>
        </p:sp>
        <p:sp>
          <p:nvSpPr>
            <p:cNvPr id="98391" name="Line 133"/>
            <p:cNvSpPr>
              <a:spLocks noChangeShapeType="1"/>
            </p:cNvSpPr>
            <p:nvPr/>
          </p:nvSpPr>
          <p:spPr bwMode="auto">
            <a:xfrm>
              <a:off x="5623" y="2372"/>
              <a:ext cx="0" cy="1524"/>
            </a:xfrm>
            <a:prstGeom prst="line">
              <a:avLst/>
            </a:prstGeom>
            <a:noFill/>
            <a:ln w="12700">
              <a:solidFill>
                <a:schemeClr val="tx1"/>
              </a:solidFill>
              <a:round/>
              <a:headEnd/>
              <a:tailEnd/>
            </a:ln>
          </p:spPr>
          <p:txBody>
            <a:bodyPr/>
            <a:lstStyle/>
            <a:p>
              <a:endParaRPr lang="zh-CN" altLang="en-US"/>
            </a:p>
          </p:txBody>
        </p:sp>
        <p:grpSp>
          <p:nvGrpSpPr>
            <p:cNvPr id="98392" name="Group 136"/>
            <p:cNvGrpSpPr>
              <a:grpSpLocks/>
            </p:cNvGrpSpPr>
            <p:nvPr/>
          </p:nvGrpSpPr>
          <p:grpSpPr bwMode="auto">
            <a:xfrm>
              <a:off x="5186" y="3368"/>
              <a:ext cx="437" cy="443"/>
              <a:chOff x="5186" y="3368"/>
              <a:chExt cx="437" cy="443"/>
            </a:xfrm>
          </p:grpSpPr>
          <p:graphicFrame>
            <p:nvGraphicFramePr>
              <p:cNvPr id="98325" name="Object 112"/>
              <p:cNvGraphicFramePr>
                <a:graphicFrameLocks noChangeAspect="1"/>
              </p:cNvGraphicFramePr>
              <p:nvPr/>
            </p:nvGraphicFramePr>
            <p:xfrm>
              <a:off x="5416" y="3368"/>
              <a:ext cx="157" cy="158"/>
            </p:xfrm>
            <a:graphic>
              <a:graphicData uri="http://schemas.openxmlformats.org/presentationml/2006/ole">
                <p:oleObj spid="_x0000_s98382" name="公式" r:id="rId35" imgW="139700" imgH="139700" progId="Equation.3">
                  <p:embed/>
                </p:oleObj>
              </a:graphicData>
            </a:graphic>
          </p:graphicFrame>
          <p:graphicFrame>
            <p:nvGraphicFramePr>
              <p:cNvPr id="98326" name="Object 113"/>
              <p:cNvGraphicFramePr>
                <a:graphicFrameLocks noChangeAspect="1"/>
              </p:cNvGraphicFramePr>
              <p:nvPr/>
            </p:nvGraphicFramePr>
            <p:xfrm>
              <a:off x="5415" y="3722"/>
              <a:ext cx="158" cy="89"/>
            </p:xfrm>
            <a:graphic>
              <a:graphicData uri="http://schemas.openxmlformats.org/presentationml/2006/ole">
                <p:oleObj spid="_x0000_s98383" name="公式" r:id="rId36" imgW="139518" imgH="76101" progId="Equation.3">
                  <p:embed/>
                </p:oleObj>
              </a:graphicData>
            </a:graphic>
          </p:graphicFrame>
          <p:graphicFrame>
            <p:nvGraphicFramePr>
              <p:cNvPr id="98327" name="Object 114"/>
              <p:cNvGraphicFramePr>
                <a:graphicFrameLocks noChangeAspect="1"/>
              </p:cNvGraphicFramePr>
              <p:nvPr/>
            </p:nvGraphicFramePr>
            <p:xfrm>
              <a:off x="5450" y="3469"/>
              <a:ext cx="173" cy="253"/>
            </p:xfrm>
            <a:graphic>
              <a:graphicData uri="http://schemas.openxmlformats.org/presentationml/2006/ole">
                <p:oleObj spid="_x0000_s98384" name="公式" r:id="rId37" imgW="152334" imgH="228501" progId="Equation.3">
                  <p:embed/>
                </p:oleObj>
              </a:graphicData>
            </a:graphic>
          </p:graphicFrame>
          <p:grpSp>
            <p:nvGrpSpPr>
              <p:cNvPr id="98393" name="Group 115"/>
              <p:cNvGrpSpPr>
                <a:grpSpLocks/>
              </p:cNvGrpSpPr>
              <p:nvPr/>
            </p:nvGrpSpPr>
            <p:grpSpPr bwMode="auto">
              <a:xfrm>
                <a:off x="5186" y="3481"/>
                <a:ext cx="269" cy="268"/>
                <a:chOff x="144" y="3216"/>
                <a:chExt cx="240" cy="240"/>
              </a:xfrm>
            </p:grpSpPr>
            <p:sp>
              <p:nvSpPr>
                <p:cNvPr id="98394" name="Oval 116"/>
                <p:cNvSpPr>
                  <a:spLocks noChangeArrowheads="1"/>
                </p:cNvSpPr>
                <p:nvPr/>
              </p:nvSpPr>
              <p:spPr bwMode="auto">
                <a:xfrm>
                  <a:off x="144" y="3216"/>
                  <a:ext cx="240" cy="240"/>
                </a:xfrm>
                <a:prstGeom prst="ellipse">
                  <a:avLst/>
                </a:prstGeom>
                <a:noFill/>
                <a:ln w="38100" algn="ctr">
                  <a:solidFill>
                    <a:srgbClr val="FF9900"/>
                  </a:solidFill>
                  <a:round/>
                  <a:headEnd/>
                  <a:tailEnd/>
                </a:ln>
              </p:spPr>
              <p:txBody>
                <a:bodyPr wrap="none" anchor="ctr"/>
                <a:lstStyle/>
                <a:p>
                  <a:endParaRPr lang="zh-CN" altLang="en-US"/>
                </a:p>
              </p:txBody>
            </p:sp>
            <p:sp>
              <p:nvSpPr>
                <p:cNvPr id="98395" name="Line 117"/>
                <p:cNvSpPr>
                  <a:spLocks noChangeShapeType="1"/>
                </p:cNvSpPr>
                <p:nvPr/>
              </p:nvSpPr>
              <p:spPr bwMode="auto">
                <a:xfrm>
                  <a:off x="264" y="3216"/>
                  <a:ext cx="0" cy="240"/>
                </a:xfrm>
                <a:prstGeom prst="line">
                  <a:avLst/>
                </a:prstGeom>
                <a:noFill/>
                <a:ln w="25400">
                  <a:solidFill>
                    <a:srgbClr val="FF9900"/>
                  </a:solidFill>
                  <a:round/>
                  <a:headEnd/>
                  <a:tailEnd/>
                </a:ln>
              </p:spPr>
              <p:txBody>
                <a:bodyPr/>
                <a:lstStyle/>
                <a:p>
                  <a:endParaRPr lang="zh-CN" altLang="en-US"/>
                </a:p>
              </p:txBody>
            </p:sp>
          </p:grpSp>
        </p:grpSp>
      </p:grpSp>
      <p:grpSp>
        <p:nvGrpSpPr>
          <p:cNvPr id="14" name="Group 138"/>
          <p:cNvGrpSpPr>
            <a:grpSpLocks/>
          </p:cNvGrpSpPr>
          <p:nvPr/>
        </p:nvGrpSpPr>
        <p:grpSpPr bwMode="auto">
          <a:xfrm>
            <a:off x="7697788" y="5808663"/>
            <a:ext cx="422275" cy="927100"/>
            <a:chOff x="1686" y="1703"/>
            <a:chExt cx="266" cy="584"/>
          </a:xfrm>
        </p:grpSpPr>
        <p:sp>
          <p:nvSpPr>
            <p:cNvPr id="98361" name="Line 139"/>
            <p:cNvSpPr>
              <a:spLocks noChangeShapeType="1"/>
            </p:cNvSpPr>
            <p:nvPr/>
          </p:nvSpPr>
          <p:spPr bwMode="auto">
            <a:xfrm rot="10800000">
              <a:off x="1686" y="1703"/>
              <a:ext cx="254" cy="0"/>
            </a:xfrm>
            <a:prstGeom prst="line">
              <a:avLst/>
            </a:prstGeom>
            <a:noFill/>
            <a:ln w="12700">
              <a:solidFill>
                <a:schemeClr val="tx1"/>
              </a:solidFill>
              <a:round/>
              <a:headEnd/>
              <a:tailEnd type="triangle" w="med" len="lg"/>
            </a:ln>
          </p:spPr>
          <p:txBody>
            <a:bodyPr/>
            <a:lstStyle/>
            <a:p>
              <a:endParaRPr lang="zh-CN" altLang="en-US"/>
            </a:p>
          </p:txBody>
        </p:sp>
        <p:sp>
          <p:nvSpPr>
            <p:cNvPr id="98362" name="Line 140"/>
            <p:cNvSpPr>
              <a:spLocks noChangeShapeType="1"/>
            </p:cNvSpPr>
            <p:nvPr/>
          </p:nvSpPr>
          <p:spPr bwMode="auto">
            <a:xfrm>
              <a:off x="1944" y="1703"/>
              <a:ext cx="0" cy="584"/>
            </a:xfrm>
            <a:prstGeom prst="line">
              <a:avLst/>
            </a:prstGeom>
            <a:noFill/>
            <a:ln w="12700">
              <a:solidFill>
                <a:schemeClr val="tx1"/>
              </a:solidFill>
              <a:round/>
              <a:headEnd/>
              <a:tailEnd/>
            </a:ln>
          </p:spPr>
          <p:txBody>
            <a:bodyPr/>
            <a:lstStyle/>
            <a:p>
              <a:endParaRPr lang="zh-CN" altLang="en-US"/>
            </a:p>
          </p:txBody>
        </p:sp>
        <p:graphicFrame>
          <p:nvGraphicFramePr>
            <p:cNvPr id="98314" name="Object 141"/>
            <p:cNvGraphicFramePr>
              <a:graphicFrameLocks noChangeAspect="1"/>
            </p:cNvGraphicFramePr>
            <p:nvPr/>
          </p:nvGraphicFramePr>
          <p:xfrm>
            <a:off x="1723" y="2016"/>
            <a:ext cx="229" cy="253"/>
          </p:xfrm>
          <a:graphic>
            <a:graphicData uri="http://schemas.openxmlformats.org/presentationml/2006/ole">
              <p:oleObj spid="_x0000_s98385" name="公式" r:id="rId38" imgW="203112" imgH="228501" progId="Equation.3">
                <p:embed/>
              </p:oleObj>
            </a:graphicData>
          </a:graphic>
        </p:graphicFrame>
      </p:grpSp>
      <p:grpSp>
        <p:nvGrpSpPr>
          <p:cNvPr id="15" name="Group 142"/>
          <p:cNvGrpSpPr>
            <a:grpSpLocks/>
          </p:cNvGrpSpPr>
          <p:nvPr/>
        </p:nvGrpSpPr>
        <p:grpSpPr bwMode="auto">
          <a:xfrm>
            <a:off x="5338763" y="6251575"/>
            <a:ext cx="927100" cy="522288"/>
            <a:chOff x="2677" y="3964"/>
            <a:chExt cx="584" cy="329"/>
          </a:xfrm>
        </p:grpSpPr>
        <p:sp>
          <p:nvSpPr>
            <p:cNvPr id="98360" name="AutoShape 143"/>
            <p:cNvSpPr>
              <a:spLocks/>
            </p:cNvSpPr>
            <p:nvPr/>
          </p:nvSpPr>
          <p:spPr bwMode="auto">
            <a:xfrm rot="5400000">
              <a:off x="2905" y="3736"/>
              <a:ext cx="127" cy="584"/>
            </a:xfrm>
            <a:prstGeom prst="rightBrace">
              <a:avLst>
                <a:gd name="adj1" fmla="val 38320"/>
                <a:gd name="adj2" fmla="val 50000"/>
              </a:avLst>
            </a:prstGeom>
            <a:noFill/>
            <a:ln w="25400">
              <a:solidFill>
                <a:srgbClr val="FF0000"/>
              </a:solidFill>
              <a:round/>
              <a:headEnd/>
              <a:tailEnd/>
            </a:ln>
          </p:spPr>
          <p:txBody>
            <a:bodyPr wrap="none" anchor="ctr"/>
            <a:lstStyle/>
            <a:p>
              <a:endParaRPr lang="zh-CN" altLang="en-US"/>
            </a:p>
          </p:txBody>
        </p:sp>
        <p:graphicFrame>
          <p:nvGraphicFramePr>
            <p:cNvPr id="98313" name="Object 144"/>
            <p:cNvGraphicFramePr>
              <a:graphicFrameLocks noChangeAspect="1"/>
            </p:cNvGraphicFramePr>
            <p:nvPr/>
          </p:nvGraphicFramePr>
          <p:xfrm>
            <a:off x="2880" y="4040"/>
            <a:ext cx="229" cy="253"/>
          </p:xfrm>
          <a:graphic>
            <a:graphicData uri="http://schemas.openxmlformats.org/presentationml/2006/ole">
              <p:oleObj spid="_x0000_s98386" name="公式" r:id="rId39" imgW="203112" imgH="228501" progId="Equation.3">
                <p:embed/>
              </p:oleObj>
            </a:graphicData>
          </a:graphic>
        </p:graphicFrame>
      </p:grpSp>
      <p:graphicFrame>
        <p:nvGraphicFramePr>
          <p:cNvPr id="96394" name="Object 138"/>
          <p:cNvGraphicFramePr>
            <a:graphicFrameLocks noChangeAspect="1"/>
          </p:cNvGraphicFramePr>
          <p:nvPr/>
        </p:nvGraphicFramePr>
        <p:xfrm>
          <a:off x="309563" y="2039938"/>
          <a:ext cx="1493837" cy="1058862"/>
        </p:xfrm>
        <a:graphic>
          <a:graphicData uri="http://schemas.openxmlformats.org/presentationml/2006/ole">
            <p:oleObj spid="_x0000_s98387" name="Equation" r:id="rId40" imgW="609336" imgH="431613" progId="Equation.DSMT4">
              <p:embed/>
            </p:oleObj>
          </a:graphicData>
        </a:graphic>
      </p:graphicFrame>
      <p:graphicFrame>
        <p:nvGraphicFramePr>
          <p:cNvPr id="96395" name="Object 139"/>
          <p:cNvGraphicFramePr>
            <a:graphicFrameLocks noChangeAspect="1"/>
          </p:cNvGraphicFramePr>
          <p:nvPr/>
        </p:nvGraphicFramePr>
        <p:xfrm>
          <a:off x="523875" y="1444625"/>
          <a:ext cx="2500313" cy="617538"/>
        </p:xfrm>
        <a:graphic>
          <a:graphicData uri="http://schemas.openxmlformats.org/presentationml/2006/ole">
            <p:oleObj spid="_x0000_s98388" name="Equation" r:id="rId41" imgW="977900" imgH="241300" progId="Equation.DSMT4">
              <p:embed/>
            </p:oleObj>
          </a:graphicData>
        </a:graphic>
      </p:graphicFrame>
      <p:graphicFrame>
        <p:nvGraphicFramePr>
          <p:cNvPr id="96396" name="Object 140"/>
          <p:cNvGraphicFramePr>
            <a:graphicFrameLocks noChangeAspect="1"/>
          </p:cNvGraphicFramePr>
          <p:nvPr/>
        </p:nvGraphicFramePr>
        <p:xfrm>
          <a:off x="1912938" y="2159000"/>
          <a:ext cx="1598612" cy="969963"/>
        </p:xfrm>
        <a:graphic>
          <a:graphicData uri="http://schemas.openxmlformats.org/presentationml/2006/ole">
            <p:oleObj spid="_x0000_s98389" name="Equation" r:id="rId42" imgW="710891" imgH="431613" progId="Equation.DSMT4">
              <p:embed/>
            </p:oleObj>
          </a:graphicData>
        </a:graphic>
      </p:graphicFrame>
      <p:graphicFrame>
        <p:nvGraphicFramePr>
          <p:cNvPr id="96397" name="Object 141"/>
          <p:cNvGraphicFramePr>
            <a:graphicFrameLocks noChangeAspect="1"/>
          </p:cNvGraphicFramePr>
          <p:nvPr/>
        </p:nvGraphicFramePr>
        <p:xfrm>
          <a:off x="3722688" y="2092325"/>
          <a:ext cx="809625" cy="1058863"/>
        </p:xfrm>
        <a:graphic>
          <a:graphicData uri="http://schemas.openxmlformats.org/presentationml/2006/ole">
            <p:oleObj spid="_x0000_s98390" name="Equation" r:id="rId43" imgW="330057" imgH="431613" progId="Equation.DSMT4">
              <p:embed/>
            </p:oleObj>
          </a:graphicData>
        </a:graphic>
      </p:graphicFrame>
      <p:graphicFrame>
        <p:nvGraphicFramePr>
          <p:cNvPr id="184451" name="Object 131"/>
          <p:cNvGraphicFramePr>
            <a:graphicFrameLocks noChangeAspect="1"/>
          </p:cNvGraphicFramePr>
          <p:nvPr/>
        </p:nvGraphicFramePr>
        <p:xfrm>
          <a:off x="404813" y="3508375"/>
          <a:ext cx="3929062" cy="1108075"/>
        </p:xfrm>
        <a:graphic>
          <a:graphicData uri="http://schemas.openxmlformats.org/presentationml/2006/ole">
            <p:oleObj spid="_x0000_s98391" name="Equation" r:id="rId44" imgW="5588000" imgH="1574800" progId="Equation.DSMT4">
              <p:embed/>
            </p:oleObj>
          </a:graphicData>
        </a:graphic>
      </p:graphicFrame>
      <p:graphicFrame>
        <p:nvGraphicFramePr>
          <p:cNvPr id="96400" name="Object 144"/>
          <p:cNvGraphicFramePr>
            <a:graphicFrameLocks noChangeAspect="1"/>
          </p:cNvGraphicFramePr>
          <p:nvPr/>
        </p:nvGraphicFramePr>
        <p:xfrm>
          <a:off x="642938" y="4778375"/>
          <a:ext cx="2659062" cy="1044575"/>
        </p:xfrm>
        <a:graphic>
          <a:graphicData uri="http://schemas.openxmlformats.org/presentationml/2006/ole">
            <p:oleObj spid="_x0000_s98392" name="Equation" r:id="rId45" imgW="1066800" imgH="419100" progId="Equation.DSMT4">
              <p:embed/>
            </p:oleObj>
          </a:graphicData>
        </a:graphic>
      </p:graphicFrame>
      <p:graphicFrame>
        <p:nvGraphicFramePr>
          <p:cNvPr id="184449" name="Object 129"/>
          <p:cNvGraphicFramePr>
            <a:graphicFrameLocks noChangeAspect="1"/>
          </p:cNvGraphicFramePr>
          <p:nvPr/>
        </p:nvGraphicFramePr>
        <p:xfrm>
          <a:off x="762000" y="809625"/>
          <a:ext cx="1614488" cy="420688"/>
        </p:xfrm>
        <a:graphic>
          <a:graphicData uri="http://schemas.openxmlformats.org/presentationml/2006/ole">
            <p:oleObj spid="_x0000_s98393" name="Equation" r:id="rId46" imgW="2044700" imgH="533400" progId="Equation.DSMT4">
              <p:embed/>
            </p:oleObj>
          </a:graphicData>
        </a:graphic>
      </p:graphicFrame>
      <p:sp>
        <p:nvSpPr>
          <p:cNvPr id="140" name="Text Box 1033"/>
          <p:cNvSpPr txBox="1">
            <a:spLocks noChangeArrowheads="1"/>
          </p:cNvSpPr>
          <p:nvPr/>
        </p:nvSpPr>
        <p:spPr bwMode="auto">
          <a:xfrm>
            <a:off x="246063" y="5810250"/>
            <a:ext cx="5000625" cy="709613"/>
          </a:xfrm>
          <a:prstGeom prst="rect">
            <a:avLst/>
          </a:prstGeom>
          <a:noFill/>
          <a:ln w="9525">
            <a:noFill/>
            <a:miter lim="800000"/>
            <a:headEnd/>
            <a:tailEnd/>
          </a:ln>
        </p:spPr>
        <p:txBody>
          <a:bodyPr lIns="90000" tIns="46800" rIns="90000" bIns="46800">
            <a:spAutoFit/>
          </a:bodyPr>
          <a:lstStyle/>
          <a:p>
            <a:r>
              <a:rPr lang="zh-CN" altLang="en-US" sz="2000">
                <a:solidFill>
                  <a:srgbClr val="FF3300"/>
                </a:solidFill>
              </a:rPr>
              <a:t>基极回路电阻等效到射极回路，减少为（</a:t>
            </a:r>
            <a:r>
              <a:rPr lang="en-US" altLang="zh-CN" sz="2000">
                <a:solidFill>
                  <a:srgbClr val="FF3300"/>
                </a:solidFill>
              </a:rPr>
              <a:t>1+β</a:t>
            </a:r>
            <a:r>
              <a:rPr lang="zh-CN" altLang="en-US" sz="2000">
                <a:solidFill>
                  <a:srgbClr val="FF3300"/>
                </a:solidFill>
              </a:rPr>
              <a:t>）分之一。</a:t>
            </a:r>
          </a:p>
        </p:txBody>
      </p:sp>
      <p:sp>
        <p:nvSpPr>
          <p:cNvPr id="141" name="Oval 304"/>
          <p:cNvSpPr>
            <a:spLocks noChangeArrowheads="1"/>
          </p:cNvSpPr>
          <p:nvPr/>
        </p:nvSpPr>
        <p:spPr bwMode="auto">
          <a:xfrm>
            <a:off x="2032000" y="4738688"/>
            <a:ext cx="1349375" cy="1190625"/>
          </a:xfrm>
          <a:prstGeom prst="ellipse">
            <a:avLst/>
          </a:prstGeom>
          <a:noFill/>
          <a:ln w="12700" algn="ctr">
            <a:solidFill>
              <a:srgbClr val="FF0000"/>
            </a:solidFill>
            <a:prstDash val="lgDash"/>
            <a:round/>
            <a:headEnd/>
            <a:tailEnd/>
          </a:ln>
        </p:spPr>
        <p:txBody>
          <a:bodyPr wrap="none" anchor="ct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blinds(horizontal)">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blinds(horizontal)">
                                      <p:cBhvr>
                                        <p:cTn id="17" dur="5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184449"/>
                                        </p:tgtEl>
                                        <p:attrNameLst>
                                          <p:attrName>style.visibility</p:attrName>
                                        </p:attrNameLst>
                                      </p:cBhvr>
                                      <p:to>
                                        <p:strVal val="visible"/>
                                      </p:to>
                                    </p:set>
                                    <p:animEffect transition="in" filter="blinds(horizontal)">
                                      <p:cBhvr>
                                        <p:cTn id="22" dur="500"/>
                                        <p:tgtEl>
                                          <p:spTgt spid="184449"/>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639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639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639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9639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3" presetClass="entr" presetSubtype="10" fill="hold" nodeType="clickEffect">
                                  <p:stCondLst>
                                    <p:cond delay="0"/>
                                  </p:stCondLst>
                                  <p:childTnLst>
                                    <p:set>
                                      <p:cBhvr>
                                        <p:cTn id="42" dur="1" fill="hold">
                                          <p:stCondLst>
                                            <p:cond delay="0"/>
                                          </p:stCondLst>
                                        </p:cTn>
                                        <p:tgtEl>
                                          <p:spTgt spid="184451"/>
                                        </p:tgtEl>
                                        <p:attrNameLst>
                                          <p:attrName>style.visibility</p:attrName>
                                        </p:attrNameLst>
                                      </p:cBhvr>
                                      <p:to>
                                        <p:strVal val="visible"/>
                                      </p:to>
                                    </p:set>
                                    <p:animEffect transition="in" filter="blinds(horizontal)">
                                      <p:cBhvr>
                                        <p:cTn id="43" dur="500"/>
                                        <p:tgtEl>
                                          <p:spTgt spid="184451"/>
                                        </p:tgtEl>
                                      </p:cBhvr>
                                    </p:animEffec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nodeType="clickEffect">
                                  <p:stCondLst>
                                    <p:cond delay="0"/>
                                  </p:stCondLst>
                                  <p:childTnLst>
                                    <p:set>
                                      <p:cBhvr>
                                        <p:cTn id="47" dur="1" fill="hold">
                                          <p:stCondLst>
                                            <p:cond delay="0"/>
                                          </p:stCondLst>
                                        </p:cTn>
                                        <p:tgtEl>
                                          <p:spTgt spid="96400"/>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grpId="0" nodeType="clickEffect">
                                  <p:stCondLst>
                                    <p:cond delay="0"/>
                                  </p:stCondLst>
                                  <p:childTnLst>
                                    <p:set>
                                      <p:cBhvr>
                                        <p:cTn id="51" dur="1" fill="hold">
                                          <p:stCondLst>
                                            <p:cond delay="0"/>
                                          </p:stCondLst>
                                        </p:cTn>
                                        <p:tgtEl>
                                          <p:spTgt spid="141"/>
                                        </p:tgtEl>
                                        <p:attrNameLst>
                                          <p:attrName>style.visibility</p:attrName>
                                        </p:attrNameLst>
                                      </p:cBhvr>
                                      <p:to>
                                        <p:strVal val="visible"/>
                                      </p:to>
                                    </p:set>
                                    <p:animEffect transition="in" filter="blinds(horizontal)">
                                      <p:cBhvr>
                                        <p:cTn id="52" dur="500"/>
                                        <p:tgtEl>
                                          <p:spTgt spid="141"/>
                                        </p:tgtEl>
                                      </p:cBhvr>
                                    </p:animEffect>
                                  </p:childTnLst>
                                </p:cTn>
                              </p:par>
                            </p:childTnLst>
                          </p:cTn>
                        </p:par>
                      </p:childTnLst>
                    </p:cTn>
                  </p:par>
                  <p:par>
                    <p:cTn id="53" fill="hold">
                      <p:stCondLst>
                        <p:cond delay="indefinite"/>
                      </p:stCondLst>
                      <p:childTnLst>
                        <p:par>
                          <p:cTn id="54" fill="hold">
                            <p:stCondLst>
                              <p:cond delay="0"/>
                            </p:stCondLst>
                            <p:childTnLst>
                              <p:par>
                                <p:cTn id="55" presetID="18" presetClass="entr" presetSubtype="6" fill="hold" grpId="0" nodeType="clickEffect">
                                  <p:stCondLst>
                                    <p:cond delay="0"/>
                                  </p:stCondLst>
                                  <p:childTnLst>
                                    <p:set>
                                      <p:cBhvr>
                                        <p:cTn id="56" dur="1" fill="hold">
                                          <p:stCondLst>
                                            <p:cond delay="0"/>
                                          </p:stCondLst>
                                        </p:cTn>
                                        <p:tgtEl>
                                          <p:spTgt spid="140"/>
                                        </p:tgtEl>
                                        <p:attrNameLst>
                                          <p:attrName>style.visibility</p:attrName>
                                        </p:attrNameLst>
                                      </p:cBhvr>
                                      <p:to>
                                        <p:strVal val="visible"/>
                                      </p:to>
                                    </p:set>
                                    <p:animEffect transition="in" filter="strips(downRight)">
                                      <p:cBhvr>
                                        <p:cTn id="57" dur="500"/>
                                        <p:tgtEl>
                                          <p:spTgt spid="1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0" grpId="0" autoUpdateAnimBg="0"/>
      <p:bldP spid="141" grpId="0" animBg="1"/>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4" name="Text Box 6"/>
          <p:cNvSpPr txBox="1">
            <a:spLocks noChangeArrowheads="1"/>
          </p:cNvSpPr>
          <p:nvPr/>
        </p:nvSpPr>
        <p:spPr bwMode="auto">
          <a:xfrm>
            <a:off x="395288" y="4797425"/>
            <a:ext cx="8748712" cy="587375"/>
          </a:xfrm>
          <a:prstGeom prst="rect">
            <a:avLst/>
          </a:prstGeom>
          <a:noFill/>
          <a:ln w="38100">
            <a:noFill/>
            <a:miter lim="800000"/>
            <a:headEnd/>
            <a:tailEnd/>
          </a:ln>
        </p:spPr>
        <p:txBody>
          <a:bodyPr lIns="90000" tIns="46800" rIns="90000" bIns="46800" anchor="ctr">
            <a:spAutoFit/>
          </a:bodyPr>
          <a:lstStyle/>
          <a:p>
            <a:pPr indent="381000">
              <a:spcBef>
                <a:spcPct val="50000"/>
              </a:spcBef>
            </a:pPr>
            <a:r>
              <a:rPr lang="zh-CN" altLang="en-US" sz="3200">
                <a:solidFill>
                  <a:schemeClr val="accent2"/>
                </a:solidFill>
              </a:rPr>
              <a:t>特点</a:t>
            </a:r>
            <a:r>
              <a:rPr lang="en-US" altLang="zh-CN" sz="3200">
                <a:solidFill>
                  <a:schemeClr val="accent2"/>
                </a:solidFill>
              </a:rPr>
              <a:t>3:</a:t>
            </a:r>
            <a:r>
              <a:rPr lang="en-US" altLang="zh-CN" sz="3200" b="0"/>
              <a:t> </a:t>
            </a:r>
            <a:r>
              <a:rPr lang="en-US" altLang="zh-CN" sz="3200" b="0" i="1">
                <a:solidFill>
                  <a:srgbClr val="FF0000"/>
                </a:solidFill>
              </a:rPr>
              <a:t>R</a:t>
            </a:r>
            <a:r>
              <a:rPr lang="en-US" altLang="zh-CN" sz="3200" baseline="-25000">
                <a:solidFill>
                  <a:srgbClr val="FF0000"/>
                </a:solidFill>
                <a:ea typeface="楷体_GB2312" pitchFamily="49" charset="-122"/>
              </a:rPr>
              <a:t>o</a:t>
            </a:r>
            <a:r>
              <a:rPr lang="en-US" altLang="zh-CN" sz="3200">
                <a:solidFill>
                  <a:srgbClr val="FF0000"/>
                </a:solidFill>
                <a:ea typeface="楷体_GB2312" pitchFamily="49" charset="-122"/>
              </a:rPr>
              <a:t>  </a:t>
            </a:r>
            <a:r>
              <a:rPr lang="zh-CN" altLang="en-US" sz="3200">
                <a:solidFill>
                  <a:srgbClr val="FF0000"/>
                </a:solidFill>
                <a:ea typeface="楷体_GB2312" pitchFamily="49" charset="-122"/>
              </a:rPr>
              <a:t>很小，带负载能力强。</a:t>
            </a:r>
          </a:p>
        </p:txBody>
      </p:sp>
      <p:sp>
        <p:nvSpPr>
          <p:cNvPr id="186409" name="Text Box 41"/>
          <p:cNvSpPr txBox="1">
            <a:spLocks noChangeArrowheads="1"/>
          </p:cNvSpPr>
          <p:nvPr/>
        </p:nvSpPr>
        <p:spPr bwMode="auto">
          <a:xfrm>
            <a:off x="4968875" y="3429000"/>
            <a:ext cx="3635375" cy="457200"/>
          </a:xfrm>
          <a:prstGeom prst="rect">
            <a:avLst/>
          </a:prstGeom>
          <a:noFill/>
          <a:ln w="9525">
            <a:noFill/>
            <a:miter lim="800000"/>
            <a:headEnd/>
            <a:tailEnd/>
          </a:ln>
        </p:spPr>
        <p:txBody>
          <a:bodyPr>
            <a:spAutoFit/>
          </a:bodyPr>
          <a:lstStyle/>
          <a:p>
            <a:pPr>
              <a:spcBef>
                <a:spcPct val="50000"/>
              </a:spcBef>
            </a:pPr>
            <a:r>
              <a:rPr lang="zh-CN" altLang="en-US" sz="2400">
                <a:solidFill>
                  <a:schemeClr val="accent2"/>
                </a:solidFill>
              </a:rPr>
              <a:t>一般大约在几十欧姆左右</a:t>
            </a:r>
          </a:p>
        </p:txBody>
      </p:sp>
      <p:sp>
        <p:nvSpPr>
          <p:cNvPr id="11" name="Oval 149"/>
          <p:cNvSpPr>
            <a:spLocks noChangeArrowheads="1"/>
          </p:cNvSpPr>
          <p:nvPr/>
        </p:nvSpPr>
        <p:spPr bwMode="auto">
          <a:xfrm>
            <a:off x="3817938" y="373063"/>
            <a:ext cx="1454150" cy="1208087"/>
          </a:xfrm>
          <a:prstGeom prst="ellipse">
            <a:avLst/>
          </a:prstGeom>
          <a:noFill/>
          <a:ln w="12700" algn="ctr">
            <a:solidFill>
              <a:srgbClr val="FF0000"/>
            </a:solidFill>
            <a:prstDash val="lgDash"/>
            <a:round/>
            <a:headEnd/>
            <a:tailEnd/>
          </a:ln>
        </p:spPr>
        <p:txBody>
          <a:bodyPr wrap="none" anchor="ctr"/>
          <a:lstStyle/>
          <a:p>
            <a:endParaRPr lang="zh-CN" altLang="en-US"/>
          </a:p>
        </p:txBody>
      </p:sp>
      <p:graphicFrame>
        <p:nvGraphicFramePr>
          <p:cNvPr id="99330" name="Object 5"/>
          <p:cNvGraphicFramePr>
            <a:graphicFrameLocks noChangeAspect="1"/>
          </p:cNvGraphicFramePr>
          <p:nvPr/>
        </p:nvGraphicFramePr>
        <p:xfrm>
          <a:off x="2071688" y="407988"/>
          <a:ext cx="3095625" cy="1216025"/>
        </p:xfrm>
        <a:graphic>
          <a:graphicData uri="http://schemas.openxmlformats.org/presentationml/2006/ole">
            <p:oleObj spid="_x0000_s99333" name="Equation" r:id="rId4" imgW="1066800" imgH="419100" progId="Equation.DSMT4">
              <p:embed/>
            </p:oleObj>
          </a:graphicData>
        </a:graphic>
      </p:graphicFrame>
      <p:grpSp>
        <p:nvGrpSpPr>
          <p:cNvPr id="2" name="组合 15"/>
          <p:cNvGrpSpPr>
            <a:grpSpLocks/>
          </p:cNvGrpSpPr>
          <p:nvPr/>
        </p:nvGrpSpPr>
        <p:grpSpPr bwMode="auto">
          <a:xfrm>
            <a:off x="2232025" y="1722438"/>
            <a:ext cx="3451225" cy="1157287"/>
            <a:chOff x="2232025" y="1722416"/>
            <a:chExt cx="3451239" cy="1157854"/>
          </a:xfrm>
        </p:grpSpPr>
        <p:sp>
          <p:nvSpPr>
            <p:cNvPr id="99342" name="Text Box 2"/>
            <p:cNvSpPr txBox="1">
              <a:spLocks noChangeArrowheads="1"/>
            </p:cNvSpPr>
            <p:nvPr/>
          </p:nvSpPr>
          <p:spPr bwMode="auto">
            <a:xfrm>
              <a:off x="2232025" y="1944688"/>
              <a:ext cx="1162050" cy="579438"/>
            </a:xfrm>
            <a:prstGeom prst="rect">
              <a:avLst/>
            </a:prstGeom>
            <a:noFill/>
            <a:ln w="38100">
              <a:noFill/>
              <a:miter lim="800000"/>
              <a:headEnd/>
              <a:tailEnd/>
            </a:ln>
          </p:spPr>
          <p:txBody>
            <a:bodyPr lIns="90000" tIns="46800" rIns="90000" bIns="46800" anchor="ctr">
              <a:spAutoFit/>
            </a:bodyPr>
            <a:lstStyle/>
            <a:p>
              <a:pPr>
                <a:spcBef>
                  <a:spcPct val="50000"/>
                </a:spcBef>
              </a:pPr>
              <a:r>
                <a:rPr lang="zh-CN" altLang="en-US" sz="3200">
                  <a:ea typeface="楷体_GB2312" pitchFamily="49" charset="-122"/>
                </a:rPr>
                <a:t>一般</a:t>
              </a:r>
            </a:p>
          </p:txBody>
        </p:sp>
        <p:graphicFrame>
          <p:nvGraphicFramePr>
            <p:cNvPr id="99332" name="Object 8"/>
            <p:cNvGraphicFramePr>
              <a:graphicFrameLocks noChangeAspect="1"/>
            </p:cNvGraphicFramePr>
            <p:nvPr/>
          </p:nvGraphicFramePr>
          <p:xfrm>
            <a:off x="3262296" y="1722416"/>
            <a:ext cx="2420968" cy="1157854"/>
          </p:xfrm>
          <a:graphic>
            <a:graphicData uri="http://schemas.openxmlformats.org/presentationml/2006/ole">
              <p:oleObj spid="_x0000_s99334" name="Equation" r:id="rId5" imgW="876300" imgH="419100" progId="Equation.DSMT4">
                <p:embed/>
              </p:oleObj>
            </a:graphicData>
          </a:graphic>
        </p:graphicFrame>
      </p:grpSp>
      <p:grpSp>
        <p:nvGrpSpPr>
          <p:cNvPr id="3" name="组合 18"/>
          <p:cNvGrpSpPr>
            <a:grpSpLocks/>
          </p:cNvGrpSpPr>
          <p:nvPr/>
        </p:nvGrpSpPr>
        <p:grpSpPr bwMode="auto">
          <a:xfrm>
            <a:off x="1692275" y="3111500"/>
            <a:ext cx="2959100" cy="955675"/>
            <a:chOff x="1692275" y="3111496"/>
            <a:chExt cx="2959101" cy="956292"/>
          </a:xfrm>
        </p:grpSpPr>
        <p:sp>
          <p:nvSpPr>
            <p:cNvPr id="99341" name="Text Box 4"/>
            <p:cNvSpPr txBox="1">
              <a:spLocks noChangeArrowheads="1"/>
            </p:cNvSpPr>
            <p:nvPr/>
          </p:nvSpPr>
          <p:spPr bwMode="auto">
            <a:xfrm>
              <a:off x="1692275" y="3257551"/>
              <a:ext cx="1714500" cy="579438"/>
            </a:xfrm>
            <a:prstGeom prst="rect">
              <a:avLst/>
            </a:prstGeom>
            <a:noFill/>
            <a:ln w="38100">
              <a:noFill/>
              <a:miter lim="800000"/>
              <a:headEnd/>
              <a:tailEnd/>
            </a:ln>
          </p:spPr>
          <p:txBody>
            <a:bodyPr lIns="90000" tIns="46800" rIns="90000" bIns="46800" anchor="ctr">
              <a:spAutoFit/>
            </a:bodyPr>
            <a:lstStyle/>
            <a:p>
              <a:pPr>
                <a:spcBef>
                  <a:spcPct val="50000"/>
                </a:spcBef>
              </a:pPr>
              <a:r>
                <a:rPr lang="zh-CN" altLang="en-US" sz="3200">
                  <a:ea typeface="楷体_GB2312" pitchFamily="49" charset="-122"/>
                </a:rPr>
                <a:t>所以</a:t>
              </a:r>
            </a:p>
          </p:txBody>
        </p:sp>
        <p:graphicFrame>
          <p:nvGraphicFramePr>
            <p:cNvPr id="99331" name="Object 10"/>
            <p:cNvGraphicFramePr>
              <a:graphicFrameLocks noChangeAspect="1"/>
            </p:cNvGraphicFramePr>
            <p:nvPr/>
          </p:nvGraphicFramePr>
          <p:xfrm>
            <a:off x="2825728" y="3111496"/>
            <a:ext cx="1825648" cy="956292"/>
          </p:xfrm>
          <a:graphic>
            <a:graphicData uri="http://schemas.openxmlformats.org/presentationml/2006/ole">
              <p:oleObj spid="_x0000_s99335" name="Equation" r:id="rId6" imgW="800100" imgH="419100" progId="Equation.DSMT4">
                <p:embed/>
              </p:oleObj>
            </a:graphicData>
          </a:graphic>
        </p:graphicFrame>
      </p:grpSp>
      <p:sp>
        <p:nvSpPr>
          <p:cNvPr id="99338" name="日期占位符 1"/>
          <p:cNvSpPr>
            <a:spLocks noGrp="1"/>
          </p:cNvSpPr>
          <p:nvPr>
            <p:ph type="dt" sz="quarter" idx="10"/>
          </p:nvPr>
        </p:nvSpPr>
        <p:spPr>
          <a:xfrm>
            <a:off x="457200" y="6524625"/>
            <a:ext cx="2133600" cy="476250"/>
          </a:xfrm>
          <a:noFill/>
        </p:spPr>
        <p:txBody>
          <a:bodyPr/>
          <a:lstStyle/>
          <a:p>
            <a:fld id="{434327E0-2378-4E39-B52F-C7B3C6C312DC}" type="datetime1">
              <a:rPr lang="zh-CN" altLang="en-US" smtClean="0">
                <a:latin typeface="Arial" pitchFamily="34" charset="0"/>
              </a:rPr>
              <a:pPr/>
              <a:t>2019-10-9</a:t>
            </a:fld>
            <a:endParaRPr lang="en-US" altLang="zh-CN" smtClean="0">
              <a:latin typeface="Arial" pitchFamily="34" charset="0"/>
            </a:endParaRPr>
          </a:p>
        </p:txBody>
      </p:sp>
      <p:sp>
        <p:nvSpPr>
          <p:cNvPr id="99339" name="页脚占位符 2"/>
          <p:cNvSpPr>
            <a:spLocks noGrp="1"/>
          </p:cNvSpPr>
          <p:nvPr>
            <p:ph type="ftr" sz="quarter" idx="11"/>
          </p:nvPr>
        </p:nvSpPr>
        <p:spPr>
          <a:xfrm>
            <a:off x="3124200" y="6524625"/>
            <a:ext cx="2895600" cy="476250"/>
          </a:xfrm>
          <a:noFill/>
        </p:spPr>
        <p:txBody>
          <a:bodyPr/>
          <a:lstStyle/>
          <a:p>
            <a:r>
              <a:rPr lang="en-US" altLang="zh-CN" smtClean="0">
                <a:latin typeface="Arial" pitchFamily="34" charset="0"/>
              </a:rPr>
              <a:t>电工电子教研室</a:t>
            </a:r>
          </a:p>
        </p:txBody>
      </p:sp>
      <p:sp>
        <p:nvSpPr>
          <p:cNvPr id="99340" name="灯片编号占位符 3"/>
          <p:cNvSpPr>
            <a:spLocks noGrp="1"/>
          </p:cNvSpPr>
          <p:nvPr>
            <p:ph type="sldNum" sz="quarter" idx="12"/>
          </p:nvPr>
        </p:nvSpPr>
        <p:spPr>
          <a:xfrm>
            <a:off x="6553200" y="6524625"/>
            <a:ext cx="2133600" cy="476250"/>
          </a:xfrm>
          <a:noFill/>
        </p:spPr>
        <p:txBody>
          <a:bodyPr/>
          <a:lstStyle/>
          <a:p>
            <a:fld id="{047F99AA-7D55-40F9-9F3A-A3300CF8B4CB}" type="slidenum">
              <a:rPr lang="en-US" altLang="zh-CN" smtClean="0">
                <a:latin typeface="Arial" pitchFamily="34" charset="0"/>
              </a:rPr>
              <a:pPr/>
              <a:t>115</a:t>
            </a:fld>
            <a:endParaRPr lang="en-US" altLang="zh-CN" smtClean="0">
              <a:latin typeface="Arial" pitchFamily="34" charset="0"/>
            </a:endParaRPr>
          </a:p>
        </p:txBody>
      </p:sp>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linds(horizontal)">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childTnLst>
                                </p:cTn>
                              </p:par>
                            </p:childTnLst>
                          </p:cTn>
                        </p:par>
                      </p:childTnLst>
                    </p:cTn>
                  </p:par>
                  <p:par>
                    <p:cTn id="12" fill="hold" nodeType="clickPar">
                      <p:stCondLst>
                        <p:cond delay="indefinite"/>
                      </p:stCondLst>
                      <p:childTnLst>
                        <p:par>
                          <p:cTn id="13" fill="hold" nodeType="withGroup">
                            <p:stCondLst>
                              <p:cond delay="0"/>
                            </p:stCondLst>
                            <p:childTnLst>
                              <p:par>
                                <p:cTn id="14" presetID="1" presetClass="entr" presetSubtype="0" fill="hold" nodeType="clickEffect">
                                  <p:stCondLst>
                                    <p:cond delay="0"/>
                                  </p:stCondLst>
                                  <p:childTnLst>
                                    <p:set>
                                      <p:cBhvr>
                                        <p:cTn id="15" dur="1" fill="hold">
                                          <p:stCondLst>
                                            <p:cond delay="0"/>
                                          </p:stCondLst>
                                        </p:cTn>
                                        <p:tgtEl>
                                          <p:spTgt spid="3"/>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4" presetClass="entr" presetSubtype="16" fill="hold" grpId="0" nodeType="clickEffect">
                                  <p:stCondLst>
                                    <p:cond delay="0"/>
                                  </p:stCondLst>
                                  <p:childTnLst>
                                    <p:set>
                                      <p:cBhvr>
                                        <p:cTn id="19" dur="1" fill="hold">
                                          <p:stCondLst>
                                            <p:cond delay="0"/>
                                          </p:stCondLst>
                                        </p:cTn>
                                        <p:tgtEl>
                                          <p:spTgt spid="186409"/>
                                        </p:tgtEl>
                                        <p:attrNameLst>
                                          <p:attrName>style.visibility</p:attrName>
                                        </p:attrNameLst>
                                      </p:cBhvr>
                                      <p:to>
                                        <p:strVal val="visible"/>
                                      </p:to>
                                    </p:set>
                                    <p:animEffect transition="in" filter="box(in)">
                                      <p:cBhvr>
                                        <p:cTn id="20" dur="500"/>
                                        <p:tgtEl>
                                          <p:spTgt spid="186409"/>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186374"/>
                                        </p:tgtEl>
                                        <p:attrNameLst>
                                          <p:attrName>style.visibility</p:attrName>
                                        </p:attrNameLst>
                                      </p:cBhvr>
                                      <p:to>
                                        <p:strVal val="visible"/>
                                      </p:to>
                                    </p:set>
                                    <p:animEffect transition="in" filter="blinds(horizontal)">
                                      <p:cBhvr>
                                        <p:cTn id="25" dur="500"/>
                                        <p:tgtEl>
                                          <p:spTgt spid="1863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6374" grpId="0"/>
      <p:bldP spid="186409" grpId="0"/>
      <p:bldP spid="11" grpId="0" animBg="1"/>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402" name="Text Box 10"/>
          <p:cNvSpPr txBox="1">
            <a:spLocks noChangeArrowheads="1"/>
          </p:cNvSpPr>
          <p:nvPr/>
        </p:nvSpPr>
        <p:spPr bwMode="auto">
          <a:xfrm>
            <a:off x="762000" y="3508375"/>
            <a:ext cx="7797800" cy="833438"/>
          </a:xfrm>
          <a:prstGeom prst="rect">
            <a:avLst/>
          </a:prstGeom>
          <a:noFill/>
          <a:ln w="38100">
            <a:noFill/>
            <a:miter lim="800000"/>
            <a:headEnd/>
            <a:tailEnd/>
          </a:ln>
        </p:spPr>
        <p:txBody>
          <a:bodyPr lIns="90000" tIns="46800" rIns="90000" bIns="46800" anchor="ctr">
            <a:spAutoFit/>
          </a:bodyPr>
          <a:lstStyle/>
          <a:p>
            <a:pPr marL="571500" indent="-571500">
              <a:spcBef>
                <a:spcPct val="50000"/>
              </a:spcBef>
            </a:pPr>
            <a:r>
              <a:rPr lang="en-US" altLang="zh-CN" sz="2400">
                <a:ea typeface="楷体_GB2312" pitchFamily="49" charset="-122"/>
              </a:rPr>
              <a:t>1</a:t>
            </a:r>
            <a:r>
              <a:rPr lang="zh-CN" altLang="en-US" sz="2400">
                <a:ea typeface="楷体_GB2312" pitchFamily="49" charset="-122"/>
              </a:rPr>
              <a:t>、将射极输出器放在电路的第一级，提高输入电阻，可以减轻信号源的负担。</a:t>
            </a:r>
          </a:p>
        </p:txBody>
      </p:sp>
      <p:sp>
        <p:nvSpPr>
          <p:cNvPr id="187403" name="Text Box 11"/>
          <p:cNvSpPr txBox="1">
            <a:spLocks noChangeArrowheads="1"/>
          </p:cNvSpPr>
          <p:nvPr/>
        </p:nvSpPr>
        <p:spPr bwMode="auto">
          <a:xfrm>
            <a:off x="762000" y="4579938"/>
            <a:ext cx="7851775" cy="833437"/>
          </a:xfrm>
          <a:prstGeom prst="rect">
            <a:avLst/>
          </a:prstGeom>
          <a:noFill/>
          <a:ln w="38100">
            <a:noFill/>
            <a:miter lim="800000"/>
            <a:headEnd/>
            <a:tailEnd/>
          </a:ln>
        </p:spPr>
        <p:txBody>
          <a:bodyPr lIns="90000" tIns="46800" rIns="90000" bIns="46800" anchor="ctr">
            <a:spAutoFit/>
          </a:bodyPr>
          <a:lstStyle/>
          <a:p>
            <a:pPr marL="666750" indent="-666750">
              <a:spcBef>
                <a:spcPct val="50000"/>
              </a:spcBef>
            </a:pPr>
            <a:r>
              <a:rPr lang="en-US" altLang="zh-CN" sz="2400">
                <a:ea typeface="楷体_GB2312" pitchFamily="49" charset="-122"/>
              </a:rPr>
              <a:t>2</a:t>
            </a:r>
            <a:r>
              <a:rPr lang="zh-CN" altLang="en-US" sz="2400">
                <a:ea typeface="楷体_GB2312" pitchFamily="49" charset="-122"/>
              </a:rPr>
              <a:t>、将射极输出器放在电路的最后一级，可以降低输出电阻，提高带负载能力。</a:t>
            </a:r>
          </a:p>
        </p:txBody>
      </p:sp>
      <p:sp>
        <p:nvSpPr>
          <p:cNvPr id="187404" name="Text Box 12"/>
          <p:cNvSpPr txBox="1">
            <a:spLocks noChangeArrowheads="1"/>
          </p:cNvSpPr>
          <p:nvPr/>
        </p:nvSpPr>
        <p:spPr bwMode="auto">
          <a:xfrm>
            <a:off x="701675" y="5529263"/>
            <a:ext cx="8116888" cy="833437"/>
          </a:xfrm>
          <a:prstGeom prst="rect">
            <a:avLst/>
          </a:prstGeom>
          <a:noFill/>
          <a:ln w="38100">
            <a:noFill/>
            <a:miter lim="800000"/>
            <a:headEnd/>
            <a:tailEnd/>
          </a:ln>
        </p:spPr>
        <p:txBody>
          <a:bodyPr lIns="90000" tIns="46800" rIns="90000" bIns="46800" anchor="ctr">
            <a:spAutoFit/>
          </a:bodyPr>
          <a:lstStyle/>
          <a:p>
            <a:pPr marL="666750" indent="-666750">
              <a:spcBef>
                <a:spcPct val="50000"/>
              </a:spcBef>
            </a:pPr>
            <a:r>
              <a:rPr lang="en-US" altLang="zh-CN" sz="2400">
                <a:ea typeface="楷体_GB2312" pitchFamily="49" charset="-122"/>
              </a:rPr>
              <a:t>3</a:t>
            </a:r>
            <a:r>
              <a:rPr lang="zh-CN" altLang="en-US" sz="2400">
                <a:ea typeface="楷体_GB2312" pitchFamily="49" charset="-122"/>
              </a:rPr>
              <a:t>、将射极输出器放在电路的两级之间，可以隔离前后级之间的相互影响，起阻抗变换的</a:t>
            </a:r>
            <a:r>
              <a:rPr lang="zh-CN" altLang="en-US" sz="2400">
                <a:solidFill>
                  <a:srgbClr val="FF3300"/>
                </a:solidFill>
                <a:ea typeface="楷体_GB2312" pitchFamily="49" charset="-122"/>
              </a:rPr>
              <a:t>作用，故又称为缓冲级</a:t>
            </a:r>
            <a:r>
              <a:rPr lang="zh-CN" altLang="en-US" sz="2400">
                <a:ea typeface="楷体_GB2312" pitchFamily="49" charset="-122"/>
              </a:rPr>
              <a:t>。</a:t>
            </a:r>
          </a:p>
        </p:txBody>
      </p:sp>
      <p:sp>
        <p:nvSpPr>
          <p:cNvPr id="13" name="Text Box 3"/>
          <p:cNvSpPr txBox="1">
            <a:spLocks noChangeArrowheads="1"/>
          </p:cNvSpPr>
          <p:nvPr/>
        </p:nvSpPr>
        <p:spPr bwMode="auto">
          <a:xfrm>
            <a:off x="774700" y="1092200"/>
            <a:ext cx="7739063" cy="1760538"/>
          </a:xfrm>
          <a:prstGeom prst="rect">
            <a:avLst/>
          </a:prstGeom>
          <a:noFill/>
          <a:ln w="9525">
            <a:noFill/>
            <a:miter lim="800000"/>
            <a:headEnd/>
            <a:tailEnd/>
          </a:ln>
        </p:spPr>
        <p:txBody>
          <a:bodyPr lIns="0" tIns="0" rIns="0" bIns="0">
            <a:spAutoFit/>
          </a:bodyPr>
          <a:lstStyle/>
          <a:p>
            <a:pPr eaLnBrk="0" hangingPunct="0">
              <a:lnSpc>
                <a:spcPct val="110000"/>
              </a:lnSpc>
            </a:pPr>
            <a:r>
              <a:rPr lang="zh-CN" altLang="zh-CN" sz="2600">
                <a:solidFill>
                  <a:srgbClr val="000058"/>
                </a:solidFill>
                <a:ea typeface="楷体_GB2312" pitchFamily="49" charset="-122"/>
              </a:rPr>
              <a:t>①</a:t>
            </a:r>
            <a:r>
              <a:rPr lang="zh-CN" sz="2600">
                <a:solidFill>
                  <a:srgbClr val="000058"/>
                </a:solidFill>
                <a:ea typeface="楷体_GB2312" pitchFamily="49" charset="-122"/>
              </a:rPr>
              <a:t>电压</a:t>
            </a:r>
            <a:r>
              <a:rPr lang="zh-CN" altLang="en-US" sz="2600">
                <a:solidFill>
                  <a:srgbClr val="000058"/>
                </a:solidFill>
                <a:ea typeface="楷体_GB2312" pitchFamily="49" charset="-122"/>
              </a:rPr>
              <a:t>增益</a:t>
            </a:r>
            <a:r>
              <a:rPr lang="zh-CN" sz="2600">
                <a:solidFill>
                  <a:srgbClr val="000058"/>
                </a:solidFill>
                <a:ea typeface="楷体_GB2312" pitchFamily="49" charset="-122"/>
              </a:rPr>
              <a:t>小于</a:t>
            </a:r>
            <a:r>
              <a:rPr lang="zh-CN" altLang="zh-CN" sz="2600">
                <a:solidFill>
                  <a:srgbClr val="000058"/>
                </a:solidFill>
                <a:ea typeface="楷体_GB2312" pitchFamily="49" charset="-122"/>
              </a:rPr>
              <a:t>1</a:t>
            </a:r>
            <a:r>
              <a:rPr lang="zh-CN" sz="2600">
                <a:solidFill>
                  <a:srgbClr val="000058"/>
                </a:solidFill>
                <a:ea typeface="楷体_GB2312" pitchFamily="49" charset="-122"/>
              </a:rPr>
              <a:t>约等于</a:t>
            </a:r>
            <a:r>
              <a:rPr lang="zh-CN" altLang="zh-CN" sz="2600">
                <a:solidFill>
                  <a:srgbClr val="000058"/>
                </a:solidFill>
                <a:ea typeface="楷体_GB2312" pitchFamily="49" charset="-122"/>
              </a:rPr>
              <a:t>1</a:t>
            </a:r>
            <a:r>
              <a:rPr lang="zh-CN" sz="2600">
                <a:solidFill>
                  <a:srgbClr val="000058"/>
                </a:solidFill>
                <a:ea typeface="楷体_GB2312" pitchFamily="49" charset="-122"/>
              </a:rPr>
              <a:t>，</a:t>
            </a:r>
            <a:r>
              <a:rPr lang="zh-CN" altLang="en-US" sz="2600">
                <a:solidFill>
                  <a:srgbClr val="000058"/>
                </a:solidFill>
                <a:ea typeface="楷体_GB2312" pitchFamily="49" charset="-122"/>
              </a:rPr>
              <a:t>无电压放大作用，但有电流放大作用</a:t>
            </a:r>
            <a:r>
              <a:rPr lang="zh-CN" sz="2600">
                <a:solidFill>
                  <a:srgbClr val="000058"/>
                </a:solidFill>
                <a:ea typeface="楷体_GB2312" pitchFamily="49" charset="-122"/>
              </a:rPr>
              <a:t>。</a:t>
            </a:r>
          </a:p>
          <a:p>
            <a:pPr eaLnBrk="0" hangingPunct="0">
              <a:lnSpc>
                <a:spcPct val="110000"/>
              </a:lnSpc>
            </a:pPr>
            <a:r>
              <a:rPr lang="zh-CN" altLang="zh-CN" sz="2600">
                <a:solidFill>
                  <a:srgbClr val="000058"/>
                </a:solidFill>
                <a:ea typeface="楷体_GB2312" pitchFamily="49" charset="-122"/>
              </a:rPr>
              <a:t>②</a:t>
            </a:r>
            <a:r>
              <a:rPr lang="zh-CN" sz="2600">
                <a:solidFill>
                  <a:srgbClr val="000058"/>
                </a:solidFill>
                <a:ea typeface="楷体_GB2312" pitchFamily="49" charset="-122"/>
              </a:rPr>
              <a:t>输入电阻较高。</a:t>
            </a:r>
          </a:p>
          <a:p>
            <a:pPr eaLnBrk="0" hangingPunct="0">
              <a:lnSpc>
                <a:spcPct val="110000"/>
              </a:lnSpc>
            </a:pPr>
            <a:r>
              <a:rPr lang="zh-CN" altLang="zh-CN" sz="2600">
                <a:solidFill>
                  <a:srgbClr val="000058"/>
                </a:solidFill>
                <a:ea typeface="楷体_GB2312" pitchFamily="49" charset="-122"/>
              </a:rPr>
              <a:t>③</a:t>
            </a:r>
            <a:r>
              <a:rPr lang="zh-CN" sz="2600">
                <a:solidFill>
                  <a:srgbClr val="000058"/>
                </a:solidFill>
                <a:ea typeface="楷体_GB2312" pitchFamily="49" charset="-122"/>
              </a:rPr>
              <a:t>输出电阻较低。</a:t>
            </a:r>
          </a:p>
        </p:txBody>
      </p:sp>
      <p:sp>
        <p:nvSpPr>
          <p:cNvPr id="14" name="Text Box 4"/>
          <p:cNvSpPr txBox="1">
            <a:spLocks noChangeArrowheads="1"/>
          </p:cNvSpPr>
          <p:nvPr/>
        </p:nvSpPr>
        <p:spPr bwMode="auto">
          <a:xfrm>
            <a:off x="2089150" y="361950"/>
            <a:ext cx="4992688" cy="415925"/>
          </a:xfrm>
          <a:prstGeom prst="rect">
            <a:avLst/>
          </a:prstGeom>
          <a:noFill/>
          <a:ln w="9525">
            <a:solidFill>
              <a:schemeClr val="bg1"/>
            </a:solidFill>
            <a:miter lim="800000"/>
            <a:headEnd/>
            <a:tailEnd/>
          </a:ln>
          <a:effectLst/>
        </p:spPr>
        <p:txBody>
          <a:bodyPr lIns="0" tIns="0" rIns="0" bIns="0">
            <a:spAutoFit/>
          </a:bodyPr>
          <a:lstStyle/>
          <a:p>
            <a:pPr algn="ctr">
              <a:lnSpc>
                <a:spcPct val="90000"/>
              </a:lnSpc>
              <a:defRPr/>
            </a:pPr>
            <a:r>
              <a:rPr lang="zh-CN" sz="3000" dirty="0">
                <a:solidFill>
                  <a:srgbClr val="000058"/>
                </a:solidFill>
                <a:ea typeface="楷体_GB2312"/>
              </a:rPr>
              <a:t>射极输出器电路</a:t>
            </a:r>
            <a:r>
              <a:rPr lang="zh-CN" sz="3000" dirty="0">
                <a:solidFill>
                  <a:srgbClr val="FF0000"/>
                </a:solidFill>
                <a:effectLst>
                  <a:outerShdw blurRad="38100" dist="38100" dir="2700000" algn="tl">
                    <a:srgbClr val="000000"/>
                  </a:outerShdw>
                </a:effectLst>
                <a:ea typeface="楷体_GB2312"/>
              </a:rPr>
              <a:t>特点</a:t>
            </a:r>
          </a:p>
        </p:txBody>
      </p:sp>
      <p:sp>
        <p:nvSpPr>
          <p:cNvPr id="15" name="Text Box 2"/>
          <p:cNvSpPr txBox="1">
            <a:spLocks noChangeArrowheads="1"/>
          </p:cNvSpPr>
          <p:nvPr/>
        </p:nvSpPr>
        <p:spPr bwMode="auto">
          <a:xfrm>
            <a:off x="2468563" y="2955925"/>
            <a:ext cx="4048125" cy="415925"/>
          </a:xfrm>
          <a:prstGeom prst="rect">
            <a:avLst/>
          </a:prstGeom>
          <a:gradFill rotWithShape="1">
            <a:gsLst>
              <a:gs pos="0">
                <a:srgbClr val="00FF00">
                  <a:alpha val="42999"/>
                </a:srgbClr>
              </a:gs>
              <a:gs pos="100000">
                <a:srgbClr val="00FF00">
                  <a:gamma/>
                  <a:tint val="0"/>
                  <a:invGamma/>
                  <a:alpha val="0"/>
                </a:srgbClr>
              </a:gs>
            </a:gsLst>
            <a:path path="shape">
              <a:fillToRect l="50000" t="50000" r="50000" b="50000"/>
            </a:path>
          </a:gradFill>
          <a:ln w="9525">
            <a:noFill/>
            <a:miter lim="800000"/>
            <a:headEnd/>
            <a:tailEnd/>
          </a:ln>
          <a:effectLst/>
        </p:spPr>
        <p:txBody>
          <a:bodyPr lIns="0" tIns="0" rIns="0" bIns="0">
            <a:spAutoFit/>
          </a:bodyPr>
          <a:lstStyle/>
          <a:p>
            <a:pPr algn="ctr">
              <a:lnSpc>
                <a:spcPct val="90000"/>
              </a:lnSpc>
              <a:defRPr/>
            </a:pPr>
            <a:r>
              <a:rPr lang="zh-CN" sz="3000" dirty="0">
                <a:solidFill>
                  <a:srgbClr val="000058"/>
                </a:solidFill>
                <a:ea typeface="楷体_GB2312"/>
              </a:rPr>
              <a:t>射极输出器的</a:t>
            </a:r>
            <a:r>
              <a:rPr lang="zh-CN" sz="3000" dirty="0">
                <a:solidFill>
                  <a:srgbClr val="FF0000"/>
                </a:solidFill>
                <a:effectLst>
                  <a:outerShdw blurRad="38100" dist="38100" dir="2700000" algn="tl">
                    <a:srgbClr val="000000"/>
                  </a:outerShdw>
                </a:effectLst>
                <a:ea typeface="楷体_GB2312"/>
              </a:rPr>
              <a:t>用途</a:t>
            </a:r>
          </a:p>
        </p:txBody>
      </p:sp>
      <p:sp>
        <p:nvSpPr>
          <p:cNvPr id="145416" name="日期占位符 1"/>
          <p:cNvSpPr>
            <a:spLocks noGrp="1"/>
          </p:cNvSpPr>
          <p:nvPr>
            <p:ph type="dt" sz="quarter" idx="10"/>
          </p:nvPr>
        </p:nvSpPr>
        <p:spPr>
          <a:xfrm>
            <a:off x="457200" y="6524625"/>
            <a:ext cx="2133600" cy="476250"/>
          </a:xfrm>
          <a:noFill/>
        </p:spPr>
        <p:txBody>
          <a:bodyPr/>
          <a:lstStyle/>
          <a:p>
            <a:fld id="{3983F9C3-9764-4E10-8B43-7DE4BC052E26}" type="datetime1">
              <a:rPr lang="zh-CN" altLang="en-US" smtClean="0">
                <a:latin typeface="Arial" pitchFamily="34" charset="0"/>
              </a:rPr>
              <a:pPr/>
              <a:t>2019-10-9</a:t>
            </a:fld>
            <a:endParaRPr lang="en-US" altLang="zh-CN" smtClean="0">
              <a:latin typeface="Arial" pitchFamily="34" charset="0"/>
            </a:endParaRPr>
          </a:p>
        </p:txBody>
      </p:sp>
      <p:sp>
        <p:nvSpPr>
          <p:cNvPr id="145417" name="页脚占位符 2"/>
          <p:cNvSpPr>
            <a:spLocks noGrp="1"/>
          </p:cNvSpPr>
          <p:nvPr>
            <p:ph type="ftr" sz="quarter" idx="11"/>
          </p:nvPr>
        </p:nvSpPr>
        <p:spPr>
          <a:xfrm>
            <a:off x="3124200" y="6524625"/>
            <a:ext cx="2895600" cy="476250"/>
          </a:xfrm>
          <a:noFill/>
        </p:spPr>
        <p:txBody>
          <a:bodyPr/>
          <a:lstStyle/>
          <a:p>
            <a:r>
              <a:rPr lang="en-US" altLang="zh-CN" smtClean="0">
                <a:latin typeface="Arial" pitchFamily="34" charset="0"/>
              </a:rPr>
              <a:t>电工电子教研室</a:t>
            </a:r>
          </a:p>
        </p:txBody>
      </p:sp>
      <p:sp>
        <p:nvSpPr>
          <p:cNvPr id="145418" name="灯片编号占位符 3"/>
          <p:cNvSpPr>
            <a:spLocks noGrp="1"/>
          </p:cNvSpPr>
          <p:nvPr>
            <p:ph type="sldNum" sz="quarter" idx="12"/>
          </p:nvPr>
        </p:nvSpPr>
        <p:spPr>
          <a:xfrm>
            <a:off x="6553200" y="6524625"/>
            <a:ext cx="2133600" cy="476250"/>
          </a:xfrm>
          <a:noFill/>
        </p:spPr>
        <p:txBody>
          <a:bodyPr/>
          <a:lstStyle/>
          <a:p>
            <a:fld id="{D65E48B9-F480-439A-BCC0-F4BAFF55ACEC}" type="slidenum">
              <a:rPr lang="en-US" altLang="zh-CN" smtClean="0">
                <a:latin typeface="Arial" pitchFamily="34" charset="0"/>
              </a:rPr>
              <a:pPr/>
              <a:t>116</a:t>
            </a:fld>
            <a:endParaRPr lang="en-US" altLang="zh-CN" smtClean="0">
              <a:latin typeface="Arial" pitchFamily="34" charset="0"/>
            </a:endParaRPr>
          </a:p>
        </p:txBody>
      </p:sp>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wipe(left)">
                                      <p:cBhvr>
                                        <p:cTn id="7" dur="1000"/>
                                        <p:tgtEl>
                                          <p:spTgt spid="1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3">
                                            <p:txEl>
                                              <p:pRg st="1" end="1"/>
                                            </p:txEl>
                                          </p:spTgt>
                                        </p:tgtEl>
                                        <p:attrNameLst>
                                          <p:attrName>style.visibility</p:attrName>
                                        </p:attrNameLst>
                                      </p:cBhvr>
                                      <p:to>
                                        <p:strVal val="visible"/>
                                      </p:to>
                                    </p:set>
                                    <p:animEffect transition="in" filter="wipe(left)">
                                      <p:cBhvr>
                                        <p:cTn id="12" dur="1000"/>
                                        <p:tgtEl>
                                          <p:spTgt spid="1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3">
                                            <p:txEl>
                                              <p:pRg st="2" end="2"/>
                                            </p:txEl>
                                          </p:spTgt>
                                        </p:tgtEl>
                                        <p:attrNameLst>
                                          <p:attrName>style.visibility</p:attrName>
                                        </p:attrNameLst>
                                      </p:cBhvr>
                                      <p:to>
                                        <p:strVal val="visible"/>
                                      </p:to>
                                    </p:set>
                                    <p:animEffect transition="in" filter="wipe(left)">
                                      <p:cBhvr>
                                        <p:cTn id="17" dur="1000"/>
                                        <p:tgtEl>
                                          <p:spTgt spid="1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0" presetClass="entr" presetSubtype="0" fill="hold" grpId="0" nodeType="clickEffect">
                                  <p:stCondLst>
                                    <p:cond delay="0"/>
                                  </p:stCondLst>
                                  <p:iterate type="lt">
                                    <p:tmPct val="10000"/>
                                  </p:iterate>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anim calcmode="lin" valueType="num">
                                      <p:cBhvr>
                                        <p:cTn id="23" dur="500" fill="hold"/>
                                        <p:tgtEl>
                                          <p:spTgt spid="15"/>
                                        </p:tgtEl>
                                        <p:attrNameLst>
                                          <p:attrName>ppt_x</p:attrName>
                                        </p:attrNameLst>
                                      </p:cBhvr>
                                      <p:tavLst>
                                        <p:tav tm="0">
                                          <p:val>
                                            <p:strVal val="#ppt_x-.1"/>
                                          </p:val>
                                        </p:tav>
                                        <p:tav tm="100000">
                                          <p:val>
                                            <p:strVal val="#ppt_x"/>
                                          </p:val>
                                        </p:tav>
                                      </p:tavLst>
                                    </p:anim>
                                    <p:anim calcmode="lin" valueType="num">
                                      <p:cBhvr>
                                        <p:cTn id="24" dur="50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87402">
                                            <p:txEl>
                                              <p:pRg st="0" end="0"/>
                                            </p:txEl>
                                          </p:spTgt>
                                        </p:tgtEl>
                                        <p:attrNameLst>
                                          <p:attrName>style.visibility</p:attrName>
                                        </p:attrNameLst>
                                      </p:cBhvr>
                                      <p:to>
                                        <p:strVal val="visible"/>
                                      </p:to>
                                    </p:set>
                                    <p:animEffect transition="in" filter="fade">
                                      <p:cBhvr>
                                        <p:cTn id="29" dur="2000"/>
                                        <p:tgtEl>
                                          <p:spTgt spid="187402">
                                            <p:txEl>
                                              <p:pRg st="0" end="0"/>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87403">
                                            <p:txEl>
                                              <p:pRg st="0" end="0"/>
                                            </p:txEl>
                                          </p:spTgt>
                                        </p:tgtEl>
                                        <p:attrNameLst>
                                          <p:attrName>style.visibility</p:attrName>
                                        </p:attrNameLst>
                                      </p:cBhvr>
                                      <p:to>
                                        <p:strVal val="visible"/>
                                      </p:to>
                                    </p:set>
                                    <p:animEffect transition="in" filter="fade">
                                      <p:cBhvr>
                                        <p:cTn id="34" dur="2000"/>
                                        <p:tgtEl>
                                          <p:spTgt spid="187403">
                                            <p:txEl>
                                              <p:pRg st="0" end="0"/>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87404">
                                            <p:txEl>
                                              <p:pRg st="0" end="0"/>
                                            </p:txEl>
                                          </p:spTgt>
                                        </p:tgtEl>
                                        <p:attrNameLst>
                                          <p:attrName>style.visibility</p:attrName>
                                        </p:attrNameLst>
                                      </p:cBhvr>
                                      <p:to>
                                        <p:strVal val="visible"/>
                                      </p:to>
                                    </p:set>
                                    <p:animEffect transition="in" filter="fade">
                                      <p:cBhvr>
                                        <p:cTn id="39" dur="2000"/>
                                        <p:tgtEl>
                                          <p:spTgt spid="18740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7402" grpId="0" build="allAtOnce"/>
      <p:bldP spid="187403" grpId="0" build="allAtOnce"/>
      <p:bldP spid="187404" grpId="0" build="allAtOnce"/>
      <p:bldP spid="15" grpId="0" animBg="1" autoUpdateAnimBg="0"/>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94" name="Text Box 4"/>
          <p:cNvSpPr txBox="1">
            <a:spLocks noChangeArrowheads="1"/>
          </p:cNvSpPr>
          <p:nvPr/>
        </p:nvSpPr>
        <p:spPr bwMode="auto">
          <a:xfrm>
            <a:off x="0" y="0"/>
            <a:ext cx="4197350" cy="555625"/>
          </a:xfrm>
          <a:prstGeom prst="rect">
            <a:avLst/>
          </a:prstGeom>
          <a:solidFill>
            <a:schemeClr val="bg1"/>
          </a:solidFill>
          <a:ln w="9525" algn="ctr">
            <a:noFill/>
            <a:miter lim="800000"/>
            <a:headEnd/>
            <a:tailEnd/>
          </a:ln>
        </p:spPr>
        <p:txBody>
          <a:bodyPr lIns="90000" tIns="46800" rIns="90000" bIns="46800">
            <a:spAutoFit/>
          </a:bodyPr>
          <a:lstStyle/>
          <a:p>
            <a:pPr>
              <a:spcBef>
                <a:spcPct val="50000"/>
              </a:spcBef>
            </a:pPr>
            <a:r>
              <a:rPr lang="zh-CN" altLang="en-US" sz="3000"/>
              <a:t>二、共基极放大电路</a:t>
            </a:r>
          </a:p>
        </p:txBody>
      </p:sp>
      <p:grpSp>
        <p:nvGrpSpPr>
          <p:cNvPr id="100395" name="Group 86"/>
          <p:cNvGrpSpPr>
            <a:grpSpLocks/>
          </p:cNvGrpSpPr>
          <p:nvPr/>
        </p:nvGrpSpPr>
        <p:grpSpPr bwMode="auto">
          <a:xfrm>
            <a:off x="206375" y="650875"/>
            <a:ext cx="4643438" cy="3963988"/>
            <a:chOff x="1407" y="757"/>
            <a:chExt cx="3099" cy="2722"/>
          </a:xfrm>
        </p:grpSpPr>
        <p:graphicFrame>
          <p:nvGraphicFramePr>
            <p:cNvPr id="100372" name="Object 34"/>
            <p:cNvGraphicFramePr>
              <a:graphicFrameLocks noChangeAspect="1"/>
            </p:cNvGraphicFramePr>
            <p:nvPr/>
          </p:nvGraphicFramePr>
          <p:xfrm>
            <a:off x="3871" y="757"/>
            <a:ext cx="330" cy="285"/>
          </p:xfrm>
          <a:graphic>
            <a:graphicData uri="http://schemas.openxmlformats.org/presentationml/2006/ole">
              <p:oleObj spid="_x0000_s100394" name="公式" r:id="rId3" imgW="253890" imgH="228501" progId="Equation.3">
                <p:embed/>
              </p:oleObj>
            </a:graphicData>
          </a:graphic>
        </p:graphicFrame>
        <p:sp>
          <p:nvSpPr>
            <p:cNvPr id="100431" name="Line 81"/>
            <p:cNvSpPr>
              <a:spLocks noChangeShapeType="1"/>
            </p:cNvSpPr>
            <p:nvPr/>
          </p:nvSpPr>
          <p:spPr bwMode="auto">
            <a:xfrm>
              <a:off x="3084" y="2237"/>
              <a:ext cx="203" cy="0"/>
            </a:xfrm>
            <a:prstGeom prst="line">
              <a:avLst/>
            </a:prstGeom>
            <a:noFill/>
            <a:ln w="12700">
              <a:solidFill>
                <a:schemeClr val="tx1"/>
              </a:solidFill>
              <a:round/>
              <a:headEnd/>
              <a:tailEnd/>
            </a:ln>
          </p:spPr>
          <p:txBody>
            <a:bodyPr/>
            <a:lstStyle/>
            <a:p>
              <a:endParaRPr lang="zh-CN" altLang="en-US"/>
            </a:p>
          </p:txBody>
        </p:sp>
        <p:sp>
          <p:nvSpPr>
            <p:cNvPr id="100432" name="Line 6"/>
            <p:cNvSpPr>
              <a:spLocks noChangeShapeType="1"/>
            </p:cNvSpPr>
            <p:nvPr/>
          </p:nvSpPr>
          <p:spPr bwMode="auto">
            <a:xfrm>
              <a:off x="3282" y="3013"/>
              <a:ext cx="0" cy="152"/>
            </a:xfrm>
            <a:prstGeom prst="line">
              <a:avLst/>
            </a:prstGeom>
            <a:noFill/>
            <a:ln w="12700">
              <a:solidFill>
                <a:schemeClr val="tx1"/>
              </a:solidFill>
              <a:round/>
              <a:headEnd/>
              <a:tailEnd/>
            </a:ln>
          </p:spPr>
          <p:txBody>
            <a:bodyPr/>
            <a:lstStyle/>
            <a:p>
              <a:endParaRPr lang="zh-CN" altLang="en-US"/>
            </a:p>
          </p:txBody>
        </p:sp>
        <p:sp>
          <p:nvSpPr>
            <p:cNvPr id="100433" name="Oval 7"/>
            <p:cNvSpPr>
              <a:spLocks noChangeArrowheads="1"/>
            </p:cNvSpPr>
            <p:nvPr/>
          </p:nvSpPr>
          <p:spPr bwMode="auto">
            <a:xfrm>
              <a:off x="3248" y="2978"/>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graphicFrame>
          <p:nvGraphicFramePr>
            <p:cNvPr id="100373" name="Object 8"/>
            <p:cNvGraphicFramePr>
              <a:graphicFrameLocks noChangeAspect="1"/>
            </p:cNvGraphicFramePr>
            <p:nvPr/>
          </p:nvGraphicFramePr>
          <p:xfrm>
            <a:off x="4263" y="2148"/>
            <a:ext cx="243" cy="239"/>
          </p:xfrm>
          <a:graphic>
            <a:graphicData uri="http://schemas.openxmlformats.org/presentationml/2006/ole">
              <p:oleObj spid="_x0000_s100395" name="公式" r:id="rId4" imgW="215619" imgH="215619" progId="Equation.3">
                <p:embed/>
              </p:oleObj>
            </a:graphicData>
          </a:graphic>
        </p:graphicFrame>
        <p:sp>
          <p:nvSpPr>
            <p:cNvPr id="100434" name="Line 9"/>
            <p:cNvSpPr>
              <a:spLocks noChangeShapeType="1"/>
            </p:cNvSpPr>
            <p:nvPr/>
          </p:nvSpPr>
          <p:spPr bwMode="auto">
            <a:xfrm>
              <a:off x="3207" y="3165"/>
              <a:ext cx="152" cy="0"/>
            </a:xfrm>
            <a:prstGeom prst="line">
              <a:avLst/>
            </a:prstGeom>
            <a:noFill/>
            <a:ln w="38100">
              <a:solidFill>
                <a:schemeClr val="tx1"/>
              </a:solidFill>
              <a:round/>
              <a:headEnd/>
              <a:tailEnd/>
            </a:ln>
          </p:spPr>
          <p:txBody>
            <a:bodyPr/>
            <a:lstStyle/>
            <a:p>
              <a:endParaRPr lang="zh-CN" altLang="en-US"/>
            </a:p>
          </p:txBody>
        </p:sp>
        <p:sp>
          <p:nvSpPr>
            <p:cNvPr id="100435" name="Line 10"/>
            <p:cNvSpPr>
              <a:spLocks noChangeShapeType="1"/>
            </p:cNvSpPr>
            <p:nvPr/>
          </p:nvSpPr>
          <p:spPr bwMode="auto">
            <a:xfrm flipH="1">
              <a:off x="1636" y="1773"/>
              <a:ext cx="1431" cy="0"/>
            </a:xfrm>
            <a:prstGeom prst="line">
              <a:avLst/>
            </a:prstGeom>
            <a:noFill/>
            <a:ln w="12700">
              <a:solidFill>
                <a:schemeClr val="tx1"/>
              </a:solidFill>
              <a:round/>
              <a:headEnd/>
              <a:tailEnd/>
            </a:ln>
          </p:spPr>
          <p:txBody>
            <a:bodyPr/>
            <a:lstStyle/>
            <a:p>
              <a:endParaRPr lang="zh-CN" altLang="en-US"/>
            </a:p>
          </p:txBody>
        </p:sp>
        <p:sp>
          <p:nvSpPr>
            <p:cNvPr id="100436" name="Line 11"/>
            <p:cNvSpPr>
              <a:spLocks noChangeShapeType="1"/>
            </p:cNvSpPr>
            <p:nvPr/>
          </p:nvSpPr>
          <p:spPr bwMode="auto">
            <a:xfrm flipV="1">
              <a:off x="3285" y="883"/>
              <a:ext cx="0" cy="730"/>
            </a:xfrm>
            <a:prstGeom prst="line">
              <a:avLst/>
            </a:prstGeom>
            <a:noFill/>
            <a:ln w="12700">
              <a:solidFill>
                <a:schemeClr val="tx1"/>
              </a:solidFill>
              <a:round/>
              <a:headEnd/>
              <a:tailEnd/>
            </a:ln>
          </p:spPr>
          <p:txBody>
            <a:bodyPr/>
            <a:lstStyle/>
            <a:p>
              <a:endParaRPr lang="zh-CN" altLang="en-US"/>
            </a:p>
          </p:txBody>
        </p:sp>
        <p:grpSp>
          <p:nvGrpSpPr>
            <p:cNvPr id="100437" name="Group 12"/>
            <p:cNvGrpSpPr>
              <a:grpSpLocks/>
            </p:cNvGrpSpPr>
            <p:nvPr/>
          </p:nvGrpSpPr>
          <p:grpSpPr bwMode="auto">
            <a:xfrm>
              <a:off x="3067" y="1594"/>
              <a:ext cx="218" cy="366"/>
              <a:chOff x="2589" y="2584"/>
              <a:chExt cx="218" cy="366"/>
            </a:xfrm>
          </p:grpSpPr>
          <p:sp>
            <p:nvSpPr>
              <p:cNvPr id="100479" name="Line 13"/>
              <p:cNvSpPr>
                <a:spLocks noChangeShapeType="1"/>
              </p:cNvSpPr>
              <p:nvPr/>
            </p:nvSpPr>
            <p:spPr bwMode="auto">
              <a:xfrm>
                <a:off x="2589" y="2584"/>
                <a:ext cx="0" cy="359"/>
              </a:xfrm>
              <a:prstGeom prst="line">
                <a:avLst/>
              </a:prstGeom>
              <a:noFill/>
              <a:ln w="38100">
                <a:solidFill>
                  <a:srgbClr val="FF0000"/>
                </a:solidFill>
                <a:round/>
                <a:headEnd/>
                <a:tailEnd/>
              </a:ln>
            </p:spPr>
            <p:txBody>
              <a:bodyPr/>
              <a:lstStyle/>
              <a:p>
                <a:endParaRPr lang="zh-CN" altLang="en-US"/>
              </a:p>
            </p:txBody>
          </p:sp>
          <p:sp>
            <p:nvSpPr>
              <p:cNvPr id="100480" name="Line 14"/>
              <p:cNvSpPr>
                <a:spLocks noChangeShapeType="1"/>
              </p:cNvSpPr>
              <p:nvPr/>
            </p:nvSpPr>
            <p:spPr bwMode="auto">
              <a:xfrm flipV="1">
                <a:off x="2589" y="2609"/>
                <a:ext cx="218" cy="109"/>
              </a:xfrm>
              <a:prstGeom prst="line">
                <a:avLst/>
              </a:prstGeom>
              <a:noFill/>
              <a:ln w="12700">
                <a:solidFill>
                  <a:srgbClr val="FF0000"/>
                </a:solidFill>
                <a:round/>
                <a:headEnd/>
                <a:tailEnd/>
              </a:ln>
            </p:spPr>
            <p:txBody>
              <a:bodyPr/>
              <a:lstStyle/>
              <a:p>
                <a:endParaRPr lang="zh-CN" altLang="en-US"/>
              </a:p>
            </p:txBody>
          </p:sp>
          <p:sp>
            <p:nvSpPr>
              <p:cNvPr id="100481" name="Line 15"/>
              <p:cNvSpPr>
                <a:spLocks noChangeShapeType="1"/>
              </p:cNvSpPr>
              <p:nvPr/>
            </p:nvSpPr>
            <p:spPr bwMode="auto">
              <a:xfrm>
                <a:off x="2591" y="2842"/>
                <a:ext cx="216" cy="108"/>
              </a:xfrm>
              <a:prstGeom prst="line">
                <a:avLst/>
              </a:prstGeom>
              <a:noFill/>
              <a:ln w="12700">
                <a:solidFill>
                  <a:srgbClr val="FF0000"/>
                </a:solidFill>
                <a:round/>
                <a:headEnd/>
                <a:tailEnd type="triangle" w="med" len="lg"/>
              </a:ln>
            </p:spPr>
            <p:txBody>
              <a:bodyPr/>
              <a:lstStyle/>
              <a:p>
                <a:endParaRPr lang="zh-CN" altLang="en-US"/>
              </a:p>
            </p:txBody>
          </p:sp>
        </p:grpSp>
        <p:sp>
          <p:nvSpPr>
            <p:cNvPr id="100438" name="Line 16"/>
            <p:cNvSpPr>
              <a:spLocks noChangeShapeType="1"/>
            </p:cNvSpPr>
            <p:nvPr/>
          </p:nvSpPr>
          <p:spPr bwMode="auto">
            <a:xfrm>
              <a:off x="1636" y="3015"/>
              <a:ext cx="2585" cy="0"/>
            </a:xfrm>
            <a:prstGeom prst="line">
              <a:avLst/>
            </a:prstGeom>
            <a:noFill/>
            <a:ln w="12700">
              <a:solidFill>
                <a:schemeClr val="tx1"/>
              </a:solidFill>
              <a:round/>
              <a:headEnd/>
              <a:tailEnd/>
            </a:ln>
          </p:spPr>
          <p:txBody>
            <a:bodyPr/>
            <a:lstStyle/>
            <a:p>
              <a:endParaRPr lang="zh-CN" altLang="en-US"/>
            </a:p>
          </p:txBody>
        </p:sp>
        <p:sp>
          <p:nvSpPr>
            <p:cNvPr id="100439" name="Line 17"/>
            <p:cNvSpPr>
              <a:spLocks noChangeShapeType="1"/>
            </p:cNvSpPr>
            <p:nvPr/>
          </p:nvSpPr>
          <p:spPr bwMode="auto">
            <a:xfrm>
              <a:off x="2093" y="883"/>
              <a:ext cx="1761" cy="0"/>
            </a:xfrm>
            <a:prstGeom prst="line">
              <a:avLst/>
            </a:prstGeom>
            <a:noFill/>
            <a:ln w="12700">
              <a:solidFill>
                <a:schemeClr val="tx1"/>
              </a:solidFill>
              <a:round/>
              <a:headEnd/>
              <a:tailEnd/>
            </a:ln>
          </p:spPr>
          <p:txBody>
            <a:bodyPr/>
            <a:lstStyle/>
            <a:p>
              <a:endParaRPr lang="zh-CN" altLang="en-US"/>
            </a:p>
          </p:txBody>
        </p:sp>
        <p:sp>
          <p:nvSpPr>
            <p:cNvPr id="100440" name="Line 18"/>
            <p:cNvSpPr>
              <a:spLocks noChangeShapeType="1"/>
            </p:cNvSpPr>
            <p:nvPr/>
          </p:nvSpPr>
          <p:spPr bwMode="auto">
            <a:xfrm flipV="1">
              <a:off x="3288" y="1957"/>
              <a:ext cx="0" cy="1064"/>
            </a:xfrm>
            <a:prstGeom prst="line">
              <a:avLst/>
            </a:prstGeom>
            <a:noFill/>
            <a:ln w="12700">
              <a:solidFill>
                <a:schemeClr val="tx1"/>
              </a:solidFill>
              <a:round/>
              <a:headEnd/>
              <a:tailEnd/>
            </a:ln>
          </p:spPr>
          <p:txBody>
            <a:bodyPr/>
            <a:lstStyle/>
            <a:p>
              <a:endParaRPr lang="zh-CN" altLang="en-US"/>
            </a:p>
          </p:txBody>
        </p:sp>
        <p:sp>
          <p:nvSpPr>
            <p:cNvPr id="100441" name="Line 19"/>
            <p:cNvSpPr>
              <a:spLocks noChangeShapeType="1"/>
            </p:cNvSpPr>
            <p:nvPr/>
          </p:nvSpPr>
          <p:spPr bwMode="auto">
            <a:xfrm flipV="1">
              <a:off x="4222" y="1474"/>
              <a:ext cx="0" cy="1541"/>
            </a:xfrm>
            <a:prstGeom prst="line">
              <a:avLst/>
            </a:prstGeom>
            <a:noFill/>
            <a:ln w="12700">
              <a:solidFill>
                <a:schemeClr val="tx1"/>
              </a:solidFill>
              <a:round/>
              <a:headEnd/>
              <a:tailEnd/>
            </a:ln>
          </p:spPr>
          <p:txBody>
            <a:bodyPr/>
            <a:lstStyle/>
            <a:p>
              <a:endParaRPr lang="zh-CN" altLang="en-US"/>
            </a:p>
          </p:txBody>
        </p:sp>
        <p:sp>
          <p:nvSpPr>
            <p:cNvPr id="100442" name="Line 20"/>
            <p:cNvSpPr>
              <a:spLocks noChangeShapeType="1"/>
            </p:cNvSpPr>
            <p:nvPr/>
          </p:nvSpPr>
          <p:spPr bwMode="auto">
            <a:xfrm flipV="1">
              <a:off x="2099" y="883"/>
              <a:ext cx="0" cy="890"/>
            </a:xfrm>
            <a:prstGeom prst="line">
              <a:avLst/>
            </a:prstGeom>
            <a:noFill/>
            <a:ln w="12700">
              <a:solidFill>
                <a:schemeClr val="tx1"/>
              </a:solidFill>
              <a:round/>
              <a:headEnd/>
              <a:tailEnd/>
            </a:ln>
          </p:spPr>
          <p:txBody>
            <a:bodyPr/>
            <a:lstStyle/>
            <a:p>
              <a:endParaRPr lang="zh-CN" altLang="en-US"/>
            </a:p>
          </p:txBody>
        </p:sp>
        <p:sp>
          <p:nvSpPr>
            <p:cNvPr id="100443" name="Rectangle 22"/>
            <p:cNvSpPr>
              <a:spLocks noChangeArrowheads="1"/>
            </p:cNvSpPr>
            <p:nvPr/>
          </p:nvSpPr>
          <p:spPr bwMode="auto">
            <a:xfrm>
              <a:off x="2042" y="1166"/>
              <a:ext cx="107" cy="268"/>
            </a:xfrm>
            <a:prstGeom prst="rect">
              <a:avLst/>
            </a:prstGeom>
            <a:solidFill>
              <a:schemeClr val="bg1"/>
            </a:solidFill>
            <a:ln w="25400" algn="ctr">
              <a:solidFill>
                <a:srgbClr val="3366FF"/>
              </a:solidFill>
              <a:miter lim="800000"/>
              <a:headEnd/>
              <a:tailEnd/>
            </a:ln>
          </p:spPr>
          <p:txBody>
            <a:bodyPr wrap="none" anchor="ctr"/>
            <a:lstStyle/>
            <a:p>
              <a:endParaRPr lang="zh-CN" altLang="en-US"/>
            </a:p>
          </p:txBody>
        </p:sp>
        <p:graphicFrame>
          <p:nvGraphicFramePr>
            <p:cNvPr id="100374" name="Object 23"/>
            <p:cNvGraphicFramePr>
              <a:graphicFrameLocks noChangeAspect="1"/>
            </p:cNvGraphicFramePr>
            <p:nvPr/>
          </p:nvGraphicFramePr>
          <p:xfrm>
            <a:off x="1770" y="1169"/>
            <a:ext cx="272" cy="253"/>
          </p:xfrm>
          <a:graphic>
            <a:graphicData uri="http://schemas.openxmlformats.org/presentationml/2006/ole">
              <p:oleObj spid="_x0000_s100396" name="公式" r:id="rId5" imgW="241300" imgH="228600" progId="Equation.3">
                <p:embed/>
              </p:oleObj>
            </a:graphicData>
          </a:graphic>
        </p:graphicFrame>
        <p:sp>
          <p:nvSpPr>
            <p:cNvPr id="100444" name="Rectangle 25"/>
            <p:cNvSpPr>
              <a:spLocks noChangeArrowheads="1"/>
            </p:cNvSpPr>
            <p:nvPr/>
          </p:nvSpPr>
          <p:spPr bwMode="auto">
            <a:xfrm>
              <a:off x="4166" y="2146"/>
              <a:ext cx="107" cy="268"/>
            </a:xfrm>
            <a:prstGeom prst="rect">
              <a:avLst/>
            </a:prstGeom>
            <a:solidFill>
              <a:schemeClr val="bg1"/>
            </a:solidFill>
            <a:ln w="25400" algn="ctr">
              <a:solidFill>
                <a:srgbClr val="3366FF"/>
              </a:solidFill>
              <a:miter lim="800000"/>
              <a:headEnd/>
              <a:tailEnd/>
            </a:ln>
          </p:spPr>
          <p:txBody>
            <a:bodyPr wrap="none" anchor="ctr"/>
            <a:lstStyle/>
            <a:p>
              <a:endParaRPr lang="zh-CN" altLang="en-US"/>
            </a:p>
          </p:txBody>
        </p:sp>
        <p:sp>
          <p:nvSpPr>
            <p:cNvPr id="100445" name="Text Box 33"/>
            <p:cNvSpPr txBox="1">
              <a:spLocks noChangeArrowheads="1"/>
            </p:cNvSpPr>
            <p:nvPr/>
          </p:nvSpPr>
          <p:spPr bwMode="auto">
            <a:xfrm>
              <a:off x="1910" y="3224"/>
              <a:ext cx="1961" cy="255"/>
            </a:xfrm>
            <a:prstGeom prst="rect">
              <a:avLst/>
            </a:prstGeom>
            <a:noFill/>
            <a:ln w="9525" algn="ctr">
              <a:noFill/>
              <a:miter lim="800000"/>
              <a:headEnd/>
              <a:tailEnd/>
            </a:ln>
          </p:spPr>
          <p:txBody>
            <a:bodyPr lIns="90000" tIns="46800" rIns="90000" bIns="46800">
              <a:spAutoFit/>
            </a:bodyPr>
            <a:lstStyle/>
            <a:p>
              <a:pPr>
                <a:spcBef>
                  <a:spcPct val="50000"/>
                </a:spcBef>
              </a:pPr>
              <a:r>
                <a:rPr lang="zh-CN" altLang="en-US"/>
                <a:t>共基极放大电路原理图</a:t>
              </a:r>
            </a:p>
          </p:txBody>
        </p:sp>
        <p:sp>
          <p:nvSpPr>
            <p:cNvPr id="100446" name="Line 21"/>
            <p:cNvSpPr>
              <a:spLocks noChangeShapeType="1"/>
            </p:cNvSpPr>
            <p:nvPr/>
          </p:nvSpPr>
          <p:spPr bwMode="auto">
            <a:xfrm>
              <a:off x="2518" y="2234"/>
              <a:ext cx="0" cy="584"/>
            </a:xfrm>
            <a:prstGeom prst="line">
              <a:avLst/>
            </a:prstGeom>
            <a:noFill/>
            <a:ln w="12700">
              <a:solidFill>
                <a:schemeClr val="tx1"/>
              </a:solidFill>
              <a:round/>
              <a:headEnd/>
              <a:tailEnd/>
            </a:ln>
          </p:spPr>
          <p:txBody>
            <a:bodyPr/>
            <a:lstStyle/>
            <a:p>
              <a:endParaRPr lang="zh-CN" altLang="en-US"/>
            </a:p>
          </p:txBody>
        </p:sp>
        <p:sp>
          <p:nvSpPr>
            <p:cNvPr id="100447" name="Line 24"/>
            <p:cNvSpPr>
              <a:spLocks noChangeShapeType="1"/>
            </p:cNvSpPr>
            <p:nvPr/>
          </p:nvSpPr>
          <p:spPr bwMode="auto">
            <a:xfrm>
              <a:off x="2518" y="2829"/>
              <a:ext cx="0" cy="191"/>
            </a:xfrm>
            <a:prstGeom prst="line">
              <a:avLst/>
            </a:prstGeom>
            <a:noFill/>
            <a:ln w="12700">
              <a:solidFill>
                <a:schemeClr val="tx1"/>
              </a:solidFill>
              <a:round/>
              <a:headEnd/>
              <a:tailEnd/>
            </a:ln>
          </p:spPr>
          <p:txBody>
            <a:bodyPr/>
            <a:lstStyle/>
            <a:p>
              <a:endParaRPr lang="zh-CN" altLang="en-US"/>
            </a:p>
          </p:txBody>
        </p:sp>
        <p:grpSp>
          <p:nvGrpSpPr>
            <p:cNvPr id="100448" name="Group 26"/>
            <p:cNvGrpSpPr>
              <a:grpSpLocks/>
            </p:cNvGrpSpPr>
            <p:nvPr/>
          </p:nvGrpSpPr>
          <p:grpSpPr bwMode="auto">
            <a:xfrm>
              <a:off x="2125" y="2541"/>
              <a:ext cx="524" cy="443"/>
              <a:chOff x="865" y="2535"/>
              <a:chExt cx="524" cy="443"/>
            </a:xfrm>
          </p:grpSpPr>
          <p:graphicFrame>
            <p:nvGraphicFramePr>
              <p:cNvPr id="100391" name="Object 27"/>
              <p:cNvGraphicFramePr>
                <a:graphicFrameLocks noChangeAspect="1"/>
              </p:cNvGraphicFramePr>
              <p:nvPr/>
            </p:nvGraphicFramePr>
            <p:xfrm>
              <a:off x="1021" y="2535"/>
              <a:ext cx="157" cy="158"/>
            </p:xfrm>
            <a:graphic>
              <a:graphicData uri="http://schemas.openxmlformats.org/presentationml/2006/ole">
                <p:oleObj spid="_x0000_s100397" name="公式" r:id="rId6" imgW="139700" imgH="139700" progId="Equation.3">
                  <p:embed/>
                </p:oleObj>
              </a:graphicData>
            </a:graphic>
          </p:graphicFrame>
          <p:graphicFrame>
            <p:nvGraphicFramePr>
              <p:cNvPr id="100392" name="Object 28"/>
              <p:cNvGraphicFramePr>
                <a:graphicFrameLocks noChangeAspect="1"/>
              </p:cNvGraphicFramePr>
              <p:nvPr/>
            </p:nvGraphicFramePr>
            <p:xfrm>
              <a:off x="1008" y="2889"/>
              <a:ext cx="158" cy="89"/>
            </p:xfrm>
            <a:graphic>
              <a:graphicData uri="http://schemas.openxmlformats.org/presentationml/2006/ole">
                <p:oleObj spid="_x0000_s100398" name="公式" r:id="rId7" imgW="139518" imgH="76101" progId="Equation.3">
                  <p:embed/>
                </p:oleObj>
              </a:graphicData>
            </a:graphic>
          </p:graphicFrame>
          <p:graphicFrame>
            <p:nvGraphicFramePr>
              <p:cNvPr id="100393" name="Object 29"/>
              <p:cNvGraphicFramePr>
                <a:graphicFrameLocks noChangeAspect="1"/>
              </p:cNvGraphicFramePr>
              <p:nvPr/>
            </p:nvGraphicFramePr>
            <p:xfrm>
              <a:off x="865" y="2636"/>
              <a:ext cx="172" cy="253"/>
            </p:xfrm>
            <a:graphic>
              <a:graphicData uri="http://schemas.openxmlformats.org/presentationml/2006/ole">
                <p:oleObj spid="_x0000_s100399" name="公式" r:id="rId8" imgW="152334" imgH="228501" progId="Equation.3">
                  <p:embed/>
                </p:oleObj>
              </a:graphicData>
            </a:graphic>
          </p:graphicFrame>
          <p:grpSp>
            <p:nvGrpSpPr>
              <p:cNvPr id="100476" name="Group 30"/>
              <p:cNvGrpSpPr>
                <a:grpSpLocks/>
              </p:cNvGrpSpPr>
              <p:nvPr/>
            </p:nvGrpSpPr>
            <p:grpSpPr bwMode="auto">
              <a:xfrm>
                <a:off x="1120" y="2648"/>
                <a:ext cx="269" cy="268"/>
                <a:chOff x="144" y="3216"/>
                <a:chExt cx="240" cy="240"/>
              </a:xfrm>
            </p:grpSpPr>
            <p:sp>
              <p:nvSpPr>
                <p:cNvPr id="100477" name="Oval 31"/>
                <p:cNvSpPr>
                  <a:spLocks noChangeArrowheads="1"/>
                </p:cNvSpPr>
                <p:nvPr/>
              </p:nvSpPr>
              <p:spPr bwMode="auto">
                <a:xfrm>
                  <a:off x="144" y="3216"/>
                  <a:ext cx="240" cy="240"/>
                </a:xfrm>
                <a:prstGeom prst="ellipse">
                  <a:avLst/>
                </a:prstGeom>
                <a:noFill/>
                <a:ln w="38100" algn="ctr">
                  <a:solidFill>
                    <a:srgbClr val="FF9900"/>
                  </a:solidFill>
                  <a:round/>
                  <a:headEnd/>
                  <a:tailEnd/>
                </a:ln>
              </p:spPr>
              <p:txBody>
                <a:bodyPr wrap="none" anchor="ctr"/>
                <a:lstStyle/>
                <a:p>
                  <a:endParaRPr lang="zh-CN" altLang="en-US"/>
                </a:p>
              </p:txBody>
            </p:sp>
            <p:sp>
              <p:nvSpPr>
                <p:cNvPr id="100478" name="Line 32"/>
                <p:cNvSpPr>
                  <a:spLocks noChangeShapeType="1"/>
                </p:cNvSpPr>
                <p:nvPr/>
              </p:nvSpPr>
              <p:spPr bwMode="auto">
                <a:xfrm>
                  <a:off x="264" y="3216"/>
                  <a:ext cx="0" cy="240"/>
                </a:xfrm>
                <a:prstGeom prst="line">
                  <a:avLst/>
                </a:prstGeom>
                <a:noFill/>
                <a:ln w="25400">
                  <a:solidFill>
                    <a:srgbClr val="FF9900"/>
                  </a:solidFill>
                  <a:round/>
                  <a:headEnd/>
                  <a:tailEnd/>
                </a:ln>
              </p:spPr>
              <p:txBody>
                <a:bodyPr/>
                <a:lstStyle/>
                <a:p>
                  <a:endParaRPr lang="zh-CN" altLang="en-US"/>
                </a:p>
              </p:txBody>
            </p:sp>
          </p:grpSp>
        </p:grpSp>
        <p:grpSp>
          <p:nvGrpSpPr>
            <p:cNvPr id="100449" name="Group 35"/>
            <p:cNvGrpSpPr>
              <a:grpSpLocks/>
            </p:cNvGrpSpPr>
            <p:nvPr/>
          </p:nvGrpSpPr>
          <p:grpSpPr bwMode="auto">
            <a:xfrm>
              <a:off x="2241" y="2287"/>
              <a:ext cx="335" cy="279"/>
              <a:chOff x="2855" y="1195"/>
              <a:chExt cx="335" cy="279"/>
            </a:xfrm>
          </p:grpSpPr>
          <p:sp>
            <p:nvSpPr>
              <p:cNvPr id="100475" name="Rectangle 36"/>
              <p:cNvSpPr>
                <a:spLocks noChangeArrowheads="1"/>
              </p:cNvSpPr>
              <p:nvPr/>
            </p:nvSpPr>
            <p:spPr bwMode="auto">
              <a:xfrm>
                <a:off x="3083" y="1206"/>
                <a:ext cx="107" cy="268"/>
              </a:xfrm>
              <a:prstGeom prst="rect">
                <a:avLst/>
              </a:prstGeom>
              <a:solidFill>
                <a:schemeClr val="bg1"/>
              </a:solidFill>
              <a:ln w="25400" algn="ctr">
                <a:solidFill>
                  <a:srgbClr val="3366FF"/>
                </a:solidFill>
                <a:miter lim="800000"/>
                <a:headEnd/>
                <a:tailEnd/>
              </a:ln>
            </p:spPr>
            <p:txBody>
              <a:bodyPr wrap="none" anchor="ctr"/>
              <a:lstStyle/>
              <a:p>
                <a:endParaRPr lang="zh-CN" altLang="en-US"/>
              </a:p>
            </p:txBody>
          </p:sp>
          <p:graphicFrame>
            <p:nvGraphicFramePr>
              <p:cNvPr id="100390" name="Object 37"/>
              <p:cNvGraphicFramePr>
                <a:graphicFrameLocks noChangeAspect="1"/>
              </p:cNvGraphicFramePr>
              <p:nvPr/>
            </p:nvGraphicFramePr>
            <p:xfrm>
              <a:off x="2855" y="1195"/>
              <a:ext cx="215" cy="253"/>
            </p:xfrm>
            <a:graphic>
              <a:graphicData uri="http://schemas.openxmlformats.org/presentationml/2006/ole">
                <p:oleObj spid="_x0000_s100400" name="公式" r:id="rId9" imgW="190500" imgH="228600" progId="Equation.3">
                  <p:embed/>
                </p:oleObj>
              </a:graphicData>
            </a:graphic>
          </p:graphicFrame>
        </p:grpSp>
        <p:graphicFrame>
          <p:nvGraphicFramePr>
            <p:cNvPr id="100375" name="Object 38"/>
            <p:cNvGraphicFramePr>
              <a:graphicFrameLocks noChangeAspect="1"/>
            </p:cNvGraphicFramePr>
            <p:nvPr/>
          </p:nvGraphicFramePr>
          <p:xfrm>
            <a:off x="2668" y="2234"/>
            <a:ext cx="178" cy="171"/>
          </p:xfrm>
          <a:graphic>
            <a:graphicData uri="http://schemas.openxmlformats.org/presentationml/2006/ole">
              <p:oleObj spid="_x0000_s100401" name="公式" r:id="rId10" imgW="139700" imgH="139700" progId="Equation.3">
                <p:embed/>
              </p:oleObj>
            </a:graphicData>
          </a:graphic>
        </p:graphicFrame>
        <p:graphicFrame>
          <p:nvGraphicFramePr>
            <p:cNvPr id="100376" name="Object 39"/>
            <p:cNvGraphicFramePr>
              <a:graphicFrameLocks noChangeAspect="1"/>
            </p:cNvGraphicFramePr>
            <p:nvPr/>
          </p:nvGraphicFramePr>
          <p:xfrm>
            <a:off x="2668" y="2889"/>
            <a:ext cx="153" cy="81"/>
          </p:xfrm>
          <a:graphic>
            <a:graphicData uri="http://schemas.openxmlformats.org/presentationml/2006/ole">
              <p:oleObj spid="_x0000_s100402" name="公式" r:id="rId11" imgW="139518" imgH="76101" progId="Equation.3">
                <p:embed/>
              </p:oleObj>
            </a:graphicData>
          </a:graphic>
        </p:graphicFrame>
        <p:graphicFrame>
          <p:nvGraphicFramePr>
            <p:cNvPr id="100377" name="Object 40"/>
            <p:cNvGraphicFramePr>
              <a:graphicFrameLocks noChangeAspect="1"/>
            </p:cNvGraphicFramePr>
            <p:nvPr/>
          </p:nvGraphicFramePr>
          <p:xfrm>
            <a:off x="2658" y="2473"/>
            <a:ext cx="198" cy="269"/>
          </p:xfrm>
          <a:graphic>
            <a:graphicData uri="http://schemas.openxmlformats.org/presentationml/2006/ole">
              <p:oleObj spid="_x0000_s100403" name="公式" r:id="rId12" imgW="152268" imgH="215713" progId="Equation.3">
                <p:embed/>
              </p:oleObj>
            </a:graphicData>
          </a:graphic>
        </p:graphicFrame>
        <p:grpSp>
          <p:nvGrpSpPr>
            <p:cNvPr id="100450" name="Group 41"/>
            <p:cNvGrpSpPr>
              <a:grpSpLocks/>
            </p:cNvGrpSpPr>
            <p:nvPr/>
          </p:nvGrpSpPr>
          <p:grpSpPr bwMode="auto">
            <a:xfrm>
              <a:off x="2982" y="2116"/>
              <a:ext cx="109" cy="225"/>
              <a:chOff x="2616" y="2928"/>
              <a:chExt cx="120" cy="240"/>
            </a:xfrm>
          </p:grpSpPr>
          <p:sp>
            <p:nvSpPr>
              <p:cNvPr id="100473" name="Line 42"/>
              <p:cNvSpPr>
                <a:spLocks noChangeShapeType="1"/>
              </p:cNvSpPr>
              <p:nvPr/>
            </p:nvSpPr>
            <p:spPr bwMode="auto">
              <a:xfrm>
                <a:off x="2736" y="2928"/>
                <a:ext cx="0" cy="240"/>
              </a:xfrm>
              <a:prstGeom prst="line">
                <a:avLst/>
              </a:prstGeom>
              <a:noFill/>
              <a:ln w="38100">
                <a:solidFill>
                  <a:srgbClr val="008000"/>
                </a:solidFill>
                <a:round/>
                <a:headEnd/>
                <a:tailEnd/>
              </a:ln>
            </p:spPr>
            <p:txBody>
              <a:bodyPr/>
              <a:lstStyle/>
              <a:p>
                <a:endParaRPr lang="zh-CN" altLang="en-US"/>
              </a:p>
            </p:txBody>
          </p:sp>
          <p:sp>
            <p:nvSpPr>
              <p:cNvPr id="100474" name="Line 43"/>
              <p:cNvSpPr>
                <a:spLocks noChangeShapeType="1"/>
              </p:cNvSpPr>
              <p:nvPr/>
            </p:nvSpPr>
            <p:spPr bwMode="auto">
              <a:xfrm>
                <a:off x="2616" y="2928"/>
                <a:ext cx="0" cy="240"/>
              </a:xfrm>
              <a:prstGeom prst="line">
                <a:avLst/>
              </a:prstGeom>
              <a:noFill/>
              <a:ln w="38100">
                <a:solidFill>
                  <a:srgbClr val="008000"/>
                </a:solidFill>
                <a:round/>
                <a:headEnd/>
                <a:tailEnd/>
              </a:ln>
            </p:spPr>
            <p:txBody>
              <a:bodyPr/>
              <a:lstStyle/>
              <a:p>
                <a:endParaRPr lang="zh-CN" altLang="en-US"/>
              </a:p>
            </p:txBody>
          </p:sp>
        </p:grpSp>
        <p:graphicFrame>
          <p:nvGraphicFramePr>
            <p:cNvPr id="100378" name="Object 44"/>
            <p:cNvGraphicFramePr>
              <a:graphicFrameLocks noChangeAspect="1"/>
            </p:cNvGraphicFramePr>
            <p:nvPr/>
          </p:nvGraphicFramePr>
          <p:xfrm>
            <a:off x="2677" y="1957"/>
            <a:ext cx="284" cy="278"/>
          </p:xfrm>
          <a:graphic>
            <a:graphicData uri="http://schemas.openxmlformats.org/presentationml/2006/ole">
              <p:oleObj spid="_x0000_s100404" name="公式" r:id="rId13" imgW="241300" imgH="228600" progId="Equation.3">
                <p:embed/>
              </p:oleObj>
            </a:graphicData>
          </a:graphic>
        </p:graphicFrame>
        <p:sp>
          <p:nvSpPr>
            <p:cNvPr id="100451" name="Line 45"/>
            <p:cNvSpPr>
              <a:spLocks noChangeShapeType="1"/>
            </p:cNvSpPr>
            <p:nvPr/>
          </p:nvSpPr>
          <p:spPr bwMode="auto">
            <a:xfrm>
              <a:off x="2526" y="2234"/>
              <a:ext cx="456" cy="0"/>
            </a:xfrm>
            <a:prstGeom prst="line">
              <a:avLst/>
            </a:prstGeom>
            <a:noFill/>
            <a:ln w="12700">
              <a:solidFill>
                <a:schemeClr val="tx1"/>
              </a:solidFill>
              <a:round/>
              <a:headEnd/>
              <a:tailEnd/>
            </a:ln>
          </p:spPr>
          <p:txBody>
            <a:bodyPr/>
            <a:lstStyle/>
            <a:p>
              <a:endParaRPr lang="zh-CN" altLang="en-US"/>
            </a:p>
          </p:txBody>
        </p:sp>
        <p:graphicFrame>
          <p:nvGraphicFramePr>
            <p:cNvPr id="100379" name="Object 46"/>
            <p:cNvGraphicFramePr>
              <a:graphicFrameLocks noChangeAspect="1"/>
            </p:cNvGraphicFramePr>
            <p:nvPr/>
          </p:nvGraphicFramePr>
          <p:xfrm>
            <a:off x="3109" y="2056"/>
            <a:ext cx="178" cy="171"/>
          </p:xfrm>
          <a:graphic>
            <a:graphicData uri="http://schemas.openxmlformats.org/presentationml/2006/ole">
              <p:oleObj spid="_x0000_s100405" name="公式" r:id="rId14" imgW="139700" imgH="139700" progId="Equation.3">
                <p:embed/>
              </p:oleObj>
            </a:graphicData>
          </a:graphic>
        </p:graphicFrame>
        <p:sp>
          <p:nvSpPr>
            <p:cNvPr id="100452" name="Oval 47"/>
            <p:cNvSpPr>
              <a:spLocks noChangeArrowheads="1"/>
            </p:cNvSpPr>
            <p:nvPr/>
          </p:nvSpPr>
          <p:spPr bwMode="auto">
            <a:xfrm>
              <a:off x="2064" y="1738"/>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sp>
          <p:nvSpPr>
            <p:cNvPr id="100453" name="Oval 48"/>
            <p:cNvSpPr>
              <a:spLocks noChangeArrowheads="1"/>
            </p:cNvSpPr>
            <p:nvPr/>
          </p:nvSpPr>
          <p:spPr bwMode="auto">
            <a:xfrm>
              <a:off x="3253" y="849"/>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sp>
          <p:nvSpPr>
            <p:cNvPr id="100454" name="Rectangle 49"/>
            <p:cNvSpPr>
              <a:spLocks noChangeArrowheads="1"/>
            </p:cNvSpPr>
            <p:nvPr/>
          </p:nvSpPr>
          <p:spPr bwMode="auto">
            <a:xfrm>
              <a:off x="3230" y="1036"/>
              <a:ext cx="107" cy="268"/>
            </a:xfrm>
            <a:prstGeom prst="rect">
              <a:avLst/>
            </a:prstGeom>
            <a:solidFill>
              <a:schemeClr val="bg1"/>
            </a:solidFill>
            <a:ln w="25400" algn="ctr">
              <a:solidFill>
                <a:srgbClr val="3366FF"/>
              </a:solidFill>
              <a:miter lim="800000"/>
              <a:headEnd/>
              <a:tailEnd/>
            </a:ln>
          </p:spPr>
          <p:txBody>
            <a:bodyPr wrap="none" anchor="ctr"/>
            <a:lstStyle/>
            <a:p>
              <a:endParaRPr lang="zh-CN" altLang="en-US"/>
            </a:p>
          </p:txBody>
        </p:sp>
        <p:graphicFrame>
          <p:nvGraphicFramePr>
            <p:cNvPr id="100380" name="Object 50"/>
            <p:cNvGraphicFramePr>
              <a:graphicFrameLocks noChangeAspect="1"/>
            </p:cNvGraphicFramePr>
            <p:nvPr/>
          </p:nvGraphicFramePr>
          <p:xfrm>
            <a:off x="2988" y="934"/>
            <a:ext cx="215" cy="253"/>
          </p:xfrm>
          <a:graphic>
            <a:graphicData uri="http://schemas.openxmlformats.org/presentationml/2006/ole">
              <p:oleObj spid="_x0000_s100406" name="公式" r:id="rId15" imgW="190500" imgH="228600" progId="Equation.3">
                <p:embed/>
              </p:oleObj>
            </a:graphicData>
          </a:graphic>
        </p:graphicFrame>
        <p:sp>
          <p:nvSpPr>
            <p:cNvPr id="100455" name="Oval 51"/>
            <p:cNvSpPr>
              <a:spLocks noChangeArrowheads="1"/>
            </p:cNvSpPr>
            <p:nvPr/>
          </p:nvSpPr>
          <p:spPr bwMode="auto">
            <a:xfrm>
              <a:off x="3253" y="1434"/>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grpSp>
          <p:nvGrpSpPr>
            <p:cNvPr id="100456" name="Group 52"/>
            <p:cNvGrpSpPr>
              <a:grpSpLocks/>
            </p:cNvGrpSpPr>
            <p:nvPr/>
          </p:nvGrpSpPr>
          <p:grpSpPr bwMode="auto">
            <a:xfrm>
              <a:off x="3635" y="1350"/>
              <a:ext cx="109" cy="225"/>
              <a:chOff x="2616" y="2928"/>
              <a:chExt cx="120" cy="240"/>
            </a:xfrm>
          </p:grpSpPr>
          <p:sp>
            <p:nvSpPr>
              <p:cNvPr id="100471" name="Line 53"/>
              <p:cNvSpPr>
                <a:spLocks noChangeShapeType="1"/>
              </p:cNvSpPr>
              <p:nvPr/>
            </p:nvSpPr>
            <p:spPr bwMode="auto">
              <a:xfrm>
                <a:off x="2736" y="2928"/>
                <a:ext cx="0" cy="240"/>
              </a:xfrm>
              <a:prstGeom prst="line">
                <a:avLst/>
              </a:prstGeom>
              <a:noFill/>
              <a:ln w="38100">
                <a:solidFill>
                  <a:srgbClr val="008000"/>
                </a:solidFill>
                <a:round/>
                <a:headEnd/>
                <a:tailEnd/>
              </a:ln>
            </p:spPr>
            <p:txBody>
              <a:bodyPr/>
              <a:lstStyle/>
              <a:p>
                <a:endParaRPr lang="zh-CN" altLang="en-US"/>
              </a:p>
            </p:txBody>
          </p:sp>
          <p:sp>
            <p:nvSpPr>
              <p:cNvPr id="100472" name="Line 54"/>
              <p:cNvSpPr>
                <a:spLocks noChangeShapeType="1"/>
              </p:cNvSpPr>
              <p:nvPr/>
            </p:nvSpPr>
            <p:spPr bwMode="auto">
              <a:xfrm>
                <a:off x="2616" y="2928"/>
                <a:ext cx="0" cy="240"/>
              </a:xfrm>
              <a:prstGeom prst="line">
                <a:avLst/>
              </a:prstGeom>
              <a:noFill/>
              <a:ln w="38100">
                <a:solidFill>
                  <a:srgbClr val="008000"/>
                </a:solidFill>
                <a:round/>
                <a:headEnd/>
                <a:tailEnd/>
              </a:ln>
            </p:spPr>
            <p:txBody>
              <a:bodyPr/>
              <a:lstStyle/>
              <a:p>
                <a:endParaRPr lang="zh-CN" altLang="en-US"/>
              </a:p>
            </p:txBody>
          </p:sp>
        </p:grpSp>
        <p:sp>
          <p:nvSpPr>
            <p:cNvPr id="100457" name="Line 55"/>
            <p:cNvSpPr>
              <a:spLocks noChangeShapeType="1"/>
            </p:cNvSpPr>
            <p:nvPr/>
          </p:nvSpPr>
          <p:spPr bwMode="auto">
            <a:xfrm>
              <a:off x="3286" y="1468"/>
              <a:ext cx="356" cy="0"/>
            </a:xfrm>
            <a:prstGeom prst="line">
              <a:avLst/>
            </a:prstGeom>
            <a:noFill/>
            <a:ln w="12700">
              <a:solidFill>
                <a:schemeClr val="tx1"/>
              </a:solidFill>
              <a:round/>
              <a:headEnd/>
              <a:tailEnd/>
            </a:ln>
          </p:spPr>
          <p:txBody>
            <a:bodyPr/>
            <a:lstStyle/>
            <a:p>
              <a:endParaRPr lang="zh-CN" altLang="en-US"/>
            </a:p>
          </p:txBody>
        </p:sp>
        <p:sp>
          <p:nvSpPr>
            <p:cNvPr id="100458" name="Line 56"/>
            <p:cNvSpPr>
              <a:spLocks noChangeShapeType="1"/>
            </p:cNvSpPr>
            <p:nvPr/>
          </p:nvSpPr>
          <p:spPr bwMode="auto">
            <a:xfrm>
              <a:off x="3753" y="1469"/>
              <a:ext cx="457" cy="0"/>
            </a:xfrm>
            <a:prstGeom prst="line">
              <a:avLst/>
            </a:prstGeom>
            <a:noFill/>
            <a:ln w="12700">
              <a:solidFill>
                <a:schemeClr val="tx1"/>
              </a:solidFill>
              <a:round/>
              <a:headEnd/>
              <a:tailEnd/>
            </a:ln>
          </p:spPr>
          <p:txBody>
            <a:bodyPr/>
            <a:lstStyle/>
            <a:p>
              <a:endParaRPr lang="zh-CN" altLang="en-US"/>
            </a:p>
          </p:txBody>
        </p:sp>
        <p:graphicFrame>
          <p:nvGraphicFramePr>
            <p:cNvPr id="100381" name="Object 57"/>
            <p:cNvGraphicFramePr>
              <a:graphicFrameLocks noChangeAspect="1"/>
            </p:cNvGraphicFramePr>
            <p:nvPr/>
          </p:nvGraphicFramePr>
          <p:xfrm>
            <a:off x="3533" y="1114"/>
            <a:ext cx="299" cy="278"/>
          </p:xfrm>
          <a:graphic>
            <a:graphicData uri="http://schemas.openxmlformats.org/presentationml/2006/ole">
              <p:oleObj spid="_x0000_s100407" name="公式" r:id="rId16" imgW="253890" imgH="228501" progId="Equation.3">
                <p:embed/>
              </p:oleObj>
            </a:graphicData>
          </a:graphic>
        </p:graphicFrame>
        <p:graphicFrame>
          <p:nvGraphicFramePr>
            <p:cNvPr id="100382" name="Object 58"/>
            <p:cNvGraphicFramePr>
              <a:graphicFrameLocks noChangeAspect="1"/>
            </p:cNvGraphicFramePr>
            <p:nvPr/>
          </p:nvGraphicFramePr>
          <p:xfrm>
            <a:off x="3464" y="1297"/>
            <a:ext cx="178" cy="171"/>
          </p:xfrm>
          <a:graphic>
            <a:graphicData uri="http://schemas.openxmlformats.org/presentationml/2006/ole">
              <p:oleObj spid="_x0000_s100408" name="公式" r:id="rId17" imgW="139700" imgH="139700" progId="Equation.3">
                <p:embed/>
              </p:oleObj>
            </a:graphicData>
          </a:graphic>
        </p:graphicFrame>
        <p:graphicFrame>
          <p:nvGraphicFramePr>
            <p:cNvPr id="100383" name="Object 59"/>
            <p:cNvGraphicFramePr>
              <a:graphicFrameLocks noChangeAspect="1"/>
            </p:cNvGraphicFramePr>
            <p:nvPr/>
          </p:nvGraphicFramePr>
          <p:xfrm>
            <a:off x="3808" y="2129"/>
            <a:ext cx="215" cy="285"/>
          </p:xfrm>
          <a:graphic>
            <a:graphicData uri="http://schemas.openxmlformats.org/presentationml/2006/ole">
              <p:oleObj spid="_x0000_s100409" name="公式" r:id="rId18" imgW="165028" imgH="228501" progId="Equation.3">
                <p:embed/>
              </p:oleObj>
            </a:graphicData>
          </a:graphic>
        </p:graphicFrame>
        <p:graphicFrame>
          <p:nvGraphicFramePr>
            <p:cNvPr id="100384" name="Object 60"/>
            <p:cNvGraphicFramePr>
              <a:graphicFrameLocks noChangeAspect="1"/>
            </p:cNvGraphicFramePr>
            <p:nvPr/>
          </p:nvGraphicFramePr>
          <p:xfrm>
            <a:off x="3845" y="1468"/>
            <a:ext cx="153" cy="147"/>
          </p:xfrm>
          <a:graphic>
            <a:graphicData uri="http://schemas.openxmlformats.org/presentationml/2006/ole">
              <p:oleObj spid="_x0000_s100410" name="公式" r:id="rId19" imgW="139700" imgH="139700" progId="Equation.3">
                <p:embed/>
              </p:oleObj>
            </a:graphicData>
          </a:graphic>
        </p:graphicFrame>
        <p:graphicFrame>
          <p:nvGraphicFramePr>
            <p:cNvPr id="100385" name="Object 61"/>
            <p:cNvGraphicFramePr>
              <a:graphicFrameLocks noChangeAspect="1"/>
            </p:cNvGraphicFramePr>
            <p:nvPr/>
          </p:nvGraphicFramePr>
          <p:xfrm>
            <a:off x="3820" y="2916"/>
            <a:ext cx="153" cy="81"/>
          </p:xfrm>
          <a:graphic>
            <a:graphicData uri="http://schemas.openxmlformats.org/presentationml/2006/ole">
              <p:oleObj spid="_x0000_s100411" name="公式" r:id="rId20" imgW="139518" imgH="76101" progId="Equation.3">
                <p:embed/>
              </p:oleObj>
            </a:graphicData>
          </a:graphic>
        </p:graphicFrame>
        <p:sp>
          <p:nvSpPr>
            <p:cNvPr id="100459" name="Oval 62"/>
            <p:cNvSpPr>
              <a:spLocks noChangeArrowheads="1"/>
            </p:cNvSpPr>
            <p:nvPr/>
          </p:nvSpPr>
          <p:spPr bwMode="auto">
            <a:xfrm>
              <a:off x="3819" y="848"/>
              <a:ext cx="68" cy="68"/>
            </a:xfrm>
            <a:prstGeom prst="ellipse">
              <a:avLst/>
            </a:prstGeom>
            <a:solidFill>
              <a:schemeClr val="bg1"/>
            </a:solidFill>
            <a:ln w="12700" algn="ctr">
              <a:solidFill>
                <a:schemeClr val="tx1"/>
              </a:solidFill>
              <a:round/>
              <a:headEnd/>
              <a:tailEnd/>
            </a:ln>
          </p:spPr>
          <p:txBody>
            <a:bodyPr wrap="none" anchor="ctr"/>
            <a:lstStyle/>
            <a:p>
              <a:endParaRPr lang="zh-CN" altLang="en-US"/>
            </a:p>
          </p:txBody>
        </p:sp>
        <p:sp>
          <p:nvSpPr>
            <p:cNvPr id="100460" name="Line 63"/>
            <p:cNvSpPr>
              <a:spLocks noChangeShapeType="1"/>
            </p:cNvSpPr>
            <p:nvPr/>
          </p:nvSpPr>
          <p:spPr bwMode="auto">
            <a:xfrm flipV="1">
              <a:off x="2099" y="1779"/>
              <a:ext cx="0" cy="1238"/>
            </a:xfrm>
            <a:prstGeom prst="line">
              <a:avLst/>
            </a:prstGeom>
            <a:noFill/>
            <a:ln w="12700">
              <a:solidFill>
                <a:schemeClr val="tx1"/>
              </a:solidFill>
              <a:round/>
              <a:headEnd/>
              <a:tailEnd/>
            </a:ln>
          </p:spPr>
          <p:txBody>
            <a:bodyPr/>
            <a:lstStyle/>
            <a:p>
              <a:endParaRPr lang="zh-CN" altLang="en-US"/>
            </a:p>
          </p:txBody>
        </p:sp>
        <p:sp>
          <p:nvSpPr>
            <p:cNvPr id="100461" name="Rectangle 64"/>
            <p:cNvSpPr>
              <a:spLocks noChangeArrowheads="1"/>
            </p:cNvSpPr>
            <p:nvPr/>
          </p:nvSpPr>
          <p:spPr bwMode="auto">
            <a:xfrm>
              <a:off x="2042" y="2248"/>
              <a:ext cx="107" cy="268"/>
            </a:xfrm>
            <a:prstGeom prst="rect">
              <a:avLst/>
            </a:prstGeom>
            <a:solidFill>
              <a:schemeClr val="bg1"/>
            </a:solidFill>
            <a:ln w="25400" algn="ctr">
              <a:solidFill>
                <a:srgbClr val="3366FF"/>
              </a:solidFill>
              <a:miter lim="800000"/>
              <a:headEnd/>
              <a:tailEnd/>
            </a:ln>
          </p:spPr>
          <p:txBody>
            <a:bodyPr wrap="none" anchor="ctr"/>
            <a:lstStyle/>
            <a:p>
              <a:endParaRPr lang="zh-CN" altLang="en-US"/>
            </a:p>
          </p:txBody>
        </p:sp>
        <p:graphicFrame>
          <p:nvGraphicFramePr>
            <p:cNvPr id="100386" name="Object 65"/>
            <p:cNvGraphicFramePr>
              <a:graphicFrameLocks noChangeAspect="1"/>
            </p:cNvGraphicFramePr>
            <p:nvPr/>
          </p:nvGraphicFramePr>
          <p:xfrm>
            <a:off x="1737" y="2251"/>
            <a:ext cx="287" cy="253"/>
          </p:xfrm>
          <a:graphic>
            <a:graphicData uri="http://schemas.openxmlformats.org/presentationml/2006/ole">
              <p:oleObj spid="_x0000_s100412" name="公式" r:id="rId21" imgW="253890" imgH="228501" progId="Equation.3">
                <p:embed/>
              </p:oleObj>
            </a:graphicData>
          </a:graphic>
        </p:graphicFrame>
        <p:sp>
          <p:nvSpPr>
            <p:cNvPr id="100462" name="Oval 66"/>
            <p:cNvSpPr>
              <a:spLocks noChangeArrowheads="1"/>
            </p:cNvSpPr>
            <p:nvPr/>
          </p:nvSpPr>
          <p:spPr bwMode="auto">
            <a:xfrm>
              <a:off x="2064" y="2982"/>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sp>
          <p:nvSpPr>
            <p:cNvPr id="100463" name="Rectangle 67"/>
            <p:cNvSpPr>
              <a:spLocks noChangeArrowheads="1"/>
            </p:cNvSpPr>
            <p:nvPr/>
          </p:nvSpPr>
          <p:spPr bwMode="auto">
            <a:xfrm>
              <a:off x="3236" y="2389"/>
              <a:ext cx="107" cy="268"/>
            </a:xfrm>
            <a:prstGeom prst="rect">
              <a:avLst/>
            </a:prstGeom>
            <a:solidFill>
              <a:schemeClr val="bg1"/>
            </a:solidFill>
            <a:ln w="25400" algn="ctr">
              <a:solidFill>
                <a:srgbClr val="3366FF"/>
              </a:solidFill>
              <a:miter lim="800000"/>
              <a:headEnd/>
              <a:tailEnd/>
            </a:ln>
          </p:spPr>
          <p:txBody>
            <a:bodyPr wrap="none" anchor="ctr"/>
            <a:lstStyle/>
            <a:p>
              <a:endParaRPr lang="zh-CN" altLang="en-US"/>
            </a:p>
          </p:txBody>
        </p:sp>
        <p:graphicFrame>
          <p:nvGraphicFramePr>
            <p:cNvPr id="100387" name="Object 68"/>
            <p:cNvGraphicFramePr>
              <a:graphicFrameLocks noChangeAspect="1"/>
            </p:cNvGraphicFramePr>
            <p:nvPr/>
          </p:nvGraphicFramePr>
          <p:xfrm>
            <a:off x="2987" y="2392"/>
            <a:ext cx="216" cy="253"/>
          </p:xfrm>
          <a:graphic>
            <a:graphicData uri="http://schemas.openxmlformats.org/presentationml/2006/ole">
              <p:oleObj spid="_x0000_s100413" name="公式" r:id="rId22" imgW="190500" imgH="228600" progId="Equation.3">
                <p:embed/>
              </p:oleObj>
            </a:graphicData>
          </a:graphic>
        </p:graphicFrame>
        <p:grpSp>
          <p:nvGrpSpPr>
            <p:cNvPr id="100464" name="Group 70"/>
            <p:cNvGrpSpPr>
              <a:grpSpLocks/>
            </p:cNvGrpSpPr>
            <p:nvPr/>
          </p:nvGrpSpPr>
          <p:grpSpPr bwMode="auto">
            <a:xfrm rot="5400000">
              <a:off x="1579" y="2229"/>
              <a:ext cx="109" cy="225"/>
              <a:chOff x="2616" y="2928"/>
              <a:chExt cx="120" cy="240"/>
            </a:xfrm>
          </p:grpSpPr>
          <p:sp>
            <p:nvSpPr>
              <p:cNvPr id="100469" name="Line 71"/>
              <p:cNvSpPr>
                <a:spLocks noChangeShapeType="1"/>
              </p:cNvSpPr>
              <p:nvPr/>
            </p:nvSpPr>
            <p:spPr bwMode="auto">
              <a:xfrm>
                <a:off x="2736" y="2928"/>
                <a:ext cx="0" cy="240"/>
              </a:xfrm>
              <a:prstGeom prst="line">
                <a:avLst/>
              </a:prstGeom>
              <a:noFill/>
              <a:ln w="38100">
                <a:solidFill>
                  <a:srgbClr val="008000"/>
                </a:solidFill>
                <a:round/>
                <a:headEnd/>
                <a:tailEnd/>
              </a:ln>
            </p:spPr>
            <p:txBody>
              <a:bodyPr/>
              <a:lstStyle/>
              <a:p>
                <a:endParaRPr lang="zh-CN" altLang="en-US"/>
              </a:p>
            </p:txBody>
          </p:sp>
          <p:sp>
            <p:nvSpPr>
              <p:cNvPr id="100470" name="Line 72"/>
              <p:cNvSpPr>
                <a:spLocks noChangeShapeType="1"/>
              </p:cNvSpPr>
              <p:nvPr/>
            </p:nvSpPr>
            <p:spPr bwMode="auto">
              <a:xfrm>
                <a:off x="2616" y="2928"/>
                <a:ext cx="0" cy="240"/>
              </a:xfrm>
              <a:prstGeom prst="line">
                <a:avLst/>
              </a:prstGeom>
              <a:noFill/>
              <a:ln w="38100">
                <a:solidFill>
                  <a:srgbClr val="008000"/>
                </a:solidFill>
                <a:round/>
                <a:headEnd/>
                <a:tailEnd/>
              </a:ln>
            </p:spPr>
            <p:txBody>
              <a:bodyPr/>
              <a:lstStyle/>
              <a:p>
                <a:endParaRPr lang="zh-CN" altLang="en-US"/>
              </a:p>
            </p:txBody>
          </p:sp>
        </p:grpSp>
        <p:graphicFrame>
          <p:nvGraphicFramePr>
            <p:cNvPr id="100388" name="Object 73"/>
            <p:cNvGraphicFramePr>
              <a:graphicFrameLocks noChangeAspect="1"/>
            </p:cNvGraphicFramePr>
            <p:nvPr/>
          </p:nvGraphicFramePr>
          <p:xfrm>
            <a:off x="1407" y="2390"/>
            <a:ext cx="239" cy="278"/>
          </p:xfrm>
          <a:graphic>
            <a:graphicData uri="http://schemas.openxmlformats.org/presentationml/2006/ole">
              <p:oleObj spid="_x0000_s100414" name="公式" r:id="rId23" imgW="203112" imgH="228501" progId="Equation.3">
                <p:embed/>
              </p:oleObj>
            </a:graphicData>
          </a:graphic>
        </p:graphicFrame>
        <p:graphicFrame>
          <p:nvGraphicFramePr>
            <p:cNvPr id="100389" name="Object 74"/>
            <p:cNvGraphicFramePr>
              <a:graphicFrameLocks noChangeAspect="1"/>
            </p:cNvGraphicFramePr>
            <p:nvPr/>
          </p:nvGraphicFramePr>
          <p:xfrm>
            <a:off x="1483" y="2116"/>
            <a:ext cx="178" cy="171"/>
          </p:xfrm>
          <a:graphic>
            <a:graphicData uri="http://schemas.openxmlformats.org/presentationml/2006/ole">
              <p:oleObj spid="_x0000_s100415" name="公式" r:id="rId24" imgW="139700" imgH="139700" progId="Equation.3">
                <p:embed/>
              </p:oleObj>
            </a:graphicData>
          </a:graphic>
        </p:graphicFrame>
        <p:sp>
          <p:nvSpPr>
            <p:cNvPr id="100465" name="Oval 76"/>
            <p:cNvSpPr>
              <a:spLocks noChangeArrowheads="1"/>
            </p:cNvSpPr>
            <p:nvPr/>
          </p:nvSpPr>
          <p:spPr bwMode="auto">
            <a:xfrm>
              <a:off x="2491" y="2980"/>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sp>
          <p:nvSpPr>
            <p:cNvPr id="100466" name="Oval 82"/>
            <p:cNvSpPr>
              <a:spLocks noChangeArrowheads="1"/>
            </p:cNvSpPr>
            <p:nvPr/>
          </p:nvSpPr>
          <p:spPr bwMode="auto">
            <a:xfrm>
              <a:off x="3244" y="2194"/>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sp>
          <p:nvSpPr>
            <p:cNvPr id="100467" name="Line 83"/>
            <p:cNvSpPr>
              <a:spLocks noChangeShapeType="1"/>
            </p:cNvSpPr>
            <p:nvPr/>
          </p:nvSpPr>
          <p:spPr bwMode="auto">
            <a:xfrm flipV="1">
              <a:off x="1636" y="1779"/>
              <a:ext cx="0" cy="508"/>
            </a:xfrm>
            <a:prstGeom prst="line">
              <a:avLst/>
            </a:prstGeom>
            <a:noFill/>
            <a:ln w="12700">
              <a:solidFill>
                <a:schemeClr val="tx1"/>
              </a:solidFill>
              <a:round/>
              <a:headEnd/>
              <a:tailEnd/>
            </a:ln>
          </p:spPr>
          <p:txBody>
            <a:bodyPr/>
            <a:lstStyle/>
            <a:p>
              <a:endParaRPr lang="zh-CN" altLang="en-US"/>
            </a:p>
          </p:txBody>
        </p:sp>
        <p:sp>
          <p:nvSpPr>
            <p:cNvPr id="100468" name="Line 84"/>
            <p:cNvSpPr>
              <a:spLocks noChangeShapeType="1"/>
            </p:cNvSpPr>
            <p:nvPr/>
          </p:nvSpPr>
          <p:spPr bwMode="auto">
            <a:xfrm>
              <a:off x="1636" y="2407"/>
              <a:ext cx="0" cy="609"/>
            </a:xfrm>
            <a:prstGeom prst="line">
              <a:avLst/>
            </a:prstGeom>
            <a:noFill/>
            <a:ln w="12700">
              <a:solidFill>
                <a:schemeClr val="tx1"/>
              </a:solidFill>
              <a:round/>
              <a:headEnd/>
              <a:tailEnd/>
            </a:ln>
          </p:spPr>
          <p:txBody>
            <a:bodyPr/>
            <a:lstStyle/>
            <a:p>
              <a:endParaRPr lang="zh-CN" altLang="en-US"/>
            </a:p>
          </p:txBody>
        </p:sp>
      </p:grpSp>
      <p:grpSp>
        <p:nvGrpSpPr>
          <p:cNvPr id="10" name="Group 59"/>
          <p:cNvGrpSpPr>
            <a:grpSpLocks/>
          </p:cNvGrpSpPr>
          <p:nvPr/>
        </p:nvGrpSpPr>
        <p:grpSpPr bwMode="auto">
          <a:xfrm>
            <a:off x="4213225" y="3627438"/>
            <a:ext cx="4643438" cy="2060575"/>
            <a:chOff x="2482" y="964"/>
            <a:chExt cx="2925" cy="1298"/>
          </a:xfrm>
        </p:grpSpPr>
        <p:sp>
          <p:nvSpPr>
            <p:cNvPr id="100401" name="Line 6"/>
            <p:cNvSpPr>
              <a:spLocks noChangeShapeType="1"/>
            </p:cNvSpPr>
            <p:nvPr/>
          </p:nvSpPr>
          <p:spPr bwMode="auto">
            <a:xfrm>
              <a:off x="4118" y="2110"/>
              <a:ext cx="0" cy="152"/>
            </a:xfrm>
            <a:prstGeom prst="line">
              <a:avLst/>
            </a:prstGeom>
            <a:noFill/>
            <a:ln w="12700">
              <a:solidFill>
                <a:schemeClr val="tx1"/>
              </a:solidFill>
              <a:round/>
              <a:headEnd/>
              <a:tailEnd/>
            </a:ln>
          </p:spPr>
          <p:txBody>
            <a:bodyPr/>
            <a:lstStyle/>
            <a:p>
              <a:endParaRPr lang="zh-CN" altLang="en-US"/>
            </a:p>
          </p:txBody>
        </p:sp>
        <p:sp>
          <p:nvSpPr>
            <p:cNvPr id="100402" name="Oval 7"/>
            <p:cNvSpPr>
              <a:spLocks noChangeArrowheads="1"/>
            </p:cNvSpPr>
            <p:nvPr/>
          </p:nvSpPr>
          <p:spPr bwMode="auto">
            <a:xfrm>
              <a:off x="4084" y="2075"/>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graphicFrame>
          <p:nvGraphicFramePr>
            <p:cNvPr id="100354" name="Object 8"/>
            <p:cNvGraphicFramePr>
              <a:graphicFrameLocks noChangeAspect="1"/>
            </p:cNvGraphicFramePr>
            <p:nvPr/>
          </p:nvGraphicFramePr>
          <p:xfrm>
            <a:off x="4821" y="1499"/>
            <a:ext cx="243" cy="239"/>
          </p:xfrm>
          <a:graphic>
            <a:graphicData uri="http://schemas.openxmlformats.org/presentationml/2006/ole">
              <p:oleObj spid="_x0000_s100416" name="公式" r:id="rId25" imgW="215619" imgH="215619" progId="Equation.3">
                <p:embed/>
              </p:oleObj>
            </a:graphicData>
          </a:graphic>
        </p:graphicFrame>
        <p:sp>
          <p:nvSpPr>
            <p:cNvPr id="100403" name="Line 9"/>
            <p:cNvSpPr>
              <a:spLocks noChangeShapeType="1"/>
            </p:cNvSpPr>
            <p:nvPr/>
          </p:nvSpPr>
          <p:spPr bwMode="auto">
            <a:xfrm>
              <a:off x="4043" y="2262"/>
              <a:ext cx="152" cy="0"/>
            </a:xfrm>
            <a:prstGeom prst="line">
              <a:avLst/>
            </a:prstGeom>
            <a:noFill/>
            <a:ln w="38100">
              <a:solidFill>
                <a:schemeClr val="tx1"/>
              </a:solidFill>
              <a:round/>
              <a:headEnd/>
              <a:tailEnd/>
            </a:ln>
          </p:spPr>
          <p:txBody>
            <a:bodyPr/>
            <a:lstStyle/>
            <a:p>
              <a:endParaRPr lang="zh-CN" altLang="en-US"/>
            </a:p>
          </p:txBody>
        </p:sp>
        <p:sp>
          <p:nvSpPr>
            <p:cNvPr id="100404" name="Line 10"/>
            <p:cNvSpPr>
              <a:spLocks noChangeShapeType="1"/>
            </p:cNvSpPr>
            <p:nvPr/>
          </p:nvSpPr>
          <p:spPr bwMode="auto">
            <a:xfrm flipH="1">
              <a:off x="2880" y="1124"/>
              <a:ext cx="1068" cy="0"/>
            </a:xfrm>
            <a:prstGeom prst="line">
              <a:avLst/>
            </a:prstGeom>
            <a:noFill/>
            <a:ln w="12700">
              <a:solidFill>
                <a:schemeClr val="tx1"/>
              </a:solidFill>
              <a:round/>
              <a:headEnd/>
              <a:tailEnd/>
            </a:ln>
          </p:spPr>
          <p:txBody>
            <a:bodyPr/>
            <a:lstStyle/>
            <a:p>
              <a:endParaRPr lang="zh-CN" altLang="en-US"/>
            </a:p>
          </p:txBody>
        </p:sp>
        <p:sp>
          <p:nvSpPr>
            <p:cNvPr id="100405" name="Line 16"/>
            <p:cNvSpPr>
              <a:spLocks noChangeShapeType="1"/>
            </p:cNvSpPr>
            <p:nvPr/>
          </p:nvSpPr>
          <p:spPr bwMode="auto">
            <a:xfrm>
              <a:off x="2873" y="2112"/>
              <a:ext cx="2235" cy="0"/>
            </a:xfrm>
            <a:prstGeom prst="line">
              <a:avLst/>
            </a:prstGeom>
            <a:noFill/>
            <a:ln w="12700">
              <a:solidFill>
                <a:schemeClr val="tx1"/>
              </a:solidFill>
              <a:round/>
              <a:headEnd/>
              <a:tailEnd/>
            </a:ln>
          </p:spPr>
          <p:txBody>
            <a:bodyPr/>
            <a:lstStyle/>
            <a:p>
              <a:endParaRPr lang="zh-CN" altLang="en-US"/>
            </a:p>
          </p:txBody>
        </p:sp>
        <p:sp>
          <p:nvSpPr>
            <p:cNvPr id="100406" name="Line 17"/>
            <p:cNvSpPr>
              <a:spLocks noChangeShapeType="1"/>
            </p:cNvSpPr>
            <p:nvPr/>
          </p:nvSpPr>
          <p:spPr bwMode="auto">
            <a:xfrm flipV="1">
              <a:off x="4124" y="1347"/>
              <a:ext cx="0" cy="771"/>
            </a:xfrm>
            <a:prstGeom prst="line">
              <a:avLst/>
            </a:prstGeom>
            <a:noFill/>
            <a:ln w="12700">
              <a:solidFill>
                <a:schemeClr val="tx1"/>
              </a:solidFill>
              <a:round/>
              <a:headEnd/>
              <a:tailEnd/>
            </a:ln>
          </p:spPr>
          <p:txBody>
            <a:bodyPr/>
            <a:lstStyle/>
            <a:p>
              <a:endParaRPr lang="zh-CN" altLang="en-US"/>
            </a:p>
          </p:txBody>
        </p:sp>
        <p:sp>
          <p:nvSpPr>
            <p:cNvPr id="100407" name="Line 19"/>
            <p:cNvSpPr>
              <a:spLocks noChangeShapeType="1"/>
            </p:cNvSpPr>
            <p:nvPr/>
          </p:nvSpPr>
          <p:spPr bwMode="auto">
            <a:xfrm flipV="1">
              <a:off x="3547" y="1119"/>
              <a:ext cx="0" cy="980"/>
            </a:xfrm>
            <a:prstGeom prst="line">
              <a:avLst/>
            </a:prstGeom>
            <a:noFill/>
            <a:ln w="12700">
              <a:solidFill>
                <a:schemeClr val="tx1"/>
              </a:solidFill>
              <a:round/>
              <a:headEnd/>
              <a:tailEnd/>
            </a:ln>
          </p:spPr>
          <p:txBody>
            <a:bodyPr/>
            <a:lstStyle/>
            <a:p>
              <a:endParaRPr lang="zh-CN" altLang="en-US"/>
            </a:p>
          </p:txBody>
        </p:sp>
        <p:sp>
          <p:nvSpPr>
            <p:cNvPr id="100408" name="Line 20"/>
            <p:cNvSpPr>
              <a:spLocks noChangeShapeType="1"/>
            </p:cNvSpPr>
            <p:nvPr/>
          </p:nvSpPr>
          <p:spPr bwMode="auto">
            <a:xfrm>
              <a:off x="2875" y="1131"/>
              <a:ext cx="0" cy="982"/>
            </a:xfrm>
            <a:prstGeom prst="line">
              <a:avLst/>
            </a:prstGeom>
            <a:noFill/>
            <a:ln w="12700">
              <a:solidFill>
                <a:schemeClr val="tx1"/>
              </a:solidFill>
              <a:round/>
              <a:headEnd/>
              <a:tailEnd/>
            </a:ln>
          </p:spPr>
          <p:txBody>
            <a:bodyPr/>
            <a:lstStyle/>
            <a:p>
              <a:endParaRPr lang="zh-CN" altLang="en-US"/>
            </a:p>
          </p:txBody>
        </p:sp>
        <p:sp>
          <p:nvSpPr>
            <p:cNvPr id="100409" name="Rectangle 21"/>
            <p:cNvSpPr>
              <a:spLocks noChangeArrowheads="1"/>
            </p:cNvSpPr>
            <p:nvPr/>
          </p:nvSpPr>
          <p:spPr bwMode="auto">
            <a:xfrm>
              <a:off x="3490" y="1472"/>
              <a:ext cx="107" cy="268"/>
            </a:xfrm>
            <a:prstGeom prst="rect">
              <a:avLst/>
            </a:prstGeom>
            <a:solidFill>
              <a:schemeClr val="bg1"/>
            </a:solidFill>
            <a:ln w="25400" algn="ctr">
              <a:solidFill>
                <a:srgbClr val="3366FF"/>
              </a:solidFill>
              <a:miter lim="800000"/>
              <a:headEnd/>
              <a:tailEnd/>
            </a:ln>
          </p:spPr>
          <p:txBody>
            <a:bodyPr wrap="none" anchor="ctr"/>
            <a:lstStyle/>
            <a:p>
              <a:endParaRPr lang="zh-CN" altLang="en-US"/>
            </a:p>
          </p:txBody>
        </p:sp>
        <p:graphicFrame>
          <p:nvGraphicFramePr>
            <p:cNvPr id="100355" name="Object 22"/>
            <p:cNvGraphicFramePr>
              <a:graphicFrameLocks noChangeAspect="1"/>
            </p:cNvGraphicFramePr>
            <p:nvPr/>
          </p:nvGraphicFramePr>
          <p:xfrm>
            <a:off x="3624" y="1474"/>
            <a:ext cx="215" cy="253"/>
          </p:xfrm>
          <a:graphic>
            <a:graphicData uri="http://schemas.openxmlformats.org/presentationml/2006/ole">
              <p:oleObj spid="_x0000_s100417" name="公式" r:id="rId26" imgW="190500" imgH="228600" progId="Equation.3">
                <p:embed/>
              </p:oleObj>
            </a:graphicData>
          </a:graphic>
        </p:graphicFrame>
        <p:grpSp>
          <p:nvGrpSpPr>
            <p:cNvPr id="100410" name="Group 23"/>
            <p:cNvGrpSpPr>
              <a:grpSpLocks/>
            </p:cNvGrpSpPr>
            <p:nvPr/>
          </p:nvGrpSpPr>
          <p:grpSpPr bwMode="auto">
            <a:xfrm>
              <a:off x="2482" y="1594"/>
              <a:ext cx="524" cy="443"/>
              <a:chOff x="865" y="2535"/>
              <a:chExt cx="524" cy="443"/>
            </a:xfrm>
          </p:grpSpPr>
          <p:graphicFrame>
            <p:nvGraphicFramePr>
              <p:cNvPr id="100369" name="Object 24"/>
              <p:cNvGraphicFramePr>
                <a:graphicFrameLocks noChangeAspect="1"/>
              </p:cNvGraphicFramePr>
              <p:nvPr/>
            </p:nvGraphicFramePr>
            <p:xfrm>
              <a:off x="1021" y="2535"/>
              <a:ext cx="157" cy="158"/>
            </p:xfrm>
            <a:graphic>
              <a:graphicData uri="http://schemas.openxmlformats.org/presentationml/2006/ole">
                <p:oleObj spid="_x0000_s100418" name="公式" r:id="rId27" imgW="139700" imgH="139700" progId="Equation.3">
                  <p:embed/>
                </p:oleObj>
              </a:graphicData>
            </a:graphic>
          </p:graphicFrame>
          <p:graphicFrame>
            <p:nvGraphicFramePr>
              <p:cNvPr id="100370" name="Object 25"/>
              <p:cNvGraphicFramePr>
                <a:graphicFrameLocks noChangeAspect="1"/>
              </p:cNvGraphicFramePr>
              <p:nvPr/>
            </p:nvGraphicFramePr>
            <p:xfrm>
              <a:off x="1008" y="2889"/>
              <a:ext cx="158" cy="89"/>
            </p:xfrm>
            <a:graphic>
              <a:graphicData uri="http://schemas.openxmlformats.org/presentationml/2006/ole">
                <p:oleObj spid="_x0000_s100419" name="公式" r:id="rId28" imgW="139518" imgH="76101" progId="Equation.3">
                  <p:embed/>
                </p:oleObj>
              </a:graphicData>
            </a:graphic>
          </p:graphicFrame>
          <p:graphicFrame>
            <p:nvGraphicFramePr>
              <p:cNvPr id="100371" name="Object 26"/>
              <p:cNvGraphicFramePr>
                <a:graphicFrameLocks noChangeAspect="1"/>
              </p:cNvGraphicFramePr>
              <p:nvPr/>
            </p:nvGraphicFramePr>
            <p:xfrm>
              <a:off x="865" y="2636"/>
              <a:ext cx="172" cy="253"/>
            </p:xfrm>
            <a:graphic>
              <a:graphicData uri="http://schemas.openxmlformats.org/presentationml/2006/ole">
                <p:oleObj spid="_x0000_s100420" name="公式" r:id="rId29" imgW="152334" imgH="228501" progId="Equation.3">
                  <p:embed/>
                </p:oleObj>
              </a:graphicData>
            </a:graphic>
          </p:graphicFrame>
          <p:grpSp>
            <p:nvGrpSpPr>
              <p:cNvPr id="100428" name="Group 27"/>
              <p:cNvGrpSpPr>
                <a:grpSpLocks/>
              </p:cNvGrpSpPr>
              <p:nvPr/>
            </p:nvGrpSpPr>
            <p:grpSpPr bwMode="auto">
              <a:xfrm>
                <a:off x="1120" y="2648"/>
                <a:ext cx="269" cy="268"/>
                <a:chOff x="144" y="3216"/>
                <a:chExt cx="240" cy="240"/>
              </a:xfrm>
            </p:grpSpPr>
            <p:sp>
              <p:nvSpPr>
                <p:cNvPr id="100429" name="Oval 28"/>
                <p:cNvSpPr>
                  <a:spLocks noChangeArrowheads="1"/>
                </p:cNvSpPr>
                <p:nvPr/>
              </p:nvSpPr>
              <p:spPr bwMode="auto">
                <a:xfrm>
                  <a:off x="144" y="3216"/>
                  <a:ext cx="240" cy="240"/>
                </a:xfrm>
                <a:prstGeom prst="ellipse">
                  <a:avLst/>
                </a:prstGeom>
                <a:noFill/>
                <a:ln w="38100" algn="ctr">
                  <a:solidFill>
                    <a:srgbClr val="FF9900"/>
                  </a:solidFill>
                  <a:round/>
                  <a:headEnd/>
                  <a:tailEnd/>
                </a:ln>
              </p:spPr>
              <p:txBody>
                <a:bodyPr wrap="none" anchor="ctr"/>
                <a:lstStyle/>
                <a:p>
                  <a:endParaRPr lang="zh-CN" altLang="en-US"/>
                </a:p>
              </p:txBody>
            </p:sp>
            <p:sp>
              <p:nvSpPr>
                <p:cNvPr id="100430" name="Line 29"/>
                <p:cNvSpPr>
                  <a:spLocks noChangeShapeType="1"/>
                </p:cNvSpPr>
                <p:nvPr/>
              </p:nvSpPr>
              <p:spPr bwMode="auto">
                <a:xfrm>
                  <a:off x="264" y="3216"/>
                  <a:ext cx="0" cy="240"/>
                </a:xfrm>
                <a:prstGeom prst="line">
                  <a:avLst/>
                </a:prstGeom>
                <a:noFill/>
                <a:ln w="25400">
                  <a:solidFill>
                    <a:srgbClr val="FF9900"/>
                  </a:solidFill>
                  <a:round/>
                  <a:headEnd/>
                  <a:tailEnd/>
                </a:ln>
              </p:spPr>
              <p:txBody>
                <a:bodyPr/>
                <a:lstStyle/>
                <a:p>
                  <a:endParaRPr lang="zh-CN" altLang="en-US"/>
                </a:p>
              </p:txBody>
            </p:sp>
          </p:grpSp>
        </p:grpSp>
        <p:grpSp>
          <p:nvGrpSpPr>
            <p:cNvPr id="100411" name="Group 30"/>
            <p:cNvGrpSpPr>
              <a:grpSpLocks/>
            </p:cNvGrpSpPr>
            <p:nvPr/>
          </p:nvGrpSpPr>
          <p:grpSpPr bwMode="auto">
            <a:xfrm>
              <a:off x="2598" y="1250"/>
              <a:ext cx="335" cy="279"/>
              <a:chOff x="2855" y="1195"/>
              <a:chExt cx="335" cy="279"/>
            </a:xfrm>
          </p:grpSpPr>
          <p:sp>
            <p:nvSpPr>
              <p:cNvPr id="100427" name="Rectangle 31"/>
              <p:cNvSpPr>
                <a:spLocks noChangeArrowheads="1"/>
              </p:cNvSpPr>
              <p:nvPr/>
            </p:nvSpPr>
            <p:spPr bwMode="auto">
              <a:xfrm>
                <a:off x="3083" y="1206"/>
                <a:ext cx="107" cy="268"/>
              </a:xfrm>
              <a:prstGeom prst="rect">
                <a:avLst/>
              </a:prstGeom>
              <a:solidFill>
                <a:schemeClr val="bg1"/>
              </a:solidFill>
              <a:ln w="25400" algn="ctr">
                <a:solidFill>
                  <a:srgbClr val="3366FF"/>
                </a:solidFill>
                <a:miter lim="800000"/>
                <a:headEnd/>
                <a:tailEnd/>
              </a:ln>
            </p:spPr>
            <p:txBody>
              <a:bodyPr wrap="none" anchor="ctr"/>
              <a:lstStyle/>
              <a:p>
                <a:endParaRPr lang="zh-CN" altLang="en-US"/>
              </a:p>
            </p:txBody>
          </p:sp>
          <p:graphicFrame>
            <p:nvGraphicFramePr>
              <p:cNvPr id="100368" name="Object 32"/>
              <p:cNvGraphicFramePr>
                <a:graphicFrameLocks noChangeAspect="1"/>
              </p:cNvGraphicFramePr>
              <p:nvPr/>
            </p:nvGraphicFramePr>
            <p:xfrm>
              <a:off x="2855" y="1195"/>
              <a:ext cx="215" cy="253"/>
            </p:xfrm>
            <a:graphic>
              <a:graphicData uri="http://schemas.openxmlformats.org/presentationml/2006/ole">
                <p:oleObj spid="_x0000_s100421" name="公式" r:id="rId30" imgW="190500" imgH="228600" progId="Equation.3">
                  <p:embed/>
                </p:oleObj>
              </a:graphicData>
            </a:graphic>
          </p:graphicFrame>
        </p:grpSp>
        <p:graphicFrame>
          <p:nvGraphicFramePr>
            <p:cNvPr id="100356" name="Object 33"/>
            <p:cNvGraphicFramePr>
              <a:graphicFrameLocks noChangeAspect="1"/>
            </p:cNvGraphicFramePr>
            <p:nvPr/>
          </p:nvGraphicFramePr>
          <p:xfrm>
            <a:off x="3200" y="1124"/>
            <a:ext cx="178" cy="171"/>
          </p:xfrm>
          <a:graphic>
            <a:graphicData uri="http://schemas.openxmlformats.org/presentationml/2006/ole">
              <p:oleObj spid="_x0000_s100422" name="公式" r:id="rId31" imgW="139700" imgH="139700" progId="Equation.3">
                <p:embed/>
              </p:oleObj>
            </a:graphicData>
          </a:graphic>
        </p:graphicFrame>
        <p:graphicFrame>
          <p:nvGraphicFramePr>
            <p:cNvPr id="100357" name="Object 34"/>
            <p:cNvGraphicFramePr>
              <a:graphicFrameLocks noChangeAspect="1"/>
            </p:cNvGraphicFramePr>
            <p:nvPr/>
          </p:nvGraphicFramePr>
          <p:xfrm>
            <a:off x="3200" y="1978"/>
            <a:ext cx="153" cy="81"/>
          </p:xfrm>
          <a:graphic>
            <a:graphicData uri="http://schemas.openxmlformats.org/presentationml/2006/ole">
              <p:oleObj spid="_x0000_s100423" name="公式" r:id="rId32" imgW="139518" imgH="76101" progId="Equation.3">
                <p:embed/>
              </p:oleObj>
            </a:graphicData>
          </a:graphic>
        </p:graphicFrame>
        <p:graphicFrame>
          <p:nvGraphicFramePr>
            <p:cNvPr id="100358" name="Object 35"/>
            <p:cNvGraphicFramePr>
              <a:graphicFrameLocks noChangeAspect="1"/>
            </p:cNvGraphicFramePr>
            <p:nvPr/>
          </p:nvGraphicFramePr>
          <p:xfrm>
            <a:off x="3190" y="1459"/>
            <a:ext cx="198" cy="269"/>
          </p:xfrm>
          <a:graphic>
            <a:graphicData uri="http://schemas.openxmlformats.org/presentationml/2006/ole">
              <p:oleObj spid="_x0000_s100424" name="公式" r:id="rId33" imgW="152268" imgH="215713" progId="Equation.3">
                <p:embed/>
              </p:oleObj>
            </a:graphicData>
          </a:graphic>
        </p:graphicFrame>
        <p:sp>
          <p:nvSpPr>
            <p:cNvPr id="100412" name="Oval 37"/>
            <p:cNvSpPr>
              <a:spLocks noChangeArrowheads="1"/>
            </p:cNvSpPr>
            <p:nvPr/>
          </p:nvSpPr>
          <p:spPr bwMode="auto">
            <a:xfrm>
              <a:off x="3512" y="2075"/>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sp>
          <p:nvSpPr>
            <p:cNvPr id="100413" name="Oval 38"/>
            <p:cNvSpPr>
              <a:spLocks noChangeArrowheads="1"/>
            </p:cNvSpPr>
            <p:nvPr/>
          </p:nvSpPr>
          <p:spPr bwMode="auto">
            <a:xfrm>
              <a:off x="4581" y="1092"/>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graphicFrame>
          <p:nvGraphicFramePr>
            <p:cNvPr id="100359" name="Object 39"/>
            <p:cNvGraphicFramePr>
              <a:graphicFrameLocks noChangeAspect="1"/>
            </p:cNvGraphicFramePr>
            <p:nvPr/>
          </p:nvGraphicFramePr>
          <p:xfrm>
            <a:off x="5192" y="1469"/>
            <a:ext cx="215" cy="285"/>
          </p:xfrm>
          <a:graphic>
            <a:graphicData uri="http://schemas.openxmlformats.org/presentationml/2006/ole">
              <p:oleObj spid="_x0000_s100425" name="公式" r:id="rId34" imgW="165028" imgH="228501" progId="Equation.3">
                <p:embed/>
              </p:oleObj>
            </a:graphicData>
          </a:graphic>
        </p:graphicFrame>
        <p:graphicFrame>
          <p:nvGraphicFramePr>
            <p:cNvPr id="100360" name="Object 40"/>
            <p:cNvGraphicFramePr>
              <a:graphicFrameLocks noChangeAspect="1"/>
            </p:cNvGraphicFramePr>
            <p:nvPr/>
          </p:nvGraphicFramePr>
          <p:xfrm>
            <a:off x="5191" y="1119"/>
            <a:ext cx="153" cy="147"/>
          </p:xfrm>
          <a:graphic>
            <a:graphicData uri="http://schemas.openxmlformats.org/presentationml/2006/ole">
              <p:oleObj spid="_x0000_s100426" name="公式" r:id="rId35" imgW="139700" imgH="139700" progId="Equation.3">
                <p:embed/>
              </p:oleObj>
            </a:graphicData>
          </a:graphic>
        </p:graphicFrame>
        <p:graphicFrame>
          <p:nvGraphicFramePr>
            <p:cNvPr id="100361" name="Object 41"/>
            <p:cNvGraphicFramePr>
              <a:graphicFrameLocks noChangeAspect="1"/>
            </p:cNvGraphicFramePr>
            <p:nvPr/>
          </p:nvGraphicFramePr>
          <p:xfrm>
            <a:off x="5191" y="2054"/>
            <a:ext cx="153" cy="81"/>
          </p:xfrm>
          <a:graphic>
            <a:graphicData uri="http://schemas.openxmlformats.org/presentationml/2006/ole">
              <p:oleObj spid="_x0000_s100427" name="公式" r:id="rId36" imgW="139518" imgH="76101" progId="Equation.3">
                <p:embed/>
              </p:oleObj>
            </a:graphicData>
          </a:graphic>
        </p:graphicFrame>
        <p:graphicFrame>
          <p:nvGraphicFramePr>
            <p:cNvPr id="100362" name="Object 43"/>
            <p:cNvGraphicFramePr>
              <a:graphicFrameLocks noChangeAspect="1"/>
            </p:cNvGraphicFramePr>
            <p:nvPr/>
          </p:nvGraphicFramePr>
          <p:xfrm>
            <a:off x="4315" y="1475"/>
            <a:ext cx="216" cy="253"/>
          </p:xfrm>
          <a:graphic>
            <a:graphicData uri="http://schemas.openxmlformats.org/presentationml/2006/ole">
              <p:oleObj spid="_x0000_s100428" name="公式" r:id="rId37" imgW="190500" imgH="228600" progId="Equation.3">
                <p:embed/>
              </p:oleObj>
            </a:graphicData>
          </a:graphic>
        </p:graphicFrame>
        <p:graphicFrame>
          <p:nvGraphicFramePr>
            <p:cNvPr id="100363" name="Object 44"/>
            <p:cNvGraphicFramePr>
              <a:graphicFrameLocks noChangeAspect="1"/>
            </p:cNvGraphicFramePr>
            <p:nvPr/>
          </p:nvGraphicFramePr>
          <p:xfrm>
            <a:off x="4133" y="1347"/>
            <a:ext cx="144" cy="197"/>
          </p:xfrm>
          <a:graphic>
            <a:graphicData uri="http://schemas.openxmlformats.org/presentationml/2006/ole">
              <p:oleObj spid="_x0000_s100429" name="公式" r:id="rId38" imgW="126725" imgH="177415" progId="Equation.3">
                <p:embed/>
              </p:oleObj>
            </a:graphicData>
          </a:graphic>
        </p:graphicFrame>
        <p:graphicFrame>
          <p:nvGraphicFramePr>
            <p:cNvPr id="100364" name="Object 45"/>
            <p:cNvGraphicFramePr>
              <a:graphicFrameLocks noChangeAspect="1"/>
            </p:cNvGraphicFramePr>
            <p:nvPr/>
          </p:nvGraphicFramePr>
          <p:xfrm>
            <a:off x="3792" y="964"/>
            <a:ext cx="129" cy="155"/>
          </p:xfrm>
          <a:graphic>
            <a:graphicData uri="http://schemas.openxmlformats.org/presentationml/2006/ole">
              <p:oleObj spid="_x0000_s100430" name="公式" r:id="rId39" imgW="114201" imgH="139579" progId="Equation.3">
                <p:embed/>
              </p:oleObj>
            </a:graphicData>
          </a:graphic>
        </p:graphicFrame>
        <p:graphicFrame>
          <p:nvGraphicFramePr>
            <p:cNvPr id="100365" name="Object 46"/>
            <p:cNvGraphicFramePr>
              <a:graphicFrameLocks noChangeAspect="1"/>
            </p:cNvGraphicFramePr>
            <p:nvPr/>
          </p:nvGraphicFramePr>
          <p:xfrm>
            <a:off x="4299" y="964"/>
            <a:ext cx="130" cy="155"/>
          </p:xfrm>
          <a:graphic>
            <a:graphicData uri="http://schemas.openxmlformats.org/presentationml/2006/ole">
              <p:oleObj spid="_x0000_s100431" name="公式" r:id="rId40" imgW="114201" imgH="139579" progId="Equation.3">
                <p:embed/>
              </p:oleObj>
            </a:graphicData>
          </a:graphic>
        </p:graphicFrame>
        <p:sp>
          <p:nvSpPr>
            <p:cNvPr id="100414" name="Oval 47"/>
            <p:cNvSpPr>
              <a:spLocks noChangeArrowheads="1"/>
            </p:cNvSpPr>
            <p:nvPr/>
          </p:nvSpPr>
          <p:spPr bwMode="auto">
            <a:xfrm>
              <a:off x="3516" y="1087"/>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sp>
          <p:nvSpPr>
            <p:cNvPr id="100415" name="Line 48"/>
            <p:cNvSpPr>
              <a:spLocks noChangeShapeType="1"/>
            </p:cNvSpPr>
            <p:nvPr/>
          </p:nvSpPr>
          <p:spPr bwMode="auto">
            <a:xfrm>
              <a:off x="4302" y="1119"/>
              <a:ext cx="806" cy="0"/>
            </a:xfrm>
            <a:prstGeom prst="line">
              <a:avLst/>
            </a:prstGeom>
            <a:noFill/>
            <a:ln w="12700">
              <a:solidFill>
                <a:schemeClr val="tx1"/>
              </a:solidFill>
              <a:round/>
              <a:headEnd/>
              <a:tailEnd/>
            </a:ln>
          </p:spPr>
          <p:txBody>
            <a:bodyPr/>
            <a:lstStyle/>
            <a:p>
              <a:endParaRPr lang="zh-CN" altLang="en-US"/>
            </a:p>
          </p:txBody>
        </p:sp>
        <p:sp>
          <p:nvSpPr>
            <p:cNvPr id="100416" name="Line 49"/>
            <p:cNvSpPr>
              <a:spLocks noChangeShapeType="1"/>
            </p:cNvSpPr>
            <p:nvPr/>
          </p:nvSpPr>
          <p:spPr bwMode="auto">
            <a:xfrm>
              <a:off x="5108" y="1119"/>
              <a:ext cx="0" cy="990"/>
            </a:xfrm>
            <a:prstGeom prst="line">
              <a:avLst/>
            </a:prstGeom>
            <a:noFill/>
            <a:ln w="12700">
              <a:solidFill>
                <a:schemeClr val="tx1"/>
              </a:solidFill>
              <a:round/>
              <a:headEnd/>
              <a:tailEnd/>
            </a:ln>
          </p:spPr>
          <p:txBody>
            <a:bodyPr/>
            <a:lstStyle/>
            <a:p>
              <a:endParaRPr lang="zh-CN" altLang="en-US"/>
            </a:p>
          </p:txBody>
        </p:sp>
        <p:sp>
          <p:nvSpPr>
            <p:cNvPr id="100417" name="Rectangle 51"/>
            <p:cNvSpPr>
              <a:spLocks noChangeArrowheads="1"/>
            </p:cNvSpPr>
            <p:nvPr/>
          </p:nvSpPr>
          <p:spPr bwMode="auto">
            <a:xfrm>
              <a:off x="5059" y="1474"/>
              <a:ext cx="107" cy="268"/>
            </a:xfrm>
            <a:prstGeom prst="rect">
              <a:avLst/>
            </a:prstGeom>
            <a:solidFill>
              <a:schemeClr val="bg1"/>
            </a:solidFill>
            <a:ln w="25400" algn="ctr">
              <a:solidFill>
                <a:srgbClr val="3366FF"/>
              </a:solidFill>
              <a:miter lim="800000"/>
              <a:headEnd/>
              <a:tailEnd/>
            </a:ln>
          </p:spPr>
          <p:txBody>
            <a:bodyPr wrap="none" anchor="ctr"/>
            <a:lstStyle/>
            <a:p>
              <a:endParaRPr lang="zh-CN" altLang="en-US"/>
            </a:p>
          </p:txBody>
        </p:sp>
        <p:sp>
          <p:nvSpPr>
            <p:cNvPr id="100418" name="Oval 52"/>
            <p:cNvSpPr>
              <a:spLocks noChangeArrowheads="1"/>
            </p:cNvSpPr>
            <p:nvPr/>
          </p:nvSpPr>
          <p:spPr bwMode="auto">
            <a:xfrm>
              <a:off x="4572" y="2075"/>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grpSp>
          <p:nvGrpSpPr>
            <p:cNvPr id="100419" name="Group 12"/>
            <p:cNvGrpSpPr>
              <a:grpSpLocks/>
            </p:cNvGrpSpPr>
            <p:nvPr/>
          </p:nvGrpSpPr>
          <p:grpSpPr bwMode="auto">
            <a:xfrm rot="-5400000">
              <a:off x="4003" y="1048"/>
              <a:ext cx="218" cy="366"/>
              <a:chOff x="2589" y="2584"/>
              <a:chExt cx="218" cy="366"/>
            </a:xfrm>
          </p:grpSpPr>
          <p:sp>
            <p:nvSpPr>
              <p:cNvPr id="100424" name="Line 13"/>
              <p:cNvSpPr>
                <a:spLocks noChangeShapeType="1"/>
              </p:cNvSpPr>
              <p:nvPr/>
            </p:nvSpPr>
            <p:spPr bwMode="auto">
              <a:xfrm>
                <a:off x="2589" y="2584"/>
                <a:ext cx="0" cy="359"/>
              </a:xfrm>
              <a:prstGeom prst="line">
                <a:avLst/>
              </a:prstGeom>
              <a:noFill/>
              <a:ln w="38100">
                <a:solidFill>
                  <a:srgbClr val="FF0000"/>
                </a:solidFill>
                <a:round/>
                <a:headEnd/>
                <a:tailEnd/>
              </a:ln>
            </p:spPr>
            <p:txBody>
              <a:bodyPr/>
              <a:lstStyle/>
              <a:p>
                <a:endParaRPr lang="zh-CN" altLang="en-US"/>
              </a:p>
            </p:txBody>
          </p:sp>
          <p:sp>
            <p:nvSpPr>
              <p:cNvPr id="100425" name="Line 14"/>
              <p:cNvSpPr>
                <a:spLocks noChangeShapeType="1"/>
              </p:cNvSpPr>
              <p:nvPr/>
            </p:nvSpPr>
            <p:spPr bwMode="auto">
              <a:xfrm flipV="1">
                <a:off x="2589" y="2609"/>
                <a:ext cx="218" cy="109"/>
              </a:xfrm>
              <a:prstGeom prst="line">
                <a:avLst/>
              </a:prstGeom>
              <a:noFill/>
              <a:ln w="12700">
                <a:solidFill>
                  <a:srgbClr val="FF0000"/>
                </a:solidFill>
                <a:round/>
                <a:headEnd/>
                <a:tailEnd type="triangle" w="med" len="lg"/>
              </a:ln>
            </p:spPr>
            <p:txBody>
              <a:bodyPr/>
              <a:lstStyle/>
              <a:p>
                <a:endParaRPr lang="zh-CN" altLang="en-US"/>
              </a:p>
            </p:txBody>
          </p:sp>
          <p:sp>
            <p:nvSpPr>
              <p:cNvPr id="100426" name="Line 15"/>
              <p:cNvSpPr>
                <a:spLocks noChangeShapeType="1"/>
              </p:cNvSpPr>
              <p:nvPr/>
            </p:nvSpPr>
            <p:spPr bwMode="auto">
              <a:xfrm>
                <a:off x="2591" y="2842"/>
                <a:ext cx="216" cy="108"/>
              </a:xfrm>
              <a:prstGeom prst="line">
                <a:avLst/>
              </a:prstGeom>
              <a:noFill/>
              <a:ln w="12700">
                <a:solidFill>
                  <a:srgbClr val="FF0000"/>
                </a:solidFill>
                <a:round/>
                <a:headEnd/>
                <a:tailEnd type="none" w="med" len="lg"/>
              </a:ln>
            </p:spPr>
            <p:txBody>
              <a:bodyPr/>
              <a:lstStyle/>
              <a:p>
                <a:endParaRPr lang="zh-CN" altLang="en-US"/>
              </a:p>
            </p:txBody>
          </p:sp>
        </p:grpSp>
        <p:sp>
          <p:nvSpPr>
            <p:cNvPr id="100420" name="Line 54"/>
            <p:cNvSpPr>
              <a:spLocks noChangeShapeType="1"/>
            </p:cNvSpPr>
            <p:nvPr/>
          </p:nvSpPr>
          <p:spPr bwMode="auto">
            <a:xfrm flipV="1">
              <a:off x="4608" y="1119"/>
              <a:ext cx="0" cy="990"/>
            </a:xfrm>
            <a:prstGeom prst="line">
              <a:avLst/>
            </a:prstGeom>
            <a:noFill/>
            <a:ln w="12700">
              <a:solidFill>
                <a:schemeClr val="tx1"/>
              </a:solidFill>
              <a:round/>
              <a:headEnd/>
              <a:tailEnd/>
            </a:ln>
          </p:spPr>
          <p:txBody>
            <a:bodyPr/>
            <a:lstStyle/>
            <a:p>
              <a:endParaRPr lang="zh-CN" altLang="en-US"/>
            </a:p>
          </p:txBody>
        </p:sp>
        <p:sp>
          <p:nvSpPr>
            <p:cNvPr id="100421" name="Rectangle 42"/>
            <p:cNvSpPr>
              <a:spLocks noChangeArrowheads="1"/>
            </p:cNvSpPr>
            <p:nvPr/>
          </p:nvSpPr>
          <p:spPr bwMode="auto">
            <a:xfrm>
              <a:off x="4556" y="1474"/>
              <a:ext cx="107" cy="268"/>
            </a:xfrm>
            <a:prstGeom prst="rect">
              <a:avLst/>
            </a:prstGeom>
            <a:solidFill>
              <a:schemeClr val="bg1"/>
            </a:solidFill>
            <a:ln w="25400" algn="ctr">
              <a:solidFill>
                <a:srgbClr val="3366FF"/>
              </a:solidFill>
              <a:miter lim="800000"/>
              <a:headEnd/>
              <a:tailEnd/>
            </a:ln>
          </p:spPr>
          <p:txBody>
            <a:bodyPr wrap="none" anchor="ctr"/>
            <a:lstStyle/>
            <a:p>
              <a:endParaRPr lang="zh-CN" altLang="en-US"/>
            </a:p>
          </p:txBody>
        </p:sp>
        <p:sp>
          <p:nvSpPr>
            <p:cNvPr id="100422" name="Line 55"/>
            <p:cNvSpPr>
              <a:spLocks noChangeShapeType="1"/>
            </p:cNvSpPr>
            <p:nvPr/>
          </p:nvSpPr>
          <p:spPr bwMode="auto">
            <a:xfrm flipH="1">
              <a:off x="3667" y="1169"/>
              <a:ext cx="229" cy="0"/>
            </a:xfrm>
            <a:prstGeom prst="line">
              <a:avLst/>
            </a:prstGeom>
            <a:noFill/>
            <a:ln w="12700">
              <a:solidFill>
                <a:schemeClr val="tx1"/>
              </a:solidFill>
              <a:round/>
              <a:headEnd/>
              <a:tailEnd type="triangle" w="med" len="lg"/>
            </a:ln>
          </p:spPr>
          <p:txBody>
            <a:bodyPr/>
            <a:lstStyle/>
            <a:p>
              <a:endParaRPr lang="zh-CN" altLang="en-US"/>
            </a:p>
          </p:txBody>
        </p:sp>
        <p:graphicFrame>
          <p:nvGraphicFramePr>
            <p:cNvPr id="100366" name="Object 56"/>
            <p:cNvGraphicFramePr>
              <a:graphicFrameLocks noChangeAspect="1"/>
            </p:cNvGraphicFramePr>
            <p:nvPr/>
          </p:nvGraphicFramePr>
          <p:xfrm>
            <a:off x="3721" y="1144"/>
            <a:ext cx="158" cy="253"/>
          </p:xfrm>
          <a:graphic>
            <a:graphicData uri="http://schemas.openxmlformats.org/presentationml/2006/ole">
              <p:oleObj spid="_x0000_s100432" name="公式" r:id="rId41" imgW="139700" imgH="228600" progId="Equation.3">
                <p:embed/>
              </p:oleObj>
            </a:graphicData>
          </a:graphic>
        </p:graphicFrame>
        <p:sp>
          <p:nvSpPr>
            <p:cNvPr id="100423" name="Line 57"/>
            <p:cNvSpPr>
              <a:spLocks noChangeShapeType="1"/>
            </p:cNvSpPr>
            <p:nvPr/>
          </p:nvSpPr>
          <p:spPr bwMode="auto">
            <a:xfrm flipH="1">
              <a:off x="4327" y="1169"/>
              <a:ext cx="229" cy="0"/>
            </a:xfrm>
            <a:prstGeom prst="line">
              <a:avLst/>
            </a:prstGeom>
            <a:noFill/>
            <a:ln w="12700">
              <a:solidFill>
                <a:schemeClr val="tx1"/>
              </a:solidFill>
              <a:round/>
              <a:headEnd/>
              <a:tailEnd type="triangle" w="med" len="lg"/>
            </a:ln>
          </p:spPr>
          <p:txBody>
            <a:bodyPr/>
            <a:lstStyle/>
            <a:p>
              <a:endParaRPr lang="zh-CN" altLang="en-US"/>
            </a:p>
          </p:txBody>
        </p:sp>
        <p:graphicFrame>
          <p:nvGraphicFramePr>
            <p:cNvPr id="100367" name="Object 58"/>
            <p:cNvGraphicFramePr>
              <a:graphicFrameLocks noChangeAspect="1"/>
            </p:cNvGraphicFramePr>
            <p:nvPr/>
          </p:nvGraphicFramePr>
          <p:xfrm>
            <a:off x="4381" y="1144"/>
            <a:ext cx="158" cy="253"/>
          </p:xfrm>
          <a:graphic>
            <a:graphicData uri="http://schemas.openxmlformats.org/presentationml/2006/ole">
              <p:oleObj spid="_x0000_s100433" name="公式" r:id="rId42" imgW="139700" imgH="228600" progId="Equation.3">
                <p:embed/>
              </p:oleObj>
            </a:graphicData>
          </a:graphic>
        </p:graphicFrame>
      </p:grpSp>
      <p:sp>
        <p:nvSpPr>
          <p:cNvPr id="157" name="Text Box 33"/>
          <p:cNvSpPr txBox="1">
            <a:spLocks noChangeArrowheads="1"/>
          </p:cNvSpPr>
          <p:nvPr/>
        </p:nvSpPr>
        <p:spPr bwMode="auto">
          <a:xfrm>
            <a:off x="5286375" y="5776913"/>
            <a:ext cx="2838450" cy="368300"/>
          </a:xfrm>
          <a:prstGeom prst="rect">
            <a:avLst/>
          </a:prstGeom>
          <a:noFill/>
          <a:ln w="9525" algn="ctr">
            <a:noFill/>
            <a:miter lim="800000"/>
            <a:headEnd/>
            <a:tailEnd/>
          </a:ln>
        </p:spPr>
        <p:txBody>
          <a:bodyPr lIns="90000" tIns="46800" rIns="90000" bIns="46800">
            <a:spAutoFit/>
          </a:bodyPr>
          <a:lstStyle/>
          <a:p>
            <a:pPr algn="ctr">
              <a:spcBef>
                <a:spcPct val="50000"/>
              </a:spcBef>
            </a:pPr>
            <a:r>
              <a:rPr lang="zh-CN" altLang="en-US"/>
              <a:t>交流通路</a:t>
            </a:r>
          </a:p>
        </p:txBody>
      </p:sp>
      <p:sp>
        <p:nvSpPr>
          <p:cNvPr id="100398" name="日期占位符 1"/>
          <p:cNvSpPr>
            <a:spLocks noGrp="1"/>
          </p:cNvSpPr>
          <p:nvPr>
            <p:ph type="dt" sz="quarter" idx="10"/>
          </p:nvPr>
        </p:nvSpPr>
        <p:spPr>
          <a:xfrm>
            <a:off x="457200" y="6524625"/>
            <a:ext cx="2133600" cy="476250"/>
          </a:xfrm>
          <a:noFill/>
        </p:spPr>
        <p:txBody>
          <a:bodyPr/>
          <a:lstStyle/>
          <a:p>
            <a:fld id="{CED570C0-C8ED-41A8-951B-BE750B63CDFD}" type="datetime1">
              <a:rPr lang="zh-CN" altLang="en-US" smtClean="0">
                <a:latin typeface="Arial" pitchFamily="34" charset="0"/>
              </a:rPr>
              <a:pPr/>
              <a:t>2019-10-9</a:t>
            </a:fld>
            <a:endParaRPr lang="en-US" altLang="zh-CN" smtClean="0">
              <a:latin typeface="Arial" pitchFamily="34" charset="0"/>
            </a:endParaRPr>
          </a:p>
        </p:txBody>
      </p:sp>
      <p:sp>
        <p:nvSpPr>
          <p:cNvPr id="100399" name="页脚占位符 2"/>
          <p:cNvSpPr>
            <a:spLocks noGrp="1"/>
          </p:cNvSpPr>
          <p:nvPr>
            <p:ph type="ftr" sz="quarter" idx="11"/>
          </p:nvPr>
        </p:nvSpPr>
        <p:spPr>
          <a:xfrm>
            <a:off x="3124200" y="6524625"/>
            <a:ext cx="2895600" cy="476250"/>
          </a:xfrm>
          <a:noFill/>
        </p:spPr>
        <p:txBody>
          <a:bodyPr/>
          <a:lstStyle/>
          <a:p>
            <a:r>
              <a:rPr lang="en-US" altLang="zh-CN" smtClean="0">
                <a:latin typeface="Arial" pitchFamily="34" charset="0"/>
              </a:rPr>
              <a:t>电工电子教研室</a:t>
            </a:r>
          </a:p>
        </p:txBody>
      </p:sp>
      <p:sp>
        <p:nvSpPr>
          <p:cNvPr id="100400" name="灯片编号占位符 3"/>
          <p:cNvSpPr>
            <a:spLocks noGrp="1"/>
          </p:cNvSpPr>
          <p:nvPr>
            <p:ph type="sldNum" sz="quarter" idx="12"/>
          </p:nvPr>
        </p:nvSpPr>
        <p:spPr>
          <a:xfrm>
            <a:off x="6553200" y="6524625"/>
            <a:ext cx="2133600" cy="476250"/>
          </a:xfrm>
          <a:noFill/>
        </p:spPr>
        <p:txBody>
          <a:bodyPr/>
          <a:lstStyle/>
          <a:p>
            <a:fld id="{4E86D886-6D5E-465C-9969-5BB064B810E7}" type="slidenum">
              <a:rPr lang="en-US" altLang="zh-CN" smtClean="0">
                <a:latin typeface="Arial" pitchFamily="34" charset="0"/>
              </a:rPr>
              <a:pPr/>
              <a:t>117</a:t>
            </a:fld>
            <a:endParaRPr lang="en-US" altLang="zh-CN" smtClean="0">
              <a:latin typeface="Arial"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blinds(horizontal)">
                                      <p:cBhvr>
                                        <p:cTn id="1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7" grpId="0"/>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1406" name="Group 86"/>
          <p:cNvGrpSpPr>
            <a:grpSpLocks/>
          </p:cNvGrpSpPr>
          <p:nvPr/>
        </p:nvGrpSpPr>
        <p:grpSpPr bwMode="auto">
          <a:xfrm>
            <a:off x="4294188" y="-23813"/>
            <a:ext cx="4643437" cy="3963988"/>
            <a:chOff x="1407" y="757"/>
            <a:chExt cx="3099" cy="2722"/>
          </a:xfrm>
        </p:grpSpPr>
        <p:graphicFrame>
          <p:nvGraphicFramePr>
            <p:cNvPr id="101384" name="Object 34"/>
            <p:cNvGraphicFramePr>
              <a:graphicFrameLocks noChangeAspect="1"/>
            </p:cNvGraphicFramePr>
            <p:nvPr/>
          </p:nvGraphicFramePr>
          <p:xfrm>
            <a:off x="3871" y="757"/>
            <a:ext cx="330" cy="285"/>
          </p:xfrm>
          <a:graphic>
            <a:graphicData uri="http://schemas.openxmlformats.org/presentationml/2006/ole">
              <p:oleObj spid="_x0000_s101406" name="公式" r:id="rId3" imgW="253890" imgH="228501" progId="Equation.3">
                <p:embed/>
              </p:oleObj>
            </a:graphicData>
          </a:graphic>
        </p:graphicFrame>
        <p:sp>
          <p:nvSpPr>
            <p:cNvPr id="101431" name="Line 81"/>
            <p:cNvSpPr>
              <a:spLocks noChangeShapeType="1"/>
            </p:cNvSpPr>
            <p:nvPr/>
          </p:nvSpPr>
          <p:spPr bwMode="auto">
            <a:xfrm>
              <a:off x="3084" y="2237"/>
              <a:ext cx="203" cy="0"/>
            </a:xfrm>
            <a:prstGeom prst="line">
              <a:avLst/>
            </a:prstGeom>
            <a:noFill/>
            <a:ln w="12700">
              <a:solidFill>
                <a:schemeClr val="tx1"/>
              </a:solidFill>
              <a:round/>
              <a:headEnd/>
              <a:tailEnd/>
            </a:ln>
          </p:spPr>
          <p:txBody>
            <a:bodyPr/>
            <a:lstStyle/>
            <a:p>
              <a:endParaRPr lang="zh-CN" altLang="en-US"/>
            </a:p>
          </p:txBody>
        </p:sp>
        <p:sp>
          <p:nvSpPr>
            <p:cNvPr id="101432" name="Line 6"/>
            <p:cNvSpPr>
              <a:spLocks noChangeShapeType="1"/>
            </p:cNvSpPr>
            <p:nvPr/>
          </p:nvSpPr>
          <p:spPr bwMode="auto">
            <a:xfrm>
              <a:off x="3282" y="3013"/>
              <a:ext cx="0" cy="152"/>
            </a:xfrm>
            <a:prstGeom prst="line">
              <a:avLst/>
            </a:prstGeom>
            <a:noFill/>
            <a:ln w="12700">
              <a:solidFill>
                <a:schemeClr val="tx1"/>
              </a:solidFill>
              <a:round/>
              <a:headEnd/>
              <a:tailEnd/>
            </a:ln>
          </p:spPr>
          <p:txBody>
            <a:bodyPr/>
            <a:lstStyle/>
            <a:p>
              <a:endParaRPr lang="zh-CN" altLang="en-US"/>
            </a:p>
          </p:txBody>
        </p:sp>
        <p:sp>
          <p:nvSpPr>
            <p:cNvPr id="101433" name="Oval 7"/>
            <p:cNvSpPr>
              <a:spLocks noChangeArrowheads="1"/>
            </p:cNvSpPr>
            <p:nvPr/>
          </p:nvSpPr>
          <p:spPr bwMode="auto">
            <a:xfrm>
              <a:off x="3248" y="2978"/>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graphicFrame>
          <p:nvGraphicFramePr>
            <p:cNvPr id="101385" name="Object 8"/>
            <p:cNvGraphicFramePr>
              <a:graphicFrameLocks noChangeAspect="1"/>
            </p:cNvGraphicFramePr>
            <p:nvPr/>
          </p:nvGraphicFramePr>
          <p:xfrm>
            <a:off x="4263" y="2148"/>
            <a:ext cx="243" cy="239"/>
          </p:xfrm>
          <a:graphic>
            <a:graphicData uri="http://schemas.openxmlformats.org/presentationml/2006/ole">
              <p:oleObj spid="_x0000_s101407" name="公式" r:id="rId4" imgW="215619" imgH="215619" progId="Equation.3">
                <p:embed/>
              </p:oleObj>
            </a:graphicData>
          </a:graphic>
        </p:graphicFrame>
        <p:sp>
          <p:nvSpPr>
            <p:cNvPr id="101434" name="Line 9"/>
            <p:cNvSpPr>
              <a:spLocks noChangeShapeType="1"/>
            </p:cNvSpPr>
            <p:nvPr/>
          </p:nvSpPr>
          <p:spPr bwMode="auto">
            <a:xfrm>
              <a:off x="3207" y="3165"/>
              <a:ext cx="152" cy="0"/>
            </a:xfrm>
            <a:prstGeom prst="line">
              <a:avLst/>
            </a:prstGeom>
            <a:noFill/>
            <a:ln w="38100">
              <a:solidFill>
                <a:schemeClr val="tx1"/>
              </a:solidFill>
              <a:round/>
              <a:headEnd/>
              <a:tailEnd/>
            </a:ln>
          </p:spPr>
          <p:txBody>
            <a:bodyPr/>
            <a:lstStyle/>
            <a:p>
              <a:endParaRPr lang="zh-CN" altLang="en-US"/>
            </a:p>
          </p:txBody>
        </p:sp>
        <p:sp>
          <p:nvSpPr>
            <p:cNvPr id="101435" name="Line 10"/>
            <p:cNvSpPr>
              <a:spLocks noChangeShapeType="1"/>
            </p:cNvSpPr>
            <p:nvPr/>
          </p:nvSpPr>
          <p:spPr bwMode="auto">
            <a:xfrm flipH="1">
              <a:off x="1636" y="1773"/>
              <a:ext cx="1431" cy="0"/>
            </a:xfrm>
            <a:prstGeom prst="line">
              <a:avLst/>
            </a:prstGeom>
            <a:noFill/>
            <a:ln w="12700">
              <a:solidFill>
                <a:schemeClr val="tx1"/>
              </a:solidFill>
              <a:round/>
              <a:headEnd/>
              <a:tailEnd/>
            </a:ln>
          </p:spPr>
          <p:txBody>
            <a:bodyPr/>
            <a:lstStyle/>
            <a:p>
              <a:endParaRPr lang="zh-CN" altLang="en-US"/>
            </a:p>
          </p:txBody>
        </p:sp>
        <p:sp>
          <p:nvSpPr>
            <p:cNvPr id="101436" name="Line 11"/>
            <p:cNvSpPr>
              <a:spLocks noChangeShapeType="1"/>
            </p:cNvSpPr>
            <p:nvPr/>
          </p:nvSpPr>
          <p:spPr bwMode="auto">
            <a:xfrm flipV="1">
              <a:off x="3285" y="883"/>
              <a:ext cx="0" cy="730"/>
            </a:xfrm>
            <a:prstGeom prst="line">
              <a:avLst/>
            </a:prstGeom>
            <a:noFill/>
            <a:ln w="12700">
              <a:solidFill>
                <a:schemeClr val="tx1"/>
              </a:solidFill>
              <a:round/>
              <a:headEnd/>
              <a:tailEnd/>
            </a:ln>
          </p:spPr>
          <p:txBody>
            <a:bodyPr/>
            <a:lstStyle/>
            <a:p>
              <a:endParaRPr lang="zh-CN" altLang="en-US"/>
            </a:p>
          </p:txBody>
        </p:sp>
        <p:grpSp>
          <p:nvGrpSpPr>
            <p:cNvPr id="101437" name="Group 12"/>
            <p:cNvGrpSpPr>
              <a:grpSpLocks/>
            </p:cNvGrpSpPr>
            <p:nvPr/>
          </p:nvGrpSpPr>
          <p:grpSpPr bwMode="auto">
            <a:xfrm>
              <a:off x="3067" y="1594"/>
              <a:ext cx="218" cy="366"/>
              <a:chOff x="2589" y="2584"/>
              <a:chExt cx="218" cy="366"/>
            </a:xfrm>
          </p:grpSpPr>
          <p:sp>
            <p:nvSpPr>
              <p:cNvPr id="101479" name="Line 13"/>
              <p:cNvSpPr>
                <a:spLocks noChangeShapeType="1"/>
              </p:cNvSpPr>
              <p:nvPr/>
            </p:nvSpPr>
            <p:spPr bwMode="auto">
              <a:xfrm>
                <a:off x="2589" y="2584"/>
                <a:ext cx="0" cy="359"/>
              </a:xfrm>
              <a:prstGeom prst="line">
                <a:avLst/>
              </a:prstGeom>
              <a:noFill/>
              <a:ln w="38100">
                <a:solidFill>
                  <a:srgbClr val="FF0000"/>
                </a:solidFill>
                <a:round/>
                <a:headEnd/>
                <a:tailEnd/>
              </a:ln>
            </p:spPr>
            <p:txBody>
              <a:bodyPr/>
              <a:lstStyle/>
              <a:p>
                <a:endParaRPr lang="zh-CN" altLang="en-US"/>
              </a:p>
            </p:txBody>
          </p:sp>
          <p:sp>
            <p:nvSpPr>
              <p:cNvPr id="101480" name="Line 14"/>
              <p:cNvSpPr>
                <a:spLocks noChangeShapeType="1"/>
              </p:cNvSpPr>
              <p:nvPr/>
            </p:nvSpPr>
            <p:spPr bwMode="auto">
              <a:xfrm flipV="1">
                <a:off x="2589" y="2609"/>
                <a:ext cx="218" cy="109"/>
              </a:xfrm>
              <a:prstGeom prst="line">
                <a:avLst/>
              </a:prstGeom>
              <a:noFill/>
              <a:ln w="12700">
                <a:solidFill>
                  <a:srgbClr val="FF0000"/>
                </a:solidFill>
                <a:round/>
                <a:headEnd/>
                <a:tailEnd/>
              </a:ln>
            </p:spPr>
            <p:txBody>
              <a:bodyPr/>
              <a:lstStyle/>
              <a:p>
                <a:endParaRPr lang="zh-CN" altLang="en-US"/>
              </a:p>
            </p:txBody>
          </p:sp>
          <p:sp>
            <p:nvSpPr>
              <p:cNvPr id="101481" name="Line 15"/>
              <p:cNvSpPr>
                <a:spLocks noChangeShapeType="1"/>
              </p:cNvSpPr>
              <p:nvPr/>
            </p:nvSpPr>
            <p:spPr bwMode="auto">
              <a:xfrm>
                <a:off x="2591" y="2842"/>
                <a:ext cx="216" cy="108"/>
              </a:xfrm>
              <a:prstGeom prst="line">
                <a:avLst/>
              </a:prstGeom>
              <a:noFill/>
              <a:ln w="12700">
                <a:solidFill>
                  <a:srgbClr val="FF0000"/>
                </a:solidFill>
                <a:round/>
                <a:headEnd/>
                <a:tailEnd type="triangle" w="med" len="lg"/>
              </a:ln>
            </p:spPr>
            <p:txBody>
              <a:bodyPr/>
              <a:lstStyle/>
              <a:p>
                <a:endParaRPr lang="zh-CN" altLang="en-US"/>
              </a:p>
            </p:txBody>
          </p:sp>
        </p:grpSp>
        <p:sp>
          <p:nvSpPr>
            <p:cNvPr id="101438" name="Line 16"/>
            <p:cNvSpPr>
              <a:spLocks noChangeShapeType="1"/>
            </p:cNvSpPr>
            <p:nvPr/>
          </p:nvSpPr>
          <p:spPr bwMode="auto">
            <a:xfrm>
              <a:off x="1636" y="3015"/>
              <a:ext cx="2585" cy="0"/>
            </a:xfrm>
            <a:prstGeom prst="line">
              <a:avLst/>
            </a:prstGeom>
            <a:noFill/>
            <a:ln w="12700">
              <a:solidFill>
                <a:schemeClr val="tx1"/>
              </a:solidFill>
              <a:round/>
              <a:headEnd/>
              <a:tailEnd/>
            </a:ln>
          </p:spPr>
          <p:txBody>
            <a:bodyPr/>
            <a:lstStyle/>
            <a:p>
              <a:endParaRPr lang="zh-CN" altLang="en-US"/>
            </a:p>
          </p:txBody>
        </p:sp>
        <p:sp>
          <p:nvSpPr>
            <p:cNvPr id="101439" name="Line 17"/>
            <p:cNvSpPr>
              <a:spLocks noChangeShapeType="1"/>
            </p:cNvSpPr>
            <p:nvPr/>
          </p:nvSpPr>
          <p:spPr bwMode="auto">
            <a:xfrm>
              <a:off x="2093" y="883"/>
              <a:ext cx="1761" cy="0"/>
            </a:xfrm>
            <a:prstGeom prst="line">
              <a:avLst/>
            </a:prstGeom>
            <a:noFill/>
            <a:ln w="12700">
              <a:solidFill>
                <a:schemeClr val="tx1"/>
              </a:solidFill>
              <a:round/>
              <a:headEnd/>
              <a:tailEnd/>
            </a:ln>
          </p:spPr>
          <p:txBody>
            <a:bodyPr/>
            <a:lstStyle/>
            <a:p>
              <a:endParaRPr lang="zh-CN" altLang="en-US"/>
            </a:p>
          </p:txBody>
        </p:sp>
        <p:sp>
          <p:nvSpPr>
            <p:cNvPr id="101440" name="Line 18"/>
            <p:cNvSpPr>
              <a:spLocks noChangeShapeType="1"/>
            </p:cNvSpPr>
            <p:nvPr/>
          </p:nvSpPr>
          <p:spPr bwMode="auto">
            <a:xfrm flipV="1">
              <a:off x="3288" y="1957"/>
              <a:ext cx="0" cy="1064"/>
            </a:xfrm>
            <a:prstGeom prst="line">
              <a:avLst/>
            </a:prstGeom>
            <a:noFill/>
            <a:ln w="12700">
              <a:solidFill>
                <a:schemeClr val="tx1"/>
              </a:solidFill>
              <a:round/>
              <a:headEnd/>
              <a:tailEnd/>
            </a:ln>
          </p:spPr>
          <p:txBody>
            <a:bodyPr/>
            <a:lstStyle/>
            <a:p>
              <a:endParaRPr lang="zh-CN" altLang="en-US"/>
            </a:p>
          </p:txBody>
        </p:sp>
        <p:sp>
          <p:nvSpPr>
            <p:cNvPr id="101441" name="Line 19"/>
            <p:cNvSpPr>
              <a:spLocks noChangeShapeType="1"/>
            </p:cNvSpPr>
            <p:nvPr/>
          </p:nvSpPr>
          <p:spPr bwMode="auto">
            <a:xfrm flipV="1">
              <a:off x="4222" y="1474"/>
              <a:ext cx="0" cy="1541"/>
            </a:xfrm>
            <a:prstGeom prst="line">
              <a:avLst/>
            </a:prstGeom>
            <a:noFill/>
            <a:ln w="12700">
              <a:solidFill>
                <a:schemeClr val="tx1"/>
              </a:solidFill>
              <a:round/>
              <a:headEnd/>
              <a:tailEnd/>
            </a:ln>
          </p:spPr>
          <p:txBody>
            <a:bodyPr/>
            <a:lstStyle/>
            <a:p>
              <a:endParaRPr lang="zh-CN" altLang="en-US"/>
            </a:p>
          </p:txBody>
        </p:sp>
        <p:sp>
          <p:nvSpPr>
            <p:cNvPr id="101442" name="Line 20"/>
            <p:cNvSpPr>
              <a:spLocks noChangeShapeType="1"/>
            </p:cNvSpPr>
            <p:nvPr/>
          </p:nvSpPr>
          <p:spPr bwMode="auto">
            <a:xfrm flipV="1">
              <a:off x="2099" y="883"/>
              <a:ext cx="0" cy="890"/>
            </a:xfrm>
            <a:prstGeom prst="line">
              <a:avLst/>
            </a:prstGeom>
            <a:noFill/>
            <a:ln w="12700">
              <a:solidFill>
                <a:schemeClr val="tx1"/>
              </a:solidFill>
              <a:round/>
              <a:headEnd/>
              <a:tailEnd/>
            </a:ln>
          </p:spPr>
          <p:txBody>
            <a:bodyPr/>
            <a:lstStyle/>
            <a:p>
              <a:endParaRPr lang="zh-CN" altLang="en-US"/>
            </a:p>
          </p:txBody>
        </p:sp>
        <p:sp>
          <p:nvSpPr>
            <p:cNvPr id="101443" name="Rectangle 22"/>
            <p:cNvSpPr>
              <a:spLocks noChangeArrowheads="1"/>
            </p:cNvSpPr>
            <p:nvPr/>
          </p:nvSpPr>
          <p:spPr bwMode="auto">
            <a:xfrm>
              <a:off x="2042" y="1166"/>
              <a:ext cx="107" cy="268"/>
            </a:xfrm>
            <a:prstGeom prst="rect">
              <a:avLst/>
            </a:prstGeom>
            <a:solidFill>
              <a:schemeClr val="bg1"/>
            </a:solidFill>
            <a:ln w="25400" algn="ctr">
              <a:solidFill>
                <a:srgbClr val="3366FF"/>
              </a:solidFill>
              <a:miter lim="800000"/>
              <a:headEnd/>
              <a:tailEnd/>
            </a:ln>
          </p:spPr>
          <p:txBody>
            <a:bodyPr wrap="none" anchor="ctr"/>
            <a:lstStyle/>
            <a:p>
              <a:endParaRPr lang="zh-CN" altLang="en-US"/>
            </a:p>
          </p:txBody>
        </p:sp>
        <p:graphicFrame>
          <p:nvGraphicFramePr>
            <p:cNvPr id="101386" name="Object 23"/>
            <p:cNvGraphicFramePr>
              <a:graphicFrameLocks noChangeAspect="1"/>
            </p:cNvGraphicFramePr>
            <p:nvPr/>
          </p:nvGraphicFramePr>
          <p:xfrm>
            <a:off x="1770" y="1169"/>
            <a:ext cx="272" cy="253"/>
          </p:xfrm>
          <a:graphic>
            <a:graphicData uri="http://schemas.openxmlformats.org/presentationml/2006/ole">
              <p:oleObj spid="_x0000_s101408" name="公式" r:id="rId5" imgW="241300" imgH="228600" progId="Equation.3">
                <p:embed/>
              </p:oleObj>
            </a:graphicData>
          </a:graphic>
        </p:graphicFrame>
        <p:sp>
          <p:nvSpPr>
            <p:cNvPr id="101444" name="Rectangle 25"/>
            <p:cNvSpPr>
              <a:spLocks noChangeArrowheads="1"/>
            </p:cNvSpPr>
            <p:nvPr/>
          </p:nvSpPr>
          <p:spPr bwMode="auto">
            <a:xfrm>
              <a:off x="4166" y="2146"/>
              <a:ext cx="107" cy="268"/>
            </a:xfrm>
            <a:prstGeom prst="rect">
              <a:avLst/>
            </a:prstGeom>
            <a:solidFill>
              <a:schemeClr val="bg1"/>
            </a:solidFill>
            <a:ln w="25400" algn="ctr">
              <a:solidFill>
                <a:srgbClr val="3366FF"/>
              </a:solidFill>
              <a:miter lim="800000"/>
              <a:headEnd/>
              <a:tailEnd/>
            </a:ln>
          </p:spPr>
          <p:txBody>
            <a:bodyPr wrap="none" anchor="ctr"/>
            <a:lstStyle/>
            <a:p>
              <a:endParaRPr lang="zh-CN" altLang="en-US"/>
            </a:p>
          </p:txBody>
        </p:sp>
        <p:sp>
          <p:nvSpPr>
            <p:cNvPr id="101445" name="Text Box 33"/>
            <p:cNvSpPr txBox="1">
              <a:spLocks noChangeArrowheads="1"/>
            </p:cNvSpPr>
            <p:nvPr/>
          </p:nvSpPr>
          <p:spPr bwMode="auto">
            <a:xfrm>
              <a:off x="1910" y="3224"/>
              <a:ext cx="1961" cy="255"/>
            </a:xfrm>
            <a:prstGeom prst="rect">
              <a:avLst/>
            </a:prstGeom>
            <a:noFill/>
            <a:ln w="9525" algn="ctr">
              <a:noFill/>
              <a:miter lim="800000"/>
              <a:headEnd/>
              <a:tailEnd/>
            </a:ln>
          </p:spPr>
          <p:txBody>
            <a:bodyPr lIns="90000" tIns="46800" rIns="90000" bIns="46800">
              <a:spAutoFit/>
            </a:bodyPr>
            <a:lstStyle/>
            <a:p>
              <a:pPr>
                <a:spcBef>
                  <a:spcPct val="50000"/>
                </a:spcBef>
              </a:pPr>
              <a:r>
                <a:rPr lang="zh-CN" altLang="en-US"/>
                <a:t>共基极放大电路原理图</a:t>
              </a:r>
            </a:p>
          </p:txBody>
        </p:sp>
        <p:sp>
          <p:nvSpPr>
            <p:cNvPr id="101446" name="Line 21"/>
            <p:cNvSpPr>
              <a:spLocks noChangeShapeType="1"/>
            </p:cNvSpPr>
            <p:nvPr/>
          </p:nvSpPr>
          <p:spPr bwMode="auto">
            <a:xfrm>
              <a:off x="2518" y="2234"/>
              <a:ext cx="0" cy="584"/>
            </a:xfrm>
            <a:prstGeom prst="line">
              <a:avLst/>
            </a:prstGeom>
            <a:noFill/>
            <a:ln w="12700">
              <a:solidFill>
                <a:schemeClr val="tx1"/>
              </a:solidFill>
              <a:round/>
              <a:headEnd/>
              <a:tailEnd/>
            </a:ln>
          </p:spPr>
          <p:txBody>
            <a:bodyPr/>
            <a:lstStyle/>
            <a:p>
              <a:endParaRPr lang="zh-CN" altLang="en-US"/>
            </a:p>
          </p:txBody>
        </p:sp>
        <p:sp>
          <p:nvSpPr>
            <p:cNvPr id="101447" name="Line 24"/>
            <p:cNvSpPr>
              <a:spLocks noChangeShapeType="1"/>
            </p:cNvSpPr>
            <p:nvPr/>
          </p:nvSpPr>
          <p:spPr bwMode="auto">
            <a:xfrm>
              <a:off x="2518" y="2829"/>
              <a:ext cx="0" cy="191"/>
            </a:xfrm>
            <a:prstGeom prst="line">
              <a:avLst/>
            </a:prstGeom>
            <a:noFill/>
            <a:ln w="12700">
              <a:solidFill>
                <a:schemeClr val="tx1"/>
              </a:solidFill>
              <a:round/>
              <a:headEnd/>
              <a:tailEnd/>
            </a:ln>
          </p:spPr>
          <p:txBody>
            <a:bodyPr/>
            <a:lstStyle/>
            <a:p>
              <a:endParaRPr lang="zh-CN" altLang="en-US"/>
            </a:p>
          </p:txBody>
        </p:sp>
        <p:grpSp>
          <p:nvGrpSpPr>
            <p:cNvPr id="101448" name="Group 26"/>
            <p:cNvGrpSpPr>
              <a:grpSpLocks/>
            </p:cNvGrpSpPr>
            <p:nvPr/>
          </p:nvGrpSpPr>
          <p:grpSpPr bwMode="auto">
            <a:xfrm>
              <a:off x="2125" y="2541"/>
              <a:ext cx="524" cy="443"/>
              <a:chOff x="865" y="2535"/>
              <a:chExt cx="524" cy="443"/>
            </a:xfrm>
          </p:grpSpPr>
          <p:graphicFrame>
            <p:nvGraphicFramePr>
              <p:cNvPr id="101403" name="Object 27"/>
              <p:cNvGraphicFramePr>
                <a:graphicFrameLocks noChangeAspect="1"/>
              </p:cNvGraphicFramePr>
              <p:nvPr/>
            </p:nvGraphicFramePr>
            <p:xfrm>
              <a:off x="1021" y="2535"/>
              <a:ext cx="157" cy="158"/>
            </p:xfrm>
            <a:graphic>
              <a:graphicData uri="http://schemas.openxmlformats.org/presentationml/2006/ole">
                <p:oleObj spid="_x0000_s101409" name="公式" r:id="rId6" imgW="139700" imgH="139700" progId="Equation.3">
                  <p:embed/>
                </p:oleObj>
              </a:graphicData>
            </a:graphic>
          </p:graphicFrame>
          <p:graphicFrame>
            <p:nvGraphicFramePr>
              <p:cNvPr id="101404" name="Object 28"/>
              <p:cNvGraphicFramePr>
                <a:graphicFrameLocks noChangeAspect="1"/>
              </p:cNvGraphicFramePr>
              <p:nvPr/>
            </p:nvGraphicFramePr>
            <p:xfrm>
              <a:off x="1008" y="2889"/>
              <a:ext cx="158" cy="89"/>
            </p:xfrm>
            <a:graphic>
              <a:graphicData uri="http://schemas.openxmlformats.org/presentationml/2006/ole">
                <p:oleObj spid="_x0000_s101410" name="公式" r:id="rId7" imgW="139518" imgH="76101" progId="Equation.3">
                  <p:embed/>
                </p:oleObj>
              </a:graphicData>
            </a:graphic>
          </p:graphicFrame>
          <p:graphicFrame>
            <p:nvGraphicFramePr>
              <p:cNvPr id="101405" name="Object 29"/>
              <p:cNvGraphicFramePr>
                <a:graphicFrameLocks noChangeAspect="1"/>
              </p:cNvGraphicFramePr>
              <p:nvPr/>
            </p:nvGraphicFramePr>
            <p:xfrm>
              <a:off x="865" y="2636"/>
              <a:ext cx="172" cy="253"/>
            </p:xfrm>
            <a:graphic>
              <a:graphicData uri="http://schemas.openxmlformats.org/presentationml/2006/ole">
                <p:oleObj spid="_x0000_s101411" name="公式" r:id="rId8" imgW="152334" imgH="228501" progId="Equation.3">
                  <p:embed/>
                </p:oleObj>
              </a:graphicData>
            </a:graphic>
          </p:graphicFrame>
          <p:grpSp>
            <p:nvGrpSpPr>
              <p:cNvPr id="101476" name="Group 30"/>
              <p:cNvGrpSpPr>
                <a:grpSpLocks/>
              </p:cNvGrpSpPr>
              <p:nvPr/>
            </p:nvGrpSpPr>
            <p:grpSpPr bwMode="auto">
              <a:xfrm>
                <a:off x="1120" y="2648"/>
                <a:ext cx="269" cy="268"/>
                <a:chOff x="144" y="3216"/>
                <a:chExt cx="240" cy="240"/>
              </a:xfrm>
            </p:grpSpPr>
            <p:sp>
              <p:nvSpPr>
                <p:cNvPr id="101477" name="Oval 31"/>
                <p:cNvSpPr>
                  <a:spLocks noChangeArrowheads="1"/>
                </p:cNvSpPr>
                <p:nvPr/>
              </p:nvSpPr>
              <p:spPr bwMode="auto">
                <a:xfrm>
                  <a:off x="144" y="3216"/>
                  <a:ext cx="240" cy="240"/>
                </a:xfrm>
                <a:prstGeom prst="ellipse">
                  <a:avLst/>
                </a:prstGeom>
                <a:noFill/>
                <a:ln w="38100" algn="ctr">
                  <a:solidFill>
                    <a:srgbClr val="FF9900"/>
                  </a:solidFill>
                  <a:round/>
                  <a:headEnd/>
                  <a:tailEnd/>
                </a:ln>
              </p:spPr>
              <p:txBody>
                <a:bodyPr wrap="none" anchor="ctr"/>
                <a:lstStyle/>
                <a:p>
                  <a:endParaRPr lang="zh-CN" altLang="en-US"/>
                </a:p>
              </p:txBody>
            </p:sp>
            <p:sp>
              <p:nvSpPr>
                <p:cNvPr id="101478" name="Line 32"/>
                <p:cNvSpPr>
                  <a:spLocks noChangeShapeType="1"/>
                </p:cNvSpPr>
                <p:nvPr/>
              </p:nvSpPr>
              <p:spPr bwMode="auto">
                <a:xfrm>
                  <a:off x="264" y="3216"/>
                  <a:ext cx="0" cy="240"/>
                </a:xfrm>
                <a:prstGeom prst="line">
                  <a:avLst/>
                </a:prstGeom>
                <a:noFill/>
                <a:ln w="25400">
                  <a:solidFill>
                    <a:srgbClr val="FF9900"/>
                  </a:solidFill>
                  <a:round/>
                  <a:headEnd/>
                  <a:tailEnd/>
                </a:ln>
              </p:spPr>
              <p:txBody>
                <a:bodyPr/>
                <a:lstStyle/>
                <a:p>
                  <a:endParaRPr lang="zh-CN" altLang="en-US"/>
                </a:p>
              </p:txBody>
            </p:sp>
          </p:grpSp>
        </p:grpSp>
        <p:grpSp>
          <p:nvGrpSpPr>
            <p:cNvPr id="101449" name="Group 35"/>
            <p:cNvGrpSpPr>
              <a:grpSpLocks/>
            </p:cNvGrpSpPr>
            <p:nvPr/>
          </p:nvGrpSpPr>
          <p:grpSpPr bwMode="auto">
            <a:xfrm>
              <a:off x="2241" y="2287"/>
              <a:ext cx="335" cy="279"/>
              <a:chOff x="2855" y="1195"/>
              <a:chExt cx="335" cy="279"/>
            </a:xfrm>
          </p:grpSpPr>
          <p:sp>
            <p:nvSpPr>
              <p:cNvPr id="101475" name="Rectangle 36"/>
              <p:cNvSpPr>
                <a:spLocks noChangeArrowheads="1"/>
              </p:cNvSpPr>
              <p:nvPr/>
            </p:nvSpPr>
            <p:spPr bwMode="auto">
              <a:xfrm>
                <a:off x="3083" y="1206"/>
                <a:ext cx="107" cy="268"/>
              </a:xfrm>
              <a:prstGeom prst="rect">
                <a:avLst/>
              </a:prstGeom>
              <a:solidFill>
                <a:schemeClr val="bg1"/>
              </a:solidFill>
              <a:ln w="25400" algn="ctr">
                <a:solidFill>
                  <a:srgbClr val="3366FF"/>
                </a:solidFill>
                <a:miter lim="800000"/>
                <a:headEnd/>
                <a:tailEnd/>
              </a:ln>
            </p:spPr>
            <p:txBody>
              <a:bodyPr wrap="none" anchor="ctr"/>
              <a:lstStyle/>
              <a:p>
                <a:endParaRPr lang="zh-CN" altLang="en-US"/>
              </a:p>
            </p:txBody>
          </p:sp>
          <p:graphicFrame>
            <p:nvGraphicFramePr>
              <p:cNvPr id="101402" name="Object 37"/>
              <p:cNvGraphicFramePr>
                <a:graphicFrameLocks noChangeAspect="1"/>
              </p:cNvGraphicFramePr>
              <p:nvPr/>
            </p:nvGraphicFramePr>
            <p:xfrm>
              <a:off x="2855" y="1195"/>
              <a:ext cx="215" cy="253"/>
            </p:xfrm>
            <a:graphic>
              <a:graphicData uri="http://schemas.openxmlformats.org/presentationml/2006/ole">
                <p:oleObj spid="_x0000_s101412" name="公式" r:id="rId9" imgW="190500" imgH="228600" progId="Equation.3">
                  <p:embed/>
                </p:oleObj>
              </a:graphicData>
            </a:graphic>
          </p:graphicFrame>
        </p:grpSp>
        <p:graphicFrame>
          <p:nvGraphicFramePr>
            <p:cNvPr id="101387" name="Object 38"/>
            <p:cNvGraphicFramePr>
              <a:graphicFrameLocks noChangeAspect="1"/>
            </p:cNvGraphicFramePr>
            <p:nvPr/>
          </p:nvGraphicFramePr>
          <p:xfrm>
            <a:off x="2668" y="2234"/>
            <a:ext cx="178" cy="171"/>
          </p:xfrm>
          <a:graphic>
            <a:graphicData uri="http://schemas.openxmlformats.org/presentationml/2006/ole">
              <p:oleObj spid="_x0000_s101413" name="公式" r:id="rId10" imgW="139700" imgH="139700" progId="Equation.3">
                <p:embed/>
              </p:oleObj>
            </a:graphicData>
          </a:graphic>
        </p:graphicFrame>
        <p:graphicFrame>
          <p:nvGraphicFramePr>
            <p:cNvPr id="101388" name="Object 39"/>
            <p:cNvGraphicFramePr>
              <a:graphicFrameLocks noChangeAspect="1"/>
            </p:cNvGraphicFramePr>
            <p:nvPr/>
          </p:nvGraphicFramePr>
          <p:xfrm>
            <a:off x="2668" y="2889"/>
            <a:ext cx="153" cy="81"/>
          </p:xfrm>
          <a:graphic>
            <a:graphicData uri="http://schemas.openxmlformats.org/presentationml/2006/ole">
              <p:oleObj spid="_x0000_s101414" name="公式" r:id="rId11" imgW="139518" imgH="76101" progId="Equation.3">
                <p:embed/>
              </p:oleObj>
            </a:graphicData>
          </a:graphic>
        </p:graphicFrame>
        <p:graphicFrame>
          <p:nvGraphicFramePr>
            <p:cNvPr id="101389" name="Object 40"/>
            <p:cNvGraphicFramePr>
              <a:graphicFrameLocks noChangeAspect="1"/>
            </p:cNvGraphicFramePr>
            <p:nvPr/>
          </p:nvGraphicFramePr>
          <p:xfrm>
            <a:off x="2658" y="2473"/>
            <a:ext cx="198" cy="269"/>
          </p:xfrm>
          <a:graphic>
            <a:graphicData uri="http://schemas.openxmlformats.org/presentationml/2006/ole">
              <p:oleObj spid="_x0000_s101415" name="公式" r:id="rId12" imgW="152268" imgH="215713" progId="Equation.3">
                <p:embed/>
              </p:oleObj>
            </a:graphicData>
          </a:graphic>
        </p:graphicFrame>
        <p:grpSp>
          <p:nvGrpSpPr>
            <p:cNvPr id="101450" name="Group 41"/>
            <p:cNvGrpSpPr>
              <a:grpSpLocks/>
            </p:cNvGrpSpPr>
            <p:nvPr/>
          </p:nvGrpSpPr>
          <p:grpSpPr bwMode="auto">
            <a:xfrm>
              <a:off x="2982" y="2116"/>
              <a:ext cx="109" cy="225"/>
              <a:chOff x="2616" y="2928"/>
              <a:chExt cx="120" cy="240"/>
            </a:xfrm>
          </p:grpSpPr>
          <p:sp>
            <p:nvSpPr>
              <p:cNvPr id="101473" name="Line 42"/>
              <p:cNvSpPr>
                <a:spLocks noChangeShapeType="1"/>
              </p:cNvSpPr>
              <p:nvPr/>
            </p:nvSpPr>
            <p:spPr bwMode="auto">
              <a:xfrm>
                <a:off x="2736" y="2928"/>
                <a:ext cx="0" cy="240"/>
              </a:xfrm>
              <a:prstGeom prst="line">
                <a:avLst/>
              </a:prstGeom>
              <a:noFill/>
              <a:ln w="38100">
                <a:solidFill>
                  <a:srgbClr val="008000"/>
                </a:solidFill>
                <a:round/>
                <a:headEnd/>
                <a:tailEnd/>
              </a:ln>
            </p:spPr>
            <p:txBody>
              <a:bodyPr/>
              <a:lstStyle/>
              <a:p>
                <a:endParaRPr lang="zh-CN" altLang="en-US"/>
              </a:p>
            </p:txBody>
          </p:sp>
          <p:sp>
            <p:nvSpPr>
              <p:cNvPr id="101474" name="Line 43"/>
              <p:cNvSpPr>
                <a:spLocks noChangeShapeType="1"/>
              </p:cNvSpPr>
              <p:nvPr/>
            </p:nvSpPr>
            <p:spPr bwMode="auto">
              <a:xfrm>
                <a:off x="2616" y="2928"/>
                <a:ext cx="0" cy="240"/>
              </a:xfrm>
              <a:prstGeom prst="line">
                <a:avLst/>
              </a:prstGeom>
              <a:noFill/>
              <a:ln w="38100">
                <a:solidFill>
                  <a:srgbClr val="008000"/>
                </a:solidFill>
                <a:round/>
                <a:headEnd/>
                <a:tailEnd/>
              </a:ln>
            </p:spPr>
            <p:txBody>
              <a:bodyPr/>
              <a:lstStyle/>
              <a:p>
                <a:endParaRPr lang="zh-CN" altLang="en-US"/>
              </a:p>
            </p:txBody>
          </p:sp>
        </p:grpSp>
        <p:graphicFrame>
          <p:nvGraphicFramePr>
            <p:cNvPr id="101390" name="Object 44"/>
            <p:cNvGraphicFramePr>
              <a:graphicFrameLocks noChangeAspect="1"/>
            </p:cNvGraphicFramePr>
            <p:nvPr/>
          </p:nvGraphicFramePr>
          <p:xfrm>
            <a:off x="2677" y="1957"/>
            <a:ext cx="284" cy="278"/>
          </p:xfrm>
          <a:graphic>
            <a:graphicData uri="http://schemas.openxmlformats.org/presentationml/2006/ole">
              <p:oleObj spid="_x0000_s101416" name="公式" r:id="rId13" imgW="241300" imgH="228600" progId="Equation.3">
                <p:embed/>
              </p:oleObj>
            </a:graphicData>
          </a:graphic>
        </p:graphicFrame>
        <p:sp>
          <p:nvSpPr>
            <p:cNvPr id="101451" name="Line 45"/>
            <p:cNvSpPr>
              <a:spLocks noChangeShapeType="1"/>
            </p:cNvSpPr>
            <p:nvPr/>
          </p:nvSpPr>
          <p:spPr bwMode="auto">
            <a:xfrm>
              <a:off x="2526" y="2234"/>
              <a:ext cx="456" cy="0"/>
            </a:xfrm>
            <a:prstGeom prst="line">
              <a:avLst/>
            </a:prstGeom>
            <a:noFill/>
            <a:ln w="12700">
              <a:solidFill>
                <a:schemeClr val="tx1"/>
              </a:solidFill>
              <a:round/>
              <a:headEnd/>
              <a:tailEnd/>
            </a:ln>
          </p:spPr>
          <p:txBody>
            <a:bodyPr/>
            <a:lstStyle/>
            <a:p>
              <a:endParaRPr lang="zh-CN" altLang="en-US"/>
            </a:p>
          </p:txBody>
        </p:sp>
        <p:graphicFrame>
          <p:nvGraphicFramePr>
            <p:cNvPr id="101391" name="Object 46"/>
            <p:cNvGraphicFramePr>
              <a:graphicFrameLocks noChangeAspect="1"/>
            </p:cNvGraphicFramePr>
            <p:nvPr/>
          </p:nvGraphicFramePr>
          <p:xfrm>
            <a:off x="3109" y="2056"/>
            <a:ext cx="178" cy="171"/>
          </p:xfrm>
          <a:graphic>
            <a:graphicData uri="http://schemas.openxmlformats.org/presentationml/2006/ole">
              <p:oleObj spid="_x0000_s101417" name="公式" r:id="rId14" imgW="139700" imgH="139700" progId="Equation.3">
                <p:embed/>
              </p:oleObj>
            </a:graphicData>
          </a:graphic>
        </p:graphicFrame>
        <p:sp>
          <p:nvSpPr>
            <p:cNvPr id="101452" name="Oval 47"/>
            <p:cNvSpPr>
              <a:spLocks noChangeArrowheads="1"/>
            </p:cNvSpPr>
            <p:nvPr/>
          </p:nvSpPr>
          <p:spPr bwMode="auto">
            <a:xfrm>
              <a:off x="2064" y="1738"/>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sp>
          <p:nvSpPr>
            <p:cNvPr id="101453" name="Oval 48"/>
            <p:cNvSpPr>
              <a:spLocks noChangeArrowheads="1"/>
            </p:cNvSpPr>
            <p:nvPr/>
          </p:nvSpPr>
          <p:spPr bwMode="auto">
            <a:xfrm>
              <a:off x="3253" y="849"/>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sp>
          <p:nvSpPr>
            <p:cNvPr id="101454" name="Rectangle 49"/>
            <p:cNvSpPr>
              <a:spLocks noChangeArrowheads="1"/>
            </p:cNvSpPr>
            <p:nvPr/>
          </p:nvSpPr>
          <p:spPr bwMode="auto">
            <a:xfrm>
              <a:off x="3230" y="1036"/>
              <a:ext cx="107" cy="268"/>
            </a:xfrm>
            <a:prstGeom prst="rect">
              <a:avLst/>
            </a:prstGeom>
            <a:solidFill>
              <a:schemeClr val="bg1"/>
            </a:solidFill>
            <a:ln w="25400" algn="ctr">
              <a:solidFill>
                <a:srgbClr val="3366FF"/>
              </a:solidFill>
              <a:miter lim="800000"/>
              <a:headEnd/>
              <a:tailEnd/>
            </a:ln>
          </p:spPr>
          <p:txBody>
            <a:bodyPr wrap="none" anchor="ctr"/>
            <a:lstStyle/>
            <a:p>
              <a:endParaRPr lang="zh-CN" altLang="en-US"/>
            </a:p>
          </p:txBody>
        </p:sp>
        <p:graphicFrame>
          <p:nvGraphicFramePr>
            <p:cNvPr id="101392" name="Object 50"/>
            <p:cNvGraphicFramePr>
              <a:graphicFrameLocks noChangeAspect="1"/>
            </p:cNvGraphicFramePr>
            <p:nvPr/>
          </p:nvGraphicFramePr>
          <p:xfrm>
            <a:off x="2988" y="934"/>
            <a:ext cx="215" cy="253"/>
          </p:xfrm>
          <a:graphic>
            <a:graphicData uri="http://schemas.openxmlformats.org/presentationml/2006/ole">
              <p:oleObj spid="_x0000_s101418" name="公式" r:id="rId15" imgW="190500" imgH="228600" progId="Equation.3">
                <p:embed/>
              </p:oleObj>
            </a:graphicData>
          </a:graphic>
        </p:graphicFrame>
        <p:sp>
          <p:nvSpPr>
            <p:cNvPr id="101455" name="Oval 51"/>
            <p:cNvSpPr>
              <a:spLocks noChangeArrowheads="1"/>
            </p:cNvSpPr>
            <p:nvPr/>
          </p:nvSpPr>
          <p:spPr bwMode="auto">
            <a:xfrm>
              <a:off x="3253" y="1434"/>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grpSp>
          <p:nvGrpSpPr>
            <p:cNvPr id="101456" name="Group 52"/>
            <p:cNvGrpSpPr>
              <a:grpSpLocks/>
            </p:cNvGrpSpPr>
            <p:nvPr/>
          </p:nvGrpSpPr>
          <p:grpSpPr bwMode="auto">
            <a:xfrm>
              <a:off x="3635" y="1350"/>
              <a:ext cx="109" cy="225"/>
              <a:chOff x="2616" y="2928"/>
              <a:chExt cx="120" cy="240"/>
            </a:xfrm>
          </p:grpSpPr>
          <p:sp>
            <p:nvSpPr>
              <p:cNvPr id="101471" name="Line 53"/>
              <p:cNvSpPr>
                <a:spLocks noChangeShapeType="1"/>
              </p:cNvSpPr>
              <p:nvPr/>
            </p:nvSpPr>
            <p:spPr bwMode="auto">
              <a:xfrm>
                <a:off x="2736" y="2928"/>
                <a:ext cx="0" cy="240"/>
              </a:xfrm>
              <a:prstGeom prst="line">
                <a:avLst/>
              </a:prstGeom>
              <a:noFill/>
              <a:ln w="38100">
                <a:solidFill>
                  <a:srgbClr val="008000"/>
                </a:solidFill>
                <a:round/>
                <a:headEnd/>
                <a:tailEnd/>
              </a:ln>
            </p:spPr>
            <p:txBody>
              <a:bodyPr/>
              <a:lstStyle/>
              <a:p>
                <a:endParaRPr lang="zh-CN" altLang="en-US"/>
              </a:p>
            </p:txBody>
          </p:sp>
          <p:sp>
            <p:nvSpPr>
              <p:cNvPr id="101472" name="Line 54"/>
              <p:cNvSpPr>
                <a:spLocks noChangeShapeType="1"/>
              </p:cNvSpPr>
              <p:nvPr/>
            </p:nvSpPr>
            <p:spPr bwMode="auto">
              <a:xfrm>
                <a:off x="2616" y="2928"/>
                <a:ext cx="0" cy="240"/>
              </a:xfrm>
              <a:prstGeom prst="line">
                <a:avLst/>
              </a:prstGeom>
              <a:noFill/>
              <a:ln w="38100">
                <a:solidFill>
                  <a:srgbClr val="008000"/>
                </a:solidFill>
                <a:round/>
                <a:headEnd/>
                <a:tailEnd/>
              </a:ln>
            </p:spPr>
            <p:txBody>
              <a:bodyPr/>
              <a:lstStyle/>
              <a:p>
                <a:endParaRPr lang="zh-CN" altLang="en-US"/>
              </a:p>
            </p:txBody>
          </p:sp>
        </p:grpSp>
        <p:sp>
          <p:nvSpPr>
            <p:cNvPr id="101457" name="Line 55"/>
            <p:cNvSpPr>
              <a:spLocks noChangeShapeType="1"/>
            </p:cNvSpPr>
            <p:nvPr/>
          </p:nvSpPr>
          <p:spPr bwMode="auto">
            <a:xfrm>
              <a:off x="3286" y="1468"/>
              <a:ext cx="356" cy="0"/>
            </a:xfrm>
            <a:prstGeom prst="line">
              <a:avLst/>
            </a:prstGeom>
            <a:noFill/>
            <a:ln w="12700">
              <a:solidFill>
                <a:schemeClr val="tx1"/>
              </a:solidFill>
              <a:round/>
              <a:headEnd/>
              <a:tailEnd/>
            </a:ln>
          </p:spPr>
          <p:txBody>
            <a:bodyPr/>
            <a:lstStyle/>
            <a:p>
              <a:endParaRPr lang="zh-CN" altLang="en-US"/>
            </a:p>
          </p:txBody>
        </p:sp>
        <p:sp>
          <p:nvSpPr>
            <p:cNvPr id="101458" name="Line 56"/>
            <p:cNvSpPr>
              <a:spLocks noChangeShapeType="1"/>
            </p:cNvSpPr>
            <p:nvPr/>
          </p:nvSpPr>
          <p:spPr bwMode="auto">
            <a:xfrm>
              <a:off x="3753" y="1469"/>
              <a:ext cx="457" cy="0"/>
            </a:xfrm>
            <a:prstGeom prst="line">
              <a:avLst/>
            </a:prstGeom>
            <a:noFill/>
            <a:ln w="12700">
              <a:solidFill>
                <a:schemeClr val="tx1"/>
              </a:solidFill>
              <a:round/>
              <a:headEnd/>
              <a:tailEnd/>
            </a:ln>
          </p:spPr>
          <p:txBody>
            <a:bodyPr/>
            <a:lstStyle/>
            <a:p>
              <a:endParaRPr lang="zh-CN" altLang="en-US"/>
            </a:p>
          </p:txBody>
        </p:sp>
        <p:graphicFrame>
          <p:nvGraphicFramePr>
            <p:cNvPr id="101393" name="Object 57"/>
            <p:cNvGraphicFramePr>
              <a:graphicFrameLocks noChangeAspect="1"/>
            </p:cNvGraphicFramePr>
            <p:nvPr/>
          </p:nvGraphicFramePr>
          <p:xfrm>
            <a:off x="3533" y="1114"/>
            <a:ext cx="299" cy="278"/>
          </p:xfrm>
          <a:graphic>
            <a:graphicData uri="http://schemas.openxmlformats.org/presentationml/2006/ole">
              <p:oleObj spid="_x0000_s101419" name="公式" r:id="rId16" imgW="253890" imgH="228501" progId="Equation.3">
                <p:embed/>
              </p:oleObj>
            </a:graphicData>
          </a:graphic>
        </p:graphicFrame>
        <p:graphicFrame>
          <p:nvGraphicFramePr>
            <p:cNvPr id="101394" name="Object 58"/>
            <p:cNvGraphicFramePr>
              <a:graphicFrameLocks noChangeAspect="1"/>
            </p:cNvGraphicFramePr>
            <p:nvPr/>
          </p:nvGraphicFramePr>
          <p:xfrm>
            <a:off x="3464" y="1297"/>
            <a:ext cx="178" cy="171"/>
          </p:xfrm>
          <a:graphic>
            <a:graphicData uri="http://schemas.openxmlformats.org/presentationml/2006/ole">
              <p:oleObj spid="_x0000_s101420" name="公式" r:id="rId17" imgW="139700" imgH="139700" progId="Equation.3">
                <p:embed/>
              </p:oleObj>
            </a:graphicData>
          </a:graphic>
        </p:graphicFrame>
        <p:graphicFrame>
          <p:nvGraphicFramePr>
            <p:cNvPr id="101395" name="Object 59"/>
            <p:cNvGraphicFramePr>
              <a:graphicFrameLocks noChangeAspect="1"/>
            </p:cNvGraphicFramePr>
            <p:nvPr/>
          </p:nvGraphicFramePr>
          <p:xfrm>
            <a:off x="3808" y="2129"/>
            <a:ext cx="215" cy="285"/>
          </p:xfrm>
          <a:graphic>
            <a:graphicData uri="http://schemas.openxmlformats.org/presentationml/2006/ole">
              <p:oleObj spid="_x0000_s101421" name="公式" r:id="rId18" imgW="165028" imgH="228501" progId="Equation.3">
                <p:embed/>
              </p:oleObj>
            </a:graphicData>
          </a:graphic>
        </p:graphicFrame>
        <p:graphicFrame>
          <p:nvGraphicFramePr>
            <p:cNvPr id="101396" name="Object 60"/>
            <p:cNvGraphicFramePr>
              <a:graphicFrameLocks noChangeAspect="1"/>
            </p:cNvGraphicFramePr>
            <p:nvPr/>
          </p:nvGraphicFramePr>
          <p:xfrm>
            <a:off x="3845" y="1468"/>
            <a:ext cx="153" cy="147"/>
          </p:xfrm>
          <a:graphic>
            <a:graphicData uri="http://schemas.openxmlformats.org/presentationml/2006/ole">
              <p:oleObj spid="_x0000_s101422" name="公式" r:id="rId19" imgW="139700" imgH="139700" progId="Equation.3">
                <p:embed/>
              </p:oleObj>
            </a:graphicData>
          </a:graphic>
        </p:graphicFrame>
        <p:graphicFrame>
          <p:nvGraphicFramePr>
            <p:cNvPr id="101397" name="Object 61"/>
            <p:cNvGraphicFramePr>
              <a:graphicFrameLocks noChangeAspect="1"/>
            </p:cNvGraphicFramePr>
            <p:nvPr/>
          </p:nvGraphicFramePr>
          <p:xfrm>
            <a:off x="3820" y="2916"/>
            <a:ext cx="153" cy="81"/>
          </p:xfrm>
          <a:graphic>
            <a:graphicData uri="http://schemas.openxmlformats.org/presentationml/2006/ole">
              <p:oleObj spid="_x0000_s101423" name="公式" r:id="rId20" imgW="139518" imgH="76101" progId="Equation.3">
                <p:embed/>
              </p:oleObj>
            </a:graphicData>
          </a:graphic>
        </p:graphicFrame>
        <p:sp>
          <p:nvSpPr>
            <p:cNvPr id="101459" name="Oval 62"/>
            <p:cNvSpPr>
              <a:spLocks noChangeArrowheads="1"/>
            </p:cNvSpPr>
            <p:nvPr/>
          </p:nvSpPr>
          <p:spPr bwMode="auto">
            <a:xfrm>
              <a:off x="3819" y="848"/>
              <a:ext cx="68" cy="68"/>
            </a:xfrm>
            <a:prstGeom prst="ellipse">
              <a:avLst/>
            </a:prstGeom>
            <a:solidFill>
              <a:schemeClr val="bg1"/>
            </a:solidFill>
            <a:ln w="12700" algn="ctr">
              <a:solidFill>
                <a:schemeClr val="tx1"/>
              </a:solidFill>
              <a:round/>
              <a:headEnd/>
              <a:tailEnd/>
            </a:ln>
          </p:spPr>
          <p:txBody>
            <a:bodyPr wrap="none" anchor="ctr"/>
            <a:lstStyle/>
            <a:p>
              <a:endParaRPr lang="zh-CN" altLang="en-US"/>
            </a:p>
          </p:txBody>
        </p:sp>
        <p:sp>
          <p:nvSpPr>
            <p:cNvPr id="101460" name="Line 63"/>
            <p:cNvSpPr>
              <a:spLocks noChangeShapeType="1"/>
            </p:cNvSpPr>
            <p:nvPr/>
          </p:nvSpPr>
          <p:spPr bwMode="auto">
            <a:xfrm flipV="1">
              <a:off x="2099" y="1779"/>
              <a:ext cx="0" cy="1238"/>
            </a:xfrm>
            <a:prstGeom prst="line">
              <a:avLst/>
            </a:prstGeom>
            <a:noFill/>
            <a:ln w="12700">
              <a:solidFill>
                <a:schemeClr val="tx1"/>
              </a:solidFill>
              <a:round/>
              <a:headEnd/>
              <a:tailEnd/>
            </a:ln>
          </p:spPr>
          <p:txBody>
            <a:bodyPr/>
            <a:lstStyle/>
            <a:p>
              <a:endParaRPr lang="zh-CN" altLang="en-US"/>
            </a:p>
          </p:txBody>
        </p:sp>
        <p:sp>
          <p:nvSpPr>
            <p:cNvPr id="101461" name="Rectangle 64"/>
            <p:cNvSpPr>
              <a:spLocks noChangeArrowheads="1"/>
            </p:cNvSpPr>
            <p:nvPr/>
          </p:nvSpPr>
          <p:spPr bwMode="auto">
            <a:xfrm>
              <a:off x="2042" y="2248"/>
              <a:ext cx="107" cy="268"/>
            </a:xfrm>
            <a:prstGeom prst="rect">
              <a:avLst/>
            </a:prstGeom>
            <a:solidFill>
              <a:schemeClr val="bg1"/>
            </a:solidFill>
            <a:ln w="25400" algn="ctr">
              <a:solidFill>
                <a:srgbClr val="3366FF"/>
              </a:solidFill>
              <a:miter lim="800000"/>
              <a:headEnd/>
              <a:tailEnd/>
            </a:ln>
          </p:spPr>
          <p:txBody>
            <a:bodyPr wrap="none" anchor="ctr"/>
            <a:lstStyle/>
            <a:p>
              <a:endParaRPr lang="zh-CN" altLang="en-US"/>
            </a:p>
          </p:txBody>
        </p:sp>
        <p:graphicFrame>
          <p:nvGraphicFramePr>
            <p:cNvPr id="101398" name="Object 65"/>
            <p:cNvGraphicFramePr>
              <a:graphicFrameLocks noChangeAspect="1"/>
            </p:cNvGraphicFramePr>
            <p:nvPr/>
          </p:nvGraphicFramePr>
          <p:xfrm>
            <a:off x="1737" y="2251"/>
            <a:ext cx="287" cy="253"/>
          </p:xfrm>
          <a:graphic>
            <a:graphicData uri="http://schemas.openxmlformats.org/presentationml/2006/ole">
              <p:oleObj spid="_x0000_s101424" name="公式" r:id="rId21" imgW="253890" imgH="228501" progId="Equation.3">
                <p:embed/>
              </p:oleObj>
            </a:graphicData>
          </a:graphic>
        </p:graphicFrame>
        <p:sp>
          <p:nvSpPr>
            <p:cNvPr id="101462" name="Oval 66"/>
            <p:cNvSpPr>
              <a:spLocks noChangeArrowheads="1"/>
            </p:cNvSpPr>
            <p:nvPr/>
          </p:nvSpPr>
          <p:spPr bwMode="auto">
            <a:xfrm>
              <a:off x="2064" y="2982"/>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sp>
          <p:nvSpPr>
            <p:cNvPr id="101463" name="Rectangle 67"/>
            <p:cNvSpPr>
              <a:spLocks noChangeArrowheads="1"/>
            </p:cNvSpPr>
            <p:nvPr/>
          </p:nvSpPr>
          <p:spPr bwMode="auto">
            <a:xfrm>
              <a:off x="3236" y="2389"/>
              <a:ext cx="107" cy="268"/>
            </a:xfrm>
            <a:prstGeom prst="rect">
              <a:avLst/>
            </a:prstGeom>
            <a:solidFill>
              <a:schemeClr val="bg1"/>
            </a:solidFill>
            <a:ln w="25400" algn="ctr">
              <a:solidFill>
                <a:srgbClr val="3366FF"/>
              </a:solidFill>
              <a:miter lim="800000"/>
              <a:headEnd/>
              <a:tailEnd/>
            </a:ln>
          </p:spPr>
          <p:txBody>
            <a:bodyPr wrap="none" anchor="ctr"/>
            <a:lstStyle/>
            <a:p>
              <a:endParaRPr lang="zh-CN" altLang="en-US"/>
            </a:p>
          </p:txBody>
        </p:sp>
        <p:graphicFrame>
          <p:nvGraphicFramePr>
            <p:cNvPr id="101399" name="Object 68"/>
            <p:cNvGraphicFramePr>
              <a:graphicFrameLocks noChangeAspect="1"/>
            </p:cNvGraphicFramePr>
            <p:nvPr/>
          </p:nvGraphicFramePr>
          <p:xfrm>
            <a:off x="2987" y="2392"/>
            <a:ext cx="216" cy="253"/>
          </p:xfrm>
          <a:graphic>
            <a:graphicData uri="http://schemas.openxmlformats.org/presentationml/2006/ole">
              <p:oleObj spid="_x0000_s101425" name="公式" r:id="rId22" imgW="190500" imgH="228600" progId="Equation.3">
                <p:embed/>
              </p:oleObj>
            </a:graphicData>
          </a:graphic>
        </p:graphicFrame>
        <p:grpSp>
          <p:nvGrpSpPr>
            <p:cNvPr id="101464" name="Group 70"/>
            <p:cNvGrpSpPr>
              <a:grpSpLocks/>
            </p:cNvGrpSpPr>
            <p:nvPr/>
          </p:nvGrpSpPr>
          <p:grpSpPr bwMode="auto">
            <a:xfrm rot="5400000">
              <a:off x="1579" y="2229"/>
              <a:ext cx="109" cy="225"/>
              <a:chOff x="2616" y="2928"/>
              <a:chExt cx="120" cy="240"/>
            </a:xfrm>
          </p:grpSpPr>
          <p:sp>
            <p:nvSpPr>
              <p:cNvPr id="101469" name="Line 71"/>
              <p:cNvSpPr>
                <a:spLocks noChangeShapeType="1"/>
              </p:cNvSpPr>
              <p:nvPr/>
            </p:nvSpPr>
            <p:spPr bwMode="auto">
              <a:xfrm>
                <a:off x="2736" y="2928"/>
                <a:ext cx="0" cy="240"/>
              </a:xfrm>
              <a:prstGeom prst="line">
                <a:avLst/>
              </a:prstGeom>
              <a:noFill/>
              <a:ln w="38100">
                <a:solidFill>
                  <a:srgbClr val="008000"/>
                </a:solidFill>
                <a:round/>
                <a:headEnd/>
                <a:tailEnd/>
              </a:ln>
            </p:spPr>
            <p:txBody>
              <a:bodyPr/>
              <a:lstStyle/>
              <a:p>
                <a:endParaRPr lang="zh-CN" altLang="en-US"/>
              </a:p>
            </p:txBody>
          </p:sp>
          <p:sp>
            <p:nvSpPr>
              <p:cNvPr id="101470" name="Line 72"/>
              <p:cNvSpPr>
                <a:spLocks noChangeShapeType="1"/>
              </p:cNvSpPr>
              <p:nvPr/>
            </p:nvSpPr>
            <p:spPr bwMode="auto">
              <a:xfrm>
                <a:off x="2616" y="2928"/>
                <a:ext cx="0" cy="240"/>
              </a:xfrm>
              <a:prstGeom prst="line">
                <a:avLst/>
              </a:prstGeom>
              <a:noFill/>
              <a:ln w="38100">
                <a:solidFill>
                  <a:srgbClr val="008000"/>
                </a:solidFill>
                <a:round/>
                <a:headEnd/>
                <a:tailEnd/>
              </a:ln>
            </p:spPr>
            <p:txBody>
              <a:bodyPr/>
              <a:lstStyle/>
              <a:p>
                <a:endParaRPr lang="zh-CN" altLang="en-US"/>
              </a:p>
            </p:txBody>
          </p:sp>
        </p:grpSp>
        <p:graphicFrame>
          <p:nvGraphicFramePr>
            <p:cNvPr id="101400" name="Object 73"/>
            <p:cNvGraphicFramePr>
              <a:graphicFrameLocks noChangeAspect="1"/>
            </p:cNvGraphicFramePr>
            <p:nvPr/>
          </p:nvGraphicFramePr>
          <p:xfrm>
            <a:off x="1407" y="2390"/>
            <a:ext cx="239" cy="278"/>
          </p:xfrm>
          <a:graphic>
            <a:graphicData uri="http://schemas.openxmlformats.org/presentationml/2006/ole">
              <p:oleObj spid="_x0000_s101426" name="公式" r:id="rId23" imgW="203112" imgH="228501" progId="Equation.3">
                <p:embed/>
              </p:oleObj>
            </a:graphicData>
          </a:graphic>
        </p:graphicFrame>
        <p:graphicFrame>
          <p:nvGraphicFramePr>
            <p:cNvPr id="101401" name="Object 74"/>
            <p:cNvGraphicFramePr>
              <a:graphicFrameLocks noChangeAspect="1"/>
            </p:cNvGraphicFramePr>
            <p:nvPr/>
          </p:nvGraphicFramePr>
          <p:xfrm>
            <a:off x="1483" y="2116"/>
            <a:ext cx="178" cy="171"/>
          </p:xfrm>
          <a:graphic>
            <a:graphicData uri="http://schemas.openxmlformats.org/presentationml/2006/ole">
              <p:oleObj spid="_x0000_s101427" name="公式" r:id="rId24" imgW="139700" imgH="139700" progId="Equation.3">
                <p:embed/>
              </p:oleObj>
            </a:graphicData>
          </a:graphic>
        </p:graphicFrame>
        <p:sp>
          <p:nvSpPr>
            <p:cNvPr id="101465" name="Oval 76"/>
            <p:cNvSpPr>
              <a:spLocks noChangeArrowheads="1"/>
            </p:cNvSpPr>
            <p:nvPr/>
          </p:nvSpPr>
          <p:spPr bwMode="auto">
            <a:xfrm>
              <a:off x="2491" y="2980"/>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sp>
          <p:nvSpPr>
            <p:cNvPr id="101466" name="Oval 82"/>
            <p:cNvSpPr>
              <a:spLocks noChangeArrowheads="1"/>
            </p:cNvSpPr>
            <p:nvPr/>
          </p:nvSpPr>
          <p:spPr bwMode="auto">
            <a:xfrm>
              <a:off x="3244" y="2194"/>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sp>
          <p:nvSpPr>
            <p:cNvPr id="101467" name="Line 83"/>
            <p:cNvSpPr>
              <a:spLocks noChangeShapeType="1"/>
            </p:cNvSpPr>
            <p:nvPr/>
          </p:nvSpPr>
          <p:spPr bwMode="auto">
            <a:xfrm flipV="1">
              <a:off x="1636" y="1779"/>
              <a:ext cx="0" cy="508"/>
            </a:xfrm>
            <a:prstGeom prst="line">
              <a:avLst/>
            </a:prstGeom>
            <a:noFill/>
            <a:ln w="12700">
              <a:solidFill>
                <a:schemeClr val="tx1"/>
              </a:solidFill>
              <a:round/>
              <a:headEnd/>
              <a:tailEnd/>
            </a:ln>
          </p:spPr>
          <p:txBody>
            <a:bodyPr/>
            <a:lstStyle/>
            <a:p>
              <a:endParaRPr lang="zh-CN" altLang="en-US"/>
            </a:p>
          </p:txBody>
        </p:sp>
        <p:sp>
          <p:nvSpPr>
            <p:cNvPr id="101468" name="Line 84"/>
            <p:cNvSpPr>
              <a:spLocks noChangeShapeType="1"/>
            </p:cNvSpPr>
            <p:nvPr/>
          </p:nvSpPr>
          <p:spPr bwMode="auto">
            <a:xfrm>
              <a:off x="1636" y="2407"/>
              <a:ext cx="0" cy="609"/>
            </a:xfrm>
            <a:prstGeom prst="line">
              <a:avLst/>
            </a:prstGeom>
            <a:noFill/>
            <a:ln w="12700">
              <a:solidFill>
                <a:schemeClr val="tx1"/>
              </a:solidFill>
              <a:round/>
              <a:headEnd/>
              <a:tailEnd/>
            </a:ln>
          </p:spPr>
          <p:txBody>
            <a:bodyPr/>
            <a:lstStyle/>
            <a:p>
              <a:endParaRPr lang="zh-CN" altLang="en-US"/>
            </a:p>
          </p:txBody>
        </p:sp>
      </p:grpSp>
      <p:sp>
        <p:nvSpPr>
          <p:cNvPr id="101407" name="Text Box 88"/>
          <p:cNvSpPr txBox="1">
            <a:spLocks noChangeArrowheads="1"/>
          </p:cNvSpPr>
          <p:nvPr/>
        </p:nvSpPr>
        <p:spPr bwMode="auto">
          <a:xfrm>
            <a:off x="285750" y="134938"/>
            <a:ext cx="1976438" cy="519112"/>
          </a:xfrm>
          <a:prstGeom prst="rect">
            <a:avLst/>
          </a:prstGeom>
          <a:solidFill>
            <a:schemeClr val="bg1"/>
          </a:solidFill>
          <a:ln w="9525">
            <a:noFill/>
            <a:miter lim="800000"/>
            <a:headEnd/>
            <a:tailEnd/>
          </a:ln>
        </p:spPr>
        <p:txBody>
          <a:bodyPr lIns="90000" tIns="46800" rIns="90000" bIns="46800">
            <a:spAutoFit/>
          </a:bodyPr>
          <a:lstStyle/>
          <a:p>
            <a:pPr>
              <a:spcBef>
                <a:spcPct val="50000"/>
              </a:spcBef>
            </a:pPr>
            <a:r>
              <a:rPr lang="en-US" altLang="zh-CN" sz="2800"/>
              <a:t>1.</a:t>
            </a:r>
            <a:r>
              <a:rPr lang="zh-CN" altLang="en-US" sz="2800"/>
              <a:t>静态分析</a:t>
            </a:r>
            <a:endParaRPr lang="zh-CN" altLang="en-US" sz="2800" baseline="-25000"/>
          </a:p>
        </p:txBody>
      </p:sp>
      <p:graphicFrame>
        <p:nvGraphicFramePr>
          <p:cNvPr id="100461" name="Object 109"/>
          <p:cNvGraphicFramePr>
            <a:graphicFrameLocks noChangeAspect="1"/>
          </p:cNvGraphicFramePr>
          <p:nvPr/>
        </p:nvGraphicFramePr>
        <p:xfrm>
          <a:off x="5365750" y="3954463"/>
          <a:ext cx="3221038" cy="2728912"/>
        </p:xfrm>
        <a:graphic>
          <a:graphicData uri="http://schemas.openxmlformats.org/presentationml/2006/ole">
            <p:oleObj spid="_x0000_s101428" name="Equation" r:id="rId25" imgW="1562100" imgH="1397000" progId="Equation.DSMT4">
              <p:embed/>
            </p:oleObj>
          </a:graphicData>
        </a:graphic>
      </p:graphicFrame>
      <p:grpSp>
        <p:nvGrpSpPr>
          <p:cNvPr id="10" name="Group 89"/>
          <p:cNvGrpSpPr>
            <a:grpSpLocks/>
          </p:cNvGrpSpPr>
          <p:nvPr/>
        </p:nvGrpSpPr>
        <p:grpSpPr bwMode="auto">
          <a:xfrm>
            <a:off x="444500" y="928688"/>
            <a:ext cx="3101975" cy="3252787"/>
            <a:chOff x="3491" y="2185"/>
            <a:chExt cx="1954" cy="2049"/>
          </a:xfrm>
        </p:grpSpPr>
        <p:sp>
          <p:nvSpPr>
            <p:cNvPr id="101410" name="Line 90"/>
            <p:cNvSpPr>
              <a:spLocks noChangeShapeType="1"/>
            </p:cNvSpPr>
            <p:nvPr/>
          </p:nvSpPr>
          <p:spPr bwMode="auto">
            <a:xfrm>
              <a:off x="4526" y="4082"/>
              <a:ext cx="0" cy="152"/>
            </a:xfrm>
            <a:prstGeom prst="line">
              <a:avLst/>
            </a:prstGeom>
            <a:noFill/>
            <a:ln w="12700">
              <a:solidFill>
                <a:schemeClr val="tx1"/>
              </a:solidFill>
              <a:round/>
              <a:headEnd/>
              <a:tailEnd/>
            </a:ln>
          </p:spPr>
          <p:txBody>
            <a:bodyPr/>
            <a:lstStyle/>
            <a:p>
              <a:endParaRPr lang="zh-CN" altLang="en-US"/>
            </a:p>
          </p:txBody>
        </p:sp>
        <p:sp>
          <p:nvSpPr>
            <p:cNvPr id="101411" name="Oval 91"/>
            <p:cNvSpPr>
              <a:spLocks noChangeArrowheads="1"/>
            </p:cNvSpPr>
            <p:nvPr/>
          </p:nvSpPr>
          <p:spPr bwMode="auto">
            <a:xfrm>
              <a:off x="4492" y="4047"/>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sp>
          <p:nvSpPr>
            <p:cNvPr id="101412" name="Line 92"/>
            <p:cNvSpPr>
              <a:spLocks noChangeShapeType="1"/>
            </p:cNvSpPr>
            <p:nvPr/>
          </p:nvSpPr>
          <p:spPr bwMode="auto">
            <a:xfrm>
              <a:off x="4451" y="4234"/>
              <a:ext cx="152" cy="0"/>
            </a:xfrm>
            <a:prstGeom prst="line">
              <a:avLst/>
            </a:prstGeom>
            <a:noFill/>
            <a:ln w="38100">
              <a:solidFill>
                <a:schemeClr val="tx1"/>
              </a:solidFill>
              <a:round/>
              <a:headEnd/>
              <a:tailEnd/>
            </a:ln>
          </p:spPr>
          <p:txBody>
            <a:bodyPr/>
            <a:lstStyle/>
            <a:p>
              <a:endParaRPr lang="zh-CN" altLang="en-US"/>
            </a:p>
          </p:txBody>
        </p:sp>
        <p:sp>
          <p:nvSpPr>
            <p:cNvPr id="101413" name="Line 93"/>
            <p:cNvSpPr>
              <a:spLocks noChangeShapeType="1"/>
            </p:cNvSpPr>
            <p:nvPr/>
          </p:nvSpPr>
          <p:spPr bwMode="auto">
            <a:xfrm flipH="1">
              <a:off x="3871" y="3304"/>
              <a:ext cx="440" cy="0"/>
            </a:xfrm>
            <a:prstGeom prst="line">
              <a:avLst/>
            </a:prstGeom>
            <a:noFill/>
            <a:ln w="12700">
              <a:solidFill>
                <a:schemeClr val="tx1"/>
              </a:solidFill>
              <a:round/>
              <a:headEnd/>
              <a:tailEnd/>
            </a:ln>
          </p:spPr>
          <p:txBody>
            <a:bodyPr/>
            <a:lstStyle/>
            <a:p>
              <a:endParaRPr lang="zh-CN" altLang="en-US"/>
            </a:p>
          </p:txBody>
        </p:sp>
        <p:sp>
          <p:nvSpPr>
            <p:cNvPr id="101414" name="Line 94"/>
            <p:cNvSpPr>
              <a:spLocks noChangeShapeType="1"/>
            </p:cNvSpPr>
            <p:nvPr/>
          </p:nvSpPr>
          <p:spPr bwMode="auto">
            <a:xfrm flipV="1">
              <a:off x="4529" y="2414"/>
              <a:ext cx="0" cy="730"/>
            </a:xfrm>
            <a:prstGeom prst="line">
              <a:avLst/>
            </a:prstGeom>
            <a:noFill/>
            <a:ln w="12700">
              <a:solidFill>
                <a:schemeClr val="tx1"/>
              </a:solidFill>
              <a:round/>
              <a:headEnd/>
              <a:tailEnd/>
            </a:ln>
          </p:spPr>
          <p:txBody>
            <a:bodyPr/>
            <a:lstStyle/>
            <a:p>
              <a:endParaRPr lang="zh-CN" altLang="en-US"/>
            </a:p>
          </p:txBody>
        </p:sp>
        <p:grpSp>
          <p:nvGrpSpPr>
            <p:cNvPr id="101415" name="Group 95"/>
            <p:cNvGrpSpPr>
              <a:grpSpLocks/>
            </p:cNvGrpSpPr>
            <p:nvPr/>
          </p:nvGrpSpPr>
          <p:grpSpPr bwMode="auto">
            <a:xfrm>
              <a:off x="4311" y="3125"/>
              <a:ext cx="218" cy="366"/>
              <a:chOff x="2589" y="2584"/>
              <a:chExt cx="218" cy="366"/>
            </a:xfrm>
          </p:grpSpPr>
          <p:sp>
            <p:nvSpPr>
              <p:cNvPr id="101428" name="Line 96"/>
              <p:cNvSpPr>
                <a:spLocks noChangeShapeType="1"/>
              </p:cNvSpPr>
              <p:nvPr/>
            </p:nvSpPr>
            <p:spPr bwMode="auto">
              <a:xfrm>
                <a:off x="2589" y="2584"/>
                <a:ext cx="0" cy="359"/>
              </a:xfrm>
              <a:prstGeom prst="line">
                <a:avLst/>
              </a:prstGeom>
              <a:noFill/>
              <a:ln w="38100">
                <a:solidFill>
                  <a:srgbClr val="FF0000"/>
                </a:solidFill>
                <a:round/>
                <a:headEnd/>
                <a:tailEnd/>
              </a:ln>
            </p:spPr>
            <p:txBody>
              <a:bodyPr/>
              <a:lstStyle/>
              <a:p>
                <a:endParaRPr lang="zh-CN" altLang="en-US"/>
              </a:p>
            </p:txBody>
          </p:sp>
          <p:sp>
            <p:nvSpPr>
              <p:cNvPr id="101429" name="Line 97"/>
              <p:cNvSpPr>
                <a:spLocks noChangeShapeType="1"/>
              </p:cNvSpPr>
              <p:nvPr/>
            </p:nvSpPr>
            <p:spPr bwMode="auto">
              <a:xfrm flipV="1">
                <a:off x="2589" y="2609"/>
                <a:ext cx="218" cy="109"/>
              </a:xfrm>
              <a:prstGeom prst="line">
                <a:avLst/>
              </a:prstGeom>
              <a:noFill/>
              <a:ln w="12700">
                <a:solidFill>
                  <a:srgbClr val="FF0000"/>
                </a:solidFill>
                <a:round/>
                <a:headEnd/>
                <a:tailEnd/>
              </a:ln>
            </p:spPr>
            <p:txBody>
              <a:bodyPr/>
              <a:lstStyle/>
              <a:p>
                <a:endParaRPr lang="zh-CN" altLang="en-US"/>
              </a:p>
            </p:txBody>
          </p:sp>
          <p:sp>
            <p:nvSpPr>
              <p:cNvPr id="101430" name="Line 98"/>
              <p:cNvSpPr>
                <a:spLocks noChangeShapeType="1"/>
              </p:cNvSpPr>
              <p:nvPr/>
            </p:nvSpPr>
            <p:spPr bwMode="auto">
              <a:xfrm>
                <a:off x="2591" y="2842"/>
                <a:ext cx="216" cy="108"/>
              </a:xfrm>
              <a:prstGeom prst="line">
                <a:avLst/>
              </a:prstGeom>
              <a:noFill/>
              <a:ln w="12700">
                <a:solidFill>
                  <a:srgbClr val="FF0000"/>
                </a:solidFill>
                <a:round/>
                <a:headEnd/>
                <a:tailEnd type="triangle" w="med" len="lg"/>
              </a:ln>
            </p:spPr>
            <p:txBody>
              <a:bodyPr/>
              <a:lstStyle/>
              <a:p>
                <a:endParaRPr lang="zh-CN" altLang="en-US"/>
              </a:p>
            </p:txBody>
          </p:sp>
        </p:grpSp>
        <p:sp>
          <p:nvSpPr>
            <p:cNvPr id="101416" name="Line 99"/>
            <p:cNvSpPr>
              <a:spLocks noChangeShapeType="1"/>
            </p:cNvSpPr>
            <p:nvPr/>
          </p:nvSpPr>
          <p:spPr bwMode="auto">
            <a:xfrm>
              <a:off x="3853" y="4084"/>
              <a:ext cx="686" cy="0"/>
            </a:xfrm>
            <a:prstGeom prst="line">
              <a:avLst/>
            </a:prstGeom>
            <a:noFill/>
            <a:ln w="12700">
              <a:solidFill>
                <a:schemeClr val="tx1"/>
              </a:solidFill>
              <a:round/>
              <a:headEnd/>
              <a:tailEnd/>
            </a:ln>
          </p:spPr>
          <p:txBody>
            <a:bodyPr/>
            <a:lstStyle/>
            <a:p>
              <a:endParaRPr lang="zh-CN" altLang="en-US"/>
            </a:p>
          </p:txBody>
        </p:sp>
        <p:sp>
          <p:nvSpPr>
            <p:cNvPr id="101417" name="Line 100"/>
            <p:cNvSpPr>
              <a:spLocks noChangeShapeType="1"/>
            </p:cNvSpPr>
            <p:nvPr/>
          </p:nvSpPr>
          <p:spPr bwMode="auto">
            <a:xfrm>
              <a:off x="3853" y="2414"/>
              <a:ext cx="1245" cy="0"/>
            </a:xfrm>
            <a:prstGeom prst="line">
              <a:avLst/>
            </a:prstGeom>
            <a:noFill/>
            <a:ln w="12700">
              <a:solidFill>
                <a:schemeClr val="tx1"/>
              </a:solidFill>
              <a:round/>
              <a:headEnd/>
              <a:tailEnd/>
            </a:ln>
          </p:spPr>
          <p:txBody>
            <a:bodyPr/>
            <a:lstStyle/>
            <a:p>
              <a:endParaRPr lang="zh-CN" altLang="en-US"/>
            </a:p>
          </p:txBody>
        </p:sp>
        <p:sp>
          <p:nvSpPr>
            <p:cNvPr id="101418" name="Line 101"/>
            <p:cNvSpPr>
              <a:spLocks noChangeShapeType="1"/>
            </p:cNvSpPr>
            <p:nvPr/>
          </p:nvSpPr>
          <p:spPr bwMode="auto">
            <a:xfrm flipV="1">
              <a:off x="4532" y="3492"/>
              <a:ext cx="0" cy="598"/>
            </a:xfrm>
            <a:prstGeom prst="line">
              <a:avLst/>
            </a:prstGeom>
            <a:noFill/>
            <a:ln w="12700">
              <a:solidFill>
                <a:schemeClr val="tx1"/>
              </a:solidFill>
              <a:round/>
              <a:headEnd/>
              <a:tailEnd/>
            </a:ln>
          </p:spPr>
          <p:txBody>
            <a:bodyPr/>
            <a:lstStyle/>
            <a:p>
              <a:endParaRPr lang="zh-CN" altLang="en-US"/>
            </a:p>
          </p:txBody>
        </p:sp>
        <p:sp>
          <p:nvSpPr>
            <p:cNvPr id="101419" name="Line 102"/>
            <p:cNvSpPr>
              <a:spLocks noChangeShapeType="1"/>
            </p:cNvSpPr>
            <p:nvPr/>
          </p:nvSpPr>
          <p:spPr bwMode="auto">
            <a:xfrm flipV="1">
              <a:off x="3851" y="2414"/>
              <a:ext cx="0" cy="890"/>
            </a:xfrm>
            <a:prstGeom prst="line">
              <a:avLst/>
            </a:prstGeom>
            <a:noFill/>
            <a:ln w="12700">
              <a:solidFill>
                <a:schemeClr val="tx1"/>
              </a:solidFill>
              <a:round/>
              <a:headEnd/>
              <a:tailEnd/>
            </a:ln>
          </p:spPr>
          <p:txBody>
            <a:bodyPr/>
            <a:lstStyle/>
            <a:p>
              <a:endParaRPr lang="zh-CN" altLang="en-US"/>
            </a:p>
          </p:txBody>
        </p:sp>
        <p:sp>
          <p:nvSpPr>
            <p:cNvPr id="101420" name="Rectangle 103"/>
            <p:cNvSpPr>
              <a:spLocks noChangeArrowheads="1"/>
            </p:cNvSpPr>
            <p:nvPr/>
          </p:nvSpPr>
          <p:spPr bwMode="auto">
            <a:xfrm>
              <a:off x="3794" y="2697"/>
              <a:ext cx="107" cy="268"/>
            </a:xfrm>
            <a:prstGeom prst="rect">
              <a:avLst/>
            </a:prstGeom>
            <a:solidFill>
              <a:schemeClr val="bg1"/>
            </a:solidFill>
            <a:ln w="25400" algn="ctr">
              <a:solidFill>
                <a:srgbClr val="3366FF"/>
              </a:solidFill>
              <a:miter lim="800000"/>
              <a:headEnd/>
              <a:tailEnd/>
            </a:ln>
          </p:spPr>
          <p:txBody>
            <a:bodyPr wrap="none" anchor="ctr"/>
            <a:lstStyle/>
            <a:p>
              <a:endParaRPr lang="zh-CN" altLang="en-US"/>
            </a:p>
          </p:txBody>
        </p:sp>
        <p:graphicFrame>
          <p:nvGraphicFramePr>
            <p:cNvPr id="101379" name="Object 104"/>
            <p:cNvGraphicFramePr>
              <a:graphicFrameLocks noChangeAspect="1"/>
            </p:cNvGraphicFramePr>
            <p:nvPr/>
          </p:nvGraphicFramePr>
          <p:xfrm>
            <a:off x="3497" y="2700"/>
            <a:ext cx="272" cy="253"/>
          </p:xfrm>
          <a:graphic>
            <a:graphicData uri="http://schemas.openxmlformats.org/presentationml/2006/ole">
              <p:oleObj spid="_x0000_s101429" name="公式" r:id="rId26" imgW="241300" imgH="228600" progId="Equation.3">
                <p:embed/>
              </p:oleObj>
            </a:graphicData>
          </a:graphic>
        </p:graphicFrame>
        <p:graphicFrame>
          <p:nvGraphicFramePr>
            <p:cNvPr id="101380" name="Object 105"/>
            <p:cNvGraphicFramePr>
              <a:graphicFrameLocks noChangeAspect="1"/>
            </p:cNvGraphicFramePr>
            <p:nvPr/>
          </p:nvGraphicFramePr>
          <p:xfrm>
            <a:off x="5115" y="2185"/>
            <a:ext cx="330" cy="285"/>
          </p:xfrm>
          <a:graphic>
            <a:graphicData uri="http://schemas.openxmlformats.org/presentationml/2006/ole">
              <p:oleObj spid="_x0000_s101430" name="公式" r:id="rId27" imgW="253890" imgH="228501" progId="Equation.3">
                <p:embed/>
              </p:oleObj>
            </a:graphicData>
          </a:graphic>
        </p:graphicFrame>
        <p:sp>
          <p:nvSpPr>
            <p:cNvPr id="101421" name="Oval 106"/>
            <p:cNvSpPr>
              <a:spLocks noChangeArrowheads="1"/>
            </p:cNvSpPr>
            <p:nvPr/>
          </p:nvSpPr>
          <p:spPr bwMode="auto">
            <a:xfrm>
              <a:off x="3825" y="3269"/>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sp>
          <p:nvSpPr>
            <p:cNvPr id="101422" name="Oval 107"/>
            <p:cNvSpPr>
              <a:spLocks noChangeArrowheads="1"/>
            </p:cNvSpPr>
            <p:nvPr/>
          </p:nvSpPr>
          <p:spPr bwMode="auto">
            <a:xfrm>
              <a:off x="4497" y="2380"/>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sp>
          <p:nvSpPr>
            <p:cNvPr id="101423" name="Rectangle 108"/>
            <p:cNvSpPr>
              <a:spLocks noChangeArrowheads="1"/>
            </p:cNvSpPr>
            <p:nvPr/>
          </p:nvSpPr>
          <p:spPr bwMode="auto">
            <a:xfrm>
              <a:off x="4474" y="2567"/>
              <a:ext cx="107" cy="268"/>
            </a:xfrm>
            <a:prstGeom prst="rect">
              <a:avLst/>
            </a:prstGeom>
            <a:solidFill>
              <a:schemeClr val="bg1"/>
            </a:solidFill>
            <a:ln w="25400" algn="ctr">
              <a:solidFill>
                <a:srgbClr val="3366FF"/>
              </a:solidFill>
              <a:miter lim="800000"/>
              <a:headEnd/>
              <a:tailEnd/>
            </a:ln>
          </p:spPr>
          <p:txBody>
            <a:bodyPr wrap="none" anchor="ctr"/>
            <a:lstStyle/>
            <a:p>
              <a:endParaRPr lang="zh-CN" altLang="en-US"/>
            </a:p>
          </p:txBody>
        </p:sp>
        <p:graphicFrame>
          <p:nvGraphicFramePr>
            <p:cNvPr id="101381" name="Object 109"/>
            <p:cNvGraphicFramePr>
              <a:graphicFrameLocks noChangeAspect="1"/>
            </p:cNvGraphicFramePr>
            <p:nvPr/>
          </p:nvGraphicFramePr>
          <p:xfrm>
            <a:off x="4614" y="2566"/>
            <a:ext cx="215" cy="253"/>
          </p:xfrm>
          <a:graphic>
            <a:graphicData uri="http://schemas.openxmlformats.org/presentationml/2006/ole">
              <p:oleObj spid="_x0000_s101431" name="公式" r:id="rId28" imgW="190500" imgH="228600" progId="Equation.3">
                <p:embed/>
              </p:oleObj>
            </a:graphicData>
          </a:graphic>
        </p:graphicFrame>
        <p:sp>
          <p:nvSpPr>
            <p:cNvPr id="101424" name="Oval 110"/>
            <p:cNvSpPr>
              <a:spLocks noChangeArrowheads="1"/>
            </p:cNvSpPr>
            <p:nvPr/>
          </p:nvSpPr>
          <p:spPr bwMode="auto">
            <a:xfrm>
              <a:off x="5063" y="2379"/>
              <a:ext cx="68" cy="68"/>
            </a:xfrm>
            <a:prstGeom prst="ellipse">
              <a:avLst/>
            </a:prstGeom>
            <a:solidFill>
              <a:schemeClr val="bg1"/>
            </a:solidFill>
            <a:ln w="12700" algn="ctr">
              <a:solidFill>
                <a:schemeClr val="tx1"/>
              </a:solidFill>
              <a:round/>
              <a:headEnd/>
              <a:tailEnd/>
            </a:ln>
          </p:spPr>
          <p:txBody>
            <a:bodyPr wrap="none" anchor="ctr"/>
            <a:lstStyle/>
            <a:p>
              <a:endParaRPr lang="zh-CN" altLang="en-US"/>
            </a:p>
          </p:txBody>
        </p:sp>
        <p:sp>
          <p:nvSpPr>
            <p:cNvPr id="101425" name="Line 111"/>
            <p:cNvSpPr>
              <a:spLocks noChangeShapeType="1"/>
            </p:cNvSpPr>
            <p:nvPr/>
          </p:nvSpPr>
          <p:spPr bwMode="auto">
            <a:xfrm flipV="1">
              <a:off x="3853" y="3306"/>
              <a:ext cx="0" cy="780"/>
            </a:xfrm>
            <a:prstGeom prst="line">
              <a:avLst/>
            </a:prstGeom>
            <a:noFill/>
            <a:ln w="12700">
              <a:solidFill>
                <a:schemeClr val="tx1"/>
              </a:solidFill>
              <a:round/>
              <a:headEnd/>
              <a:tailEnd/>
            </a:ln>
          </p:spPr>
          <p:txBody>
            <a:bodyPr/>
            <a:lstStyle/>
            <a:p>
              <a:endParaRPr lang="zh-CN" altLang="en-US"/>
            </a:p>
          </p:txBody>
        </p:sp>
        <p:sp>
          <p:nvSpPr>
            <p:cNvPr id="101426" name="Rectangle 112"/>
            <p:cNvSpPr>
              <a:spLocks noChangeArrowheads="1"/>
            </p:cNvSpPr>
            <p:nvPr/>
          </p:nvSpPr>
          <p:spPr bwMode="auto">
            <a:xfrm>
              <a:off x="3796" y="3572"/>
              <a:ext cx="107" cy="268"/>
            </a:xfrm>
            <a:prstGeom prst="rect">
              <a:avLst/>
            </a:prstGeom>
            <a:solidFill>
              <a:schemeClr val="bg1"/>
            </a:solidFill>
            <a:ln w="25400" algn="ctr">
              <a:solidFill>
                <a:srgbClr val="3366FF"/>
              </a:solidFill>
              <a:miter lim="800000"/>
              <a:headEnd/>
              <a:tailEnd/>
            </a:ln>
          </p:spPr>
          <p:txBody>
            <a:bodyPr wrap="none" anchor="ctr"/>
            <a:lstStyle/>
            <a:p>
              <a:endParaRPr lang="zh-CN" altLang="en-US"/>
            </a:p>
          </p:txBody>
        </p:sp>
        <p:graphicFrame>
          <p:nvGraphicFramePr>
            <p:cNvPr id="101382" name="Object 113"/>
            <p:cNvGraphicFramePr>
              <a:graphicFrameLocks noChangeAspect="1"/>
            </p:cNvGraphicFramePr>
            <p:nvPr/>
          </p:nvGraphicFramePr>
          <p:xfrm>
            <a:off x="3491" y="3575"/>
            <a:ext cx="287" cy="253"/>
          </p:xfrm>
          <a:graphic>
            <a:graphicData uri="http://schemas.openxmlformats.org/presentationml/2006/ole">
              <p:oleObj spid="_x0000_s101432" name="公式" r:id="rId29" imgW="253890" imgH="228501" progId="Equation.3">
                <p:embed/>
              </p:oleObj>
            </a:graphicData>
          </a:graphic>
        </p:graphicFrame>
        <p:sp>
          <p:nvSpPr>
            <p:cNvPr id="101427" name="Rectangle 114"/>
            <p:cNvSpPr>
              <a:spLocks noChangeArrowheads="1"/>
            </p:cNvSpPr>
            <p:nvPr/>
          </p:nvSpPr>
          <p:spPr bwMode="auto">
            <a:xfrm>
              <a:off x="4480" y="3662"/>
              <a:ext cx="107" cy="268"/>
            </a:xfrm>
            <a:prstGeom prst="rect">
              <a:avLst/>
            </a:prstGeom>
            <a:solidFill>
              <a:schemeClr val="bg1"/>
            </a:solidFill>
            <a:ln w="25400" algn="ctr">
              <a:solidFill>
                <a:srgbClr val="3366FF"/>
              </a:solidFill>
              <a:miter lim="800000"/>
              <a:headEnd/>
              <a:tailEnd/>
            </a:ln>
          </p:spPr>
          <p:txBody>
            <a:bodyPr wrap="none" anchor="ctr"/>
            <a:lstStyle/>
            <a:p>
              <a:endParaRPr lang="zh-CN" altLang="en-US"/>
            </a:p>
          </p:txBody>
        </p:sp>
        <p:graphicFrame>
          <p:nvGraphicFramePr>
            <p:cNvPr id="101383" name="Object 115"/>
            <p:cNvGraphicFramePr>
              <a:graphicFrameLocks noChangeAspect="1"/>
            </p:cNvGraphicFramePr>
            <p:nvPr/>
          </p:nvGraphicFramePr>
          <p:xfrm>
            <a:off x="4613" y="3665"/>
            <a:ext cx="216" cy="253"/>
          </p:xfrm>
          <a:graphic>
            <a:graphicData uri="http://schemas.openxmlformats.org/presentationml/2006/ole">
              <p:oleObj spid="_x0000_s101433" name="公式" r:id="rId30" imgW="190500" imgH="228600" progId="Equation.3">
                <p:embed/>
              </p:oleObj>
            </a:graphicData>
          </a:graphic>
        </p:graphicFrame>
      </p:grpSp>
      <p:sp>
        <p:nvSpPr>
          <p:cNvPr id="181" name="Rectangle 53"/>
          <p:cNvSpPr>
            <a:spLocks noChangeArrowheads="1"/>
          </p:cNvSpPr>
          <p:nvPr/>
        </p:nvSpPr>
        <p:spPr bwMode="auto">
          <a:xfrm>
            <a:off x="325438" y="4659313"/>
            <a:ext cx="4484687" cy="833437"/>
          </a:xfrm>
          <a:prstGeom prst="rect">
            <a:avLst/>
          </a:prstGeom>
          <a:noFill/>
          <a:ln w="38100">
            <a:noFill/>
            <a:miter lim="800000"/>
            <a:headEnd/>
            <a:tailEnd/>
          </a:ln>
        </p:spPr>
        <p:txBody>
          <a:bodyPr lIns="90000" tIns="46800" rIns="90000" bIns="46800">
            <a:spAutoFit/>
          </a:bodyPr>
          <a:lstStyle/>
          <a:p>
            <a:r>
              <a:rPr lang="zh-CN" altLang="en-US" sz="2400"/>
              <a:t>直流通路与基极分压式射极偏置电路相同</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81"/>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6" presetClass="entr" presetSubtype="26" fill="hold" nodeType="clickEffect">
                                  <p:stCondLst>
                                    <p:cond delay="0"/>
                                  </p:stCondLst>
                                  <p:childTnLst>
                                    <p:set>
                                      <p:cBhvr>
                                        <p:cTn id="15" dur="1" fill="hold">
                                          <p:stCondLst>
                                            <p:cond delay="0"/>
                                          </p:stCondLst>
                                        </p:cTn>
                                        <p:tgtEl>
                                          <p:spTgt spid="100461"/>
                                        </p:tgtEl>
                                        <p:attrNameLst>
                                          <p:attrName>style.visibility</p:attrName>
                                        </p:attrNameLst>
                                      </p:cBhvr>
                                      <p:to>
                                        <p:strVal val="visible"/>
                                      </p:to>
                                    </p:set>
                                    <p:animEffect transition="in" filter="barn(inHorizontal)">
                                      <p:cBhvr>
                                        <p:cTn id="16" dur="500"/>
                                        <p:tgtEl>
                                          <p:spTgt spid="1004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1" grpId="0"/>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5" name="日期占位符 1"/>
          <p:cNvSpPr>
            <a:spLocks noGrp="1"/>
          </p:cNvSpPr>
          <p:nvPr>
            <p:ph type="dt" sz="quarter" idx="10"/>
          </p:nvPr>
        </p:nvSpPr>
        <p:spPr>
          <a:xfrm>
            <a:off x="457200" y="6524625"/>
            <a:ext cx="2133600" cy="476250"/>
          </a:xfrm>
          <a:noFill/>
        </p:spPr>
        <p:txBody>
          <a:bodyPr/>
          <a:lstStyle/>
          <a:p>
            <a:fld id="{38CA28D1-5DE1-4492-98C7-2473F2D017B8}" type="datetime1">
              <a:rPr lang="zh-CN" altLang="en-US" smtClean="0">
                <a:latin typeface="Arial" pitchFamily="34" charset="0"/>
              </a:rPr>
              <a:pPr/>
              <a:t>2019-10-9</a:t>
            </a:fld>
            <a:endParaRPr lang="en-US" altLang="zh-CN" smtClean="0">
              <a:latin typeface="Arial" pitchFamily="34" charset="0"/>
            </a:endParaRPr>
          </a:p>
        </p:txBody>
      </p:sp>
      <p:sp>
        <p:nvSpPr>
          <p:cNvPr id="102466" name="页脚占位符 2"/>
          <p:cNvSpPr>
            <a:spLocks noGrp="1"/>
          </p:cNvSpPr>
          <p:nvPr>
            <p:ph type="ftr" sz="quarter" idx="11"/>
          </p:nvPr>
        </p:nvSpPr>
        <p:spPr>
          <a:xfrm>
            <a:off x="3124200" y="6524625"/>
            <a:ext cx="2895600" cy="476250"/>
          </a:xfrm>
          <a:noFill/>
        </p:spPr>
        <p:txBody>
          <a:bodyPr/>
          <a:lstStyle/>
          <a:p>
            <a:r>
              <a:rPr lang="en-US" altLang="zh-CN" smtClean="0">
                <a:latin typeface="Arial" pitchFamily="34" charset="0"/>
              </a:rPr>
              <a:t>电工电子教研室</a:t>
            </a:r>
          </a:p>
        </p:txBody>
      </p:sp>
      <p:sp>
        <p:nvSpPr>
          <p:cNvPr id="102467" name="灯片编号占位符 3"/>
          <p:cNvSpPr>
            <a:spLocks noGrp="1"/>
          </p:cNvSpPr>
          <p:nvPr>
            <p:ph type="sldNum" sz="quarter" idx="12"/>
          </p:nvPr>
        </p:nvSpPr>
        <p:spPr>
          <a:xfrm>
            <a:off x="6553200" y="6524625"/>
            <a:ext cx="2133600" cy="476250"/>
          </a:xfrm>
          <a:noFill/>
        </p:spPr>
        <p:txBody>
          <a:bodyPr/>
          <a:lstStyle/>
          <a:p>
            <a:fld id="{5F070EB4-D31A-4758-B2EE-25BC8E582F1B}" type="slidenum">
              <a:rPr lang="en-US" altLang="zh-CN" smtClean="0">
                <a:latin typeface="Arial" pitchFamily="34" charset="0"/>
              </a:rPr>
              <a:pPr/>
              <a:t>119</a:t>
            </a:fld>
            <a:endParaRPr lang="en-US" altLang="zh-CN" smtClean="0">
              <a:latin typeface="Arial" pitchFamily="34" charset="0"/>
            </a:endParaRPr>
          </a:p>
        </p:txBody>
      </p:sp>
      <p:sp>
        <p:nvSpPr>
          <p:cNvPr id="102468" name="Text Box 4"/>
          <p:cNvSpPr txBox="1">
            <a:spLocks noChangeArrowheads="1"/>
          </p:cNvSpPr>
          <p:nvPr/>
        </p:nvSpPr>
        <p:spPr bwMode="auto">
          <a:xfrm>
            <a:off x="95250" y="122238"/>
            <a:ext cx="1976438" cy="519112"/>
          </a:xfrm>
          <a:prstGeom prst="rect">
            <a:avLst/>
          </a:prstGeom>
          <a:solidFill>
            <a:schemeClr val="bg1"/>
          </a:solidFill>
          <a:ln w="9525">
            <a:noFill/>
            <a:miter lim="800000"/>
            <a:headEnd/>
            <a:tailEnd/>
          </a:ln>
        </p:spPr>
        <p:txBody>
          <a:bodyPr lIns="90000" tIns="46800" rIns="90000" bIns="46800">
            <a:spAutoFit/>
          </a:bodyPr>
          <a:lstStyle/>
          <a:p>
            <a:pPr>
              <a:spcBef>
                <a:spcPct val="50000"/>
              </a:spcBef>
            </a:pPr>
            <a:r>
              <a:rPr lang="en-US" altLang="zh-CN" sz="2800"/>
              <a:t>2.</a:t>
            </a:r>
            <a:r>
              <a:rPr lang="zh-CN" altLang="en-US" sz="2800"/>
              <a:t>动态分析</a:t>
            </a:r>
            <a:endParaRPr lang="zh-CN" altLang="en-US" sz="2800" baseline="-25000"/>
          </a:p>
        </p:txBody>
      </p:sp>
      <p:grpSp>
        <p:nvGrpSpPr>
          <p:cNvPr id="2" name="Group 59"/>
          <p:cNvGrpSpPr>
            <a:grpSpLocks/>
          </p:cNvGrpSpPr>
          <p:nvPr/>
        </p:nvGrpSpPr>
        <p:grpSpPr bwMode="auto">
          <a:xfrm>
            <a:off x="4252913" y="644525"/>
            <a:ext cx="4643437" cy="2060575"/>
            <a:chOff x="2482" y="964"/>
            <a:chExt cx="2925" cy="1298"/>
          </a:xfrm>
        </p:grpSpPr>
        <p:sp>
          <p:nvSpPr>
            <p:cNvPr id="102562" name="Line 6"/>
            <p:cNvSpPr>
              <a:spLocks noChangeShapeType="1"/>
            </p:cNvSpPr>
            <p:nvPr/>
          </p:nvSpPr>
          <p:spPr bwMode="auto">
            <a:xfrm>
              <a:off x="4118" y="2110"/>
              <a:ext cx="0" cy="152"/>
            </a:xfrm>
            <a:prstGeom prst="line">
              <a:avLst/>
            </a:prstGeom>
            <a:noFill/>
            <a:ln w="12700">
              <a:solidFill>
                <a:schemeClr val="tx1"/>
              </a:solidFill>
              <a:round/>
              <a:headEnd/>
              <a:tailEnd/>
            </a:ln>
          </p:spPr>
          <p:txBody>
            <a:bodyPr/>
            <a:lstStyle/>
            <a:p>
              <a:endParaRPr lang="zh-CN" altLang="en-US"/>
            </a:p>
          </p:txBody>
        </p:sp>
        <p:sp>
          <p:nvSpPr>
            <p:cNvPr id="102563" name="Oval 7"/>
            <p:cNvSpPr>
              <a:spLocks noChangeArrowheads="1"/>
            </p:cNvSpPr>
            <p:nvPr/>
          </p:nvSpPr>
          <p:spPr bwMode="auto">
            <a:xfrm>
              <a:off x="4084" y="2075"/>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graphicFrame>
          <p:nvGraphicFramePr>
            <p:cNvPr id="102447" name="Object 8"/>
            <p:cNvGraphicFramePr>
              <a:graphicFrameLocks noChangeAspect="1"/>
            </p:cNvGraphicFramePr>
            <p:nvPr/>
          </p:nvGraphicFramePr>
          <p:xfrm>
            <a:off x="4821" y="1499"/>
            <a:ext cx="243" cy="239"/>
          </p:xfrm>
          <a:graphic>
            <a:graphicData uri="http://schemas.openxmlformats.org/presentationml/2006/ole">
              <p:oleObj spid="_x0000_s102465" name="公式" r:id="rId3" imgW="215619" imgH="215619" progId="Equation.3">
                <p:embed/>
              </p:oleObj>
            </a:graphicData>
          </a:graphic>
        </p:graphicFrame>
        <p:sp>
          <p:nvSpPr>
            <p:cNvPr id="102564" name="Line 9"/>
            <p:cNvSpPr>
              <a:spLocks noChangeShapeType="1"/>
            </p:cNvSpPr>
            <p:nvPr/>
          </p:nvSpPr>
          <p:spPr bwMode="auto">
            <a:xfrm>
              <a:off x="4043" y="2262"/>
              <a:ext cx="152" cy="0"/>
            </a:xfrm>
            <a:prstGeom prst="line">
              <a:avLst/>
            </a:prstGeom>
            <a:noFill/>
            <a:ln w="38100">
              <a:solidFill>
                <a:schemeClr val="tx1"/>
              </a:solidFill>
              <a:round/>
              <a:headEnd/>
              <a:tailEnd/>
            </a:ln>
          </p:spPr>
          <p:txBody>
            <a:bodyPr/>
            <a:lstStyle/>
            <a:p>
              <a:endParaRPr lang="zh-CN" altLang="en-US"/>
            </a:p>
          </p:txBody>
        </p:sp>
        <p:sp>
          <p:nvSpPr>
            <p:cNvPr id="102565" name="Line 10"/>
            <p:cNvSpPr>
              <a:spLocks noChangeShapeType="1"/>
            </p:cNvSpPr>
            <p:nvPr/>
          </p:nvSpPr>
          <p:spPr bwMode="auto">
            <a:xfrm flipH="1">
              <a:off x="2880" y="1124"/>
              <a:ext cx="1068" cy="0"/>
            </a:xfrm>
            <a:prstGeom prst="line">
              <a:avLst/>
            </a:prstGeom>
            <a:noFill/>
            <a:ln w="12700">
              <a:solidFill>
                <a:schemeClr val="tx1"/>
              </a:solidFill>
              <a:round/>
              <a:headEnd/>
              <a:tailEnd/>
            </a:ln>
          </p:spPr>
          <p:txBody>
            <a:bodyPr/>
            <a:lstStyle/>
            <a:p>
              <a:endParaRPr lang="zh-CN" altLang="en-US"/>
            </a:p>
          </p:txBody>
        </p:sp>
        <p:sp>
          <p:nvSpPr>
            <p:cNvPr id="102566" name="Line 16"/>
            <p:cNvSpPr>
              <a:spLocks noChangeShapeType="1"/>
            </p:cNvSpPr>
            <p:nvPr/>
          </p:nvSpPr>
          <p:spPr bwMode="auto">
            <a:xfrm>
              <a:off x="2873" y="2112"/>
              <a:ext cx="2235" cy="0"/>
            </a:xfrm>
            <a:prstGeom prst="line">
              <a:avLst/>
            </a:prstGeom>
            <a:noFill/>
            <a:ln w="12700">
              <a:solidFill>
                <a:schemeClr val="tx1"/>
              </a:solidFill>
              <a:round/>
              <a:headEnd/>
              <a:tailEnd/>
            </a:ln>
          </p:spPr>
          <p:txBody>
            <a:bodyPr/>
            <a:lstStyle/>
            <a:p>
              <a:endParaRPr lang="zh-CN" altLang="en-US"/>
            </a:p>
          </p:txBody>
        </p:sp>
        <p:sp>
          <p:nvSpPr>
            <p:cNvPr id="102567" name="Line 17"/>
            <p:cNvSpPr>
              <a:spLocks noChangeShapeType="1"/>
            </p:cNvSpPr>
            <p:nvPr/>
          </p:nvSpPr>
          <p:spPr bwMode="auto">
            <a:xfrm flipV="1">
              <a:off x="4124" y="1347"/>
              <a:ext cx="0" cy="771"/>
            </a:xfrm>
            <a:prstGeom prst="line">
              <a:avLst/>
            </a:prstGeom>
            <a:noFill/>
            <a:ln w="12700">
              <a:solidFill>
                <a:schemeClr val="tx1"/>
              </a:solidFill>
              <a:round/>
              <a:headEnd/>
              <a:tailEnd/>
            </a:ln>
          </p:spPr>
          <p:txBody>
            <a:bodyPr/>
            <a:lstStyle/>
            <a:p>
              <a:endParaRPr lang="zh-CN" altLang="en-US"/>
            </a:p>
          </p:txBody>
        </p:sp>
        <p:sp>
          <p:nvSpPr>
            <p:cNvPr id="102568" name="Line 19"/>
            <p:cNvSpPr>
              <a:spLocks noChangeShapeType="1"/>
            </p:cNvSpPr>
            <p:nvPr/>
          </p:nvSpPr>
          <p:spPr bwMode="auto">
            <a:xfrm flipV="1">
              <a:off x="3547" y="1119"/>
              <a:ext cx="0" cy="980"/>
            </a:xfrm>
            <a:prstGeom prst="line">
              <a:avLst/>
            </a:prstGeom>
            <a:noFill/>
            <a:ln w="12700">
              <a:solidFill>
                <a:schemeClr val="tx1"/>
              </a:solidFill>
              <a:round/>
              <a:headEnd/>
              <a:tailEnd/>
            </a:ln>
          </p:spPr>
          <p:txBody>
            <a:bodyPr/>
            <a:lstStyle/>
            <a:p>
              <a:endParaRPr lang="zh-CN" altLang="en-US"/>
            </a:p>
          </p:txBody>
        </p:sp>
        <p:sp>
          <p:nvSpPr>
            <p:cNvPr id="102569" name="Line 20"/>
            <p:cNvSpPr>
              <a:spLocks noChangeShapeType="1"/>
            </p:cNvSpPr>
            <p:nvPr/>
          </p:nvSpPr>
          <p:spPr bwMode="auto">
            <a:xfrm>
              <a:off x="2875" y="1131"/>
              <a:ext cx="0" cy="982"/>
            </a:xfrm>
            <a:prstGeom prst="line">
              <a:avLst/>
            </a:prstGeom>
            <a:noFill/>
            <a:ln w="12700">
              <a:solidFill>
                <a:schemeClr val="tx1"/>
              </a:solidFill>
              <a:round/>
              <a:headEnd/>
              <a:tailEnd/>
            </a:ln>
          </p:spPr>
          <p:txBody>
            <a:bodyPr/>
            <a:lstStyle/>
            <a:p>
              <a:endParaRPr lang="zh-CN" altLang="en-US"/>
            </a:p>
          </p:txBody>
        </p:sp>
        <p:sp>
          <p:nvSpPr>
            <p:cNvPr id="102570" name="Rectangle 21"/>
            <p:cNvSpPr>
              <a:spLocks noChangeArrowheads="1"/>
            </p:cNvSpPr>
            <p:nvPr/>
          </p:nvSpPr>
          <p:spPr bwMode="auto">
            <a:xfrm>
              <a:off x="3490" y="1472"/>
              <a:ext cx="107" cy="268"/>
            </a:xfrm>
            <a:prstGeom prst="rect">
              <a:avLst/>
            </a:prstGeom>
            <a:solidFill>
              <a:schemeClr val="bg1"/>
            </a:solidFill>
            <a:ln w="25400" algn="ctr">
              <a:solidFill>
                <a:srgbClr val="3366FF"/>
              </a:solidFill>
              <a:miter lim="800000"/>
              <a:headEnd/>
              <a:tailEnd/>
            </a:ln>
          </p:spPr>
          <p:txBody>
            <a:bodyPr wrap="none" anchor="ctr"/>
            <a:lstStyle/>
            <a:p>
              <a:endParaRPr lang="zh-CN" altLang="en-US"/>
            </a:p>
          </p:txBody>
        </p:sp>
        <p:graphicFrame>
          <p:nvGraphicFramePr>
            <p:cNvPr id="102448" name="Object 22"/>
            <p:cNvGraphicFramePr>
              <a:graphicFrameLocks noChangeAspect="1"/>
            </p:cNvGraphicFramePr>
            <p:nvPr/>
          </p:nvGraphicFramePr>
          <p:xfrm>
            <a:off x="3624" y="1474"/>
            <a:ext cx="215" cy="253"/>
          </p:xfrm>
          <a:graphic>
            <a:graphicData uri="http://schemas.openxmlformats.org/presentationml/2006/ole">
              <p:oleObj spid="_x0000_s102466" name="公式" r:id="rId4" imgW="190500" imgH="228600" progId="Equation.3">
                <p:embed/>
              </p:oleObj>
            </a:graphicData>
          </a:graphic>
        </p:graphicFrame>
        <p:grpSp>
          <p:nvGrpSpPr>
            <p:cNvPr id="102571" name="Group 23"/>
            <p:cNvGrpSpPr>
              <a:grpSpLocks/>
            </p:cNvGrpSpPr>
            <p:nvPr/>
          </p:nvGrpSpPr>
          <p:grpSpPr bwMode="auto">
            <a:xfrm>
              <a:off x="2482" y="1594"/>
              <a:ext cx="524" cy="443"/>
              <a:chOff x="865" y="2535"/>
              <a:chExt cx="524" cy="443"/>
            </a:xfrm>
          </p:grpSpPr>
          <p:graphicFrame>
            <p:nvGraphicFramePr>
              <p:cNvPr id="102462" name="Object 24"/>
              <p:cNvGraphicFramePr>
                <a:graphicFrameLocks noChangeAspect="1"/>
              </p:cNvGraphicFramePr>
              <p:nvPr/>
            </p:nvGraphicFramePr>
            <p:xfrm>
              <a:off x="1021" y="2535"/>
              <a:ext cx="157" cy="158"/>
            </p:xfrm>
            <a:graphic>
              <a:graphicData uri="http://schemas.openxmlformats.org/presentationml/2006/ole">
                <p:oleObj spid="_x0000_s102467" name="公式" r:id="rId5" imgW="139700" imgH="139700" progId="Equation.3">
                  <p:embed/>
                </p:oleObj>
              </a:graphicData>
            </a:graphic>
          </p:graphicFrame>
          <p:graphicFrame>
            <p:nvGraphicFramePr>
              <p:cNvPr id="102463" name="Object 25"/>
              <p:cNvGraphicFramePr>
                <a:graphicFrameLocks noChangeAspect="1"/>
              </p:cNvGraphicFramePr>
              <p:nvPr/>
            </p:nvGraphicFramePr>
            <p:xfrm>
              <a:off x="1008" y="2889"/>
              <a:ext cx="158" cy="89"/>
            </p:xfrm>
            <a:graphic>
              <a:graphicData uri="http://schemas.openxmlformats.org/presentationml/2006/ole">
                <p:oleObj spid="_x0000_s102468" name="公式" r:id="rId6" imgW="139518" imgH="76101" progId="Equation.3">
                  <p:embed/>
                </p:oleObj>
              </a:graphicData>
            </a:graphic>
          </p:graphicFrame>
          <p:graphicFrame>
            <p:nvGraphicFramePr>
              <p:cNvPr id="102464" name="Object 26"/>
              <p:cNvGraphicFramePr>
                <a:graphicFrameLocks noChangeAspect="1"/>
              </p:cNvGraphicFramePr>
              <p:nvPr/>
            </p:nvGraphicFramePr>
            <p:xfrm>
              <a:off x="865" y="2636"/>
              <a:ext cx="172" cy="253"/>
            </p:xfrm>
            <a:graphic>
              <a:graphicData uri="http://schemas.openxmlformats.org/presentationml/2006/ole">
                <p:oleObj spid="_x0000_s102469" name="公式" r:id="rId7" imgW="152334" imgH="228501" progId="Equation.3">
                  <p:embed/>
                </p:oleObj>
              </a:graphicData>
            </a:graphic>
          </p:graphicFrame>
          <p:grpSp>
            <p:nvGrpSpPr>
              <p:cNvPr id="102589" name="Group 27"/>
              <p:cNvGrpSpPr>
                <a:grpSpLocks/>
              </p:cNvGrpSpPr>
              <p:nvPr/>
            </p:nvGrpSpPr>
            <p:grpSpPr bwMode="auto">
              <a:xfrm>
                <a:off x="1120" y="2648"/>
                <a:ext cx="269" cy="268"/>
                <a:chOff x="144" y="3216"/>
                <a:chExt cx="240" cy="240"/>
              </a:xfrm>
            </p:grpSpPr>
            <p:sp>
              <p:nvSpPr>
                <p:cNvPr id="102590" name="Oval 28"/>
                <p:cNvSpPr>
                  <a:spLocks noChangeArrowheads="1"/>
                </p:cNvSpPr>
                <p:nvPr/>
              </p:nvSpPr>
              <p:spPr bwMode="auto">
                <a:xfrm>
                  <a:off x="144" y="3216"/>
                  <a:ext cx="240" cy="240"/>
                </a:xfrm>
                <a:prstGeom prst="ellipse">
                  <a:avLst/>
                </a:prstGeom>
                <a:noFill/>
                <a:ln w="38100" algn="ctr">
                  <a:solidFill>
                    <a:srgbClr val="FF9900"/>
                  </a:solidFill>
                  <a:round/>
                  <a:headEnd/>
                  <a:tailEnd/>
                </a:ln>
              </p:spPr>
              <p:txBody>
                <a:bodyPr wrap="none" anchor="ctr"/>
                <a:lstStyle/>
                <a:p>
                  <a:endParaRPr lang="zh-CN" altLang="en-US"/>
                </a:p>
              </p:txBody>
            </p:sp>
            <p:sp>
              <p:nvSpPr>
                <p:cNvPr id="102591" name="Line 29"/>
                <p:cNvSpPr>
                  <a:spLocks noChangeShapeType="1"/>
                </p:cNvSpPr>
                <p:nvPr/>
              </p:nvSpPr>
              <p:spPr bwMode="auto">
                <a:xfrm>
                  <a:off x="264" y="3216"/>
                  <a:ext cx="0" cy="240"/>
                </a:xfrm>
                <a:prstGeom prst="line">
                  <a:avLst/>
                </a:prstGeom>
                <a:noFill/>
                <a:ln w="25400">
                  <a:solidFill>
                    <a:srgbClr val="FF9900"/>
                  </a:solidFill>
                  <a:round/>
                  <a:headEnd/>
                  <a:tailEnd/>
                </a:ln>
              </p:spPr>
              <p:txBody>
                <a:bodyPr/>
                <a:lstStyle/>
                <a:p>
                  <a:endParaRPr lang="zh-CN" altLang="en-US"/>
                </a:p>
              </p:txBody>
            </p:sp>
          </p:grpSp>
        </p:grpSp>
        <p:grpSp>
          <p:nvGrpSpPr>
            <p:cNvPr id="102572" name="Group 30"/>
            <p:cNvGrpSpPr>
              <a:grpSpLocks/>
            </p:cNvGrpSpPr>
            <p:nvPr/>
          </p:nvGrpSpPr>
          <p:grpSpPr bwMode="auto">
            <a:xfrm>
              <a:off x="2598" y="1250"/>
              <a:ext cx="335" cy="279"/>
              <a:chOff x="2855" y="1195"/>
              <a:chExt cx="335" cy="279"/>
            </a:xfrm>
          </p:grpSpPr>
          <p:sp>
            <p:nvSpPr>
              <p:cNvPr id="102588" name="Rectangle 31"/>
              <p:cNvSpPr>
                <a:spLocks noChangeArrowheads="1"/>
              </p:cNvSpPr>
              <p:nvPr/>
            </p:nvSpPr>
            <p:spPr bwMode="auto">
              <a:xfrm>
                <a:off x="3083" y="1206"/>
                <a:ext cx="107" cy="268"/>
              </a:xfrm>
              <a:prstGeom prst="rect">
                <a:avLst/>
              </a:prstGeom>
              <a:solidFill>
                <a:schemeClr val="bg1"/>
              </a:solidFill>
              <a:ln w="25400" algn="ctr">
                <a:solidFill>
                  <a:srgbClr val="3366FF"/>
                </a:solidFill>
                <a:miter lim="800000"/>
                <a:headEnd/>
                <a:tailEnd/>
              </a:ln>
            </p:spPr>
            <p:txBody>
              <a:bodyPr wrap="none" anchor="ctr"/>
              <a:lstStyle/>
              <a:p>
                <a:endParaRPr lang="zh-CN" altLang="en-US"/>
              </a:p>
            </p:txBody>
          </p:sp>
          <p:graphicFrame>
            <p:nvGraphicFramePr>
              <p:cNvPr id="102461" name="Object 32"/>
              <p:cNvGraphicFramePr>
                <a:graphicFrameLocks noChangeAspect="1"/>
              </p:cNvGraphicFramePr>
              <p:nvPr/>
            </p:nvGraphicFramePr>
            <p:xfrm>
              <a:off x="2855" y="1195"/>
              <a:ext cx="215" cy="253"/>
            </p:xfrm>
            <a:graphic>
              <a:graphicData uri="http://schemas.openxmlformats.org/presentationml/2006/ole">
                <p:oleObj spid="_x0000_s102470" name="公式" r:id="rId8" imgW="190500" imgH="228600" progId="Equation.3">
                  <p:embed/>
                </p:oleObj>
              </a:graphicData>
            </a:graphic>
          </p:graphicFrame>
        </p:grpSp>
        <p:graphicFrame>
          <p:nvGraphicFramePr>
            <p:cNvPr id="102449" name="Object 33"/>
            <p:cNvGraphicFramePr>
              <a:graphicFrameLocks noChangeAspect="1"/>
            </p:cNvGraphicFramePr>
            <p:nvPr/>
          </p:nvGraphicFramePr>
          <p:xfrm>
            <a:off x="3200" y="1124"/>
            <a:ext cx="178" cy="171"/>
          </p:xfrm>
          <a:graphic>
            <a:graphicData uri="http://schemas.openxmlformats.org/presentationml/2006/ole">
              <p:oleObj spid="_x0000_s102471" name="公式" r:id="rId9" imgW="139700" imgH="139700" progId="Equation.3">
                <p:embed/>
              </p:oleObj>
            </a:graphicData>
          </a:graphic>
        </p:graphicFrame>
        <p:graphicFrame>
          <p:nvGraphicFramePr>
            <p:cNvPr id="102450" name="Object 34"/>
            <p:cNvGraphicFramePr>
              <a:graphicFrameLocks noChangeAspect="1"/>
            </p:cNvGraphicFramePr>
            <p:nvPr/>
          </p:nvGraphicFramePr>
          <p:xfrm>
            <a:off x="3200" y="1978"/>
            <a:ext cx="153" cy="81"/>
          </p:xfrm>
          <a:graphic>
            <a:graphicData uri="http://schemas.openxmlformats.org/presentationml/2006/ole">
              <p:oleObj spid="_x0000_s102472" name="公式" r:id="rId10" imgW="139518" imgH="76101" progId="Equation.3">
                <p:embed/>
              </p:oleObj>
            </a:graphicData>
          </a:graphic>
        </p:graphicFrame>
        <p:graphicFrame>
          <p:nvGraphicFramePr>
            <p:cNvPr id="102451" name="Object 35"/>
            <p:cNvGraphicFramePr>
              <a:graphicFrameLocks noChangeAspect="1"/>
            </p:cNvGraphicFramePr>
            <p:nvPr/>
          </p:nvGraphicFramePr>
          <p:xfrm>
            <a:off x="3190" y="1459"/>
            <a:ext cx="198" cy="269"/>
          </p:xfrm>
          <a:graphic>
            <a:graphicData uri="http://schemas.openxmlformats.org/presentationml/2006/ole">
              <p:oleObj spid="_x0000_s102473" name="公式" r:id="rId11" imgW="152268" imgH="215713" progId="Equation.3">
                <p:embed/>
              </p:oleObj>
            </a:graphicData>
          </a:graphic>
        </p:graphicFrame>
        <p:sp>
          <p:nvSpPr>
            <p:cNvPr id="102573" name="Oval 37"/>
            <p:cNvSpPr>
              <a:spLocks noChangeArrowheads="1"/>
            </p:cNvSpPr>
            <p:nvPr/>
          </p:nvSpPr>
          <p:spPr bwMode="auto">
            <a:xfrm>
              <a:off x="3512" y="2075"/>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sp>
          <p:nvSpPr>
            <p:cNvPr id="102574" name="Oval 38"/>
            <p:cNvSpPr>
              <a:spLocks noChangeArrowheads="1"/>
            </p:cNvSpPr>
            <p:nvPr/>
          </p:nvSpPr>
          <p:spPr bwMode="auto">
            <a:xfrm>
              <a:off x="4581" y="1092"/>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graphicFrame>
          <p:nvGraphicFramePr>
            <p:cNvPr id="102452" name="Object 39"/>
            <p:cNvGraphicFramePr>
              <a:graphicFrameLocks noChangeAspect="1"/>
            </p:cNvGraphicFramePr>
            <p:nvPr/>
          </p:nvGraphicFramePr>
          <p:xfrm>
            <a:off x="5192" y="1469"/>
            <a:ext cx="215" cy="285"/>
          </p:xfrm>
          <a:graphic>
            <a:graphicData uri="http://schemas.openxmlformats.org/presentationml/2006/ole">
              <p:oleObj spid="_x0000_s102474" name="公式" r:id="rId12" imgW="165028" imgH="228501" progId="Equation.3">
                <p:embed/>
              </p:oleObj>
            </a:graphicData>
          </a:graphic>
        </p:graphicFrame>
        <p:graphicFrame>
          <p:nvGraphicFramePr>
            <p:cNvPr id="102453" name="Object 40"/>
            <p:cNvGraphicFramePr>
              <a:graphicFrameLocks noChangeAspect="1"/>
            </p:cNvGraphicFramePr>
            <p:nvPr/>
          </p:nvGraphicFramePr>
          <p:xfrm>
            <a:off x="5191" y="1119"/>
            <a:ext cx="153" cy="147"/>
          </p:xfrm>
          <a:graphic>
            <a:graphicData uri="http://schemas.openxmlformats.org/presentationml/2006/ole">
              <p:oleObj spid="_x0000_s102475" name="公式" r:id="rId13" imgW="139700" imgH="139700" progId="Equation.3">
                <p:embed/>
              </p:oleObj>
            </a:graphicData>
          </a:graphic>
        </p:graphicFrame>
        <p:graphicFrame>
          <p:nvGraphicFramePr>
            <p:cNvPr id="102454" name="Object 41"/>
            <p:cNvGraphicFramePr>
              <a:graphicFrameLocks noChangeAspect="1"/>
            </p:cNvGraphicFramePr>
            <p:nvPr/>
          </p:nvGraphicFramePr>
          <p:xfrm>
            <a:off x="5191" y="2054"/>
            <a:ext cx="153" cy="81"/>
          </p:xfrm>
          <a:graphic>
            <a:graphicData uri="http://schemas.openxmlformats.org/presentationml/2006/ole">
              <p:oleObj spid="_x0000_s102476" name="公式" r:id="rId14" imgW="139518" imgH="76101" progId="Equation.3">
                <p:embed/>
              </p:oleObj>
            </a:graphicData>
          </a:graphic>
        </p:graphicFrame>
        <p:graphicFrame>
          <p:nvGraphicFramePr>
            <p:cNvPr id="102455" name="Object 43"/>
            <p:cNvGraphicFramePr>
              <a:graphicFrameLocks noChangeAspect="1"/>
            </p:cNvGraphicFramePr>
            <p:nvPr/>
          </p:nvGraphicFramePr>
          <p:xfrm>
            <a:off x="4315" y="1475"/>
            <a:ext cx="216" cy="253"/>
          </p:xfrm>
          <a:graphic>
            <a:graphicData uri="http://schemas.openxmlformats.org/presentationml/2006/ole">
              <p:oleObj spid="_x0000_s102477" name="公式" r:id="rId15" imgW="190500" imgH="228600" progId="Equation.3">
                <p:embed/>
              </p:oleObj>
            </a:graphicData>
          </a:graphic>
        </p:graphicFrame>
        <p:graphicFrame>
          <p:nvGraphicFramePr>
            <p:cNvPr id="102456" name="Object 44"/>
            <p:cNvGraphicFramePr>
              <a:graphicFrameLocks noChangeAspect="1"/>
            </p:cNvGraphicFramePr>
            <p:nvPr/>
          </p:nvGraphicFramePr>
          <p:xfrm>
            <a:off x="4133" y="1347"/>
            <a:ext cx="144" cy="197"/>
          </p:xfrm>
          <a:graphic>
            <a:graphicData uri="http://schemas.openxmlformats.org/presentationml/2006/ole">
              <p:oleObj spid="_x0000_s102478" name="公式" r:id="rId16" imgW="126725" imgH="177415" progId="Equation.3">
                <p:embed/>
              </p:oleObj>
            </a:graphicData>
          </a:graphic>
        </p:graphicFrame>
        <p:graphicFrame>
          <p:nvGraphicFramePr>
            <p:cNvPr id="102457" name="Object 45"/>
            <p:cNvGraphicFramePr>
              <a:graphicFrameLocks noChangeAspect="1"/>
            </p:cNvGraphicFramePr>
            <p:nvPr/>
          </p:nvGraphicFramePr>
          <p:xfrm>
            <a:off x="3792" y="964"/>
            <a:ext cx="129" cy="155"/>
          </p:xfrm>
          <a:graphic>
            <a:graphicData uri="http://schemas.openxmlformats.org/presentationml/2006/ole">
              <p:oleObj spid="_x0000_s102479" name="公式" r:id="rId17" imgW="114201" imgH="139579" progId="Equation.3">
                <p:embed/>
              </p:oleObj>
            </a:graphicData>
          </a:graphic>
        </p:graphicFrame>
        <p:graphicFrame>
          <p:nvGraphicFramePr>
            <p:cNvPr id="102458" name="Object 46"/>
            <p:cNvGraphicFramePr>
              <a:graphicFrameLocks noChangeAspect="1"/>
            </p:cNvGraphicFramePr>
            <p:nvPr/>
          </p:nvGraphicFramePr>
          <p:xfrm>
            <a:off x="4299" y="964"/>
            <a:ext cx="130" cy="155"/>
          </p:xfrm>
          <a:graphic>
            <a:graphicData uri="http://schemas.openxmlformats.org/presentationml/2006/ole">
              <p:oleObj spid="_x0000_s102480" name="公式" r:id="rId18" imgW="114201" imgH="139579" progId="Equation.3">
                <p:embed/>
              </p:oleObj>
            </a:graphicData>
          </a:graphic>
        </p:graphicFrame>
        <p:sp>
          <p:nvSpPr>
            <p:cNvPr id="102575" name="Oval 47"/>
            <p:cNvSpPr>
              <a:spLocks noChangeArrowheads="1"/>
            </p:cNvSpPr>
            <p:nvPr/>
          </p:nvSpPr>
          <p:spPr bwMode="auto">
            <a:xfrm>
              <a:off x="3516" y="1087"/>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sp>
          <p:nvSpPr>
            <p:cNvPr id="102576" name="Line 48"/>
            <p:cNvSpPr>
              <a:spLocks noChangeShapeType="1"/>
            </p:cNvSpPr>
            <p:nvPr/>
          </p:nvSpPr>
          <p:spPr bwMode="auto">
            <a:xfrm>
              <a:off x="4302" y="1119"/>
              <a:ext cx="806" cy="0"/>
            </a:xfrm>
            <a:prstGeom prst="line">
              <a:avLst/>
            </a:prstGeom>
            <a:noFill/>
            <a:ln w="12700">
              <a:solidFill>
                <a:schemeClr val="tx1"/>
              </a:solidFill>
              <a:round/>
              <a:headEnd/>
              <a:tailEnd/>
            </a:ln>
          </p:spPr>
          <p:txBody>
            <a:bodyPr/>
            <a:lstStyle/>
            <a:p>
              <a:endParaRPr lang="zh-CN" altLang="en-US"/>
            </a:p>
          </p:txBody>
        </p:sp>
        <p:sp>
          <p:nvSpPr>
            <p:cNvPr id="102577" name="Line 49"/>
            <p:cNvSpPr>
              <a:spLocks noChangeShapeType="1"/>
            </p:cNvSpPr>
            <p:nvPr/>
          </p:nvSpPr>
          <p:spPr bwMode="auto">
            <a:xfrm>
              <a:off x="5108" y="1119"/>
              <a:ext cx="0" cy="990"/>
            </a:xfrm>
            <a:prstGeom prst="line">
              <a:avLst/>
            </a:prstGeom>
            <a:noFill/>
            <a:ln w="12700">
              <a:solidFill>
                <a:schemeClr val="tx1"/>
              </a:solidFill>
              <a:round/>
              <a:headEnd/>
              <a:tailEnd/>
            </a:ln>
          </p:spPr>
          <p:txBody>
            <a:bodyPr/>
            <a:lstStyle/>
            <a:p>
              <a:endParaRPr lang="zh-CN" altLang="en-US"/>
            </a:p>
          </p:txBody>
        </p:sp>
        <p:sp>
          <p:nvSpPr>
            <p:cNvPr id="102578" name="Rectangle 51"/>
            <p:cNvSpPr>
              <a:spLocks noChangeArrowheads="1"/>
            </p:cNvSpPr>
            <p:nvPr/>
          </p:nvSpPr>
          <p:spPr bwMode="auto">
            <a:xfrm>
              <a:off x="5059" y="1474"/>
              <a:ext cx="107" cy="268"/>
            </a:xfrm>
            <a:prstGeom prst="rect">
              <a:avLst/>
            </a:prstGeom>
            <a:solidFill>
              <a:schemeClr val="bg1"/>
            </a:solidFill>
            <a:ln w="25400" algn="ctr">
              <a:solidFill>
                <a:srgbClr val="3366FF"/>
              </a:solidFill>
              <a:miter lim="800000"/>
              <a:headEnd/>
              <a:tailEnd/>
            </a:ln>
          </p:spPr>
          <p:txBody>
            <a:bodyPr wrap="none" anchor="ctr"/>
            <a:lstStyle/>
            <a:p>
              <a:endParaRPr lang="zh-CN" altLang="en-US"/>
            </a:p>
          </p:txBody>
        </p:sp>
        <p:sp>
          <p:nvSpPr>
            <p:cNvPr id="102579" name="Oval 52"/>
            <p:cNvSpPr>
              <a:spLocks noChangeArrowheads="1"/>
            </p:cNvSpPr>
            <p:nvPr/>
          </p:nvSpPr>
          <p:spPr bwMode="auto">
            <a:xfrm>
              <a:off x="4572" y="2075"/>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grpSp>
          <p:nvGrpSpPr>
            <p:cNvPr id="102580" name="Group 12"/>
            <p:cNvGrpSpPr>
              <a:grpSpLocks/>
            </p:cNvGrpSpPr>
            <p:nvPr/>
          </p:nvGrpSpPr>
          <p:grpSpPr bwMode="auto">
            <a:xfrm rot="-5400000">
              <a:off x="4001" y="1046"/>
              <a:ext cx="218" cy="366"/>
              <a:chOff x="2589" y="2584"/>
              <a:chExt cx="218" cy="366"/>
            </a:xfrm>
          </p:grpSpPr>
          <p:sp>
            <p:nvSpPr>
              <p:cNvPr id="102585" name="Line 13"/>
              <p:cNvSpPr>
                <a:spLocks noChangeShapeType="1"/>
              </p:cNvSpPr>
              <p:nvPr/>
            </p:nvSpPr>
            <p:spPr bwMode="auto">
              <a:xfrm>
                <a:off x="2589" y="2584"/>
                <a:ext cx="0" cy="359"/>
              </a:xfrm>
              <a:prstGeom prst="line">
                <a:avLst/>
              </a:prstGeom>
              <a:noFill/>
              <a:ln w="38100">
                <a:solidFill>
                  <a:srgbClr val="FF0000"/>
                </a:solidFill>
                <a:round/>
                <a:headEnd/>
                <a:tailEnd/>
              </a:ln>
            </p:spPr>
            <p:txBody>
              <a:bodyPr/>
              <a:lstStyle/>
              <a:p>
                <a:endParaRPr lang="zh-CN" altLang="en-US"/>
              </a:p>
            </p:txBody>
          </p:sp>
          <p:sp>
            <p:nvSpPr>
              <p:cNvPr id="102586" name="Line 14"/>
              <p:cNvSpPr>
                <a:spLocks noChangeShapeType="1"/>
              </p:cNvSpPr>
              <p:nvPr/>
            </p:nvSpPr>
            <p:spPr bwMode="auto">
              <a:xfrm flipV="1">
                <a:off x="2589" y="2609"/>
                <a:ext cx="218" cy="109"/>
              </a:xfrm>
              <a:prstGeom prst="line">
                <a:avLst/>
              </a:prstGeom>
              <a:noFill/>
              <a:ln w="12700">
                <a:solidFill>
                  <a:srgbClr val="FF0000"/>
                </a:solidFill>
                <a:round/>
                <a:headEnd/>
                <a:tailEnd type="triangle" w="med" len="lg"/>
              </a:ln>
            </p:spPr>
            <p:txBody>
              <a:bodyPr/>
              <a:lstStyle/>
              <a:p>
                <a:endParaRPr lang="zh-CN" altLang="en-US"/>
              </a:p>
            </p:txBody>
          </p:sp>
          <p:sp>
            <p:nvSpPr>
              <p:cNvPr id="102587" name="Line 15"/>
              <p:cNvSpPr>
                <a:spLocks noChangeShapeType="1"/>
              </p:cNvSpPr>
              <p:nvPr/>
            </p:nvSpPr>
            <p:spPr bwMode="auto">
              <a:xfrm>
                <a:off x="2591" y="2842"/>
                <a:ext cx="216" cy="108"/>
              </a:xfrm>
              <a:prstGeom prst="line">
                <a:avLst/>
              </a:prstGeom>
              <a:noFill/>
              <a:ln w="12700">
                <a:solidFill>
                  <a:srgbClr val="FF0000"/>
                </a:solidFill>
                <a:round/>
                <a:headEnd/>
                <a:tailEnd type="none" w="med" len="lg"/>
              </a:ln>
            </p:spPr>
            <p:txBody>
              <a:bodyPr/>
              <a:lstStyle/>
              <a:p>
                <a:endParaRPr lang="zh-CN" altLang="en-US"/>
              </a:p>
            </p:txBody>
          </p:sp>
        </p:grpSp>
        <p:sp>
          <p:nvSpPr>
            <p:cNvPr id="102581" name="Line 54"/>
            <p:cNvSpPr>
              <a:spLocks noChangeShapeType="1"/>
            </p:cNvSpPr>
            <p:nvPr/>
          </p:nvSpPr>
          <p:spPr bwMode="auto">
            <a:xfrm flipV="1">
              <a:off x="4608" y="1119"/>
              <a:ext cx="0" cy="990"/>
            </a:xfrm>
            <a:prstGeom prst="line">
              <a:avLst/>
            </a:prstGeom>
            <a:noFill/>
            <a:ln w="12700">
              <a:solidFill>
                <a:schemeClr val="tx1"/>
              </a:solidFill>
              <a:round/>
              <a:headEnd/>
              <a:tailEnd/>
            </a:ln>
          </p:spPr>
          <p:txBody>
            <a:bodyPr/>
            <a:lstStyle/>
            <a:p>
              <a:endParaRPr lang="zh-CN" altLang="en-US"/>
            </a:p>
          </p:txBody>
        </p:sp>
        <p:sp>
          <p:nvSpPr>
            <p:cNvPr id="102582" name="Rectangle 42"/>
            <p:cNvSpPr>
              <a:spLocks noChangeArrowheads="1"/>
            </p:cNvSpPr>
            <p:nvPr/>
          </p:nvSpPr>
          <p:spPr bwMode="auto">
            <a:xfrm>
              <a:off x="4556" y="1474"/>
              <a:ext cx="107" cy="268"/>
            </a:xfrm>
            <a:prstGeom prst="rect">
              <a:avLst/>
            </a:prstGeom>
            <a:solidFill>
              <a:schemeClr val="bg1"/>
            </a:solidFill>
            <a:ln w="25400" algn="ctr">
              <a:solidFill>
                <a:srgbClr val="3366FF"/>
              </a:solidFill>
              <a:miter lim="800000"/>
              <a:headEnd/>
              <a:tailEnd/>
            </a:ln>
          </p:spPr>
          <p:txBody>
            <a:bodyPr wrap="none" anchor="ctr"/>
            <a:lstStyle/>
            <a:p>
              <a:endParaRPr lang="zh-CN" altLang="en-US"/>
            </a:p>
          </p:txBody>
        </p:sp>
        <p:sp>
          <p:nvSpPr>
            <p:cNvPr id="102583" name="Line 55"/>
            <p:cNvSpPr>
              <a:spLocks noChangeShapeType="1"/>
            </p:cNvSpPr>
            <p:nvPr/>
          </p:nvSpPr>
          <p:spPr bwMode="auto">
            <a:xfrm flipH="1">
              <a:off x="3667" y="1169"/>
              <a:ext cx="229" cy="0"/>
            </a:xfrm>
            <a:prstGeom prst="line">
              <a:avLst/>
            </a:prstGeom>
            <a:noFill/>
            <a:ln w="12700">
              <a:solidFill>
                <a:schemeClr val="tx1"/>
              </a:solidFill>
              <a:round/>
              <a:headEnd/>
              <a:tailEnd type="triangle" w="med" len="lg"/>
            </a:ln>
          </p:spPr>
          <p:txBody>
            <a:bodyPr/>
            <a:lstStyle/>
            <a:p>
              <a:endParaRPr lang="zh-CN" altLang="en-US"/>
            </a:p>
          </p:txBody>
        </p:sp>
        <p:graphicFrame>
          <p:nvGraphicFramePr>
            <p:cNvPr id="102459" name="Object 56"/>
            <p:cNvGraphicFramePr>
              <a:graphicFrameLocks noChangeAspect="1"/>
            </p:cNvGraphicFramePr>
            <p:nvPr/>
          </p:nvGraphicFramePr>
          <p:xfrm>
            <a:off x="3721" y="1144"/>
            <a:ext cx="158" cy="253"/>
          </p:xfrm>
          <a:graphic>
            <a:graphicData uri="http://schemas.openxmlformats.org/presentationml/2006/ole">
              <p:oleObj spid="_x0000_s102481" name="公式" r:id="rId19" imgW="139700" imgH="228600" progId="Equation.3">
                <p:embed/>
              </p:oleObj>
            </a:graphicData>
          </a:graphic>
        </p:graphicFrame>
        <p:sp>
          <p:nvSpPr>
            <p:cNvPr id="102584" name="Line 57"/>
            <p:cNvSpPr>
              <a:spLocks noChangeShapeType="1"/>
            </p:cNvSpPr>
            <p:nvPr/>
          </p:nvSpPr>
          <p:spPr bwMode="auto">
            <a:xfrm flipH="1">
              <a:off x="4327" y="1169"/>
              <a:ext cx="229" cy="0"/>
            </a:xfrm>
            <a:prstGeom prst="line">
              <a:avLst/>
            </a:prstGeom>
            <a:noFill/>
            <a:ln w="12700">
              <a:solidFill>
                <a:schemeClr val="tx1"/>
              </a:solidFill>
              <a:round/>
              <a:headEnd/>
              <a:tailEnd type="triangle" w="med" len="lg"/>
            </a:ln>
          </p:spPr>
          <p:txBody>
            <a:bodyPr/>
            <a:lstStyle/>
            <a:p>
              <a:endParaRPr lang="zh-CN" altLang="en-US"/>
            </a:p>
          </p:txBody>
        </p:sp>
        <p:graphicFrame>
          <p:nvGraphicFramePr>
            <p:cNvPr id="102460" name="Object 58"/>
            <p:cNvGraphicFramePr>
              <a:graphicFrameLocks noChangeAspect="1"/>
            </p:cNvGraphicFramePr>
            <p:nvPr/>
          </p:nvGraphicFramePr>
          <p:xfrm>
            <a:off x="4381" y="1144"/>
            <a:ext cx="158" cy="253"/>
          </p:xfrm>
          <a:graphic>
            <a:graphicData uri="http://schemas.openxmlformats.org/presentationml/2006/ole">
              <p:oleObj spid="_x0000_s102482" name="公式" r:id="rId20" imgW="139700" imgH="228600" progId="Equation.3">
                <p:embed/>
              </p:oleObj>
            </a:graphicData>
          </a:graphic>
        </p:graphicFrame>
      </p:grpSp>
      <p:grpSp>
        <p:nvGrpSpPr>
          <p:cNvPr id="102470" name="Group 86"/>
          <p:cNvGrpSpPr>
            <a:grpSpLocks/>
          </p:cNvGrpSpPr>
          <p:nvPr/>
        </p:nvGrpSpPr>
        <p:grpSpPr bwMode="auto">
          <a:xfrm>
            <a:off x="-31750" y="1166813"/>
            <a:ext cx="4167188" cy="3690937"/>
            <a:chOff x="1407" y="757"/>
            <a:chExt cx="3099" cy="2722"/>
          </a:xfrm>
        </p:grpSpPr>
        <p:graphicFrame>
          <p:nvGraphicFramePr>
            <p:cNvPr id="102425" name="Object 34"/>
            <p:cNvGraphicFramePr>
              <a:graphicFrameLocks noChangeAspect="1"/>
            </p:cNvGraphicFramePr>
            <p:nvPr/>
          </p:nvGraphicFramePr>
          <p:xfrm>
            <a:off x="3871" y="757"/>
            <a:ext cx="330" cy="285"/>
          </p:xfrm>
          <a:graphic>
            <a:graphicData uri="http://schemas.openxmlformats.org/presentationml/2006/ole">
              <p:oleObj spid="_x0000_s102483" name="公式" r:id="rId21" imgW="253890" imgH="228501" progId="Equation.3">
                <p:embed/>
              </p:oleObj>
            </a:graphicData>
          </a:graphic>
        </p:graphicFrame>
        <p:sp>
          <p:nvSpPr>
            <p:cNvPr id="102511" name="Line 81"/>
            <p:cNvSpPr>
              <a:spLocks noChangeShapeType="1"/>
            </p:cNvSpPr>
            <p:nvPr/>
          </p:nvSpPr>
          <p:spPr bwMode="auto">
            <a:xfrm>
              <a:off x="3084" y="2237"/>
              <a:ext cx="203" cy="0"/>
            </a:xfrm>
            <a:prstGeom prst="line">
              <a:avLst/>
            </a:prstGeom>
            <a:noFill/>
            <a:ln w="12700">
              <a:solidFill>
                <a:schemeClr val="tx1"/>
              </a:solidFill>
              <a:round/>
              <a:headEnd/>
              <a:tailEnd/>
            </a:ln>
          </p:spPr>
          <p:txBody>
            <a:bodyPr/>
            <a:lstStyle/>
            <a:p>
              <a:endParaRPr lang="zh-CN" altLang="en-US"/>
            </a:p>
          </p:txBody>
        </p:sp>
        <p:sp>
          <p:nvSpPr>
            <p:cNvPr id="102512" name="Line 6"/>
            <p:cNvSpPr>
              <a:spLocks noChangeShapeType="1"/>
            </p:cNvSpPr>
            <p:nvPr/>
          </p:nvSpPr>
          <p:spPr bwMode="auto">
            <a:xfrm>
              <a:off x="3282" y="3013"/>
              <a:ext cx="0" cy="152"/>
            </a:xfrm>
            <a:prstGeom prst="line">
              <a:avLst/>
            </a:prstGeom>
            <a:noFill/>
            <a:ln w="12700">
              <a:solidFill>
                <a:schemeClr val="tx1"/>
              </a:solidFill>
              <a:round/>
              <a:headEnd/>
              <a:tailEnd/>
            </a:ln>
          </p:spPr>
          <p:txBody>
            <a:bodyPr/>
            <a:lstStyle/>
            <a:p>
              <a:endParaRPr lang="zh-CN" altLang="en-US"/>
            </a:p>
          </p:txBody>
        </p:sp>
        <p:sp>
          <p:nvSpPr>
            <p:cNvPr id="102513" name="Oval 7"/>
            <p:cNvSpPr>
              <a:spLocks noChangeArrowheads="1"/>
            </p:cNvSpPr>
            <p:nvPr/>
          </p:nvSpPr>
          <p:spPr bwMode="auto">
            <a:xfrm>
              <a:off x="3248" y="2978"/>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graphicFrame>
          <p:nvGraphicFramePr>
            <p:cNvPr id="102426" name="Object 8"/>
            <p:cNvGraphicFramePr>
              <a:graphicFrameLocks noChangeAspect="1"/>
            </p:cNvGraphicFramePr>
            <p:nvPr/>
          </p:nvGraphicFramePr>
          <p:xfrm>
            <a:off x="4263" y="2148"/>
            <a:ext cx="243" cy="239"/>
          </p:xfrm>
          <a:graphic>
            <a:graphicData uri="http://schemas.openxmlformats.org/presentationml/2006/ole">
              <p:oleObj spid="_x0000_s102484" name="公式" r:id="rId22" imgW="215619" imgH="215619" progId="Equation.3">
                <p:embed/>
              </p:oleObj>
            </a:graphicData>
          </a:graphic>
        </p:graphicFrame>
        <p:sp>
          <p:nvSpPr>
            <p:cNvPr id="102514" name="Line 9"/>
            <p:cNvSpPr>
              <a:spLocks noChangeShapeType="1"/>
            </p:cNvSpPr>
            <p:nvPr/>
          </p:nvSpPr>
          <p:spPr bwMode="auto">
            <a:xfrm>
              <a:off x="3207" y="3165"/>
              <a:ext cx="152" cy="0"/>
            </a:xfrm>
            <a:prstGeom prst="line">
              <a:avLst/>
            </a:prstGeom>
            <a:noFill/>
            <a:ln w="38100">
              <a:solidFill>
                <a:schemeClr val="tx1"/>
              </a:solidFill>
              <a:round/>
              <a:headEnd/>
              <a:tailEnd/>
            </a:ln>
          </p:spPr>
          <p:txBody>
            <a:bodyPr/>
            <a:lstStyle/>
            <a:p>
              <a:endParaRPr lang="zh-CN" altLang="en-US"/>
            </a:p>
          </p:txBody>
        </p:sp>
        <p:sp>
          <p:nvSpPr>
            <p:cNvPr id="102515" name="Line 10"/>
            <p:cNvSpPr>
              <a:spLocks noChangeShapeType="1"/>
            </p:cNvSpPr>
            <p:nvPr/>
          </p:nvSpPr>
          <p:spPr bwMode="auto">
            <a:xfrm flipH="1">
              <a:off x="1636" y="1773"/>
              <a:ext cx="1431" cy="0"/>
            </a:xfrm>
            <a:prstGeom prst="line">
              <a:avLst/>
            </a:prstGeom>
            <a:noFill/>
            <a:ln w="12700">
              <a:solidFill>
                <a:schemeClr val="tx1"/>
              </a:solidFill>
              <a:round/>
              <a:headEnd/>
              <a:tailEnd/>
            </a:ln>
          </p:spPr>
          <p:txBody>
            <a:bodyPr/>
            <a:lstStyle/>
            <a:p>
              <a:endParaRPr lang="zh-CN" altLang="en-US"/>
            </a:p>
          </p:txBody>
        </p:sp>
        <p:sp>
          <p:nvSpPr>
            <p:cNvPr id="102516" name="Line 11"/>
            <p:cNvSpPr>
              <a:spLocks noChangeShapeType="1"/>
            </p:cNvSpPr>
            <p:nvPr/>
          </p:nvSpPr>
          <p:spPr bwMode="auto">
            <a:xfrm flipV="1">
              <a:off x="3285" y="883"/>
              <a:ext cx="0" cy="730"/>
            </a:xfrm>
            <a:prstGeom prst="line">
              <a:avLst/>
            </a:prstGeom>
            <a:noFill/>
            <a:ln w="12700">
              <a:solidFill>
                <a:schemeClr val="tx1"/>
              </a:solidFill>
              <a:round/>
              <a:headEnd/>
              <a:tailEnd/>
            </a:ln>
          </p:spPr>
          <p:txBody>
            <a:bodyPr/>
            <a:lstStyle/>
            <a:p>
              <a:endParaRPr lang="zh-CN" altLang="en-US"/>
            </a:p>
          </p:txBody>
        </p:sp>
        <p:grpSp>
          <p:nvGrpSpPr>
            <p:cNvPr id="102517" name="Group 12"/>
            <p:cNvGrpSpPr>
              <a:grpSpLocks/>
            </p:cNvGrpSpPr>
            <p:nvPr/>
          </p:nvGrpSpPr>
          <p:grpSpPr bwMode="auto">
            <a:xfrm>
              <a:off x="3067" y="1594"/>
              <a:ext cx="218" cy="366"/>
              <a:chOff x="2589" y="2584"/>
              <a:chExt cx="218" cy="366"/>
            </a:xfrm>
          </p:grpSpPr>
          <p:sp>
            <p:nvSpPr>
              <p:cNvPr id="102559" name="Line 13"/>
              <p:cNvSpPr>
                <a:spLocks noChangeShapeType="1"/>
              </p:cNvSpPr>
              <p:nvPr/>
            </p:nvSpPr>
            <p:spPr bwMode="auto">
              <a:xfrm>
                <a:off x="2589" y="2584"/>
                <a:ext cx="0" cy="359"/>
              </a:xfrm>
              <a:prstGeom prst="line">
                <a:avLst/>
              </a:prstGeom>
              <a:noFill/>
              <a:ln w="38100">
                <a:solidFill>
                  <a:srgbClr val="FF0000"/>
                </a:solidFill>
                <a:round/>
                <a:headEnd/>
                <a:tailEnd/>
              </a:ln>
            </p:spPr>
            <p:txBody>
              <a:bodyPr/>
              <a:lstStyle/>
              <a:p>
                <a:endParaRPr lang="zh-CN" altLang="en-US"/>
              </a:p>
            </p:txBody>
          </p:sp>
          <p:sp>
            <p:nvSpPr>
              <p:cNvPr id="102560" name="Line 14"/>
              <p:cNvSpPr>
                <a:spLocks noChangeShapeType="1"/>
              </p:cNvSpPr>
              <p:nvPr/>
            </p:nvSpPr>
            <p:spPr bwMode="auto">
              <a:xfrm flipV="1">
                <a:off x="2589" y="2609"/>
                <a:ext cx="218" cy="109"/>
              </a:xfrm>
              <a:prstGeom prst="line">
                <a:avLst/>
              </a:prstGeom>
              <a:noFill/>
              <a:ln w="12700">
                <a:solidFill>
                  <a:srgbClr val="FF0000"/>
                </a:solidFill>
                <a:round/>
                <a:headEnd/>
                <a:tailEnd/>
              </a:ln>
            </p:spPr>
            <p:txBody>
              <a:bodyPr/>
              <a:lstStyle/>
              <a:p>
                <a:endParaRPr lang="zh-CN" altLang="en-US"/>
              </a:p>
            </p:txBody>
          </p:sp>
          <p:sp>
            <p:nvSpPr>
              <p:cNvPr id="102561" name="Line 15"/>
              <p:cNvSpPr>
                <a:spLocks noChangeShapeType="1"/>
              </p:cNvSpPr>
              <p:nvPr/>
            </p:nvSpPr>
            <p:spPr bwMode="auto">
              <a:xfrm>
                <a:off x="2591" y="2842"/>
                <a:ext cx="216" cy="108"/>
              </a:xfrm>
              <a:prstGeom prst="line">
                <a:avLst/>
              </a:prstGeom>
              <a:noFill/>
              <a:ln w="12700">
                <a:solidFill>
                  <a:srgbClr val="FF0000"/>
                </a:solidFill>
                <a:round/>
                <a:headEnd/>
                <a:tailEnd type="triangle" w="med" len="lg"/>
              </a:ln>
            </p:spPr>
            <p:txBody>
              <a:bodyPr/>
              <a:lstStyle/>
              <a:p>
                <a:endParaRPr lang="zh-CN" altLang="en-US"/>
              </a:p>
            </p:txBody>
          </p:sp>
        </p:grpSp>
        <p:sp>
          <p:nvSpPr>
            <p:cNvPr id="102518" name="Line 16"/>
            <p:cNvSpPr>
              <a:spLocks noChangeShapeType="1"/>
            </p:cNvSpPr>
            <p:nvPr/>
          </p:nvSpPr>
          <p:spPr bwMode="auto">
            <a:xfrm>
              <a:off x="1636" y="3015"/>
              <a:ext cx="2585" cy="0"/>
            </a:xfrm>
            <a:prstGeom prst="line">
              <a:avLst/>
            </a:prstGeom>
            <a:noFill/>
            <a:ln w="12700">
              <a:solidFill>
                <a:schemeClr val="tx1"/>
              </a:solidFill>
              <a:round/>
              <a:headEnd/>
              <a:tailEnd/>
            </a:ln>
          </p:spPr>
          <p:txBody>
            <a:bodyPr/>
            <a:lstStyle/>
            <a:p>
              <a:endParaRPr lang="zh-CN" altLang="en-US"/>
            </a:p>
          </p:txBody>
        </p:sp>
        <p:sp>
          <p:nvSpPr>
            <p:cNvPr id="102519" name="Line 17"/>
            <p:cNvSpPr>
              <a:spLocks noChangeShapeType="1"/>
            </p:cNvSpPr>
            <p:nvPr/>
          </p:nvSpPr>
          <p:spPr bwMode="auto">
            <a:xfrm>
              <a:off x="2093" y="883"/>
              <a:ext cx="1761" cy="0"/>
            </a:xfrm>
            <a:prstGeom prst="line">
              <a:avLst/>
            </a:prstGeom>
            <a:noFill/>
            <a:ln w="12700">
              <a:solidFill>
                <a:schemeClr val="tx1"/>
              </a:solidFill>
              <a:round/>
              <a:headEnd/>
              <a:tailEnd/>
            </a:ln>
          </p:spPr>
          <p:txBody>
            <a:bodyPr/>
            <a:lstStyle/>
            <a:p>
              <a:endParaRPr lang="zh-CN" altLang="en-US"/>
            </a:p>
          </p:txBody>
        </p:sp>
        <p:sp>
          <p:nvSpPr>
            <p:cNvPr id="102520" name="Line 18"/>
            <p:cNvSpPr>
              <a:spLocks noChangeShapeType="1"/>
            </p:cNvSpPr>
            <p:nvPr/>
          </p:nvSpPr>
          <p:spPr bwMode="auto">
            <a:xfrm flipV="1">
              <a:off x="3288" y="1957"/>
              <a:ext cx="0" cy="1064"/>
            </a:xfrm>
            <a:prstGeom prst="line">
              <a:avLst/>
            </a:prstGeom>
            <a:noFill/>
            <a:ln w="12700">
              <a:solidFill>
                <a:schemeClr val="tx1"/>
              </a:solidFill>
              <a:round/>
              <a:headEnd/>
              <a:tailEnd/>
            </a:ln>
          </p:spPr>
          <p:txBody>
            <a:bodyPr/>
            <a:lstStyle/>
            <a:p>
              <a:endParaRPr lang="zh-CN" altLang="en-US"/>
            </a:p>
          </p:txBody>
        </p:sp>
        <p:sp>
          <p:nvSpPr>
            <p:cNvPr id="102521" name="Line 19"/>
            <p:cNvSpPr>
              <a:spLocks noChangeShapeType="1"/>
            </p:cNvSpPr>
            <p:nvPr/>
          </p:nvSpPr>
          <p:spPr bwMode="auto">
            <a:xfrm flipV="1">
              <a:off x="4222" y="1474"/>
              <a:ext cx="0" cy="1541"/>
            </a:xfrm>
            <a:prstGeom prst="line">
              <a:avLst/>
            </a:prstGeom>
            <a:noFill/>
            <a:ln w="12700">
              <a:solidFill>
                <a:schemeClr val="tx1"/>
              </a:solidFill>
              <a:round/>
              <a:headEnd/>
              <a:tailEnd/>
            </a:ln>
          </p:spPr>
          <p:txBody>
            <a:bodyPr/>
            <a:lstStyle/>
            <a:p>
              <a:endParaRPr lang="zh-CN" altLang="en-US"/>
            </a:p>
          </p:txBody>
        </p:sp>
        <p:sp>
          <p:nvSpPr>
            <p:cNvPr id="102522" name="Line 20"/>
            <p:cNvSpPr>
              <a:spLocks noChangeShapeType="1"/>
            </p:cNvSpPr>
            <p:nvPr/>
          </p:nvSpPr>
          <p:spPr bwMode="auto">
            <a:xfrm flipV="1">
              <a:off x="2099" y="883"/>
              <a:ext cx="0" cy="890"/>
            </a:xfrm>
            <a:prstGeom prst="line">
              <a:avLst/>
            </a:prstGeom>
            <a:noFill/>
            <a:ln w="12700">
              <a:solidFill>
                <a:schemeClr val="tx1"/>
              </a:solidFill>
              <a:round/>
              <a:headEnd/>
              <a:tailEnd/>
            </a:ln>
          </p:spPr>
          <p:txBody>
            <a:bodyPr/>
            <a:lstStyle/>
            <a:p>
              <a:endParaRPr lang="zh-CN" altLang="en-US"/>
            </a:p>
          </p:txBody>
        </p:sp>
        <p:sp>
          <p:nvSpPr>
            <p:cNvPr id="102523" name="Rectangle 22"/>
            <p:cNvSpPr>
              <a:spLocks noChangeArrowheads="1"/>
            </p:cNvSpPr>
            <p:nvPr/>
          </p:nvSpPr>
          <p:spPr bwMode="auto">
            <a:xfrm>
              <a:off x="2042" y="1166"/>
              <a:ext cx="107" cy="268"/>
            </a:xfrm>
            <a:prstGeom prst="rect">
              <a:avLst/>
            </a:prstGeom>
            <a:solidFill>
              <a:schemeClr val="bg1"/>
            </a:solidFill>
            <a:ln w="25400" algn="ctr">
              <a:solidFill>
                <a:srgbClr val="3366FF"/>
              </a:solidFill>
              <a:miter lim="800000"/>
              <a:headEnd/>
              <a:tailEnd/>
            </a:ln>
          </p:spPr>
          <p:txBody>
            <a:bodyPr wrap="none" anchor="ctr"/>
            <a:lstStyle/>
            <a:p>
              <a:endParaRPr lang="zh-CN" altLang="en-US"/>
            </a:p>
          </p:txBody>
        </p:sp>
        <p:graphicFrame>
          <p:nvGraphicFramePr>
            <p:cNvPr id="102427" name="Object 23"/>
            <p:cNvGraphicFramePr>
              <a:graphicFrameLocks noChangeAspect="1"/>
            </p:cNvGraphicFramePr>
            <p:nvPr/>
          </p:nvGraphicFramePr>
          <p:xfrm>
            <a:off x="1770" y="1169"/>
            <a:ext cx="272" cy="253"/>
          </p:xfrm>
          <a:graphic>
            <a:graphicData uri="http://schemas.openxmlformats.org/presentationml/2006/ole">
              <p:oleObj spid="_x0000_s102485" name="公式" r:id="rId23" imgW="241300" imgH="228600" progId="Equation.3">
                <p:embed/>
              </p:oleObj>
            </a:graphicData>
          </a:graphic>
        </p:graphicFrame>
        <p:sp>
          <p:nvSpPr>
            <p:cNvPr id="102524" name="Rectangle 25"/>
            <p:cNvSpPr>
              <a:spLocks noChangeArrowheads="1"/>
            </p:cNvSpPr>
            <p:nvPr/>
          </p:nvSpPr>
          <p:spPr bwMode="auto">
            <a:xfrm>
              <a:off x="4166" y="2146"/>
              <a:ext cx="107" cy="268"/>
            </a:xfrm>
            <a:prstGeom prst="rect">
              <a:avLst/>
            </a:prstGeom>
            <a:solidFill>
              <a:schemeClr val="bg1"/>
            </a:solidFill>
            <a:ln w="25400" algn="ctr">
              <a:solidFill>
                <a:srgbClr val="3366FF"/>
              </a:solidFill>
              <a:miter lim="800000"/>
              <a:headEnd/>
              <a:tailEnd/>
            </a:ln>
          </p:spPr>
          <p:txBody>
            <a:bodyPr wrap="none" anchor="ctr"/>
            <a:lstStyle/>
            <a:p>
              <a:endParaRPr lang="zh-CN" altLang="en-US"/>
            </a:p>
          </p:txBody>
        </p:sp>
        <p:sp>
          <p:nvSpPr>
            <p:cNvPr id="102525" name="Text Box 33"/>
            <p:cNvSpPr txBox="1">
              <a:spLocks noChangeArrowheads="1"/>
            </p:cNvSpPr>
            <p:nvPr/>
          </p:nvSpPr>
          <p:spPr bwMode="auto">
            <a:xfrm>
              <a:off x="1910" y="3224"/>
              <a:ext cx="1961" cy="255"/>
            </a:xfrm>
            <a:prstGeom prst="rect">
              <a:avLst/>
            </a:prstGeom>
            <a:noFill/>
            <a:ln w="9525" algn="ctr">
              <a:noFill/>
              <a:miter lim="800000"/>
              <a:headEnd/>
              <a:tailEnd/>
            </a:ln>
          </p:spPr>
          <p:txBody>
            <a:bodyPr lIns="90000" tIns="46800" rIns="90000" bIns="46800">
              <a:spAutoFit/>
            </a:bodyPr>
            <a:lstStyle/>
            <a:p>
              <a:pPr>
                <a:spcBef>
                  <a:spcPct val="50000"/>
                </a:spcBef>
              </a:pPr>
              <a:r>
                <a:rPr lang="zh-CN" altLang="en-US"/>
                <a:t>共基极放大电路原理图</a:t>
              </a:r>
            </a:p>
          </p:txBody>
        </p:sp>
        <p:sp>
          <p:nvSpPr>
            <p:cNvPr id="102526" name="Line 21"/>
            <p:cNvSpPr>
              <a:spLocks noChangeShapeType="1"/>
            </p:cNvSpPr>
            <p:nvPr/>
          </p:nvSpPr>
          <p:spPr bwMode="auto">
            <a:xfrm>
              <a:off x="2518" y="2234"/>
              <a:ext cx="0" cy="584"/>
            </a:xfrm>
            <a:prstGeom prst="line">
              <a:avLst/>
            </a:prstGeom>
            <a:noFill/>
            <a:ln w="12700">
              <a:solidFill>
                <a:schemeClr val="tx1"/>
              </a:solidFill>
              <a:round/>
              <a:headEnd/>
              <a:tailEnd/>
            </a:ln>
          </p:spPr>
          <p:txBody>
            <a:bodyPr/>
            <a:lstStyle/>
            <a:p>
              <a:endParaRPr lang="zh-CN" altLang="en-US"/>
            </a:p>
          </p:txBody>
        </p:sp>
        <p:sp>
          <p:nvSpPr>
            <p:cNvPr id="102527" name="Line 24"/>
            <p:cNvSpPr>
              <a:spLocks noChangeShapeType="1"/>
            </p:cNvSpPr>
            <p:nvPr/>
          </p:nvSpPr>
          <p:spPr bwMode="auto">
            <a:xfrm>
              <a:off x="2518" y="2829"/>
              <a:ext cx="0" cy="191"/>
            </a:xfrm>
            <a:prstGeom prst="line">
              <a:avLst/>
            </a:prstGeom>
            <a:noFill/>
            <a:ln w="12700">
              <a:solidFill>
                <a:schemeClr val="tx1"/>
              </a:solidFill>
              <a:round/>
              <a:headEnd/>
              <a:tailEnd/>
            </a:ln>
          </p:spPr>
          <p:txBody>
            <a:bodyPr/>
            <a:lstStyle/>
            <a:p>
              <a:endParaRPr lang="zh-CN" altLang="en-US"/>
            </a:p>
          </p:txBody>
        </p:sp>
        <p:grpSp>
          <p:nvGrpSpPr>
            <p:cNvPr id="102528" name="Group 26"/>
            <p:cNvGrpSpPr>
              <a:grpSpLocks/>
            </p:cNvGrpSpPr>
            <p:nvPr/>
          </p:nvGrpSpPr>
          <p:grpSpPr bwMode="auto">
            <a:xfrm>
              <a:off x="2125" y="2541"/>
              <a:ext cx="524" cy="443"/>
              <a:chOff x="865" y="2535"/>
              <a:chExt cx="524" cy="443"/>
            </a:xfrm>
          </p:grpSpPr>
          <p:graphicFrame>
            <p:nvGraphicFramePr>
              <p:cNvPr id="102444" name="Object 27"/>
              <p:cNvGraphicFramePr>
                <a:graphicFrameLocks noChangeAspect="1"/>
              </p:cNvGraphicFramePr>
              <p:nvPr/>
            </p:nvGraphicFramePr>
            <p:xfrm>
              <a:off x="1021" y="2535"/>
              <a:ext cx="157" cy="158"/>
            </p:xfrm>
            <a:graphic>
              <a:graphicData uri="http://schemas.openxmlformats.org/presentationml/2006/ole">
                <p:oleObj spid="_x0000_s102486" name="公式" r:id="rId24" imgW="139700" imgH="139700" progId="Equation.3">
                  <p:embed/>
                </p:oleObj>
              </a:graphicData>
            </a:graphic>
          </p:graphicFrame>
          <p:graphicFrame>
            <p:nvGraphicFramePr>
              <p:cNvPr id="102445" name="Object 28"/>
              <p:cNvGraphicFramePr>
                <a:graphicFrameLocks noChangeAspect="1"/>
              </p:cNvGraphicFramePr>
              <p:nvPr/>
            </p:nvGraphicFramePr>
            <p:xfrm>
              <a:off x="1008" y="2889"/>
              <a:ext cx="158" cy="89"/>
            </p:xfrm>
            <a:graphic>
              <a:graphicData uri="http://schemas.openxmlformats.org/presentationml/2006/ole">
                <p:oleObj spid="_x0000_s102487" name="公式" r:id="rId25" imgW="139518" imgH="76101" progId="Equation.3">
                  <p:embed/>
                </p:oleObj>
              </a:graphicData>
            </a:graphic>
          </p:graphicFrame>
          <p:graphicFrame>
            <p:nvGraphicFramePr>
              <p:cNvPr id="102446" name="Object 29"/>
              <p:cNvGraphicFramePr>
                <a:graphicFrameLocks noChangeAspect="1"/>
              </p:cNvGraphicFramePr>
              <p:nvPr/>
            </p:nvGraphicFramePr>
            <p:xfrm>
              <a:off x="865" y="2636"/>
              <a:ext cx="172" cy="253"/>
            </p:xfrm>
            <a:graphic>
              <a:graphicData uri="http://schemas.openxmlformats.org/presentationml/2006/ole">
                <p:oleObj spid="_x0000_s102488" name="公式" r:id="rId26" imgW="152334" imgH="228501" progId="Equation.3">
                  <p:embed/>
                </p:oleObj>
              </a:graphicData>
            </a:graphic>
          </p:graphicFrame>
          <p:grpSp>
            <p:nvGrpSpPr>
              <p:cNvPr id="102556" name="Group 30"/>
              <p:cNvGrpSpPr>
                <a:grpSpLocks/>
              </p:cNvGrpSpPr>
              <p:nvPr/>
            </p:nvGrpSpPr>
            <p:grpSpPr bwMode="auto">
              <a:xfrm>
                <a:off x="1120" y="2648"/>
                <a:ext cx="269" cy="268"/>
                <a:chOff x="144" y="3216"/>
                <a:chExt cx="240" cy="240"/>
              </a:xfrm>
            </p:grpSpPr>
            <p:sp>
              <p:nvSpPr>
                <p:cNvPr id="102557" name="Oval 31"/>
                <p:cNvSpPr>
                  <a:spLocks noChangeArrowheads="1"/>
                </p:cNvSpPr>
                <p:nvPr/>
              </p:nvSpPr>
              <p:spPr bwMode="auto">
                <a:xfrm>
                  <a:off x="144" y="3216"/>
                  <a:ext cx="240" cy="240"/>
                </a:xfrm>
                <a:prstGeom prst="ellipse">
                  <a:avLst/>
                </a:prstGeom>
                <a:noFill/>
                <a:ln w="38100" algn="ctr">
                  <a:solidFill>
                    <a:srgbClr val="FF9900"/>
                  </a:solidFill>
                  <a:round/>
                  <a:headEnd/>
                  <a:tailEnd/>
                </a:ln>
              </p:spPr>
              <p:txBody>
                <a:bodyPr wrap="none" anchor="ctr"/>
                <a:lstStyle/>
                <a:p>
                  <a:endParaRPr lang="zh-CN" altLang="en-US"/>
                </a:p>
              </p:txBody>
            </p:sp>
            <p:sp>
              <p:nvSpPr>
                <p:cNvPr id="102558" name="Line 32"/>
                <p:cNvSpPr>
                  <a:spLocks noChangeShapeType="1"/>
                </p:cNvSpPr>
                <p:nvPr/>
              </p:nvSpPr>
              <p:spPr bwMode="auto">
                <a:xfrm>
                  <a:off x="264" y="3216"/>
                  <a:ext cx="0" cy="240"/>
                </a:xfrm>
                <a:prstGeom prst="line">
                  <a:avLst/>
                </a:prstGeom>
                <a:noFill/>
                <a:ln w="25400">
                  <a:solidFill>
                    <a:srgbClr val="FF9900"/>
                  </a:solidFill>
                  <a:round/>
                  <a:headEnd/>
                  <a:tailEnd/>
                </a:ln>
              </p:spPr>
              <p:txBody>
                <a:bodyPr/>
                <a:lstStyle/>
                <a:p>
                  <a:endParaRPr lang="zh-CN" altLang="en-US"/>
                </a:p>
              </p:txBody>
            </p:sp>
          </p:grpSp>
        </p:grpSp>
        <p:grpSp>
          <p:nvGrpSpPr>
            <p:cNvPr id="102529" name="Group 35"/>
            <p:cNvGrpSpPr>
              <a:grpSpLocks/>
            </p:cNvGrpSpPr>
            <p:nvPr/>
          </p:nvGrpSpPr>
          <p:grpSpPr bwMode="auto">
            <a:xfrm>
              <a:off x="2241" y="2287"/>
              <a:ext cx="335" cy="279"/>
              <a:chOff x="2855" y="1195"/>
              <a:chExt cx="335" cy="279"/>
            </a:xfrm>
          </p:grpSpPr>
          <p:sp>
            <p:nvSpPr>
              <p:cNvPr id="102555" name="Rectangle 36"/>
              <p:cNvSpPr>
                <a:spLocks noChangeArrowheads="1"/>
              </p:cNvSpPr>
              <p:nvPr/>
            </p:nvSpPr>
            <p:spPr bwMode="auto">
              <a:xfrm>
                <a:off x="3083" y="1206"/>
                <a:ext cx="107" cy="268"/>
              </a:xfrm>
              <a:prstGeom prst="rect">
                <a:avLst/>
              </a:prstGeom>
              <a:solidFill>
                <a:schemeClr val="bg1"/>
              </a:solidFill>
              <a:ln w="25400" algn="ctr">
                <a:solidFill>
                  <a:srgbClr val="3366FF"/>
                </a:solidFill>
                <a:miter lim="800000"/>
                <a:headEnd/>
                <a:tailEnd/>
              </a:ln>
            </p:spPr>
            <p:txBody>
              <a:bodyPr wrap="none" anchor="ctr"/>
              <a:lstStyle/>
              <a:p>
                <a:endParaRPr lang="zh-CN" altLang="en-US"/>
              </a:p>
            </p:txBody>
          </p:sp>
          <p:graphicFrame>
            <p:nvGraphicFramePr>
              <p:cNvPr id="102443" name="Object 37"/>
              <p:cNvGraphicFramePr>
                <a:graphicFrameLocks noChangeAspect="1"/>
              </p:cNvGraphicFramePr>
              <p:nvPr/>
            </p:nvGraphicFramePr>
            <p:xfrm>
              <a:off x="2855" y="1195"/>
              <a:ext cx="215" cy="253"/>
            </p:xfrm>
            <a:graphic>
              <a:graphicData uri="http://schemas.openxmlformats.org/presentationml/2006/ole">
                <p:oleObj spid="_x0000_s102489" name="公式" r:id="rId27" imgW="190500" imgH="228600" progId="Equation.3">
                  <p:embed/>
                </p:oleObj>
              </a:graphicData>
            </a:graphic>
          </p:graphicFrame>
        </p:grpSp>
        <p:graphicFrame>
          <p:nvGraphicFramePr>
            <p:cNvPr id="102428" name="Object 38"/>
            <p:cNvGraphicFramePr>
              <a:graphicFrameLocks noChangeAspect="1"/>
            </p:cNvGraphicFramePr>
            <p:nvPr/>
          </p:nvGraphicFramePr>
          <p:xfrm>
            <a:off x="2668" y="2234"/>
            <a:ext cx="178" cy="171"/>
          </p:xfrm>
          <a:graphic>
            <a:graphicData uri="http://schemas.openxmlformats.org/presentationml/2006/ole">
              <p:oleObj spid="_x0000_s102490" name="公式" r:id="rId28" imgW="139700" imgH="139700" progId="Equation.3">
                <p:embed/>
              </p:oleObj>
            </a:graphicData>
          </a:graphic>
        </p:graphicFrame>
        <p:graphicFrame>
          <p:nvGraphicFramePr>
            <p:cNvPr id="102429" name="Object 39"/>
            <p:cNvGraphicFramePr>
              <a:graphicFrameLocks noChangeAspect="1"/>
            </p:cNvGraphicFramePr>
            <p:nvPr/>
          </p:nvGraphicFramePr>
          <p:xfrm>
            <a:off x="2668" y="2889"/>
            <a:ext cx="153" cy="81"/>
          </p:xfrm>
          <a:graphic>
            <a:graphicData uri="http://schemas.openxmlformats.org/presentationml/2006/ole">
              <p:oleObj spid="_x0000_s102491" name="公式" r:id="rId29" imgW="139518" imgH="76101" progId="Equation.3">
                <p:embed/>
              </p:oleObj>
            </a:graphicData>
          </a:graphic>
        </p:graphicFrame>
        <p:graphicFrame>
          <p:nvGraphicFramePr>
            <p:cNvPr id="102430" name="Object 40"/>
            <p:cNvGraphicFramePr>
              <a:graphicFrameLocks noChangeAspect="1"/>
            </p:cNvGraphicFramePr>
            <p:nvPr/>
          </p:nvGraphicFramePr>
          <p:xfrm>
            <a:off x="2658" y="2473"/>
            <a:ext cx="198" cy="269"/>
          </p:xfrm>
          <a:graphic>
            <a:graphicData uri="http://schemas.openxmlformats.org/presentationml/2006/ole">
              <p:oleObj spid="_x0000_s102492" name="公式" r:id="rId30" imgW="152268" imgH="215713" progId="Equation.3">
                <p:embed/>
              </p:oleObj>
            </a:graphicData>
          </a:graphic>
        </p:graphicFrame>
        <p:grpSp>
          <p:nvGrpSpPr>
            <p:cNvPr id="102530" name="Group 41"/>
            <p:cNvGrpSpPr>
              <a:grpSpLocks/>
            </p:cNvGrpSpPr>
            <p:nvPr/>
          </p:nvGrpSpPr>
          <p:grpSpPr bwMode="auto">
            <a:xfrm>
              <a:off x="2970" y="2116"/>
              <a:ext cx="120" cy="225"/>
              <a:chOff x="2364" y="2928"/>
              <a:chExt cx="120" cy="240"/>
            </a:xfrm>
          </p:grpSpPr>
          <p:sp>
            <p:nvSpPr>
              <p:cNvPr id="102553" name="Line 42"/>
              <p:cNvSpPr>
                <a:spLocks noChangeShapeType="1"/>
              </p:cNvSpPr>
              <p:nvPr/>
            </p:nvSpPr>
            <p:spPr bwMode="auto">
              <a:xfrm>
                <a:off x="2484" y="2928"/>
                <a:ext cx="0" cy="240"/>
              </a:xfrm>
              <a:prstGeom prst="line">
                <a:avLst/>
              </a:prstGeom>
              <a:noFill/>
              <a:ln w="38100">
                <a:solidFill>
                  <a:srgbClr val="008000"/>
                </a:solidFill>
                <a:round/>
                <a:headEnd/>
                <a:tailEnd/>
              </a:ln>
            </p:spPr>
            <p:txBody>
              <a:bodyPr/>
              <a:lstStyle/>
              <a:p>
                <a:endParaRPr lang="zh-CN" altLang="en-US"/>
              </a:p>
            </p:txBody>
          </p:sp>
          <p:sp>
            <p:nvSpPr>
              <p:cNvPr id="102554" name="Line 43"/>
              <p:cNvSpPr>
                <a:spLocks noChangeShapeType="1"/>
              </p:cNvSpPr>
              <p:nvPr/>
            </p:nvSpPr>
            <p:spPr bwMode="auto">
              <a:xfrm>
                <a:off x="2364" y="2928"/>
                <a:ext cx="0" cy="240"/>
              </a:xfrm>
              <a:prstGeom prst="line">
                <a:avLst/>
              </a:prstGeom>
              <a:noFill/>
              <a:ln w="38100">
                <a:solidFill>
                  <a:srgbClr val="008000"/>
                </a:solidFill>
                <a:round/>
                <a:headEnd/>
                <a:tailEnd/>
              </a:ln>
            </p:spPr>
            <p:txBody>
              <a:bodyPr/>
              <a:lstStyle/>
              <a:p>
                <a:endParaRPr lang="zh-CN" altLang="en-US"/>
              </a:p>
            </p:txBody>
          </p:sp>
        </p:grpSp>
        <p:graphicFrame>
          <p:nvGraphicFramePr>
            <p:cNvPr id="102431" name="Object 44"/>
            <p:cNvGraphicFramePr>
              <a:graphicFrameLocks noChangeAspect="1"/>
            </p:cNvGraphicFramePr>
            <p:nvPr/>
          </p:nvGraphicFramePr>
          <p:xfrm>
            <a:off x="2677" y="1957"/>
            <a:ext cx="284" cy="278"/>
          </p:xfrm>
          <a:graphic>
            <a:graphicData uri="http://schemas.openxmlformats.org/presentationml/2006/ole">
              <p:oleObj spid="_x0000_s102493" name="公式" r:id="rId31" imgW="241300" imgH="228600" progId="Equation.3">
                <p:embed/>
              </p:oleObj>
            </a:graphicData>
          </a:graphic>
        </p:graphicFrame>
        <p:sp>
          <p:nvSpPr>
            <p:cNvPr id="102531" name="Line 45"/>
            <p:cNvSpPr>
              <a:spLocks noChangeShapeType="1"/>
            </p:cNvSpPr>
            <p:nvPr/>
          </p:nvSpPr>
          <p:spPr bwMode="auto">
            <a:xfrm>
              <a:off x="2526" y="2234"/>
              <a:ext cx="456" cy="0"/>
            </a:xfrm>
            <a:prstGeom prst="line">
              <a:avLst/>
            </a:prstGeom>
            <a:noFill/>
            <a:ln w="12700">
              <a:solidFill>
                <a:schemeClr val="tx1"/>
              </a:solidFill>
              <a:round/>
              <a:headEnd/>
              <a:tailEnd/>
            </a:ln>
          </p:spPr>
          <p:txBody>
            <a:bodyPr/>
            <a:lstStyle/>
            <a:p>
              <a:endParaRPr lang="zh-CN" altLang="en-US"/>
            </a:p>
          </p:txBody>
        </p:sp>
        <p:graphicFrame>
          <p:nvGraphicFramePr>
            <p:cNvPr id="102432" name="Object 46"/>
            <p:cNvGraphicFramePr>
              <a:graphicFrameLocks noChangeAspect="1"/>
            </p:cNvGraphicFramePr>
            <p:nvPr/>
          </p:nvGraphicFramePr>
          <p:xfrm>
            <a:off x="3109" y="2056"/>
            <a:ext cx="178" cy="171"/>
          </p:xfrm>
          <a:graphic>
            <a:graphicData uri="http://schemas.openxmlformats.org/presentationml/2006/ole">
              <p:oleObj spid="_x0000_s102494" name="公式" r:id="rId32" imgW="139700" imgH="139700" progId="Equation.3">
                <p:embed/>
              </p:oleObj>
            </a:graphicData>
          </a:graphic>
        </p:graphicFrame>
        <p:sp>
          <p:nvSpPr>
            <p:cNvPr id="102532" name="Oval 47"/>
            <p:cNvSpPr>
              <a:spLocks noChangeArrowheads="1"/>
            </p:cNvSpPr>
            <p:nvPr/>
          </p:nvSpPr>
          <p:spPr bwMode="auto">
            <a:xfrm>
              <a:off x="2064" y="1738"/>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sp>
          <p:nvSpPr>
            <p:cNvPr id="102533" name="Oval 48"/>
            <p:cNvSpPr>
              <a:spLocks noChangeArrowheads="1"/>
            </p:cNvSpPr>
            <p:nvPr/>
          </p:nvSpPr>
          <p:spPr bwMode="auto">
            <a:xfrm>
              <a:off x="3253" y="849"/>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sp>
          <p:nvSpPr>
            <p:cNvPr id="102534" name="Rectangle 49"/>
            <p:cNvSpPr>
              <a:spLocks noChangeArrowheads="1"/>
            </p:cNvSpPr>
            <p:nvPr/>
          </p:nvSpPr>
          <p:spPr bwMode="auto">
            <a:xfrm>
              <a:off x="3230" y="1036"/>
              <a:ext cx="107" cy="268"/>
            </a:xfrm>
            <a:prstGeom prst="rect">
              <a:avLst/>
            </a:prstGeom>
            <a:solidFill>
              <a:schemeClr val="bg1"/>
            </a:solidFill>
            <a:ln w="25400" algn="ctr">
              <a:solidFill>
                <a:srgbClr val="3366FF"/>
              </a:solidFill>
              <a:miter lim="800000"/>
              <a:headEnd/>
              <a:tailEnd/>
            </a:ln>
          </p:spPr>
          <p:txBody>
            <a:bodyPr wrap="none" anchor="ctr"/>
            <a:lstStyle/>
            <a:p>
              <a:endParaRPr lang="zh-CN" altLang="en-US"/>
            </a:p>
          </p:txBody>
        </p:sp>
        <p:graphicFrame>
          <p:nvGraphicFramePr>
            <p:cNvPr id="102433" name="Object 50"/>
            <p:cNvGraphicFramePr>
              <a:graphicFrameLocks noChangeAspect="1"/>
            </p:cNvGraphicFramePr>
            <p:nvPr/>
          </p:nvGraphicFramePr>
          <p:xfrm>
            <a:off x="2988" y="934"/>
            <a:ext cx="215" cy="253"/>
          </p:xfrm>
          <a:graphic>
            <a:graphicData uri="http://schemas.openxmlformats.org/presentationml/2006/ole">
              <p:oleObj spid="_x0000_s102495" name="公式" r:id="rId33" imgW="190500" imgH="228600" progId="Equation.3">
                <p:embed/>
              </p:oleObj>
            </a:graphicData>
          </a:graphic>
        </p:graphicFrame>
        <p:sp>
          <p:nvSpPr>
            <p:cNvPr id="102535" name="Oval 51"/>
            <p:cNvSpPr>
              <a:spLocks noChangeArrowheads="1"/>
            </p:cNvSpPr>
            <p:nvPr/>
          </p:nvSpPr>
          <p:spPr bwMode="auto">
            <a:xfrm>
              <a:off x="3253" y="1434"/>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grpSp>
          <p:nvGrpSpPr>
            <p:cNvPr id="102536" name="Group 52"/>
            <p:cNvGrpSpPr>
              <a:grpSpLocks/>
            </p:cNvGrpSpPr>
            <p:nvPr/>
          </p:nvGrpSpPr>
          <p:grpSpPr bwMode="auto">
            <a:xfrm>
              <a:off x="3628" y="1350"/>
              <a:ext cx="120" cy="225"/>
              <a:chOff x="2369" y="2928"/>
              <a:chExt cx="120" cy="240"/>
            </a:xfrm>
          </p:grpSpPr>
          <p:sp>
            <p:nvSpPr>
              <p:cNvPr id="102551" name="Line 53"/>
              <p:cNvSpPr>
                <a:spLocks noChangeShapeType="1"/>
              </p:cNvSpPr>
              <p:nvPr/>
            </p:nvSpPr>
            <p:spPr bwMode="auto">
              <a:xfrm>
                <a:off x="2489" y="2928"/>
                <a:ext cx="0" cy="240"/>
              </a:xfrm>
              <a:prstGeom prst="line">
                <a:avLst/>
              </a:prstGeom>
              <a:noFill/>
              <a:ln w="38100">
                <a:solidFill>
                  <a:srgbClr val="008000"/>
                </a:solidFill>
                <a:round/>
                <a:headEnd/>
                <a:tailEnd/>
              </a:ln>
            </p:spPr>
            <p:txBody>
              <a:bodyPr/>
              <a:lstStyle/>
              <a:p>
                <a:endParaRPr lang="zh-CN" altLang="en-US"/>
              </a:p>
            </p:txBody>
          </p:sp>
          <p:sp>
            <p:nvSpPr>
              <p:cNvPr id="102552" name="Line 54"/>
              <p:cNvSpPr>
                <a:spLocks noChangeShapeType="1"/>
              </p:cNvSpPr>
              <p:nvPr/>
            </p:nvSpPr>
            <p:spPr bwMode="auto">
              <a:xfrm>
                <a:off x="2369" y="2928"/>
                <a:ext cx="0" cy="240"/>
              </a:xfrm>
              <a:prstGeom prst="line">
                <a:avLst/>
              </a:prstGeom>
              <a:noFill/>
              <a:ln w="38100">
                <a:solidFill>
                  <a:srgbClr val="008000"/>
                </a:solidFill>
                <a:round/>
                <a:headEnd/>
                <a:tailEnd/>
              </a:ln>
            </p:spPr>
            <p:txBody>
              <a:bodyPr/>
              <a:lstStyle/>
              <a:p>
                <a:endParaRPr lang="zh-CN" altLang="en-US"/>
              </a:p>
            </p:txBody>
          </p:sp>
        </p:grpSp>
        <p:sp>
          <p:nvSpPr>
            <p:cNvPr id="102537" name="Line 55"/>
            <p:cNvSpPr>
              <a:spLocks noChangeShapeType="1"/>
            </p:cNvSpPr>
            <p:nvPr/>
          </p:nvSpPr>
          <p:spPr bwMode="auto">
            <a:xfrm>
              <a:off x="3286" y="1468"/>
              <a:ext cx="356" cy="0"/>
            </a:xfrm>
            <a:prstGeom prst="line">
              <a:avLst/>
            </a:prstGeom>
            <a:noFill/>
            <a:ln w="12700">
              <a:solidFill>
                <a:schemeClr val="tx1"/>
              </a:solidFill>
              <a:round/>
              <a:headEnd/>
              <a:tailEnd/>
            </a:ln>
          </p:spPr>
          <p:txBody>
            <a:bodyPr/>
            <a:lstStyle/>
            <a:p>
              <a:endParaRPr lang="zh-CN" altLang="en-US"/>
            </a:p>
          </p:txBody>
        </p:sp>
        <p:sp>
          <p:nvSpPr>
            <p:cNvPr id="102538" name="Line 56"/>
            <p:cNvSpPr>
              <a:spLocks noChangeShapeType="1"/>
            </p:cNvSpPr>
            <p:nvPr/>
          </p:nvSpPr>
          <p:spPr bwMode="auto">
            <a:xfrm>
              <a:off x="3753" y="1469"/>
              <a:ext cx="457" cy="0"/>
            </a:xfrm>
            <a:prstGeom prst="line">
              <a:avLst/>
            </a:prstGeom>
            <a:noFill/>
            <a:ln w="12700">
              <a:solidFill>
                <a:schemeClr val="tx1"/>
              </a:solidFill>
              <a:round/>
              <a:headEnd/>
              <a:tailEnd/>
            </a:ln>
          </p:spPr>
          <p:txBody>
            <a:bodyPr/>
            <a:lstStyle/>
            <a:p>
              <a:endParaRPr lang="zh-CN" altLang="en-US"/>
            </a:p>
          </p:txBody>
        </p:sp>
        <p:graphicFrame>
          <p:nvGraphicFramePr>
            <p:cNvPr id="102434" name="Object 57"/>
            <p:cNvGraphicFramePr>
              <a:graphicFrameLocks noChangeAspect="1"/>
            </p:cNvGraphicFramePr>
            <p:nvPr/>
          </p:nvGraphicFramePr>
          <p:xfrm>
            <a:off x="3533" y="1114"/>
            <a:ext cx="299" cy="278"/>
          </p:xfrm>
          <a:graphic>
            <a:graphicData uri="http://schemas.openxmlformats.org/presentationml/2006/ole">
              <p:oleObj spid="_x0000_s102496" name="公式" r:id="rId34" imgW="253890" imgH="228501" progId="Equation.3">
                <p:embed/>
              </p:oleObj>
            </a:graphicData>
          </a:graphic>
        </p:graphicFrame>
        <p:graphicFrame>
          <p:nvGraphicFramePr>
            <p:cNvPr id="102435" name="Object 58"/>
            <p:cNvGraphicFramePr>
              <a:graphicFrameLocks noChangeAspect="1"/>
            </p:cNvGraphicFramePr>
            <p:nvPr/>
          </p:nvGraphicFramePr>
          <p:xfrm>
            <a:off x="3464" y="1297"/>
            <a:ext cx="178" cy="171"/>
          </p:xfrm>
          <a:graphic>
            <a:graphicData uri="http://schemas.openxmlformats.org/presentationml/2006/ole">
              <p:oleObj spid="_x0000_s102497" name="公式" r:id="rId35" imgW="139700" imgH="139700" progId="Equation.3">
                <p:embed/>
              </p:oleObj>
            </a:graphicData>
          </a:graphic>
        </p:graphicFrame>
        <p:graphicFrame>
          <p:nvGraphicFramePr>
            <p:cNvPr id="102436" name="Object 59"/>
            <p:cNvGraphicFramePr>
              <a:graphicFrameLocks noChangeAspect="1"/>
            </p:cNvGraphicFramePr>
            <p:nvPr/>
          </p:nvGraphicFramePr>
          <p:xfrm>
            <a:off x="3808" y="2129"/>
            <a:ext cx="215" cy="285"/>
          </p:xfrm>
          <a:graphic>
            <a:graphicData uri="http://schemas.openxmlformats.org/presentationml/2006/ole">
              <p:oleObj spid="_x0000_s102498" name="公式" r:id="rId36" imgW="165028" imgH="228501" progId="Equation.3">
                <p:embed/>
              </p:oleObj>
            </a:graphicData>
          </a:graphic>
        </p:graphicFrame>
        <p:graphicFrame>
          <p:nvGraphicFramePr>
            <p:cNvPr id="102437" name="Object 60"/>
            <p:cNvGraphicFramePr>
              <a:graphicFrameLocks noChangeAspect="1"/>
            </p:cNvGraphicFramePr>
            <p:nvPr/>
          </p:nvGraphicFramePr>
          <p:xfrm>
            <a:off x="3845" y="1468"/>
            <a:ext cx="153" cy="147"/>
          </p:xfrm>
          <a:graphic>
            <a:graphicData uri="http://schemas.openxmlformats.org/presentationml/2006/ole">
              <p:oleObj spid="_x0000_s102499" name="公式" r:id="rId37" imgW="139700" imgH="139700" progId="Equation.3">
                <p:embed/>
              </p:oleObj>
            </a:graphicData>
          </a:graphic>
        </p:graphicFrame>
        <p:graphicFrame>
          <p:nvGraphicFramePr>
            <p:cNvPr id="102438" name="Object 61"/>
            <p:cNvGraphicFramePr>
              <a:graphicFrameLocks noChangeAspect="1"/>
            </p:cNvGraphicFramePr>
            <p:nvPr/>
          </p:nvGraphicFramePr>
          <p:xfrm>
            <a:off x="3820" y="2916"/>
            <a:ext cx="153" cy="81"/>
          </p:xfrm>
          <a:graphic>
            <a:graphicData uri="http://schemas.openxmlformats.org/presentationml/2006/ole">
              <p:oleObj spid="_x0000_s102500" name="公式" r:id="rId38" imgW="139518" imgH="76101" progId="Equation.3">
                <p:embed/>
              </p:oleObj>
            </a:graphicData>
          </a:graphic>
        </p:graphicFrame>
        <p:sp>
          <p:nvSpPr>
            <p:cNvPr id="102539" name="Oval 62"/>
            <p:cNvSpPr>
              <a:spLocks noChangeArrowheads="1"/>
            </p:cNvSpPr>
            <p:nvPr/>
          </p:nvSpPr>
          <p:spPr bwMode="auto">
            <a:xfrm>
              <a:off x="3819" y="848"/>
              <a:ext cx="68" cy="68"/>
            </a:xfrm>
            <a:prstGeom prst="ellipse">
              <a:avLst/>
            </a:prstGeom>
            <a:solidFill>
              <a:schemeClr val="bg1"/>
            </a:solidFill>
            <a:ln w="12700" algn="ctr">
              <a:solidFill>
                <a:schemeClr val="tx1"/>
              </a:solidFill>
              <a:round/>
              <a:headEnd/>
              <a:tailEnd/>
            </a:ln>
          </p:spPr>
          <p:txBody>
            <a:bodyPr wrap="none" anchor="ctr"/>
            <a:lstStyle/>
            <a:p>
              <a:endParaRPr lang="zh-CN" altLang="en-US"/>
            </a:p>
          </p:txBody>
        </p:sp>
        <p:sp>
          <p:nvSpPr>
            <p:cNvPr id="102540" name="Line 63"/>
            <p:cNvSpPr>
              <a:spLocks noChangeShapeType="1"/>
            </p:cNvSpPr>
            <p:nvPr/>
          </p:nvSpPr>
          <p:spPr bwMode="auto">
            <a:xfrm flipV="1">
              <a:off x="2099" y="1779"/>
              <a:ext cx="0" cy="1238"/>
            </a:xfrm>
            <a:prstGeom prst="line">
              <a:avLst/>
            </a:prstGeom>
            <a:noFill/>
            <a:ln w="12700">
              <a:solidFill>
                <a:schemeClr val="tx1"/>
              </a:solidFill>
              <a:round/>
              <a:headEnd/>
              <a:tailEnd/>
            </a:ln>
          </p:spPr>
          <p:txBody>
            <a:bodyPr/>
            <a:lstStyle/>
            <a:p>
              <a:endParaRPr lang="zh-CN" altLang="en-US"/>
            </a:p>
          </p:txBody>
        </p:sp>
        <p:sp>
          <p:nvSpPr>
            <p:cNvPr id="102541" name="Rectangle 64"/>
            <p:cNvSpPr>
              <a:spLocks noChangeArrowheads="1"/>
            </p:cNvSpPr>
            <p:nvPr/>
          </p:nvSpPr>
          <p:spPr bwMode="auto">
            <a:xfrm>
              <a:off x="2042" y="2248"/>
              <a:ext cx="107" cy="268"/>
            </a:xfrm>
            <a:prstGeom prst="rect">
              <a:avLst/>
            </a:prstGeom>
            <a:solidFill>
              <a:schemeClr val="bg1"/>
            </a:solidFill>
            <a:ln w="25400" algn="ctr">
              <a:solidFill>
                <a:srgbClr val="3366FF"/>
              </a:solidFill>
              <a:miter lim="800000"/>
              <a:headEnd/>
              <a:tailEnd/>
            </a:ln>
          </p:spPr>
          <p:txBody>
            <a:bodyPr wrap="none" anchor="ctr"/>
            <a:lstStyle/>
            <a:p>
              <a:endParaRPr lang="zh-CN" altLang="en-US"/>
            </a:p>
          </p:txBody>
        </p:sp>
        <p:graphicFrame>
          <p:nvGraphicFramePr>
            <p:cNvPr id="102439" name="Object 65"/>
            <p:cNvGraphicFramePr>
              <a:graphicFrameLocks noChangeAspect="1"/>
            </p:cNvGraphicFramePr>
            <p:nvPr/>
          </p:nvGraphicFramePr>
          <p:xfrm>
            <a:off x="1737" y="2251"/>
            <a:ext cx="287" cy="253"/>
          </p:xfrm>
          <a:graphic>
            <a:graphicData uri="http://schemas.openxmlformats.org/presentationml/2006/ole">
              <p:oleObj spid="_x0000_s102501" name="公式" r:id="rId39" imgW="253890" imgH="228501" progId="Equation.3">
                <p:embed/>
              </p:oleObj>
            </a:graphicData>
          </a:graphic>
        </p:graphicFrame>
        <p:sp>
          <p:nvSpPr>
            <p:cNvPr id="102542" name="Oval 66"/>
            <p:cNvSpPr>
              <a:spLocks noChangeArrowheads="1"/>
            </p:cNvSpPr>
            <p:nvPr/>
          </p:nvSpPr>
          <p:spPr bwMode="auto">
            <a:xfrm>
              <a:off x="2064" y="2982"/>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sp>
          <p:nvSpPr>
            <p:cNvPr id="102543" name="Rectangle 67"/>
            <p:cNvSpPr>
              <a:spLocks noChangeArrowheads="1"/>
            </p:cNvSpPr>
            <p:nvPr/>
          </p:nvSpPr>
          <p:spPr bwMode="auto">
            <a:xfrm>
              <a:off x="3236" y="2389"/>
              <a:ext cx="107" cy="268"/>
            </a:xfrm>
            <a:prstGeom prst="rect">
              <a:avLst/>
            </a:prstGeom>
            <a:solidFill>
              <a:schemeClr val="bg1"/>
            </a:solidFill>
            <a:ln w="25400" algn="ctr">
              <a:solidFill>
                <a:srgbClr val="3366FF"/>
              </a:solidFill>
              <a:miter lim="800000"/>
              <a:headEnd/>
              <a:tailEnd/>
            </a:ln>
          </p:spPr>
          <p:txBody>
            <a:bodyPr wrap="none" anchor="ctr"/>
            <a:lstStyle/>
            <a:p>
              <a:endParaRPr lang="zh-CN" altLang="en-US"/>
            </a:p>
          </p:txBody>
        </p:sp>
        <p:graphicFrame>
          <p:nvGraphicFramePr>
            <p:cNvPr id="102440" name="Object 68"/>
            <p:cNvGraphicFramePr>
              <a:graphicFrameLocks noChangeAspect="1"/>
            </p:cNvGraphicFramePr>
            <p:nvPr/>
          </p:nvGraphicFramePr>
          <p:xfrm>
            <a:off x="2987" y="2392"/>
            <a:ext cx="216" cy="253"/>
          </p:xfrm>
          <a:graphic>
            <a:graphicData uri="http://schemas.openxmlformats.org/presentationml/2006/ole">
              <p:oleObj spid="_x0000_s102502" name="公式" r:id="rId40" imgW="190500" imgH="228600" progId="Equation.3">
                <p:embed/>
              </p:oleObj>
            </a:graphicData>
          </a:graphic>
        </p:graphicFrame>
        <p:grpSp>
          <p:nvGrpSpPr>
            <p:cNvPr id="102544" name="Group 70"/>
            <p:cNvGrpSpPr>
              <a:grpSpLocks/>
            </p:cNvGrpSpPr>
            <p:nvPr/>
          </p:nvGrpSpPr>
          <p:grpSpPr bwMode="auto">
            <a:xfrm rot="5400000">
              <a:off x="1574" y="2244"/>
              <a:ext cx="120" cy="225"/>
              <a:chOff x="2382" y="2930"/>
              <a:chExt cx="120" cy="240"/>
            </a:xfrm>
          </p:grpSpPr>
          <p:sp>
            <p:nvSpPr>
              <p:cNvPr id="102549" name="Line 71"/>
              <p:cNvSpPr>
                <a:spLocks noChangeShapeType="1"/>
              </p:cNvSpPr>
              <p:nvPr/>
            </p:nvSpPr>
            <p:spPr bwMode="auto">
              <a:xfrm>
                <a:off x="2502" y="2930"/>
                <a:ext cx="0" cy="240"/>
              </a:xfrm>
              <a:prstGeom prst="line">
                <a:avLst/>
              </a:prstGeom>
              <a:noFill/>
              <a:ln w="38100">
                <a:solidFill>
                  <a:srgbClr val="008000"/>
                </a:solidFill>
                <a:round/>
                <a:headEnd/>
                <a:tailEnd/>
              </a:ln>
            </p:spPr>
            <p:txBody>
              <a:bodyPr/>
              <a:lstStyle/>
              <a:p>
                <a:endParaRPr lang="zh-CN" altLang="en-US"/>
              </a:p>
            </p:txBody>
          </p:sp>
          <p:sp>
            <p:nvSpPr>
              <p:cNvPr id="102550" name="Line 72"/>
              <p:cNvSpPr>
                <a:spLocks noChangeShapeType="1"/>
              </p:cNvSpPr>
              <p:nvPr/>
            </p:nvSpPr>
            <p:spPr bwMode="auto">
              <a:xfrm>
                <a:off x="2382" y="2930"/>
                <a:ext cx="0" cy="240"/>
              </a:xfrm>
              <a:prstGeom prst="line">
                <a:avLst/>
              </a:prstGeom>
              <a:noFill/>
              <a:ln w="38100">
                <a:solidFill>
                  <a:srgbClr val="008000"/>
                </a:solidFill>
                <a:round/>
                <a:headEnd/>
                <a:tailEnd/>
              </a:ln>
            </p:spPr>
            <p:txBody>
              <a:bodyPr/>
              <a:lstStyle/>
              <a:p>
                <a:endParaRPr lang="zh-CN" altLang="en-US"/>
              </a:p>
            </p:txBody>
          </p:sp>
        </p:grpSp>
        <p:graphicFrame>
          <p:nvGraphicFramePr>
            <p:cNvPr id="102441" name="Object 73"/>
            <p:cNvGraphicFramePr>
              <a:graphicFrameLocks noChangeAspect="1"/>
            </p:cNvGraphicFramePr>
            <p:nvPr/>
          </p:nvGraphicFramePr>
          <p:xfrm>
            <a:off x="1407" y="2390"/>
            <a:ext cx="239" cy="278"/>
          </p:xfrm>
          <a:graphic>
            <a:graphicData uri="http://schemas.openxmlformats.org/presentationml/2006/ole">
              <p:oleObj spid="_x0000_s102503" name="公式" r:id="rId41" imgW="203112" imgH="228501" progId="Equation.3">
                <p:embed/>
              </p:oleObj>
            </a:graphicData>
          </a:graphic>
        </p:graphicFrame>
        <p:graphicFrame>
          <p:nvGraphicFramePr>
            <p:cNvPr id="102442" name="Object 74"/>
            <p:cNvGraphicFramePr>
              <a:graphicFrameLocks noChangeAspect="1"/>
            </p:cNvGraphicFramePr>
            <p:nvPr/>
          </p:nvGraphicFramePr>
          <p:xfrm>
            <a:off x="1483" y="2116"/>
            <a:ext cx="178" cy="171"/>
          </p:xfrm>
          <a:graphic>
            <a:graphicData uri="http://schemas.openxmlformats.org/presentationml/2006/ole">
              <p:oleObj spid="_x0000_s102504" name="公式" r:id="rId42" imgW="139700" imgH="139700" progId="Equation.3">
                <p:embed/>
              </p:oleObj>
            </a:graphicData>
          </a:graphic>
        </p:graphicFrame>
        <p:sp>
          <p:nvSpPr>
            <p:cNvPr id="102545" name="Oval 76"/>
            <p:cNvSpPr>
              <a:spLocks noChangeArrowheads="1"/>
            </p:cNvSpPr>
            <p:nvPr/>
          </p:nvSpPr>
          <p:spPr bwMode="auto">
            <a:xfrm>
              <a:off x="2491" y="2980"/>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sp>
          <p:nvSpPr>
            <p:cNvPr id="102546" name="Oval 82"/>
            <p:cNvSpPr>
              <a:spLocks noChangeArrowheads="1"/>
            </p:cNvSpPr>
            <p:nvPr/>
          </p:nvSpPr>
          <p:spPr bwMode="auto">
            <a:xfrm>
              <a:off x="3244" y="2194"/>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sp>
          <p:nvSpPr>
            <p:cNvPr id="102547" name="Line 83"/>
            <p:cNvSpPr>
              <a:spLocks noChangeShapeType="1"/>
            </p:cNvSpPr>
            <p:nvPr/>
          </p:nvSpPr>
          <p:spPr bwMode="auto">
            <a:xfrm flipV="1">
              <a:off x="1636" y="1779"/>
              <a:ext cx="0" cy="508"/>
            </a:xfrm>
            <a:prstGeom prst="line">
              <a:avLst/>
            </a:prstGeom>
            <a:noFill/>
            <a:ln w="12700">
              <a:solidFill>
                <a:schemeClr val="tx1"/>
              </a:solidFill>
              <a:round/>
              <a:headEnd/>
              <a:tailEnd/>
            </a:ln>
          </p:spPr>
          <p:txBody>
            <a:bodyPr/>
            <a:lstStyle/>
            <a:p>
              <a:endParaRPr lang="zh-CN" altLang="en-US"/>
            </a:p>
          </p:txBody>
        </p:sp>
        <p:sp>
          <p:nvSpPr>
            <p:cNvPr id="102548" name="Line 84"/>
            <p:cNvSpPr>
              <a:spLocks noChangeShapeType="1"/>
            </p:cNvSpPr>
            <p:nvPr/>
          </p:nvSpPr>
          <p:spPr bwMode="auto">
            <a:xfrm>
              <a:off x="1636" y="2407"/>
              <a:ext cx="0" cy="609"/>
            </a:xfrm>
            <a:prstGeom prst="line">
              <a:avLst/>
            </a:prstGeom>
            <a:noFill/>
            <a:ln w="12700">
              <a:solidFill>
                <a:schemeClr val="tx1"/>
              </a:solidFill>
              <a:round/>
              <a:headEnd/>
              <a:tailEnd/>
            </a:ln>
          </p:spPr>
          <p:txBody>
            <a:bodyPr/>
            <a:lstStyle/>
            <a:p>
              <a:endParaRPr lang="zh-CN" altLang="en-US"/>
            </a:p>
          </p:txBody>
        </p:sp>
      </p:grpSp>
      <p:sp>
        <p:nvSpPr>
          <p:cNvPr id="282" name="Text Box 33"/>
          <p:cNvSpPr txBox="1">
            <a:spLocks noChangeArrowheads="1"/>
          </p:cNvSpPr>
          <p:nvPr/>
        </p:nvSpPr>
        <p:spPr bwMode="auto">
          <a:xfrm>
            <a:off x="5326063" y="2794000"/>
            <a:ext cx="2838450" cy="368300"/>
          </a:xfrm>
          <a:prstGeom prst="rect">
            <a:avLst/>
          </a:prstGeom>
          <a:noFill/>
          <a:ln w="9525" algn="ctr">
            <a:noFill/>
            <a:miter lim="800000"/>
            <a:headEnd/>
            <a:tailEnd/>
          </a:ln>
        </p:spPr>
        <p:txBody>
          <a:bodyPr lIns="90000" tIns="46800" rIns="90000" bIns="46800">
            <a:spAutoFit/>
          </a:bodyPr>
          <a:lstStyle/>
          <a:p>
            <a:pPr algn="ctr">
              <a:spcBef>
                <a:spcPct val="50000"/>
              </a:spcBef>
            </a:pPr>
            <a:r>
              <a:rPr lang="zh-CN" altLang="en-US"/>
              <a:t>交流通路</a:t>
            </a:r>
          </a:p>
        </p:txBody>
      </p:sp>
      <p:grpSp>
        <p:nvGrpSpPr>
          <p:cNvPr id="15" name="组合 283"/>
          <p:cNvGrpSpPr>
            <a:grpSpLocks/>
          </p:cNvGrpSpPr>
          <p:nvPr/>
        </p:nvGrpSpPr>
        <p:grpSpPr bwMode="auto">
          <a:xfrm>
            <a:off x="4254500" y="3306763"/>
            <a:ext cx="4643438" cy="3189287"/>
            <a:chOff x="4254555" y="3306797"/>
            <a:chExt cx="4643437" cy="3189071"/>
          </a:xfrm>
        </p:grpSpPr>
        <p:sp>
          <p:nvSpPr>
            <p:cNvPr id="102473" name="Line 109"/>
            <p:cNvSpPr>
              <a:spLocks noChangeShapeType="1"/>
            </p:cNvSpPr>
            <p:nvPr/>
          </p:nvSpPr>
          <p:spPr bwMode="auto">
            <a:xfrm>
              <a:off x="5730930" y="4032284"/>
              <a:ext cx="0" cy="361950"/>
            </a:xfrm>
            <a:prstGeom prst="line">
              <a:avLst/>
            </a:prstGeom>
            <a:noFill/>
            <a:ln w="12700">
              <a:solidFill>
                <a:schemeClr val="tx1"/>
              </a:solidFill>
              <a:round/>
              <a:headEnd/>
              <a:tailEnd type="triangle" w="med" len="med"/>
            </a:ln>
          </p:spPr>
          <p:txBody>
            <a:bodyPr/>
            <a:lstStyle/>
            <a:p>
              <a:endParaRPr lang="zh-CN" altLang="en-US"/>
            </a:p>
          </p:txBody>
        </p:sp>
        <p:graphicFrame>
          <p:nvGraphicFramePr>
            <p:cNvPr id="284782" name="Object 110"/>
            <p:cNvGraphicFramePr>
              <a:graphicFrameLocks noChangeAspect="1"/>
            </p:cNvGraphicFramePr>
            <p:nvPr/>
          </p:nvGraphicFramePr>
          <p:xfrm>
            <a:off x="5730930" y="4030697"/>
            <a:ext cx="363537" cy="423862"/>
          </p:xfrm>
          <a:graphic>
            <a:graphicData uri="http://schemas.openxmlformats.org/presentationml/2006/ole">
              <p:oleObj spid="_x0000_s102505" name="公式" r:id="rId43" imgW="203112" imgH="241195" progId="Equation.3">
                <p:embed/>
              </p:oleObj>
            </a:graphicData>
          </a:graphic>
        </p:graphicFrame>
        <p:grpSp>
          <p:nvGrpSpPr>
            <p:cNvPr id="102474" name="Group 173"/>
            <p:cNvGrpSpPr>
              <a:grpSpLocks/>
            </p:cNvGrpSpPr>
            <p:nvPr/>
          </p:nvGrpSpPr>
          <p:grpSpPr bwMode="auto">
            <a:xfrm>
              <a:off x="4254555" y="3306797"/>
              <a:ext cx="4643437" cy="2579687"/>
              <a:chOff x="2483" y="1805"/>
              <a:chExt cx="2925" cy="1625"/>
            </a:xfrm>
          </p:grpSpPr>
          <p:sp>
            <p:nvSpPr>
              <p:cNvPr id="102477" name="Line 61"/>
              <p:cNvSpPr>
                <a:spLocks noChangeShapeType="1"/>
              </p:cNvSpPr>
              <p:nvPr/>
            </p:nvSpPr>
            <p:spPr bwMode="auto">
              <a:xfrm>
                <a:off x="4119" y="3202"/>
                <a:ext cx="0" cy="152"/>
              </a:xfrm>
              <a:prstGeom prst="line">
                <a:avLst/>
              </a:prstGeom>
              <a:noFill/>
              <a:ln w="12700">
                <a:solidFill>
                  <a:schemeClr val="tx1"/>
                </a:solidFill>
                <a:round/>
                <a:headEnd/>
                <a:tailEnd/>
              </a:ln>
            </p:spPr>
            <p:txBody>
              <a:bodyPr/>
              <a:lstStyle/>
              <a:p>
                <a:endParaRPr lang="zh-CN" altLang="en-US"/>
              </a:p>
            </p:txBody>
          </p:sp>
          <p:sp>
            <p:nvSpPr>
              <p:cNvPr id="102478" name="Oval 62"/>
              <p:cNvSpPr>
                <a:spLocks noChangeArrowheads="1"/>
              </p:cNvSpPr>
              <p:nvPr/>
            </p:nvSpPr>
            <p:spPr bwMode="auto">
              <a:xfrm>
                <a:off x="4085" y="3167"/>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graphicFrame>
            <p:nvGraphicFramePr>
              <p:cNvPr id="102404" name="Object 63"/>
              <p:cNvGraphicFramePr>
                <a:graphicFrameLocks noChangeAspect="1"/>
              </p:cNvGraphicFramePr>
              <p:nvPr/>
            </p:nvGraphicFramePr>
            <p:xfrm>
              <a:off x="4822" y="2591"/>
              <a:ext cx="243" cy="239"/>
            </p:xfrm>
            <a:graphic>
              <a:graphicData uri="http://schemas.openxmlformats.org/presentationml/2006/ole">
                <p:oleObj spid="_x0000_s102506" name="公式" r:id="rId44" imgW="215619" imgH="215619" progId="Equation.3">
                  <p:embed/>
                </p:oleObj>
              </a:graphicData>
            </a:graphic>
          </p:graphicFrame>
          <p:sp>
            <p:nvSpPr>
              <p:cNvPr id="102479" name="Line 64"/>
              <p:cNvSpPr>
                <a:spLocks noChangeShapeType="1"/>
              </p:cNvSpPr>
              <p:nvPr/>
            </p:nvSpPr>
            <p:spPr bwMode="auto">
              <a:xfrm>
                <a:off x="4044" y="3354"/>
                <a:ext cx="152" cy="0"/>
              </a:xfrm>
              <a:prstGeom prst="line">
                <a:avLst/>
              </a:prstGeom>
              <a:noFill/>
              <a:ln w="38100">
                <a:solidFill>
                  <a:schemeClr val="tx1"/>
                </a:solidFill>
                <a:round/>
                <a:headEnd/>
                <a:tailEnd/>
              </a:ln>
            </p:spPr>
            <p:txBody>
              <a:bodyPr/>
              <a:lstStyle/>
              <a:p>
                <a:endParaRPr lang="zh-CN" altLang="en-US"/>
              </a:p>
            </p:txBody>
          </p:sp>
          <p:sp>
            <p:nvSpPr>
              <p:cNvPr id="102480" name="Line 65"/>
              <p:cNvSpPr>
                <a:spLocks noChangeShapeType="1"/>
              </p:cNvSpPr>
              <p:nvPr/>
            </p:nvSpPr>
            <p:spPr bwMode="auto">
              <a:xfrm flipH="1">
                <a:off x="2881" y="2216"/>
                <a:ext cx="1068" cy="0"/>
              </a:xfrm>
              <a:prstGeom prst="line">
                <a:avLst/>
              </a:prstGeom>
              <a:noFill/>
              <a:ln w="12700">
                <a:solidFill>
                  <a:schemeClr val="tx1"/>
                </a:solidFill>
                <a:round/>
                <a:headEnd/>
                <a:tailEnd/>
              </a:ln>
            </p:spPr>
            <p:txBody>
              <a:bodyPr/>
              <a:lstStyle/>
              <a:p>
                <a:endParaRPr lang="zh-CN" altLang="en-US"/>
              </a:p>
            </p:txBody>
          </p:sp>
          <p:sp>
            <p:nvSpPr>
              <p:cNvPr id="102481" name="Line 66"/>
              <p:cNvSpPr>
                <a:spLocks noChangeShapeType="1"/>
              </p:cNvSpPr>
              <p:nvPr/>
            </p:nvSpPr>
            <p:spPr bwMode="auto">
              <a:xfrm>
                <a:off x="2874" y="3204"/>
                <a:ext cx="2235" cy="0"/>
              </a:xfrm>
              <a:prstGeom prst="line">
                <a:avLst/>
              </a:prstGeom>
              <a:noFill/>
              <a:ln w="12700">
                <a:solidFill>
                  <a:schemeClr val="tx1"/>
                </a:solidFill>
                <a:round/>
                <a:headEnd/>
                <a:tailEnd/>
              </a:ln>
            </p:spPr>
            <p:txBody>
              <a:bodyPr/>
              <a:lstStyle/>
              <a:p>
                <a:endParaRPr lang="zh-CN" altLang="en-US"/>
              </a:p>
            </p:txBody>
          </p:sp>
          <p:sp>
            <p:nvSpPr>
              <p:cNvPr id="102482" name="Line 68"/>
              <p:cNvSpPr>
                <a:spLocks noChangeShapeType="1"/>
              </p:cNvSpPr>
              <p:nvPr/>
            </p:nvSpPr>
            <p:spPr bwMode="auto">
              <a:xfrm flipV="1">
                <a:off x="3364" y="2211"/>
                <a:ext cx="0" cy="980"/>
              </a:xfrm>
              <a:prstGeom prst="line">
                <a:avLst/>
              </a:prstGeom>
              <a:noFill/>
              <a:ln w="12700">
                <a:solidFill>
                  <a:schemeClr val="tx1"/>
                </a:solidFill>
                <a:round/>
                <a:headEnd/>
                <a:tailEnd/>
              </a:ln>
            </p:spPr>
            <p:txBody>
              <a:bodyPr/>
              <a:lstStyle/>
              <a:p>
                <a:endParaRPr lang="zh-CN" altLang="en-US"/>
              </a:p>
            </p:txBody>
          </p:sp>
          <p:sp>
            <p:nvSpPr>
              <p:cNvPr id="102483" name="Line 69"/>
              <p:cNvSpPr>
                <a:spLocks noChangeShapeType="1"/>
              </p:cNvSpPr>
              <p:nvPr/>
            </p:nvSpPr>
            <p:spPr bwMode="auto">
              <a:xfrm>
                <a:off x="2876" y="2223"/>
                <a:ext cx="0" cy="982"/>
              </a:xfrm>
              <a:prstGeom prst="line">
                <a:avLst/>
              </a:prstGeom>
              <a:noFill/>
              <a:ln w="12700">
                <a:solidFill>
                  <a:schemeClr val="tx1"/>
                </a:solidFill>
                <a:round/>
                <a:headEnd/>
                <a:tailEnd/>
              </a:ln>
            </p:spPr>
            <p:txBody>
              <a:bodyPr/>
              <a:lstStyle/>
              <a:p>
                <a:endParaRPr lang="zh-CN" altLang="en-US"/>
              </a:p>
            </p:txBody>
          </p:sp>
          <p:sp>
            <p:nvSpPr>
              <p:cNvPr id="102484" name="Rectangle 70"/>
              <p:cNvSpPr>
                <a:spLocks noChangeArrowheads="1"/>
              </p:cNvSpPr>
              <p:nvPr/>
            </p:nvSpPr>
            <p:spPr bwMode="auto">
              <a:xfrm>
                <a:off x="3307" y="2564"/>
                <a:ext cx="107" cy="268"/>
              </a:xfrm>
              <a:prstGeom prst="rect">
                <a:avLst/>
              </a:prstGeom>
              <a:solidFill>
                <a:schemeClr val="bg1"/>
              </a:solidFill>
              <a:ln w="25400" algn="ctr">
                <a:solidFill>
                  <a:srgbClr val="3366FF"/>
                </a:solidFill>
                <a:miter lim="800000"/>
                <a:headEnd/>
                <a:tailEnd/>
              </a:ln>
            </p:spPr>
            <p:txBody>
              <a:bodyPr wrap="none" anchor="ctr"/>
              <a:lstStyle/>
              <a:p>
                <a:endParaRPr lang="zh-CN" altLang="en-US"/>
              </a:p>
            </p:txBody>
          </p:sp>
          <p:graphicFrame>
            <p:nvGraphicFramePr>
              <p:cNvPr id="102405" name="Object 71"/>
              <p:cNvGraphicFramePr>
                <a:graphicFrameLocks noChangeAspect="1"/>
              </p:cNvGraphicFramePr>
              <p:nvPr/>
            </p:nvGraphicFramePr>
            <p:xfrm>
              <a:off x="3427" y="2566"/>
              <a:ext cx="215" cy="253"/>
            </p:xfrm>
            <a:graphic>
              <a:graphicData uri="http://schemas.openxmlformats.org/presentationml/2006/ole">
                <p:oleObj spid="_x0000_s102507" name="公式" r:id="rId45" imgW="190500" imgH="228600" progId="Equation.3">
                  <p:embed/>
                </p:oleObj>
              </a:graphicData>
            </a:graphic>
          </p:graphicFrame>
          <p:grpSp>
            <p:nvGrpSpPr>
              <p:cNvPr id="102485" name="Group 72"/>
              <p:cNvGrpSpPr>
                <a:grpSpLocks/>
              </p:cNvGrpSpPr>
              <p:nvPr/>
            </p:nvGrpSpPr>
            <p:grpSpPr bwMode="auto">
              <a:xfrm>
                <a:off x="2483" y="2686"/>
                <a:ext cx="524" cy="443"/>
                <a:chOff x="865" y="2535"/>
                <a:chExt cx="524" cy="443"/>
              </a:xfrm>
            </p:grpSpPr>
            <p:graphicFrame>
              <p:nvGraphicFramePr>
                <p:cNvPr id="102422" name="Object 73"/>
                <p:cNvGraphicFramePr>
                  <a:graphicFrameLocks noChangeAspect="1"/>
                </p:cNvGraphicFramePr>
                <p:nvPr/>
              </p:nvGraphicFramePr>
              <p:xfrm>
                <a:off x="1021" y="2535"/>
                <a:ext cx="157" cy="158"/>
              </p:xfrm>
              <a:graphic>
                <a:graphicData uri="http://schemas.openxmlformats.org/presentationml/2006/ole">
                  <p:oleObj spid="_x0000_s102508" name="公式" r:id="rId46" imgW="139700" imgH="139700" progId="Equation.3">
                    <p:embed/>
                  </p:oleObj>
                </a:graphicData>
              </a:graphic>
            </p:graphicFrame>
            <p:graphicFrame>
              <p:nvGraphicFramePr>
                <p:cNvPr id="102423" name="Object 74"/>
                <p:cNvGraphicFramePr>
                  <a:graphicFrameLocks noChangeAspect="1"/>
                </p:cNvGraphicFramePr>
                <p:nvPr/>
              </p:nvGraphicFramePr>
              <p:xfrm>
                <a:off x="1008" y="2889"/>
                <a:ext cx="158" cy="89"/>
              </p:xfrm>
              <a:graphic>
                <a:graphicData uri="http://schemas.openxmlformats.org/presentationml/2006/ole">
                  <p:oleObj spid="_x0000_s102509" name="公式" r:id="rId47" imgW="139518" imgH="76101" progId="Equation.3">
                    <p:embed/>
                  </p:oleObj>
                </a:graphicData>
              </a:graphic>
            </p:graphicFrame>
            <p:graphicFrame>
              <p:nvGraphicFramePr>
                <p:cNvPr id="102424" name="Object 75"/>
                <p:cNvGraphicFramePr>
                  <a:graphicFrameLocks noChangeAspect="1"/>
                </p:cNvGraphicFramePr>
                <p:nvPr/>
              </p:nvGraphicFramePr>
              <p:xfrm>
                <a:off x="865" y="2636"/>
                <a:ext cx="172" cy="253"/>
              </p:xfrm>
              <a:graphic>
                <a:graphicData uri="http://schemas.openxmlformats.org/presentationml/2006/ole">
                  <p:oleObj spid="_x0000_s102510" name="公式" r:id="rId48" imgW="152334" imgH="228501" progId="Equation.3">
                    <p:embed/>
                  </p:oleObj>
                </a:graphicData>
              </a:graphic>
            </p:graphicFrame>
            <p:grpSp>
              <p:nvGrpSpPr>
                <p:cNvPr id="102508" name="Group 76"/>
                <p:cNvGrpSpPr>
                  <a:grpSpLocks/>
                </p:cNvGrpSpPr>
                <p:nvPr/>
              </p:nvGrpSpPr>
              <p:grpSpPr bwMode="auto">
                <a:xfrm>
                  <a:off x="1120" y="2648"/>
                  <a:ext cx="269" cy="268"/>
                  <a:chOff x="144" y="3216"/>
                  <a:chExt cx="240" cy="240"/>
                </a:xfrm>
              </p:grpSpPr>
              <p:sp>
                <p:nvSpPr>
                  <p:cNvPr id="102509" name="Oval 77"/>
                  <p:cNvSpPr>
                    <a:spLocks noChangeArrowheads="1"/>
                  </p:cNvSpPr>
                  <p:nvPr/>
                </p:nvSpPr>
                <p:spPr bwMode="auto">
                  <a:xfrm>
                    <a:off x="144" y="3216"/>
                    <a:ext cx="240" cy="240"/>
                  </a:xfrm>
                  <a:prstGeom prst="ellipse">
                    <a:avLst/>
                  </a:prstGeom>
                  <a:noFill/>
                  <a:ln w="38100" algn="ctr">
                    <a:solidFill>
                      <a:srgbClr val="FF9900"/>
                    </a:solidFill>
                    <a:round/>
                    <a:headEnd/>
                    <a:tailEnd/>
                  </a:ln>
                </p:spPr>
                <p:txBody>
                  <a:bodyPr wrap="none" anchor="ctr"/>
                  <a:lstStyle/>
                  <a:p>
                    <a:endParaRPr lang="zh-CN" altLang="en-US"/>
                  </a:p>
                </p:txBody>
              </p:sp>
              <p:sp>
                <p:nvSpPr>
                  <p:cNvPr id="102510" name="Line 78"/>
                  <p:cNvSpPr>
                    <a:spLocks noChangeShapeType="1"/>
                  </p:cNvSpPr>
                  <p:nvPr/>
                </p:nvSpPr>
                <p:spPr bwMode="auto">
                  <a:xfrm>
                    <a:off x="264" y="3216"/>
                    <a:ext cx="0" cy="240"/>
                  </a:xfrm>
                  <a:prstGeom prst="line">
                    <a:avLst/>
                  </a:prstGeom>
                  <a:noFill/>
                  <a:ln w="25400">
                    <a:solidFill>
                      <a:srgbClr val="FF9900"/>
                    </a:solidFill>
                    <a:round/>
                    <a:headEnd/>
                    <a:tailEnd/>
                  </a:ln>
                </p:spPr>
                <p:txBody>
                  <a:bodyPr/>
                  <a:lstStyle/>
                  <a:p>
                    <a:endParaRPr lang="zh-CN" altLang="en-US"/>
                  </a:p>
                </p:txBody>
              </p:sp>
            </p:grpSp>
          </p:grpSp>
          <p:grpSp>
            <p:nvGrpSpPr>
              <p:cNvPr id="102486" name="Group 79"/>
              <p:cNvGrpSpPr>
                <a:grpSpLocks/>
              </p:cNvGrpSpPr>
              <p:nvPr/>
            </p:nvGrpSpPr>
            <p:grpSpPr bwMode="auto">
              <a:xfrm>
                <a:off x="2599" y="2342"/>
                <a:ext cx="335" cy="279"/>
                <a:chOff x="2855" y="1195"/>
                <a:chExt cx="335" cy="279"/>
              </a:xfrm>
            </p:grpSpPr>
            <p:sp>
              <p:nvSpPr>
                <p:cNvPr id="102507" name="Rectangle 80"/>
                <p:cNvSpPr>
                  <a:spLocks noChangeArrowheads="1"/>
                </p:cNvSpPr>
                <p:nvPr/>
              </p:nvSpPr>
              <p:spPr bwMode="auto">
                <a:xfrm>
                  <a:off x="3083" y="1206"/>
                  <a:ext cx="107" cy="268"/>
                </a:xfrm>
                <a:prstGeom prst="rect">
                  <a:avLst/>
                </a:prstGeom>
                <a:solidFill>
                  <a:schemeClr val="bg1"/>
                </a:solidFill>
                <a:ln w="25400" algn="ctr">
                  <a:solidFill>
                    <a:srgbClr val="3366FF"/>
                  </a:solidFill>
                  <a:miter lim="800000"/>
                  <a:headEnd/>
                  <a:tailEnd/>
                </a:ln>
              </p:spPr>
              <p:txBody>
                <a:bodyPr wrap="none" anchor="ctr"/>
                <a:lstStyle/>
                <a:p>
                  <a:endParaRPr lang="zh-CN" altLang="en-US"/>
                </a:p>
              </p:txBody>
            </p:sp>
            <p:graphicFrame>
              <p:nvGraphicFramePr>
                <p:cNvPr id="102421" name="Object 81"/>
                <p:cNvGraphicFramePr>
                  <a:graphicFrameLocks noChangeAspect="1"/>
                </p:cNvGraphicFramePr>
                <p:nvPr/>
              </p:nvGraphicFramePr>
              <p:xfrm>
                <a:off x="2855" y="1195"/>
                <a:ext cx="215" cy="253"/>
              </p:xfrm>
              <a:graphic>
                <a:graphicData uri="http://schemas.openxmlformats.org/presentationml/2006/ole">
                  <p:oleObj spid="_x0000_s102511" name="公式" r:id="rId49" imgW="190500" imgH="228600" progId="Equation.3">
                    <p:embed/>
                  </p:oleObj>
                </a:graphicData>
              </a:graphic>
            </p:graphicFrame>
          </p:grpSp>
          <p:graphicFrame>
            <p:nvGraphicFramePr>
              <p:cNvPr id="102406" name="Object 82"/>
              <p:cNvGraphicFramePr>
                <a:graphicFrameLocks noChangeAspect="1"/>
              </p:cNvGraphicFramePr>
              <p:nvPr/>
            </p:nvGraphicFramePr>
            <p:xfrm>
              <a:off x="3017" y="2216"/>
              <a:ext cx="178" cy="171"/>
            </p:xfrm>
            <a:graphic>
              <a:graphicData uri="http://schemas.openxmlformats.org/presentationml/2006/ole">
                <p:oleObj spid="_x0000_s102512" name="公式" r:id="rId50" imgW="139700" imgH="139700" progId="Equation.3">
                  <p:embed/>
                </p:oleObj>
              </a:graphicData>
            </a:graphic>
          </p:graphicFrame>
          <p:graphicFrame>
            <p:nvGraphicFramePr>
              <p:cNvPr id="102407" name="Object 83"/>
              <p:cNvGraphicFramePr>
                <a:graphicFrameLocks noChangeAspect="1"/>
              </p:cNvGraphicFramePr>
              <p:nvPr/>
            </p:nvGraphicFramePr>
            <p:xfrm>
              <a:off x="3017" y="3070"/>
              <a:ext cx="153" cy="81"/>
            </p:xfrm>
            <a:graphic>
              <a:graphicData uri="http://schemas.openxmlformats.org/presentationml/2006/ole">
                <p:oleObj spid="_x0000_s102513" name="公式" r:id="rId51" imgW="139518" imgH="76101" progId="Equation.3">
                  <p:embed/>
                </p:oleObj>
              </a:graphicData>
            </a:graphic>
          </p:graphicFrame>
          <p:graphicFrame>
            <p:nvGraphicFramePr>
              <p:cNvPr id="102408" name="Object 84"/>
              <p:cNvGraphicFramePr>
                <a:graphicFrameLocks noChangeAspect="1"/>
              </p:cNvGraphicFramePr>
              <p:nvPr/>
            </p:nvGraphicFramePr>
            <p:xfrm>
              <a:off x="3007" y="2551"/>
              <a:ext cx="198" cy="269"/>
            </p:xfrm>
            <a:graphic>
              <a:graphicData uri="http://schemas.openxmlformats.org/presentationml/2006/ole">
                <p:oleObj spid="_x0000_s102514" name="公式" r:id="rId52" imgW="152268" imgH="215713" progId="Equation.3">
                  <p:embed/>
                </p:oleObj>
              </a:graphicData>
            </a:graphic>
          </p:graphicFrame>
          <p:sp>
            <p:nvSpPr>
              <p:cNvPr id="102487" name="Oval 85"/>
              <p:cNvSpPr>
                <a:spLocks noChangeArrowheads="1"/>
              </p:cNvSpPr>
              <p:nvPr/>
            </p:nvSpPr>
            <p:spPr bwMode="auto">
              <a:xfrm>
                <a:off x="3329" y="3167"/>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sp>
            <p:nvSpPr>
              <p:cNvPr id="102488" name="Oval 86"/>
              <p:cNvSpPr>
                <a:spLocks noChangeArrowheads="1"/>
              </p:cNvSpPr>
              <p:nvPr/>
            </p:nvSpPr>
            <p:spPr bwMode="auto">
              <a:xfrm>
                <a:off x="4582" y="2184"/>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graphicFrame>
            <p:nvGraphicFramePr>
              <p:cNvPr id="102409" name="Object 87"/>
              <p:cNvGraphicFramePr>
                <a:graphicFrameLocks noChangeAspect="1"/>
              </p:cNvGraphicFramePr>
              <p:nvPr/>
            </p:nvGraphicFramePr>
            <p:xfrm>
              <a:off x="5193" y="2561"/>
              <a:ext cx="215" cy="285"/>
            </p:xfrm>
            <a:graphic>
              <a:graphicData uri="http://schemas.openxmlformats.org/presentationml/2006/ole">
                <p:oleObj spid="_x0000_s102515" name="公式" r:id="rId53" imgW="165028" imgH="228501" progId="Equation.3">
                  <p:embed/>
                </p:oleObj>
              </a:graphicData>
            </a:graphic>
          </p:graphicFrame>
          <p:graphicFrame>
            <p:nvGraphicFramePr>
              <p:cNvPr id="102410" name="Object 88"/>
              <p:cNvGraphicFramePr>
                <a:graphicFrameLocks noChangeAspect="1"/>
              </p:cNvGraphicFramePr>
              <p:nvPr/>
            </p:nvGraphicFramePr>
            <p:xfrm>
              <a:off x="5192" y="2211"/>
              <a:ext cx="153" cy="147"/>
            </p:xfrm>
            <a:graphic>
              <a:graphicData uri="http://schemas.openxmlformats.org/presentationml/2006/ole">
                <p:oleObj spid="_x0000_s102516" name="公式" r:id="rId54" imgW="139700" imgH="139700" progId="Equation.3">
                  <p:embed/>
                </p:oleObj>
              </a:graphicData>
            </a:graphic>
          </p:graphicFrame>
          <p:graphicFrame>
            <p:nvGraphicFramePr>
              <p:cNvPr id="102411" name="Object 89"/>
              <p:cNvGraphicFramePr>
                <a:graphicFrameLocks noChangeAspect="1"/>
              </p:cNvGraphicFramePr>
              <p:nvPr/>
            </p:nvGraphicFramePr>
            <p:xfrm>
              <a:off x="5192" y="3146"/>
              <a:ext cx="153" cy="81"/>
            </p:xfrm>
            <a:graphic>
              <a:graphicData uri="http://schemas.openxmlformats.org/presentationml/2006/ole">
                <p:oleObj spid="_x0000_s102517" name="公式" r:id="rId55" imgW="139518" imgH="76101" progId="Equation.3">
                  <p:embed/>
                </p:oleObj>
              </a:graphicData>
            </a:graphic>
          </p:graphicFrame>
          <p:graphicFrame>
            <p:nvGraphicFramePr>
              <p:cNvPr id="102412" name="Object 90"/>
              <p:cNvGraphicFramePr>
                <a:graphicFrameLocks noChangeAspect="1"/>
              </p:cNvGraphicFramePr>
              <p:nvPr/>
            </p:nvGraphicFramePr>
            <p:xfrm>
              <a:off x="4316" y="2567"/>
              <a:ext cx="216" cy="253"/>
            </p:xfrm>
            <a:graphic>
              <a:graphicData uri="http://schemas.openxmlformats.org/presentationml/2006/ole">
                <p:oleObj spid="_x0000_s102518" name="公式" r:id="rId56" imgW="190500" imgH="228600" progId="Equation.3">
                  <p:embed/>
                </p:oleObj>
              </a:graphicData>
            </a:graphic>
          </p:graphicFrame>
          <p:graphicFrame>
            <p:nvGraphicFramePr>
              <p:cNvPr id="102413" name="Object 91"/>
              <p:cNvGraphicFramePr>
                <a:graphicFrameLocks noChangeAspect="1"/>
              </p:cNvGraphicFramePr>
              <p:nvPr/>
            </p:nvGraphicFramePr>
            <p:xfrm>
              <a:off x="3701" y="3233"/>
              <a:ext cx="144" cy="197"/>
            </p:xfrm>
            <a:graphic>
              <a:graphicData uri="http://schemas.openxmlformats.org/presentationml/2006/ole">
                <p:oleObj spid="_x0000_s102519" name="公式" r:id="rId57" imgW="126725" imgH="177415" progId="Equation.3">
                  <p:embed/>
                </p:oleObj>
              </a:graphicData>
            </a:graphic>
          </p:graphicFrame>
          <p:graphicFrame>
            <p:nvGraphicFramePr>
              <p:cNvPr id="102414" name="Object 92"/>
              <p:cNvGraphicFramePr>
                <a:graphicFrameLocks noChangeAspect="1"/>
              </p:cNvGraphicFramePr>
              <p:nvPr/>
            </p:nvGraphicFramePr>
            <p:xfrm>
              <a:off x="3793" y="2056"/>
              <a:ext cx="129" cy="155"/>
            </p:xfrm>
            <a:graphic>
              <a:graphicData uri="http://schemas.openxmlformats.org/presentationml/2006/ole">
                <p:oleObj spid="_x0000_s102520" name="公式" r:id="rId58" imgW="114201" imgH="139579" progId="Equation.3">
                  <p:embed/>
                </p:oleObj>
              </a:graphicData>
            </a:graphic>
          </p:graphicFrame>
          <p:graphicFrame>
            <p:nvGraphicFramePr>
              <p:cNvPr id="102415" name="Object 93"/>
              <p:cNvGraphicFramePr>
                <a:graphicFrameLocks noChangeAspect="1"/>
              </p:cNvGraphicFramePr>
              <p:nvPr/>
            </p:nvGraphicFramePr>
            <p:xfrm>
              <a:off x="4455" y="2259"/>
              <a:ext cx="130" cy="155"/>
            </p:xfrm>
            <a:graphic>
              <a:graphicData uri="http://schemas.openxmlformats.org/presentationml/2006/ole">
                <p:oleObj spid="_x0000_s102521" name="公式" r:id="rId59" imgW="114201" imgH="139579" progId="Equation.3">
                  <p:embed/>
                </p:oleObj>
              </a:graphicData>
            </a:graphic>
          </p:graphicFrame>
          <p:sp>
            <p:nvSpPr>
              <p:cNvPr id="102489" name="Oval 94"/>
              <p:cNvSpPr>
                <a:spLocks noChangeArrowheads="1"/>
              </p:cNvSpPr>
              <p:nvPr/>
            </p:nvSpPr>
            <p:spPr bwMode="auto">
              <a:xfrm>
                <a:off x="3333" y="2179"/>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sp>
            <p:nvSpPr>
              <p:cNvPr id="102490" name="Line 95"/>
              <p:cNvSpPr>
                <a:spLocks noChangeShapeType="1"/>
              </p:cNvSpPr>
              <p:nvPr/>
            </p:nvSpPr>
            <p:spPr bwMode="auto">
              <a:xfrm>
                <a:off x="4328" y="2211"/>
                <a:ext cx="781" cy="0"/>
              </a:xfrm>
              <a:prstGeom prst="line">
                <a:avLst/>
              </a:prstGeom>
              <a:noFill/>
              <a:ln w="12700">
                <a:solidFill>
                  <a:schemeClr val="tx1"/>
                </a:solidFill>
                <a:round/>
                <a:headEnd/>
                <a:tailEnd/>
              </a:ln>
            </p:spPr>
            <p:txBody>
              <a:bodyPr/>
              <a:lstStyle/>
              <a:p>
                <a:endParaRPr lang="zh-CN" altLang="en-US"/>
              </a:p>
            </p:txBody>
          </p:sp>
          <p:sp>
            <p:nvSpPr>
              <p:cNvPr id="102491" name="Line 96"/>
              <p:cNvSpPr>
                <a:spLocks noChangeShapeType="1"/>
              </p:cNvSpPr>
              <p:nvPr/>
            </p:nvSpPr>
            <p:spPr bwMode="auto">
              <a:xfrm>
                <a:off x="5109" y="2211"/>
                <a:ext cx="0" cy="990"/>
              </a:xfrm>
              <a:prstGeom prst="line">
                <a:avLst/>
              </a:prstGeom>
              <a:noFill/>
              <a:ln w="12700">
                <a:solidFill>
                  <a:schemeClr val="tx1"/>
                </a:solidFill>
                <a:round/>
                <a:headEnd/>
                <a:tailEnd/>
              </a:ln>
            </p:spPr>
            <p:txBody>
              <a:bodyPr/>
              <a:lstStyle/>
              <a:p>
                <a:endParaRPr lang="zh-CN" altLang="en-US"/>
              </a:p>
            </p:txBody>
          </p:sp>
          <p:sp>
            <p:nvSpPr>
              <p:cNvPr id="102492" name="Rectangle 97"/>
              <p:cNvSpPr>
                <a:spLocks noChangeArrowheads="1"/>
              </p:cNvSpPr>
              <p:nvPr/>
            </p:nvSpPr>
            <p:spPr bwMode="auto">
              <a:xfrm>
                <a:off x="5060" y="2566"/>
                <a:ext cx="107" cy="268"/>
              </a:xfrm>
              <a:prstGeom prst="rect">
                <a:avLst/>
              </a:prstGeom>
              <a:solidFill>
                <a:schemeClr val="bg1"/>
              </a:solidFill>
              <a:ln w="25400" algn="ctr">
                <a:solidFill>
                  <a:srgbClr val="3366FF"/>
                </a:solidFill>
                <a:miter lim="800000"/>
                <a:headEnd/>
                <a:tailEnd/>
              </a:ln>
            </p:spPr>
            <p:txBody>
              <a:bodyPr wrap="none" anchor="ctr"/>
              <a:lstStyle/>
              <a:p>
                <a:endParaRPr lang="zh-CN" altLang="en-US"/>
              </a:p>
            </p:txBody>
          </p:sp>
          <p:sp>
            <p:nvSpPr>
              <p:cNvPr id="102493" name="Oval 98"/>
              <p:cNvSpPr>
                <a:spLocks noChangeArrowheads="1"/>
              </p:cNvSpPr>
              <p:nvPr/>
            </p:nvSpPr>
            <p:spPr bwMode="auto">
              <a:xfrm>
                <a:off x="4573" y="3167"/>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sp>
            <p:nvSpPr>
              <p:cNvPr id="102494" name="Line 103"/>
              <p:cNvSpPr>
                <a:spLocks noChangeShapeType="1"/>
              </p:cNvSpPr>
              <p:nvPr/>
            </p:nvSpPr>
            <p:spPr bwMode="auto">
              <a:xfrm flipV="1">
                <a:off x="4609" y="2211"/>
                <a:ext cx="0" cy="990"/>
              </a:xfrm>
              <a:prstGeom prst="line">
                <a:avLst/>
              </a:prstGeom>
              <a:noFill/>
              <a:ln w="12700">
                <a:solidFill>
                  <a:schemeClr val="tx1"/>
                </a:solidFill>
                <a:round/>
                <a:headEnd/>
                <a:tailEnd/>
              </a:ln>
            </p:spPr>
            <p:txBody>
              <a:bodyPr/>
              <a:lstStyle/>
              <a:p>
                <a:endParaRPr lang="zh-CN" altLang="en-US"/>
              </a:p>
            </p:txBody>
          </p:sp>
          <p:sp>
            <p:nvSpPr>
              <p:cNvPr id="102495" name="Rectangle 104"/>
              <p:cNvSpPr>
                <a:spLocks noChangeArrowheads="1"/>
              </p:cNvSpPr>
              <p:nvPr/>
            </p:nvSpPr>
            <p:spPr bwMode="auto">
              <a:xfrm>
                <a:off x="4557" y="2566"/>
                <a:ext cx="107" cy="268"/>
              </a:xfrm>
              <a:prstGeom prst="rect">
                <a:avLst/>
              </a:prstGeom>
              <a:solidFill>
                <a:schemeClr val="bg1"/>
              </a:solidFill>
              <a:ln w="25400" algn="ctr">
                <a:solidFill>
                  <a:srgbClr val="3366FF"/>
                </a:solidFill>
                <a:miter lim="800000"/>
                <a:headEnd/>
                <a:tailEnd/>
              </a:ln>
            </p:spPr>
            <p:txBody>
              <a:bodyPr wrap="none" anchor="ctr"/>
              <a:lstStyle/>
              <a:p>
                <a:endParaRPr lang="zh-CN" altLang="en-US"/>
              </a:p>
            </p:txBody>
          </p:sp>
          <p:sp>
            <p:nvSpPr>
              <p:cNvPr id="102496" name="Line 105"/>
              <p:cNvSpPr>
                <a:spLocks noChangeShapeType="1"/>
              </p:cNvSpPr>
              <p:nvPr/>
            </p:nvSpPr>
            <p:spPr bwMode="auto">
              <a:xfrm flipH="1">
                <a:off x="3464" y="2160"/>
                <a:ext cx="229" cy="0"/>
              </a:xfrm>
              <a:prstGeom prst="line">
                <a:avLst/>
              </a:prstGeom>
              <a:noFill/>
              <a:ln w="12700">
                <a:solidFill>
                  <a:schemeClr val="tx1"/>
                </a:solidFill>
                <a:round/>
                <a:headEnd/>
                <a:tailEnd type="triangle" w="med" len="lg"/>
              </a:ln>
            </p:spPr>
            <p:txBody>
              <a:bodyPr/>
              <a:lstStyle/>
              <a:p>
                <a:endParaRPr lang="zh-CN" altLang="en-US"/>
              </a:p>
            </p:txBody>
          </p:sp>
          <p:graphicFrame>
            <p:nvGraphicFramePr>
              <p:cNvPr id="102416" name="Object 106"/>
              <p:cNvGraphicFramePr>
                <a:graphicFrameLocks noChangeAspect="1"/>
              </p:cNvGraphicFramePr>
              <p:nvPr/>
            </p:nvGraphicFramePr>
            <p:xfrm>
              <a:off x="3515" y="1882"/>
              <a:ext cx="158" cy="253"/>
            </p:xfrm>
            <a:graphic>
              <a:graphicData uri="http://schemas.openxmlformats.org/presentationml/2006/ole">
                <p:oleObj spid="_x0000_s102522" name="公式" r:id="rId60" imgW="139700" imgH="228600" progId="Equation.3">
                  <p:embed/>
                </p:oleObj>
              </a:graphicData>
            </a:graphic>
          </p:graphicFrame>
          <p:sp>
            <p:nvSpPr>
              <p:cNvPr id="102497" name="Line 107"/>
              <p:cNvSpPr>
                <a:spLocks noChangeShapeType="1"/>
              </p:cNvSpPr>
              <p:nvPr/>
            </p:nvSpPr>
            <p:spPr bwMode="auto">
              <a:xfrm flipH="1">
                <a:off x="4328" y="2160"/>
                <a:ext cx="229" cy="0"/>
              </a:xfrm>
              <a:prstGeom prst="line">
                <a:avLst/>
              </a:prstGeom>
              <a:noFill/>
              <a:ln w="12700">
                <a:solidFill>
                  <a:schemeClr val="tx1"/>
                </a:solidFill>
                <a:round/>
                <a:headEnd/>
                <a:tailEnd type="triangle" w="med" len="lg"/>
              </a:ln>
            </p:spPr>
            <p:txBody>
              <a:bodyPr/>
              <a:lstStyle/>
              <a:p>
                <a:endParaRPr lang="zh-CN" altLang="en-US"/>
              </a:p>
            </p:txBody>
          </p:sp>
          <p:graphicFrame>
            <p:nvGraphicFramePr>
              <p:cNvPr id="102417" name="Object 108"/>
              <p:cNvGraphicFramePr>
                <a:graphicFrameLocks noChangeAspect="1"/>
              </p:cNvGraphicFramePr>
              <p:nvPr/>
            </p:nvGraphicFramePr>
            <p:xfrm>
              <a:off x="4373" y="1882"/>
              <a:ext cx="158" cy="253"/>
            </p:xfrm>
            <a:graphic>
              <a:graphicData uri="http://schemas.openxmlformats.org/presentationml/2006/ole">
                <p:oleObj spid="_x0000_s102523" name="公式" r:id="rId61" imgW="139700" imgH="228600" progId="Equation.3">
                  <p:embed/>
                </p:oleObj>
              </a:graphicData>
            </a:graphic>
          </p:graphicFrame>
          <p:sp>
            <p:nvSpPr>
              <p:cNvPr id="102498" name="Line 111"/>
              <p:cNvSpPr>
                <a:spLocks noChangeShapeType="1"/>
              </p:cNvSpPr>
              <p:nvPr/>
            </p:nvSpPr>
            <p:spPr bwMode="auto">
              <a:xfrm flipV="1">
                <a:off x="3745" y="2212"/>
                <a:ext cx="0" cy="980"/>
              </a:xfrm>
              <a:prstGeom prst="line">
                <a:avLst/>
              </a:prstGeom>
              <a:noFill/>
              <a:ln w="12700">
                <a:solidFill>
                  <a:schemeClr val="tx1"/>
                </a:solidFill>
                <a:round/>
                <a:headEnd/>
                <a:tailEnd/>
              </a:ln>
            </p:spPr>
            <p:txBody>
              <a:bodyPr/>
              <a:lstStyle/>
              <a:p>
                <a:endParaRPr lang="zh-CN" altLang="en-US"/>
              </a:p>
            </p:txBody>
          </p:sp>
          <p:sp>
            <p:nvSpPr>
              <p:cNvPr id="102499" name="Rectangle 112"/>
              <p:cNvSpPr>
                <a:spLocks noChangeArrowheads="1"/>
              </p:cNvSpPr>
              <p:nvPr/>
            </p:nvSpPr>
            <p:spPr bwMode="auto">
              <a:xfrm>
                <a:off x="3688" y="2565"/>
                <a:ext cx="107" cy="268"/>
              </a:xfrm>
              <a:prstGeom prst="rect">
                <a:avLst/>
              </a:prstGeom>
              <a:solidFill>
                <a:schemeClr val="bg1"/>
              </a:solidFill>
              <a:ln w="25400" algn="ctr">
                <a:solidFill>
                  <a:srgbClr val="3366FF"/>
                </a:solidFill>
                <a:miter lim="800000"/>
                <a:headEnd/>
                <a:tailEnd/>
              </a:ln>
            </p:spPr>
            <p:txBody>
              <a:bodyPr wrap="none" anchor="ctr"/>
              <a:lstStyle/>
              <a:p>
                <a:endParaRPr lang="zh-CN" altLang="en-US"/>
              </a:p>
            </p:txBody>
          </p:sp>
          <p:sp>
            <p:nvSpPr>
              <p:cNvPr id="102500" name="Oval 113"/>
              <p:cNvSpPr>
                <a:spLocks noChangeArrowheads="1"/>
              </p:cNvSpPr>
              <p:nvPr/>
            </p:nvSpPr>
            <p:spPr bwMode="auto">
              <a:xfrm>
                <a:off x="3710" y="3168"/>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sp>
            <p:nvSpPr>
              <p:cNvPr id="102501" name="Oval 114"/>
              <p:cNvSpPr>
                <a:spLocks noChangeArrowheads="1"/>
              </p:cNvSpPr>
              <p:nvPr/>
            </p:nvSpPr>
            <p:spPr bwMode="auto">
              <a:xfrm>
                <a:off x="3714" y="2180"/>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sp>
            <p:nvSpPr>
              <p:cNvPr id="102502" name="Line 115"/>
              <p:cNvSpPr>
                <a:spLocks noChangeShapeType="1"/>
              </p:cNvSpPr>
              <p:nvPr/>
            </p:nvSpPr>
            <p:spPr bwMode="auto">
              <a:xfrm rot="10800000">
                <a:off x="3820" y="2897"/>
                <a:ext cx="0" cy="228"/>
              </a:xfrm>
              <a:prstGeom prst="line">
                <a:avLst/>
              </a:prstGeom>
              <a:noFill/>
              <a:ln w="12700">
                <a:solidFill>
                  <a:schemeClr val="tx1"/>
                </a:solidFill>
                <a:round/>
                <a:headEnd/>
                <a:tailEnd type="triangle" w="med" len="med"/>
              </a:ln>
            </p:spPr>
            <p:txBody>
              <a:bodyPr/>
              <a:lstStyle/>
              <a:p>
                <a:endParaRPr lang="zh-CN" altLang="en-US"/>
              </a:p>
            </p:txBody>
          </p:sp>
          <p:graphicFrame>
            <p:nvGraphicFramePr>
              <p:cNvPr id="102418" name="Object 116"/>
              <p:cNvGraphicFramePr>
                <a:graphicFrameLocks noChangeAspect="1"/>
              </p:cNvGraphicFramePr>
              <p:nvPr/>
            </p:nvGraphicFramePr>
            <p:xfrm>
              <a:off x="3840" y="2898"/>
              <a:ext cx="158" cy="253"/>
            </p:xfrm>
            <a:graphic>
              <a:graphicData uri="http://schemas.openxmlformats.org/presentationml/2006/ole">
                <p:oleObj spid="_x0000_s102524" name="公式" r:id="rId62" imgW="139700" imgH="228600" progId="Equation.3">
                  <p:embed/>
                </p:oleObj>
              </a:graphicData>
            </a:graphic>
          </p:graphicFrame>
          <p:graphicFrame>
            <p:nvGraphicFramePr>
              <p:cNvPr id="102419" name="Object 117"/>
              <p:cNvGraphicFramePr>
                <a:graphicFrameLocks noChangeAspect="1"/>
              </p:cNvGraphicFramePr>
              <p:nvPr/>
            </p:nvGraphicFramePr>
            <p:xfrm>
              <a:off x="3794" y="2567"/>
              <a:ext cx="215" cy="253"/>
            </p:xfrm>
            <a:graphic>
              <a:graphicData uri="http://schemas.openxmlformats.org/presentationml/2006/ole">
                <p:oleObj spid="_x0000_s102525" name="公式" r:id="rId63" imgW="190500" imgH="228600" progId="Equation.3">
                  <p:embed/>
                </p:oleObj>
              </a:graphicData>
            </a:graphic>
          </p:graphicFrame>
          <p:grpSp>
            <p:nvGrpSpPr>
              <p:cNvPr id="102503" name="Group 137"/>
              <p:cNvGrpSpPr>
                <a:grpSpLocks/>
              </p:cNvGrpSpPr>
              <p:nvPr/>
            </p:nvGrpSpPr>
            <p:grpSpPr bwMode="auto">
              <a:xfrm rot="5400000">
                <a:off x="3997" y="2033"/>
                <a:ext cx="305" cy="356"/>
                <a:chOff x="2068" y="1449"/>
                <a:chExt cx="305" cy="356"/>
              </a:xfrm>
            </p:grpSpPr>
            <p:sp>
              <p:nvSpPr>
                <p:cNvPr id="102505" name="AutoShape 138"/>
                <p:cNvSpPr>
                  <a:spLocks noChangeArrowheads="1"/>
                </p:cNvSpPr>
                <p:nvPr/>
              </p:nvSpPr>
              <p:spPr bwMode="auto">
                <a:xfrm>
                  <a:off x="2068" y="1449"/>
                  <a:ext cx="305" cy="356"/>
                </a:xfrm>
                <a:prstGeom prst="diamond">
                  <a:avLst/>
                </a:prstGeom>
                <a:solidFill>
                  <a:schemeClr val="bg1"/>
                </a:solidFill>
                <a:ln w="38100" algn="ctr">
                  <a:solidFill>
                    <a:srgbClr val="FF9900"/>
                  </a:solidFill>
                  <a:miter lim="800000"/>
                  <a:headEnd/>
                  <a:tailEnd/>
                </a:ln>
              </p:spPr>
              <p:txBody>
                <a:bodyPr wrap="none" anchor="ctr"/>
                <a:lstStyle/>
                <a:p>
                  <a:endParaRPr lang="zh-CN" altLang="en-US"/>
                </a:p>
              </p:txBody>
            </p:sp>
            <p:sp>
              <p:nvSpPr>
                <p:cNvPr id="102506" name="Line 139"/>
                <p:cNvSpPr>
                  <a:spLocks noChangeShapeType="1"/>
                </p:cNvSpPr>
                <p:nvPr/>
              </p:nvSpPr>
              <p:spPr bwMode="auto">
                <a:xfrm>
                  <a:off x="2076" y="1627"/>
                  <a:ext cx="280" cy="0"/>
                </a:xfrm>
                <a:prstGeom prst="line">
                  <a:avLst/>
                </a:prstGeom>
                <a:noFill/>
                <a:ln w="25400">
                  <a:solidFill>
                    <a:srgbClr val="FF9900"/>
                  </a:solidFill>
                  <a:round/>
                  <a:headEnd/>
                  <a:tailEnd/>
                </a:ln>
              </p:spPr>
              <p:txBody>
                <a:bodyPr/>
                <a:lstStyle/>
                <a:p>
                  <a:endParaRPr lang="zh-CN" altLang="en-US"/>
                </a:p>
              </p:txBody>
            </p:sp>
          </p:grpSp>
          <p:sp>
            <p:nvSpPr>
              <p:cNvPr id="102504" name="Line 140"/>
              <p:cNvSpPr>
                <a:spLocks noChangeShapeType="1"/>
              </p:cNvSpPr>
              <p:nvPr/>
            </p:nvSpPr>
            <p:spPr bwMode="auto">
              <a:xfrm rot="10800000">
                <a:off x="3947" y="2033"/>
                <a:ext cx="344" cy="0"/>
              </a:xfrm>
              <a:prstGeom prst="line">
                <a:avLst/>
              </a:prstGeom>
              <a:noFill/>
              <a:ln w="12700">
                <a:solidFill>
                  <a:schemeClr val="tx1"/>
                </a:solidFill>
                <a:round/>
                <a:headEnd type="none" w="med" len="lg"/>
                <a:tailEnd type="triangle" w="med" len="lg"/>
              </a:ln>
            </p:spPr>
            <p:txBody>
              <a:bodyPr/>
              <a:lstStyle/>
              <a:p>
                <a:endParaRPr lang="zh-CN" altLang="en-US"/>
              </a:p>
            </p:txBody>
          </p:sp>
          <p:graphicFrame>
            <p:nvGraphicFramePr>
              <p:cNvPr id="102420" name="Object 141"/>
              <p:cNvGraphicFramePr>
                <a:graphicFrameLocks noChangeAspect="1"/>
              </p:cNvGraphicFramePr>
              <p:nvPr/>
            </p:nvGraphicFramePr>
            <p:xfrm>
              <a:off x="4023" y="1805"/>
              <a:ext cx="273" cy="253"/>
            </p:xfrm>
            <a:graphic>
              <a:graphicData uri="http://schemas.openxmlformats.org/presentationml/2006/ole">
                <p:oleObj spid="_x0000_s102526" name="公式" r:id="rId64" imgW="241300" imgH="228600" progId="Equation.3">
                  <p:embed/>
                </p:oleObj>
              </a:graphicData>
            </a:graphic>
          </p:graphicFrame>
        </p:grpSp>
        <p:sp>
          <p:nvSpPr>
            <p:cNvPr id="102475" name="Line 184"/>
            <p:cNvSpPr>
              <a:spLocks noChangeShapeType="1"/>
            </p:cNvSpPr>
            <p:nvPr/>
          </p:nvSpPr>
          <p:spPr bwMode="auto">
            <a:xfrm rot="-5400000">
              <a:off x="5167368" y="3668746"/>
              <a:ext cx="0" cy="403225"/>
            </a:xfrm>
            <a:prstGeom prst="line">
              <a:avLst/>
            </a:prstGeom>
            <a:noFill/>
            <a:ln w="12700">
              <a:solidFill>
                <a:schemeClr val="tx1"/>
              </a:solidFill>
              <a:round/>
              <a:headEnd/>
              <a:tailEnd type="triangle" w="med" len="med"/>
            </a:ln>
          </p:spPr>
          <p:txBody>
            <a:bodyPr/>
            <a:lstStyle/>
            <a:p>
              <a:endParaRPr lang="zh-CN" altLang="en-US"/>
            </a:p>
          </p:txBody>
        </p:sp>
        <p:graphicFrame>
          <p:nvGraphicFramePr>
            <p:cNvPr id="284857" name="Object 185"/>
            <p:cNvGraphicFramePr>
              <a:graphicFrameLocks noChangeAspect="1"/>
            </p:cNvGraphicFramePr>
            <p:nvPr/>
          </p:nvGraphicFramePr>
          <p:xfrm>
            <a:off x="5034017" y="3449672"/>
            <a:ext cx="227013" cy="379412"/>
          </p:xfrm>
          <a:graphic>
            <a:graphicData uri="http://schemas.openxmlformats.org/presentationml/2006/ole">
              <p:oleObj spid="_x0000_s102527" name="公式" r:id="rId65" imgW="126780" imgH="215526" progId="Equation.3">
                <p:embed/>
              </p:oleObj>
            </a:graphicData>
          </a:graphic>
        </p:graphicFrame>
        <p:sp>
          <p:nvSpPr>
            <p:cNvPr id="102476" name="Text Box 33"/>
            <p:cNvSpPr txBox="1">
              <a:spLocks noChangeArrowheads="1"/>
            </p:cNvSpPr>
            <p:nvPr/>
          </p:nvSpPr>
          <p:spPr bwMode="auto">
            <a:xfrm>
              <a:off x="5405448" y="6127784"/>
              <a:ext cx="2837878" cy="368084"/>
            </a:xfrm>
            <a:prstGeom prst="rect">
              <a:avLst/>
            </a:prstGeom>
            <a:noFill/>
            <a:ln w="9525" algn="ctr">
              <a:noFill/>
              <a:miter lim="800000"/>
              <a:headEnd/>
              <a:tailEnd/>
            </a:ln>
          </p:spPr>
          <p:txBody>
            <a:bodyPr lIns="90000" tIns="46800" rIns="90000" bIns="46800">
              <a:spAutoFit/>
            </a:bodyPr>
            <a:lstStyle/>
            <a:p>
              <a:pPr algn="ctr">
                <a:spcBef>
                  <a:spcPct val="50000"/>
                </a:spcBef>
              </a:pPr>
              <a:r>
                <a:rPr lang="zh-CN" altLang="en-US"/>
                <a:t>小信号等效电路</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blinds(horizontal)">
                                      <p:cBhvr>
                                        <p:cTn id="11" dur="500"/>
                                        <p:tgtEl>
                                          <p:spTgt spid="2"/>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6" name="Rectangle 63"/>
          <p:cNvSpPr>
            <a:spLocks noChangeArrowheads="1"/>
          </p:cNvSpPr>
          <p:nvPr/>
        </p:nvSpPr>
        <p:spPr bwMode="auto">
          <a:xfrm>
            <a:off x="228600" y="152400"/>
            <a:ext cx="7872413" cy="525463"/>
          </a:xfrm>
          <a:prstGeom prst="rect">
            <a:avLst/>
          </a:prstGeom>
          <a:noFill/>
          <a:ln w="9525">
            <a:noFill/>
            <a:miter lim="800000"/>
            <a:headEnd/>
            <a:tailEnd/>
          </a:ln>
        </p:spPr>
        <p:txBody>
          <a:bodyPr lIns="90000" tIns="46800" rIns="90000" bIns="46800">
            <a:spAutoFit/>
          </a:bodyPr>
          <a:lstStyle/>
          <a:p>
            <a:pPr>
              <a:defRPr/>
            </a:pPr>
            <a:r>
              <a:rPr lang="en-US" altLang="zh-CN" sz="2800" dirty="0">
                <a:solidFill>
                  <a:srgbClr val="FF3300"/>
                </a:solidFill>
                <a:latin typeface="Times New Roman" pitchFamily="18" charset="0"/>
                <a:ea typeface="+mn-ea"/>
                <a:cs typeface="Times New Roman" pitchFamily="18" charset="0"/>
              </a:rPr>
              <a:t>(3)  </a:t>
            </a:r>
            <a:r>
              <a:rPr lang="zh-CN" altLang="en-US" sz="2800" dirty="0">
                <a:solidFill>
                  <a:srgbClr val="FF3300"/>
                </a:solidFill>
                <a:latin typeface="Times New Roman" pitchFamily="18" charset="0"/>
                <a:ea typeface="+mn-ea"/>
                <a:cs typeface="Times New Roman" pitchFamily="18" charset="0"/>
              </a:rPr>
              <a:t>集电区收集载流子，形成集电极电流</a:t>
            </a:r>
            <a:r>
              <a:rPr lang="en-US" altLang="zh-CN" sz="2800" dirty="0">
                <a:solidFill>
                  <a:srgbClr val="FF3300"/>
                </a:solidFill>
                <a:latin typeface="Times New Roman" pitchFamily="18" charset="0"/>
                <a:ea typeface="+mn-ea"/>
                <a:cs typeface="Times New Roman" pitchFamily="18" charset="0"/>
              </a:rPr>
              <a:t>I</a:t>
            </a:r>
            <a:r>
              <a:rPr lang="en-US" altLang="zh-CN" sz="2800" baseline="-25000" dirty="0">
                <a:solidFill>
                  <a:srgbClr val="FF3300"/>
                </a:solidFill>
                <a:latin typeface="Times New Roman" pitchFamily="18" charset="0"/>
                <a:ea typeface="+mn-ea"/>
                <a:cs typeface="Times New Roman" pitchFamily="18" charset="0"/>
              </a:rPr>
              <a:t>C</a:t>
            </a:r>
          </a:p>
        </p:txBody>
      </p:sp>
      <p:sp>
        <p:nvSpPr>
          <p:cNvPr id="31808" name="Rectangle 64"/>
          <p:cNvSpPr>
            <a:spLocks noChangeArrowheads="1"/>
          </p:cNvSpPr>
          <p:nvPr/>
        </p:nvSpPr>
        <p:spPr bwMode="auto">
          <a:xfrm>
            <a:off x="3143250" y="1404938"/>
            <a:ext cx="5754688" cy="1978107"/>
          </a:xfrm>
          <a:prstGeom prst="rect">
            <a:avLst/>
          </a:prstGeom>
          <a:solidFill>
            <a:schemeClr val="bg1"/>
          </a:solidFill>
          <a:ln w="9525">
            <a:noFill/>
            <a:miter lim="800000"/>
            <a:headEnd/>
            <a:tailEnd/>
          </a:ln>
        </p:spPr>
        <p:txBody>
          <a:bodyPr lIns="90000" tIns="46800" rIns="90000" bIns="46800">
            <a:spAutoFit/>
          </a:bodyPr>
          <a:lstStyle/>
          <a:p>
            <a:pPr>
              <a:spcBef>
                <a:spcPct val="10000"/>
              </a:spcBef>
            </a:pPr>
            <a:r>
              <a:rPr lang="zh-CN" altLang="en-US" sz="2400" dirty="0">
                <a:solidFill>
                  <a:srgbClr val="FF0000"/>
                </a:solidFill>
                <a:latin typeface="宋体" pitchFamily="2" charset="-122"/>
              </a:rPr>
              <a:t>从发射区注入的电子</a:t>
            </a:r>
            <a:r>
              <a:rPr lang="zh-CN" altLang="en-US" sz="2400" dirty="0">
                <a:latin typeface="宋体" pitchFamily="2" charset="-122"/>
              </a:rPr>
              <a:t>在基区中为少子。集电结反向偏置，有利于少子的漂移运动。</a:t>
            </a:r>
          </a:p>
          <a:p>
            <a:pPr>
              <a:spcBef>
                <a:spcPct val="10000"/>
              </a:spcBef>
            </a:pPr>
            <a:r>
              <a:rPr lang="zh-CN" altLang="en-US" sz="2400" dirty="0">
                <a:latin typeface="宋体" pitchFamily="2" charset="-122"/>
              </a:rPr>
              <a:t>电子扩散到集电结时，很快漂移过集电结，被集电区收集，</a:t>
            </a:r>
            <a:r>
              <a:rPr lang="zh-CN" altLang="en-US" sz="2400" dirty="0" smtClean="0">
                <a:solidFill>
                  <a:srgbClr val="FF0000"/>
                </a:solidFill>
                <a:latin typeface="宋体" pitchFamily="2" charset="-122"/>
              </a:rPr>
              <a:t>形成</a:t>
            </a:r>
            <a:r>
              <a:rPr lang="zh-CN" altLang="en-US" sz="2400" dirty="0" smtClean="0">
                <a:latin typeface="Times New Roman" pitchFamily="18" charset="0"/>
                <a:cs typeface="Times New Roman" pitchFamily="18" charset="0"/>
              </a:rPr>
              <a:t>受发射结正向电压</a:t>
            </a:r>
            <a:r>
              <a:rPr lang="en-US" altLang="zh-CN" sz="2400" dirty="0" smtClean="0">
                <a:latin typeface="Times New Roman" pitchFamily="18" charset="0"/>
                <a:cs typeface="Times New Roman" pitchFamily="18" charset="0"/>
              </a:rPr>
              <a:t>V</a:t>
            </a:r>
            <a:r>
              <a:rPr lang="en-US" altLang="zh-CN" sz="2400" baseline="-25000" dirty="0" smtClean="0">
                <a:latin typeface="Times New Roman" pitchFamily="18" charset="0"/>
                <a:cs typeface="Times New Roman" pitchFamily="18" charset="0"/>
              </a:rPr>
              <a:t>BE</a:t>
            </a:r>
            <a:r>
              <a:rPr lang="zh-CN" altLang="en-US" sz="2400" dirty="0" smtClean="0">
                <a:latin typeface="Times New Roman" pitchFamily="18" charset="0"/>
                <a:cs typeface="Times New Roman" pitchFamily="18" charset="0"/>
              </a:rPr>
              <a:t>控制的</a:t>
            </a:r>
            <a:r>
              <a:rPr lang="zh-CN" altLang="en-US" sz="2400" dirty="0" smtClean="0">
                <a:solidFill>
                  <a:srgbClr val="FF0000"/>
                </a:solidFill>
                <a:latin typeface="宋体" pitchFamily="2" charset="-122"/>
              </a:rPr>
              <a:t>电流</a:t>
            </a:r>
            <a:r>
              <a:rPr lang="zh-CN" altLang="en-US" sz="2400" baseline="-25000" dirty="0" smtClean="0">
                <a:latin typeface="宋体" pitchFamily="2" charset="-122"/>
              </a:rPr>
              <a:t> </a:t>
            </a:r>
            <a:r>
              <a:rPr lang="en-US" altLang="zh-CN" sz="2400" dirty="0" smtClean="0">
                <a:latin typeface="宋体" pitchFamily="2" charset="-122"/>
              </a:rPr>
              <a:t>I</a:t>
            </a:r>
            <a:r>
              <a:rPr lang="en-US" altLang="zh-CN" sz="2400" baseline="-25000" dirty="0" smtClean="0">
                <a:latin typeface="宋体" pitchFamily="2" charset="-122"/>
              </a:rPr>
              <a:t>CN</a:t>
            </a:r>
            <a:r>
              <a:rPr lang="zh-CN" altLang="en-US" sz="2400" baseline="-25000" dirty="0" smtClean="0">
                <a:latin typeface="宋体" pitchFamily="2" charset="-122"/>
              </a:rPr>
              <a:t>。</a:t>
            </a:r>
            <a:endParaRPr lang="en-US" altLang="zh-CN" sz="2400" dirty="0">
              <a:latin typeface="宋体" pitchFamily="2" charset="-122"/>
            </a:endParaRPr>
          </a:p>
        </p:txBody>
      </p:sp>
      <p:sp>
        <p:nvSpPr>
          <p:cNvPr id="31812" name="Text Box 68"/>
          <p:cNvSpPr txBox="1">
            <a:spLocks noChangeArrowheads="1"/>
          </p:cNvSpPr>
          <p:nvPr/>
        </p:nvSpPr>
        <p:spPr bwMode="auto">
          <a:xfrm>
            <a:off x="3182920" y="3468688"/>
            <a:ext cx="5486400" cy="1941173"/>
          </a:xfrm>
          <a:prstGeom prst="rect">
            <a:avLst/>
          </a:prstGeom>
          <a:solidFill>
            <a:schemeClr val="bg1"/>
          </a:solidFill>
          <a:ln w="9525">
            <a:noFill/>
            <a:miter lim="800000"/>
            <a:headEnd/>
            <a:tailEnd/>
          </a:ln>
        </p:spPr>
        <p:txBody>
          <a:bodyPr lIns="90000" tIns="46800" rIns="90000" bIns="46800">
            <a:spAutoFit/>
          </a:bodyPr>
          <a:lstStyle/>
          <a:p>
            <a:pPr>
              <a:spcBef>
                <a:spcPct val="50000"/>
              </a:spcBef>
              <a:defRPr/>
            </a:pPr>
            <a:r>
              <a:rPr lang="zh-CN" altLang="en-US" sz="2400" dirty="0">
                <a:latin typeface="Times New Roman" pitchFamily="18" charset="0"/>
                <a:ea typeface="+mn-ea"/>
                <a:cs typeface="Times New Roman" pitchFamily="18" charset="0"/>
              </a:rPr>
              <a:t>集电结反偏，本征激发产生的少子（基区的电子和集电区的空穴）形成反向漂移电流，称为</a:t>
            </a:r>
            <a:r>
              <a:rPr lang="zh-CN" altLang="en-US" sz="2400" dirty="0">
                <a:solidFill>
                  <a:srgbClr val="FF0000"/>
                </a:solidFill>
                <a:latin typeface="Times New Roman" pitchFamily="18" charset="0"/>
                <a:ea typeface="+mn-ea"/>
                <a:cs typeface="Times New Roman" pitchFamily="18" charset="0"/>
              </a:rPr>
              <a:t>集电极</a:t>
            </a:r>
            <a:r>
              <a:rPr lang="en-US" altLang="zh-CN" sz="2400" dirty="0">
                <a:solidFill>
                  <a:srgbClr val="FF0000"/>
                </a:solidFill>
                <a:latin typeface="Times New Roman" pitchFamily="18" charset="0"/>
                <a:ea typeface="+mn-ea"/>
                <a:cs typeface="Times New Roman" pitchFamily="18" charset="0"/>
              </a:rPr>
              <a:t>—</a:t>
            </a:r>
            <a:r>
              <a:rPr lang="zh-CN" altLang="en-US" sz="2400" dirty="0">
                <a:solidFill>
                  <a:srgbClr val="FF0000"/>
                </a:solidFill>
                <a:latin typeface="Times New Roman" pitchFamily="18" charset="0"/>
                <a:ea typeface="+mn-ea"/>
                <a:cs typeface="Times New Roman" pitchFamily="18" charset="0"/>
              </a:rPr>
              <a:t>基极间的反向饱和电流</a:t>
            </a:r>
            <a:r>
              <a:rPr lang="en-US" altLang="zh-CN" sz="2400" dirty="0">
                <a:solidFill>
                  <a:srgbClr val="FF0000"/>
                </a:solidFill>
                <a:latin typeface="Times New Roman" pitchFamily="18" charset="0"/>
                <a:ea typeface="+mn-ea"/>
                <a:cs typeface="Times New Roman" pitchFamily="18" charset="0"/>
              </a:rPr>
              <a:t>I</a:t>
            </a:r>
            <a:r>
              <a:rPr lang="en-US" altLang="zh-CN" sz="2400" baseline="-25000" dirty="0">
                <a:solidFill>
                  <a:srgbClr val="FF0000"/>
                </a:solidFill>
                <a:latin typeface="Times New Roman" pitchFamily="18" charset="0"/>
                <a:ea typeface="+mn-ea"/>
                <a:cs typeface="Times New Roman" pitchFamily="18" charset="0"/>
              </a:rPr>
              <a:t>CBO</a:t>
            </a:r>
            <a:r>
              <a:rPr lang="zh-CN" altLang="en-US" sz="2400" dirty="0">
                <a:latin typeface="Times New Roman" pitchFamily="18" charset="0"/>
                <a:ea typeface="+mn-ea"/>
                <a:cs typeface="Times New Roman" pitchFamily="18" charset="0"/>
              </a:rPr>
              <a:t>，大小取决于少子的浓度，受温度影响很大</a:t>
            </a:r>
            <a:r>
              <a:rPr lang="zh-CN" altLang="en-US" sz="2400" dirty="0" smtClean="0">
                <a:latin typeface="Times New Roman" pitchFamily="18" charset="0"/>
                <a:ea typeface="+mn-ea"/>
                <a:cs typeface="Times New Roman" pitchFamily="18" charset="0"/>
              </a:rPr>
              <a:t>。</a:t>
            </a:r>
            <a:endParaRPr lang="zh-CN" altLang="en-US" sz="2400" dirty="0">
              <a:latin typeface="Times New Roman" pitchFamily="18" charset="0"/>
              <a:ea typeface="+mn-ea"/>
              <a:cs typeface="Times New Roman" pitchFamily="18" charset="0"/>
            </a:endParaRPr>
          </a:p>
        </p:txBody>
      </p:sp>
      <p:graphicFrame>
        <p:nvGraphicFramePr>
          <p:cNvPr id="31817" name="Object 2"/>
          <p:cNvGraphicFramePr>
            <a:graphicFrameLocks noChangeAspect="1"/>
          </p:cNvGraphicFramePr>
          <p:nvPr/>
        </p:nvGraphicFramePr>
        <p:xfrm>
          <a:off x="3579800" y="5572152"/>
          <a:ext cx="2738437" cy="615950"/>
        </p:xfrm>
        <a:graphic>
          <a:graphicData uri="http://schemas.openxmlformats.org/presentationml/2006/ole">
            <p:oleObj spid="_x0000_s278535" name="Equation" r:id="rId4" imgW="927100" imgH="228600" progId="Equation.DSMT4">
              <p:embed/>
            </p:oleObj>
          </a:graphicData>
        </a:graphic>
      </p:graphicFrame>
      <p:grpSp>
        <p:nvGrpSpPr>
          <p:cNvPr id="2" name="Group 124"/>
          <p:cNvGrpSpPr>
            <a:grpSpLocks/>
          </p:cNvGrpSpPr>
          <p:nvPr/>
        </p:nvGrpSpPr>
        <p:grpSpPr bwMode="auto">
          <a:xfrm>
            <a:off x="381000" y="1752600"/>
            <a:ext cx="2495550" cy="3076575"/>
            <a:chOff x="240" y="1104"/>
            <a:chExt cx="1572" cy="1938"/>
          </a:xfrm>
        </p:grpSpPr>
        <p:graphicFrame>
          <p:nvGraphicFramePr>
            <p:cNvPr id="5123" name="Object 32"/>
            <p:cNvGraphicFramePr>
              <a:graphicFrameLocks noChangeAspect="1"/>
            </p:cNvGraphicFramePr>
            <p:nvPr/>
          </p:nvGraphicFramePr>
          <p:xfrm>
            <a:off x="240" y="1104"/>
            <a:ext cx="1566" cy="1938"/>
          </p:xfrm>
          <a:graphic>
            <a:graphicData uri="http://schemas.openxmlformats.org/presentationml/2006/ole">
              <p:oleObj spid="_x0000_s278536" name="BMP 图像" r:id="rId5" imgW="2486372" imgH="3076190" progId="PBrush">
                <p:embed/>
              </p:oleObj>
            </a:graphicData>
          </a:graphic>
        </p:graphicFrame>
        <p:grpSp>
          <p:nvGrpSpPr>
            <p:cNvPr id="3" name="Group 113"/>
            <p:cNvGrpSpPr>
              <a:grpSpLocks/>
            </p:cNvGrpSpPr>
            <p:nvPr/>
          </p:nvGrpSpPr>
          <p:grpSpPr bwMode="auto">
            <a:xfrm>
              <a:off x="1236" y="1584"/>
              <a:ext cx="576" cy="720"/>
              <a:chOff x="1440" y="3168"/>
              <a:chExt cx="576" cy="720"/>
            </a:xfrm>
          </p:grpSpPr>
          <p:sp>
            <p:nvSpPr>
              <p:cNvPr id="5154" name="AutoShape 114"/>
              <p:cNvSpPr>
                <a:spLocks noChangeArrowheads="1"/>
              </p:cNvSpPr>
              <p:nvPr/>
            </p:nvSpPr>
            <p:spPr bwMode="auto">
              <a:xfrm>
                <a:off x="1440" y="3168"/>
                <a:ext cx="576" cy="720"/>
              </a:xfrm>
              <a:prstGeom prst="upArrow">
                <a:avLst>
                  <a:gd name="adj1" fmla="val 50000"/>
                  <a:gd name="adj2" fmla="val 31250"/>
                </a:avLst>
              </a:prstGeom>
              <a:solidFill>
                <a:srgbClr val="3399FF"/>
              </a:solidFill>
              <a:ln w="9525">
                <a:noFill/>
                <a:miter lim="800000"/>
                <a:headEnd/>
                <a:tailEnd/>
              </a:ln>
            </p:spPr>
            <p:txBody>
              <a:bodyPr wrap="none" lIns="90000" tIns="46800" rIns="90000" bIns="46800" anchor="ctr"/>
              <a:lstStyle/>
              <a:p>
                <a:endParaRPr lang="zh-CN" altLang="en-US"/>
              </a:p>
            </p:txBody>
          </p:sp>
          <p:grpSp>
            <p:nvGrpSpPr>
              <p:cNvPr id="4" name="Group 115"/>
              <p:cNvGrpSpPr>
                <a:grpSpLocks/>
              </p:cNvGrpSpPr>
              <p:nvPr/>
            </p:nvGrpSpPr>
            <p:grpSpPr bwMode="auto">
              <a:xfrm>
                <a:off x="1596" y="3336"/>
                <a:ext cx="264" cy="504"/>
                <a:chOff x="420" y="3384"/>
                <a:chExt cx="264" cy="504"/>
              </a:xfrm>
            </p:grpSpPr>
            <p:graphicFrame>
              <p:nvGraphicFramePr>
                <p:cNvPr id="5124" name="Object 33"/>
                <p:cNvGraphicFramePr>
                  <a:graphicFrameLocks noChangeAspect="1"/>
                </p:cNvGraphicFramePr>
                <p:nvPr/>
              </p:nvGraphicFramePr>
              <p:xfrm>
                <a:off x="420" y="3714"/>
                <a:ext cx="264" cy="174"/>
              </p:xfrm>
              <a:graphic>
                <a:graphicData uri="http://schemas.openxmlformats.org/presentationml/2006/ole">
                  <p:oleObj spid="_x0000_s278537" name="BMP 图象" r:id="rId6" imgW="419048" imgH="276117" progId="PBrush">
                    <p:embed/>
                  </p:oleObj>
                </a:graphicData>
              </a:graphic>
            </p:graphicFrame>
            <p:graphicFrame>
              <p:nvGraphicFramePr>
                <p:cNvPr id="5125" name="Object 34"/>
                <p:cNvGraphicFramePr>
                  <a:graphicFrameLocks noChangeAspect="1"/>
                </p:cNvGraphicFramePr>
                <p:nvPr/>
              </p:nvGraphicFramePr>
              <p:xfrm>
                <a:off x="420" y="3552"/>
                <a:ext cx="264" cy="174"/>
              </p:xfrm>
              <a:graphic>
                <a:graphicData uri="http://schemas.openxmlformats.org/presentationml/2006/ole">
                  <p:oleObj spid="_x0000_s278538" name="BMP 图象" r:id="rId7" imgW="419048" imgH="276117" progId="PBrush">
                    <p:embed/>
                  </p:oleObj>
                </a:graphicData>
              </a:graphic>
            </p:graphicFrame>
            <p:graphicFrame>
              <p:nvGraphicFramePr>
                <p:cNvPr id="5126" name="Object 35"/>
                <p:cNvGraphicFramePr>
                  <a:graphicFrameLocks noChangeAspect="1"/>
                </p:cNvGraphicFramePr>
                <p:nvPr/>
              </p:nvGraphicFramePr>
              <p:xfrm>
                <a:off x="420" y="3384"/>
                <a:ext cx="264" cy="174"/>
              </p:xfrm>
              <a:graphic>
                <a:graphicData uri="http://schemas.openxmlformats.org/presentationml/2006/ole">
                  <p:oleObj spid="_x0000_s278539" name="BMP 图象" r:id="rId8" imgW="419048" imgH="276117" progId="PBrush">
                    <p:embed/>
                  </p:oleObj>
                </a:graphicData>
              </a:graphic>
            </p:graphicFrame>
          </p:grpSp>
        </p:grpSp>
        <p:grpSp>
          <p:nvGrpSpPr>
            <p:cNvPr id="5" name="Group 119"/>
            <p:cNvGrpSpPr>
              <a:grpSpLocks/>
            </p:cNvGrpSpPr>
            <p:nvPr/>
          </p:nvGrpSpPr>
          <p:grpSpPr bwMode="auto">
            <a:xfrm>
              <a:off x="1152" y="1944"/>
              <a:ext cx="288" cy="144"/>
              <a:chOff x="1440" y="3300"/>
              <a:chExt cx="288" cy="144"/>
            </a:xfrm>
          </p:grpSpPr>
          <p:sp>
            <p:nvSpPr>
              <p:cNvPr id="5150" name="AutoShape 120"/>
              <p:cNvSpPr>
                <a:spLocks noChangeArrowheads="1"/>
              </p:cNvSpPr>
              <p:nvPr/>
            </p:nvSpPr>
            <p:spPr bwMode="auto">
              <a:xfrm flipH="1">
                <a:off x="1440" y="3300"/>
                <a:ext cx="288" cy="144"/>
              </a:xfrm>
              <a:prstGeom prst="rightArrow">
                <a:avLst>
                  <a:gd name="adj1" fmla="val 50000"/>
                  <a:gd name="adj2" fmla="val 50000"/>
                </a:avLst>
              </a:prstGeom>
              <a:solidFill>
                <a:srgbClr val="3399FF"/>
              </a:solidFill>
              <a:ln w="9525">
                <a:noFill/>
                <a:miter lim="800000"/>
                <a:headEnd/>
                <a:tailEnd/>
              </a:ln>
            </p:spPr>
            <p:txBody>
              <a:bodyPr wrap="none" lIns="90000" tIns="46800" rIns="90000" bIns="46800" anchor="ctr"/>
              <a:lstStyle/>
              <a:p>
                <a:endParaRPr lang="zh-CN" altLang="en-US"/>
              </a:p>
            </p:txBody>
          </p:sp>
          <p:grpSp>
            <p:nvGrpSpPr>
              <p:cNvPr id="6" name="Group 121"/>
              <p:cNvGrpSpPr>
                <a:grpSpLocks/>
              </p:cNvGrpSpPr>
              <p:nvPr/>
            </p:nvGrpSpPr>
            <p:grpSpPr bwMode="auto">
              <a:xfrm>
                <a:off x="1536" y="3348"/>
                <a:ext cx="120" cy="48"/>
                <a:chOff x="1572" y="1728"/>
                <a:chExt cx="120" cy="48"/>
              </a:xfrm>
            </p:grpSpPr>
            <p:sp>
              <p:nvSpPr>
                <p:cNvPr id="5152" name="Oval 122"/>
                <p:cNvSpPr>
                  <a:spLocks noChangeArrowheads="1"/>
                </p:cNvSpPr>
                <p:nvPr/>
              </p:nvSpPr>
              <p:spPr bwMode="auto">
                <a:xfrm>
                  <a:off x="1572" y="1728"/>
                  <a:ext cx="48" cy="48"/>
                </a:xfrm>
                <a:prstGeom prst="ellipse">
                  <a:avLst/>
                </a:prstGeom>
                <a:solidFill>
                  <a:srgbClr val="FF3300"/>
                </a:solidFill>
                <a:ln w="9525">
                  <a:solidFill>
                    <a:schemeClr val="tx1"/>
                  </a:solidFill>
                  <a:round/>
                  <a:headEnd/>
                  <a:tailEnd/>
                </a:ln>
              </p:spPr>
              <p:txBody>
                <a:bodyPr wrap="none" lIns="90000" tIns="46800" rIns="90000" bIns="46800" anchor="ctr"/>
                <a:lstStyle/>
                <a:p>
                  <a:endParaRPr lang="zh-CN" altLang="en-US"/>
                </a:p>
              </p:txBody>
            </p:sp>
            <p:sp>
              <p:nvSpPr>
                <p:cNvPr id="5153" name="Oval 123"/>
                <p:cNvSpPr>
                  <a:spLocks noChangeArrowheads="1"/>
                </p:cNvSpPr>
                <p:nvPr/>
              </p:nvSpPr>
              <p:spPr bwMode="auto">
                <a:xfrm>
                  <a:off x="1644" y="1728"/>
                  <a:ext cx="48" cy="48"/>
                </a:xfrm>
                <a:prstGeom prst="ellipse">
                  <a:avLst/>
                </a:prstGeom>
                <a:solidFill>
                  <a:srgbClr val="FF3300"/>
                </a:solidFill>
                <a:ln w="9525">
                  <a:solidFill>
                    <a:schemeClr val="tx1"/>
                  </a:solidFill>
                  <a:round/>
                  <a:headEnd/>
                  <a:tailEnd/>
                </a:ln>
              </p:spPr>
              <p:txBody>
                <a:bodyPr wrap="none" lIns="90000" tIns="46800" rIns="90000" bIns="46800" anchor="ctr"/>
                <a:lstStyle/>
                <a:p>
                  <a:endParaRPr lang="zh-CN" altLang="en-US"/>
                </a:p>
              </p:txBody>
            </p:sp>
          </p:grpSp>
        </p:grpSp>
      </p:grpSp>
      <p:grpSp>
        <p:nvGrpSpPr>
          <p:cNvPr id="7" name="Group 125"/>
          <p:cNvGrpSpPr>
            <a:grpSpLocks/>
          </p:cNvGrpSpPr>
          <p:nvPr/>
        </p:nvGrpSpPr>
        <p:grpSpPr bwMode="auto">
          <a:xfrm>
            <a:off x="990600" y="3352800"/>
            <a:ext cx="609600" cy="525463"/>
            <a:chOff x="624" y="2112"/>
            <a:chExt cx="384" cy="331"/>
          </a:xfrm>
        </p:grpSpPr>
        <p:sp>
          <p:nvSpPr>
            <p:cNvPr id="5146" name="Line 107"/>
            <p:cNvSpPr>
              <a:spLocks noChangeShapeType="1"/>
            </p:cNvSpPr>
            <p:nvPr/>
          </p:nvSpPr>
          <p:spPr bwMode="auto">
            <a:xfrm>
              <a:off x="768" y="2112"/>
              <a:ext cx="240" cy="0"/>
            </a:xfrm>
            <a:prstGeom prst="line">
              <a:avLst/>
            </a:prstGeom>
            <a:noFill/>
            <a:ln w="57150">
              <a:solidFill>
                <a:schemeClr val="tx1"/>
              </a:solidFill>
              <a:round/>
              <a:headEnd/>
              <a:tailEnd type="triangle" w="med" len="med"/>
            </a:ln>
          </p:spPr>
          <p:txBody>
            <a:bodyPr lIns="90000" tIns="46800" rIns="90000" bIns="46800" anchor="ctr"/>
            <a:lstStyle/>
            <a:p>
              <a:endParaRPr lang="zh-CN" altLang="en-US"/>
            </a:p>
          </p:txBody>
        </p:sp>
        <p:sp>
          <p:nvSpPr>
            <p:cNvPr id="5147" name="Text Box 83"/>
            <p:cNvSpPr txBox="1">
              <a:spLocks noChangeArrowheads="1"/>
            </p:cNvSpPr>
            <p:nvPr/>
          </p:nvSpPr>
          <p:spPr bwMode="auto">
            <a:xfrm>
              <a:off x="624" y="2112"/>
              <a:ext cx="384" cy="331"/>
            </a:xfrm>
            <a:prstGeom prst="rect">
              <a:avLst/>
            </a:prstGeom>
            <a:noFill/>
            <a:ln w="9525">
              <a:noFill/>
              <a:miter lim="800000"/>
              <a:headEnd/>
              <a:tailEnd/>
            </a:ln>
          </p:spPr>
          <p:txBody>
            <a:bodyPr lIns="90000" tIns="46800" rIns="90000" bIns="46800">
              <a:spAutoFit/>
            </a:bodyPr>
            <a:lstStyle/>
            <a:p>
              <a:pPr>
                <a:spcBef>
                  <a:spcPct val="50000"/>
                </a:spcBef>
              </a:pPr>
              <a:r>
                <a:rPr lang="en-US" altLang="zh-CN" sz="2800">
                  <a:latin typeface="宋体" pitchFamily="2" charset="-122"/>
                </a:rPr>
                <a:t>I</a:t>
              </a:r>
              <a:r>
                <a:rPr lang="en-US" altLang="zh-CN" sz="2800" baseline="-25000">
                  <a:latin typeface="宋体" pitchFamily="2" charset="-122"/>
                </a:rPr>
                <a:t>BN</a:t>
              </a:r>
              <a:endParaRPr lang="zh-CN" altLang="en-US" sz="2800" baseline="60000">
                <a:latin typeface="宋体" pitchFamily="2" charset="-122"/>
              </a:endParaRPr>
            </a:p>
          </p:txBody>
        </p:sp>
      </p:grpSp>
      <p:grpSp>
        <p:nvGrpSpPr>
          <p:cNvPr id="8" name="Group 128"/>
          <p:cNvGrpSpPr>
            <a:grpSpLocks/>
          </p:cNvGrpSpPr>
          <p:nvPr/>
        </p:nvGrpSpPr>
        <p:grpSpPr bwMode="auto">
          <a:xfrm>
            <a:off x="1754188" y="3508375"/>
            <a:ext cx="876300" cy="525463"/>
            <a:chOff x="1128" y="2184"/>
            <a:chExt cx="384" cy="331"/>
          </a:xfrm>
        </p:grpSpPr>
        <p:sp>
          <p:nvSpPr>
            <p:cNvPr id="5144" name="Line 126"/>
            <p:cNvSpPr>
              <a:spLocks noChangeShapeType="1"/>
            </p:cNvSpPr>
            <p:nvPr/>
          </p:nvSpPr>
          <p:spPr bwMode="auto">
            <a:xfrm>
              <a:off x="1512" y="2256"/>
              <a:ext cx="0" cy="240"/>
            </a:xfrm>
            <a:prstGeom prst="line">
              <a:avLst/>
            </a:prstGeom>
            <a:noFill/>
            <a:ln w="76200">
              <a:solidFill>
                <a:schemeClr val="tx1"/>
              </a:solidFill>
              <a:round/>
              <a:headEnd/>
              <a:tailEnd type="triangle" w="med" len="med"/>
            </a:ln>
          </p:spPr>
          <p:txBody>
            <a:bodyPr lIns="90000" tIns="46800" rIns="90000" bIns="46800" anchor="ctr"/>
            <a:lstStyle/>
            <a:p>
              <a:endParaRPr lang="zh-CN" altLang="en-US"/>
            </a:p>
          </p:txBody>
        </p:sp>
        <p:sp>
          <p:nvSpPr>
            <p:cNvPr id="5145" name="Text Box 84"/>
            <p:cNvSpPr txBox="1">
              <a:spLocks noChangeArrowheads="1"/>
            </p:cNvSpPr>
            <p:nvPr/>
          </p:nvSpPr>
          <p:spPr bwMode="auto">
            <a:xfrm>
              <a:off x="1128" y="2184"/>
              <a:ext cx="384" cy="331"/>
            </a:xfrm>
            <a:prstGeom prst="rect">
              <a:avLst/>
            </a:prstGeom>
            <a:noFill/>
            <a:ln w="9525">
              <a:noFill/>
              <a:miter lim="800000"/>
              <a:headEnd/>
              <a:tailEnd/>
            </a:ln>
          </p:spPr>
          <p:txBody>
            <a:bodyPr lIns="90000" tIns="46800" rIns="90000" bIns="46800">
              <a:spAutoFit/>
            </a:bodyPr>
            <a:lstStyle/>
            <a:p>
              <a:pPr>
                <a:spcBef>
                  <a:spcPct val="50000"/>
                </a:spcBef>
              </a:pPr>
              <a:r>
                <a:rPr lang="en-US" altLang="zh-CN" sz="2800">
                  <a:latin typeface="Times New Roman" pitchFamily="18" charset="0"/>
                  <a:ea typeface="华文新魏" pitchFamily="2" charset="-122"/>
                  <a:cs typeface="Times New Roman" pitchFamily="18" charset="0"/>
                </a:rPr>
                <a:t>I</a:t>
              </a:r>
              <a:r>
                <a:rPr lang="en-US" altLang="zh-CN" sz="2800" baseline="-25000">
                  <a:latin typeface="Times New Roman" pitchFamily="18" charset="0"/>
                  <a:ea typeface="华文新魏" pitchFamily="2" charset="-122"/>
                  <a:cs typeface="Times New Roman" pitchFamily="18" charset="0"/>
                </a:rPr>
                <a:t>EN</a:t>
              </a:r>
            </a:p>
          </p:txBody>
        </p:sp>
      </p:grpSp>
      <p:grpSp>
        <p:nvGrpSpPr>
          <p:cNvPr id="9" name="Group 130"/>
          <p:cNvGrpSpPr>
            <a:grpSpLocks/>
          </p:cNvGrpSpPr>
          <p:nvPr/>
        </p:nvGrpSpPr>
        <p:grpSpPr bwMode="auto">
          <a:xfrm>
            <a:off x="2362200" y="2133600"/>
            <a:ext cx="762000" cy="685800"/>
            <a:chOff x="1488" y="1344"/>
            <a:chExt cx="480" cy="432"/>
          </a:xfrm>
        </p:grpSpPr>
        <p:sp>
          <p:nvSpPr>
            <p:cNvPr id="5142" name="Text Box 108"/>
            <p:cNvSpPr txBox="1">
              <a:spLocks noChangeArrowheads="1"/>
            </p:cNvSpPr>
            <p:nvPr/>
          </p:nvSpPr>
          <p:spPr bwMode="auto">
            <a:xfrm>
              <a:off x="1488" y="1344"/>
              <a:ext cx="480" cy="327"/>
            </a:xfrm>
            <a:prstGeom prst="rect">
              <a:avLst/>
            </a:prstGeom>
            <a:noFill/>
            <a:ln w="9525">
              <a:noFill/>
              <a:miter lim="800000"/>
              <a:headEnd/>
              <a:tailEnd/>
            </a:ln>
          </p:spPr>
          <p:txBody>
            <a:bodyPr lIns="90000" tIns="46800" rIns="90000" bIns="46800">
              <a:spAutoFit/>
            </a:bodyPr>
            <a:lstStyle/>
            <a:p>
              <a:pPr>
                <a:spcBef>
                  <a:spcPct val="50000"/>
                </a:spcBef>
              </a:pPr>
              <a:r>
                <a:rPr lang="en-US" altLang="zh-CN" sz="2800"/>
                <a:t>I</a:t>
              </a:r>
              <a:r>
                <a:rPr lang="en-US" altLang="zh-CN" sz="2800" baseline="-25000"/>
                <a:t>CN</a:t>
              </a:r>
              <a:endParaRPr lang="en-US" altLang="zh-CN" sz="2800"/>
            </a:p>
          </p:txBody>
        </p:sp>
        <p:sp>
          <p:nvSpPr>
            <p:cNvPr id="5143" name="Line 129"/>
            <p:cNvSpPr>
              <a:spLocks noChangeShapeType="1"/>
            </p:cNvSpPr>
            <p:nvPr/>
          </p:nvSpPr>
          <p:spPr bwMode="auto">
            <a:xfrm>
              <a:off x="1488" y="1536"/>
              <a:ext cx="0" cy="240"/>
            </a:xfrm>
            <a:prstGeom prst="line">
              <a:avLst/>
            </a:prstGeom>
            <a:noFill/>
            <a:ln w="76200">
              <a:solidFill>
                <a:schemeClr val="tx1"/>
              </a:solidFill>
              <a:round/>
              <a:headEnd/>
              <a:tailEnd type="triangle" w="med" len="med"/>
            </a:ln>
          </p:spPr>
          <p:txBody>
            <a:bodyPr lIns="90000" tIns="46800" rIns="90000" bIns="46800" anchor="ctr"/>
            <a:lstStyle/>
            <a:p>
              <a:endParaRPr lang="zh-CN" altLang="en-US"/>
            </a:p>
          </p:txBody>
        </p:sp>
      </p:grpSp>
      <p:grpSp>
        <p:nvGrpSpPr>
          <p:cNvPr id="10" name="Group 138"/>
          <p:cNvGrpSpPr>
            <a:grpSpLocks/>
          </p:cNvGrpSpPr>
          <p:nvPr/>
        </p:nvGrpSpPr>
        <p:grpSpPr bwMode="auto">
          <a:xfrm>
            <a:off x="933450" y="2395538"/>
            <a:ext cx="1085850" cy="785812"/>
            <a:chOff x="588" y="1509"/>
            <a:chExt cx="684" cy="495"/>
          </a:xfrm>
        </p:grpSpPr>
        <p:sp>
          <p:nvSpPr>
            <p:cNvPr id="5138" name="Text Box 88"/>
            <p:cNvSpPr txBox="1">
              <a:spLocks noChangeArrowheads="1"/>
            </p:cNvSpPr>
            <p:nvPr/>
          </p:nvSpPr>
          <p:spPr bwMode="auto">
            <a:xfrm>
              <a:off x="588" y="1509"/>
              <a:ext cx="576" cy="327"/>
            </a:xfrm>
            <a:prstGeom prst="rect">
              <a:avLst/>
            </a:prstGeom>
            <a:noFill/>
            <a:ln w="9525">
              <a:noFill/>
              <a:miter lim="800000"/>
              <a:headEnd/>
              <a:tailEnd/>
            </a:ln>
          </p:spPr>
          <p:txBody>
            <a:bodyPr lIns="90000" tIns="46800" rIns="90000" bIns="46800">
              <a:spAutoFit/>
            </a:bodyPr>
            <a:lstStyle/>
            <a:p>
              <a:pPr>
                <a:spcBef>
                  <a:spcPct val="50000"/>
                </a:spcBef>
              </a:pPr>
              <a:r>
                <a:rPr lang="en-US" altLang="zh-CN" sz="2800">
                  <a:solidFill>
                    <a:srgbClr val="FF0000"/>
                  </a:solidFill>
                  <a:latin typeface="宋体" pitchFamily="2" charset="-122"/>
                </a:rPr>
                <a:t>I</a:t>
              </a:r>
              <a:r>
                <a:rPr lang="en-US" altLang="zh-CN" sz="2800" baseline="-25000">
                  <a:solidFill>
                    <a:srgbClr val="FF0000"/>
                  </a:solidFill>
                  <a:latin typeface="宋体" pitchFamily="2" charset="-122"/>
                </a:rPr>
                <a:t>CBO</a:t>
              </a:r>
              <a:endParaRPr lang="en-US" altLang="zh-CN" sz="2800" baseline="-25000">
                <a:latin typeface="宋体" pitchFamily="2" charset="-122"/>
              </a:endParaRPr>
            </a:p>
          </p:txBody>
        </p:sp>
        <p:grpSp>
          <p:nvGrpSpPr>
            <p:cNvPr id="11" name="Group 137"/>
            <p:cNvGrpSpPr>
              <a:grpSpLocks/>
            </p:cNvGrpSpPr>
            <p:nvPr/>
          </p:nvGrpSpPr>
          <p:grpSpPr bwMode="auto">
            <a:xfrm>
              <a:off x="960" y="1608"/>
              <a:ext cx="312" cy="396"/>
              <a:chOff x="864" y="1536"/>
              <a:chExt cx="312" cy="396"/>
            </a:xfrm>
          </p:grpSpPr>
          <p:sp>
            <p:nvSpPr>
              <p:cNvPr id="5140" name="Freeform 134"/>
              <p:cNvSpPr>
                <a:spLocks/>
              </p:cNvSpPr>
              <p:nvPr/>
            </p:nvSpPr>
            <p:spPr bwMode="auto">
              <a:xfrm>
                <a:off x="864" y="1536"/>
                <a:ext cx="312" cy="384"/>
              </a:xfrm>
              <a:custGeom>
                <a:avLst/>
                <a:gdLst>
                  <a:gd name="T0" fmla="*/ 288 w 312"/>
                  <a:gd name="T1" fmla="*/ 0 h 384"/>
                  <a:gd name="T2" fmla="*/ 288 w 312"/>
                  <a:gd name="T3" fmla="*/ 240 h 384"/>
                  <a:gd name="T4" fmla="*/ 144 w 312"/>
                  <a:gd name="T5" fmla="*/ 336 h 384"/>
                  <a:gd name="T6" fmla="*/ 0 w 312"/>
                  <a:gd name="T7" fmla="*/ 384 h 384"/>
                  <a:gd name="T8" fmla="*/ 0 60000 65536"/>
                  <a:gd name="T9" fmla="*/ 0 60000 65536"/>
                  <a:gd name="T10" fmla="*/ 0 60000 65536"/>
                  <a:gd name="T11" fmla="*/ 0 60000 65536"/>
                  <a:gd name="T12" fmla="*/ 0 w 312"/>
                  <a:gd name="T13" fmla="*/ 0 h 384"/>
                  <a:gd name="T14" fmla="*/ 312 w 312"/>
                  <a:gd name="T15" fmla="*/ 384 h 384"/>
                </a:gdLst>
                <a:ahLst/>
                <a:cxnLst>
                  <a:cxn ang="T8">
                    <a:pos x="T0" y="T1"/>
                  </a:cxn>
                  <a:cxn ang="T9">
                    <a:pos x="T2" y="T3"/>
                  </a:cxn>
                  <a:cxn ang="T10">
                    <a:pos x="T4" y="T5"/>
                  </a:cxn>
                  <a:cxn ang="T11">
                    <a:pos x="T6" y="T7"/>
                  </a:cxn>
                </a:cxnLst>
                <a:rect l="T12" t="T13" r="T14" b="T15"/>
                <a:pathLst>
                  <a:path w="312" h="384">
                    <a:moveTo>
                      <a:pt x="288" y="0"/>
                    </a:moveTo>
                    <a:cubicBezTo>
                      <a:pt x="300" y="92"/>
                      <a:pt x="312" y="184"/>
                      <a:pt x="288" y="240"/>
                    </a:cubicBezTo>
                    <a:cubicBezTo>
                      <a:pt x="264" y="296"/>
                      <a:pt x="192" y="312"/>
                      <a:pt x="144" y="336"/>
                    </a:cubicBezTo>
                    <a:cubicBezTo>
                      <a:pt x="96" y="360"/>
                      <a:pt x="24" y="384"/>
                      <a:pt x="0" y="384"/>
                    </a:cubicBezTo>
                  </a:path>
                </a:pathLst>
              </a:custGeom>
              <a:noFill/>
              <a:ln w="38100">
                <a:solidFill>
                  <a:srgbClr val="FF3300"/>
                </a:solidFill>
                <a:round/>
                <a:headEnd/>
                <a:tailEnd/>
              </a:ln>
            </p:spPr>
            <p:txBody>
              <a:bodyPr lIns="90000" tIns="46800" rIns="90000" bIns="46800" anchor="ctr"/>
              <a:lstStyle/>
              <a:p>
                <a:endParaRPr lang="zh-CN" altLang="en-US"/>
              </a:p>
            </p:txBody>
          </p:sp>
          <p:sp>
            <p:nvSpPr>
              <p:cNvPr id="5141" name="Line 135"/>
              <p:cNvSpPr>
                <a:spLocks noChangeShapeType="1"/>
              </p:cNvSpPr>
              <p:nvPr/>
            </p:nvSpPr>
            <p:spPr bwMode="auto">
              <a:xfrm flipH="1">
                <a:off x="864" y="1884"/>
                <a:ext cx="96" cy="48"/>
              </a:xfrm>
              <a:prstGeom prst="line">
                <a:avLst/>
              </a:prstGeom>
              <a:noFill/>
              <a:ln w="28575">
                <a:solidFill>
                  <a:srgbClr val="FF3300"/>
                </a:solidFill>
                <a:round/>
                <a:headEnd/>
                <a:tailEnd type="triangle" w="med" len="med"/>
              </a:ln>
            </p:spPr>
            <p:txBody>
              <a:bodyPr lIns="90000" tIns="46800" rIns="90000" bIns="46800" anchor="ctr"/>
              <a:lstStyle/>
              <a:p>
                <a:endParaRPr lang="zh-CN" altLang="en-US"/>
              </a:p>
            </p:txBody>
          </p:sp>
        </p:grpSp>
      </p:grpSp>
      <p:sp>
        <p:nvSpPr>
          <p:cNvPr id="5135" name="日期占位符 3"/>
          <p:cNvSpPr>
            <a:spLocks noGrp="1"/>
          </p:cNvSpPr>
          <p:nvPr>
            <p:ph type="dt" sz="quarter" idx="10"/>
          </p:nvPr>
        </p:nvSpPr>
        <p:spPr>
          <a:xfrm>
            <a:off x="457200" y="6365875"/>
            <a:ext cx="2133600" cy="476250"/>
          </a:xfrm>
          <a:noFill/>
        </p:spPr>
        <p:txBody>
          <a:bodyPr/>
          <a:lstStyle/>
          <a:p>
            <a:fld id="{D9029D47-DC9F-4CBF-B434-4D6B52D365A4}" type="datetime1">
              <a:rPr lang="zh-CN" altLang="en-US" smtClean="0">
                <a:latin typeface="Arial" pitchFamily="34" charset="0"/>
              </a:rPr>
              <a:pPr/>
              <a:t>2019-10-9</a:t>
            </a:fld>
            <a:endParaRPr lang="en-US" altLang="zh-CN" smtClean="0">
              <a:latin typeface="Arial" pitchFamily="34" charset="0"/>
            </a:endParaRPr>
          </a:p>
        </p:txBody>
      </p:sp>
      <p:sp>
        <p:nvSpPr>
          <p:cNvPr id="5136" name="灯片编号占位符 4"/>
          <p:cNvSpPr>
            <a:spLocks noGrp="1"/>
          </p:cNvSpPr>
          <p:nvPr>
            <p:ph type="sldNum" sz="quarter" idx="12"/>
          </p:nvPr>
        </p:nvSpPr>
        <p:spPr>
          <a:xfrm>
            <a:off x="6553200" y="6365875"/>
            <a:ext cx="2133600" cy="476250"/>
          </a:xfrm>
          <a:noFill/>
        </p:spPr>
        <p:txBody>
          <a:bodyPr/>
          <a:lstStyle/>
          <a:p>
            <a:fld id="{7CC85576-F24F-47CD-A6D9-2A2D2CE7E1DB}" type="slidenum">
              <a:rPr lang="en-US" altLang="zh-CN" smtClean="0">
                <a:latin typeface="Arial" pitchFamily="34" charset="0"/>
              </a:rPr>
              <a:pPr/>
              <a:t>12</a:t>
            </a:fld>
            <a:endParaRPr lang="en-US" altLang="zh-CN" smtClean="0">
              <a:latin typeface="Arial" pitchFamily="34" charset="0"/>
            </a:endParaRPr>
          </a:p>
        </p:txBody>
      </p:sp>
      <p:sp>
        <p:nvSpPr>
          <p:cNvPr id="5137" name="页脚占位符 5"/>
          <p:cNvSpPr>
            <a:spLocks noGrp="1"/>
          </p:cNvSpPr>
          <p:nvPr>
            <p:ph type="ftr" sz="quarter" idx="11"/>
          </p:nvPr>
        </p:nvSpPr>
        <p:spPr>
          <a:xfrm>
            <a:off x="3124200" y="6365875"/>
            <a:ext cx="2895600" cy="476250"/>
          </a:xfrm>
          <a:noFill/>
        </p:spPr>
        <p:txBody>
          <a:bodyPr/>
          <a:lstStyle/>
          <a:p>
            <a:r>
              <a:rPr lang="en-US" altLang="zh-CN" smtClean="0">
                <a:latin typeface="Arial" pitchFamily="34" charset="0"/>
              </a:rPr>
              <a:t>电工电子教研室</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1808"/>
                                        </p:tgtEl>
                                        <p:attrNameLst>
                                          <p:attrName>style.visibility</p:attrName>
                                        </p:attrNameLst>
                                      </p:cBhvr>
                                      <p:to>
                                        <p:strVal val="visible"/>
                                      </p:to>
                                    </p:set>
                                    <p:animEffect transition="in" filter="dissolve">
                                      <p:cBhvr>
                                        <p:cTn id="7" dur="500"/>
                                        <p:tgtEl>
                                          <p:spTgt spid="3180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dissolv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1812"/>
                                        </p:tgtEl>
                                        <p:attrNameLst>
                                          <p:attrName>style.visibility</p:attrName>
                                        </p:attrNameLst>
                                      </p:cBhvr>
                                      <p:to>
                                        <p:strVal val="visible"/>
                                      </p:to>
                                    </p:set>
                                    <p:animEffect transition="in" filter="dissolve">
                                      <p:cBhvr>
                                        <p:cTn id="17" dur="500"/>
                                        <p:tgtEl>
                                          <p:spTgt spid="31812"/>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dissolve">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31817"/>
                                        </p:tgtEl>
                                        <p:attrNameLst>
                                          <p:attrName>style.visibility</p:attrName>
                                        </p:attrNameLst>
                                      </p:cBhvr>
                                      <p:to>
                                        <p:strVal val="visible"/>
                                      </p:to>
                                    </p:set>
                                    <p:animEffect transition="in" filter="dissolve">
                                      <p:cBhvr>
                                        <p:cTn id="27" dur="500"/>
                                        <p:tgtEl>
                                          <p:spTgt spid="318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808" grpId="0" animBg="1" autoUpdateAnimBg="0"/>
      <p:bldP spid="31812" grpId="0" animBg="1" autoUpdateAnimBg="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62" name="日期占位符 1"/>
          <p:cNvSpPr>
            <a:spLocks noGrp="1"/>
          </p:cNvSpPr>
          <p:nvPr>
            <p:ph type="dt" sz="quarter" idx="10"/>
          </p:nvPr>
        </p:nvSpPr>
        <p:spPr>
          <a:xfrm>
            <a:off x="457200" y="6524625"/>
            <a:ext cx="2133600" cy="476250"/>
          </a:xfrm>
          <a:noFill/>
        </p:spPr>
        <p:txBody>
          <a:bodyPr/>
          <a:lstStyle/>
          <a:p>
            <a:fld id="{057EEB65-EDDC-41F1-8F2D-20265F0B5D1C}" type="datetime1">
              <a:rPr lang="zh-CN" altLang="en-US" smtClean="0">
                <a:latin typeface="Arial" pitchFamily="34" charset="0"/>
              </a:rPr>
              <a:pPr/>
              <a:t>2019-10-9</a:t>
            </a:fld>
            <a:endParaRPr lang="en-US" altLang="zh-CN" smtClean="0">
              <a:latin typeface="Arial" pitchFamily="34" charset="0"/>
            </a:endParaRPr>
          </a:p>
        </p:txBody>
      </p:sp>
      <p:sp>
        <p:nvSpPr>
          <p:cNvPr id="103463" name="页脚占位符 2"/>
          <p:cNvSpPr>
            <a:spLocks noGrp="1"/>
          </p:cNvSpPr>
          <p:nvPr>
            <p:ph type="ftr" sz="quarter" idx="11"/>
          </p:nvPr>
        </p:nvSpPr>
        <p:spPr>
          <a:xfrm>
            <a:off x="3124200" y="6524625"/>
            <a:ext cx="2895600" cy="476250"/>
          </a:xfrm>
          <a:noFill/>
        </p:spPr>
        <p:txBody>
          <a:bodyPr/>
          <a:lstStyle/>
          <a:p>
            <a:r>
              <a:rPr lang="en-US" altLang="zh-CN" smtClean="0">
                <a:latin typeface="Arial" pitchFamily="34" charset="0"/>
              </a:rPr>
              <a:t>电工电子教研室</a:t>
            </a:r>
          </a:p>
        </p:txBody>
      </p:sp>
      <p:sp>
        <p:nvSpPr>
          <p:cNvPr id="103464" name="灯片编号占位符 3"/>
          <p:cNvSpPr>
            <a:spLocks noGrp="1"/>
          </p:cNvSpPr>
          <p:nvPr>
            <p:ph type="sldNum" sz="quarter" idx="12"/>
          </p:nvPr>
        </p:nvSpPr>
        <p:spPr>
          <a:xfrm>
            <a:off x="6553200" y="6524625"/>
            <a:ext cx="2133600" cy="476250"/>
          </a:xfrm>
          <a:noFill/>
        </p:spPr>
        <p:txBody>
          <a:bodyPr/>
          <a:lstStyle/>
          <a:p>
            <a:fld id="{C022E803-AE4A-4B05-A9AF-600031280223}" type="slidenum">
              <a:rPr lang="en-US" altLang="zh-CN" smtClean="0">
                <a:latin typeface="Arial" pitchFamily="34" charset="0"/>
              </a:rPr>
              <a:pPr/>
              <a:t>120</a:t>
            </a:fld>
            <a:endParaRPr lang="en-US" altLang="zh-CN" smtClean="0">
              <a:latin typeface="Arial" pitchFamily="34" charset="0"/>
            </a:endParaRPr>
          </a:p>
        </p:txBody>
      </p:sp>
      <p:sp>
        <p:nvSpPr>
          <p:cNvPr id="284781" name="Line 109"/>
          <p:cNvSpPr>
            <a:spLocks noChangeShapeType="1"/>
          </p:cNvSpPr>
          <p:nvPr/>
        </p:nvSpPr>
        <p:spPr bwMode="auto">
          <a:xfrm>
            <a:off x="5976938" y="1257300"/>
            <a:ext cx="0" cy="361950"/>
          </a:xfrm>
          <a:prstGeom prst="line">
            <a:avLst/>
          </a:prstGeom>
          <a:noFill/>
          <a:ln w="12700">
            <a:solidFill>
              <a:schemeClr val="tx1"/>
            </a:solidFill>
            <a:round/>
            <a:headEnd/>
            <a:tailEnd type="triangle" w="med" len="med"/>
          </a:ln>
        </p:spPr>
        <p:txBody>
          <a:bodyPr/>
          <a:lstStyle/>
          <a:p>
            <a:endParaRPr lang="zh-CN" altLang="en-US"/>
          </a:p>
        </p:txBody>
      </p:sp>
      <p:graphicFrame>
        <p:nvGraphicFramePr>
          <p:cNvPr id="284782" name="Object 110"/>
          <p:cNvGraphicFramePr>
            <a:graphicFrameLocks noChangeAspect="1"/>
          </p:cNvGraphicFramePr>
          <p:nvPr/>
        </p:nvGraphicFramePr>
        <p:xfrm>
          <a:off x="5976938" y="1255713"/>
          <a:ext cx="363537" cy="423862"/>
        </p:xfrm>
        <a:graphic>
          <a:graphicData uri="http://schemas.openxmlformats.org/presentationml/2006/ole">
            <p:oleObj spid="_x0000_s103462" name="公式" r:id="rId3" imgW="203112" imgH="241195" progId="Equation.3">
              <p:embed/>
            </p:oleObj>
          </a:graphicData>
        </a:graphic>
      </p:graphicFrame>
      <p:grpSp>
        <p:nvGrpSpPr>
          <p:cNvPr id="2" name="Group 173"/>
          <p:cNvGrpSpPr>
            <a:grpSpLocks/>
          </p:cNvGrpSpPr>
          <p:nvPr/>
        </p:nvGrpSpPr>
        <p:grpSpPr bwMode="auto">
          <a:xfrm>
            <a:off x="4500563" y="531813"/>
            <a:ext cx="4643437" cy="2579687"/>
            <a:chOff x="2483" y="1805"/>
            <a:chExt cx="2925" cy="1625"/>
          </a:xfrm>
        </p:grpSpPr>
        <p:sp>
          <p:nvSpPr>
            <p:cNvPr id="103483" name="Line 61"/>
            <p:cNvSpPr>
              <a:spLocks noChangeShapeType="1"/>
            </p:cNvSpPr>
            <p:nvPr/>
          </p:nvSpPr>
          <p:spPr bwMode="auto">
            <a:xfrm>
              <a:off x="4119" y="3202"/>
              <a:ext cx="0" cy="152"/>
            </a:xfrm>
            <a:prstGeom prst="line">
              <a:avLst/>
            </a:prstGeom>
            <a:noFill/>
            <a:ln w="12700">
              <a:solidFill>
                <a:schemeClr val="tx1"/>
              </a:solidFill>
              <a:round/>
              <a:headEnd/>
              <a:tailEnd/>
            </a:ln>
          </p:spPr>
          <p:txBody>
            <a:bodyPr/>
            <a:lstStyle/>
            <a:p>
              <a:endParaRPr lang="zh-CN" altLang="en-US"/>
            </a:p>
          </p:txBody>
        </p:sp>
        <p:sp>
          <p:nvSpPr>
            <p:cNvPr id="103484" name="Oval 62"/>
            <p:cNvSpPr>
              <a:spLocks noChangeArrowheads="1"/>
            </p:cNvSpPr>
            <p:nvPr/>
          </p:nvSpPr>
          <p:spPr bwMode="auto">
            <a:xfrm>
              <a:off x="4085" y="3167"/>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graphicFrame>
          <p:nvGraphicFramePr>
            <p:cNvPr id="103441" name="Object 63"/>
            <p:cNvGraphicFramePr>
              <a:graphicFrameLocks noChangeAspect="1"/>
            </p:cNvGraphicFramePr>
            <p:nvPr/>
          </p:nvGraphicFramePr>
          <p:xfrm>
            <a:off x="4822" y="2591"/>
            <a:ext cx="243" cy="239"/>
          </p:xfrm>
          <a:graphic>
            <a:graphicData uri="http://schemas.openxmlformats.org/presentationml/2006/ole">
              <p:oleObj spid="_x0000_s103463" name="公式" r:id="rId4" imgW="215619" imgH="215619" progId="Equation.3">
                <p:embed/>
              </p:oleObj>
            </a:graphicData>
          </a:graphic>
        </p:graphicFrame>
        <p:sp>
          <p:nvSpPr>
            <p:cNvPr id="103485" name="Line 64"/>
            <p:cNvSpPr>
              <a:spLocks noChangeShapeType="1"/>
            </p:cNvSpPr>
            <p:nvPr/>
          </p:nvSpPr>
          <p:spPr bwMode="auto">
            <a:xfrm>
              <a:off x="4044" y="3354"/>
              <a:ext cx="152" cy="0"/>
            </a:xfrm>
            <a:prstGeom prst="line">
              <a:avLst/>
            </a:prstGeom>
            <a:noFill/>
            <a:ln w="38100">
              <a:solidFill>
                <a:schemeClr val="tx1"/>
              </a:solidFill>
              <a:round/>
              <a:headEnd/>
              <a:tailEnd/>
            </a:ln>
          </p:spPr>
          <p:txBody>
            <a:bodyPr/>
            <a:lstStyle/>
            <a:p>
              <a:endParaRPr lang="zh-CN" altLang="en-US"/>
            </a:p>
          </p:txBody>
        </p:sp>
        <p:sp>
          <p:nvSpPr>
            <p:cNvPr id="103486" name="Line 65"/>
            <p:cNvSpPr>
              <a:spLocks noChangeShapeType="1"/>
            </p:cNvSpPr>
            <p:nvPr/>
          </p:nvSpPr>
          <p:spPr bwMode="auto">
            <a:xfrm flipH="1">
              <a:off x="2881" y="2216"/>
              <a:ext cx="1068" cy="0"/>
            </a:xfrm>
            <a:prstGeom prst="line">
              <a:avLst/>
            </a:prstGeom>
            <a:noFill/>
            <a:ln w="12700">
              <a:solidFill>
                <a:schemeClr val="tx1"/>
              </a:solidFill>
              <a:round/>
              <a:headEnd/>
              <a:tailEnd/>
            </a:ln>
          </p:spPr>
          <p:txBody>
            <a:bodyPr/>
            <a:lstStyle/>
            <a:p>
              <a:endParaRPr lang="zh-CN" altLang="en-US"/>
            </a:p>
          </p:txBody>
        </p:sp>
        <p:sp>
          <p:nvSpPr>
            <p:cNvPr id="103487" name="Line 66"/>
            <p:cNvSpPr>
              <a:spLocks noChangeShapeType="1"/>
            </p:cNvSpPr>
            <p:nvPr/>
          </p:nvSpPr>
          <p:spPr bwMode="auto">
            <a:xfrm>
              <a:off x="2874" y="3204"/>
              <a:ext cx="2235" cy="0"/>
            </a:xfrm>
            <a:prstGeom prst="line">
              <a:avLst/>
            </a:prstGeom>
            <a:noFill/>
            <a:ln w="12700">
              <a:solidFill>
                <a:schemeClr val="tx1"/>
              </a:solidFill>
              <a:round/>
              <a:headEnd/>
              <a:tailEnd/>
            </a:ln>
          </p:spPr>
          <p:txBody>
            <a:bodyPr/>
            <a:lstStyle/>
            <a:p>
              <a:endParaRPr lang="zh-CN" altLang="en-US"/>
            </a:p>
          </p:txBody>
        </p:sp>
        <p:sp>
          <p:nvSpPr>
            <p:cNvPr id="103488" name="Line 68"/>
            <p:cNvSpPr>
              <a:spLocks noChangeShapeType="1"/>
            </p:cNvSpPr>
            <p:nvPr/>
          </p:nvSpPr>
          <p:spPr bwMode="auto">
            <a:xfrm flipV="1">
              <a:off x="3364" y="2211"/>
              <a:ext cx="0" cy="980"/>
            </a:xfrm>
            <a:prstGeom prst="line">
              <a:avLst/>
            </a:prstGeom>
            <a:noFill/>
            <a:ln w="12700">
              <a:solidFill>
                <a:schemeClr val="tx1"/>
              </a:solidFill>
              <a:round/>
              <a:headEnd/>
              <a:tailEnd/>
            </a:ln>
          </p:spPr>
          <p:txBody>
            <a:bodyPr/>
            <a:lstStyle/>
            <a:p>
              <a:endParaRPr lang="zh-CN" altLang="en-US"/>
            </a:p>
          </p:txBody>
        </p:sp>
        <p:sp>
          <p:nvSpPr>
            <p:cNvPr id="103489" name="Line 69"/>
            <p:cNvSpPr>
              <a:spLocks noChangeShapeType="1"/>
            </p:cNvSpPr>
            <p:nvPr/>
          </p:nvSpPr>
          <p:spPr bwMode="auto">
            <a:xfrm>
              <a:off x="2876" y="2223"/>
              <a:ext cx="0" cy="982"/>
            </a:xfrm>
            <a:prstGeom prst="line">
              <a:avLst/>
            </a:prstGeom>
            <a:noFill/>
            <a:ln w="12700">
              <a:solidFill>
                <a:schemeClr val="tx1"/>
              </a:solidFill>
              <a:round/>
              <a:headEnd/>
              <a:tailEnd/>
            </a:ln>
          </p:spPr>
          <p:txBody>
            <a:bodyPr/>
            <a:lstStyle/>
            <a:p>
              <a:endParaRPr lang="zh-CN" altLang="en-US"/>
            </a:p>
          </p:txBody>
        </p:sp>
        <p:sp>
          <p:nvSpPr>
            <p:cNvPr id="103490" name="Rectangle 70"/>
            <p:cNvSpPr>
              <a:spLocks noChangeArrowheads="1"/>
            </p:cNvSpPr>
            <p:nvPr/>
          </p:nvSpPr>
          <p:spPr bwMode="auto">
            <a:xfrm>
              <a:off x="3307" y="2564"/>
              <a:ext cx="107" cy="268"/>
            </a:xfrm>
            <a:prstGeom prst="rect">
              <a:avLst/>
            </a:prstGeom>
            <a:solidFill>
              <a:schemeClr val="bg1"/>
            </a:solidFill>
            <a:ln w="25400" algn="ctr">
              <a:solidFill>
                <a:srgbClr val="3366FF"/>
              </a:solidFill>
              <a:miter lim="800000"/>
              <a:headEnd/>
              <a:tailEnd/>
            </a:ln>
          </p:spPr>
          <p:txBody>
            <a:bodyPr wrap="none" anchor="ctr"/>
            <a:lstStyle/>
            <a:p>
              <a:endParaRPr lang="zh-CN" altLang="en-US"/>
            </a:p>
          </p:txBody>
        </p:sp>
        <p:graphicFrame>
          <p:nvGraphicFramePr>
            <p:cNvPr id="103442" name="Object 71"/>
            <p:cNvGraphicFramePr>
              <a:graphicFrameLocks noChangeAspect="1"/>
            </p:cNvGraphicFramePr>
            <p:nvPr/>
          </p:nvGraphicFramePr>
          <p:xfrm>
            <a:off x="3427" y="2566"/>
            <a:ext cx="215" cy="253"/>
          </p:xfrm>
          <a:graphic>
            <a:graphicData uri="http://schemas.openxmlformats.org/presentationml/2006/ole">
              <p:oleObj spid="_x0000_s103464" name="公式" r:id="rId5" imgW="190500" imgH="228600" progId="Equation.3">
                <p:embed/>
              </p:oleObj>
            </a:graphicData>
          </a:graphic>
        </p:graphicFrame>
        <p:grpSp>
          <p:nvGrpSpPr>
            <p:cNvPr id="103491" name="Group 72"/>
            <p:cNvGrpSpPr>
              <a:grpSpLocks/>
            </p:cNvGrpSpPr>
            <p:nvPr/>
          </p:nvGrpSpPr>
          <p:grpSpPr bwMode="auto">
            <a:xfrm>
              <a:off x="2483" y="2686"/>
              <a:ext cx="524" cy="443"/>
              <a:chOff x="865" y="2535"/>
              <a:chExt cx="524" cy="443"/>
            </a:xfrm>
          </p:grpSpPr>
          <p:graphicFrame>
            <p:nvGraphicFramePr>
              <p:cNvPr id="103459" name="Object 73"/>
              <p:cNvGraphicFramePr>
                <a:graphicFrameLocks noChangeAspect="1"/>
              </p:cNvGraphicFramePr>
              <p:nvPr/>
            </p:nvGraphicFramePr>
            <p:xfrm>
              <a:off x="1021" y="2535"/>
              <a:ext cx="157" cy="158"/>
            </p:xfrm>
            <a:graphic>
              <a:graphicData uri="http://schemas.openxmlformats.org/presentationml/2006/ole">
                <p:oleObj spid="_x0000_s103465" name="公式" r:id="rId6" imgW="139700" imgH="139700" progId="Equation.3">
                  <p:embed/>
                </p:oleObj>
              </a:graphicData>
            </a:graphic>
          </p:graphicFrame>
          <p:graphicFrame>
            <p:nvGraphicFramePr>
              <p:cNvPr id="103460" name="Object 74"/>
              <p:cNvGraphicFramePr>
                <a:graphicFrameLocks noChangeAspect="1"/>
              </p:cNvGraphicFramePr>
              <p:nvPr/>
            </p:nvGraphicFramePr>
            <p:xfrm>
              <a:off x="1008" y="2889"/>
              <a:ext cx="158" cy="89"/>
            </p:xfrm>
            <a:graphic>
              <a:graphicData uri="http://schemas.openxmlformats.org/presentationml/2006/ole">
                <p:oleObj spid="_x0000_s103466" name="公式" r:id="rId7" imgW="139518" imgH="76101" progId="Equation.3">
                  <p:embed/>
                </p:oleObj>
              </a:graphicData>
            </a:graphic>
          </p:graphicFrame>
          <p:graphicFrame>
            <p:nvGraphicFramePr>
              <p:cNvPr id="103461" name="Object 75"/>
              <p:cNvGraphicFramePr>
                <a:graphicFrameLocks noChangeAspect="1"/>
              </p:cNvGraphicFramePr>
              <p:nvPr/>
            </p:nvGraphicFramePr>
            <p:xfrm>
              <a:off x="865" y="2636"/>
              <a:ext cx="172" cy="253"/>
            </p:xfrm>
            <a:graphic>
              <a:graphicData uri="http://schemas.openxmlformats.org/presentationml/2006/ole">
                <p:oleObj spid="_x0000_s103467" name="公式" r:id="rId8" imgW="152334" imgH="228501" progId="Equation.3">
                  <p:embed/>
                </p:oleObj>
              </a:graphicData>
            </a:graphic>
          </p:graphicFrame>
          <p:grpSp>
            <p:nvGrpSpPr>
              <p:cNvPr id="103514" name="Group 76"/>
              <p:cNvGrpSpPr>
                <a:grpSpLocks/>
              </p:cNvGrpSpPr>
              <p:nvPr/>
            </p:nvGrpSpPr>
            <p:grpSpPr bwMode="auto">
              <a:xfrm>
                <a:off x="1120" y="2648"/>
                <a:ext cx="269" cy="268"/>
                <a:chOff x="144" y="3216"/>
                <a:chExt cx="240" cy="240"/>
              </a:xfrm>
            </p:grpSpPr>
            <p:sp>
              <p:nvSpPr>
                <p:cNvPr id="103515" name="Oval 77"/>
                <p:cNvSpPr>
                  <a:spLocks noChangeArrowheads="1"/>
                </p:cNvSpPr>
                <p:nvPr/>
              </p:nvSpPr>
              <p:spPr bwMode="auto">
                <a:xfrm>
                  <a:off x="144" y="3216"/>
                  <a:ext cx="240" cy="240"/>
                </a:xfrm>
                <a:prstGeom prst="ellipse">
                  <a:avLst/>
                </a:prstGeom>
                <a:noFill/>
                <a:ln w="38100" algn="ctr">
                  <a:solidFill>
                    <a:srgbClr val="FF9900"/>
                  </a:solidFill>
                  <a:round/>
                  <a:headEnd/>
                  <a:tailEnd/>
                </a:ln>
              </p:spPr>
              <p:txBody>
                <a:bodyPr wrap="none" anchor="ctr"/>
                <a:lstStyle/>
                <a:p>
                  <a:endParaRPr lang="zh-CN" altLang="en-US"/>
                </a:p>
              </p:txBody>
            </p:sp>
            <p:sp>
              <p:nvSpPr>
                <p:cNvPr id="103516" name="Line 78"/>
                <p:cNvSpPr>
                  <a:spLocks noChangeShapeType="1"/>
                </p:cNvSpPr>
                <p:nvPr/>
              </p:nvSpPr>
              <p:spPr bwMode="auto">
                <a:xfrm>
                  <a:off x="264" y="3216"/>
                  <a:ext cx="0" cy="240"/>
                </a:xfrm>
                <a:prstGeom prst="line">
                  <a:avLst/>
                </a:prstGeom>
                <a:noFill/>
                <a:ln w="25400">
                  <a:solidFill>
                    <a:srgbClr val="FF9900"/>
                  </a:solidFill>
                  <a:round/>
                  <a:headEnd/>
                  <a:tailEnd/>
                </a:ln>
              </p:spPr>
              <p:txBody>
                <a:bodyPr/>
                <a:lstStyle/>
                <a:p>
                  <a:endParaRPr lang="zh-CN" altLang="en-US"/>
                </a:p>
              </p:txBody>
            </p:sp>
          </p:grpSp>
        </p:grpSp>
        <p:grpSp>
          <p:nvGrpSpPr>
            <p:cNvPr id="103492" name="Group 79"/>
            <p:cNvGrpSpPr>
              <a:grpSpLocks/>
            </p:cNvGrpSpPr>
            <p:nvPr/>
          </p:nvGrpSpPr>
          <p:grpSpPr bwMode="auto">
            <a:xfrm>
              <a:off x="2599" y="2342"/>
              <a:ext cx="335" cy="279"/>
              <a:chOff x="2855" y="1195"/>
              <a:chExt cx="335" cy="279"/>
            </a:xfrm>
          </p:grpSpPr>
          <p:sp>
            <p:nvSpPr>
              <p:cNvPr id="103513" name="Rectangle 80"/>
              <p:cNvSpPr>
                <a:spLocks noChangeArrowheads="1"/>
              </p:cNvSpPr>
              <p:nvPr/>
            </p:nvSpPr>
            <p:spPr bwMode="auto">
              <a:xfrm>
                <a:off x="3083" y="1206"/>
                <a:ext cx="107" cy="268"/>
              </a:xfrm>
              <a:prstGeom prst="rect">
                <a:avLst/>
              </a:prstGeom>
              <a:solidFill>
                <a:schemeClr val="bg1"/>
              </a:solidFill>
              <a:ln w="25400" algn="ctr">
                <a:solidFill>
                  <a:srgbClr val="3366FF"/>
                </a:solidFill>
                <a:miter lim="800000"/>
                <a:headEnd/>
                <a:tailEnd/>
              </a:ln>
            </p:spPr>
            <p:txBody>
              <a:bodyPr wrap="none" anchor="ctr"/>
              <a:lstStyle/>
              <a:p>
                <a:endParaRPr lang="zh-CN" altLang="en-US"/>
              </a:p>
            </p:txBody>
          </p:sp>
          <p:graphicFrame>
            <p:nvGraphicFramePr>
              <p:cNvPr id="103458" name="Object 81"/>
              <p:cNvGraphicFramePr>
                <a:graphicFrameLocks noChangeAspect="1"/>
              </p:cNvGraphicFramePr>
              <p:nvPr/>
            </p:nvGraphicFramePr>
            <p:xfrm>
              <a:off x="2855" y="1195"/>
              <a:ext cx="215" cy="253"/>
            </p:xfrm>
            <a:graphic>
              <a:graphicData uri="http://schemas.openxmlformats.org/presentationml/2006/ole">
                <p:oleObj spid="_x0000_s103468" name="公式" r:id="rId9" imgW="190500" imgH="228600" progId="Equation.3">
                  <p:embed/>
                </p:oleObj>
              </a:graphicData>
            </a:graphic>
          </p:graphicFrame>
        </p:grpSp>
        <p:graphicFrame>
          <p:nvGraphicFramePr>
            <p:cNvPr id="103443" name="Object 82"/>
            <p:cNvGraphicFramePr>
              <a:graphicFrameLocks noChangeAspect="1"/>
            </p:cNvGraphicFramePr>
            <p:nvPr/>
          </p:nvGraphicFramePr>
          <p:xfrm>
            <a:off x="3017" y="2216"/>
            <a:ext cx="178" cy="171"/>
          </p:xfrm>
          <a:graphic>
            <a:graphicData uri="http://schemas.openxmlformats.org/presentationml/2006/ole">
              <p:oleObj spid="_x0000_s103469" name="公式" r:id="rId10" imgW="139700" imgH="139700" progId="Equation.3">
                <p:embed/>
              </p:oleObj>
            </a:graphicData>
          </a:graphic>
        </p:graphicFrame>
        <p:graphicFrame>
          <p:nvGraphicFramePr>
            <p:cNvPr id="103444" name="Object 83"/>
            <p:cNvGraphicFramePr>
              <a:graphicFrameLocks noChangeAspect="1"/>
            </p:cNvGraphicFramePr>
            <p:nvPr/>
          </p:nvGraphicFramePr>
          <p:xfrm>
            <a:off x="3017" y="3070"/>
            <a:ext cx="153" cy="81"/>
          </p:xfrm>
          <a:graphic>
            <a:graphicData uri="http://schemas.openxmlformats.org/presentationml/2006/ole">
              <p:oleObj spid="_x0000_s103470" name="公式" r:id="rId11" imgW="139518" imgH="76101" progId="Equation.3">
                <p:embed/>
              </p:oleObj>
            </a:graphicData>
          </a:graphic>
        </p:graphicFrame>
        <p:graphicFrame>
          <p:nvGraphicFramePr>
            <p:cNvPr id="103445" name="Object 84"/>
            <p:cNvGraphicFramePr>
              <a:graphicFrameLocks noChangeAspect="1"/>
            </p:cNvGraphicFramePr>
            <p:nvPr/>
          </p:nvGraphicFramePr>
          <p:xfrm>
            <a:off x="3007" y="2551"/>
            <a:ext cx="198" cy="269"/>
          </p:xfrm>
          <a:graphic>
            <a:graphicData uri="http://schemas.openxmlformats.org/presentationml/2006/ole">
              <p:oleObj spid="_x0000_s103471" name="公式" r:id="rId12" imgW="152268" imgH="215713" progId="Equation.3">
                <p:embed/>
              </p:oleObj>
            </a:graphicData>
          </a:graphic>
        </p:graphicFrame>
        <p:sp>
          <p:nvSpPr>
            <p:cNvPr id="103493" name="Oval 85"/>
            <p:cNvSpPr>
              <a:spLocks noChangeArrowheads="1"/>
            </p:cNvSpPr>
            <p:nvPr/>
          </p:nvSpPr>
          <p:spPr bwMode="auto">
            <a:xfrm>
              <a:off x="3329" y="3167"/>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sp>
          <p:nvSpPr>
            <p:cNvPr id="103494" name="Oval 86"/>
            <p:cNvSpPr>
              <a:spLocks noChangeArrowheads="1"/>
            </p:cNvSpPr>
            <p:nvPr/>
          </p:nvSpPr>
          <p:spPr bwMode="auto">
            <a:xfrm>
              <a:off x="4582" y="2184"/>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graphicFrame>
          <p:nvGraphicFramePr>
            <p:cNvPr id="103446" name="Object 87"/>
            <p:cNvGraphicFramePr>
              <a:graphicFrameLocks noChangeAspect="1"/>
            </p:cNvGraphicFramePr>
            <p:nvPr/>
          </p:nvGraphicFramePr>
          <p:xfrm>
            <a:off x="5193" y="2561"/>
            <a:ext cx="215" cy="285"/>
          </p:xfrm>
          <a:graphic>
            <a:graphicData uri="http://schemas.openxmlformats.org/presentationml/2006/ole">
              <p:oleObj spid="_x0000_s103472" name="公式" r:id="rId13" imgW="165028" imgH="228501" progId="Equation.3">
                <p:embed/>
              </p:oleObj>
            </a:graphicData>
          </a:graphic>
        </p:graphicFrame>
        <p:graphicFrame>
          <p:nvGraphicFramePr>
            <p:cNvPr id="103447" name="Object 88"/>
            <p:cNvGraphicFramePr>
              <a:graphicFrameLocks noChangeAspect="1"/>
            </p:cNvGraphicFramePr>
            <p:nvPr/>
          </p:nvGraphicFramePr>
          <p:xfrm>
            <a:off x="5192" y="2211"/>
            <a:ext cx="153" cy="147"/>
          </p:xfrm>
          <a:graphic>
            <a:graphicData uri="http://schemas.openxmlformats.org/presentationml/2006/ole">
              <p:oleObj spid="_x0000_s103473" name="公式" r:id="rId14" imgW="139700" imgH="139700" progId="Equation.3">
                <p:embed/>
              </p:oleObj>
            </a:graphicData>
          </a:graphic>
        </p:graphicFrame>
        <p:graphicFrame>
          <p:nvGraphicFramePr>
            <p:cNvPr id="103448" name="Object 89"/>
            <p:cNvGraphicFramePr>
              <a:graphicFrameLocks noChangeAspect="1"/>
            </p:cNvGraphicFramePr>
            <p:nvPr/>
          </p:nvGraphicFramePr>
          <p:xfrm>
            <a:off x="5192" y="3146"/>
            <a:ext cx="153" cy="81"/>
          </p:xfrm>
          <a:graphic>
            <a:graphicData uri="http://schemas.openxmlformats.org/presentationml/2006/ole">
              <p:oleObj spid="_x0000_s103474" name="公式" r:id="rId15" imgW="139518" imgH="76101" progId="Equation.3">
                <p:embed/>
              </p:oleObj>
            </a:graphicData>
          </a:graphic>
        </p:graphicFrame>
        <p:graphicFrame>
          <p:nvGraphicFramePr>
            <p:cNvPr id="103449" name="Object 90"/>
            <p:cNvGraphicFramePr>
              <a:graphicFrameLocks noChangeAspect="1"/>
            </p:cNvGraphicFramePr>
            <p:nvPr/>
          </p:nvGraphicFramePr>
          <p:xfrm>
            <a:off x="4316" y="2567"/>
            <a:ext cx="216" cy="253"/>
          </p:xfrm>
          <a:graphic>
            <a:graphicData uri="http://schemas.openxmlformats.org/presentationml/2006/ole">
              <p:oleObj spid="_x0000_s103475" name="公式" r:id="rId16" imgW="190500" imgH="228600" progId="Equation.3">
                <p:embed/>
              </p:oleObj>
            </a:graphicData>
          </a:graphic>
        </p:graphicFrame>
        <p:graphicFrame>
          <p:nvGraphicFramePr>
            <p:cNvPr id="103450" name="Object 91"/>
            <p:cNvGraphicFramePr>
              <a:graphicFrameLocks noChangeAspect="1"/>
            </p:cNvGraphicFramePr>
            <p:nvPr/>
          </p:nvGraphicFramePr>
          <p:xfrm>
            <a:off x="3701" y="3233"/>
            <a:ext cx="144" cy="197"/>
          </p:xfrm>
          <a:graphic>
            <a:graphicData uri="http://schemas.openxmlformats.org/presentationml/2006/ole">
              <p:oleObj spid="_x0000_s103476" name="公式" r:id="rId17" imgW="126725" imgH="177415" progId="Equation.3">
                <p:embed/>
              </p:oleObj>
            </a:graphicData>
          </a:graphic>
        </p:graphicFrame>
        <p:graphicFrame>
          <p:nvGraphicFramePr>
            <p:cNvPr id="103451" name="Object 92"/>
            <p:cNvGraphicFramePr>
              <a:graphicFrameLocks noChangeAspect="1"/>
            </p:cNvGraphicFramePr>
            <p:nvPr/>
          </p:nvGraphicFramePr>
          <p:xfrm>
            <a:off x="3793" y="2056"/>
            <a:ext cx="129" cy="155"/>
          </p:xfrm>
          <a:graphic>
            <a:graphicData uri="http://schemas.openxmlformats.org/presentationml/2006/ole">
              <p:oleObj spid="_x0000_s103477" name="公式" r:id="rId18" imgW="114201" imgH="139579" progId="Equation.3">
                <p:embed/>
              </p:oleObj>
            </a:graphicData>
          </a:graphic>
        </p:graphicFrame>
        <p:graphicFrame>
          <p:nvGraphicFramePr>
            <p:cNvPr id="103452" name="Object 93"/>
            <p:cNvGraphicFramePr>
              <a:graphicFrameLocks noChangeAspect="1"/>
            </p:cNvGraphicFramePr>
            <p:nvPr/>
          </p:nvGraphicFramePr>
          <p:xfrm>
            <a:off x="4455" y="2259"/>
            <a:ext cx="130" cy="155"/>
          </p:xfrm>
          <a:graphic>
            <a:graphicData uri="http://schemas.openxmlformats.org/presentationml/2006/ole">
              <p:oleObj spid="_x0000_s103478" name="公式" r:id="rId19" imgW="114201" imgH="139579" progId="Equation.3">
                <p:embed/>
              </p:oleObj>
            </a:graphicData>
          </a:graphic>
        </p:graphicFrame>
        <p:sp>
          <p:nvSpPr>
            <p:cNvPr id="103495" name="Oval 94"/>
            <p:cNvSpPr>
              <a:spLocks noChangeArrowheads="1"/>
            </p:cNvSpPr>
            <p:nvPr/>
          </p:nvSpPr>
          <p:spPr bwMode="auto">
            <a:xfrm>
              <a:off x="3333" y="2179"/>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sp>
          <p:nvSpPr>
            <p:cNvPr id="103496" name="Line 95"/>
            <p:cNvSpPr>
              <a:spLocks noChangeShapeType="1"/>
            </p:cNvSpPr>
            <p:nvPr/>
          </p:nvSpPr>
          <p:spPr bwMode="auto">
            <a:xfrm>
              <a:off x="4328" y="2211"/>
              <a:ext cx="781" cy="0"/>
            </a:xfrm>
            <a:prstGeom prst="line">
              <a:avLst/>
            </a:prstGeom>
            <a:noFill/>
            <a:ln w="12700">
              <a:solidFill>
                <a:schemeClr val="tx1"/>
              </a:solidFill>
              <a:round/>
              <a:headEnd/>
              <a:tailEnd/>
            </a:ln>
          </p:spPr>
          <p:txBody>
            <a:bodyPr/>
            <a:lstStyle/>
            <a:p>
              <a:endParaRPr lang="zh-CN" altLang="en-US"/>
            </a:p>
          </p:txBody>
        </p:sp>
        <p:sp>
          <p:nvSpPr>
            <p:cNvPr id="103497" name="Line 96"/>
            <p:cNvSpPr>
              <a:spLocks noChangeShapeType="1"/>
            </p:cNvSpPr>
            <p:nvPr/>
          </p:nvSpPr>
          <p:spPr bwMode="auto">
            <a:xfrm>
              <a:off x="5109" y="2211"/>
              <a:ext cx="0" cy="990"/>
            </a:xfrm>
            <a:prstGeom prst="line">
              <a:avLst/>
            </a:prstGeom>
            <a:noFill/>
            <a:ln w="12700">
              <a:solidFill>
                <a:schemeClr val="tx1"/>
              </a:solidFill>
              <a:round/>
              <a:headEnd/>
              <a:tailEnd/>
            </a:ln>
          </p:spPr>
          <p:txBody>
            <a:bodyPr/>
            <a:lstStyle/>
            <a:p>
              <a:endParaRPr lang="zh-CN" altLang="en-US"/>
            </a:p>
          </p:txBody>
        </p:sp>
        <p:sp>
          <p:nvSpPr>
            <p:cNvPr id="103498" name="Rectangle 97"/>
            <p:cNvSpPr>
              <a:spLocks noChangeArrowheads="1"/>
            </p:cNvSpPr>
            <p:nvPr/>
          </p:nvSpPr>
          <p:spPr bwMode="auto">
            <a:xfrm>
              <a:off x="5060" y="2566"/>
              <a:ext cx="107" cy="268"/>
            </a:xfrm>
            <a:prstGeom prst="rect">
              <a:avLst/>
            </a:prstGeom>
            <a:solidFill>
              <a:schemeClr val="bg1"/>
            </a:solidFill>
            <a:ln w="25400" algn="ctr">
              <a:solidFill>
                <a:srgbClr val="3366FF"/>
              </a:solidFill>
              <a:miter lim="800000"/>
              <a:headEnd/>
              <a:tailEnd/>
            </a:ln>
          </p:spPr>
          <p:txBody>
            <a:bodyPr wrap="none" anchor="ctr"/>
            <a:lstStyle/>
            <a:p>
              <a:endParaRPr lang="zh-CN" altLang="en-US"/>
            </a:p>
          </p:txBody>
        </p:sp>
        <p:sp>
          <p:nvSpPr>
            <p:cNvPr id="103499" name="Oval 98"/>
            <p:cNvSpPr>
              <a:spLocks noChangeArrowheads="1"/>
            </p:cNvSpPr>
            <p:nvPr/>
          </p:nvSpPr>
          <p:spPr bwMode="auto">
            <a:xfrm>
              <a:off x="4573" y="3167"/>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sp>
          <p:nvSpPr>
            <p:cNvPr id="103500" name="Line 103"/>
            <p:cNvSpPr>
              <a:spLocks noChangeShapeType="1"/>
            </p:cNvSpPr>
            <p:nvPr/>
          </p:nvSpPr>
          <p:spPr bwMode="auto">
            <a:xfrm flipV="1">
              <a:off x="4609" y="2211"/>
              <a:ext cx="0" cy="990"/>
            </a:xfrm>
            <a:prstGeom prst="line">
              <a:avLst/>
            </a:prstGeom>
            <a:noFill/>
            <a:ln w="12700">
              <a:solidFill>
                <a:schemeClr val="tx1"/>
              </a:solidFill>
              <a:round/>
              <a:headEnd/>
              <a:tailEnd/>
            </a:ln>
          </p:spPr>
          <p:txBody>
            <a:bodyPr/>
            <a:lstStyle/>
            <a:p>
              <a:endParaRPr lang="zh-CN" altLang="en-US"/>
            </a:p>
          </p:txBody>
        </p:sp>
        <p:sp>
          <p:nvSpPr>
            <p:cNvPr id="103501" name="Rectangle 104"/>
            <p:cNvSpPr>
              <a:spLocks noChangeArrowheads="1"/>
            </p:cNvSpPr>
            <p:nvPr/>
          </p:nvSpPr>
          <p:spPr bwMode="auto">
            <a:xfrm>
              <a:off x="4557" y="2566"/>
              <a:ext cx="107" cy="268"/>
            </a:xfrm>
            <a:prstGeom prst="rect">
              <a:avLst/>
            </a:prstGeom>
            <a:solidFill>
              <a:schemeClr val="bg1"/>
            </a:solidFill>
            <a:ln w="25400" algn="ctr">
              <a:solidFill>
                <a:srgbClr val="3366FF"/>
              </a:solidFill>
              <a:miter lim="800000"/>
              <a:headEnd/>
              <a:tailEnd/>
            </a:ln>
          </p:spPr>
          <p:txBody>
            <a:bodyPr wrap="none" anchor="ctr"/>
            <a:lstStyle/>
            <a:p>
              <a:endParaRPr lang="zh-CN" altLang="en-US"/>
            </a:p>
          </p:txBody>
        </p:sp>
        <p:sp>
          <p:nvSpPr>
            <p:cNvPr id="103502" name="Line 105"/>
            <p:cNvSpPr>
              <a:spLocks noChangeShapeType="1"/>
            </p:cNvSpPr>
            <p:nvPr/>
          </p:nvSpPr>
          <p:spPr bwMode="auto">
            <a:xfrm flipH="1">
              <a:off x="3464" y="2160"/>
              <a:ext cx="229" cy="0"/>
            </a:xfrm>
            <a:prstGeom prst="line">
              <a:avLst/>
            </a:prstGeom>
            <a:noFill/>
            <a:ln w="12700">
              <a:solidFill>
                <a:schemeClr val="tx1"/>
              </a:solidFill>
              <a:round/>
              <a:headEnd/>
              <a:tailEnd type="triangle" w="med" len="lg"/>
            </a:ln>
          </p:spPr>
          <p:txBody>
            <a:bodyPr/>
            <a:lstStyle/>
            <a:p>
              <a:endParaRPr lang="zh-CN" altLang="en-US"/>
            </a:p>
          </p:txBody>
        </p:sp>
        <p:graphicFrame>
          <p:nvGraphicFramePr>
            <p:cNvPr id="103453" name="Object 106"/>
            <p:cNvGraphicFramePr>
              <a:graphicFrameLocks noChangeAspect="1"/>
            </p:cNvGraphicFramePr>
            <p:nvPr/>
          </p:nvGraphicFramePr>
          <p:xfrm>
            <a:off x="3515" y="1882"/>
            <a:ext cx="158" cy="253"/>
          </p:xfrm>
          <a:graphic>
            <a:graphicData uri="http://schemas.openxmlformats.org/presentationml/2006/ole">
              <p:oleObj spid="_x0000_s103479" name="公式" r:id="rId20" imgW="139700" imgH="228600" progId="Equation.3">
                <p:embed/>
              </p:oleObj>
            </a:graphicData>
          </a:graphic>
        </p:graphicFrame>
        <p:sp>
          <p:nvSpPr>
            <p:cNvPr id="103503" name="Line 107"/>
            <p:cNvSpPr>
              <a:spLocks noChangeShapeType="1"/>
            </p:cNvSpPr>
            <p:nvPr/>
          </p:nvSpPr>
          <p:spPr bwMode="auto">
            <a:xfrm flipH="1">
              <a:off x="4328" y="2160"/>
              <a:ext cx="229" cy="0"/>
            </a:xfrm>
            <a:prstGeom prst="line">
              <a:avLst/>
            </a:prstGeom>
            <a:noFill/>
            <a:ln w="12700">
              <a:solidFill>
                <a:schemeClr val="tx1"/>
              </a:solidFill>
              <a:round/>
              <a:headEnd/>
              <a:tailEnd type="triangle" w="med" len="lg"/>
            </a:ln>
          </p:spPr>
          <p:txBody>
            <a:bodyPr/>
            <a:lstStyle/>
            <a:p>
              <a:endParaRPr lang="zh-CN" altLang="en-US"/>
            </a:p>
          </p:txBody>
        </p:sp>
        <p:graphicFrame>
          <p:nvGraphicFramePr>
            <p:cNvPr id="103454" name="Object 108"/>
            <p:cNvGraphicFramePr>
              <a:graphicFrameLocks noChangeAspect="1"/>
            </p:cNvGraphicFramePr>
            <p:nvPr/>
          </p:nvGraphicFramePr>
          <p:xfrm>
            <a:off x="4373" y="1882"/>
            <a:ext cx="158" cy="253"/>
          </p:xfrm>
          <a:graphic>
            <a:graphicData uri="http://schemas.openxmlformats.org/presentationml/2006/ole">
              <p:oleObj spid="_x0000_s103480" name="公式" r:id="rId21" imgW="139700" imgH="228600" progId="Equation.3">
                <p:embed/>
              </p:oleObj>
            </a:graphicData>
          </a:graphic>
        </p:graphicFrame>
        <p:sp>
          <p:nvSpPr>
            <p:cNvPr id="103504" name="Line 111"/>
            <p:cNvSpPr>
              <a:spLocks noChangeShapeType="1"/>
            </p:cNvSpPr>
            <p:nvPr/>
          </p:nvSpPr>
          <p:spPr bwMode="auto">
            <a:xfrm flipV="1">
              <a:off x="3745" y="2212"/>
              <a:ext cx="0" cy="980"/>
            </a:xfrm>
            <a:prstGeom prst="line">
              <a:avLst/>
            </a:prstGeom>
            <a:noFill/>
            <a:ln w="12700">
              <a:solidFill>
                <a:schemeClr val="tx1"/>
              </a:solidFill>
              <a:round/>
              <a:headEnd/>
              <a:tailEnd/>
            </a:ln>
          </p:spPr>
          <p:txBody>
            <a:bodyPr/>
            <a:lstStyle/>
            <a:p>
              <a:endParaRPr lang="zh-CN" altLang="en-US"/>
            </a:p>
          </p:txBody>
        </p:sp>
        <p:sp>
          <p:nvSpPr>
            <p:cNvPr id="103505" name="Rectangle 112"/>
            <p:cNvSpPr>
              <a:spLocks noChangeArrowheads="1"/>
            </p:cNvSpPr>
            <p:nvPr/>
          </p:nvSpPr>
          <p:spPr bwMode="auto">
            <a:xfrm>
              <a:off x="3688" y="2565"/>
              <a:ext cx="107" cy="268"/>
            </a:xfrm>
            <a:prstGeom prst="rect">
              <a:avLst/>
            </a:prstGeom>
            <a:solidFill>
              <a:schemeClr val="bg1"/>
            </a:solidFill>
            <a:ln w="25400" algn="ctr">
              <a:solidFill>
                <a:srgbClr val="3366FF"/>
              </a:solidFill>
              <a:miter lim="800000"/>
              <a:headEnd/>
              <a:tailEnd/>
            </a:ln>
          </p:spPr>
          <p:txBody>
            <a:bodyPr wrap="none" anchor="ctr"/>
            <a:lstStyle/>
            <a:p>
              <a:endParaRPr lang="zh-CN" altLang="en-US"/>
            </a:p>
          </p:txBody>
        </p:sp>
        <p:sp>
          <p:nvSpPr>
            <p:cNvPr id="103506" name="Oval 113"/>
            <p:cNvSpPr>
              <a:spLocks noChangeArrowheads="1"/>
            </p:cNvSpPr>
            <p:nvPr/>
          </p:nvSpPr>
          <p:spPr bwMode="auto">
            <a:xfrm>
              <a:off x="3710" y="3168"/>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sp>
          <p:nvSpPr>
            <p:cNvPr id="103507" name="Oval 114"/>
            <p:cNvSpPr>
              <a:spLocks noChangeArrowheads="1"/>
            </p:cNvSpPr>
            <p:nvPr/>
          </p:nvSpPr>
          <p:spPr bwMode="auto">
            <a:xfrm>
              <a:off x="3714" y="2180"/>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sp>
          <p:nvSpPr>
            <p:cNvPr id="103508" name="Line 115"/>
            <p:cNvSpPr>
              <a:spLocks noChangeShapeType="1"/>
            </p:cNvSpPr>
            <p:nvPr/>
          </p:nvSpPr>
          <p:spPr bwMode="auto">
            <a:xfrm rot="10800000">
              <a:off x="3820" y="2897"/>
              <a:ext cx="0" cy="228"/>
            </a:xfrm>
            <a:prstGeom prst="line">
              <a:avLst/>
            </a:prstGeom>
            <a:noFill/>
            <a:ln w="12700">
              <a:solidFill>
                <a:schemeClr val="tx1"/>
              </a:solidFill>
              <a:round/>
              <a:headEnd/>
              <a:tailEnd type="triangle" w="med" len="med"/>
            </a:ln>
          </p:spPr>
          <p:txBody>
            <a:bodyPr/>
            <a:lstStyle/>
            <a:p>
              <a:endParaRPr lang="zh-CN" altLang="en-US"/>
            </a:p>
          </p:txBody>
        </p:sp>
        <p:graphicFrame>
          <p:nvGraphicFramePr>
            <p:cNvPr id="103455" name="Object 116"/>
            <p:cNvGraphicFramePr>
              <a:graphicFrameLocks noChangeAspect="1"/>
            </p:cNvGraphicFramePr>
            <p:nvPr/>
          </p:nvGraphicFramePr>
          <p:xfrm>
            <a:off x="3840" y="2898"/>
            <a:ext cx="158" cy="253"/>
          </p:xfrm>
          <a:graphic>
            <a:graphicData uri="http://schemas.openxmlformats.org/presentationml/2006/ole">
              <p:oleObj spid="_x0000_s103481" name="公式" r:id="rId22" imgW="139700" imgH="228600" progId="Equation.3">
                <p:embed/>
              </p:oleObj>
            </a:graphicData>
          </a:graphic>
        </p:graphicFrame>
        <p:graphicFrame>
          <p:nvGraphicFramePr>
            <p:cNvPr id="103456" name="Object 117"/>
            <p:cNvGraphicFramePr>
              <a:graphicFrameLocks noChangeAspect="1"/>
            </p:cNvGraphicFramePr>
            <p:nvPr/>
          </p:nvGraphicFramePr>
          <p:xfrm>
            <a:off x="3794" y="2567"/>
            <a:ext cx="215" cy="253"/>
          </p:xfrm>
          <a:graphic>
            <a:graphicData uri="http://schemas.openxmlformats.org/presentationml/2006/ole">
              <p:oleObj spid="_x0000_s103482" name="公式" r:id="rId23" imgW="190500" imgH="228600" progId="Equation.3">
                <p:embed/>
              </p:oleObj>
            </a:graphicData>
          </a:graphic>
        </p:graphicFrame>
        <p:grpSp>
          <p:nvGrpSpPr>
            <p:cNvPr id="103509" name="Group 137"/>
            <p:cNvGrpSpPr>
              <a:grpSpLocks/>
            </p:cNvGrpSpPr>
            <p:nvPr/>
          </p:nvGrpSpPr>
          <p:grpSpPr bwMode="auto">
            <a:xfrm rot="5400000">
              <a:off x="3997" y="2033"/>
              <a:ext cx="305" cy="356"/>
              <a:chOff x="2068" y="1449"/>
              <a:chExt cx="305" cy="356"/>
            </a:xfrm>
          </p:grpSpPr>
          <p:sp>
            <p:nvSpPr>
              <p:cNvPr id="103511" name="AutoShape 138"/>
              <p:cNvSpPr>
                <a:spLocks noChangeArrowheads="1"/>
              </p:cNvSpPr>
              <p:nvPr/>
            </p:nvSpPr>
            <p:spPr bwMode="auto">
              <a:xfrm>
                <a:off x="2068" y="1449"/>
                <a:ext cx="305" cy="356"/>
              </a:xfrm>
              <a:prstGeom prst="diamond">
                <a:avLst/>
              </a:prstGeom>
              <a:solidFill>
                <a:schemeClr val="bg1"/>
              </a:solidFill>
              <a:ln w="38100" algn="ctr">
                <a:solidFill>
                  <a:srgbClr val="FF9900"/>
                </a:solidFill>
                <a:miter lim="800000"/>
                <a:headEnd/>
                <a:tailEnd/>
              </a:ln>
            </p:spPr>
            <p:txBody>
              <a:bodyPr wrap="none" anchor="ctr"/>
              <a:lstStyle/>
              <a:p>
                <a:endParaRPr lang="zh-CN" altLang="en-US"/>
              </a:p>
            </p:txBody>
          </p:sp>
          <p:sp>
            <p:nvSpPr>
              <p:cNvPr id="103512" name="Line 139"/>
              <p:cNvSpPr>
                <a:spLocks noChangeShapeType="1"/>
              </p:cNvSpPr>
              <p:nvPr/>
            </p:nvSpPr>
            <p:spPr bwMode="auto">
              <a:xfrm>
                <a:off x="2076" y="1627"/>
                <a:ext cx="280" cy="0"/>
              </a:xfrm>
              <a:prstGeom prst="line">
                <a:avLst/>
              </a:prstGeom>
              <a:noFill/>
              <a:ln w="25400">
                <a:solidFill>
                  <a:srgbClr val="FF9900"/>
                </a:solidFill>
                <a:round/>
                <a:headEnd/>
                <a:tailEnd/>
              </a:ln>
            </p:spPr>
            <p:txBody>
              <a:bodyPr/>
              <a:lstStyle/>
              <a:p>
                <a:endParaRPr lang="zh-CN" altLang="en-US"/>
              </a:p>
            </p:txBody>
          </p:sp>
        </p:grpSp>
        <p:sp>
          <p:nvSpPr>
            <p:cNvPr id="103510" name="Line 140"/>
            <p:cNvSpPr>
              <a:spLocks noChangeShapeType="1"/>
            </p:cNvSpPr>
            <p:nvPr/>
          </p:nvSpPr>
          <p:spPr bwMode="auto">
            <a:xfrm rot="10800000">
              <a:off x="3947" y="2033"/>
              <a:ext cx="344" cy="0"/>
            </a:xfrm>
            <a:prstGeom prst="line">
              <a:avLst/>
            </a:prstGeom>
            <a:noFill/>
            <a:ln w="12700">
              <a:solidFill>
                <a:schemeClr val="tx1"/>
              </a:solidFill>
              <a:round/>
              <a:headEnd type="none" w="med" len="lg"/>
              <a:tailEnd type="triangle" w="med" len="lg"/>
            </a:ln>
          </p:spPr>
          <p:txBody>
            <a:bodyPr/>
            <a:lstStyle/>
            <a:p>
              <a:endParaRPr lang="zh-CN" altLang="en-US"/>
            </a:p>
          </p:txBody>
        </p:sp>
        <p:graphicFrame>
          <p:nvGraphicFramePr>
            <p:cNvPr id="103457" name="Object 141"/>
            <p:cNvGraphicFramePr>
              <a:graphicFrameLocks noChangeAspect="1"/>
            </p:cNvGraphicFramePr>
            <p:nvPr/>
          </p:nvGraphicFramePr>
          <p:xfrm>
            <a:off x="4023" y="1805"/>
            <a:ext cx="273" cy="253"/>
          </p:xfrm>
          <a:graphic>
            <a:graphicData uri="http://schemas.openxmlformats.org/presentationml/2006/ole">
              <p:oleObj spid="_x0000_s103483" name="公式" r:id="rId24" imgW="241300" imgH="228600" progId="Equation.3">
                <p:embed/>
              </p:oleObj>
            </a:graphicData>
          </a:graphic>
        </p:graphicFrame>
      </p:grpSp>
      <p:sp>
        <p:nvSpPr>
          <p:cNvPr id="103467" name="Text Box 174"/>
          <p:cNvSpPr txBox="1">
            <a:spLocks noChangeArrowheads="1"/>
          </p:cNvSpPr>
          <p:nvPr/>
        </p:nvSpPr>
        <p:spPr bwMode="auto">
          <a:xfrm>
            <a:off x="246063" y="214313"/>
            <a:ext cx="3214687" cy="463550"/>
          </a:xfrm>
          <a:prstGeom prst="rect">
            <a:avLst/>
          </a:prstGeom>
          <a:solidFill>
            <a:schemeClr val="bg1"/>
          </a:solidFill>
          <a:ln w="9525" algn="ctr">
            <a:noFill/>
            <a:miter lim="800000"/>
            <a:headEnd/>
            <a:tailEnd/>
          </a:ln>
        </p:spPr>
        <p:txBody>
          <a:bodyPr lIns="90000" tIns="46800" rIns="90000" bIns="46800">
            <a:spAutoFit/>
          </a:bodyPr>
          <a:lstStyle/>
          <a:p>
            <a:pPr>
              <a:spcBef>
                <a:spcPct val="50000"/>
              </a:spcBef>
            </a:pPr>
            <a:r>
              <a:rPr lang="zh-CN" altLang="en-US" sz="2400"/>
              <a:t>（</a:t>
            </a:r>
            <a:r>
              <a:rPr lang="en-US" altLang="zh-CN" sz="2400"/>
              <a:t>1</a:t>
            </a:r>
            <a:r>
              <a:rPr lang="zh-CN" altLang="en-US" sz="2400"/>
              <a:t>）电压增益</a:t>
            </a:r>
            <a:r>
              <a:rPr lang="en-US" altLang="zh-CN" sz="2400"/>
              <a:t>A</a:t>
            </a:r>
            <a:r>
              <a:rPr lang="en-US" altLang="zh-CN" sz="2400" baseline="-25000"/>
              <a:t>v</a:t>
            </a:r>
            <a:r>
              <a:rPr lang="zh-CN" altLang="en-US" sz="2400"/>
              <a:t>：</a:t>
            </a:r>
          </a:p>
        </p:txBody>
      </p:sp>
      <p:grpSp>
        <p:nvGrpSpPr>
          <p:cNvPr id="7" name="Group 178"/>
          <p:cNvGrpSpPr>
            <a:grpSpLocks/>
          </p:cNvGrpSpPr>
          <p:nvPr/>
        </p:nvGrpSpPr>
        <p:grpSpPr bwMode="auto">
          <a:xfrm>
            <a:off x="7832725" y="2828925"/>
            <a:ext cx="927100" cy="511175"/>
            <a:chOff x="2677" y="3964"/>
            <a:chExt cx="584" cy="322"/>
          </a:xfrm>
        </p:grpSpPr>
        <p:sp>
          <p:nvSpPr>
            <p:cNvPr id="103482" name="AutoShape 179"/>
            <p:cNvSpPr>
              <a:spLocks/>
            </p:cNvSpPr>
            <p:nvPr/>
          </p:nvSpPr>
          <p:spPr bwMode="auto">
            <a:xfrm rot="5400000">
              <a:off x="2905" y="3736"/>
              <a:ext cx="127" cy="584"/>
            </a:xfrm>
            <a:prstGeom prst="rightBrace">
              <a:avLst>
                <a:gd name="adj1" fmla="val 38320"/>
                <a:gd name="adj2" fmla="val 50000"/>
              </a:avLst>
            </a:prstGeom>
            <a:noFill/>
            <a:ln w="25400">
              <a:solidFill>
                <a:srgbClr val="FF0000"/>
              </a:solidFill>
              <a:round/>
              <a:headEnd/>
              <a:tailEnd/>
            </a:ln>
          </p:spPr>
          <p:txBody>
            <a:bodyPr wrap="none" anchor="ctr"/>
            <a:lstStyle/>
            <a:p>
              <a:endParaRPr lang="zh-CN" altLang="en-US"/>
            </a:p>
          </p:txBody>
        </p:sp>
        <p:graphicFrame>
          <p:nvGraphicFramePr>
            <p:cNvPr id="103440" name="Object 180"/>
            <p:cNvGraphicFramePr>
              <a:graphicFrameLocks noChangeAspect="1"/>
            </p:cNvGraphicFramePr>
            <p:nvPr/>
          </p:nvGraphicFramePr>
          <p:xfrm>
            <a:off x="2873" y="4047"/>
            <a:ext cx="243" cy="239"/>
          </p:xfrm>
          <a:graphic>
            <a:graphicData uri="http://schemas.openxmlformats.org/presentationml/2006/ole">
              <p:oleObj spid="_x0000_s103484" name="公式" r:id="rId25" imgW="215619" imgH="215619" progId="Equation.3">
                <p:embed/>
              </p:oleObj>
            </a:graphicData>
          </a:graphic>
        </p:graphicFrame>
      </p:grpSp>
      <p:sp>
        <p:nvSpPr>
          <p:cNvPr id="284853" name="Oval 181"/>
          <p:cNvSpPr>
            <a:spLocks noChangeArrowheads="1"/>
          </p:cNvSpPr>
          <p:nvPr/>
        </p:nvSpPr>
        <p:spPr bwMode="auto">
          <a:xfrm>
            <a:off x="1674813" y="2220913"/>
            <a:ext cx="768350" cy="1208087"/>
          </a:xfrm>
          <a:prstGeom prst="ellipse">
            <a:avLst/>
          </a:prstGeom>
          <a:noFill/>
          <a:ln w="12700" algn="ctr">
            <a:solidFill>
              <a:srgbClr val="FF0000"/>
            </a:solidFill>
            <a:prstDash val="lgDash"/>
            <a:round/>
            <a:headEnd/>
            <a:tailEnd/>
          </a:ln>
        </p:spPr>
        <p:txBody>
          <a:bodyPr wrap="none" anchor="ctr"/>
          <a:lstStyle/>
          <a:p>
            <a:endParaRPr lang="zh-CN" altLang="en-US"/>
          </a:p>
        </p:txBody>
      </p:sp>
      <p:sp>
        <p:nvSpPr>
          <p:cNvPr id="284854" name="Text Box 182"/>
          <p:cNvSpPr txBox="1">
            <a:spLocks noChangeArrowheads="1"/>
          </p:cNvSpPr>
          <p:nvPr/>
        </p:nvSpPr>
        <p:spPr bwMode="auto">
          <a:xfrm>
            <a:off x="2508250" y="2873375"/>
            <a:ext cx="2420938" cy="401638"/>
          </a:xfrm>
          <a:prstGeom prst="rect">
            <a:avLst/>
          </a:prstGeom>
          <a:solidFill>
            <a:schemeClr val="bg1"/>
          </a:solidFill>
          <a:ln w="9525" algn="ctr">
            <a:noFill/>
            <a:miter lim="800000"/>
            <a:headEnd/>
            <a:tailEnd/>
          </a:ln>
        </p:spPr>
        <p:txBody>
          <a:bodyPr lIns="90000" tIns="46800" rIns="90000" bIns="46800">
            <a:spAutoFit/>
          </a:bodyPr>
          <a:lstStyle/>
          <a:p>
            <a:pPr>
              <a:spcBef>
                <a:spcPct val="50000"/>
              </a:spcBef>
            </a:pPr>
            <a:r>
              <a:rPr lang="zh-CN" altLang="en-US" sz="2000"/>
              <a:t>具有电压放大作用</a:t>
            </a:r>
          </a:p>
        </p:txBody>
      </p:sp>
      <p:sp>
        <p:nvSpPr>
          <p:cNvPr id="284855" name="Text Box 183"/>
          <p:cNvSpPr txBox="1">
            <a:spLocks noChangeArrowheads="1"/>
          </p:cNvSpPr>
          <p:nvPr/>
        </p:nvSpPr>
        <p:spPr bwMode="auto">
          <a:xfrm>
            <a:off x="206375" y="3429000"/>
            <a:ext cx="2651125" cy="463550"/>
          </a:xfrm>
          <a:prstGeom prst="rect">
            <a:avLst/>
          </a:prstGeom>
          <a:solidFill>
            <a:schemeClr val="bg1"/>
          </a:solidFill>
          <a:ln w="9525" algn="ctr">
            <a:solidFill>
              <a:schemeClr val="bg1"/>
            </a:solidFill>
            <a:miter lim="800000"/>
            <a:headEnd/>
            <a:tailEnd/>
          </a:ln>
        </p:spPr>
        <p:txBody>
          <a:bodyPr lIns="90000" tIns="46800" rIns="90000" bIns="46800">
            <a:spAutoFit/>
          </a:bodyPr>
          <a:lstStyle/>
          <a:p>
            <a:pPr>
              <a:spcBef>
                <a:spcPct val="50000"/>
              </a:spcBef>
            </a:pPr>
            <a:r>
              <a:rPr lang="zh-CN" altLang="en-US" sz="2400"/>
              <a:t>（</a:t>
            </a:r>
            <a:r>
              <a:rPr lang="en-US" altLang="zh-CN" sz="2400"/>
              <a:t>2</a:t>
            </a:r>
            <a:r>
              <a:rPr lang="zh-CN" altLang="en-US" sz="2400"/>
              <a:t>）输入电阻</a:t>
            </a:r>
            <a:r>
              <a:rPr lang="en-US" altLang="zh-CN" sz="2400"/>
              <a:t>R</a:t>
            </a:r>
            <a:r>
              <a:rPr lang="en-US" altLang="zh-CN" sz="2400" baseline="-25000"/>
              <a:t>i</a:t>
            </a:r>
            <a:r>
              <a:rPr lang="zh-CN" altLang="en-US" sz="2400"/>
              <a:t>：</a:t>
            </a:r>
          </a:p>
        </p:txBody>
      </p:sp>
      <p:sp>
        <p:nvSpPr>
          <p:cNvPr id="284856" name="Line 184"/>
          <p:cNvSpPr>
            <a:spLocks noChangeShapeType="1"/>
          </p:cNvSpPr>
          <p:nvPr/>
        </p:nvSpPr>
        <p:spPr bwMode="auto">
          <a:xfrm rot="-5400000">
            <a:off x="5413376" y="893762"/>
            <a:ext cx="0" cy="403225"/>
          </a:xfrm>
          <a:prstGeom prst="line">
            <a:avLst/>
          </a:prstGeom>
          <a:noFill/>
          <a:ln w="12700">
            <a:solidFill>
              <a:schemeClr val="tx1"/>
            </a:solidFill>
            <a:round/>
            <a:headEnd/>
            <a:tailEnd type="triangle" w="med" len="med"/>
          </a:ln>
        </p:spPr>
        <p:txBody>
          <a:bodyPr/>
          <a:lstStyle/>
          <a:p>
            <a:endParaRPr lang="zh-CN" altLang="en-US"/>
          </a:p>
        </p:txBody>
      </p:sp>
      <p:graphicFrame>
        <p:nvGraphicFramePr>
          <p:cNvPr id="284857" name="Object 185"/>
          <p:cNvGraphicFramePr>
            <a:graphicFrameLocks noChangeAspect="1"/>
          </p:cNvGraphicFramePr>
          <p:nvPr/>
        </p:nvGraphicFramePr>
        <p:xfrm>
          <a:off x="5280025" y="674688"/>
          <a:ext cx="227013" cy="379412"/>
        </p:xfrm>
        <a:graphic>
          <a:graphicData uri="http://schemas.openxmlformats.org/presentationml/2006/ole">
            <p:oleObj spid="_x0000_s103485" name="公式" r:id="rId26" imgW="126780" imgH="215526" progId="Equation.3">
              <p:embed/>
            </p:oleObj>
          </a:graphicData>
        </a:graphic>
      </p:graphicFrame>
      <p:grpSp>
        <p:nvGrpSpPr>
          <p:cNvPr id="8" name="Group 186"/>
          <p:cNvGrpSpPr>
            <a:grpSpLocks/>
          </p:cNvGrpSpPr>
          <p:nvPr/>
        </p:nvGrpSpPr>
        <p:grpSpPr bwMode="auto">
          <a:xfrm>
            <a:off x="5494338" y="2425700"/>
            <a:ext cx="409575" cy="927100"/>
            <a:chOff x="2978" y="1703"/>
            <a:chExt cx="258" cy="584"/>
          </a:xfrm>
        </p:grpSpPr>
        <p:sp>
          <p:nvSpPr>
            <p:cNvPr id="103480" name="Line 187"/>
            <p:cNvSpPr>
              <a:spLocks noChangeShapeType="1"/>
            </p:cNvSpPr>
            <p:nvPr/>
          </p:nvSpPr>
          <p:spPr bwMode="auto">
            <a:xfrm>
              <a:off x="2982" y="1703"/>
              <a:ext cx="254" cy="0"/>
            </a:xfrm>
            <a:prstGeom prst="line">
              <a:avLst/>
            </a:prstGeom>
            <a:noFill/>
            <a:ln w="12700">
              <a:solidFill>
                <a:schemeClr val="tx1"/>
              </a:solidFill>
              <a:round/>
              <a:headEnd/>
              <a:tailEnd type="triangle" w="med" len="lg"/>
            </a:ln>
          </p:spPr>
          <p:txBody>
            <a:bodyPr/>
            <a:lstStyle/>
            <a:p>
              <a:endParaRPr lang="zh-CN" altLang="en-US"/>
            </a:p>
          </p:txBody>
        </p:sp>
        <p:sp>
          <p:nvSpPr>
            <p:cNvPr id="103481" name="Line 188"/>
            <p:cNvSpPr>
              <a:spLocks noChangeShapeType="1"/>
            </p:cNvSpPr>
            <p:nvPr/>
          </p:nvSpPr>
          <p:spPr bwMode="auto">
            <a:xfrm>
              <a:off x="2982" y="1703"/>
              <a:ext cx="0" cy="584"/>
            </a:xfrm>
            <a:prstGeom prst="line">
              <a:avLst/>
            </a:prstGeom>
            <a:noFill/>
            <a:ln w="12700">
              <a:solidFill>
                <a:schemeClr val="tx1"/>
              </a:solidFill>
              <a:round/>
              <a:headEnd/>
              <a:tailEnd/>
            </a:ln>
          </p:spPr>
          <p:txBody>
            <a:bodyPr/>
            <a:lstStyle/>
            <a:p>
              <a:endParaRPr lang="zh-CN" altLang="en-US"/>
            </a:p>
          </p:txBody>
        </p:sp>
        <p:graphicFrame>
          <p:nvGraphicFramePr>
            <p:cNvPr id="103439" name="Object 189"/>
            <p:cNvGraphicFramePr>
              <a:graphicFrameLocks noChangeAspect="1"/>
            </p:cNvGraphicFramePr>
            <p:nvPr/>
          </p:nvGraphicFramePr>
          <p:xfrm>
            <a:off x="2978" y="2023"/>
            <a:ext cx="200" cy="239"/>
          </p:xfrm>
          <a:graphic>
            <a:graphicData uri="http://schemas.openxmlformats.org/presentationml/2006/ole">
              <p:oleObj spid="_x0000_s103486" name="公式" r:id="rId27" imgW="177569" imgH="215619" progId="Equation.3">
                <p:embed/>
              </p:oleObj>
            </a:graphicData>
          </a:graphic>
        </p:graphicFrame>
      </p:grpSp>
      <p:sp>
        <p:nvSpPr>
          <p:cNvPr id="284863" name="Oval 191"/>
          <p:cNvSpPr>
            <a:spLocks noChangeArrowheads="1"/>
          </p:cNvSpPr>
          <p:nvPr/>
        </p:nvSpPr>
        <p:spPr bwMode="auto">
          <a:xfrm>
            <a:off x="4333875" y="4857750"/>
            <a:ext cx="1508125" cy="1071563"/>
          </a:xfrm>
          <a:prstGeom prst="ellipse">
            <a:avLst/>
          </a:prstGeom>
          <a:noFill/>
          <a:ln w="12700" algn="ctr">
            <a:solidFill>
              <a:srgbClr val="FF0000"/>
            </a:solidFill>
            <a:prstDash val="lgDash"/>
            <a:round/>
            <a:headEnd/>
            <a:tailEnd/>
          </a:ln>
        </p:spPr>
        <p:txBody>
          <a:bodyPr wrap="none" anchor="ctr"/>
          <a:lstStyle/>
          <a:p>
            <a:endParaRPr lang="zh-CN" altLang="en-US"/>
          </a:p>
        </p:txBody>
      </p:sp>
      <p:sp>
        <p:nvSpPr>
          <p:cNvPr id="284864" name="Text Box 192"/>
          <p:cNvSpPr txBox="1">
            <a:spLocks noChangeArrowheads="1"/>
          </p:cNvSpPr>
          <p:nvPr/>
        </p:nvSpPr>
        <p:spPr bwMode="auto">
          <a:xfrm>
            <a:off x="5326063" y="4341813"/>
            <a:ext cx="3817937" cy="463550"/>
          </a:xfrm>
          <a:prstGeom prst="rect">
            <a:avLst/>
          </a:prstGeom>
          <a:solidFill>
            <a:schemeClr val="bg1"/>
          </a:solidFill>
          <a:ln w="9525" algn="ctr">
            <a:noFill/>
            <a:miter lim="800000"/>
            <a:headEnd/>
            <a:tailEnd/>
          </a:ln>
        </p:spPr>
        <p:txBody>
          <a:bodyPr lIns="90000" tIns="46800" rIns="90000" bIns="46800">
            <a:spAutoFit/>
          </a:bodyPr>
          <a:lstStyle/>
          <a:p>
            <a:pPr>
              <a:spcBef>
                <a:spcPct val="50000"/>
              </a:spcBef>
            </a:pPr>
            <a:r>
              <a:rPr lang="zh-CN" altLang="en-US" sz="2400"/>
              <a:t>远小于共射级和共集电极</a:t>
            </a:r>
          </a:p>
        </p:txBody>
      </p:sp>
      <p:graphicFrame>
        <p:nvGraphicFramePr>
          <p:cNvPr id="101513" name="Object 137"/>
          <p:cNvGraphicFramePr>
            <a:graphicFrameLocks noChangeAspect="1"/>
          </p:cNvGraphicFramePr>
          <p:nvPr/>
        </p:nvGraphicFramePr>
        <p:xfrm>
          <a:off x="484188" y="1127125"/>
          <a:ext cx="1952625" cy="585788"/>
        </p:xfrm>
        <a:graphic>
          <a:graphicData uri="http://schemas.openxmlformats.org/presentationml/2006/ole">
            <p:oleObj spid="_x0000_s103487" name="Equation" r:id="rId28" imgW="761669" imgH="228501" progId="Equation.DSMT4">
              <p:embed/>
            </p:oleObj>
          </a:graphicData>
        </a:graphic>
      </p:graphicFrame>
      <p:graphicFrame>
        <p:nvGraphicFramePr>
          <p:cNvPr id="101514" name="Object 138"/>
          <p:cNvGraphicFramePr>
            <a:graphicFrameLocks noChangeAspect="1"/>
          </p:cNvGraphicFramePr>
          <p:nvPr/>
        </p:nvGraphicFramePr>
        <p:xfrm>
          <a:off x="603250" y="1719263"/>
          <a:ext cx="1508125" cy="565150"/>
        </p:xfrm>
        <a:graphic>
          <a:graphicData uri="http://schemas.openxmlformats.org/presentationml/2006/ole">
            <p:oleObj spid="_x0000_s103488" name="Equation" r:id="rId29" imgW="609600" imgH="228600" progId="Equation.DSMT4">
              <p:embed/>
            </p:oleObj>
          </a:graphicData>
        </a:graphic>
      </p:graphicFrame>
      <p:graphicFrame>
        <p:nvGraphicFramePr>
          <p:cNvPr id="101515" name="Object 139"/>
          <p:cNvGraphicFramePr>
            <a:graphicFrameLocks noChangeAspect="1"/>
          </p:cNvGraphicFramePr>
          <p:nvPr/>
        </p:nvGraphicFramePr>
        <p:xfrm>
          <a:off x="444500" y="2436813"/>
          <a:ext cx="1944688" cy="881062"/>
        </p:xfrm>
        <a:graphic>
          <a:graphicData uri="http://schemas.openxmlformats.org/presentationml/2006/ole">
            <p:oleObj spid="_x0000_s103489" name="Equation" r:id="rId30" imgW="952087" imgH="431613" progId="Equation.DSMT4">
              <p:embed/>
            </p:oleObj>
          </a:graphicData>
        </a:graphic>
      </p:graphicFrame>
      <p:graphicFrame>
        <p:nvGraphicFramePr>
          <p:cNvPr id="24" name="Object 11"/>
          <p:cNvGraphicFramePr>
            <a:graphicFrameLocks noChangeAspect="1"/>
          </p:cNvGraphicFramePr>
          <p:nvPr/>
        </p:nvGraphicFramePr>
        <p:xfrm>
          <a:off x="722313" y="730250"/>
          <a:ext cx="1504950" cy="411163"/>
        </p:xfrm>
        <a:graphic>
          <a:graphicData uri="http://schemas.openxmlformats.org/presentationml/2006/ole">
            <p:oleObj spid="_x0000_s103490" name="公式" r:id="rId31" imgW="838200" imgH="228600" progId="Equation.3">
              <p:embed/>
            </p:oleObj>
          </a:graphicData>
        </a:graphic>
      </p:graphicFrame>
      <p:graphicFrame>
        <p:nvGraphicFramePr>
          <p:cNvPr id="154" name="Object 390"/>
          <p:cNvGraphicFramePr>
            <a:graphicFrameLocks noChangeAspect="1"/>
          </p:cNvGraphicFramePr>
          <p:nvPr/>
        </p:nvGraphicFramePr>
        <p:xfrm>
          <a:off x="560388" y="3984625"/>
          <a:ext cx="1228725" cy="928688"/>
        </p:xfrm>
        <a:graphic>
          <a:graphicData uri="http://schemas.openxmlformats.org/presentationml/2006/ole">
            <p:oleObj spid="_x0000_s103491" name="Equation" r:id="rId32" imgW="571252" imgH="431613" progId="Equation.DSMT4">
              <p:embed/>
            </p:oleObj>
          </a:graphicData>
        </a:graphic>
      </p:graphicFrame>
      <p:graphicFrame>
        <p:nvGraphicFramePr>
          <p:cNvPr id="155" name="Object 391"/>
          <p:cNvGraphicFramePr>
            <a:graphicFrameLocks noChangeAspect="1"/>
          </p:cNvGraphicFramePr>
          <p:nvPr/>
        </p:nvGraphicFramePr>
        <p:xfrm>
          <a:off x="285750" y="5016500"/>
          <a:ext cx="2182813" cy="669925"/>
        </p:xfrm>
        <a:graphic>
          <a:graphicData uri="http://schemas.openxmlformats.org/presentationml/2006/ole">
            <p:oleObj spid="_x0000_s103492" name="Equation" r:id="rId33" imgW="787400" imgH="241300" progId="Equation.DSMT4">
              <p:embed/>
            </p:oleObj>
          </a:graphicData>
        </a:graphic>
      </p:graphicFrame>
      <p:grpSp>
        <p:nvGrpSpPr>
          <p:cNvPr id="9" name="Group 186"/>
          <p:cNvGrpSpPr>
            <a:grpSpLocks/>
          </p:cNvGrpSpPr>
          <p:nvPr/>
        </p:nvGrpSpPr>
        <p:grpSpPr bwMode="auto">
          <a:xfrm>
            <a:off x="6056313" y="2476500"/>
            <a:ext cx="420687" cy="927100"/>
            <a:chOff x="2971" y="1703"/>
            <a:chExt cx="265" cy="584"/>
          </a:xfrm>
        </p:grpSpPr>
        <p:sp>
          <p:nvSpPr>
            <p:cNvPr id="103478" name="Line 187"/>
            <p:cNvSpPr>
              <a:spLocks noChangeShapeType="1"/>
            </p:cNvSpPr>
            <p:nvPr/>
          </p:nvSpPr>
          <p:spPr bwMode="auto">
            <a:xfrm>
              <a:off x="2982" y="1703"/>
              <a:ext cx="254" cy="0"/>
            </a:xfrm>
            <a:prstGeom prst="line">
              <a:avLst/>
            </a:prstGeom>
            <a:noFill/>
            <a:ln w="12700">
              <a:solidFill>
                <a:schemeClr val="tx1"/>
              </a:solidFill>
              <a:round/>
              <a:headEnd/>
              <a:tailEnd type="triangle" w="med" len="lg"/>
            </a:ln>
          </p:spPr>
          <p:txBody>
            <a:bodyPr/>
            <a:lstStyle/>
            <a:p>
              <a:endParaRPr lang="zh-CN" altLang="en-US"/>
            </a:p>
          </p:txBody>
        </p:sp>
        <p:sp>
          <p:nvSpPr>
            <p:cNvPr id="103479" name="Line 188"/>
            <p:cNvSpPr>
              <a:spLocks noChangeShapeType="1"/>
            </p:cNvSpPr>
            <p:nvPr/>
          </p:nvSpPr>
          <p:spPr bwMode="auto">
            <a:xfrm>
              <a:off x="2982" y="1703"/>
              <a:ext cx="0" cy="584"/>
            </a:xfrm>
            <a:prstGeom prst="line">
              <a:avLst/>
            </a:prstGeom>
            <a:noFill/>
            <a:ln w="12700">
              <a:solidFill>
                <a:schemeClr val="tx1"/>
              </a:solidFill>
              <a:round/>
              <a:headEnd/>
              <a:tailEnd/>
            </a:ln>
          </p:spPr>
          <p:txBody>
            <a:bodyPr/>
            <a:lstStyle/>
            <a:p>
              <a:endParaRPr lang="zh-CN" altLang="en-US"/>
            </a:p>
          </p:txBody>
        </p:sp>
        <p:graphicFrame>
          <p:nvGraphicFramePr>
            <p:cNvPr id="103438" name="Object 189"/>
            <p:cNvGraphicFramePr>
              <a:graphicFrameLocks noChangeAspect="1"/>
            </p:cNvGraphicFramePr>
            <p:nvPr/>
          </p:nvGraphicFramePr>
          <p:xfrm>
            <a:off x="2971" y="2009"/>
            <a:ext cx="214" cy="267"/>
          </p:xfrm>
          <a:graphic>
            <a:graphicData uri="http://schemas.openxmlformats.org/presentationml/2006/ole">
              <p:oleObj spid="_x0000_s103493" name="Equation" r:id="rId34" imgW="190417" imgH="241195" progId="Equation.DSMT4">
                <p:embed/>
              </p:oleObj>
            </a:graphicData>
          </a:graphic>
        </p:graphicFrame>
      </p:grpSp>
      <p:graphicFrame>
        <p:nvGraphicFramePr>
          <p:cNvPr id="101521" name="Object 145"/>
          <p:cNvGraphicFramePr>
            <a:graphicFrameLocks noChangeAspect="1"/>
          </p:cNvGraphicFramePr>
          <p:nvPr/>
        </p:nvGraphicFramePr>
        <p:xfrm>
          <a:off x="1873250" y="3984625"/>
          <a:ext cx="1641475" cy="885825"/>
        </p:xfrm>
        <a:graphic>
          <a:graphicData uri="http://schemas.openxmlformats.org/presentationml/2006/ole">
            <p:oleObj spid="_x0000_s103494" name="Equation" r:id="rId35" imgW="799753" imgH="431613" progId="Equation.DSMT4">
              <p:embed/>
            </p:oleObj>
          </a:graphicData>
        </a:graphic>
      </p:graphicFrame>
      <p:graphicFrame>
        <p:nvGraphicFramePr>
          <p:cNvPr id="101522" name="Object 146"/>
          <p:cNvGraphicFramePr>
            <a:graphicFrameLocks noChangeAspect="1"/>
          </p:cNvGraphicFramePr>
          <p:nvPr/>
        </p:nvGraphicFramePr>
        <p:xfrm>
          <a:off x="3500438" y="3944938"/>
          <a:ext cx="1071562" cy="930275"/>
        </p:xfrm>
        <a:graphic>
          <a:graphicData uri="http://schemas.openxmlformats.org/presentationml/2006/ole">
            <p:oleObj spid="_x0000_s103495" name="Equation" r:id="rId36" imgW="482391" imgH="418918" progId="Equation.DSMT4">
              <p:embed/>
            </p:oleObj>
          </a:graphicData>
        </a:graphic>
      </p:graphicFrame>
      <p:graphicFrame>
        <p:nvGraphicFramePr>
          <p:cNvPr id="101523" name="Object 147"/>
          <p:cNvGraphicFramePr>
            <a:graphicFrameLocks noChangeAspect="1"/>
          </p:cNvGraphicFramePr>
          <p:nvPr/>
        </p:nvGraphicFramePr>
        <p:xfrm>
          <a:off x="2508250" y="4857750"/>
          <a:ext cx="2984500" cy="985838"/>
        </p:xfrm>
        <a:graphic>
          <a:graphicData uri="http://schemas.openxmlformats.org/presentationml/2006/ole">
            <p:oleObj spid="_x0000_s103496" name="Equation" r:id="rId37" imgW="1270000" imgH="419100" progId="Equation.DSMT4">
              <p:embed/>
            </p:oleObj>
          </a:graphicData>
        </a:graphic>
      </p:graphicFrame>
      <p:sp>
        <p:nvSpPr>
          <p:cNvPr id="164" name="Text Box 183"/>
          <p:cNvSpPr txBox="1">
            <a:spLocks noChangeArrowheads="1"/>
          </p:cNvSpPr>
          <p:nvPr/>
        </p:nvSpPr>
        <p:spPr bwMode="auto">
          <a:xfrm>
            <a:off x="166688" y="5889625"/>
            <a:ext cx="2651125" cy="463550"/>
          </a:xfrm>
          <a:prstGeom prst="rect">
            <a:avLst/>
          </a:prstGeom>
          <a:solidFill>
            <a:schemeClr val="bg1"/>
          </a:solidFill>
          <a:ln w="9525" algn="ctr">
            <a:solidFill>
              <a:schemeClr val="bg1"/>
            </a:solidFill>
            <a:miter lim="800000"/>
            <a:headEnd/>
            <a:tailEnd/>
          </a:ln>
        </p:spPr>
        <p:txBody>
          <a:bodyPr lIns="90000" tIns="46800" rIns="90000" bIns="46800">
            <a:spAutoFit/>
          </a:bodyPr>
          <a:lstStyle/>
          <a:p>
            <a:pPr>
              <a:spcBef>
                <a:spcPct val="50000"/>
              </a:spcBef>
            </a:pPr>
            <a:r>
              <a:rPr lang="zh-CN" altLang="en-US" sz="2400"/>
              <a:t>（</a:t>
            </a:r>
            <a:r>
              <a:rPr lang="en-US" altLang="zh-CN" sz="2400"/>
              <a:t>3</a:t>
            </a:r>
            <a:r>
              <a:rPr lang="zh-CN" altLang="en-US" sz="2400"/>
              <a:t>）输出电阻</a:t>
            </a:r>
            <a:r>
              <a:rPr lang="en-US" altLang="zh-CN" sz="2400"/>
              <a:t>R</a:t>
            </a:r>
            <a:r>
              <a:rPr lang="en-US" altLang="zh-CN" sz="2400" baseline="-25000"/>
              <a:t>O</a:t>
            </a:r>
            <a:r>
              <a:rPr lang="zh-CN" altLang="en-US" sz="2400"/>
              <a:t>：</a:t>
            </a:r>
          </a:p>
        </p:txBody>
      </p:sp>
      <p:graphicFrame>
        <p:nvGraphicFramePr>
          <p:cNvPr id="671869" name="Object 125"/>
          <p:cNvGraphicFramePr>
            <a:graphicFrameLocks noChangeAspect="1"/>
          </p:cNvGraphicFramePr>
          <p:nvPr/>
        </p:nvGraphicFramePr>
        <p:xfrm>
          <a:off x="3392488" y="5932488"/>
          <a:ext cx="1258887" cy="552450"/>
        </p:xfrm>
        <a:graphic>
          <a:graphicData uri="http://schemas.openxmlformats.org/presentationml/2006/ole">
            <p:oleObj spid="_x0000_s103497" name="公式" r:id="rId38" imgW="9570600" imgH="4204800" progId="Equation.3">
              <p:embed/>
            </p:oleObj>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linds(horizontal)">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6" fill="hold"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strips(downRight)">
                                      <p:cBhvr>
                                        <p:cTn id="17" dur="500"/>
                                        <p:tgtEl>
                                          <p:spTgt spid="24"/>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101513"/>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101514"/>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101515"/>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3" presetClass="entr" presetSubtype="10" fill="hold" grpId="0" nodeType="clickEffect">
                                  <p:stCondLst>
                                    <p:cond delay="0"/>
                                  </p:stCondLst>
                                  <p:childTnLst>
                                    <p:set>
                                      <p:cBhvr>
                                        <p:cTn id="33" dur="1" fill="hold">
                                          <p:stCondLst>
                                            <p:cond delay="0"/>
                                          </p:stCondLst>
                                        </p:cTn>
                                        <p:tgtEl>
                                          <p:spTgt spid="284853"/>
                                        </p:tgtEl>
                                        <p:attrNameLst>
                                          <p:attrName>style.visibility</p:attrName>
                                        </p:attrNameLst>
                                      </p:cBhvr>
                                      <p:to>
                                        <p:strVal val="visible"/>
                                      </p:to>
                                    </p:set>
                                    <p:animEffect transition="in" filter="blinds(horizontal)">
                                      <p:cBhvr>
                                        <p:cTn id="34" dur="500"/>
                                        <p:tgtEl>
                                          <p:spTgt spid="284853"/>
                                        </p:tgtEl>
                                      </p:cBhvr>
                                    </p:animEffect>
                                  </p:childTnLst>
                                </p:cTn>
                              </p:par>
                            </p:childTnLst>
                          </p:cTn>
                        </p:par>
                      </p:childTnLst>
                    </p:cTn>
                  </p:par>
                  <p:par>
                    <p:cTn id="35" fill="hold">
                      <p:stCondLst>
                        <p:cond delay="indefinite"/>
                      </p:stCondLst>
                      <p:childTnLst>
                        <p:par>
                          <p:cTn id="36" fill="hold">
                            <p:stCondLst>
                              <p:cond delay="0"/>
                            </p:stCondLst>
                            <p:childTnLst>
                              <p:par>
                                <p:cTn id="37" presetID="3" presetClass="entr" presetSubtype="10" fill="hold" grpId="0" nodeType="clickEffect">
                                  <p:stCondLst>
                                    <p:cond delay="0"/>
                                  </p:stCondLst>
                                  <p:childTnLst>
                                    <p:set>
                                      <p:cBhvr>
                                        <p:cTn id="38" dur="1" fill="hold">
                                          <p:stCondLst>
                                            <p:cond delay="0"/>
                                          </p:stCondLst>
                                        </p:cTn>
                                        <p:tgtEl>
                                          <p:spTgt spid="284854"/>
                                        </p:tgtEl>
                                        <p:attrNameLst>
                                          <p:attrName>style.visibility</p:attrName>
                                        </p:attrNameLst>
                                      </p:cBhvr>
                                      <p:to>
                                        <p:strVal val="visible"/>
                                      </p:to>
                                    </p:set>
                                    <p:animEffect transition="in" filter="blinds(horizontal)">
                                      <p:cBhvr>
                                        <p:cTn id="39" dur="500"/>
                                        <p:tgtEl>
                                          <p:spTgt spid="284854"/>
                                        </p:tgtEl>
                                      </p:cBhvr>
                                    </p:animEffect>
                                  </p:childTnLst>
                                </p:cTn>
                              </p:par>
                            </p:childTnLst>
                          </p:cTn>
                        </p:par>
                      </p:childTnLst>
                    </p:cTn>
                  </p:par>
                  <p:par>
                    <p:cTn id="40" fill="hold">
                      <p:stCondLst>
                        <p:cond delay="indefinite"/>
                      </p:stCondLst>
                      <p:childTnLst>
                        <p:par>
                          <p:cTn id="41" fill="hold">
                            <p:stCondLst>
                              <p:cond delay="0"/>
                            </p:stCondLst>
                            <p:childTnLst>
                              <p:par>
                                <p:cTn id="42" presetID="3" presetClass="entr" presetSubtype="10" fill="hold" grpId="0" nodeType="clickEffect">
                                  <p:stCondLst>
                                    <p:cond delay="0"/>
                                  </p:stCondLst>
                                  <p:childTnLst>
                                    <p:set>
                                      <p:cBhvr>
                                        <p:cTn id="43" dur="1" fill="hold">
                                          <p:stCondLst>
                                            <p:cond delay="0"/>
                                          </p:stCondLst>
                                        </p:cTn>
                                        <p:tgtEl>
                                          <p:spTgt spid="284855"/>
                                        </p:tgtEl>
                                        <p:attrNameLst>
                                          <p:attrName>style.visibility</p:attrName>
                                        </p:attrNameLst>
                                      </p:cBhvr>
                                      <p:to>
                                        <p:strVal val="visible"/>
                                      </p:to>
                                    </p:set>
                                    <p:animEffect transition="in" filter="blinds(horizontal)">
                                      <p:cBhvr>
                                        <p:cTn id="44" dur="500"/>
                                        <p:tgtEl>
                                          <p:spTgt spid="284855"/>
                                        </p:tgtEl>
                                      </p:cBhvr>
                                    </p:animEffect>
                                  </p:childTnLst>
                                </p:cTn>
                              </p:par>
                            </p:childTnLst>
                          </p:cTn>
                        </p:par>
                      </p:childTnLst>
                    </p:cTn>
                  </p:par>
                  <p:par>
                    <p:cTn id="45" fill="hold">
                      <p:stCondLst>
                        <p:cond delay="indefinite"/>
                      </p:stCondLst>
                      <p:childTnLst>
                        <p:par>
                          <p:cTn id="46" fill="hold">
                            <p:stCondLst>
                              <p:cond delay="0"/>
                            </p:stCondLst>
                            <p:childTnLst>
                              <p:par>
                                <p:cTn id="47" presetID="3" presetClass="entr" presetSubtype="10" fill="hold" nodeType="clickEffect">
                                  <p:stCondLst>
                                    <p:cond delay="0"/>
                                  </p:stCondLst>
                                  <p:childTnLst>
                                    <p:set>
                                      <p:cBhvr>
                                        <p:cTn id="48" dur="1" fill="hold">
                                          <p:stCondLst>
                                            <p:cond delay="0"/>
                                          </p:stCondLst>
                                        </p:cTn>
                                        <p:tgtEl>
                                          <p:spTgt spid="8"/>
                                        </p:tgtEl>
                                        <p:attrNameLst>
                                          <p:attrName>style.visibility</p:attrName>
                                        </p:attrNameLst>
                                      </p:cBhvr>
                                      <p:to>
                                        <p:strVal val="visible"/>
                                      </p:to>
                                    </p:set>
                                    <p:animEffect transition="in" filter="blinds(horizontal)">
                                      <p:cBhvr>
                                        <p:cTn id="49" dur="500"/>
                                        <p:tgtEl>
                                          <p:spTgt spid="8"/>
                                        </p:tgtEl>
                                      </p:cBhvr>
                                    </p:animEffect>
                                  </p:childTnLst>
                                </p:cTn>
                              </p:par>
                            </p:childTnLst>
                          </p:cTn>
                        </p:par>
                      </p:childTnLst>
                    </p:cTn>
                  </p:par>
                  <p:par>
                    <p:cTn id="50" fill="hold">
                      <p:stCondLst>
                        <p:cond delay="indefinite"/>
                      </p:stCondLst>
                      <p:childTnLst>
                        <p:par>
                          <p:cTn id="51" fill="hold">
                            <p:stCondLst>
                              <p:cond delay="0"/>
                            </p:stCondLst>
                            <p:childTnLst>
                              <p:par>
                                <p:cTn id="52" presetID="3" presetClass="entr" presetSubtype="10" fill="hold" grpId="0" nodeType="clickEffect">
                                  <p:stCondLst>
                                    <p:cond delay="0"/>
                                  </p:stCondLst>
                                  <p:childTnLst>
                                    <p:set>
                                      <p:cBhvr>
                                        <p:cTn id="53" dur="1" fill="hold">
                                          <p:stCondLst>
                                            <p:cond delay="0"/>
                                          </p:stCondLst>
                                        </p:cTn>
                                        <p:tgtEl>
                                          <p:spTgt spid="284856"/>
                                        </p:tgtEl>
                                        <p:attrNameLst>
                                          <p:attrName>style.visibility</p:attrName>
                                        </p:attrNameLst>
                                      </p:cBhvr>
                                      <p:to>
                                        <p:strVal val="visible"/>
                                      </p:to>
                                    </p:set>
                                    <p:animEffect transition="in" filter="blinds(horizontal)">
                                      <p:cBhvr>
                                        <p:cTn id="54" dur="500"/>
                                        <p:tgtEl>
                                          <p:spTgt spid="284856"/>
                                        </p:tgtEl>
                                      </p:cBhvr>
                                    </p:animEffect>
                                  </p:childTnLst>
                                </p:cTn>
                              </p:par>
                              <p:par>
                                <p:cTn id="55" presetID="3" presetClass="entr" presetSubtype="10" fill="hold" nodeType="withEffect">
                                  <p:stCondLst>
                                    <p:cond delay="0"/>
                                  </p:stCondLst>
                                  <p:childTnLst>
                                    <p:set>
                                      <p:cBhvr>
                                        <p:cTn id="56" dur="1" fill="hold">
                                          <p:stCondLst>
                                            <p:cond delay="0"/>
                                          </p:stCondLst>
                                        </p:cTn>
                                        <p:tgtEl>
                                          <p:spTgt spid="284857"/>
                                        </p:tgtEl>
                                        <p:attrNameLst>
                                          <p:attrName>style.visibility</p:attrName>
                                        </p:attrNameLst>
                                      </p:cBhvr>
                                      <p:to>
                                        <p:strVal val="visible"/>
                                      </p:to>
                                    </p:set>
                                    <p:animEffect transition="in" filter="blinds(horizontal)">
                                      <p:cBhvr>
                                        <p:cTn id="57" dur="500"/>
                                        <p:tgtEl>
                                          <p:spTgt spid="284857"/>
                                        </p:tgtEl>
                                      </p:cBhvr>
                                    </p:animEffect>
                                  </p:childTnLst>
                                </p:cTn>
                              </p:par>
                            </p:childTnLst>
                          </p:cTn>
                        </p:par>
                      </p:childTnLst>
                    </p:cTn>
                  </p:par>
                  <p:par>
                    <p:cTn id="58" fill="hold">
                      <p:stCondLst>
                        <p:cond delay="indefinite"/>
                      </p:stCondLst>
                      <p:childTnLst>
                        <p:par>
                          <p:cTn id="59" fill="hold">
                            <p:stCondLst>
                              <p:cond delay="0"/>
                            </p:stCondLst>
                            <p:childTnLst>
                              <p:par>
                                <p:cTn id="60" presetID="3" presetClass="entr" presetSubtype="10" fill="hold" grpId="0" nodeType="clickEffect">
                                  <p:stCondLst>
                                    <p:cond delay="0"/>
                                  </p:stCondLst>
                                  <p:childTnLst>
                                    <p:set>
                                      <p:cBhvr>
                                        <p:cTn id="61" dur="1" fill="hold">
                                          <p:stCondLst>
                                            <p:cond delay="0"/>
                                          </p:stCondLst>
                                        </p:cTn>
                                        <p:tgtEl>
                                          <p:spTgt spid="284781"/>
                                        </p:tgtEl>
                                        <p:attrNameLst>
                                          <p:attrName>style.visibility</p:attrName>
                                        </p:attrNameLst>
                                      </p:cBhvr>
                                      <p:to>
                                        <p:strVal val="visible"/>
                                      </p:to>
                                    </p:set>
                                    <p:animEffect transition="in" filter="blinds(horizontal)">
                                      <p:cBhvr>
                                        <p:cTn id="62" dur="500"/>
                                        <p:tgtEl>
                                          <p:spTgt spid="284781"/>
                                        </p:tgtEl>
                                      </p:cBhvr>
                                    </p:animEffect>
                                  </p:childTnLst>
                                </p:cTn>
                              </p:par>
                              <p:par>
                                <p:cTn id="63" presetID="3" presetClass="entr" presetSubtype="10" fill="hold" nodeType="withEffect">
                                  <p:stCondLst>
                                    <p:cond delay="0"/>
                                  </p:stCondLst>
                                  <p:childTnLst>
                                    <p:set>
                                      <p:cBhvr>
                                        <p:cTn id="64" dur="1" fill="hold">
                                          <p:stCondLst>
                                            <p:cond delay="0"/>
                                          </p:stCondLst>
                                        </p:cTn>
                                        <p:tgtEl>
                                          <p:spTgt spid="284782"/>
                                        </p:tgtEl>
                                        <p:attrNameLst>
                                          <p:attrName>style.visibility</p:attrName>
                                        </p:attrNameLst>
                                      </p:cBhvr>
                                      <p:to>
                                        <p:strVal val="visible"/>
                                      </p:to>
                                    </p:set>
                                    <p:animEffect transition="in" filter="blinds(horizontal)">
                                      <p:cBhvr>
                                        <p:cTn id="65" dur="500"/>
                                        <p:tgtEl>
                                          <p:spTgt spid="284782"/>
                                        </p:tgtEl>
                                      </p:cBhvr>
                                    </p:animEffect>
                                  </p:childTnLst>
                                </p:cTn>
                              </p:par>
                            </p:childTnLst>
                          </p:cTn>
                        </p:par>
                      </p:childTnLst>
                    </p:cTn>
                  </p:par>
                  <p:par>
                    <p:cTn id="66" fill="hold">
                      <p:stCondLst>
                        <p:cond delay="indefinite"/>
                      </p:stCondLst>
                      <p:childTnLst>
                        <p:par>
                          <p:cTn id="67" fill="hold">
                            <p:stCondLst>
                              <p:cond delay="0"/>
                            </p:stCondLst>
                            <p:childTnLst>
                              <p:par>
                                <p:cTn id="68" presetID="3" presetClass="entr" presetSubtype="10" fill="hold" nodeType="clickEffect">
                                  <p:stCondLst>
                                    <p:cond delay="0"/>
                                  </p:stCondLst>
                                  <p:childTnLst>
                                    <p:set>
                                      <p:cBhvr>
                                        <p:cTn id="69" dur="1" fill="hold">
                                          <p:stCondLst>
                                            <p:cond delay="0"/>
                                          </p:stCondLst>
                                        </p:cTn>
                                        <p:tgtEl>
                                          <p:spTgt spid="9"/>
                                        </p:tgtEl>
                                        <p:attrNameLst>
                                          <p:attrName>style.visibility</p:attrName>
                                        </p:attrNameLst>
                                      </p:cBhvr>
                                      <p:to>
                                        <p:strVal val="visible"/>
                                      </p:to>
                                    </p:set>
                                    <p:animEffect transition="in" filter="blinds(horizontal)">
                                      <p:cBhvr>
                                        <p:cTn id="70" dur="500"/>
                                        <p:tgtEl>
                                          <p:spTgt spid="9"/>
                                        </p:tgtEl>
                                      </p:cBhvr>
                                    </p:animEffect>
                                  </p:childTnLst>
                                </p:cTn>
                              </p:par>
                            </p:childTnLst>
                          </p:cTn>
                        </p:par>
                      </p:childTnLst>
                    </p:cTn>
                  </p:par>
                  <p:par>
                    <p:cTn id="71" fill="hold">
                      <p:stCondLst>
                        <p:cond delay="indefinite"/>
                      </p:stCondLst>
                      <p:childTnLst>
                        <p:par>
                          <p:cTn id="72" fill="hold">
                            <p:stCondLst>
                              <p:cond delay="0"/>
                            </p:stCondLst>
                            <p:childTnLst>
                              <p:par>
                                <p:cTn id="73" presetID="18" presetClass="entr" presetSubtype="6" fill="hold" nodeType="clickEffect">
                                  <p:stCondLst>
                                    <p:cond delay="0"/>
                                  </p:stCondLst>
                                  <p:childTnLst>
                                    <p:set>
                                      <p:cBhvr>
                                        <p:cTn id="74" dur="1" fill="hold">
                                          <p:stCondLst>
                                            <p:cond delay="0"/>
                                          </p:stCondLst>
                                        </p:cTn>
                                        <p:tgtEl>
                                          <p:spTgt spid="154"/>
                                        </p:tgtEl>
                                        <p:attrNameLst>
                                          <p:attrName>style.visibility</p:attrName>
                                        </p:attrNameLst>
                                      </p:cBhvr>
                                      <p:to>
                                        <p:strVal val="visible"/>
                                      </p:to>
                                    </p:set>
                                    <p:animEffect transition="in" filter="strips(downRight)">
                                      <p:cBhvr>
                                        <p:cTn id="75" dur="500"/>
                                        <p:tgtEl>
                                          <p:spTgt spid="154"/>
                                        </p:tgtEl>
                                      </p:cBhvr>
                                    </p:animEffect>
                                  </p:childTnLst>
                                </p:cTn>
                              </p:par>
                            </p:childTnLst>
                          </p:cTn>
                        </p:par>
                      </p:childTnLst>
                    </p:cTn>
                  </p:par>
                  <p:par>
                    <p:cTn id="76" fill="hold">
                      <p:stCondLst>
                        <p:cond delay="indefinite"/>
                      </p:stCondLst>
                      <p:childTnLst>
                        <p:par>
                          <p:cTn id="77" fill="hold">
                            <p:stCondLst>
                              <p:cond delay="0"/>
                            </p:stCondLst>
                            <p:childTnLst>
                              <p:par>
                                <p:cTn id="78" presetID="1" presetClass="entr" presetSubtype="0" fill="hold" nodeType="clickEffect">
                                  <p:stCondLst>
                                    <p:cond delay="0"/>
                                  </p:stCondLst>
                                  <p:childTnLst>
                                    <p:set>
                                      <p:cBhvr>
                                        <p:cTn id="79" dur="1" fill="hold">
                                          <p:stCondLst>
                                            <p:cond delay="0"/>
                                          </p:stCondLst>
                                        </p:cTn>
                                        <p:tgtEl>
                                          <p:spTgt spid="101521"/>
                                        </p:tgtEl>
                                        <p:attrNameLst>
                                          <p:attrName>style.visibility</p:attrName>
                                        </p:attrNameLst>
                                      </p:cBhvr>
                                      <p:to>
                                        <p:strVal val="visible"/>
                                      </p:to>
                                    </p:set>
                                  </p:childTnLst>
                                </p:cTn>
                              </p:par>
                            </p:childTnLst>
                          </p:cTn>
                        </p:par>
                      </p:childTnLst>
                    </p:cTn>
                  </p:par>
                  <p:par>
                    <p:cTn id="80" fill="hold">
                      <p:stCondLst>
                        <p:cond delay="indefinite"/>
                      </p:stCondLst>
                      <p:childTnLst>
                        <p:par>
                          <p:cTn id="81" fill="hold">
                            <p:stCondLst>
                              <p:cond delay="0"/>
                            </p:stCondLst>
                            <p:childTnLst>
                              <p:par>
                                <p:cTn id="82" presetID="1" presetClass="entr" presetSubtype="0" fill="hold" nodeType="clickEffect">
                                  <p:stCondLst>
                                    <p:cond delay="0"/>
                                  </p:stCondLst>
                                  <p:childTnLst>
                                    <p:set>
                                      <p:cBhvr>
                                        <p:cTn id="83" dur="1" fill="hold">
                                          <p:stCondLst>
                                            <p:cond delay="0"/>
                                          </p:stCondLst>
                                        </p:cTn>
                                        <p:tgtEl>
                                          <p:spTgt spid="101522"/>
                                        </p:tgtEl>
                                        <p:attrNameLst>
                                          <p:attrName>style.visibility</p:attrName>
                                        </p:attrNameLst>
                                      </p:cBhvr>
                                      <p:to>
                                        <p:strVal val="visible"/>
                                      </p:to>
                                    </p:set>
                                  </p:childTnLst>
                                </p:cTn>
                              </p:par>
                            </p:childTnLst>
                          </p:cTn>
                        </p:par>
                      </p:childTnLst>
                    </p:cTn>
                  </p:par>
                  <p:par>
                    <p:cTn id="84" fill="hold">
                      <p:stCondLst>
                        <p:cond delay="indefinite"/>
                      </p:stCondLst>
                      <p:childTnLst>
                        <p:par>
                          <p:cTn id="85" fill="hold">
                            <p:stCondLst>
                              <p:cond delay="0"/>
                            </p:stCondLst>
                            <p:childTnLst>
                              <p:par>
                                <p:cTn id="86" presetID="18" presetClass="entr" presetSubtype="6" fill="hold" nodeType="clickEffect">
                                  <p:stCondLst>
                                    <p:cond delay="0"/>
                                  </p:stCondLst>
                                  <p:childTnLst>
                                    <p:set>
                                      <p:cBhvr>
                                        <p:cTn id="87" dur="1" fill="hold">
                                          <p:stCondLst>
                                            <p:cond delay="0"/>
                                          </p:stCondLst>
                                        </p:cTn>
                                        <p:tgtEl>
                                          <p:spTgt spid="155"/>
                                        </p:tgtEl>
                                        <p:attrNameLst>
                                          <p:attrName>style.visibility</p:attrName>
                                        </p:attrNameLst>
                                      </p:cBhvr>
                                      <p:to>
                                        <p:strVal val="visible"/>
                                      </p:to>
                                    </p:set>
                                    <p:animEffect transition="in" filter="strips(downRight)">
                                      <p:cBhvr>
                                        <p:cTn id="88" dur="500"/>
                                        <p:tgtEl>
                                          <p:spTgt spid="155"/>
                                        </p:tgtEl>
                                      </p:cBhvr>
                                    </p:animEffec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nodeType="clickEffect">
                                  <p:stCondLst>
                                    <p:cond delay="0"/>
                                  </p:stCondLst>
                                  <p:childTnLst>
                                    <p:set>
                                      <p:cBhvr>
                                        <p:cTn id="92" dur="1" fill="hold">
                                          <p:stCondLst>
                                            <p:cond delay="0"/>
                                          </p:stCondLst>
                                        </p:cTn>
                                        <p:tgtEl>
                                          <p:spTgt spid="101523"/>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3" presetClass="entr" presetSubtype="10" fill="hold" grpId="0" nodeType="clickEffect">
                                  <p:stCondLst>
                                    <p:cond delay="0"/>
                                  </p:stCondLst>
                                  <p:childTnLst>
                                    <p:set>
                                      <p:cBhvr>
                                        <p:cTn id="96" dur="1" fill="hold">
                                          <p:stCondLst>
                                            <p:cond delay="0"/>
                                          </p:stCondLst>
                                        </p:cTn>
                                        <p:tgtEl>
                                          <p:spTgt spid="284863"/>
                                        </p:tgtEl>
                                        <p:attrNameLst>
                                          <p:attrName>style.visibility</p:attrName>
                                        </p:attrNameLst>
                                      </p:cBhvr>
                                      <p:to>
                                        <p:strVal val="visible"/>
                                      </p:to>
                                    </p:set>
                                    <p:animEffect transition="in" filter="blinds(horizontal)">
                                      <p:cBhvr>
                                        <p:cTn id="97" dur="500"/>
                                        <p:tgtEl>
                                          <p:spTgt spid="284863"/>
                                        </p:tgtEl>
                                      </p:cBhvr>
                                    </p:animEffect>
                                  </p:childTnLst>
                                </p:cTn>
                              </p:par>
                            </p:childTnLst>
                          </p:cTn>
                        </p:par>
                      </p:childTnLst>
                    </p:cTn>
                  </p:par>
                  <p:par>
                    <p:cTn id="98" fill="hold">
                      <p:stCondLst>
                        <p:cond delay="indefinite"/>
                      </p:stCondLst>
                      <p:childTnLst>
                        <p:par>
                          <p:cTn id="99" fill="hold">
                            <p:stCondLst>
                              <p:cond delay="0"/>
                            </p:stCondLst>
                            <p:childTnLst>
                              <p:par>
                                <p:cTn id="100" presetID="3" presetClass="entr" presetSubtype="10" fill="hold" grpId="0" nodeType="clickEffect">
                                  <p:stCondLst>
                                    <p:cond delay="0"/>
                                  </p:stCondLst>
                                  <p:childTnLst>
                                    <p:set>
                                      <p:cBhvr>
                                        <p:cTn id="101" dur="1" fill="hold">
                                          <p:stCondLst>
                                            <p:cond delay="0"/>
                                          </p:stCondLst>
                                        </p:cTn>
                                        <p:tgtEl>
                                          <p:spTgt spid="284864"/>
                                        </p:tgtEl>
                                        <p:attrNameLst>
                                          <p:attrName>style.visibility</p:attrName>
                                        </p:attrNameLst>
                                      </p:cBhvr>
                                      <p:to>
                                        <p:strVal val="visible"/>
                                      </p:to>
                                    </p:set>
                                    <p:animEffect transition="in" filter="blinds(horizontal)">
                                      <p:cBhvr>
                                        <p:cTn id="102" dur="500"/>
                                        <p:tgtEl>
                                          <p:spTgt spid="284864"/>
                                        </p:tgtEl>
                                      </p:cBhvr>
                                    </p:animEffect>
                                  </p:childTnLst>
                                </p:cTn>
                              </p:par>
                            </p:childTnLst>
                          </p:cTn>
                        </p:par>
                      </p:childTnLst>
                    </p:cTn>
                  </p:par>
                  <p:par>
                    <p:cTn id="103" fill="hold">
                      <p:stCondLst>
                        <p:cond delay="indefinite"/>
                      </p:stCondLst>
                      <p:childTnLst>
                        <p:par>
                          <p:cTn id="104" fill="hold">
                            <p:stCondLst>
                              <p:cond delay="0"/>
                            </p:stCondLst>
                            <p:childTnLst>
                              <p:par>
                                <p:cTn id="105" presetID="3" presetClass="entr" presetSubtype="10" fill="hold" grpId="0" nodeType="clickEffect">
                                  <p:stCondLst>
                                    <p:cond delay="0"/>
                                  </p:stCondLst>
                                  <p:childTnLst>
                                    <p:set>
                                      <p:cBhvr>
                                        <p:cTn id="106" dur="1" fill="hold">
                                          <p:stCondLst>
                                            <p:cond delay="0"/>
                                          </p:stCondLst>
                                        </p:cTn>
                                        <p:tgtEl>
                                          <p:spTgt spid="164"/>
                                        </p:tgtEl>
                                        <p:attrNameLst>
                                          <p:attrName>style.visibility</p:attrName>
                                        </p:attrNameLst>
                                      </p:cBhvr>
                                      <p:to>
                                        <p:strVal val="visible"/>
                                      </p:to>
                                    </p:set>
                                    <p:animEffect transition="in" filter="blinds(horizontal)">
                                      <p:cBhvr>
                                        <p:cTn id="107" dur="500"/>
                                        <p:tgtEl>
                                          <p:spTgt spid="164"/>
                                        </p:tgtEl>
                                      </p:cBhvr>
                                    </p:animEffect>
                                  </p:childTnLst>
                                </p:cTn>
                              </p:par>
                            </p:childTnLst>
                          </p:cTn>
                        </p:par>
                      </p:childTnLst>
                    </p:cTn>
                  </p:par>
                  <p:par>
                    <p:cTn id="108" fill="hold">
                      <p:stCondLst>
                        <p:cond delay="indefinite"/>
                      </p:stCondLst>
                      <p:childTnLst>
                        <p:par>
                          <p:cTn id="109" fill="hold">
                            <p:stCondLst>
                              <p:cond delay="0"/>
                            </p:stCondLst>
                            <p:childTnLst>
                              <p:par>
                                <p:cTn id="110" presetID="18" presetClass="entr" presetSubtype="6" fill="hold" nodeType="clickEffect">
                                  <p:stCondLst>
                                    <p:cond delay="0"/>
                                  </p:stCondLst>
                                  <p:childTnLst>
                                    <p:set>
                                      <p:cBhvr>
                                        <p:cTn id="111" dur="1" fill="hold">
                                          <p:stCondLst>
                                            <p:cond delay="0"/>
                                          </p:stCondLst>
                                        </p:cTn>
                                        <p:tgtEl>
                                          <p:spTgt spid="671869"/>
                                        </p:tgtEl>
                                        <p:attrNameLst>
                                          <p:attrName>style.visibility</p:attrName>
                                        </p:attrNameLst>
                                      </p:cBhvr>
                                      <p:to>
                                        <p:strVal val="visible"/>
                                      </p:to>
                                    </p:set>
                                    <p:animEffect transition="in" filter="strips(downRight)">
                                      <p:cBhvr>
                                        <p:cTn id="112" dur="500"/>
                                        <p:tgtEl>
                                          <p:spTgt spid="6718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4781" grpId="0" animBg="1"/>
      <p:bldP spid="284853" grpId="0" animBg="1"/>
      <p:bldP spid="284854" grpId="0" animBg="1"/>
      <p:bldP spid="284855" grpId="0" animBg="1"/>
      <p:bldP spid="284856" grpId="0" animBg="1"/>
      <p:bldP spid="284863" grpId="0" animBg="1"/>
      <p:bldP spid="284864" grpId="0" animBg="1"/>
      <p:bldP spid="164" grpId="0" animBg="1"/>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1" name="Text Box 2"/>
          <p:cNvSpPr txBox="1">
            <a:spLocks noChangeArrowheads="1"/>
          </p:cNvSpPr>
          <p:nvPr/>
        </p:nvSpPr>
        <p:spPr bwMode="auto">
          <a:xfrm>
            <a:off x="1895475" y="692150"/>
            <a:ext cx="4056063" cy="641350"/>
          </a:xfrm>
          <a:prstGeom prst="rect">
            <a:avLst/>
          </a:prstGeom>
          <a:noFill/>
          <a:ln w="38100">
            <a:noFill/>
            <a:miter lim="800000"/>
            <a:headEnd/>
            <a:tailEnd/>
          </a:ln>
        </p:spPr>
        <p:txBody>
          <a:bodyPr lIns="90000" tIns="46800" rIns="90000" bIns="46800" anchor="ctr">
            <a:spAutoFit/>
          </a:bodyPr>
          <a:lstStyle/>
          <a:p>
            <a:pPr algn="ctr"/>
            <a:r>
              <a:rPr lang="zh-CN" altLang="en-US" sz="3600" u="sng">
                <a:solidFill>
                  <a:srgbClr val="0000FF"/>
                </a:solidFill>
              </a:rPr>
              <a:t>共基极电路的特点</a:t>
            </a:r>
          </a:p>
        </p:txBody>
      </p:sp>
      <p:sp>
        <p:nvSpPr>
          <p:cNvPr id="672771" name="Text Box 3"/>
          <p:cNvSpPr txBox="1">
            <a:spLocks noChangeArrowheads="1"/>
          </p:cNvSpPr>
          <p:nvPr/>
        </p:nvSpPr>
        <p:spPr bwMode="auto">
          <a:xfrm>
            <a:off x="914400" y="1931988"/>
            <a:ext cx="7505700" cy="955675"/>
          </a:xfrm>
          <a:prstGeom prst="rect">
            <a:avLst/>
          </a:prstGeom>
          <a:noFill/>
          <a:ln w="38100">
            <a:noFill/>
            <a:miter lim="800000"/>
            <a:headEnd/>
            <a:tailEnd/>
          </a:ln>
        </p:spPr>
        <p:txBody>
          <a:bodyPr lIns="90000" tIns="46800" rIns="90000" bIns="46800" anchor="ctr">
            <a:spAutoFit/>
          </a:bodyPr>
          <a:lstStyle/>
          <a:p>
            <a:pPr marL="377825" indent="-377825"/>
            <a:r>
              <a:rPr lang="en-US" altLang="zh-CN" sz="2800"/>
              <a:t>1. </a:t>
            </a:r>
            <a:r>
              <a:rPr lang="zh-CN" altLang="en-US" sz="2800"/>
              <a:t>电压增益在数值上与共射极放大电路一样，只是差了一个负号。</a:t>
            </a:r>
          </a:p>
        </p:txBody>
      </p:sp>
      <p:sp>
        <p:nvSpPr>
          <p:cNvPr id="672772" name="Text Box 4"/>
          <p:cNvSpPr txBox="1">
            <a:spLocks noChangeArrowheads="1"/>
          </p:cNvSpPr>
          <p:nvPr/>
        </p:nvSpPr>
        <p:spPr bwMode="auto">
          <a:xfrm>
            <a:off x="933450" y="3144838"/>
            <a:ext cx="7505700" cy="955675"/>
          </a:xfrm>
          <a:prstGeom prst="rect">
            <a:avLst/>
          </a:prstGeom>
          <a:noFill/>
          <a:ln w="38100">
            <a:noFill/>
            <a:miter lim="800000"/>
            <a:headEnd/>
            <a:tailEnd/>
          </a:ln>
        </p:spPr>
        <p:txBody>
          <a:bodyPr lIns="90000" tIns="46800" rIns="90000" bIns="46800" anchor="ctr">
            <a:spAutoFit/>
          </a:bodyPr>
          <a:lstStyle/>
          <a:p>
            <a:pPr marL="377825" indent="-377825"/>
            <a:r>
              <a:rPr lang="en-US" altLang="zh-CN" sz="2800"/>
              <a:t>2. </a:t>
            </a:r>
            <a:r>
              <a:rPr lang="zh-CN" altLang="en-US" sz="2800"/>
              <a:t>输出电阻与共射放大电路基本一样，但输入电阻可以做得很低。</a:t>
            </a:r>
          </a:p>
        </p:txBody>
      </p:sp>
      <p:grpSp>
        <p:nvGrpSpPr>
          <p:cNvPr id="2" name="Group 7"/>
          <p:cNvGrpSpPr>
            <a:grpSpLocks/>
          </p:cNvGrpSpPr>
          <p:nvPr/>
        </p:nvGrpSpPr>
        <p:grpSpPr bwMode="auto">
          <a:xfrm>
            <a:off x="865188" y="4478338"/>
            <a:ext cx="7505700" cy="955675"/>
            <a:chOff x="589" y="2696"/>
            <a:chExt cx="4728" cy="602"/>
          </a:xfrm>
        </p:grpSpPr>
        <p:sp>
          <p:nvSpPr>
            <p:cNvPr id="104458" name="Text Box 5"/>
            <p:cNvSpPr txBox="1">
              <a:spLocks noChangeArrowheads="1"/>
            </p:cNvSpPr>
            <p:nvPr/>
          </p:nvSpPr>
          <p:spPr bwMode="auto">
            <a:xfrm>
              <a:off x="589" y="2696"/>
              <a:ext cx="4728" cy="602"/>
            </a:xfrm>
            <a:prstGeom prst="rect">
              <a:avLst/>
            </a:prstGeom>
            <a:noFill/>
            <a:ln w="38100">
              <a:noFill/>
              <a:miter lim="800000"/>
              <a:headEnd/>
              <a:tailEnd/>
            </a:ln>
          </p:spPr>
          <p:txBody>
            <a:bodyPr lIns="90000" tIns="46800" rIns="90000" bIns="46800" anchor="ctr">
              <a:spAutoFit/>
            </a:bodyPr>
            <a:lstStyle/>
            <a:p>
              <a:pPr marL="377825" indent="-377825"/>
              <a:r>
                <a:rPr lang="en-US" altLang="zh-CN" sz="2800"/>
                <a:t>3. </a:t>
              </a:r>
              <a:r>
                <a:rPr lang="zh-CN" altLang="en-US" sz="2800"/>
                <a:t>电流放大系数                     ，所以又称为电流跟随器。</a:t>
              </a:r>
            </a:p>
          </p:txBody>
        </p:sp>
        <p:graphicFrame>
          <p:nvGraphicFramePr>
            <p:cNvPr id="104450" name="Object 6"/>
            <p:cNvGraphicFramePr>
              <a:graphicFrameLocks noChangeAspect="1"/>
            </p:cNvGraphicFramePr>
            <p:nvPr/>
          </p:nvGraphicFramePr>
          <p:xfrm>
            <a:off x="2274" y="2710"/>
            <a:ext cx="1230" cy="336"/>
          </p:xfrm>
          <a:graphic>
            <a:graphicData uri="http://schemas.openxmlformats.org/presentationml/2006/ole">
              <p:oleObj spid="_x0000_s104451" name="Equation" r:id="rId4" imgW="838200" imgH="228600" progId="Equation.DSMT4">
                <p:embed/>
              </p:oleObj>
            </a:graphicData>
          </a:graphic>
        </p:graphicFrame>
      </p:grpSp>
      <p:sp>
        <p:nvSpPr>
          <p:cNvPr id="104455" name="日期占位符 1"/>
          <p:cNvSpPr>
            <a:spLocks noGrp="1"/>
          </p:cNvSpPr>
          <p:nvPr>
            <p:ph type="dt" sz="quarter" idx="10"/>
          </p:nvPr>
        </p:nvSpPr>
        <p:spPr>
          <a:xfrm>
            <a:off x="457200" y="6524625"/>
            <a:ext cx="2133600" cy="476250"/>
          </a:xfrm>
          <a:noFill/>
        </p:spPr>
        <p:txBody>
          <a:bodyPr/>
          <a:lstStyle/>
          <a:p>
            <a:fld id="{68D6CF7C-F1EE-444D-8290-5045653F9DE5}" type="datetime1">
              <a:rPr lang="zh-CN" altLang="en-US" smtClean="0">
                <a:latin typeface="Arial" pitchFamily="34" charset="0"/>
              </a:rPr>
              <a:pPr/>
              <a:t>2019-10-9</a:t>
            </a:fld>
            <a:endParaRPr lang="en-US" altLang="zh-CN" smtClean="0">
              <a:latin typeface="Arial" pitchFamily="34" charset="0"/>
            </a:endParaRPr>
          </a:p>
        </p:txBody>
      </p:sp>
      <p:sp>
        <p:nvSpPr>
          <p:cNvPr id="104456" name="页脚占位符 2"/>
          <p:cNvSpPr>
            <a:spLocks noGrp="1"/>
          </p:cNvSpPr>
          <p:nvPr>
            <p:ph type="ftr" sz="quarter" idx="11"/>
          </p:nvPr>
        </p:nvSpPr>
        <p:spPr>
          <a:xfrm>
            <a:off x="3124200" y="6524625"/>
            <a:ext cx="2895600" cy="476250"/>
          </a:xfrm>
          <a:noFill/>
        </p:spPr>
        <p:txBody>
          <a:bodyPr/>
          <a:lstStyle/>
          <a:p>
            <a:r>
              <a:rPr lang="en-US" altLang="zh-CN" smtClean="0">
                <a:latin typeface="Arial" pitchFamily="34" charset="0"/>
              </a:rPr>
              <a:t>电工电子教研室</a:t>
            </a:r>
          </a:p>
        </p:txBody>
      </p:sp>
      <p:sp>
        <p:nvSpPr>
          <p:cNvPr id="104457" name="灯片编号占位符 3"/>
          <p:cNvSpPr>
            <a:spLocks noGrp="1"/>
          </p:cNvSpPr>
          <p:nvPr>
            <p:ph type="sldNum" sz="quarter" idx="12"/>
          </p:nvPr>
        </p:nvSpPr>
        <p:spPr>
          <a:xfrm>
            <a:off x="6553200" y="6524625"/>
            <a:ext cx="2133600" cy="476250"/>
          </a:xfrm>
          <a:noFill/>
        </p:spPr>
        <p:txBody>
          <a:bodyPr/>
          <a:lstStyle/>
          <a:p>
            <a:fld id="{6697FA82-B9FE-4569-AAB1-C6374DAAEE05}" type="slidenum">
              <a:rPr lang="en-US" altLang="zh-CN" smtClean="0">
                <a:latin typeface="Arial" pitchFamily="34" charset="0"/>
              </a:rPr>
              <a:pPr/>
              <a:t>121</a:t>
            </a:fld>
            <a:endParaRPr lang="en-US" altLang="zh-CN" smtClean="0">
              <a:latin typeface="Arial" pitchFamily="34"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72771"/>
                                        </p:tgtEl>
                                        <p:attrNameLst>
                                          <p:attrName>style.visibility</p:attrName>
                                        </p:attrNameLst>
                                      </p:cBhvr>
                                      <p:to>
                                        <p:strVal val="visible"/>
                                      </p:to>
                                    </p:set>
                                    <p:animEffect transition="in" filter="blinds(horizontal)">
                                      <p:cBhvr>
                                        <p:cTn id="7" dur="500"/>
                                        <p:tgtEl>
                                          <p:spTgt spid="672771"/>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72772"/>
                                        </p:tgtEl>
                                        <p:attrNameLst>
                                          <p:attrName>style.visibility</p:attrName>
                                        </p:attrNameLst>
                                      </p:cBhvr>
                                      <p:to>
                                        <p:strVal val="visible"/>
                                      </p:to>
                                    </p:set>
                                    <p:animEffect transition="in" filter="blinds(horizontal)">
                                      <p:cBhvr>
                                        <p:cTn id="12" dur="500"/>
                                        <p:tgtEl>
                                          <p:spTgt spid="67277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blinds(horizontal)">
                                      <p:cBhvr>
                                        <p:cTn id="1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2771" grpId="0"/>
      <p:bldP spid="672772" grpId="0"/>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 name="Rectangle 3"/>
          <p:cNvSpPr>
            <a:spLocks noChangeArrowheads="1"/>
          </p:cNvSpPr>
          <p:nvPr/>
        </p:nvSpPr>
        <p:spPr bwMode="auto">
          <a:xfrm>
            <a:off x="466725" y="4579938"/>
            <a:ext cx="8305800" cy="1698625"/>
          </a:xfrm>
          <a:prstGeom prst="rect">
            <a:avLst/>
          </a:prstGeom>
          <a:noFill/>
          <a:ln w="9525">
            <a:noFill/>
            <a:miter lim="800000"/>
            <a:headEnd/>
            <a:tailEnd/>
          </a:ln>
        </p:spPr>
        <p:txBody>
          <a:bodyPr>
            <a:spAutoFit/>
          </a:bodyPr>
          <a:lstStyle/>
          <a:p>
            <a:pPr>
              <a:lnSpc>
                <a:spcPct val="120000"/>
              </a:lnSpc>
            </a:pPr>
            <a:r>
              <a:rPr kumimoji="1" lang="zh-CN" altLang="en-US" sz="2200">
                <a:solidFill>
                  <a:srgbClr val="000000"/>
                </a:solidFill>
                <a:latin typeface="楷体_GB2312" pitchFamily="49" charset="-122"/>
                <a:ea typeface="楷体_GB2312" pitchFamily="49" charset="-122"/>
              </a:rPr>
              <a:t>以输入、输出信号的位置为判断依据：</a:t>
            </a:r>
          </a:p>
          <a:p>
            <a:pPr>
              <a:lnSpc>
                <a:spcPct val="120000"/>
              </a:lnSpc>
            </a:pPr>
            <a:r>
              <a:rPr kumimoji="1" lang="zh-CN" altLang="en-US" sz="2200">
                <a:solidFill>
                  <a:srgbClr val="000000"/>
                </a:solidFill>
                <a:latin typeface="楷体_GB2312" pitchFamily="49" charset="-122"/>
                <a:ea typeface="楷体_GB2312" pitchFamily="49" charset="-122"/>
              </a:rPr>
              <a:t>    信号由基极输入，集电极输出</a:t>
            </a:r>
            <a:r>
              <a:rPr kumimoji="1" lang="en-US" altLang="zh-CN" sz="2200">
                <a:solidFill>
                  <a:srgbClr val="000000"/>
                </a:solidFill>
                <a:latin typeface="Times New Roman" pitchFamily="18" charset="0"/>
                <a:ea typeface="楷体_GB2312" pitchFamily="49" charset="-122"/>
              </a:rPr>
              <a:t>——</a:t>
            </a:r>
            <a:r>
              <a:rPr kumimoji="1" lang="en-US" altLang="zh-CN" sz="2200">
                <a:solidFill>
                  <a:srgbClr val="000000"/>
                </a:solidFill>
                <a:latin typeface="楷体_GB2312" pitchFamily="49" charset="-122"/>
                <a:ea typeface="楷体_GB2312" pitchFamily="49" charset="-122"/>
              </a:rPr>
              <a:t> </a:t>
            </a:r>
            <a:r>
              <a:rPr kumimoji="1" lang="zh-CN" altLang="en-US" sz="2200">
                <a:solidFill>
                  <a:srgbClr val="000000"/>
                </a:solidFill>
                <a:latin typeface="楷体_GB2312" pitchFamily="49" charset="-122"/>
                <a:ea typeface="楷体_GB2312" pitchFamily="49" charset="-122"/>
              </a:rPr>
              <a:t>共射极放大电路</a:t>
            </a:r>
          </a:p>
          <a:p>
            <a:pPr>
              <a:lnSpc>
                <a:spcPct val="120000"/>
              </a:lnSpc>
            </a:pPr>
            <a:r>
              <a:rPr kumimoji="1" lang="zh-CN" altLang="en-US" sz="2200">
                <a:solidFill>
                  <a:srgbClr val="000000"/>
                </a:solidFill>
                <a:latin typeface="楷体_GB2312" pitchFamily="49" charset="-122"/>
                <a:ea typeface="楷体_GB2312" pitchFamily="49" charset="-122"/>
              </a:rPr>
              <a:t>    信号由基极输入，发射极输出</a:t>
            </a:r>
            <a:r>
              <a:rPr kumimoji="1" lang="en-US" altLang="zh-CN" sz="2200">
                <a:solidFill>
                  <a:srgbClr val="000000"/>
                </a:solidFill>
                <a:latin typeface="Times New Roman" pitchFamily="18" charset="0"/>
                <a:ea typeface="楷体_GB2312" pitchFamily="49" charset="-122"/>
              </a:rPr>
              <a:t>——</a:t>
            </a:r>
            <a:r>
              <a:rPr kumimoji="1" lang="en-US" altLang="zh-CN" sz="2200">
                <a:solidFill>
                  <a:srgbClr val="000000"/>
                </a:solidFill>
                <a:latin typeface="楷体_GB2312" pitchFamily="49" charset="-122"/>
                <a:ea typeface="楷体_GB2312" pitchFamily="49" charset="-122"/>
              </a:rPr>
              <a:t> </a:t>
            </a:r>
            <a:r>
              <a:rPr kumimoji="1" lang="zh-CN" altLang="en-US" sz="2200">
                <a:solidFill>
                  <a:srgbClr val="000000"/>
                </a:solidFill>
                <a:latin typeface="楷体_GB2312" pitchFamily="49" charset="-122"/>
                <a:ea typeface="楷体_GB2312" pitchFamily="49" charset="-122"/>
              </a:rPr>
              <a:t>共集电极放大电路</a:t>
            </a:r>
          </a:p>
          <a:p>
            <a:pPr>
              <a:lnSpc>
                <a:spcPct val="120000"/>
              </a:lnSpc>
            </a:pPr>
            <a:r>
              <a:rPr kumimoji="1" lang="zh-CN" altLang="en-US" sz="2200">
                <a:solidFill>
                  <a:srgbClr val="000000"/>
                </a:solidFill>
                <a:latin typeface="楷体_GB2312" pitchFamily="49" charset="-122"/>
                <a:ea typeface="楷体_GB2312" pitchFamily="49" charset="-122"/>
              </a:rPr>
              <a:t>    信号由发射极输入，集电极输出</a:t>
            </a:r>
            <a:r>
              <a:rPr kumimoji="1" lang="en-US" altLang="zh-CN" sz="2200">
                <a:solidFill>
                  <a:srgbClr val="000000"/>
                </a:solidFill>
                <a:latin typeface="Times New Roman" pitchFamily="18" charset="0"/>
                <a:ea typeface="楷体_GB2312" pitchFamily="49" charset="-122"/>
              </a:rPr>
              <a:t>——</a:t>
            </a:r>
            <a:r>
              <a:rPr kumimoji="1" lang="en-US" altLang="zh-CN" sz="2200">
                <a:solidFill>
                  <a:srgbClr val="000000"/>
                </a:solidFill>
                <a:latin typeface="楷体_GB2312" pitchFamily="49" charset="-122"/>
                <a:ea typeface="楷体_GB2312" pitchFamily="49" charset="-122"/>
              </a:rPr>
              <a:t> </a:t>
            </a:r>
            <a:r>
              <a:rPr kumimoji="1" lang="zh-CN" altLang="en-US" sz="2200">
                <a:solidFill>
                  <a:srgbClr val="000000"/>
                </a:solidFill>
                <a:latin typeface="楷体_GB2312" pitchFamily="49" charset="-122"/>
                <a:ea typeface="楷体_GB2312" pitchFamily="49" charset="-122"/>
              </a:rPr>
              <a:t>共基极电路 </a:t>
            </a:r>
          </a:p>
        </p:txBody>
      </p:sp>
      <p:grpSp>
        <p:nvGrpSpPr>
          <p:cNvPr id="2" name="组合 4"/>
          <p:cNvGrpSpPr>
            <a:grpSpLocks/>
          </p:cNvGrpSpPr>
          <p:nvPr/>
        </p:nvGrpSpPr>
        <p:grpSpPr bwMode="auto">
          <a:xfrm>
            <a:off x="6186488" y="1801813"/>
            <a:ext cx="2633662" cy="2533650"/>
            <a:chOff x="6186810" y="1016000"/>
            <a:chExt cx="2633662" cy="2533650"/>
          </a:xfrm>
        </p:grpSpPr>
        <p:sp>
          <p:nvSpPr>
            <p:cNvPr id="146538" name="Line 53"/>
            <p:cNvSpPr>
              <a:spLocks noChangeShapeType="1"/>
            </p:cNvSpPr>
            <p:nvPr/>
          </p:nvSpPr>
          <p:spPr bwMode="auto">
            <a:xfrm rot="10800000" flipH="1" flipV="1">
              <a:off x="6932934" y="1162050"/>
              <a:ext cx="0" cy="2241550"/>
            </a:xfrm>
            <a:prstGeom prst="line">
              <a:avLst/>
            </a:prstGeom>
            <a:noFill/>
            <a:ln w="25400">
              <a:solidFill>
                <a:srgbClr val="800000"/>
              </a:solidFill>
              <a:round/>
              <a:headEnd/>
              <a:tailEnd/>
            </a:ln>
          </p:spPr>
          <p:txBody>
            <a:bodyPr/>
            <a:lstStyle/>
            <a:p>
              <a:endParaRPr lang="zh-CN" altLang="en-US"/>
            </a:p>
          </p:txBody>
        </p:sp>
        <p:sp>
          <p:nvSpPr>
            <p:cNvPr id="146539" name="Line 54"/>
            <p:cNvSpPr>
              <a:spLocks noChangeShapeType="1"/>
            </p:cNvSpPr>
            <p:nvPr/>
          </p:nvSpPr>
          <p:spPr bwMode="auto">
            <a:xfrm>
              <a:off x="6928172" y="3403600"/>
              <a:ext cx="711200" cy="0"/>
            </a:xfrm>
            <a:prstGeom prst="line">
              <a:avLst/>
            </a:prstGeom>
            <a:noFill/>
            <a:ln w="25400">
              <a:solidFill>
                <a:srgbClr val="800000"/>
              </a:solidFill>
              <a:round/>
              <a:headEnd/>
              <a:tailEnd/>
            </a:ln>
          </p:spPr>
          <p:txBody>
            <a:bodyPr/>
            <a:lstStyle/>
            <a:p>
              <a:endParaRPr lang="zh-CN" altLang="en-US"/>
            </a:p>
          </p:txBody>
        </p:sp>
        <p:sp>
          <p:nvSpPr>
            <p:cNvPr id="146540" name="Line 55"/>
            <p:cNvSpPr>
              <a:spLocks noChangeShapeType="1"/>
            </p:cNvSpPr>
            <p:nvPr/>
          </p:nvSpPr>
          <p:spPr bwMode="auto">
            <a:xfrm>
              <a:off x="7634609" y="2438400"/>
              <a:ext cx="0" cy="1098550"/>
            </a:xfrm>
            <a:prstGeom prst="line">
              <a:avLst/>
            </a:prstGeom>
            <a:noFill/>
            <a:ln w="25400">
              <a:solidFill>
                <a:srgbClr val="800000"/>
              </a:solidFill>
              <a:round/>
              <a:headEnd/>
              <a:tailEnd/>
            </a:ln>
          </p:spPr>
          <p:txBody>
            <a:bodyPr/>
            <a:lstStyle/>
            <a:p>
              <a:endParaRPr lang="zh-CN" altLang="en-US"/>
            </a:p>
          </p:txBody>
        </p:sp>
        <p:sp>
          <p:nvSpPr>
            <p:cNvPr id="146541" name="Line 56"/>
            <p:cNvSpPr>
              <a:spLocks noChangeShapeType="1"/>
            </p:cNvSpPr>
            <p:nvPr/>
          </p:nvSpPr>
          <p:spPr bwMode="auto">
            <a:xfrm>
              <a:off x="7634609" y="1163638"/>
              <a:ext cx="0" cy="954087"/>
            </a:xfrm>
            <a:prstGeom prst="line">
              <a:avLst/>
            </a:prstGeom>
            <a:noFill/>
            <a:ln w="25400">
              <a:solidFill>
                <a:srgbClr val="800000"/>
              </a:solidFill>
              <a:round/>
              <a:headEnd/>
              <a:tailEnd/>
            </a:ln>
          </p:spPr>
          <p:txBody>
            <a:bodyPr/>
            <a:lstStyle/>
            <a:p>
              <a:endParaRPr lang="zh-CN" altLang="en-US"/>
            </a:p>
          </p:txBody>
        </p:sp>
        <p:sp>
          <p:nvSpPr>
            <p:cNvPr id="146542" name="Line 57"/>
            <p:cNvSpPr>
              <a:spLocks noChangeShapeType="1"/>
            </p:cNvSpPr>
            <p:nvPr/>
          </p:nvSpPr>
          <p:spPr bwMode="auto">
            <a:xfrm>
              <a:off x="7534597" y="3549650"/>
              <a:ext cx="201612" cy="0"/>
            </a:xfrm>
            <a:prstGeom prst="line">
              <a:avLst/>
            </a:prstGeom>
            <a:noFill/>
            <a:ln w="38100">
              <a:solidFill>
                <a:srgbClr val="0000FF"/>
              </a:solidFill>
              <a:round/>
              <a:headEnd/>
              <a:tailEnd/>
            </a:ln>
          </p:spPr>
          <p:txBody>
            <a:bodyPr/>
            <a:lstStyle/>
            <a:p>
              <a:endParaRPr lang="zh-CN" altLang="en-US"/>
            </a:p>
          </p:txBody>
        </p:sp>
        <p:sp>
          <p:nvSpPr>
            <p:cNvPr id="146543" name="Oval 58"/>
            <p:cNvSpPr>
              <a:spLocks noChangeAspect="1" noChangeArrowheads="1"/>
            </p:cNvSpPr>
            <p:nvPr/>
          </p:nvSpPr>
          <p:spPr bwMode="auto">
            <a:xfrm flipH="1">
              <a:off x="7598097" y="3367088"/>
              <a:ext cx="71437" cy="71437"/>
            </a:xfrm>
            <a:prstGeom prst="ellipse">
              <a:avLst/>
            </a:prstGeom>
            <a:solidFill>
              <a:srgbClr val="000000"/>
            </a:solidFill>
            <a:ln w="9525">
              <a:solidFill>
                <a:srgbClr val="000000"/>
              </a:solidFill>
              <a:round/>
              <a:headEnd/>
              <a:tailEnd/>
            </a:ln>
          </p:spPr>
          <p:txBody>
            <a:bodyPr/>
            <a:lstStyle/>
            <a:p>
              <a:pPr algn="ctr"/>
              <a:endParaRPr lang="zh-CN" altLang="en-US">
                <a:solidFill>
                  <a:srgbClr val="000000"/>
                </a:solidFill>
                <a:latin typeface="Arial Narrow" pitchFamily="34" charset="0"/>
              </a:endParaRPr>
            </a:p>
          </p:txBody>
        </p:sp>
        <p:sp>
          <p:nvSpPr>
            <p:cNvPr id="146544" name="Oval 59"/>
            <p:cNvSpPr>
              <a:spLocks noChangeAspect="1" noChangeArrowheads="1"/>
            </p:cNvSpPr>
            <p:nvPr/>
          </p:nvSpPr>
          <p:spPr bwMode="auto">
            <a:xfrm flipH="1">
              <a:off x="7598097" y="1920875"/>
              <a:ext cx="71437" cy="71438"/>
            </a:xfrm>
            <a:prstGeom prst="ellipse">
              <a:avLst/>
            </a:prstGeom>
            <a:solidFill>
              <a:srgbClr val="000000"/>
            </a:solidFill>
            <a:ln w="9525">
              <a:solidFill>
                <a:srgbClr val="000000"/>
              </a:solidFill>
              <a:round/>
              <a:headEnd/>
              <a:tailEnd/>
            </a:ln>
          </p:spPr>
          <p:txBody>
            <a:bodyPr/>
            <a:lstStyle/>
            <a:p>
              <a:pPr algn="ctr"/>
              <a:endParaRPr lang="zh-CN" altLang="en-US">
                <a:solidFill>
                  <a:srgbClr val="000000"/>
                </a:solidFill>
                <a:latin typeface="Arial Narrow" pitchFamily="34" charset="0"/>
              </a:endParaRPr>
            </a:p>
          </p:txBody>
        </p:sp>
        <p:sp>
          <p:nvSpPr>
            <p:cNvPr id="146545" name="Rectangle 60"/>
            <p:cNvSpPr>
              <a:spLocks noChangeArrowheads="1"/>
            </p:cNvSpPr>
            <p:nvPr/>
          </p:nvSpPr>
          <p:spPr bwMode="auto">
            <a:xfrm rot="5400000" flipH="1">
              <a:off x="7456015" y="1513682"/>
              <a:ext cx="360363" cy="107950"/>
            </a:xfrm>
            <a:prstGeom prst="rect">
              <a:avLst/>
            </a:prstGeom>
            <a:solidFill>
              <a:srgbClr val="FFFFFF"/>
            </a:solidFill>
            <a:ln w="38100">
              <a:solidFill>
                <a:srgbClr val="0000FF"/>
              </a:solidFill>
              <a:miter lim="800000"/>
              <a:headEnd/>
              <a:tailEnd/>
            </a:ln>
          </p:spPr>
          <p:txBody>
            <a:bodyPr/>
            <a:lstStyle/>
            <a:p>
              <a:pPr algn="ctr"/>
              <a:endParaRPr lang="zh-CN" altLang="en-US">
                <a:solidFill>
                  <a:srgbClr val="000000"/>
                </a:solidFill>
                <a:latin typeface="Arial Narrow" pitchFamily="34" charset="0"/>
              </a:endParaRPr>
            </a:p>
          </p:txBody>
        </p:sp>
        <p:sp>
          <p:nvSpPr>
            <p:cNvPr id="146546" name="Rectangle 61"/>
            <p:cNvSpPr>
              <a:spLocks noChangeArrowheads="1"/>
            </p:cNvSpPr>
            <p:nvPr/>
          </p:nvSpPr>
          <p:spPr bwMode="auto">
            <a:xfrm rot="5400000" flipH="1">
              <a:off x="6752753" y="1578769"/>
              <a:ext cx="360362" cy="107950"/>
            </a:xfrm>
            <a:prstGeom prst="rect">
              <a:avLst/>
            </a:prstGeom>
            <a:solidFill>
              <a:srgbClr val="FFFFFF"/>
            </a:solidFill>
            <a:ln w="38100">
              <a:solidFill>
                <a:srgbClr val="0000FF"/>
              </a:solidFill>
              <a:miter lim="800000"/>
              <a:headEnd/>
              <a:tailEnd/>
            </a:ln>
          </p:spPr>
          <p:txBody>
            <a:bodyPr/>
            <a:lstStyle/>
            <a:p>
              <a:pPr algn="ctr"/>
              <a:endParaRPr lang="zh-CN" altLang="en-US">
                <a:solidFill>
                  <a:srgbClr val="000000"/>
                </a:solidFill>
                <a:latin typeface="Arial Narrow" pitchFamily="34" charset="0"/>
              </a:endParaRPr>
            </a:p>
          </p:txBody>
        </p:sp>
        <p:sp>
          <p:nvSpPr>
            <p:cNvPr id="146547" name="Line 62"/>
            <p:cNvSpPr>
              <a:spLocks noChangeShapeType="1"/>
            </p:cNvSpPr>
            <p:nvPr/>
          </p:nvSpPr>
          <p:spPr bwMode="auto">
            <a:xfrm>
              <a:off x="6926584" y="1162050"/>
              <a:ext cx="1098550" cy="0"/>
            </a:xfrm>
            <a:prstGeom prst="line">
              <a:avLst/>
            </a:prstGeom>
            <a:noFill/>
            <a:ln w="25400">
              <a:solidFill>
                <a:srgbClr val="800000"/>
              </a:solidFill>
              <a:round/>
              <a:headEnd/>
              <a:tailEnd/>
            </a:ln>
          </p:spPr>
          <p:txBody>
            <a:bodyPr/>
            <a:lstStyle/>
            <a:p>
              <a:endParaRPr lang="zh-CN" altLang="en-US"/>
            </a:p>
          </p:txBody>
        </p:sp>
        <p:sp>
          <p:nvSpPr>
            <p:cNvPr id="146548" name="Oval 63"/>
            <p:cNvSpPr>
              <a:spLocks noChangeAspect="1" noChangeArrowheads="1"/>
            </p:cNvSpPr>
            <p:nvPr/>
          </p:nvSpPr>
          <p:spPr bwMode="auto">
            <a:xfrm flipH="1">
              <a:off x="7598097" y="2546350"/>
              <a:ext cx="71437" cy="71438"/>
            </a:xfrm>
            <a:prstGeom prst="ellipse">
              <a:avLst/>
            </a:prstGeom>
            <a:solidFill>
              <a:srgbClr val="000000"/>
            </a:solidFill>
            <a:ln w="9525">
              <a:solidFill>
                <a:srgbClr val="000000"/>
              </a:solidFill>
              <a:round/>
              <a:headEnd/>
              <a:tailEnd/>
            </a:ln>
          </p:spPr>
          <p:txBody>
            <a:bodyPr/>
            <a:lstStyle/>
            <a:p>
              <a:pPr algn="ctr"/>
              <a:endParaRPr lang="zh-CN" altLang="en-US">
                <a:solidFill>
                  <a:srgbClr val="000000"/>
                </a:solidFill>
                <a:latin typeface="Arial Narrow" pitchFamily="34" charset="0"/>
              </a:endParaRPr>
            </a:p>
          </p:txBody>
        </p:sp>
        <p:sp>
          <p:nvSpPr>
            <p:cNvPr id="146549" name="Oval 64"/>
            <p:cNvSpPr>
              <a:spLocks noChangeArrowheads="1"/>
            </p:cNvSpPr>
            <p:nvPr/>
          </p:nvSpPr>
          <p:spPr bwMode="auto">
            <a:xfrm>
              <a:off x="8009259" y="1130300"/>
              <a:ext cx="71438" cy="71438"/>
            </a:xfrm>
            <a:prstGeom prst="ellipse">
              <a:avLst/>
            </a:prstGeom>
            <a:solidFill>
              <a:srgbClr val="FFFFFF"/>
            </a:solidFill>
            <a:ln w="22225">
              <a:solidFill>
                <a:srgbClr val="000000"/>
              </a:solidFill>
              <a:round/>
              <a:headEnd/>
              <a:tailEnd/>
            </a:ln>
          </p:spPr>
          <p:txBody>
            <a:bodyPr/>
            <a:lstStyle/>
            <a:p>
              <a:pPr algn="ctr"/>
              <a:endParaRPr lang="zh-CN" altLang="en-US">
                <a:solidFill>
                  <a:srgbClr val="000000"/>
                </a:solidFill>
                <a:latin typeface="Arial Narrow" pitchFamily="34" charset="0"/>
              </a:endParaRPr>
            </a:p>
          </p:txBody>
        </p:sp>
        <p:sp>
          <p:nvSpPr>
            <p:cNvPr id="146550" name="Text Box 65"/>
            <p:cNvSpPr txBox="1">
              <a:spLocks noChangeArrowheads="1"/>
            </p:cNvSpPr>
            <p:nvPr/>
          </p:nvSpPr>
          <p:spPr bwMode="auto">
            <a:xfrm>
              <a:off x="8001322" y="1016000"/>
              <a:ext cx="646112" cy="288925"/>
            </a:xfrm>
            <a:prstGeom prst="rect">
              <a:avLst/>
            </a:prstGeom>
            <a:noFill/>
            <a:ln w="12700">
              <a:noFill/>
              <a:miter lim="800000"/>
              <a:headEnd/>
              <a:tailEnd/>
            </a:ln>
          </p:spPr>
          <p:txBody>
            <a:bodyPr lIns="0" tIns="0" rIns="0" bIns="0"/>
            <a:lstStyle/>
            <a:p>
              <a:pPr algn="ctr"/>
              <a:r>
                <a:rPr lang="en-US" altLang="zh-CN" sz="1600">
                  <a:solidFill>
                    <a:srgbClr val="000000"/>
                  </a:solidFill>
                  <a:latin typeface="Times New Roman" pitchFamily="18" charset="0"/>
                </a:rPr>
                <a:t>+</a:t>
              </a:r>
              <a:r>
                <a:rPr lang="en-US" altLang="zh-CN" sz="1600" i="1">
                  <a:solidFill>
                    <a:srgbClr val="000000"/>
                  </a:solidFill>
                  <a:latin typeface="Times New Roman" pitchFamily="18" charset="0"/>
                </a:rPr>
                <a:t>V</a:t>
              </a:r>
              <a:r>
                <a:rPr lang="en-US" altLang="zh-CN" sz="1600" baseline="-25000">
                  <a:solidFill>
                    <a:srgbClr val="000000"/>
                  </a:solidFill>
                  <a:latin typeface="Times New Roman" pitchFamily="18" charset="0"/>
                </a:rPr>
                <a:t>CC</a:t>
              </a:r>
              <a:endParaRPr lang="en-US" altLang="zh-CN" sz="1600">
                <a:solidFill>
                  <a:srgbClr val="000000"/>
                </a:solidFill>
                <a:latin typeface="Arial Narrow" pitchFamily="34" charset="0"/>
              </a:endParaRPr>
            </a:p>
          </p:txBody>
        </p:sp>
        <p:sp>
          <p:nvSpPr>
            <p:cNvPr id="146551" name="Text Box 66"/>
            <p:cNvSpPr txBox="1">
              <a:spLocks noChangeArrowheads="1"/>
            </p:cNvSpPr>
            <p:nvPr/>
          </p:nvSpPr>
          <p:spPr bwMode="auto">
            <a:xfrm>
              <a:off x="7228209" y="1390650"/>
              <a:ext cx="323850" cy="312738"/>
            </a:xfrm>
            <a:prstGeom prst="rect">
              <a:avLst/>
            </a:prstGeom>
            <a:noFill/>
            <a:ln w="12700">
              <a:noFill/>
              <a:miter lim="800000"/>
              <a:headEnd/>
              <a:tailEnd/>
            </a:ln>
          </p:spPr>
          <p:txBody>
            <a:bodyPr lIns="0" tIns="0" rIns="0" bIns="0"/>
            <a:lstStyle/>
            <a:p>
              <a:pPr algn="ctr"/>
              <a:r>
                <a:rPr lang="en-US" altLang="zh-CN" sz="1600" i="1">
                  <a:solidFill>
                    <a:srgbClr val="000000"/>
                  </a:solidFill>
                  <a:latin typeface="Times New Roman" pitchFamily="18" charset="0"/>
                </a:rPr>
                <a:t>R</a:t>
              </a:r>
              <a:r>
                <a:rPr lang="en-US" altLang="zh-CN" sz="1600" baseline="-25000">
                  <a:solidFill>
                    <a:srgbClr val="000000"/>
                  </a:solidFill>
                  <a:latin typeface="Times New Roman" pitchFamily="18" charset="0"/>
                </a:rPr>
                <a:t>c</a:t>
              </a:r>
              <a:endParaRPr lang="en-US" altLang="zh-CN" sz="1600">
                <a:solidFill>
                  <a:srgbClr val="000000"/>
                </a:solidFill>
                <a:latin typeface="Arial Narrow" pitchFamily="34" charset="0"/>
              </a:endParaRPr>
            </a:p>
          </p:txBody>
        </p:sp>
        <p:sp>
          <p:nvSpPr>
            <p:cNvPr id="146552" name="Text Box 67"/>
            <p:cNvSpPr txBox="1">
              <a:spLocks noChangeArrowheads="1"/>
            </p:cNvSpPr>
            <p:nvPr/>
          </p:nvSpPr>
          <p:spPr bwMode="auto">
            <a:xfrm>
              <a:off x="6420172" y="1400175"/>
              <a:ext cx="469900" cy="420688"/>
            </a:xfrm>
            <a:prstGeom prst="rect">
              <a:avLst/>
            </a:prstGeom>
            <a:noFill/>
            <a:ln w="12700">
              <a:noFill/>
              <a:miter lim="800000"/>
              <a:headEnd/>
              <a:tailEnd/>
            </a:ln>
          </p:spPr>
          <p:txBody>
            <a:bodyPr lIns="0" tIns="0" rIns="0" bIns="0"/>
            <a:lstStyle/>
            <a:p>
              <a:pPr algn="ctr"/>
              <a:r>
                <a:rPr lang="en-US" altLang="zh-CN" sz="1600" i="1">
                  <a:solidFill>
                    <a:srgbClr val="000000"/>
                  </a:solidFill>
                  <a:latin typeface="Times New Roman" pitchFamily="18" charset="0"/>
                </a:rPr>
                <a:t>R</a:t>
              </a:r>
              <a:r>
                <a:rPr lang="en-US" altLang="zh-CN" sz="1600" baseline="-25000">
                  <a:solidFill>
                    <a:srgbClr val="000000"/>
                  </a:solidFill>
                  <a:latin typeface="Times New Roman" pitchFamily="18" charset="0"/>
                </a:rPr>
                <a:t>b1</a:t>
              </a:r>
              <a:endParaRPr lang="en-US" altLang="zh-CN" sz="1600">
                <a:solidFill>
                  <a:srgbClr val="000000"/>
                </a:solidFill>
                <a:latin typeface="Arial Narrow" pitchFamily="34" charset="0"/>
              </a:endParaRPr>
            </a:p>
          </p:txBody>
        </p:sp>
        <p:sp>
          <p:nvSpPr>
            <p:cNvPr id="146553" name="Text Box 68"/>
            <p:cNvSpPr txBox="1">
              <a:spLocks noChangeArrowheads="1"/>
            </p:cNvSpPr>
            <p:nvPr/>
          </p:nvSpPr>
          <p:spPr bwMode="auto">
            <a:xfrm>
              <a:off x="7607622" y="2393950"/>
              <a:ext cx="206375" cy="193675"/>
            </a:xfrm>
            <a:prstGeom prst="rect">
              <a:avLst/>
            </a:prstGeom>
            <a:noFill/>
            <a:ln w="12700">
              <a:noFill/>
              <a:miter lim="800000"/>
              <a:headEnd/>
              <a:tailEnd/>
            </a:ln>
          </p:spPr>
          <p:txBody>
            <a:bodyPr lIns="0" tIns="0" rIns="0" bIns="0"/>
            <a:lstStyle/>
            <a:p>
              <a:pPr algn="ctr"/>
              <a:r>
                <a:rPr lang="en-US" altLang="zh-CN" sz="1200">
                  <a:solidFill>
                    <a:srgbClr val="000000"/>
                  </a:solidFill>
                  <a:latin typeface="Times New Roman" pitchFamily="18" charset="0"/>
                </a:rPr>
                <a:t>e</a:t>
              </a:r>
              <a:endParaRPr lang="en-US" altLang="zh-CN" sz="1200">
                <a:solidFill>
                  <a:srgbClr val="000000"/>
                </a:solidFill>
                <a:latin typeface="Arial Narrow" pitchFamily="34" charset="0"/>
              </a:endParaRPr>
            </a:p>
          </p:txBody>
        </p:sp>
        <p:sp>
          <p:nvSpPr>
            <p:cNvPr id="146554" name="Text Box 69"/>
            <p:cNvSpPr txBox="1">
              <a:spLocks noChangeArrowheads="1"/>
            </p:cNvSpPr>
            <p:nvPr/>
          </p:nvSpPr>
          <p:spPr bwMode="auto">
            <a:xfrm>
              <a:off x="7239322" y="2092325"/>
              <a:ext cx="206375" cy="193675"/>
            </a:xfrm>
            <a:prstGeom prst="rect">
              <a:avLst/>
            </a:prstGeom>
            <a:noFill/>
            <a:ln w="12700">
              <a:noFill/>
              <a:miter lim="800000"/>
              <a:headEnd/>
              <a:tailEnd/>
            </a:ln>
          </p:spPr>
          <p:txBody>
            <a:bodyPr lIns="0" tIns="0" rIns="0" bIns="0"/>
            <a:lstStyle/>
            <a:p>
              <a:pPr algn="ctr"/>
              <a:r>
                <a:rPr lang="en-US" altLang="zh-CN" sz="1200">
                  <a:solidFill>
                    <a:srgbClr val="000000"/>
                  </a:solidFill>
                  <a:latin typeface="Times New Roman" pitchFamily="18" charset="0"/>
                </a:rPr>
                <a:t>b</a:t>
              </a:r>
              <a:endParaRPr lang="en-US" altLang="zh-CN" sz="1200">
                <a:solidFill>
                  <a:srgbClr val="000000"/>
                </a:solidFill>
                <a:latin typeface="Arial Narrow" pitchFamily="34" charset="0"/>
              </a:endParaRPr>
            </a:p>
          </p:txBody>
        </p:sp>
        <p:sp>
          <p:nvSpPr>
            <p:cNvPr id="146555" name="Text Box 70"/>
            <p:cNvSpPr txBox="1">
              <a:spLocks noChangeArrowheads="1"/>
            </p:cNvSpPr>
            <p:nvPr/>
          </p:nvSpPr>
          <p:spPr bwMode="auto">
            <a:xfrm>
              <a:off x="7594922" y="1936750"/>
              <a:ext cx="206375" cy="254000"/>
            </a:xfrm>
            <a:prstGeom prst="rect">
              <a:avLst/>
            </a:prstGeom>
            <a:noFill/>
            <a:ln w="12700">
              <a:noFill/>
              <a:miter lim="800000"/>
              <a:headEnd/>
              <a:tailEnd/>
            </a:ln>
          </p:spPr>
          <p:txBody>
            <a:bodyPr lIns="0" tIns="0" rIns="0" bIns="0"/>
            <a:lstStyle/>
            <a:p>
              <a:pPr algn="ctr"/>
              <a:r>
                <a:rPr lang="en-US" altLang="zh-CN" sz="1200">
                  <a:solidFill>
                    <a:srgbClr val="000000"/>
                  </a:solidFill>
                  <a:latin typeface="Times New Roman" pitchFamily="18" charset="0"/>
                </a:rPr>
                <a:t>c</a:t>
              </a:r>
              <a:endParaRPr lang="en-US" altLang="zh-CN" sz="1200">
                <a:solidFill>
                  <a:srgbClr val="000000"/>
                </a:solidFill>
                <a:latin typeface="Arial Narrow" pitchFamily="34" charset="0"/>
              </a:endParaRPr>
            </a:p>
          </p:txBody>
        </p:sp>
        <p:sp>
          <p:nvSpPr>
            <p:cNvPr id="146556" name="Text Box 71"/>
            <p:cNvSpPr txBox="1">
              <a:spLocks noChangeArrowheads="1"/>
            </p:cNvSpPr>
            <p:nvPr/>
          </p:nvSpPr>
          <p:spPr bwMode="auto">
            <a:xfrm>
              <a:off x="7572697" y="2144713"/>
              <a:ext cx="252412" cy="273050"/>
            </a:xfrm>
            <a:prstGeom prst="rect">
              <a:avLst/>
            </a:prstGeom>
            <a:noFill/>
            <a:ln w="12700">
              <a:noFill/>
              <a:miter lim="800000"/>
              <a:headEnd/>
              <a:tailEnd/>
            </a:ln>
          </p:spPr>
          <p:txBody>
            <a:bodyPr lIns="0" tIns="0" rIns="0" bIns="0"/>
            <a:lstStyle/>
            <a:p>
              <a:pPr algn="ctr"/>
              <a:r>
                <a:rPr lang="en-US" altLang="zh-CN" sz="1600">
                  <a:solidFill>
                    <a:srgbClr val="000000"/>
                  </a:solidFill>
                  <a:latin typeface="Times New Roman" pitchFamily="18" charset="0"/>
                </a:rPr>
                <a:t>T</a:t>
              </a:r>
              <a:endParaRPr lang="en-US" altLang="zh-CN" sz="1600">
                <a:solidFill>
                  <a:srgbClr val="000000"/>
                </a:solidFill>
                <a:latin typeface="Arial Narrow" pitchFamily="34" charset="0"/>
              </a:endParaRPr>
            </a:p>
          </p:txBody>
        </p:sp>
        <p:sp>
          <p:nvSpPr>
            <p:cNvPr id="146557" name="Line 72"/>
            <p:cNvSpPr>
              <a:spLocks noChangeShapeType="1"/>
            </p:cNvSpPr>
            <p:nvPr/>
          </p:nvSpPr>
          <p:spPr bwMode="auto">
            <a:xfrm>
              <a:off x="6932934" y="2265363"/>
              <a:ext cx="520700" cy="0"/>
            </a:xfrm>
            <a:prstGeom prst="line">
              <a:avLst/>
            </a:prstGeom>
            <a:noFill/>
            <a:ln w="25400">
              <a:solidFill>
                <a:srgbClr val="800000"/>
              </a:solidFill>
              <a:round/>
              <a:headEnd/>
              <a:tailEnd/>
            </a:ln>
          </p:spPr>
          <p:txBody>
            <a:bodyPr/>
            <a:lstStyle/>
            <a:p>
              <a:endParaRPr lang="zh-CN" altLang="en-US"/>
            </a:p>
          </p:txBody>
        </p:sp>
        <p:grpSp>
          <p:nvGrpSpPr>
            <p:cNvPr id="146558" name="Group 73"/>
            <p:cNvGrpSpPr>
              <a:grpSpLocks/>
            </p:cNvGrpSpPr>
            <p:nvPr/>
          </p:nvGrpSpPr>
          <p:grpSpPr bwMode="auto">
            <a:xfrm>
              <a:off x="6186810" y="2400301"/>
              <a:ext cx="1420812" cy="590550"/>
              <a:chOff x="2580" y="1580"/>
              <a:chExt cx="895" cy="372"/>
            </a:xfrm>
          </p:grpSpPr>
          <p:sp>
            <p:nvSpPr>
              <p:cNvPr id="146579" name="Line 74"/>
              <p:cNvSpPr>
                <a:spLocks noChangeShapeType="1"/>
              </p:cNvSpPr>
              <p:nvPr/>
            </p:nvSpPr>
            <p:spPr bwMode="auto">
              <a:xfrm>
                <a:off x="3228" y="1696"/>
                <a:ext cx="247" cy="0"/>
              </a:xfrm>
              <a:prstGeom prst="line">
                <a:avLst/>
              </a:prstGeom>
              <a:noFill/>
              <a:ln w="25400">
                <a:solidFill>
                  <a:srgbClr val="800000"/>
                </a:solidFill>
                <a:round/>
                <a:headEnd/>
                <a:tailEnd/>
              </a:ln>
            </p:spPr>
            <p:txBody>
              <a:bodyPr/>
              <a:lstStyle/>
              <a:p>
                <a:endParaRPr lang="zh-CN" altLang="en-US"/>
              </a:p>
            </p:txBody>
          </p:sp>
          <p:sp>
            <p:nvSpPr>
              <p:cNvPr id="146580" name="Line 75"/>
              <p:cNvSpPr>
                <a:spLocks noChangeShapeType="1"/>
              </p:cNvSpPr>
              <p:nvPr/>
            </p:nvSpPr>
            <p:spPr bwMode="auto">
              <a:xfrm>
                <a:off x="2839" y="1696"/>
                <a:ext cx="337" cy="0"/>
              </a:xfrm>
              <a:prstGeom prst="line">
                <a:avLst/>
              </a:prstGeom>
              <a:noFill/>
              <a:ln w="25400">
                <a:solidFill>
                  <a:srgbClr val="800000"/>
                </a:solidFill>
                <a:round/>
                <a:headEnd/>
                <a:tailEnd/>
              </a:ln>
            </p:spPr>
            <p:txBody>
              <a:bodyPr/>
              <a:lstStyle/>
              <a:p>
                <a:endParaRPr lang="zh-CN" altLang="en-US"/>
              </a:p>
            </p:txBody>
          </p:sp>
          <p:sp>
            <p:nvSpPr>
              <p:cNvPr id="146581" name="Oval 76"/>
              <p:cNvSpPr>
                <a:spLocks noChangeArrowheads="1"/>
              </p:cNvSpPr>
              <p:nvPr/>
            </p:nvSpPr>
            <p:spPr bwMode="auto">
              <a:xfrm>
                <a:off x="2794" y="1674"/>
                <a:ext cx="45" cy="45"/>
              </a:xfrm>
              <a:prstGeom prst="ellipse">
                <a:avLst/>
              </a:prstGeom>
              <a:solidFill>
                <a:srgbClr val="FFFFFF"/>
              </a:solidFill>
              <a:ln w="22225">
                <a:solidFill>
                  <a:srgbClr val="000000"/>
                </a:solidFill>
                <a:round/>
                <a:headEnd/>
                <a:tailEnd/>
              </a:ln>
            </p:spPr>
            <p:txBody>
              <a:bodyPr/>
              <a:lstStyle/>
              <a:p>
                <a:pPr algn="ctr"/>
                <a:endParaRPr lang="zh-CN" altLang="en-US">
                  <a:solidFill>
                    <a:srgbClr val="000000"/>
                  </a:solidFill>
                  <a:latin typeface="Arial Narrow" pitchFamily="34" charset="0"/>
                </a:endParaRPr>
              </a:p>
            </p:txBody>
          </p:sp>
          <p:sp>
            <p:nvSpPr>
              <p:cNvPr id="146582" name="Text Box 77"/>
              <p:cNvSpPr txBox="1">
                <a:spLocks noChangeArrowheads="1"/>
              </p:cNvSpPr>
              <p:nvPr/>
            </p:nvSpPr>
            <p:spPr bwMode="auto">
              <a:xfrm>
                <a:off x="2580" y="1580"/>
                <a:ext cx="242" cy="223"/>
              </a:xfrm>
              <a:prstGeom prst="rect">
                <a:avLst/>
              </a:prstGeom>
              <a:noFill/>
              <a:ln w="12700">
                <a:noFill/>
                <a:miter lim="800000"/>
                <a:headEnd/>
                <a:tailEnd/>
              </a:ln>
            </p:spPr>
            <p:txBody>
              <a:bodyPr lIns="0" tIns="0" rIns="0" bIns="0"/>
              <a:lstStyle/>
              <a:p>
                <a:pPr algn="ctr"/>
                <a:r>
                  <a:rPr lang="en-US" altLang="zh-CN" sz="2000" i="1">
                    <a:solidFill>
                      <a:srgbClr val="000000"/>
                    </a:solidFill>
                    <a:latin typeface="Times New Roman" pitchFamily="18" charset="0"/>
                  </a:rPr>
                  <a:t>v</a:t>
                </a:r>
                <a:r>
                  <a:rPr lang="en-US" altLang="zh-CN" sz="2000" baseline="-25000">
                    <a:solidFill>
                      <a:srgbClr val="000000"/>
                    </a:solidFill>
                    <a:latin typeface="Times New Roman" pitchFamily="18" charset="0"/>
                  </a:rPr>
                  <a:t>i</a:t>
                </a:r>
                <a:endParaRPr lang="en-US" altLang="zh-CN" sz="2000">
                  <a:solidFill>
                    <a:srgbClr val="000000"/>
                  </a:solidFill>
                  <a:latin typeface="Arial Narrow" pitchFamily="34" charset="0"/>
                </a:endParaRPr>
              </a:p>
            </p:txBody>
          </p:sp>
          <p:sp>
            <p:nvSpPr>
              <p:cNvPr id="146583" name="Text Box 78"/>
              <p:cNvSpPr txBox="1">
                <a:spLocks noChangeArrowheads="1"/>
              </p:cNvSpPr>
              <p:nvPr/>
            </p:nvSpPr>
            <p:spPr bwMode="auto">
              <a:xfrm>
                <a:off x="3060" y="1755"/>
                <a:ext cx="246" cy="197"/>
              </a:xfrm>
              <a:prstGeom prst="rect">
                <a:avLst/>
              </a:prstGeom>
              <a:noFill/>
              <a:ln w="12700">
                <a:noFill/>
                <a:miter lim="800000"/>
                <a:headEnd/>
                <a:tailEnd/>
              </a:ln>
            </p:spPr>
            <p:txBody>
              <a:bodyPr lIns="0" tIns="0" rIns="0" bIns="0"/>
              <a:lstStyle/>
              <a:p>
                <a:pPr algn="ctr"/>
                <a:r>
                  <a:rPr lang="en-US" altLang="zh-CN" sz="1600" i="1">
                    <a:solidFill>
                      <a:srgbClr val="000000"/>
                    </a:solidFill>
                    <a:latin typeface="Times New Roman" pitchFamily="18" charset="0"/>
                  </a:rPr>
                  <a:t>C</a:t>
                </a:r>
                <a:r>
                  <a:rPr lang="en-US" altLang="zh-CN" sz="1600" baseline="-25000">
                    <a:solidFill>
                      <a:srgbClr val="000000"/>
                    </a:solidFill>
                    <a:latin typeface="Times New Roman" pitchFamily="18" charset="0"/>
                  </a:rPr>
                  <a:t>1</a:t>
                </a:r>
                <a:endParaRPr lang="en-US" altLang="zh-CN" sz="1600">
                  <a:solidFill>
                    <a:srgbClr val="000000"/>
                  </a:solidFill>
                  <a:latin typeface="Arial Narrow" pitchFamily="34" charset="0"/>
                </a:endParaRPr>
              </a:p>
            </p:txBody>
          </p:sp>
          <p:grpSp>
            <p:nvGrpSpPr>
              <p:cNvPr id="146584" name="Group 79"/>
              <p:cNvGrpSpPr>
                <a:grpSpLocks/>
              </p:cNvGrpSpPr>
              <p:nvPr/>
            </p:nvGrpSpPr>
            <p:grpSpPr bwMode="auto">
              <a:xfrm>
                <a:off x="3171" y="1615"/>
                <a:ext cx="57" cy="159"/>
                <a:chOff x="10344" y="8285"/>
                <a:chExt cx="85" cy="197"/>
              </a:xfrm>
            </p:grpSpPr>
            <p:sp>
              <p:nvSpPr>
                <p:cNvPr id="146585" name="Line 80"/>
                <p:cNvSpPr>
                  <a:spLocks noChangeShapeType="1"/>
                </p:cNvSpPr>
                <p:nvPr/>
              </p:nvSpPr>
              <p:spPr bwMode="auto">
                <a:xfrm rot="5400000" flipH="1">
                  <a:off x="10330" y="8384"/>
                  <a:ext cx="197" cy="0"/>
                </a:xfrm>
                <a:prstGeom prst="line">
                  <a:avLst/>
                </a:prstGeom>
                <a:noFill/>
                <a:ln w="34925">
                  <a:solidFill>
                    <a:srgbClr val="0000FF"/>
                  </a:solidFill>
                  <a:round/>
                  <a:headEnd/>
                  <a:tailEnd/>
                </a:ln>
              </p:spPr>
              <p:txBody>
                <a:bodyPr/>
                <a:lstStyle/>
                <a:p>
                  <a:endParaRPr lang="zh-CN" altLang="en-US"/>
                </a:p>
              </p:txBody>
            </p:sp>
            <p:sp>
              <p:nvSpPr>
                <p:cNvPr id="146586" name="Line 81"/>
                <p:cNvSpPr>
                  <a:spLocks noChangeShapeType="1"/>
                </p:cNvSpPr>
                <p:nvPr/>
              </p:nvSpPr>
              <p:spPr bwMode="auto">
                <a:xfrm rot="5400000" flipH="1">
                  <a:off x="10245" y="8384"/>
                  <a:ext cx="197" cy="0"/>
                </a:xfrm>
                <a:prstGeom prst="line">
                  <a:avLst/>
                </a:prstGeom>
                <a:noFill/>
                <a:ln w="34925">
                  <a:solidFill>
                    <a:srgbClr val="0000FF"/>
                  </a:solidFill>
                  <a:round/>
                  <a:headEnd/>
                  <a:tailEnd/>
                </a:ln>
              </p:spPr>
              <p:txBody>
                <a:bodyPr/>
                <a:lstStyle/>
                <a:p>
                  <a:endParaRPr lang="zh-CN" altLang="en-US"/>
                </a:p>
              </p:txBody>
            </p:sp>
          </p:grpSp>
        </p:grpSp>
        <p:grpSp>
          <p:nvGrpSpPr>
            <p:cNvPr id="146559" name="Group 82"/>
            <p:cNvGrpSpPr>
              <a:grpSpLocks/>
            </p:cNvGrpSpPr>
            <p:nvPr/>
          </p:nvGrpSpPr>
          <p:grpSpPr bwMode="auto">
            <a:xfrm>
              <a:off x="7447284" y="2111375"/>
              <a:ext cx="196850" cy="330200"/>
              <a:chOff x="1397" y="1623"/>
              <a:chExt cx="124" cy="208"/>
            </a:xfrm>
          </p:grpSpPr>
          <p:sp>
            <p:nvSpPr>
              <p:cNvPr id="146575" name="Line 83"/>
              <p:cNvSpPr>
                <a:spLocks noChangeShapeType="1"/>
              </p:cNvSpPr>
              <p:nvPr/>
            </p:nvSpPr>
            <p:spPr bwMode="auto">
              <a:xfrm flipV="1">
                <a:off x="1410" y="1623"/>
                <a:ext cx="107" cy="60"/>
              </a:xfrm>
              <a:prstGeom prst="line">
                <a:avLst/>
              </a:prstGeom>
              <a:noFill/>
              <a:ln w="19685">
                <a:solidFill>
                  <a:srgbClr val="0000FF"/>
                </a:solidFill>
                <a:round/>
                <a:headEnd/>
                <a:tailEnd/>
              </a:ln>
            </p:spPr>
            <p:txBody>
              <a:bodyPr/>
              <a:lstStyle/>
              <a:p>
                <a:endParaRPr lang="zh-CN" altLang="en-US"/>
              </a:p>
            </p:txBody>
          </p:sp>
          <p:sp>
            <p:nvSpPr>
              <p:cNvPr id="146576" name="Line 84"/>
              <p:cNvSpPr>
                <a:spLocks noChangeShapeType="1"/>
              </p:cNvSpPr>
              <p:nvPr/>
            </p:nvSpPr>
            <p:spPr bwMode="auto">
              <a:xfrm>
                <a:off x="1401" y="1755"/>
                <a:ext cx="64" cy="42"/>
              </a:xfrm>
              <a:prstGeom prst="line">
                <a:avLst/>
              </a:prstGeom>
              <a:noFill/>
              <a:ln w="19685">
                <a:solidFill>
                  <a:srgbClr val="0000FF"/>
                </a:solidFill>
                <a:round/>
                <a:headEnd/>
                <a:tailEnd/>
              </a:ln>
            </p:spPr>
            <p:txBody>
              <a:bodyPr/>
              <a:lstStyle/>
              <a:p>
                <a:endParaRPr lang="zh-CN" altLang="en-US"/>
              </a:p>
            </p:txBody>
          </p:sp>
          <p:sp>
            <p:nvSpPr>
              <p:cNvPr id="146577" name="Freeform 85"/>
              <p:cNvSpPr>
                <a:spLocks/>
              </p:cNvSpPr>
              <p:nvPr/>
            </p:nvSpPr>
            <p:spPr bwMode="auto">
              <a:xfrm>
                <a:off x="1454" y="1782"/>
                <a:ext cx="67" cy="49"/>
              </a:xfrm>
              <a:custGeom>
                <a:avLst/>
                <a:gdLst>
                  <a:gd name="T0" fmla="*/ 3 w 147"/>
                  <a:gd name="T1" fmla="*/ 2 h 112"/>
                  <a:gd name="T2" fmla="*/ 0 w 147"/>
                  <a:gd name="T3" fmla="*/ 1 h 112"/>
                  <a:gd name="T4" fmla="*/ 1 w 147"/>
                  <a:gd name="T5" fmla="*/ 0 h 112"/>
                  <a:gd name="T6" fmla="*/ 3 w 147"/>
                  <a:gd name="T7" fmla="*/ 2 h 112"/>
                  <a:gd name="T8" fmla="*/ 0 60000 65536"/>
                  <a:gd name="T9" fmla="*/ 0 60000 65536"/>
                  <a:gd name="T10" fmla="*/ 0 60000 65536"/>
                  <a:gd name="T11" fmla="*/ 0 60000 65536"/>
                  <a:gd name="T12" fmla="*/ 0 w 147"/>
                  <a:gd name="T13" fmla="*/ 0 h 112"/>
                  <a:gd name="T14" fmla="*/ 147 w 147"/>
                  <a:gd name="T15" fmla="*/ 112 h 112"/>
                </a:gdLst>
                <a:ahLst/>
                <a:cxnLst>
                  <a:cxn ang="T8">
                    <a:pos x="T0" y="T1"/>
                  </a:cxn>
                  <a:cxn ang="T9">
                    <a:pos x="T2" y="T3"/>
                  </a:cxn>
                  <a:cxn ang="T10">
                    <a:pos x="T4" y="T5"/>
                  </a:cxn>
                  <a:cxn ang="T11">
                    <a:pos x="T6" y="T7"/>
                  </a:cxn>
                </a:cxnLst>
                <a:rect l="T12" t="T13" r="T14" b="T15"/>
                <a:pathLst>
                  <a:path w="147" h="112">
                    <a:moveTo>
                      <a:pt x="147" y="112"/>
                    </a:moveTo>
                    <a:lnTo>
                      <a:pt x="0" y="63"/>
                    </a:lnTo>
                    <a:lnTo>
                      <a:pt x="37" y="0"/>
                    </a:lnTo>
                    <a:lnTo>
                      <a:pt x="147" y="112"/>
                    </a:lnTo>
                    <a:close/>
                  </a:path>
                </a:pathLst>
              </a:custGeom>
              <a:solidFill>
                <a:srgbClr val="0000FF"/>
              </a:solidFill>
              <a:ln w="2540">
                <a:solidFill>
                  <a:srgbClr val="0000FF"/>
                </a:solidFill>
                <a:round/>
                <a:headEnd/>
                <a:tailEnd/>
              </a:ln>
            </p:spPr>
            <p:txBody>
              <a:bodyPr/>
              <a:lstStyle/>
              <a:p>
                <a:endParaRPr lang="zh-CN" altLang="en-US"/>
              </a:p>
            </p:txBody>
          </p:sp>
          <p:sp>
            <p:nvSpPr>
              <p:cNvPr id="146578" name="Rectangle 86"/>
              <p:cNvSpPr>
                <a:spLocks noChangeArrowheads="1"/>
              </p:cNvSpPr>
              <p:nvPr/>
            </p:nvSpPr>
            <p:spPr bwMode="auto">
              <a:xfrm>
                <a:off x="1397" y="1640"/>
                <a:ext cx="23" cy="159"/>
              </a:xfrm>
              <a:prstGeom prst="rect">
                <a:avLst/>
              </a:prstGeom>
              <a:solidFill>
                <a:srgbClr val="0000FF"/>
              </a:solidFill>
              <a:ln w="9525">
                <a:noFill/>
                <a:miter lim="800000"/>
                <a:headEnd/>
                <a:tailEnd/>
              </a:ln>
            </p:spPr>
            <p:txBody>
              <a:bodyPr/>
              <a:lstStyle/>
              <a:p>
                <a:pPr algn="ctr"/>
                <a:endParaRPr lang="zh-CN" altLang="en-US">
                  <a:solidFill>
                    <a:srgbClr val="000000"/>
                  </a:solidFill>
                  <a:latin typeface="Arial Narrow" pitchFamily="34" charset="0"/>
                </a:endParaRPr>
              </a:p>
            </p:txBody>
          </p:sp>
        </p:grpSp>
        <p:grpSp>
          <p:nvGrpSpPr>
            <p:cNvPr id="146560" name="Group 87"/>
            <p:cNvGrpSpPr>
              <a:grpSpLocks/>
            </p:cNvGrpSpPr>
            <p:nvPr/>
          </p:nvGrpSpPr>
          <p:grpSpPr bwMode="auto">
            <a:xfrm>
              <a:off x="7637784" y="1544638"/>
              <a:ext cx="1182688" cy="600075"/>
              <a:chOff x="1517" y="1266"/>
              <a:chExt cx="745" cy="378"/>
            </a:xfrm>
          </p:grpSpPr>
          <p:sp>
            <p:nvSpPr>
              <p:cNvPr id="146567" name="Line 88"/>
              <p:cNvSpPr>
                <a:spLocks noChangeShapeType="1"/>
              </p:cNvSpPr>
              <p:nvPr/>
            </p:nvSpPr>
            <p:spPr bwMode="auto">
              <a:xfrm>
                <a:off x="1517" y="1525"/>
                <a:ext cx="234" cy="0"/>
              </a:xfrm>
              <a:prstGeom prst="line">
                <a:avLst/>
              </a:prstGeom>
              <a:noFill/>
              <a:ln w="25400">
                <a:solidFill>
                  <a:srgbClr val="800000"/>
                </a:solidFill>
                <a:round/>
                <a:headEnd/>
                <a:tailEnd/>
              </a:ln>
            </p:spPr>
            <p:txBody>
              <a:bodyPr/>
              <a:lstStyle/>
              <a:p>
                <a:endParaRPr lang="zh-CN" altLang="en-US"/>
              </a:p>
            </p:txBody>
          </p:sp>
          <p:sp>
            <p:nvSpPr>
              <p:cNvPr id="146568" name="Text Box 89"/>
              <p:cNvSpPr txBox="1">
                <a:spLocks noChangeArrowheads="1"/>
              </p:cNvSpPr>
              <p:nvPr/>
            </p:nvSpPr>
            <p:spPr bwMode="auto">
              <a:xfrm>
                <a:off x="1669" y="1266"/>
                <a:ext cx="246" cy="197"/>
              </a:xfrm>
              <a:prstGeom prst="rect">
                <a:avLst/>
              </a:prstGeom>
              <a:noFill/>
              <a:ln w="12700">
                <a:noFill/>
                <a:miter lim="800000"/>
                <a:headEnd/>
                <a:tailEnd/>
              </a:ln>
            </p:spPr>
            <p:txBody>
              <a:bodyPr lIns="0" tIns="0" rIns="0" bIns="0"/>
              <a:lstStyle/>
              <a:p>
                <a:pPr algn="ctr"/>
                <a:r>
                  <a:rPr lang="en-US" altLang="zh-CN" sz="1600" i="1">
                    <a:solidFill>
                      <a:srgbClr val="000000"/>
                    </a:solidFill>
                    <a:latin typeface="Times New Roman" pitchFamily="18" charset="0"/>
                  </a:rPr>
                  <a:t>C</a:t>
                </a:r>
                <a:r>
                  <a:rPr lang="en-US" altLang="zh-CN" sz="1600" baseline="-25000">
                    <a:solidFill>
                      <a:srgbClr val="000000"/>
                    </a:solidFill>
                    <a:latin typeface="Times New Roman" pitchFamily="18" charset="0"/>
                  </a:rPr>
                  <a:t>2</a:t>
                </a:r>
                <a:endParaRPr lang="en-US" altLang="zh-CN" sz="1600">
                  <a:solidFill>
                    <a:srgbClr val="000000"/>
                  </a:solidFill>
                  <a:latin typeface="Arial Narrow" pitchFamily="34" charset="0"/>
                </a:endParaRPr>
              </a:p>
            </p:txBody>
          </p:sp>
          <p:sp>
            <p:nvSpPr>
              <p:cNvPr id="146569" name="Text Box 90"/>
              <p:cNvSpPr txBox="1">
                <a:spLocks noChangeArrowheads="1"/>
              </p:cNvSpPr>
              <p:nvPr/>
            </p:nvSpPr>
            <p:spPr bwMode="auto">
              <a:xfrm>
                <a:off x="2034" y="1409"/>
                <a:ext cx="228" cy="235"/>
              </a:xfrm>
              <a:prstGeom prst="rect">
                <a:avLst/>
              </a:prstGeom>
              <a:noFill/>
              <a:ln w="12700">
                <a:noFill/>
                <a:miter lim="800000"/>
                <a:headEnd/>
                <a:tailEnd/>
              </a:ln>
            </p:spPr>
            <p:txBody>
              <a:bodyPr lIns="0" tIns="0" rIns="0" bIns="0"/>
              <a:lstStyle/>
              <a:p>
                <a:pPr algn="ctr"/>
                <a:r>
                  <a:rPr lang="en-US" altLang="zh-CN" sz="2000" i="1">
                    <a:solidFill>
                      <a:srgbClr val="000000"/>
                    </a:solidFill>
                    <a:latin typeface="Times New Roman" pitchFamily="18" charset="0"/>
                  </a:rPr>
                  <a:t>v</a:t>
                </a:r>
                <a:r>
                  <a:rPr lang="en-US" altLang="zh-CN" sz="2000" baseline="-25000">
                    <a:solidFill>
                      <a:srgbClr val="000000"/>
                    </a:solidFill>
                    <a:latin typeface="Times New Roman" pitchFamily="18" charset="0"/>
                  </a:rPr>
                  <a:t>o</a:t>
                </a:r>
                <a:endParaRPr lang="en-US" altLang="zh-CN" sz="2000">
                  <a:solidFill>
                    <a:srgbClr val="000000"/>
                  </a:solidFill>
                  <a:latin typeface="Arial Narrow" pitchFamily="34" charset="0"/>
                </a:endParaRPr>
              </a:p>
            </p:txBody>
          </p:sp>
          <p:sp>
            <p:nvSpPr>
              <p:cNvPr id="146570" name="Line 91"/>
              <p:cNvSpPr>
                <a:spLocks noChangeShapeType="1"/>
              </p:cNvSpPr>
              <p:nvPr/>
            </p:nvSpPr>
            <p:spPr bwMode="auto">
              <a:xfrm>
                <a:off x="1818" y="1527"/>
                <a:ext cx="216" cy="0"/>
              </a:xfrm>
              <a:prstGeom prst="line">
                <a:avLst/>
              </a:prstGeom>
              <a:noFill/>
              <a:ln w="25400">
                <a:solidFill>
                  <a:srgbClr val="800000"/>
                </a:solidFill>
                <a:round/>
                <a:headEnd/>
                <a:tailEnd/>
              </a:ln>
            </p:spPr>
            <p:txBody>
              <a:bodyPr/>
              <a:lstStyle/>
              <a:p>
                <a:endParaRPr lang="zh-CN" altLang="en-US"/>
              </a:p>
            </p:txBody>
          </p:sp>
          <p:grpSp>
            <p:nvGrpSpPr>
              <p:cNvPr id="146571" name="Group 92"/>
              <p:cNvGrpSpPr>
                <a:grpSpLocks/>
              </p:cNvGrpSpPr>
              <p:nvPr/>
            </p:nvGrpSpPr>
            <p:grpSpPr bwMode="auto">
              <a:xfrm>
                <a:off x="1761" y="1444"/>
                <a:ext cx="57" cy="159"/>
                <a:chOff x="10344" y="8285"/>
                <a:chExt cx="85" cy="197"/>
              </a:xfrm>
            </p:grpSpPr>
            <p:sp>
              <p:nvSpPr>
                <p:cNvPr id="146573" name="Line 93"/>
                <p:cNvSpPr>
                  <a:spLocks noChangeShapeType="1"/>
                </p:cNvSpPr>
                <p:nvPr/>
              </p:nvSpPr>
              <p:spPr bwMode="auto">
                <a:xfrm rot="5400000" flipH="1">
                  <a:off x="10330" y="8384"/>
                  <a:ext cx="197" cy="0"/>
                </a:xfrm>
                <a:prstGeom prst="line">
                  <a:avLst/>
                </a:prstGeom>
                <a:noFill/>
                <a:ln w="34925">
                  <a:solidFill>
                    <a:srgbClr val="0000FF"/>
                  </a:solidFill>
                  <a:round/>
                  <a:headEnd/>
                  <a:tailEnd/>
                </a:ln>
              </p:spPr>
              <p:txBody>
                <a:bodyPr/>
                <a:lstStyle/>
                <a:p>
                  <a:endParaRPr lang="zh-CN" altLang="en-US"/>
                </a:p>
              </p:txBody>
            </p:sp>
            <p:sp>
              <p:nvSpPr>
                <p:cNvPr id="146574" name="Line 94"/>
                <p:cNvSpPr>
                  <a:spLocks noChangeShapeType="1"/>
                </p:cNvSpPr>
                <p:nvPr/>
              </p:nvSpPr>
              <p:spPr bwMode="auto">
                <a:xfrm rot="5400000" flipH="1">
                  <a:off x="10245" y="8384"/>
                  <a:ext cx="197" cy="0"/>
                </a:xfrm>
                <a:prstGeom prst="line">
                  <a:avLst/>
                </a:prstGeom>
                <a:noFill/>
                <a:ln w="34925">
                  <a:solidFill>
                    <a:srgbClr val="0000FF"/>
                  </a:solidFill>
                  <a:round/>
                  <a:headEnd/>
                  <a:tailEnd/>
                </a:ln>
              </p:spPr>
              <p:txBody>
                <a:bodyPr/>
                <a:lstStyle/>
                <a:p>
                  <a:endParaRPr lang="zh-CN" altLang="en-US"/>
                </a:p>
              </p:txBody>
            </p:sp>
          </p:grpSp>
          <p:sp>
            <p:nvSpPr>
              <p:cNvPr id="146572" name="Oval 95"/>
              <p:cNvSpPr>
                <a:spLocks noChangeArrowheads="1"/>
              </p:cNvSpPr>
              <p:nvPr/>
            </p:nvSpPr>
            <p:spPr bwMode="auto">
              <a:xfrm flipH="1">
                <a:off x="2009" y="1505"/>
                <a:ext cx="45" cy="45"/>
              </a:xfrm>
              <a:prstGeom prst="ellipse">
                <a:avLst/>
              </a:prstGeom>
              <a:solidFill>
                <a:srgbClr val="FFFFFF"/>
              </a:solidFill>
              <a:ln w="22225">
                <a:solidFill>
                  <a:srgbClr val="000000"/>
                </a:solidFill>
                <a:round/>
                <a:headEnd/>
                <a:tailEnd/>
              </a:ln>
            </p:spPr>
            <p:txBody>
              <a:bodyPr/>
              <a:lstStyle/>
              <a:p>
                <a:pPr algn="ctr"/>
                <a:endParaRPr lang="zh-CN" altLang="en-US">
                  <a:solidFill>
                    <a:srgbClr val="000000"/>
                  </a:solidFill>
                  <a:latin typeface="Arial Narrow" pitchFamily="34" charset="0"/>
                </a:endParaRPr>
              </a:p>
            </p:txBody>
          </p:sp>
        </p:grpSp>
        <p:sp>
          <p:nvSpPr>
            <p:cNvPr id="146561" name="Oval 96"/>
            <p:cNvSpPr>
              <a:spLocks noChangeAspect="1" noChangeArrowheads="1"/>
            </p:cNvSpPr>
            <p:nvPr/>
          </p:nvSpPr>
          <p:spPr bwMode="auto">
            <a:xfrm flipH="1">
              <a:off x="6894834" y="2228850"/>
              <a:ext cx="71438" cy="71438"/>
            </a:xfrm>
            <a:prstGeom prst="ellipse">
              <a:avLst/>
            </a:prstGeom>
            <a:solidFill>
              <a:srgbClr val="000000"/>
            </a:solidFill>
            <a:ln w="9525">
              <a:solidFill>
                <a:srgbClr val="000000"/>
              </a:solidFill>
              <a:round/>
              <a:headEnd/>
              <a:tailEnd/>
            </a:ln>
          </p:spPr>
          <p:txBody>
            <a:bodyPr/>
            <a:lstStyle/>
            <a:p>
              <a:pPr algn="ctr"/>
              <a:endParaRPr lang="zh-CN" altLang="en-US">
                <a:solidFill>
                  <a:srgbClr val="000000"/>
                </a:solidFill>
                <a:latin typeface="Arial Narrow" pitchFamily="34" charset="0"/>
              </a:endParaRPr>
            </a:p>
          </p:txBody>
        </p:sp>
        <p:sp>
          <p:nvSpPr>
            <p:cNvPr id="146562" name="Rectangle 97"/>
            <p:cNvSpPr>
              <a:spLocks noChangeArrowheads="1"/>
            </p:cNvSpPr>
            <p:nvPr/>
          </p:nvSpPr>
          <p:spPr bwMode="auto">
            <a:xfrm rot="5400000" flipH="1">
              <a:off x="6752752" y="2837657"/>
              <a:ext cx="360363" cy="107950"/>
            </a:xfrm>
            <a:prstGeom prst="rect">
              <a:avLst/>
            </a:prstGeom>
            <a:solidFill>
              <a:srgbClr val="FFFFFF"/>
            </a:solidFill>
            <a:ln w="38100">
              <a:solidFill>
                <a:srgbClr val="0000FF"/>
              </a:solidFill>
              <a:miter lim="800000"/>
              <a:headEnd/>
              <a:tailEnd/>
            </a:ln>
          </p:spPr>
          <p:txBody>
            <a:bodyPr/>
            <a:lstStyle/>
            <a:p>
              <a:pPr algn="ctr"/>
              <a:endParaRPr lang="zh-CN" altLang="en-US">
                <a:solidFill>
                  <a:srgbClr val="000000"/>
                </a:solidFill>
                <a:latin typeface="Arial Narrow" pitchFamily="34" charset="0"/>
              </a:endParaRPr>
            </a:p>
          </p:txBody>
        </p:sp>
        <p:sp>
          <p:nvSpPr>
            <p:cNvPr id="146563" name="Text Box 98"/>
            <p:cNvSpPr txBox="1">
              <a:spLocks noChangeArrowheads="1"/>
            </p:cNvSpPr>
            <p:nvPr/>
          </p:nvSpPr>
          <p:spPr bwMode="auto">
            <a:xfrm>
              <a:off x="6436047" y="2701925"/>
              <a:ext cx="469900" cy="420688"/>
            </a:xfrm>
            <a:prstGeom prst="rect">
              <a:avLst/>
            </a:prstGeom>
            <a:noFill/>
            <a:ln w="12700">
              <a:noFill/>
              <a:miter lim="800000"/>
              <a:headEnd/>
              <a:tailEnd/>
            </a:ln>
          </p:spPr>
          <p:txBody>
            <a:bodyPr lIns="0" tIns="0" rIns="0" bIns="0"/>
            <a:lstStyle/>
            <a:p>
              <a:pPr algn="ctr"/>
              <a:r>
                <a:rPr lang="en-US" altLang="zh-CN" sz="1600" i="1">
                  <a:solidFill>
                    <a:srgbClr val="000000"/>
                  </a:solidFill>
                  <a:latin typeface="Times New Roman" pitchFamily="18" charset="0"/>
                </a:rPr>
                <a:t>R</a:t>
              </a:r>
              <a:r>
                <a:rPr lang="en-US" altLang="zh-CN" sz="1600" baseline="-25000">
                  <a:solidFill>
                    <a:srgbClr val="000000"/>
                  </a:solidFill>
                  <a:latin typeface="Times New Roman" pitchFamily="18" charset="0"/>
                </a:rPr>
                <a:t>b2</a:t>
              </a:r>
              <a:endParaRPr lang="en-US" altLang="zh-CN" sz="1600">
                <a:solidFill>
                  <a:srgbClr val="000000"/>
                </a:solidFill>
                <a:latin typeface="Arial Narrow" pitchFamily="34" charset="0"/>
              </a:endParaRPr>
            </a:p>
          </p:txBody>
        </p:sp>
        <p:sp>
          <p:nvSpPr>
            <p:cNvPr id="146564" name="Rectangle 99"/>
            <p:cNvSpPr>
              <a:spLocks noChangeArrowheads="1"/>
            </p:cNvSpPr>
            <p:nvPr/>
          </p:nvSpPr>
          <p:spPr bwMode="auto">
            <a:xfrm rot="5400000" flipH="1">
              <a:off x="7452840" y="2875757"/>
              <a:ext cx="360363" cy="107950"/>
            </a:xfrm>
            <a:prstGeom prst="rect">
              <a:avLst/>
            </a:prstGeom>
            <a:solidFill>
              <a:srgbClr val="FFFFFF"/>
            </a:solidFill>
            <a:ln w="38100">
              <a:solidFill>
                <a:srgbClr val="0000FF"/>
              </a:solidFill>
              <a:miter lim="800000"/>
              <a:headEnd/>
              <a:tailEnd/>
            </a:ln>
          </p:spPr>
          <p:txBody>
            <a:bodyPr/>
            <a:lstStyle/>
            <a:p>
              <a:pPr algn="ctr"/>
              <a:endParaRPr lang="zh-CN" altLang="en-US">
                <a:solidFill>
                  <a:srgbClr val="000000"/>
                </a:solidFill>
                <a:latin typeface="Arial Narrow" pitchFamily="34" charset="0"/>
              </a:endParaRPr>
            </a:p>
          </p:txBody>
        </p:sp>
        <p:sp>
          <p:nvSpPr>
            <p:cNvPr id="146565" name="Text Box 100"/>
            <p:cNvSpPr txBox="1">
              <a:spLocks noChangeArrowheads="1"/>
            </p:cNvSpPr>
            <p:nvPr/>
          </p:nvSpPr>
          <p:spPr bwMode="auto">
            <a:xfrm>
              <a:off x="7252022" y="2765425"/>
              <a:ext cx="323850" cy="312738"/>
            </a:xfrm>
            <a:prstGeom prst="rect">
              <a:avLst/>
            </a:prstGeom>
            <a:noFill/>
            <a:ln w="12700">
              <a:noFill/>
              <a:miter lim="800000"/>
              <a:headEnd/>
              <a:tailEnd/>
            </a:ln>
          </p:spPr>
          <p:txBody>
            <a:bodyPr lIns="0" tIns="0" rIns="0" bIns="0"/>
            <a:lstStyle/>
            <a:p>
              <a:pPr algn="ctr"/>
              <a:r>
                <a:rPr lang="en-US" altLang="zh-CN" sz="1600" i="1">
                  <a:solidFill>
                    <a:srgbClr val="000000"/>
                  </a:solidFill>
                  <a:latin typeface="Times New Roman" pitchFamily="18" charset="0"/>
                </a:rPr>
                <a:t>R</a:t>
              </a:r>
              <a:r>
                <a:rPr lang="en-US" altLang="zh-CN" sz="1600" baseline="-25000">
                  <a:solidFill>
                    <a:srgbClr val="000000"/>
                  </a:solidFill>
                  <a:latin typeface="Times New Roman" pitchFamily="18" charset="0"/>
                </a:rPr>
                <a:t>e</a:t>
              </a:r>
              <a:endParaRPr lang="en-US" altLang="zh-CN" sz="1600">
                <a:solidFill>
                  <a:srgbClr val="000000"/>
                </a:solidFill>
                <a:latin typeface="Arial Narrow" pitchFamily="34" charset="0"/>
              </a:endParaRPr>
            </a:p>
          </p:txBody>
        </p:sp>
        <p:sp>
          <p:nvSpPr>
            <p:cNvPr id="146566" name="Oval 101"/>
            <p:cNvSpPr>
              <a:spLocks noChangeAspect="1" noChangeArrowheads="1"/>
            </p:cNvSpPr>
            <p:nvPr/>
          </p:nvSpPr>
          <p:spPr bwMode="auto">
            <a:xfrm flipH="1">
              <a:off x="7598097" y="1127125"/>
              <a:ext cx="71437" cy="71438"/>
            </a:xfrm>
            <a:prstGeom prst="ellipse">
              <a:avLst/>
            </a:prstGeom>
            <a:solidFill>
              <a:srgbClr val="000000"/>
            </a:solidFill>
            <a:ln w="9525">
              <a:solidFill>
                <a:srgbClr val="000000"/>
              </a:solidFill>
              <a:round/>
              <a:headEnd/>
              <a:tailEnd/>
            </a:ln>
          </p:spPr>
          <p:txBody>
            <a:bodyPr/>
            <a:lstStyle/>
            <a:p>
              <a:pPr algn="ctr"/>
              <a:endParaRPr lang="zh-CN" altLang="en-US">
                <a:solidFill>
                  <a:srgbClr val="000000"/>
                </a:solidFill>
                <a:latin typeface="Arial Narrow" pitchFamily="34" charset="0"/>
              </a:endParaRPr>
            </a:p>
          </p:txBody>
        </p:sp>
      </p:grpSp>
      <p:grpSp>
        <p:nvGrpSpPr>
          <p:cNvPr id="8" name="组合 3"/>
          <p:cNvGrpSpPr>
            <a:grpSpLocks/>
          </p:cNvGrpSpPr>
          <p:nvPr/>
        </p:nvGrpSpPr>
        <p:grpSpPr bwMode="auto">
          <a:xfrm>
            <a:off x="404813" y="1841500"/>
            <a:ext cx="3051175" cy="2533650"/>
            <a:chOff x="2814638" y="1052513"/>
            <a:chExt cx="3051175" cy="2533650"/>
          </a:xfrm>
        </p:grpSpPr>
        <p:sp>
          <p:nvSpPr>
            <p:cNvPr id="146490" name="Line 5"/>
            <p:cNvSpPr>
              <a:spLocks noChangeShapeType="1"/>
            </p:cNvSpPr>
            <p:nvPr/>
          </p:nvSpPr>
          <p:spPr bwMode="auto">
            <a:xfrm>
              <a:off x="3579813" y="2300288"/>
              <a:ext cx="392112" cy="0"/>
            </a:xfrm>
            <a:prstGeom prst="line">
              <a:avLst/>
            </a:prstGeom>
            <a:noFill/>
            <a:ln w="25400">
              <a:solidFill>
                <a:srgbClr val="800000"/>
              </a:solidFill>
              <a:round/>
              <a:headEnd/>
              <a:tailEnd/>
            </a:ln>
          </p:spPr>
          <p:txBody>
            <a:bodyPr/>
            <a:lstStyle/>
            <a:p>
              <a:endParaRPr lang="zh-CN" altLang="en-US"/>
            </a:p>
          </p:txBody>
        </p:sp>
        <p:sp>
          <p:nvSpPr>
            <p:cNvPr id="146491" name="Line 6"/>
            <p:cNvSpPr>
              <a:spLocks noChangeShapeType="1"/>
            </p:cNvSpPr>
            <p:nvPr/>
          </p:nvSpPr>
          <p:spPr bwMode="auto">
            <a:xfrm rot="10800000" flipH="1" flipV="1">
              <a:off x="3978275" y="1198563"/>
              <a:ext cx="0" cy="2241550"/>
            </a:xfrm>
            <a:prstGeom prst="line">
              <a:avLst/>
            </a:prstGeom>
            <a:noFill/>
            <a:ln w="25400">
              <a:solidFill>
                <a:srgbClr val="800000"/>
              </a:solidFill>
              <a:round/>
              <a:headEnd/>
              <a:tailEnd/>
            </a:ln>
          </p:spPr>
          <p:txBody>
            <a:bodyPr/>
            <a:lstStyle/>
            <a:p>
              <a:endParaRPr lang="zh-CN" altLang="en-US"/>
            </a:p>
          </p:txBody>
        </p:sp>
        <p:sp>
          <p:nvSpPr>
            <p:cNvPr id="146492" name="Line 7"/>
            <p:cNvSpPr>
              <a:spLocks noChangeShapeType="1"/>
            </p:cNvSpPr>
            <p:nvPr/>
          </p:nvSpPr>
          <p:spPr bwMode="auto">
            <a:xfrm>
              <a:off x="3208338" y="2300288"/>
              <a:ext cx="288925" cy="0"/>
            </a:xfrm>
            <a:prstGeom prst="line">
              <a:avLst/>
            </a:prstGeom>
            <a:noFill/>
            <a:ln w="25400">
              <a:solidFill>
                <a:srgbClr val="800000"/>
              </a:solidFill>
              <a:round/>
              <a:headEnd/>
              <a:tailEnd/>
            </a:ln>
          </p:spPr>
          <p:txBody>
            <a:bodyPr/>
            <a:lstStyle/>
            <a:p>
              <a:endParaRPr lang="zh-CN" altLang="en-US"/>
            </a:p>
          </p:txBody>
        </p:sp>
        <p:sp>
          <p:nvSpPr>
            <p:cNvPr id="146493" name="Line 8"/>
            <p:cNvSpPr>
              <a:spLocks noChangeShapeType="1"/>
            </p:cNvSpPr>
            <p:nvPr/>
          </p:nvSpPr>
          <p:spPr bwMode="auto">
            <a:xfrm>
              <a:off x="3973513" y="3440113"/>
              <a:ext cx="711200" cy="0"/>
            </a:xfrm>
            <a:prstGeom prst="line">
              <a:avLst/>
            </a:prstGeom>
            <a:noFill/>
            <a:ln w="25400">
              <a:solidFill>
                <a:srgbClr val="800000"/>
              </a:solidFill>
              <a:round/>
              <a:headEnd/>
              <a:tailEnd/>
            </a:ln>
          </p:spPr>
          <p:txBody>
            <a:bodyPr/>
            <a:lstStyle/>
            <a:p>
              <a:endParaRPr lang="zh-CN" altLang="en-US"/>
            </a:p>
          </p:txBody>
        </p:sp>
        <p:sp>
          <p:nvSpPr>
            <p:cNvPr id="146494" name="Line 9"/>
            <p:cNvSpPr>
              <a:spLocks noChangeShapeType="1"/>
            </p:cNvSpPr>
            <p:nvPr/>
          </p:nvSpPr>
          <p:spPr bwMode="auto">
            <a:xfrm>
              <a:off x="4679950" y="2474913"/>
              <a:ext cx="0" cy="1098550"/>
            </a:xfrm>
            <a:prstGeom prst="line">
              <a:avLst/>
            </a:prstGeom>
            <a:noFill/>
            <a:ln w="25400">
              <a:solidFill>
                <a:srgbClr val="800000"/>
              </a:solidFill>
              <a:round/>
              <a:headEnd/>
              <a:tailEnd/>
            </a:ln>
          </p:spPr>
          <p:txBody>
            <a:bodyPr/>
            <a:lstStyle/>
            <a:p>
              <a:endParaRPr lang="zh-CN" altLang="en-US"/>
            </a:p>
          </p:txBody>
        </p:sp>
        <p:sp>
          <p:nvSpPr>
            <p:cNvPr id="146495" name="Line 10"/>
            <p:cNvSpPr>
              <a:spLocks noChangeShapeType="1"/>
            </p:cNvSpPr>
            <p:nvPr/>
          </p:nvSpPr>
          <p:spPr bwMode="auto">
            <a:xfrm>
              <a:off x="4679950" y="1200150"/>
              <a:ext cx="0" cy="954088"/>
            </a:xfrm>
            <a:prstGeom prst="line">
              <a:avLst/>
            </a:prstGeom>
            <a:noFill/>
            <a:ln w="25400">
              <a:solidFill>
                <a:srgbClr val="800000"/>
              </a:solidFill>
              <a:round/>
              <a:headEnd/>
              <a:tailEnd/>
            </a:ln>
          </p:spPr>
          <p:txBody>
            <a:bodyPr/>
            <a:lstStyle/>
            <a:p>
              <a:endParaRPr lang="zh-CN" altLang="en-US"/>
            </a:p>
          </p:txBody>
        </p:sp>
        <p:sp>
          <p:nvSpPr>
            <p:cNvPr id="146496" name="Line 11"/>
            <p:cNvSpPr>
              <a:spLocks noChangeShapeType="1"/>
            </p:cNvSpPr>
            <p:nvPr/>
          </p:nvSpPr>
          <p:spPr bwMode="auto">
            <a:xfrm>
              <a:off x="4579938" y="3586163"/>
              <a:ext cx="201612" cy="0"/>
            </a:xfrm>
            <a:prstGeom prst="line">
              <a:avLst/>
            </a:prstGeom>
            <a:noFill/>
            <a:ln w="38100">
              <a:solidFill>
                <a:srgbClr val="0000FF"/>
              </a:solidFill>
              <a:round/>
              <a:headEnd/>
              <a:tailEnd/>
            </a:ln>
          </p:spPr>
          <p:txBody>
            <a:bodyPr/>
            <a:lstStyle/>
            <a:p>
              <a:endParaRPr lang="zh-CN" altLang="en-US"/>
            </a:p>
          </p:txBody>
        </p:sp>
        <p:sp>
          <p:nvSpPr>
            <p:cNvPr id="146497" name="Oval 12"/>
            <p:cNvSpPr>
              <a:spLocks noChangeAspect="1" noChangeArrowheads="1"/>
            </p:cNvSpPr>
            <p:nvPr/>
          </p:nvSpPr>
          <p:spPr bwMode="auto">
            <a:xfrm flipH="1">
              <a:off x="4643438" y="3403600"/>
              <a:ext cx="71437" cy="71438"/>
            </a:xfrm>
            <a:prstGeom prst="ellipse">
              <a:avLst/>
            </a:prstGeom>
            <a:solidFill>
              <a:srgbClr val="000000"/>
            </a:solidFill>
            <a:ln w="9525">
              <a:solidFill>
                <a:srgbClr val="000000"/>
              </a:solidFill>
              <a:round/>
              <a:headEnd/>
              <a:tailEnd/>
            </a:ln>
          </p:spPr>
          <p:txBody>
            <a:bodyPr/>
            <a:lstStyle/>
            <a:p>
              <a:pPr algn="ctr"/>
              <a:endParaRPr lang="zh-CN" altLang="en-US">
                <a:solidFill>
                  <a:srgbClr val="000000"/>
                </a:solidFill>
                <a:latin typeface="Arial Narrow" pitchFamily="34" charset="0"/>
              </a:endParaRPr>
            </a:p>
          </p:txBody>
        </p:sp>
        <p:sp>
          <p:nvSpPr>
            <p:cNvPr id="146498" name="Oval 13"/>
            <p:cNvSpPr>
              <a:spLocks noChangeAspect="1" noChangeArrowheads="1"/>
            </p:cNvSpPr>
            <p:nvPr/>
          </p:nvSpPr>
          <p:spPr bwMode="auto">
            <a:xfrm flipH="1">
              <a:off x="4643438" y="1957388"/>
              <a:ext cx="71437" cy="71437"/>
            </a:xfrm>
            <a:prstGeom prst="ellipse">
              <a:avLst/>
            </a:prstGeom>
            <a:solidFill>
              <a:srgbClr val="000000"/>
            </a:solidFill>
            <a:ln w="9525">
              <a:solidFill>
                <a:srgbClr val="000000"/>
              </a:solidFill>
              <a:round/>
              <a:headEnd/>
              <a:tailEnd/>
            </a:ln>
          </p:spPr>
          <p:txBody>
            <a:bodyPr/>
            <a:lstStyle/>
            <a:p>
              <a:pPr algn="ctr"/>
              <a:endParaRPr lang="zh-CN" altLang="en-US">
                <a:solidFill>
                  <a:srgbClr val="000000"/>
                </a:solidFill>
                <a:latin typeface="Arial Narrow" pitchFamily="34" charset="0"/>
              </a:endParaRPr>
            </a:p>
          </p:txBody>
        </p:sp>
        <p:sp>
          <p:nvSpPr>
            <p:cNvPr id="146499" name="Rectangle 14"/>
            <p:cNvSpPr>
              <a:spLocks noChangeArrowheads="1"/>
            </p:cNvSpPr>
            <p:nvPr/>
          </p:nvSpPr>
          <p:spPr bwMode="auto">
            <a:xfrm rot="5400000" flipH="1">
              <a:off x="4501357" y="1550194"/>
              <a:ext cx="360362" cy="107950"/>
            </a:xfrm>
            <a:prstGeom prst="rect">
              <a:avLst/>
            </a:prstGeom>
            <a:solidFill>
              <a:srgbClr val="FFFFFF"/>
            </a:solidFill>
            <a:ln w="38100">
              <a:solidFill>
                <a:srgbClr val="0000FF"/>
              </a:solidFill>
              <a:miter lim="800000"/>
              <a:headEnd/>
              <a:tailEnd/>
            </a:ln>
          </p:spPr>
          <p:txBody>
            <a:bodyPr/>
            <a:lstStyle/>
            <a:p>
              <a:pPr algn="ctr"/>
              <a:endParaRPr lang="zh-CN" altLang="en-US">
                <a:solidFill>
                  <a:srgbClr val="000000"/>
                </a:solidFill>
                <a:latin typeface="Arial Narrow" pitchFamily="34" charset="0"/>
              </a:endParaRPr>
            </a:p>
          </p:txBody>
        </p:sp>
        <p:sp>
          <p:nvSpPr>
            <p:cNvPr id="146500" name="Rectangle 15"/>
            <p:cNvSpPr>
              <a:spLocks noChangeArrowheads="1"/>
            </p:cNvSpPr>
            <p:nvPr/>
          </p:nvSpPr>
          <p:spPr bwMode="auto">
            <a:xfrm rot="5400000" flipH="1">
              <a:off x="3798093" y="1615282"/>
              <a:ext cx="360363" cy="107950"/>
            </a:xfrm>
            <a:prstGeom prst="rect">
              <a:avLst/>
            </a:prstGeom>
            <a:solidFill>
              <a:srgbClr val="FFFFFF"/>
            </a:solidFill>
            <a:ln w="38100">
              <a:solidFill>
                <a:srgbClr val="0000FF"/>
              </a:solidFill>
              <a:miter lim="800000"/>
              <a:headEnd/>
              <a:tailEnd/>
            </a:ln>
          </p:spPr>
          <p:txBody>
            <a:bodyPr/>
            <a:lstStyle/>
            <a:p>
              <a:pPr algn="ctr"/>
              <a:endParaRPr lang="zh-CN" altLang="en-US">
                <a:solidFill>
                  <a:srgbClr val="000000"/>
                </a:solidFill>
                <a:latin typeface="Arial Narrow" pitchFamily="34" charset="0"/>
              </a:endParaRPr>
            </a:p>
          </p:txBody>
        </p:sp>
        <p:sp>
          <p:nvSpPr>
            <p:cNvPr id="146501" name="Line 16"/>
            <p:cNvSpPr>
              <a:spLocks noChangeShapeType="1"/>
            </p:cNvSpPr>
            <p:nvPr/>
          </p:nvSpPr>
          <p:spPr bwMode="auto">
            <a:xfrm>
              <a:off x="3971925" y="1198563"/>
              <a:ext cx="1098550" cy="0"/>
            </a:xfrm>
            <a:prstGeom prst="line">
              <a:avLst/>
            </a:prstGeom>
            <a:noFill/>
            <a:ln w="25400">
              <a:solidFill>
                <a:srgbClr val="800000"/>
              </a:solidFill>
              <a:round/>
              <a:headEnd/>
              <a:tailEnd/>
            </a:ln>
          </p:spPr>
          <p:txBody>
            <a:bodyPr/>
            <a:lstStyle/>
            <a:p>
              <a:endParaRPr lang="zh-CN" altLang="en-US"/>
            </a:p>
          </p:txBody>
        </p:sp>
        <p:sp>
          <p:nvSpPr>
            <p:cNvPr id="146502" name="Oval 17"/>
            <p:cNvSpPr>
              <a:spLocks noChangeAspect="1" noChangeArrowheads="1"/>
            </p:cNvSpPr>
            <p:nvPr/>
          </p:nvSpPr>
          <p:spPr bwMode="auto">
            <a:xfrm flipH="1">
              <a:off x="4643438" y="2582863"/>
              <a:ext cx="71437" cy="71437"/>
            </a:xfrm>
            <a:prstGeom prst="ellipse">
              <a:avLst/>
            </a:prstGeom>
            <a:solidFill>
              <a:srgbClr val="000000"/>
            </a:solidFill>
            <a:ln w="9525">
              <a:solidFill>
                <a:srgbClr val="000000"/>
              </a:solidFill>
              <a:round/>
              <a:headEnd/>
              <a:tailEnd/>
            </a:ln>
          </p:spPr>
          <p:txBody>
            <a:bodyPr/>
            <a:lstStyle/>
            <a:p>
              <a:pPr algn="ctr"/>
              <a:endParaRPr lang="zh-CN" altLang="en-US">
                <a:solidFill>
                  <a:srgbClr val="000000"/>
                </a:solidFill>
                <a:latin typeface="Arial Narrow" pitchFamily="34" charset="0"/>
              </a:endParaRPr>
            </a:p>
          </p:txBody>
        </p:sp>
        <p:sp>
          <p:nvSpPr>
            <p:cNvPr id="146503" name="Oval 18"/>
            <p:cNvSpPr>
              <a:spLocks noChangeArrowheads="1"/>
            </p:cNvSpPr>
            <p:nvPr/>
          </p:nvSpPr>
          <p:spPr bwMode="auto">
            <a:xfrm>
              <a:off x="5054600" y="1166813"/>
              <a:ext cx="71438" cy="71437"/>
            </a:xfrm>
            <a:prstGeom prst="ellipse">
              <a:avLst/>
            </a:prstGeom>
            <a:solidFill>
              <a:srgbClr val="FFFFFF"/>
            </a:solidFill>
            <a:ln w="22225">
              <a:solidFill>
                <a:srgbClr val="000000"/>
              </a:solidFill>
              <a:round/>
              <a:headEnd/>
              <a:tailEnd/>
            </a:ln>
          </p:spPr>
          <p:txBody>
            <a:bodyPr/>
            <a:lstStyle/>
            <a:p>
              <a:pPr algn="ctr"/>
              <a:endParaRPr lang="zh-CN" altLang="en-US">
                <a:solidFill>
                  <a:srgbClr val="000000"/>
                </a:solidFill>
                <a:latin typeface="Arial Narrow" pitchFamily="34" charset="0"/>
              </a:endParaRPr>
            </a:p>
          </p:txBody>
        </p:sp>
        <p:sp>
          <p:nvSpPr>
            <p:cNvPr id="146504" name="Text Box 20"/>
            <p:cNvSpPr txBox="1">
              <a:spLocks noChangeArrowheads="1"/>
            </p:cNvSpPr>
            <p:nvPr/>
          </p:nvSpPr>
          <p:spPr bwMode="auto">
            <a:xfrm>
              <a:off x="5046663" y="1052513"/>
              <a:ext cx="646112" cy="288925"/>
            </a:xfrm>
            <a:prstGeom prst="rect">
              <a:avLst/>
            </a:prstGeom>
            <a:noFill/>
            <a:ln w="12700">
              <a:noFill/>
              <a:miter lim="800000"/>
              <a:headEnd/>
              <a:tailEnd/>
            </a:ln>
          </p:spPr>
          <p:txBody>
            <a:bodyPr lIns="0" tIns="0" rIns="0" bIns="0"/>
            <a:lstStyle/>
            <a:p>
              <a:pPr algn="ctr"/>
              <a:r>
                <a:rPr lang="en-US" altLang="zh-CN" sz="1600">
                  <a:solidFill>
                    <a:srgbClr val="000000"/>
                  </a:solidFill>
                  <a:latin typeface="Times New Roman" pitchFamily="18" charset="0"/>
                </a:rPr>
                <a:t>+</a:t>
              </a:r>
              <a:r>
                <a:rPr lang="en-US" altLang="zh-CN" sz="1600" i="1">
                  <a:solidFill>
                    <a:srgbClr val="000000"/>
                  </a:solidFill>
                  <a:latin typeface="Times New Roman" pitchFamily="18" charset="0"/>
                </a:rPr>
                <a:t>V</a:t>
              </a:r>
              <a:r>
                <a:rPr lang="en-US" altLang="zh-CN" sz="1600" baseline="-25000">
                  <a:solidFill>
                    <a:srgbClr val="000000"/>
                  </a:solidFill>
                  <a:latin typeface="Times New Roman" pitchFamily="18" charset="0"/>
                </a:rPr>
                <a:t>CC</a:t>
              </a:r>
              <a:endParaRPr lang="en-US" altLang="zh-CN" sz="1600">
                <a:solidFill>
                  <a:srgbClr val="000000"/>
                </a:solidFill>
                <a:latin typeface="Arial Narrow" pitchFamily="34" charset="0"/>
              </a:endParaRPr>
            </a:p>
          </p:txBody>
        </p:sp>
        <p:sp>
          <p:nvSpPr>
            <p:cNvPr id="146505" name="Text Box 21"/>
            <p:cNvSpPr txBox="1">
              <a:spLocks noChangeArrowheads="1"/>
            </p:cNvSpPr>
            <p:nvPr/>
          </p:nvSpPr>
          <p:spPr bwMode="auto">
            <a:xfrm>
              <a:off x="4273550" y="1427163"/>
              <a:ext cx="323850" cy="312737"/>
            </a:xfrm>
            <a:prstGeom prst="rect">
              <a:avLst/>
            </a:prstGeom>
            <a:noFill/>
            <a:ln w="12700">
              <a:noFill/>
              <a:miter lim="800000"/>
              <a:headEnd/>
              <a:tailEnd/>
            </a:ln>
          </p:spPr>
          <p:txBody>
            <a:bodyPr lIns="0" tIns="0" rIns="0" bIns="0"/>
            <a:lstStyle/>
            <a:p>
              <a:pPr algn="ctr"/>
              <a:r>
                <a:rPr lang="en-US" altLang="zh-CN" sz="1600" i="1">
                  <a:solidFill>
                    <a:srgbClr val="000000"/>
                  </a:solidFill>
                  <a:latin typeface="Times New Roman" pitchFamily="18" charset="0"/>
                </a:rPr>
                <a:t>R</a:t>
              </a:r>
              <a:r>
                <a:rPr lang="en-US" altLang="zh-CN" sz="1600" baseline="-25000">
                  <a:solidFill>
                    <a:srgbClr val="000000"/>
                  </a:solidFill>
                  <a:latin typeface="Times New Roman" pitchFamily="18" charset="0"/>
                </a:rPr>
                <a:t>c</a:t>
              </a:r>
              <a:endParaRPr lang="en-US" altLang="zh-CN" sz="1600">
                <a:solidFill>
                  <a:srgbClr val="000000"/>
                </a:solidFill>
                <a:latin typeface="Arial Narrow" pitchFamily="34" charset="0"/>
              </a:endParaRPr>
            </a:p>
          </p:txBody>
        </p:sp>
        <p:sp>
          <p:nvSpPr>
            <p:cNvPr id="146506" name="Text Box 22"/>
            <p:cNvSpPr txBox="1">
              <a:spLocks noChangeArrowheads="1"/>
            </p:cNvSpPr>
            <p:nvPr/>
          </p:nvSpPr>
          <p:spPr bwMode="auto">
            <a:xfrm>
              <a:off x="3465513" y="1436688"/>
              <a:ext cx="469900" cy="420687"/>
            </a:xfrm>
            <a:prstGeom prst="rect">
              <a:avLst/>
            </a:prstGeom>
            <a:noFill/>
            <a:ln w="12700">
              <a:noFill/>
              <a:miter lim="800000"/>
              <a:headEnd/>
              <a:tailEnd/>
            </a:ln>
          </p:spPr>
          <p:txBody>
            <a:bodyPr lIns="0" tIns="0" rIns="0" bIns="0"/>
            <a:lstStyle/>
            <a:p>
              <a:pPr algn="ctr"/>
              <a:r>
                <a:rPr lang="en-US" altLang="zh-CN" sz="1600" i="1">
                  <a:solidFill>
                    <a:srgbClr val="000000"/>
                  </a:solidFill>
                  <a:latin typeface="Times New Roman" pitchFamily="18" charset="0"/>
                </a:rPr>
                <a:t>R</a:t>
              </a:r>
              <a:r>
                <a:rPr lang="en-US" altLang="zh-CN" sz="1600" baseline="-25000">
                  <a:solidFill>
                    <a:srgbClr val="000000"/>
                  </a:solidFill>
                  <a:latin typeface="Times New Roman" pitchFamily="18" charset="0"/>
                </a:rPr>
                <a:t>b1</a:t>
              </a:r>
              <a:endParaRPr lang="en-US" altLang="zh-CN" sz="1600">
                <a:solidFill>
                  <a:srgbClr val="000000"/>
                </a:solidFill>
                <a:latin typeface="Arial Narrow" pitchFamily="34" charset="0"/>
              </a:endParaRPr>
            </a:p>
          </p:txBody>
        </p:sp>
        <p:sp>
          <p:nvSpPr>
            <p:cNvPr id="146507" name="Text Box 24"/>
            <p:cNvSpPr txBox="1">
              <a:spLocks noChangeArrowheads="1"/>
            </p:cNvSpPr>
            <p:nvPr/>
          </p:nvSpPr>
          <p:spPr bwMode="auto">
            <a:xfrm>
              <a:off x="3313113" y="1878013"/>
              <a:ext cx="390525" cy="312737"/>
            </a:xfrm>
            <a:prstGeom prst="rect">
              <a:avLst/>
            </a:prstGeom>
            <a:noFill/>
            <a:ln w="12700">
              <a:noFill/>
              <a:miter lim="800000"/>
              <a:headEnd/>
              <a:tailEnd/>
            </a:ln>
          </p:spPr>
          <p:txBody>
            <a:bodyPr lIns="0" tIns="0" rIns="0" bIns="0"/>
            <a:lstStyle/>
            <a:p>
              <a:pPr algn="ctr"/>
              <a:r>
                <a:rPr lang="en-US" altLang="zh-CN" sz="1600" i="1">
                  <a:solidFill>
                    <a:srgbClr val="000000"/>
                  </a:solidFill>
                  <a:latin typeface="Times New Roman" pitchFamily="18" charset="0"/>
                </a:rPr>
                <a:t>C</a:t>
              </a:r>
              <a:r>
                <a:rPr lang="en-US" altLang="zh-CN" sz="1600" baseline="-25000">
                  <a:solidFill>
                    <a:srgbClr val="000000"/>
                  </a:solidFill>
                  <a:latin typeface="Times New Roman" pitchFamily="18" charset="0"/>
                </a:rPr>
                <a:t>1</a:t>
              </a:r>
              <a:endParaRPr lang="en-US" altLang="zh-CN" sz="1600">
                <a:solidFill>
                  <a:srgbClr val="000000"/>
                </a:solidFill>
                <a:latin typeface="Arial Narrow" pitchFamily="34" charset="0"/>
              </a:endParaRPr>
            </a:p>
          </p:txBody>
        </p:sp>
        <p:sp>
          <p:nvSpPr>
            <p:cNvPr id="146508" name="Text Box 25"/>
            <p:cNvSpPr txBox="1">
              <a:spLocks noChangeArrowheads="1"/>
            </p:cNvSpPr>
            <p:nvPr/>
          </p:nvSpPr>
          <p:spPr bwMode="auto">
            <a:xfrm>
              <a:off x="4652963" y="2430463"/>
              <a:ext cx="206375" cy="193675"/>
            </a:xfrm>
            <a:prstGeom prst="rect">
              <a:avLst/>
            </a:prstGeom>
            <a:noFill/>
            <a:ln w="12700">
              <a:noFill/>
              <a:miter lim="800000"/>
              <a:headEnd/>
              <a:tailEnd/>
            </a:ln>
          </p:spPr>
          <p:txBody>
            <a:bodyPr lIns="0" tIns="0" rIns="0" bIns="0"/>
            <a:lstStyle/>
            <a:p>
              <a:pPr algn="ctr"/>
              <a:r>
                <a:rPr lang="en-US" altLang="zh-CN" sz="1200">
                  <a:solidFill>
                    <a:srgbClr val="000000"/>
                  </a:solidFill>
                  <a:latin typeface="Times New Roman" pitchFamily="18" charset="0"/>
                </a:rPr>
                <a:t>e</a:t>
              </a:r>
              <a:endParaRPr lang="en-US" altLang="zh-CN" sz="1200">
                <a:solidFill>
                  <a:srgbClr val="000000"/>
                </a:solidFill>
                <a:latin typeface="Arial Narrow" pitchFamily="34" charset="0"/>
              </a:endParaRPr>
            </a:p>
          </p:txBody>
        </p:sp>
        <p:sp>
          <p:nvSpPr>
            <p:cNvPr id="146509" name="Text Box 26"/>
            <p:cNvSpPr txBox="1">
              <a:spLocks noChangeArrowheads="1"/>
            </p:cNvSpPr>
            <p:nvPr/>
          </p:nvSpPr>
          <p:spPr bwMode="auto">
            <a:xfrm>
              <a:off x="4284663" y="2128838"/>
              <a:ext cx="206375" cy="193675"/>
            </a:xfrm>
            <a:prstGeom prst="rect">
              <a:avLst/>
            </a:prstGeom>
            <a:noFill/>
            <a:ln w="12700">
              <a:noFill/>
              <a:miter lim="800000"/>
              <a:headEnd/>
              <a:tailEnd/>
            </a:ln>
          </p:spPr>
          <p:txBody>
            <a:bodyPr lIns="0" tIns="0" rIns="0" bIns="0"/>
            <a:lstStyle/>
            <a:p>
              <a:pPr algn="ctr"/>
              <a:r>
                <a:rPr lang="en-US" altLang="zh-CN" sz="1200">
                  <a:solidFill>
                    <a:srgbClr val="000000"/>
                  </a:solidFill>
                  <a:latin typeface="Times New Roman" pitchFamily="18" charset="0"/>
                </a:rPr>
                <a:t>b</a:t>
              </a:r>
              <a:endParaRPr lang="en-US" altLang="zh-CN" sz="1200">
                <a:solidFill>
                  <a:srgbClr val="000000"/>
                </a:solidFill>
                <a:latin typeface="Arial Narrow" pitchFamily="34" charset="0"/>
              </a:endParaRPr>
            </a:p>
          </p:txBody>
        </p:sp>
        <p:sp>
          <p:nvSpPr>
            <p:cNvPr id="146510" name="Text Box 27"/>
            <p:cNvSpPr txBox="1">
              <a:spLocks noChangeArrowheads="1"/>
            </p:cNvSpPr>
            <p:nvPr/>
          </p:nvSpPr>
          <p:spPr bwMode="auto">
            <a:xfrm>
              <a:off x="4640263" y="1973263"/>
              <a:ext cx="206375" cy="254000"/>
            </a:xfrm>
            <a:prstGeom prst="rect">
              <a:avLst/>
            </a:prstGeom>
            <a:noFill/>
            <a:ln w="12700">
              <a:noFill/>
              <a:miter lim="800000"/>
              <a:headEnd/>
              <a:tailEnd/>
            </a:ln>
          </p:spPr>
          <p:txBody>
            <a:bodyPr lIns="0" tIns="0" rIns="0" bIns="0"/>
            <a:lstStyle/>
            <a:p>
              <a:pPr algn="ctr"/>
              <a:r>
                <a:rPr lang="en-US" altLang="zh-CN" sz="1200">
                  <a:solidFill>
                    <a:srgbClr val="000000"/>
                  </a:solidFill>
                  <a:latin typeface="Times New Roman" pitchFamily="18" charset="0"/>
                </a:rPr>
                <a:t>c</a:t>
              </a:r>
              <a:endParaRPr lang="en-US" altLang="zh-CN" sz="1200">
                <a:solidFill>
                  <a:srgbClr val="000000"/>
                </a:solidFill>
                <a:latin typeface="Arial Narrow" pitchFamily="34" charset="0"/>
              </a:endParaRPr>
            </a:p>
          </p:txBody>
        </p:sp>
        <p:sp>
          <p:nvSpPr>
            <p:cNvPr id="146511" name="Text Box 28"/>
            <p:cNvSpPr txBox="1">
              <a:spLocks noChangeArrowheads="1"/>
            </p:cNvSpPr>
            <p:nvPr/>
          </p:nvSpPr>
          <p:spPr bwMode="auto">
            <a:xfrm>
              <a:off x="4618038" y="2181225"/>
              <a:ext cx="252412" cy="273050"/>
            </a:xfrm>
            <a:prstGeom prst="rect">
              <a:avLst/>
            </a:prstGeom>
            <a:noFill/>
            <a:ln w="12700">
              <a:noFill/>
              <a:miter lim="800000"/>
              <a:headEnd/>
              <a:tailEnd/>
            </a:ln>
          </p:spPr>
          <p:txBody>
            <a:bodyPr lIns="0" tIns="0" rIns="0" bIns="0"/>
            <a:lstStyle/>
            <a:p>
              <a:pPr algn="ctr"/>
              <a:r>
                <a:rPr lang="en-US" altLang="zh-CN" sz="1600">
                  <a:solidFill>
                    <a:srgbClr val="000000"/>
                  </a:solidFill>
                  <a:latin typeface="Times New Roman" pitchFamily="18" charset="0"/>
                </a:rPr>
                <a:t>T</a:t>
              </a:r>
              <a:endParaRPr lang="en-US" altLang="zh-CN" sz="1600">
                <a:solidFill>
                  <a:srgbClr val="000000"/>
                </a:solidFill>
                <a:latin typeface="Arial Narrow" pitchFamily="34" charset="0"/>
              </a:endParaRPr>
            </a:p>
          </p:txBody>
        </p:sp>
        <p:sp>
          <p:nvSpPr>
            <p:cNvPr id="146512" name="Line 29"/>
            <p:cNvSpPr>
              <a:spLocks noChangeShapeType="1"/>
            </p:cNvSpPr>
            <p:nvPr/>
          </p:nvSpPr>
          <p:spPr bwMode="auto">
            <a:xfrm>
              <a:off x="3978275" y="2301875"/>
              <a:ext cx="520700" cy="0"/>
            </a:xfrm>
            <a:prstGeom prst="line">
              <a:avLst/>
            </a:prstGeom>
            <a:noFill/>
            <a:ln w="25400">
              <a:solidFill>
                <a:srgbClr val="800000"/>
              </a:solidFill>
              <a:round/>
              <a:headEnd/>
              <a:tailEnd/>
            </a:ln>
          </p:spPr>
          <p:txBody>
            <a:bodyPr/>
            <a:lstStyle/>
            <a:p>
              <a:endParaRPr lang="zh-CN" altLang="en-US"/>
            </a:p>
          </p:txBody>
        </p:sp>
        <p:grpSp>
          <p:nvGrpSpPr>
            <p:cNvPr id="146513" name="Group 30"/>
            <p:cNvGrpSpPr>
              <a:grpSpLocks/>
            </p:cNvGrpSpPr>
            <p:nvPr/>
          </p:nvGrpSpPr>
          <p:grpSpPr bwMode="auto">
            <a:xfrm>
              <a:off x="3489325" y="2171700"/>
              <a:ext cx="90488" cy="252413"/>
              <a:chOff x="10344" y="8285"/>
              <a:chExt cx="85" cy="197"/>
            </a:xfrm>
          </p:grpSpPr>
          <p:sp>
            <p:nvSpPr>
              <p:cNvPr id="146536" name="Line 31"/>
              <p:cNvSpPr>
                <a:spLocks noChangeShapeType="1"/>
              </p:cNvSpPr>
              <p:nvPr/>
            </p:nvSpPr>
            <p:spPr bwMode="auto">
              <a:xfrm rot="5400000" flipH="1">
                <a:off x="10330" y="8384"/>
                <a:ext cx="197" cy="0"/>
              </a:xfrm>
              <a:prstGeom prst="line">
                <a:avLst/>
              </a:prstGeom>
              <a:noFill/>
              <a:ln w="34925">
                <a:solidFill>
                  <a:srgbClr val="0000FF"/>
                </a:solidFill>
                <a:round/>
                <a:headEnd/>
                <a:tailEnd/>
              </a:ln>
            </p:spPr>
            <p:txBody>
              <a:bodyPr/>
              <a:lstStyle/>
              <a:p>
                <a:endParaRPr lang="zh-CN" altLang="en-US"/>
              </a:p>
            </p:txBody>
          </p:sp>
          <p:sp>
            <p:nvSpPr>
              <p:cNvPr id="146537" name="Line 32"/>
              <p:cNvSpPr>
                <a:spLocks noChangeShapeType="1"/>
              </p:cNvSpPr>
              <p:nvPr/>
            </p:nvSpPr>
            <p:spPr bwMode="auto">
              <a:xfrm rot="5400000" flipH="1">
                <a:off x="10245" y="8384"/>
                <a:ext cx="197" cy="0"/>
              </a:xfrm>
              <a:prstGeom prst="line">
                <a:avLst/>
              </a:prstGeom>
              <a:noFill/>
              <a:ln w="34925">
                <a:solidFill>
                  <a:srgbClr val="0000FF"/>
                </a:solidFill>
                <a:round/>
                <a:headEnd/>
                <a:tailEnd/>
              </a:ln>
            </p:spPr>
            <p:txBody>
              <a:bodyPr/>
              <a:lstStyle/>
              <a:p>
                <a:endParaRPr lang="zh-CN" altLang="en-US"/>
              </a:p>
            </p:txBody>
          </p:sp>
        </p:grpSp>
        <p:grpSp>
          <p:nvGrpSpPr>
            <p:cNvPr id="146514" name="Group 33"/>
            <p:cNvGrpSpPr>
              <a:grpSpLocks/>
            </p:cNvGrpSpPr>
            <p:nvPr/>
          </p:nvGrpSpPr>
          <p:grpSpPr bwMode="auto">
            <a:xfrm>
              <a:off x="4492625" y="2147888"/>
              <a:ext cx="196850" cy="330200"/>
              <a:chOff x="1397" y="1623"/>
              <a:chExt cx="124" cy="208"/>
            </a:xfrm>
          </p:grpSpPr>
          <p:sp>
            <p:nvSpPr>
              <p:cNvPr id="146532" name="Line 34"/>
              <p:cNvSpPr>
                <a:spLocks noChangeShapeType="1"/>
              </p:cNvSpPr>
              <p:nvPr/>
            </p:nvSpPr>
            <p:spPr bwMode="auto">
              <a:xfrm flipV="1">
                <a:off x="1410" y="1623"/>
                <a:ext cx="107" cy="60"/>
              </a:xfrm>
              <a:prstGeom prst="line">
                <a:avLst/>
              </a:prstGeom>
              <a:noFill/>
              <a:ln w="19685">
                <a:solidFill>
                  <a:srgbClr val="0000FF"/>
                </a:solidFill>
                <a:round/>
                <a:headEnd/>
                <a:tailEnd/>
              </a:ln>
            </p:spPr>
            <p:txBody>
              <a:bodyPr/>
              <a:lstStyle/>
              <a:p>
                <a:endParaRPr lang="zh-CN" altLang="en-US"/>
              </a:p>
            </p:txBody>
          </p:sp>
          <p:sp>
            <p:nvSpPr>
              <p:cNvPr id="146533" name="Line 35"/>
              <p:cNvSpPr>
                <a:spLocks noChangeShapeType="1"/>
              </p:cNvSpPr>
              <p:nvPr/>
            </p:nvSpPr>
            <p:spPr bwMode="auto">
              <a:xfrm>
                <a:off x="1401" y="1755"/>
                <a:ext cx="64" cy="42"/>
              </a:xfrm>
              <a:prstGeom prst="line">
                <a:avLst/>
              </a:prstGeom>
              <a:noFill/>
              <a:ln w="19685">
                <a:solidFill>
                  <a:srgbClr val="0000FF"/>
                </a:solidFill>
                <a:round/>
                <a:headEnd/>
                <a:tailEnd/>
              </a:ln>
            </p:spPr>
            <p:txBody>
              <a:bodyPr/>
              <a:lstStyle/>
              <a:p>
                <a:endParaRPr lang="zh-CN" altLang="en-US"/>
              </a:p>
            </p:txBody>
          </p:sp>
          <p:sp>
            <p:nvSpPr>
              <p:cNvPr id="146534" name="Freeform 36"/>
              <p:cNvSpPr>
                <a:spLocks/>
              </p:cNvSpPr>
              <p:nvPr/>
            </p:nvSpPr>
            <p:spPr bwMode="auto">
              <a:xfrm>
                <a:off x="1454" y="1782"/>
                <a:ext cx="67" cy="49"/>
              </a:xfrm>
              <a:custGeom>
                <a:avLst/>
                <a:gdLst>
                  <a:gd name="T0" fmla="*/ 3 w 147"/>
                  <a:gd name="T1" fmla="*/ 2 h 112"/>
                  <a:gd name="T2" fmla="*/ 0 w 147"/>
                  <a:gd name="T3" fmla="*/ 1 h 112"/>
                  <a:gd name="T4" fmla="*/ 1 w 147"/>
                  <a:gd name="T5" fmla="*/ 0 h 112"/>
                  <a:gd name="T6" fmla="*/ 3 w 147"/>
                  <a:gd name="T7" fmla="*/ 2 h 112"/>
                  <a:gd name="T8" fmla="*/ 0 60000 65536"/>
                  <a:gd name="T9" fmla="*/ 0 60000 65536"/>
                  <a:gd name="T10" fmla="*/ 0 60000 65536"/>
                  <a:gd name="T11" fmla="*/ 0 60000 65536"/>
                  <a:gd name="T12" fmla="*/ 0 w 147"/>
                  <a:gd name="T13" fmla="*/ 0 h 112"/>
                  <a:gd name="T14" fmla="*/ 147 w 147"/>
                  <a:gd name="T15" fmla="*/ 112 h 112"/>
                </a:gdLst>
                <a:ahLst/>
                <a:cxnLst>
                  <a:cxn ang="T8">
                    <a:pos x="T0" y="T1"/>
                  </a:cxn>
                  <a:cxn ang="T9">
                    <a:pos x="T2" y="T3"/>
                  </a:cxn>
                  <a:cxn ang="T10">
                    <a:pos x="T4" y="T5"/>
                  </a:cxn>
                  <a:cxn ang="T11">
                    <a:pos x="T6" y="T7"/>
                  </a:cxn>
                </a:cxnLst>
                <a:rect l="T12" t="T13" r="T14" b="T15"/>
                <a:pathLst>
                  <a:path w="147" h="112">
                    <a:moveTo>
                      <a:pt x="147" y="112"/>
                    </a:moveTo>
                    <a:lnTo>
                      <a:pt x="0" y="63"/>
                    </a:lnTo>
                    <a:lnTo>
                      <a:pt x="37" y="0"/>
                    </a:lnTo>
                    <a:lnTo>
                      <a:pt x="147" y="112"/>
                    </a:lnTo>
                    <a:close/>
                  </a:path>
                </a:pathLst>
              </a:custGeom>
              <a:solidFill>
                <a:srgbClr val="0000FF"/>
              </a:solidFill>
              <a:ln w="2540">
                <a:solidFill>
                  <a:srgbClr val="0000FF"/>
                </a:solidFill>
                <a:round/>
                <a:headEnd/>
                <a:tailEnd/>
              </a:ln>
            </p:spPr>
            <p:txBody>
              <a:bodyPr/>
              <a:lstStyle/>
              <a:p>
                <a:endParaRPr lang="zh-CN" altLang="en-US"/>
              </a:p>
            </p:txBody>
          </p:sp>
          <p:sp>
            <p:nvSpPr>
              <p:cNvPr id="146535" name="Rectangle 37"/>
              <p:cNvSpPr>
                <a:spLocks noChangeArrowheads="1"/>
              </p:cNvSpPr>
              <p:nvPr/>
            </p:nvSpPr>
            <p:spPr bwMode="auto">
              <a:xfrm>
                <a:off x="1397" y="1640"/>
                <a:ext cx="23" cy="159"/>
              </a:xfrm>
              <a:prstGeom prst="rect">
                <a:avLst/>
              </a:prstGeom>
              <a:solidFill>
                <a:srgbClr val="0000FF"/>
              </a:solidFill>
              <a:ln w="9525">
                <a:noFill/>
                <a:miter lim="800000"/>
                <a:headEnd/>
                <a:tailEnd/>
              </a:ln>
            </p:spPr>
            <p:txBody>
              <a:bodyPr/>
              <a:lstStyle/>
              <a:p>
                <a:pPr algn="ctr"/>
                <a:endParaRPr lang="zh-CN" altLang="en-US">
                  <a:solidFill>
                    <a:srgbClr val="000000"/>
                  </a:solidFill>
                  <a:latin typeface="Arial Narrow" pitchFamily="34" charset="0"/>
                </a:endParaRPr>
              </a:p>
            </p:txBody>
          </p:sp>
        </p:grpSp>
        <p:grpSp>
          <p:nvGrpSpPr>
            <p:cNvPr id="146515" name="Group 38"/>
            <p:cNvGrpSpPr>
              <a:grpSpLocks/>
            </p:cNvGrpSpPr>
            <p:nvPr/>
          </p:nvGrpSpPr>
          <p:grpSpPr bwMode="auto">
            <a:xfrm>
              <a:off x="4683125" y="2202387"/>
              <a:ext cx="1182688" cy="600075"/>
              <a:chOff x="1517" y="1266"/>
              <a:chExt cx="745" cy="378"/>
            </a:xfrm>
          </p:grpSpPr>
          <p:sp>
            <p:nvSpPr>
              <p:cNvPr id="146524" name="Line 39"/>
              <p:cNvSpPr>
                <a:spLocks noChangeShapeType="1"/>
              </p:cNvSpPr>
              <p:nvPr/>
            </p:nvSpPr>
            <p:spPr bwMode="auto">
              <a:xfrm>
                <a:off x="1517" y="1525"/>
                <a:ext cx="234" cy="0"/>
              </a:xfrm>
              <a:prstGeom prst="line">
                <a:avLst/>
              </a:prstGeom>
              <a:noFill/>
              <a:ln w="25400">
                <a:solidFill>
                  <a:srgbClr val="800000"/>
                </a:solidFill>
                <a:round/>
                <a:headEnd/>
                <a:tailEnd/>
              </a:ln>
            </p:spPr>
            <p:txBody>
              <a:bodyPr/>
              <a:lstStyle/>
              <a:p>
                <a:endParaRPr lang="zh-CN" altLang="en-US"/>
              </a:p>
            </p:txBody>
          </p:sp>
          <p:sp>
            <p:nvSpPr>
              <p:cNvPr id="146525" name="Text Box 40"/>
              <p:cNvSpPr txBox="1">
                <a:spLocks noChangeArrowheads="1"/>
              </p:cNvSpPr>
              <p:nvPr/>
            </p:nvSpPr>
            <p:spPr bwMode="auto">
              <a:xfrm>
                <a:off x="1669" y="1266"/>
                <a:ext cx="246" cy="197"/>
              </a:xfrm>
              <a:prstGeom prst="rect">
                <a:avLst/>
              </a:prstGeom>
              <a:noFill/>
              <a:ln w="12700">
                <a:noFill/>
                <a:miter lim="800000"/>
                <a:headEnd/>
                <a:tailEnd/>
              </a:ln>
            </p:spPr>
            <p:txBody>
              <a:bodyPr lIns="0" tIns="0" rIns="0" bIns="0"/>
              <a:lstStyle/>
              <a:p>
                <a:pPr algn="ctr"/>
                <a:r>
                  <a:rPr lang="en-US" altLang="zh-CN" sz="1600" i="1">
                    <a:solidFill>
                      <a:srgbClr val="000000"/>
                    </a:solidFill>
                    <a:latin typeface="Times New Roman" pitchFamily="18" charset="0"/>
                  </a:rPr>
                  <a:t>C</a:t>
                </a:r>
                <a:r>
                  <a:rPr lang="en-US" altLang="zh-CN" sz="1600" baseline="-25000">
                    <a:solidFill>
                      <a:srgbClr val="000000"/>
                    </a:solidFill>
                    <a:latin typeface="Times New Roman" pitchFamily="18" charset="0"/>
                  </a:rPr>
                  <a:t>2</a:t>
                </a:r>
                <a:endParaRPr lang="en-US" altLang="zh-CN" sz="1600">
                  <a:solidFill>
                    <a:srgbClr val="000000"/>
                  </a:solidFill>
                  <a:latin typeface="Arial Narrow" pitchFamily="34" charset="0"/>
                </a:endParaRPr>
              </a:p>
            </p:txBody>
          </p:sp>
          <p:sp>
            <p:nvSpPr>
              <p:cNvPr id="146526" name="Text Box 41"/>
              <p:cNvSpPr txBox="1">
                <a:spLocks noChangeArrowheads="1"/>
              </p:cNvSpPr>
              <p:nvPr/>
            </p:nvSpPr>
            <p:spPr bwMode="auto">
              <a:xfrm>
                <a:off x="2034" y="1409"/>
                <a:ext cx="228" cy="235"/>
              </a:xfrm>
              <a:prstGeom prst="rect">
                <a:avLst/>
              </a:prstGeom>
              <a:noFill/>
              <a:ln w="12700">
                <a:noFill/>
                <a:miter lim="800000"/>
                <a:headEnd/>
                <a:tailEnd/>
              </a:ln>
            </p:spPr>
            <p:txBody>
              <a:bodyPr lIns="0" tIns="0" rIns="0" bIns="0"/>
              <a:lstStyle/>
              <a:p>
                <a:pPr algn="ctr"/>
                <a:r>
                  <a:rPr lang="en-US" altLang="zh-CN" sz="2000" i="1">
                    <a:solidFill>
                      <a:srgbClr val="000000"/>
                    </a:solidFill>
                    <a:latin typeface="Times New Roman" pitchFamily="18" charset="0"/>
                  </a:rPr>
                  <a:t>v</a:t>
                </a:r>
                <a:r>
                  <a:rPr lang="en-US" altLang="zh-CN" sz="2000" baseline="-25000">
                    <a:solidFill>
                      <a:srgbClr val="000000"/>
                    </a:solidFill>
                    <a:latin typeface="Times New Roman" pitchFamily="18" charset="0"/>
                  </a:rPr>
                  <a:t>o</a:t>
                </a:r>
                <a:endParaRPr lang="en-US" altLang="zh-CN" sz="2000">
                  <a:solidFill>
                    <a:srgbClr val="000000"/>
                  </a:solidFill>
                  <a:latin typeface="Arial Narrow" pitchFamily="34" charset="0"/>
                </a:endParaRPr>
              </a:p>
            </p:txBody>
          </p:sp>
          <p:sp>
            <p:nvSpPr>
              <p:cNvPr id="146527" name="Line 42"/>
              <p:cNvSpPr>
                <a:spLocks noChangeShapeType="1"/>
              </p:cNvSpPr>
              <p:nvPr/>
            </p:nvSpPr>
            <p:spPr bwMode="auto">
              <a:xfrm>
                <a:off x="1818" y="1527"/>
                <a:ext cx="216" cy="0"/>
              </a:xfrm>
              <a:prstGeom prst="line">
                <a:avLst/>
              </a:prstGeom>
              <a:noFill/>
              <a:ln w="25400">
                <a:solidFill>
                  <a:srgbClr val="800000"/>
                </a:solidFill>
                <a:round/>
                <a:headEnd/>
                <a:tailEnd/>
              </a:ln>
            </p:spPr>
            <p:txBody>
              <a:bodyPr/>
              <a:lstStyle/>
              <a:p>
                <a:endParaRPr lang="zh-CN" altLang="en-US"/>
              </a:p>
            </p:txBody>
          </p:sp>
          <p:grpSp>
            <p:nvGrpSpPr>
              <p:cNvPr id="146528" name="Group 43"/>
              <p:cNvGrpSpPr>
                <a:grpSpLocks/>
              </p:cNvGrpSpPr>
              <p:nvPr/>
            </p:nvGrpSpPr>
            <p:grpSpPr bwMode="auto">
              <a:xfrm>
                <a:off x="1761" y="1444"/>
                <a:ext cx="57" cy="159"/>
                <a:chOff x="10344" y="8285"/>
                <a:chExt cx="85" cy="197"/>
              </a:xfrm>
            </p:grpSpPr>
            <p:sp>
              <p:nvSpPr>
                <p:cNvPr id="146530" name="Line 44"/>
                <p:cNvSpPr>
                  <a:spLocks noChangeShapeType="1"/>
                </p:cNvSpPr>
                <p:nvPr/>
              </p:nvSpPr>
              <p:spPr bwMode="auto">
                <a:xfrm rot="5400000" flipH="1">
                  <a:off x="10330" y="8384"/>
                  <a:ext cx="197" cy="0"/>
                </a:xfrm>
                <a:prstGeom prst="line">
                  <a:avLst/>
                </a:prstGeom>
                <a:noFill/>
                <a:ln w="34925">
                  <a:solidFill>
                    <a:srgbClr val="0000FF"/>
                  </a:solidFill>
                  <a:round/>
                  <a:headEnd/>
                  <a:tailEnd/>
                </a:ln>
              </p:spPr>
              <p:txBody>
                <a:bodyPr/>
                <a:lstStyle/>
                <a:p>
                  <a:endParaRPr lang="zh-CN" altLang="en-US"/>
                </a:p>
              </p:txBody>
            </p:sp>
            <p:sp>
              <p:nvSpPr>
                <p:cNvPr id="146531" name="Line 45"/>
                <p:cNvSpPr>
                  <a:spLocks noChangeShapeType="1"/>
                </p:cNvSpPr>
                <p:nvPr/>
              </p:nvSpPr>
              <p:spPr bwMode="auto">
                <a:xfrm rot="5400000" flipH="1">
                  <a:off x="10245" y="8384"/>
                  <a:ext cx="197" cy="0"/>
                </a:xfrm>
                <a:prstGeom prst="line">
                  <a:avLst/>
                </a:prstGeom>
                <a:noFill/>
                <a:ln w="34925">
                  <a:solidFill>
                    <a:srgbClr val="0000FF"/>
                  </a:solidFill>
                  <a:round/>
                  <a:headEnd/>
                  <a:tailEnd/>
                </a:ln>
              </p:spPr>
              <p:txBody>
                <a:bodyPr/>
                <a:lstStyle/>
                <a:p>
                  <a:endParaRPr lang="zh-CN" altLang="en-US"/>
                </a:p>
              </p:txBody>
            </p:sp>
          </p:grpSp>
          <p:sp>
            <p:nvSpPr>
              <p:cNvPr id="146529" name="Oval 46"/>
              <p:cNvSpPr>
                <a:spLocks noChangeArrowheads="1"/>
              </p:cNvSpPr>
              <p:nvPr/>
            </p:nvSpPr>
            <p:spPr bwMode="auto">
              <a:xfrm flipH="1">
                <a:off x="2009" y="1505"/>
                <a:ext cx="45" cy="45"/>
              </a:xfrm>
              <a:prstGeom prst="ellipse">
                <a:avLst/>
              </a:prstGeom>
              <a:solidFill>
                <a:srgbClr val="FFFFFF"/>
              </a:solidFill>
              <a:ln w="22225">
                <a:solidFill>
                  <a:srgbClr val="000000"/>
                </a:solidFill>
                <a:round/>
                <a:headEnd/>
                <a:tailEnd/>
              </a:ln>
            </p:spPr>
            <p:txBody>
              <a:bodyPr/>
              <a:lstStyle/>
              <a:p>
                <a:pPr algn="ctr"/>
                <a:endParaRPr lang="zh-CN" altLang="en-US">
                  <a:solidFill>
                    <a:srgbClr val="000000"/>
                  </a:solidFill>
                  <a:latin typeface="Arial Narrow" pitchFamily="34" charset="0"/>
                </a:endParaRPr>
              </a:p>
            </p:txBody>
          </p:sp>
        </p:grpSp>
        <p:sp>
          <p:nvSpPr>
            <p:cNvPr id="146516" name="Oval 47"/>
            <p:cNvSpPr>
              <a:spLocks noChangeAspect="1" noChangeArrowheads="1"/>
            </p:cNvSpPr>
            <p:nvPr/>
          </p:nvSpPr>
          <p:spPr bwMode="auto">
            <a:xfrm flipH="1">
              <a:off x="3940175" y="2265363"/>
              <a:ext cx="71438" cy="71437"/>
            </a:xfrm>
            <a:prstGeom prst="ellipse">
              <a:avLst/>
            </a:prstGeom>
            <a:solidFill>
              <a:srgbClr val="000000"/>
            </a:solidFill>
            <a:ln w="9525">
              <a:solidFill>
                <a:srgbClr val="000000"/>
              </a:solidFill>
              <a:round/>
              <a:headEnd/>
              <a:tailEnd/>
            </a:ln>
          </p:spPr>
          <p:txBody>
            <a:bodyPr/>
            <a:lstStyle/>
            <a:p>
              <a:pPr algn="ctr"/>
              <a:endParaRPr lang="zh-CN" altLang="en-US">
                <a:solidFill>
                  <a:srgbClr val="000000"/>
                </a:solidFill>
                <a:latin typeface="Arial Narrow" pitchFamily="34" charset="0"/>
              </a:endParaRPr>
            </a:p>
          </p:txBody>
        </p:sp>
        <p:sp>
          <p:nvSpPr>
            <p:cNvPr id="146517" name="Rectangle 48"/>
            <p:cNvSpPr>
              <a:spLocks noChangeArrowheads="1"/>
            </p:cNvSpPr>
            <p:nvPr/>
          </p:nvSpPr>
          <p:spPr bwMode="auto">
            <a:xfrm rot="5400000" flipH="1">
              <a:off x="3798094" y="2874169"/>
              <a:ext cx="360362" cy="107950"/>
            </a:xfrm>
            <a:prstGeom prst="rect">
              <a:avLst/>
            </a:prstGeom>
            <a:solidFill>
              <a:srgbClr val="FFFFFF"/>
            </a:solidFill>
            <a:ln w="38100">
              <a:solidFill>
                <a:srgbClr val="0000FF"/>
              </a:solidFill>
              <a:miter lim="800000"/>
              <a:headEnd/>
              <a:tailEnd/>
            </a:ln>
          </p:spPr>
          <p:txBody>
            <a:bodyPr/>
            <a:lstStyle/>
            <a:p>
              <a:pPr algn="ctr"/>
              <a:endParaRPr lang="zh-CN" altLang="en-US">
                <a:solidFill>
                  <a:srgbClr val="000000"/>
                </a:solidFill>
                <a:latin typeface="Arial Narrow" pitchFamily="34" charset="0"/>
              </a:endParaRPr>
            </a:p>
          </p:txBody>
        </p:sp>
        <p:sp>
          <p:nvSpPr>
            <p:cNvPr id="146518" name="Text Box 49"/>
            <p:cNvSpPr txBox="1">
              <a:spLocks noChangeArrowheads="1"/>
            </p:cNvSpPr>
            <p:nvPr/>
          </p:nvSpPr>
          <p:spPr bwMode="auto">
            <a:xfrm>
              <a:off x="3481388" y="2738438"/>
              <a:ext cx="469900" cy="420687"/>
            </a:xfrm>
            <a:prstGeom prst="rect">
              <a:avLst/>
            </a:prstGeom>
            <a:noFill/>
            <a:ln w="12700">
              <a:noFill/>
              <a:miter lim="800000"/>
              <a:headEnd/>
              <a:tailEnd/>
            </a:ln>
          </p:spPr>
          <p:txBody>
            <a:bodyPr lIns="0" tIns="0" rIns="0" bIns="0"/>
            <a:lstStyle/>
            <a:p>
              <a:pPr algn="ctr"/>
              <a:r>
                <a:rPr lang="en-US" altLang="zh-CN" sz="1600" i="1">
                  <a:solidFill>
                    <a:srgbClr val="000000"/>
                  </a:solidFill>
                  <a:latin typeface="Times New Roman" pitchFamily="18" charset="0"/>
                </a:rPr>
                <a:t>R</a:t>
              </a:r>
              <a:r>
                <a:rPr lang="en-US" altLang="zh-CN" sz="1600" baseline="-25000">
                  <a:solidFill>
                    <a:srgbClr val="000000"/>
                  </a:solidFill>
                  <a:latin typeface="Times New Roman" pitchFamily="18" charset="0"/>
                </a:rPr>
                <a:t>b2</a:t>
              </a:r>
              <a:endParaRPr lang="en-US" altLang="zh-CN" sz="1600">
                <a:solidFill>
                  <a:srgbClr val="000000"/>
                </a:solidFill>
                <a:latin typeface="Arial Narrow" pitchFamily="34" charset="0"/>
              </a:endParaRPr>
            </a:p>
          </p:txBody>
        </p:sp>
        <p:sp>
          <p:nvSpPr>
            <p:cNvPr id="146519" name="Rectangle 50"/>
            <p:cNvSpPr>
              <a:spLocks noChangeArrowheads="1"/>
            </p:cNvSpPr>
            <p:nvPr/>
          </p:nvSpPr>
          <p:spPr bwMode="auto">
            <a:xfrm rot="5400000" flipH="1">
              <a:off x="4498182" y="2912269"/>
              <a:ext cx="360362" cy="107950"/>
            </a:xfrm>
            <a:prstGeom prst="rect">
              <a:avLst/>
            </a:prstGeom>
            <a:solidFill>
              <a:srgbClr val="FFFFFF"/>
            </a:solidFill>
            <a:ln w="38100">
              <a:solidFill>
                <a:srgbClr val="0000FF"/>
              </a:solidFill>
              <a:miter lim="800000"/>
              <a:headEnd/>
              <a:tailEnd/>
            </a:ln>
          </p:spPr>
          <p:txBody>
            <a:bodyPr/>
            <a:lstStyle/>
            <a:p>
              <a:pPr algn="ctr"/>
              <a:endParaRPr lang="zh-CN" altLang="en-US">
                <a:solidFill>
                  <a:srgbClr val="000000"/>
                </a:solidFill>
                <a:latin typeface="Arial Narrow" pitchFamily="34" charset="0"/>
              </a:endParaRPr>
            </a:p>
          </p:txBody>
        </p:sp>
        <p:sp>
          <p:nvSpPr>
            <p:cNvPr id="146520" name="Text Box 51"/>
            <p:cNvSpPr txBox="1">
              <a:spLocks noChangeArrowheads="1"/>
            </p:cNvSpPr>
            <p:nvPr/>
          </p:nvSpPr>
          <p:spPr bwMode="auto">
            <a:xfrm>
              <a:off x="4297363" y="2801938"/>
              <a:ext cx="323850" cy="312737"/>
            </a:xfrm>
            <a:prstGeom prst="rect">
              <a:avLst/>
            </a:prstGeom>
            <a:noFill/>
            <a:ln w="12700">
              <a:noFill/>
              <a:miter lim="800000"/>
              <a:headEnd/>
              <a:tailEnd/>
            </a:ln>
          </p:spPr>
          <p:txBody>
            <a:bodyPr lIns="0" tIns="0" rIns="0" bIns="0"/>
            <a:lstStyle/>
            <a:p>
              <a:pPr algn="ctr"/>
              <a:r>
                <a:rPr lang="en-US" altLang="zh-CN" sz="1600" i="1">
                  <a:solidFill>
                    <a:srgbClr val="000000"/>
                  </a:solidFill>
                  <a:latin typeface="Times New Roman" pitchFamily="18" charset="0"/>
                </a:rPr>
                <a:t>R</a:t>
              </a:r>
              <a:r>
                <a:rPr lang="en-US" altLang="zh-CN" sz="1600" baseline="-25000">
                  <a:solidFill>
                    <a:srgbClr val="000000"/>
                  </a:solidFill>
                  <a:latin typeface="Times New Roman" pitchFamily="18" charset="0"/>
                </a:rPr>
                <a:t>e</a:t>
              </a:r>
              <a:endParaRPr lang="en-US" altLang="zh-CN" sz="1600">
                <a:solidFill>
                  <a:srgbClr val="000000"/>
                </a:solidFill>
                <a:latin typeface="Arial Narrow" pitchFamily="34" charset="0"/>
              </a:endParaRPr>
            </a:p>
          </p:txBody>
        </p:sp>
        <p:sp>
          <p:nvSpPr>
            <p:cNvPr id="146521" name="Oval 52"/>
            <p:cNvSpPr>
              <a:spLocks noChangeAspect="1" noChangeArrowheads="1"/>
            </p:cNvSpPr>
            <p:nvPr/>
          </p:nvSpPr>
          <p:spPr bwMode="auto">
            <a:xfrm flipH="1">
              <a:off x="4643438" y="1163638"/>
              <a:ext cx="71437" cy="71437"/>
            </a:xfrm>
            <a:prstGeom prst="ellipse">
              <a:avLst/>
            </a:prstGeom>
            <a:solidFill>
              <a:srgbClr val="000000"/>
            </a:solidFill>
            <a:ln w="9525">
              <a:solidFill>
                <a:srgbClr val="000000"/>
              </a:solidFill>
              <a:round/>
              <a:headEnd/>
              <a:tailEnd/>
            </a:ln>
          </p:spPr>
          <p:txBody>
            <a:bodyPr/>
            <a:lstStyle/>
            <a:p>
              <a:pPr algn="ctr"/>
              <a:endParaRPr lang="zh-CN" altLang="en-US">
                <a:solidFill>
                  <a:srgbClr val="000000"/>
                </a:solidFill>
                <a:latin typeface="Arial Narrow" pitchFamily="34" charset="0"/>
              </a:endParaRPr>
            </a:p>
          </p:txBody>
        </p:sp>
        <p:sp>
          <p:nvSpPr>
            <p:cNvPr id="146522" name="Oval 19"/>
            <p:cNvSpPr>
              <a:spLocks noChangeArrowheads="1"/>
            </p:cNvSpPr>
            <p:nvPr/>
          </p:nvSpPr>
          <p:spPr bwMode="auto">
            <a:xfrm>
              <a:off x="3154363" y="2265363"/>
              <a:ext cx="71437" cy="71437"/>
            </a:xfrm>
            <a:prstGeom prst="ellipse">
              <a:avLst/>
            </a:prstGeom>
            <a:solidFill>
              <a:srgbClr val="FFFFFF"/>
            </a:solidFill>
            <a:ln w="22225">
              <a:solidFill>
                <a:srgbClr val="000000"/>
              </a:solidFill>
              <a:round/>
              <a:headEnd/>
              <a:tailEnd/>
            </a:ln>
          </p:spPr>
          <p:txBody>
            <a:bodyPr/>
            <a:lstStyle/>
            <a:p>
              <a:pPr algn="ctr"/>
              <a:endParaRPr lang="zh-CN" altLang="en-US">
                <a:solidFill>
                  <a:srgbClr val="000000"/>
                </a:solidFill>
                <a:latin typeface="Arial Narrow" pitchFamily="34" charset="0"/>
              </a:endParaRPr>
            </a:p>
          </p:txBody>
        </p:sp>
        <p:sp>
          <p:nvSpPr>
            <p:cNvPr id="146523" name="Text Box 23"/>
            <p:cNvSpPr txBox="1">
              <a:spLocks noChangeArrowheads="1"/>
            </p:cNvSpPr>
            <p:nvPr/>
          </p:nvSpPr>
          <p:spPr bwMode="auto">
            <a:xfrm>
              <a:off x="2814638" y="2116138"/>
              <a:ext cx="384175" cy="354012"/>
            </a:xfrm>
            <a:prstGeom prst="rect">
              <a:avLst/>
            </a:prstGeom>
            <a:noFill/>
            <a:ln w="12700">
              <a:noFill/>
              <a:miter lim="800000"/>
              <a:headEnd/>
              <a:tailEnd/>
            </a:ln>
          </p:spPr>
          <p:txBody>
            <a:bodyPr lIns="0" tIns="0" rIns="0" bIns="0"/>
            <a:lstStyle/>
            <a:p>
              <a:pPr algn="ctr"/>
              <a:r>
                <a:rPr lang="en-US" altLang="zh-CN" sz="2000" i="1">
                  <a:solidFill>
                    <a:srgbClr val="000000"/>
                  </a:solidFill>
                  <a:latin typeface="Times New Roman" pitchFamily="18" charset="0"/>
                </a:rPr>
                <a:t>v</a:t>
              </a:r>
              <a:r>
                <a:rPr lang="en-US" altLang="zh-CN" sz="2000" baseline="-25000">
                  <a:solidFill>
                    <a:srgbClr val="000000"/>
                  </a:solidFill>
                  <a:latin typeface="Times New Roman" pitchFamily="18" charset="0"/>
                </a:rPr>
                <a:t>i</a:t>
              </a:r>
              <a:endParaRPr lang="en-US" altLang="zh-CN" sz="2000">
                <a:solidFill>
                  <a:srgbClr val="000000"/>
                </a:solidFill>
                <a:latin typeface="Arial Narrow" pitchFamily="34" charset="0"/>
              </a:endParaRPr>
            </a:p>
          </p:txBody>
        </p:sp>
      </p:grpSp>
      <p:grpSp>
        <p:nvGrpSpPr>
          <p:cNvPr id="13" name="组合 2"/>
          <p:cNvGrpSpPr>
            <a:grpSpLocks/>
          </p:cNvGrpSpPr>
          <p:nvPr/>
        </p:nvGrpSpPr>
        <p:grpSpPr bwMode="auto">
          <a:xfrm>
            <a:off x="3500438" y="1841500"/>
            <a:ext cx="2836862" cy="2533650"/>
            <a:chOff x="58738" y="1041400"/>
            <a:chExt cx="2836862" cy="2533650"/>
          </a:xfrm>
        </p:grpSpPr>
        <p:sp>
          <p:nvSpPr>
            <p:cNvPr id="146443" name="Line 102"/>
            <p:cNvSpPr>
              <a:spLocks noChangeShapeType="1"/>
            </p:cNvSpPr>
            <p:nvPr/>
          </p:nvSpPr>
          <p:spPr bwMode="auto">
            <a:xfrm>
              <a:off x="723900" y="2289175"/>
              <a:ext cx="392113" cy="0"/>
            </a:xfrm>
            <a:prstGeom prst="line">
              <a:avLst/>
            </a:prstGeom>
            <a:noFill/>
            <a:ln w="25400">
              <a:solidFill>
                <a:srgbClr val="800000"/>
              </a:solidFill>
              <a:round/>
              <a:headEnd/>
              <a:tailEnd/>
            </a:ln>
          </p:spPr>
          <p:txBody>
            <a:bodyPr/>
            <a:lstStyle/>
            <a:p>
              <a:endParaRPr lang="zh-CN" altLang="en-US"/>
            </a:p>
          </p:txBody>
        </p:sp>
        <p:sp>
          <p:nvSpPr>
            <p:cNvPr id="146444" name="Line 103"/>
            <p:cNvSpPr>
              <a:spLocks noChangeShapeType="1"/>
            </p:cNvSpPr>
            <p:nvPr/>
          </p:nvSpPr>
          <p:spPr bwMode="auto">
            <a:xfrm rot="10800000" flipH="1" flipV="1">
              <a:off x="1122363" y="1187450"/>
              <a:ext cx="0" cy="2241550"/>
            </a:xfrm>
            <a:prstGeom prst="line">
              <a:avLst/>
            </a:prstGeom>
            <a:noFill/>
            <a:ln w="25400">
              <a:solidFill>
                <a:srgbClr val="800000"/>
              </a:solidFill>
              <a:round/>
              <a:headEnd/>
              <a:tailEnd/>
            </a:ln>
          </p:spPr>
          <p:txBody>
            <a:bodyPr/>
            <a:lstStyle/>
            <a:p>
              <a:endParaRPr lang="zh-CN" altLang="en-US"/>
            </a:p>
          </p:txBody>
        </p:sp>
        <p:sp>
          <p:nvSpPr>
            <p:cNvPr id="146445" name="Line 104"/>
            <p:cNvSpPr>
              <a:spLocks noChangeShapeType="1"/>
            </p:cNvSpPr>
            <p:nvPr/>
          </p:nvSpPr>
          <p:spPr bwMode="auto">
            <a:xfrm>
              <a:off x="352425" y="2289175"/>
              <a:ext cx="288925" cy="0"/>
            </a:xfrm>
            <a:prstGeom prst="line">
              <a:avLst/>
            </a:prstGeom>
            <a:noFill/>
            <a:ln w="25400">
              <a:solidFill>
                <a:srgbClr val="800000"/>
              </a:solidFill>
              <a:round/>
              <a:headEnd/>
              <a:tailEnd/>
            </a:ln>
          </p:spPr>
          <p:txBody>
            <a:bodyPr/>
            <a:lstStyle/>
            <a:p>
              <a:endParaRPr lang="zh-CN" altLang="en-US"/>
            </a:p>
          </p:txBody>
        </p:sp>
        <p:sp>
          <p:nvSpPr>
            <p:cNvPr id="146446" name="Line 105"/>
            <p:cNvSpPr>
              <a:spLocks noChangeShapeType="1"/>
            </p:cNvSpPr>
            <p:nvPr/>
          </p:nvSpPr>
          <p:spPr bwMode="auto">
            <a:xfrm>
              <a:off x="1117600" y="3429000"/>
              <a:ext cx="711200" cy="0"/>
            </a:xfrm>
            <a:prstGeom prst="line">
              <a:avLst/>
            </a:prstGeom>
            <a:noFill/>
            <a:ln w="25400">
              <a:solidFill>
                <a:srgbClr val="800000"/>
              </a:solidFill>
              <a:round/>
              <a:headEnd/>
              <a:tailEnd/>
            </a:ln>
          </p:spPr>
          <p:txBody>
            <a:bodyPr/>
            <a:lstStyle/>
            <a:p>
              <a:endParaRPr lang="zh-CN" altLang="en-US"/>
            </a:p>
          </p:txBody>
        </p:sp>
        <p:sp>
          <p:nvSpPr>
            <p:cNvPr id="146447" name="Line 106"/>
            <p:cNvSpPr>
              <a:spLocks noChangeShapeType="1"/>
            </p:cNvSpPr>
            <p:nvPr/>
          </p:nvSpPr>
          <p:spPr bwMode="auto">
            <a:xfrm>
              <a:off x="1824038" y="2463800"/>
              <a:ext cx="0" cy="1098550"/>
            </a:xfrm>
            <a:prstGeom prst="line">
              <a:avLst/>
            </a:prstGeom>
            <a:noFill/>
            <a:ln w="25400">
              <a:solidFill>
                <a:srgbClr val="800000"/>
              </a:solidFill>
              <a:round/>
              <a:headEnd/>
              <a:tailEnd/>
            </a:ln>
          </p:spPr>
          <p:txBody>
            <a:bodyPr/>
            <a:lstStyle/>
            <a:p>
              <a:endParaRPr lang="zh-CN" altLang="en-US"/>
            </a:p>
          </p:txBody>
        </p:sp>
        <p:sp>
          <p:nvSpPr>
            <p:cNvPr id="146448" name="Line 107"/>
            <p:cNvSpPr>
              <a:spLocks noChangeShapeType="1"/>
            </p:cNvSpPr>
            <p:nvPr/>
          </p:nvSpPr>
          <p:spPr bwMode="auto">
            <a:xfrm>
              <a:off x="1824038" y="1189038"/>
              <a:ext cx="0" cy="954087"/>
            </a:xfrm>
            <a:prstGeom prst="line">
              <a:avLst/>
            </a:prstGeom>
            <a:noFill/>
            <a:ln w="25400">
              <a:solidFill>
                <a:srgbClr val="800000"/>
              </a:solidFill>
              <a:round/>
              <a:headEnd/>
              <a:tailEnd/>
            </a:ln>
          </p:spPr>
          <p:txBody>
            <a:bodyPr/>
            <a:lstStyle/>
            <a:p>
              <a:endParaRPr lang="zh-CN" altLang="en-US"/>
            </a:p>
          </p:txBody>
        </p:sp>
        <p:sp>
          <p:nvSpPr>
            <p:cNvPr id="146449" name="Line 108"/>
            <p:cNvSpPr>
              <a:spLocks noChangeShapeType="1"/>
            </p:cNvSpPr>
            <p:nvPr/>
          </p:nvSpPr>
          <p:spPr bwMode="auto">
            <a:xfrm>
              <a:off x="1724025" y="3575050"/>
              <a:ext cx="201613" cy="0"/>
            </a:xfrm>
            <a:prstGeom prst="line">
              <a:avLst/>
            </a:prstGeom>
            <a:noFill/>
            <a:ln w="38100">
              <a:solidFill>
                <a:srgbClr val="0000FF"/>
              </a:solidFill>
              <a:round/>
              <a:headEnd/>
              <a:tailEnd/>
            </a:ln>
          </p:spPr>
          <p:txBody>
            <a:bodyPr/>
            <a:lstStyle/>
            <a:p>
              <a:endParaRPr lang="zh-CN" altLang="en-US"/>
            </a:p>
          </p:txBody>
        </p:sp>
        <p:sp>
          <p:nvSpPr>
            <p:cNvPr id="146450" name="Oval 109"/>
            <p:cNvSpPr>
              <a:spLocks noChangeAspect="1" noChangeArrowheads="1"/>
            </p:cNvSpPr>
            <p:nvPr/>
          </p:nvSpPr>
          <p:spPr bwMode="auto">
            <a:xfrm flipH="1">
              <a:off x="1787525" y="3392488"/>
              <a:ext cx="71438" cy="71437"/>
            </a:xfrm>
            <a:prstGeom prst="ellipse">
              <a:avLst/>
            </a:prstGeom>
            <a:solidFill>
              <a:srgbClr val="000000"/>
            </a:solidFill>
            <a:ln w="9525">
              <a:solidFill>
                <a:srgbClr val="000000"/>
              </a:solidFill>
              <a:round/>
              <a:headEnd/>
              <a:tailEnd/>
            </a:ln>
          </p:spPr>
          <p:txBody>
            <a:bodyPr/>
            <a:lstStyle/>
            <a:p>
              <a:pPr algn="ctr"/>
              <a:endParaRPr lang="zh-CN" altLang="en-US">
                <a:solidFill>
                  <a:srgbClr val="000000"/>
                </a:solidFill>
                <a:latin typeface="Arial Narrow" pitchFamily="34" charset="0"/>
              </a:endParaRPr>
            </a:p>
          </p:txBody>
        </p:sp>
        <p:sp>
          <p:nvSpPr>
            <p:cNvPr id="146451" name="Oval 110"/>
            <p:cNvSpPr>
              <a:spLocks noChangeAspect="1" noChangeArrowheads="1"/>
            </p:cNvSpPr>
            <p:nvPr/>
          </p:nvSpPr>
          <p:spPr bwMode="auto">
            <a:xfrm flipH="1">
              <a:off x="1787525" y="1946275"/>
              <a:ext cx="71438" cy="71438"/>
            </a:xfrm>
            <a:prstGeom prst="ellipse">
              <a:avLst/>
            </a:prstGeom>
            <a:solidFill>
              <a:srgbClr val="000000"/>
            </a:solidFill>
            <a:ln w="9525">
              <a:solidFill>
                <a:srgbClr val="000000"/>
              </a:solidFill>
              <a:round/>
              <a:headEnd/>
              <a:tailEnd/>
            </a:ln>
          </p:spPr>
          <p:txBody>
            <a:bodyPr/>
            <a:lstStyle/>
            <a:p>
              <a:pPr algn="ctr"/>
              <a:endParaRPr lang="zh-CN" altLang="en-US">
                <a:solidFill>
                  <a:srgbClr val="000000"/>
                </a:solidFill>
                <a:latin typeface="Arial Narrow" pitchFamily="34" charset="0"/>
              </a:endParaRPr>
            </a:p>
          </p:txBody>
        </p:sp>
        <p:sp>
          <p:nvSpPr>
            <p:cNvPr id="146452" name="Rectangle 111"/>
            <p:cNvSpPr>
              <a:spLocks noChangeArrowheads="1"/>
            </p:cNvSpPr>
            <p:nvPr/>
          </p:nvSpPr>
          <p:spPr bwMode="auto">
            <a:xfrm rot="5400000" flipH="1">
              <a:off x="1645443" y="1539082"/>
              <a:ext cx="360363" cy="107950"/>
            </a:xfrm>
            <a:prstGeom prst="rect">
              <a:avLst/>
            </a:prstGeom>
            <a:solidFill>
              <a:srgbClr val="FFFFFF"/>
            </a:solidFill>
            <a:ln w="38100">
              <a:solidFill>
                <a:srgbClr val="0000FF"/>
              </a:solidFill>
              <a:miter lim="800000"/>
              <a:headEnd/>
              <a:tailEnd/>
            </a:ln>
          </p:spPr>
          <p:txBody>
            <a:bodyPr/>
            <a:lstStyle/>
            <a:p>
              <a:pPr algn="ctr"/>
              <a:endParaRPr lang="zh-CN" altLang="en-US">
                <a:solidFill>
                  <a:srgbClr val="000000"/>
                </a:solidFill>
                <a:latin typeface="Arial Narrow" pitchFamily="34" charset="0"/>
              </a:endParaRPr>
            </a:p>
          </p:txBody>
        </p:sp>
        <p:sp>
          <p:nvSpPr>
            <p:cNvPr id="146453" name="Rectangle 112"/>
            <p:cNvSpPr>
              <a:spLocks noChangeArrowheads="1"/>
            </p:cNvSpPr>
            <p:nvPr/>
          </p:nvSpPr>
          <p:spPr bwMode="auto">
            <a:xfrm rot="5400000" flipH="1">
              <a:off x="942182" y="1604169"/>
              <a:ext cx="360362" cy="107950"/>
            </a:xfrm>
            <a:prstGeom prst="rect">
              <a:avLst/>
            </a:prstGeom>
            <a:solidFill>
              <a:srgbClr val="FFFFFF"/>
            </a:solidFill>
            <a:ln w="38100">
              <a:solidFill>
                <a:srgbClr val="0000FF"/>
              </a:solidFill>
              <a:miter lim="800000"/>
              <a:headEnd/>
              <a:tailEnd/>
            </a:ln>
          </p:spPr>
          <p:txBody>
            <a:bodyPr/>
            <a:lstStyle/>
            <a:p>
              <a:pPr algn="ctr"/>
              <a:endParaRPr lang="zh-CN" altLang="en-US">
                <a:solidFill>
                  <a:srgbClr val="000000"/>
                </a:solidFill>
                <a:latin typeface="Arial Narrow" pitchFamily="34" charset="0"/>
              </a:endParaRPr>
            </a:p>
          </p:txBody>
        </p:sp>
        <p:sp>
          <p:nvSpPr>
            <p:cNvPr id="146454" name="Line 113"/>
            <p:cNvSpPr>
              <a:spLocks noChangeShapeType="1"/>
            </p:cNvSpPr>
            <p:nvPr/>
          </p:nvSpPr>
          <p:spPr bwMode="auto">
            <a:xfrm>
              <a:off x="1116013" y="1187450"/>
              <a:ext cx="1098550" cy="0"/>
            </a:xfrm>
            <a:prstGeom prst="line">
              <a:avLst/>
            </a:prstGeom>
            <a:noFill/>
            <a:ln w="25400">
              <a:solidFill>
                <a:srgbClr val="800000"/>
              </a:solidFill>
              <a:round/>
              <a:headEnd/>
              <a:tailEnd/>
            </a:ln>
          </p:spPr>
          <p:txBody>
            <a:bodyPr/>
            <a:lstStyle/>
            <a:p>
              <a:endParaRPr lang="zh-CN" altLang="en-US"/>
            </a:p>
          </p:txBody>
        </p:sp>
        <p:sp>
          <p:nvSpPr>
            <p:cNvPr id="146455" name="Oval 114"/>
            <p:cNvSpPr>
              <a:spLocks noChangeAspect="1" noChangeArrowheads="1"/>
            </p:cNvSpPr>
            <p:nvPr/>
          </p:nvSpPr>
          <p:spPr bwMode="auto">
            <a:xfrm flipH="1">
              <a:off x="1787525" y="2571750"/>
              <a:ext cx="71438" cy="71438"/>
            </a:xfrm>
            <a:prstGeom prst="ellipse">
              <a:avLst/>
            </a:prstGeom>
            <a:solidFill>
              <a:srgbClr val="000000"/>
            </a:solidFill>
            <a:ln w="9525">
              <a:solidFill>
                <a:srgbClr val="000000"/>
              </a:solidFill>
              <a:round/>
              <a:headEnd/>
              <a:tailEnd/>
            </a:ln>
          </p:spPr>
          <p:txBody>
            <a:bodyPr/>
            <a:lstStyle/>
            <a:p>
              <a:pPr algn="ctr"/>
              <a:endParaRPr lang="zh-CN" altLang="en-US">
                <a:solidFill>
                  <a:srgbClr val="000000"/>
                </a:solidFill>
                <a:latin typeface="Arial Narrow" pitchFamily="34" charset="0"/>
              </a:endParaRPr>
            </a:p>
          </p:txBody>
        </p:sp>
        <p:sp>
          <p:nvSpPr>
            <p:cNvPr id="146456" name="Oval 115"/>
            <p:cNvSpPr>
              <a:spLocks noChangeArrowheads="1"/>
            </p:cNvSpPr>
            <p:nvPr/>
          </p:nvSpPr>
          <p:spPr bwMode="auto">
            <a:xfrm>
              <a:off x="2198688" y="1155700"/>
              <a:ext cx="71437" cy="71438"/>
            </a:xfrm>
            <a:prstGeom prst="ellipse">
              <a:avLst/>
            </a:prstGeom>
            <a:solidFill>
              <a:srgbClr val="FFFFFF"/>
            </a:solidFill>
            <a:ln w="22225">
              <a:solidFill>
                <a:srgbClr val="000000"/>
              </a:solidFill>
              <a:round/>
              <a:headEnd/>
              <a:tailEnd/>
            </a:ln>
          </p:spPr>
          <p:txBody>
            <a:bodyPr/>
            <a:lstStyle/>
            <a:p>
              <a:pPr algn="ctr"/>
              <a:endParaRPr lang="zh-CN" altLang="en-US">
                <a:solidFill>
                  <a:srgbClr val="000000"/>
                </a:solidFill>
                <a:latin typeface="Arial Narrow" pitchFamily="34" charset="0"/>
              </a:endParaRPr>
            </a:p>
          </p:txBody>
        </p:sp>
        <p:sp>
          <p:nvSpPr>
            <p:cNvPr id="146457" name="Oval 116"/>
            <p:cNvSpPr>
              <a:spLocks noChangeArrowheads="1"/>
            </p:cNvSpPr>
            <p:nvPr/>
          </p:nvSpPr>
          <p:spPr bwMode="auto">
            <a:xfrm>
              <a:off x="298450" y="2254250"/>
              <a:ext cx="71438" cy="71438"/>
            </a:xfrm>
            <a:prstGeom prst="ellipse">
              <a:avLst/>
            </a:prstGeom>
            <a:solidFill>
              <a:srgbClr val="FFFFFF"/>
            </a:solidFill>
            <a:ln w="22225">
              <a:solidFill>
                <a:srgbClr val="000000"/>
              </a:solidFill>
              <a:round/>
              <a:headEnd/>
              <a:tailEnd/>
            </a:ln>
          </p:spPr>
          <p:txBody>
            <a:bodyPr/>
            <a:lstStyle/>
            <a:p>
              <a:pPr algn="ctr"/>
              <a:endParaRPr lang="zh-CN" altLang="en-US">
                <a:solidFill>
                  <a:srgbClr val="000000"/>
                </a:solidFill>
                <a:latin typeface="Arial Narrow" pitchFamily="34" charset="0"/>
              </a:endParaRPr>
            </a:p>
          </p:txBody>
        </p:sp>
        <p:sp>
          <p:nvSpPr>
            <p:cNvPr id="146458" name="Text Box 117"/>
            <p:cNvSpPr txBox="1">
              <a:spLocks noChangeArrowheads="1"/>
            </p:cNvSpPr>
            <p:nvPr/>
          </p:nvSpPr>
          <p:spPr bwMode="auto">
            <a:xfrm>
              <a:off x="2190750" y="1041400"/>
              <a:ext cx="646113" cy="288925"/>
            </a:xfrm>
            <a:prstGeom prst="rect">
              <a:avLst/>
            </a:prstGeom>
            <a:noFill/>
            <a:ln w="12700">
              <a:noFill/>
              <a:miter lim="800000"/>
              <a:headEnd/>
              <a:tailEnd/>
            </a:ln>
          </p:spPr>
          <p:txBody>
            <a:bodyPr lIns="0" tIns="0" rIns="0" bIns="0"/>
            <a:lstStyle/>
            <a:p>
              <a:pPr algn="ctr"/>
              <a:r>
                <a:rPr lang="en-US" altLang="zh-CN" sz="1600">
                  <a:solidFill>
                    <a:srgbClr val="000000"/>
                  </a:solidFill>
                  <a:latin typeface="Times New Roman" pitchFamily="18" charset="0"/>
                </a:rPr>
                <a:t>+</a:t>
              </a:r>
              <a:r>
                <a:rPr lang="en-US" altLang="zh-CN" sz="1600" i="1">
                  <a:solidFill>
                    <a:srgbClr val="000000"/>
                  </a:solidFill>
                  <a:latin typeface="Times New Roman" pitchFamily="18" charset="0"/>
                </a:rPr>
                <a:t>V</a:t>
              </a:r>
              <a:r>
                <a:rPr lang="en-US" altLang="zh-CN" sz="1600" baseline="-25000">
                  <a:solidFill>
                    <a:srgbClr val="000000"/>
                  </a:solidFill>
                  <a:latin typeface="Times New Roman" pitchFamily="18" charset="0"/>
                </a:rPr>
                <a:t>CC</a:t>
              </a:r>
              <a:endParaRPr lang="en-US" altLang="zh-CN" sz="1600">
                <a:solidFill>
                  <a:srgbClr val="000000"/>
                </a:solidFill>
                <a:latin typeface="Arial Narrow" pitchFamily="34" charset="0"/>
              </a:endParaRPr>
            </a:p>
          </p:txBody>
        </p:sp>
        <p:sp>
          <p:nvSpPr>
            <p:cNvPr id="146459" name="Text Box 118"/>
            <p:cNvSpPr txBox="1">
              <a:spLocks noChangeArrowheads="1"/>
            </p:cNvSpPr>
            <p:nvPr/>
          </p:nvSpPr>
          <p:spPr bwMode="auto">
            <a:xfrm>
              <a:off x="1417638" y="1416050"/>
              <a:ext cx="323850" cy="312738"/>
            </a:xfrm>
            <a:prstGeom prst="rect">
              <a:avLst/>
            </a:prstGeom>
            <a:noFill/>
            <a:ln w="12700">
              <a:noFill/>
              <a:miter lim="800000"/>
              <a:headEnd/>
              <a:tailEnd/>
            </a:ln>
          </p:spPr>
          <p:txBody>
            <a:bodyPr lIns="0" tIns="0" rIns="0" bIns="0"/>
            <a:lstStyle/>
            <a:p>
              <a:pPr algn="ctr"/>
              <a:r>
                <a:rPr lang="en-US" altLang="zh-CN" sz="1600" i="1">
                  <a:solidFill>
                    <a:srgbClr val="000000"/>
                  </a:solidFill>
                  <a:latin typeface="Times New Roman" pitchFamily="18" charset="0"/>
                </a:rPr>
                <a:t>R</a:t>
              </a:r>
              <a:r>
                <a:rPr lang="en-US" altLang="zh-CN" sz="1600" baseline="-25000">
                  <a:solidFill>
                    <a:srgbClr val="000000"/>
                  </a:solidFill>
                  <a:latin typeface="Times New Roman" pitchFamily="18" charset="0"/>
                </a:rPr>
                <a:t>c</a:t>
              </a:r>
              <a:endParaRPr lang="en-US" altLang="zh-CN" sz="1600">
                <a:solidFill>
                  <a:srgbClr val="000000"/>
                </a:solidFill>
                <a:latin typeface="Arial Narrow" pitchFamily="34" charset="0"/>
              </a:endParaRPr>
            </a:p>
          </p:txBody>
        </p:sp>
        <p:sp>
          <p:nvSpPr>
            <p:cNvPr id="146460" name="Text Box 119"/>
            <p:cNvSpPr txBox="1">
              <a:spLocks noChangeArrowheads="1"/>
            </p:cNvSpPr>
            <p:nvPr/>
          </p:nvSpPr>
          <p:spPr bwMode="auto">
            <a:xfrm>
              <a:off x="609600" y="1425575"/>
              <a:ext cx="469900" cy="420688"/>
            </a:xfrm>
            <a:prstGeom prst="rect">
              <a:avLst/>
            </a:prstGeom>
            <a:noFill/>
            <a:ln w="12700">
              <a:noFill/>
              <a:miter lim="800000"/>
              <a:headEnd/>
              <a:tailEnd/>
            </a:ln>
          </p:spPr>
          <p:txBody>
            <a:bodyPr lIns="0" tIns="0" rIns="0" bIns="0"/>
            <a:lstStyle/>
            <a:p>
              <a:pPr algn="ctr"/>
              <a:r>
                <a:rPr lang="en-US" altLang="zh-CN" sz="1600" i="1">
                  <a:solidFill>
                    <a:srgbClr val="000000"/>
                  </a:solidFill>
                  <a:latin typeface="Times New Roman" pitchFamily="18" charset="0"/>
                </a:rPr>
                <a:t>R</a:t>
              </a:r>
              <a:r>
                <a:rPr lang="en-US" altLang="zh-CN" sz="1600" baseline="-25000">
                  <a:solidFill>
                    <a:srgbClr val="000000"/>
                  </a:solidFill>
                  <a:latin typeface="Times New Roman" pitchFamily="18" charset="0"/>
                </a:rPr>
                <a:t>b1</a:t>
              </a:r>
              <a:endParaRPr lang="en-US" altLang="zh-CN" sz="1600">
                <a:solidFill>
                  <a:srgbClr val="000000"/>
                </a:solidFill>
                <a:latin typeface="Arial Narrow" pitchFamily="34" charset="0"/>
              </a:endParaRPr>
            </a:p>
          </p:txBody>
        </p:sp>
        <p:sp>
          <p:nvSpPr>
            <p:cNvPr id="146461" name="Text Box 120"/>
            <p:cNvSpPr txBox="1">
              <a:spLocks noChangeArrowheads="1"/>
            </p:cNvSpPr>
            <p:nvPr/>
          </p:nvSpPr>
          <p:spPr bwMode="auto">
            <a:xfrm>
              <a:off x="58738" y="1882775"/>
              <a:ext cx="384175" cy="354013"/>
            </a:xfrm>
            <a:prstGeom prst="rect">
              <a:avLst/>
            </a:prstGeom>
            <a:noFill/>
            <a:ln w="12700">
              <a:noFill/>
              <a:miter lim="800000"/>
              <a:headEnd/>
              <a:tailEnd/>
            </a:ln>
          </p:spPr>
          <p:txBody>
            <a:bodyPr lIns="0" tIns="0" rIns="0" bIns="0"/>
            <a:lstStyle/>
            <a:p>
              <a:pPr algn="ctr"/>
              <a:r>
                <a:rPr lang="en-US" altLang="zh-CN" sz="2000" i="1">
                  <a:solidFill>
                    <a:srgbClr val="000000"/>
                  </a:solidFill>
                  <a:latin typeface="Times New Roman" pitchFamily="18" charset="0"/>
                </a:rPr>
                <a:t>v</a:t>
              </a:r>
              <a:r>
                <a:rPr lang="en-US" altLang="zh-CN" sz="2000" baseline="-25000">
                  <a:solidFill>
                    <a:srgbClr val="000000"/>
                  </a:solidFill>
                  <a:latin typeface="Times New Roman" pitchFamily="18" charset="0"/>
                </a:rPr>
                <a:t>i</a:t>
              </a:r>
              <a:endParaRPr lang="en-US" altLang="zh-CN" sz="2000">
                <a:solidFill>
                  <a:srgbClr val="000000"/>
                </a:solidFill>
                <a:latin typeface="Arial Narrow" pitchFamily="34" charset="0"/>
              </a:endParaRPr>
            </a:p>
          </p:txBody>
        </p:sp>
        <p:sp>
          <p:nvSpPr>
            <p:cNvPr id="146462" name="Text Box 121"/>
            <p:cNvSpPr txBox="1">
              <a:spLocks noChangeArrowheads="1"/>
            </p:cNvSpPr>
            <p:nvPr/>
          </p:nvSpPr>
          <p:spPr bwMode="auto">
            <a:xfrm>
              <a:off x="457200" y="1866900"/>
              <a:ext cx="390525" cy="312738"/>
            </a:xfrm>
            <a:prstGeom prst="rect">
              <a:avLst/>
            </a:prstGeom>
            <a:noFill/>
            <a:ln w="12700">
              <a:noFill/>
              <a:miter lim="800000"/>
              <a:headEnd/>
              <a:tailEnd/>
            </a:ln>
          </p:spPr>
          <p:txBody>
            <a:bodyPr lIns="0" tIns="0" rIns="0" bIns="0"/>
            <a:lstStyle/>
            <a:p>
              <a:pPr algn="ctr"/>
              <a:r>
                <a:rPr lang="en-US" altLang="zh-CN" sz="1600" i="1">
                  <a:solidFill>
                    <a:srgbClr val="000000"/>
                  </a:solidFill>
                  <a:latin typeface="Times New Roman" pitchFamily="18" charset="0"/>
                </a:rPr>
                <a:t>C</a:t>
              </a:r>
              <a:r>
                <a:rPr lang="en-US" altLang="zh-CN" sz="1600" baseline="-25000">
                  <a:solidFill>
                    <a:srgbClr val="000000"/>
                  </a:solidFill>
                  <a:latin typeface="Times New Roman" pitchFamily="18" charset="0"/>
                </a:rPr>
                <a:t>1</a:t>
              </a:r>
              <a:endParaRPr lang="en-US" altLang="zh-CN" sz="1600">
                <a:solidFill>
                  <a:srgbClr val="000000"/>
                </a:solidFill>
                <a:latin typeface="Arial Narrow" pitchFamily="34" charset="0"/>
              </a:endParaRPr>
            </a:p>
          </p:txBody>
        </p:sp>
        <p:sp>
          <p:nvSpPr>
            <p:cNvPr id="146463" name="Text Box 122"/>
            <p:cNvSpPr txBox="1">
              <a:spLocks noChangeArrowheads="1"/>
            </p:cNvSpPr>
            <p:nvPr/>
          </p:nvSpPr>
          <p:spPr bwMode="auto">
            <a:xfrm>
              <a:off x="1797050" y="2419350"/>
              <a:ext cx="206375" cy="193675"/>
            </a:xfrm>
            <a:prstGeom prst="rect">
              <a:avLst/>
            </a:prstGeom>
            <a:noFill/>
            <a:ln w="12700">
              <a:noFill/>
              <a:miter lim="800000"/>
              <a:headEnd/>
              <a:tailEnd/>
            </a:ln>
          </p:spPr>
          <p:txBody>
            <a:bodyPr lIns="0" tIns="0" rIns="0" bIns="0"/>
            <a:lstStyle/>
            <a:p>
              <a:pPr algn="ctr"/>
              <a:r>
                <a:rPr lang="en-US" altLang="zh-CN" sz="1200">
                  <a:solidFill>
                    <a:srgbClr val="000000"/>
                  </a:solidFill>
                  <a:latin typeface="Times New Roman" pitchFamily="18" charset="0"/>
                </a:rPr>
                <a:t>e</a:t>
              </a:r>
              <a:endParaRPr lang="en-US" altLang="zh-CN" sz="1200">
                <a:solidFill>
                  <a:srgbClr val="000000"/>
                </a:solidFill>
                <a:latin typeface="Arial Narrow" pitchFamily="34" charset="0"/>
              </a:endParaRPr>
            </a:p>
          </p:txBody>
        </p:sp>
        <p:sp>
          <p:nvSpPr>
            <p:cNvPr id="146464" name="Text Box 123"/>
            <p:cNvSpPr txBox="1">
              <a:spLocks noChangeArrowheads="1"/>
            </p:cNvSpPr>
            <p:nvPr/>
          </p:nvSpPr>
          <p:spPr bwMode="auto">
            <a:xfrm>
              <a:off x="1428750" y="2117725"/>
              <a:ext cx="206375" cy="193675"/>
            </a:xfrm>
            <a:prstGeom prst="rect">
              <a:avLst/>
            </a:prstGeom>
            <a:noFill/>
            <a:ln w="12700">
              <a:noFill/>
              <a:miter lim="800000"/>
              <a:headEnd/>
              <a:tailEnd/>
            </a:ln>
          </p:spPr>
          <p:txBody>
            <a:bodyPr lIns="0" tIns="0" rIns="0" bIns="0"/>
            <a:lstStyle/>
            <a:p>
              <a:pPr algn="ctr"/>
              <a:r>
                <a:rPr lang="en-US" altLang="zh-CN" sz="1200">
                  <a:solidFill>
                    <a:srgbClr val="000000"/>
                  </a:solidFill>
                  <a:latin typeface="Times New Roman" pitchFamily="18" charset="0"/>
                </a:rPr>
                <a:t>b</a:t>
              </a:r>
              <a:endParaRPr lang="en-US" altLang="zh-CN" sz="1200">
                <a:solidFill>
                  <a:srgbClr val="000000"/>
                </a:solidFill>
                <a:latin typeface="Arial Narrow" pitchFamily="34" charset="0"/>
              </a:endParaRPr>
            </a:p>
          </p:txBody>
        </p:sp>
        <p:sp>
          <p:nvSpPr>
            <p:cNvPr id="146465" name="Text Box 124"/>
            <p:cNvSpPr txBox="1">
              <a:spLocks noChangeArrowheads="1"/>
            </p:cNvSpPr>
            <p:nvPr/>
          </p:nvSpPr>
          <p:spPr bwMode="auto">
            <a:xfrm>
              <a:off x="1784350" y="1962150"/>
              <a:ext cx="206375" cy="254000"/>
            </a:xfrm>
            <a:prstGeom prst="rect">
              <a:avLst/>
            </a:prstGeom>
            <a:noFill/>
            <a:ln w="12700">
              <a:noFill/>
              <a:miter lim="800000"/>
              <a:headEnd/>
              <a:tailEnd/>
            </a:ln>
          </p:spPr>
          <p:txBody>
            <a:bodyPr lIns="0" tIns="0" rIns="0" bIns="0"/>
            <a:lstStyle/>
            <a:p>
              <a:pPr algn="ctr"/>
              <a:r>
                <a:rPr lang="en-US" altLang="zh-CN" sz="1200">
                  <a:solidFill>
                    <a:srgbClr val="000000"/>
                  </a:solidFill>
                  <a:latin typeface="Times New Roman" pitchFamily="18" charset="0"/>
                </a:rPr>
                <a:t>c</a:t>
              </a:r>
              <a:endParaRPr lang="en-US" altLang="zh-CN" sz="1200">
                <a:solidFill>
                  <a:srgbClr val="000000"/>
                </a:solidFill>
                <a:latin typeface="Arial Narrow" pitchFamily="34" charset="0"/>
              </a:endParaRPr>
            </a:p>
          </p:txBody>
        </p:sp>
        <p:sp>
          <p:nvSpPr>
            <p:cNvPr id="146466" name="Text Box 125"/>
            <p:cNvSpPr txBox="1">
              <a:spLocks noChangeArrowheads="1"/>
            </p:cNvSpPr>
            <p:nvPr/>
          </p:nvSpPr>
          <p:spPr bwMode="auto">
            <a:xfrm>
              <a:off x="1762125" y="2170113"/>
              <a:ext cx="252413" cy="273050"/>
            </a:xfrm>
            <a:prstGeom prst="rect">
              <a:avLst/>
            </a:prstGeom>
            <a:noFill/>
            <a:ln w="12700">
              <a:noFill/>
              <a:miter lim="800000"/>
              <a:headEnd/>
              <a:tailEnd/>
            </a:ln>
          </p:spPr>
          <p:txBody>
            <a:bodyPr lIns="0" tIns="0" rIns="0" bIns="0"/>
            <a:lstStyle/>
            <a:p>
              <a:pPr algn="ctr"/>
              <a:r>
                <a:rPr lang="en-US" altLang="zh-CN" sz="1600">
                  <a:solidFill>
                    <a:srgbClr val="000000"/>
                  </a:solidFill>
                  <a:latin typeface="Times New Roman" pitchFamily="18" charset="0"/>
                </a:rPr>
                <a:t>T</a:t>
              </a:r>
              <a:endParaRPr lang="en-US" altLang="zh-CN" sz="1600">
                <a:solidFill>
                  <a:srgbClr val="000000"/>
                </a:solidFill>
                <a:latin typeface="Arial Narrow" pitchFamily="34" charset="0"/>
              </a:endParaRPr>
            </a:p>
          </p:txBody>
        </p:sp>
        <p:sp>
          <p:nvSpPr>
            <p:cNvPr id="146467" name="Line 126"/>
            <p:cNvSpPr>
              <a:spLocks noChangeShapeType="1"/>
            </p:cNvSpPr>
            <p:nvPr/>
          </p:nvSpPr>
          <p:spPr bwMode="auto">
            <a:xfrm>
              <a:off x="1122363" y="2290763"/>
              <a:ext cx="520700" cy="0"/>
            </a:xfrm>
            <a:prstGeom prst="line">
              <a:avLst/>
            </a:prstGeom>
            <a:noFill/>
            <a:ln w="25400">
              <a:solidFill>
                <a:srgbClr val="800000"/>
              </a:solidFill>
              <a:round/>
              <a:headEnd/>
              <a:tailEnd/>
            </a:ln>
          </p:spPr>
          <p:txBody>
            <a:bodyPr/>
            <a:lstStyle/>
            <a:p>
              <a:endParaRPr lang="zh-CN" altLang="en-US"/>
            </a:p>
          </p:txBody>
        </p:sp>
        <p:grpSp>
          <p:nvGrpSpPr>
            <p:cNvPr id="146468" name="Group 127"/>
            <p:cNvGrpSpPr>
              <a:grpSpLocks/>
            </p:cNvGrpSpPr>
            <p:nvPr/>
          </p:nvGrpSpPr>
          <p:grpSpPr bwMode="auto">
            <a:xfrm>
              <a:off x="633413" y="2160588"/>
              <a:ext cx="90487" cy="252412"/>
              <a:chOff x="10344" y="8285"/>
              <a:chExt cx="85" cy="197"/>
            </a:xfrm>
          </p:grpSpPr>
          <p:sp>
            <p:nvSpPr>
              <p:cNvPr id="146488" name="Line 128"/>
              <p:cNvSpPr>
                <a:spLocks noChangeShapeType="1"/>
              </p:cNvSpPr>
              <p:nvPr/>
            </p:nvSpPr>
            <p:spPr bwMode="auto">
              <a:xfrm rot="5400000" flipH="1">
                <a:off x="10330" y="8384"/>
                <a:ext cx="197" cy="0"/>
              </a:xfrm>
              <a:prstGeom prst="line">
                <a:avLst/>
              </a:prstGeom>
              <a:noFill/>
              <a:ln w="34925">
                <a:solidFill>
                  <a:srgbClr val="0000FF"/>
                </a:solidFill>
                <a:round/>
                <a:headEnd/>
                <a:tailEnd/>
              </a:ln>
            </p:spPr>
            <p:txBody>
              <a:bodyPr/>
              <a:lstStyle/>
              <a:p>
                <a:endParaRPr lang="zh-CN" altLang="en-US"/>
              </a:p>
            </p:txBody>
          </p:sp>
          <p:sp>
            <p:nvSpPr>
              <p:cNvPr id="146489" name="Line 129"/>
              <p:cNvSpPr>
                <a:spLocks noChangeShapeType="1"/>
              </p:cNvSpPr>
              <p:nvPr/>
            </p:nvSpPr>
            <p:spPr bwMode="auto">
              <a:xfrm rot="5400000" flipH="1">
                <a:off x="10245" y="8384"/>
                <a:ext cx="197" cy="0"/>
              </a:xfrm>
              <a:prstGeom prst="line">
                <a:avLst/>
              </a:prstGeom>
              <a:noFill/>
              <a:ln w="34925">
                <a:solidFill>
                  <a:srgbClr val="0000FF"/>
                </a:solidFill>
                <a:round/>
                <a:headEnd/>
                <a:tailEnd/>
              </a:ln>
            </p:spPr>
            <p:txBody>
              <a:bodyPr/>
              <a:lstStyle/>
              <a:p>
                <a:endParaRPr lang="zh-CN" altLang="en-US"/>
              </a:p>
            </p:txBody>
          </p:sp>
        </p:grpSp>
        <p:grpSp>
          <p:nvGrpSpPr>
            <p:cNvPr id="146469" name="Group 130"/>
            <p:cNvGrpSpPr>
              <a:grpSpLocks/>
            </p:cNvGrpSpPr>
            <p:nvPr/>
          </p:nvGrpSpPr>
          <p:grpSpPr bwMode="auto">
            <a:xfrm>
              <a:off x="1636713" y="2136775"/>
              <a:ext cx="196850" cy="330200"/>
              <a:chOff x="1397" y="1623"/>
              <a:chExt cx="124" cy="208"/>
            </a:xfrm>
          </p:grpSpPr>
          <p:sp>
            <p:nvSpPr>
              <p:cNvPr id="146484" name="Line 131"/>
              <p:cNvSpPr>
                <a:spLocks noChangeShapeType="1"/>
              </p:cNvSpPr>
              <p:nvPr/>
            </p:nvSpPr>
            <p:spPr bwMode="auto">
              <a:xfrm flipV="1">
                <a:off x="1410" y="1623"/>
                <a:ext cx="107" cy="60"/>
              </a:xfrm>
              <a:prstGeom prst="line">
                <a:avLst/>
              </a:prstGeom>
              <a:noFill/>
              <a:ln w="19685">
                <a:solidFill>
                  <a:srgbClr val="0000FF"/>
                </a:solidFill>
                <a:round/>
                <a:headEnd/>
                <a:tailEnd/>
              </a:ln>
            </p:spPr>
            <p:txBody>
              <a:bodyPr/>
              <a:lstStyle/>
              <a:p>
                <a:endParaRPr lang="zh-CN" altLang="en-US"/>
              </a:p>
            </p:txBody>
          </p:sp>
          <p:sp>
            <p:nvSpPr>
              <p:cNvPr id="146485" name="Line 132"/>
              <p:cNvSpPr>
                <a:spLocks noChangeShapeType="1"/>
              </p:cNvSpPr>
              <p:nvPr/>
            </p:nvSpPr>
            <p:spPr bwMode="auto">
              <a:xfrm>
                <a:off x="1401" y="1755"/>
                <a:ext cx="64" cy="42"/>
              </a:xfrm>
              <a:prstGeom prst="line">
                <a:avLst/>
              </a:prstGeom>
              <a:noFill/>
              <a:ln w="19685">
                <a:solidFill>
                  <a:srgbClr val="0000FF"/>
                </a:solidFill>
                <a:round/>
                <a:headEnd/>
                <a:tailEnd/>
              </a:ln>
            </p:spPr>
            <p:txBody>
              <a:bodyPr/>
              <a:lstStyle/>
              <a:p>
                <a:endParaRPr lang="zh-CN" altLang="en-US"/>
              </a:p>
            </p:txBody>
          </p:sp>
          <p:sp>
            <p:nvSpPr>
              <p:cNvPr id="146486" name="Freeform 133"/>
              <p:cNvSpPr>
                <a:spLocks/>
              </p:cNvSpPr>
              <p:nvPr/>
            </p:nvSpPr>
            <p:spPr bwMode="auto">
              <a:xfrm>
                <a:off x="1454" y="1782"/>
                <a:ext cx="67" cy="49"/>
              </a:xfrm>
              <a:custGeom>
                <a:avLst/>
                <a:gdLst>
                  <a:gd name="T0" fmla="*/ 3 w 147"/>
                  <a:gd name="T1" fmla="*/ 2 h 112"/>
                  <a:gd name="T2" fmla="*/ 0 w 147"/>
                  <a:gd name="T3" fmla="*/ 1 h 112"/>
                  <a:gd name="T4" fmla="*/ 1 w 147"/>
                  <a:gd name="T5" fmla="*/ 0 h 112"/>
                  <a:gd name="T6" fmla="*/ 3 w 147"/>
                  <a:gd name="T7" fmla="*/ 2 h 112"/>
                  <a:gd name="T8" fmla="*/ 0 60000 65536"/>
                  <a:gd name="T9" fmla="*/ 0 60000 65536"/>
                  <a:gd name="T10" fmla="*/ 0 60000 65536"/>
                  <a:gd name="T11" fmla="*/ 0 60000 65536"/>
                  <a:gd name="T12" fmla="*/ 0 w 147"/>
                  <a:gd name="T13" fmla="*/ 0 h 112"/>
                  <a:gd name="T14" fmla="*/ 147 w 147"/>
                  <a:gd name="T15" fmla="*/ 112 h 112"/>
                </a:gdLst>
                <a:ahLst/>
                <a:cxnLst>
                  <a:cxn ang="T8">
                    <a:pos x="T0" y="T1"/>
                  </a:cxn>
                  <a:cxn ang="T9">
                    <a:pos x="T2" y="T3"/>
                  </a:cxn>
                  <a:cxn ang="T10">
                    <a:pos x="T4" y="T5"/>
                  </a:cxn>
                  <a:cxn ang="T11">
                    <a:pos x="T6" y="T7"/>
                  </a:cxn>
                </a:cxnLst>
                <a:rect l="T12" t="T13" r="T14" b="T15"/>
                <a:pathLst>
                  <a:path w="147" h="112">
                    <a:moveTo>
                      <a:pt x="147" y="112"/>
                    </a:moveTo>
                    <a:lnTo>
                      <a:pt x="0" y="63"/>
                    </a:lnTo>
                    <a:lnTo>
                      <a:pt x="37" y="0"/>
                    </a:lnTo>
                    <a:lnTo>
                      <a:pt x="147" y="112"/>
                    </a:lnTo>
                    <a:close/>
                  </a:path>
                </a:pathLst>
              </a:custGeom>
              <a:solidFill>
                <a:srgbClr val="0000FF"/>
              </a:solidFill>
              <a:ln w="2540">
                <a:solidFill>
                  <a:srgbClr val="0000FF"/>
                </a:solidFill>
                <a:round/>
                <a:headEnd/>
                <a:tailEnd/>
              </a:ln>
            </p:spPr>
            <p:txBody>
              <a:bodyPr/>
              <a:lstStyle/>
              <a:p>
                <a:endParaRPr lang="zh-CN" altLang="en-US"/>
              </a:p>
            </p:txBody>
          </p:sp>
          <p:sp>
            <p:nvSpPr>
              <p:cNvPr id="146487" name="Rectangle 134"/>
              <p:cNvSpPr>
                <a:spLocks noChangeArrowheads="1"/>
              </p:cNvSpPr>
              <p:nvPr/>
            </p:nvSpPr>
            <p:spPr bwMode="auto">
              <a:xfrm>
                <a:off x="1397" y="1640"/>
                <a:ext cx="23" cy="159"/>
              </a:xfrm>
              <a:prstGeom prst="rect">
                <a:avLst/>
              </a:prstGeom>
              <a:solidFill>
                <a:srgbClr val="0000FF"/>
              </a:solidFill>
              <a:ln w="9525">
                <a:noFill/>
                <a:miter lim="800000"/>
                <a:headEnd/>
                <a:tailEnd/>
              </a:ln>
            </p:spPr>
            <p:txBody>
              <a:bodyPr/>
              <a:lstStyle/>
              <a:p>
                <a:pPr algn="ctr"/>
                <a:endParaRPr lang="zh-CN" altLang="en-US">
                  <a:solidFill>
                    <a:srgbClr val="000000"/>
                  </a:solidFill>
                  <a:latin typeface="Arial Narrow" pitchFamily="34" charset="0"/>
                </a:endParaRPr>
              </a:p>
            </p:txBody>
          </p:sp>
        </p:grpSp>
        <p:sp>
          <p:nvSpPr>
            <p:cNvPr id="146470" name="Line 135"/>
            <p:cNvSpPr>
              <a:spLocks noChangeShapeType="1"/>
            </p:cNvSpPr>
            <p:nvPr/>
          </p:nvSpPr>
          <p:spPr bwMode="auto">
            <a:xfrm>
              <a:off x="1827213" y="1981200"/>
              <a:ext cx="371475" cy="0"/>
            </a:xfrm>
            <a:prstGeom prst="line">
              <a:avLst/>
            </a:prstGeom>
            <a:noFill/>
            <a:ln w="25400">
              <a:solidFill>
                <a:srgbClr val="800000"/>
              </a:solidFill>
              <a:round/>
              <a:headEnd/>
              <a:tailEnd/>
            </a:ln>
          </p:spPr>
          <p:txBody>
            <a:bodyPr/>
            <a:lstStyle/>
            <a:p>
              <a:endParaRPr lang="zh-CN" altLang="en-US"/>
            </a:p>
          </p:txBody>
        </p:sp>
        <p:sp>
          <p:nvSpPr>
            <p:cNvPr id="146471" name="Text Box 136"/>
            <p:cNvSpPr txBox="1">
              <a:spLocks noChangeArrowheads="1"/>
            </p:cNvSpPr>
            <p:nvPr/>
          </p:nvSpPr>
          <p:spPr bwMode="auto">
            <a:xfrm>
              <a:off x="2068513" y="1570038"/>
              <a:ext cx="390525" cy="312737"/>
            </a:xfrm>
            <a:prstGeom prst="rect">
              <a:avLst/>
            </a:prstGeom>
            <a:noFill/>
            <a:ln w="12700">
              <a:noFill/>
              <a:miter lim="800000"/>
              <a:headEnd/>
              <a:tailEnd/>
            </a:ln>
          </p:spPr>
          <p:txBody>
            <a:bodyPr lIns="0" tIns="0" rIns="0" bIns="0"/>
            <a:lstStyle/>
            <a:p>
              <a:pPr algn="ctr"/>
              <a:r>
                <a:rPr lang="en-US" altLang="zh-CN" sz="1600" i="1">
                  <a:solidFill>
                    <a:srgbClr val="000000"/>
                  </a:solidFill>
                  <a:latin typeface="Times New Roman" pitchFamily="18" charset="0"/>
                </a:rPr>
                <a:t>C</a:t>
              </a:r>
              <a:r>
                <a:rPr lang="en-US" altLang="zh-CN" sz="1600" baseline="-25000">
                  <a:solidFill>
                    <a:srgbClr val="000000"/>
                  </a:solidFill>
                  <a:latin typeface="Times New Roman" pitchFamily="18" charset="0"/>
                </a:rPr>
                <a:t>2</a:t>
              </a:r>
              <a:endParaRPr lang="en-US" altLang="zh-CN" sz="1600">
                <a:solidFill>
                  <a:srgbClr val="000000"/>
                </a:solidFill>
                <a:latin typeface="Arial Narrow" pitchFamily="34" charset="0"/>
              </a:endParaRPr>
            </a:p>
          </p:txBody>
        </p:sp>
        <p:sp>
          <p:nvSpPr>
            <p:cNvPr id="146472" name="Text Box 137"/>
            <p:cNvSpPr txBox="1">
              <a:spLocks noChangeArrowheads="1"/>
            </p:cNvSpPr>
            <p:nvPr/>
          </p:nvSpPr>
          <p:spPr bwMode="auto">
            <a:xfrm>
              <a:off x="2533650" y="1597025"/>
              <a:ext cx="361950" cy="373063"/>
            </a:xfrm>
            <a:prstGeom prst="rect">
              <a:avLst/>
            </a:prstGeom>
            <a:noFill/>
            <a:ln w="12700">
              <a:noFill/>
              <a:miter lim="800000"/>
              <a:headEnd/>
              <a:tailEnd/>
            </a:ln>
          </p:spPr>
          <p:txBody>
            <a:bodyPr lIns="0" tIns="0" rIns="0" bIns="0"/>
            <a:lstStyle/>
            <a:p>
              <a:pPr algn="ctr"/>
              <a:r>
                <a:rPr lang="en-US" altLang="zh-CN" sz="2000" i="1">
                  <a:solidFill>
                    <a:srgbClr val="000000"/>
                  </a:solidFill>
                  <a:latin typeface="Times New Roman" pitchFamily="18" charset="0"/>
                </a:rPr>
                <a:t>v</a:t>
              </a:r>
              <a:r>
                <a:rPr lang="en-US" altLang="zh-CN" sz="2000" baseline="-25000">
                  <a:solidFill>
                    <a:srgbClr val="000000"/>
                  </a:solidFill>
                  <a:latin typeface="Times New Roman" pitchFamily="18" charset="0"/>
                </a:rPr>
                <a:t>o</a:t>
              </a:r>
              <a:endParaRPr lang="en-US" altLang="zh-CN" sz="2000">
                <a:solidFill>
                  <a:srgbClr val="000000"/>
                </a:solidFill>
                <a:latin typeface="Arial Narrow" pitchFamily="34" charset="0"/>
              </a:endParaRPr>
            </a:p>
          </p:txBody>
        </p:sp>
        <p:sp>
          <p:nvSpPr>
            <p:cNvPr id="146473" name="Line 138"/>
            <p:cNvSpPr>
              <a:spLocks noChangeShapeType="1"/>
            </p:cNvSpPr>
            <p:nvPr/>
          </p:nvSpPr>
          <p:spPr bwMode="auto">
            <a:xfrm>
              <a:off x="2305050" y="1984375"/>
              <a:ext cx="342900" cy="0"/>
            </a:xfrm>
            <a:prstGeom prst="line">
              <a:avLst/>
            </a:prstGeom>
            <a:noFill/>
            <a:ln w="25400">
              <a:solidFill>
                <a:srgbClr val="800000"/>
              </a:solidFill>
              <a:round/>
              <a:headEnd/>
              <a:tailEnd/>
            </a:ln>
          </p:spPr>
          <p:txBody>
            <a:bodyPr/>
            <a:lstStyle/>
            <a:p>
              <a:endParaRPr lang="zh-CN" altLang="en-US"/>
            </a:p>
          </p:txBody>
        </p:sp>
        <p:grpSp>
          <p:nvGrpSpPr>
            <p:cNvPr id="146474" name="Group 139"/>
            <p:cNvGrpSpPr>
              <a:grpSpLocks/>
            </p:cNvGrpSpPr>
            <p:nvPr/>
          </p:nvGrpSpPr>
          <p:grpSpPr bwMode="auto">
            <a:xfrm>
              <a:off x="2214563" y="1852613"/>
              <a:ext cx="90487" cy="252412"/>
              <a:chOff x="10344" y="8285"/>
              <a:chExt cx="85" cy="197"/>
            </a:xfrm>
          </p:grpSpPr>
          <p:sp>
            <p:nvSpPr>
              <p:cNvPr id="146482" name="Line 140"/>
              <p:cNvSpPr>
                <a:spLocks noChangeShapeType="1"/>
              </p:cNvSpPr>
              <p:nvPr/>
            </p:nvSpPr>
            <p:spPr bwMode="auto">
              <a:xfrm rot="5400000" flipH="1">
                <a:off x="10330" y="8384"/>
                <a:ext cx="197" cy="0"/>
              </a:xfrm>
              <a:prstGeom prst="line">
                <a:avLst/>
              </a:prstGeom>
              <a:noFill/>
              <a:ln w="34925">
                <a:solidFill>
                  <a:srgbClr val="0000FF"/>
                </a:solidFill>
                <a:round/>
                <a:headEnd/>
                <a:tailEnd/>
              </a:ln>
            </p:spPr>
            <p:txBody>
              <a:bodyPr/>
              <a:lstStyle/>
              <a:p>
                <a:endParaRPr lang="zh-CN" altLang="en-US"/>
              </a:p>
            </p:txBody>
          </p:sp>
          <p:sp>
            <p:nvSpPr>
              <p:cNvPr id="146483" name="Line 141"/>
              <p:cNvSpPr>
                <a:spLocks noChangeShapeType="1"/>
              </p:cNvSpPr>
              <p:nvPr/>
            </p:nvSpPr>
            <p:spPr bwMode="auto">
              <a:xfrm rot="5400000" flipH="1">
                <a:off x="10245" y="8384"/>
                <a:ext cx="197" cy="0"/>
              </a:xfrm>
              <a:prstGeom prst="line">
                <a:avLst/>
              </a:prstGeom>
              <a:noFill/>
              <a:ln w="34925">
                <a:solidFill>
                  <a:srgbClr val="0000FF"/>
                </a:solidFill>
                <a:round/>
                <a:headEnd/>
                <a:tailEnd/>
              </a:ln>
            </p:spPr>
            <p:txBody>
              <a:bodyPr/>
              <a:lstStyle/>
              <a:p>
                <a:endParaRPr lang="zh-CN" altLang="en-US"/>
              </a:p>
            </p:txBody>
          </p:sp>
        </p:grpSp>
        <p:sp>
          <p:nvSpPr>
            <p:cNvPr id="146475" name="Oval 142"/>
            <p:cNvSpPr>
              <a:spLocks noChangeArrowheads="1"/>
            </p:cNvSpPr>
            <p:nvPr/>
          </p:nvSpPr>
          <p:spPr bwMode="auto">
            <a:xfrm flipH="1">
              <a:off x="2608263" y="1949450"/>
              <a:ext cx="71437" cy="71438"/>
            </a:xfrm>
            <a:prstGeom prst="ellipse">
              <a:avLst/>
            </a:prstGeom>
            <a:solidFill>
              <a:srgbClr val="FFFFFF"/>
            </a:solidFill>
            <a:ln w="22225">
              <a:solidFill>
                <a:srgbClr val="000000"/>
              </a:solidFill>
              <a:round/>
              <a:headEnd/>
              <a:tailEnd/>
            </a:ln>
          </p:spPr>
          <p:txBody>
            <a:bodyPr/>
            <a:lstStyle/>
            <a:p>
              <a:pPr algn="ctr"/>
              <a:endParaRPr lang="zh-CN" altLang="en-US">
                <a:solidFill>
                  <a:srgbClr val="000000"/>
                </a:solidFill>
                <a:latin typeface="Arial Narrow" pitchFamily="34" charset="0"/>
              </a:endParaRPr>
            </a:p>
          </p:txBody>
        </p:sp>
        <p:sp>
          <p:nvSpPr>
            <p:cNvPr id="146476" name="Oval 143"/>
            <p:cNvSpPr>
              <a:spLocks noChangeAspect="1" noChangeArrowheads="1"/>
            </p:cNvSpPr>
            <p:nvPr/>
          </p:nvSpPr>
          <p:spPr bwMode="auto">
            <a:xfrm flipH="1">
              <a:off x="1084263" y="2254250"/>
              <a:ext cx="71437" cy="71438"/>
            </a:xfrm>
            <a:prstGeom prst="ellipse">
              <a:avLst/>
            </a:prstGeom>
            <a:solidFill>
              <a:srgbClr val="000000"/>
            </a:solidFill>
            <a:ln w="9525">
              <a:solidFill>
                <a:srgbClr val="000000"/>
              </a:solidFill>
              <a:round/>
              <a:headEnd/>
              <a:tailEnd/>
            </a:ln>
          </p:spPr>
          <p:txBody>
            <a:bodyPr/>
            <a:lstStyle/>
            <a:p>
              <a:pPr algn="ctr"/>
              <a:endParaRPr lang="zh-CN" altLang="en-US">
                <a:solidFill>
                  <a:srgbClr val="000000"/>
                </a:solidFill>
                <a:latin typeface="Arial Narrow" pitchFamily="34" charset="0"/>
              </a:endParaRPr>
            </a:p>
          </p:txBody>
        </p:sp>
        <p:sp>
          <p:nvSpPr>
            <p:cNvPr id="146477" name="Rectangle 144"/>
            <p:cNvSpPr>
              <a:spLocks noChangeArrowheads="1"/>
            </p:cNvSpPr>
            <p:nvPr/>
          </p:nvSpPr>
          <p:spPr bwMode="auto">
            <a:xfrm rot="5400000" flipH="1">
              <a:off x="942181" y="2863057"/>
              <a:ext cx="360363" cy="107950"/>
            </a:xfrm>
            <a:prstGeom prst="rect">
              <a:avLst/>
            </a:prstGeom>
            <a:solidFill>
              <a:srgbClr val="FFFFFF"/>
            </a:solidFill>
            <a:ln w="38100">
              <a:solidFill>
                <a:srgbClr val="0000FF"/>
              </a:solidFill>
              <a:miter lim="800000"/>
              <a:headEnd/>
              <a:tailEnd/>
            </a:ln>
          </p:spPr>
          <p:txBody>
            <a:bodyPr/>
            <a:lstStyle/>
            <a:p>
              <a:pPr algn="ctr"/>
              <a:endParaRPr lang="zh-CN" altLang="en-US">
                <a:solidFill>
                  <a:srgbClr val="000000"/>
                </a:solidFill>
                <a:latin typeface="Arial Narrow" pitchFamily="34" charset="0"/>
              </a:endParaRPr>
            </a:p>
          </p:txBody>
        </p:sp>
        <p:sp>
          <p:nvSpPr>
            <p:cNvPr id="146478" name="Text Box 145"/>
            <p:cNvSpPr txBox="1">
              <a:spLocks noChangeArrowheads="1"/>
            </p:cNvSpPr>
            <p:nvPr/>
          </p:nvSpPr>
          <p:spPr bwMode="auto">
            <a:xfrm>
              <a:off x="625475" y="2727325"/>
              <a:ext cx="469900" cy="420688"/>
            </a:xfrm>
            <a:prstGeom prst="rect">
              <a:avLst/>
            </a:prstGeom>
            <a:noFill/>
            <a:ln w="12700">
              <a:noFill/>
              <a:miter lim="800000"/>
              <a:headEnd/>
              <a:tailEnd/>
            </a:ln>
          </p:spPr>
          <p:txBody>
            <a:bodyPr lIns="0" tIns="0" rIns="0" bIns="0"/>
            <a:lstStyle/>
            <a:p>
              <a:pPr algn="ctr"/>
              <a:r>
                <a:rPr lang="en-US" altLang="zh-CN" sz="1600" i="1">
                  <a:solidFill>
                    <a:srgbClr val="000000"/>
                  </a:solidFill>
                  <a:latin typeface="Times New Roman" pitchFamily="18" charset="0"/>
                </a:rPr>
                <a:t>R</a:t>
              </a:r>
              <a:r>
                <a:rPr lang="en-US" altLang="zh-CN" sz="1600" baseline="-25000">
                  <a:solidFill>
                    <a:srgbClr val="000000"/>
                  </a:solidFill>
                  <a:latin typeface="Times New Roman" pitchFamily="18" charset="0"/>
                </a:rPr>
                <a:t>b2</a:t>
              </a:r>
              <a:endParaRPr lang="en-US" altLang="zh-CN" sz="1600">
                <a:solidFill>
                  <a:srgbClr val="000000"/>
                </a:solidFill>
                <a:latin typeface="Arial Narrow" pitchFamily="34" charset="0"/>
              </a:endParaRPr>
            </a:p>
          </p:txBody>
        </p:sp>
        <p:sp>
          <p:nvSpPr>
            <p:cNvPr id="146479" name="Rectangle 146"/>
            <p:cNvSpPr>
              <a:spLocks noChangeArrowheads="1"/>
            </p:cNvSpPr>
            <p:nvPr/>
          </p:nvSpPr>
          <p:spPr bwMode="auto">
            <a:xfrm rot="5400000" flipH="1">
              <a:off x="1642268" y="2901157"/>
              <a:ext cx="360363" cy="107950"/>
            </a:xfrm>
            <a:prstGeom prst="rect">
              <a:avLst/>
            </a:prstGeom>
            <a:solidFill>
              <a:srgbClr val="FFFFFF"/>
            </a:solidFill>
            <a:ln w="38100">
              <a:solidFill>
                <a:srgbClr val="0000FF"/>
              </a:solidFill>
              <a:miter lim="800000"/>
              <a:headEnd/>
              <a:tailEnd/>
            </a:ln>
          </p:spPr>
          <p:txBody>
            <a:bodyPr/>
            <a:lstStyle/>
            <a:p>
              <a:pPr algn="ctr"/>
              <a:endParaRPr lang="zh-CN" altLang="en-US">
                <a:solidFill>
                  <a:srgbClr val="000000"/>
                </a:solidFill>
                <a:latin typeface="Arial Narrow" pitchFamily="34" charset="0"/>
              </a:endParaRPr>
            </a:p>
          </p:txBody>
        </p:sp>
        <p:sp>
          <p:nvSpPr>
            <p:cNvPr id="146480" name="Text Box 147"/>
            <p:cNvSpPr txBox="1">
              <a:spLocks noChangeArrowheads="1"/>
            </p:cNvSpPr>
            <p:nvPr/>
          </p:nvSpPr>
          <p:spPr bwMode="auto">
            <a:xfrm>
              <a:off x="1441450" y="2790825"/>
              <a:ext cx="323850" cy="312738"/>
            </a:xfrm>
            <a:prstGeom prst="rect">
              <a:avLst/>
            </a:prstGeom>
            <a:noFill/>
            <a:ln w="12700">
              <a:noFill/>
              <a:miter lim="800000"/>
              <a:headEnd/>
              <a:tailEnd/>
            </a:ln>
          </p:spPr>
          <p:txBody>
            <a:bodyPr lIns="0" tIns="0" rIns="0" bIns="0"/>
            <a:lstStyle/>
            <a:p>
              <a:pPr algn="ctr"/>
              <a:r>
                <a:rPr lang="en-US" altLang="zh-CN" sz="1600" i="1">
                  <a:solidFill>
                    <a:srgbClr val="000000"/>
                  </a:solidFill>
                  <a:latin typeface="Times New Roman" pitchFamily="18" charset="0"/>
                </a:rPr>
                <a:t>R</a:t>
              </a:r>
              <a:r>
                <a:rPr lang="en-US" altLang="zh-CN" sz="1600" baseline="-25000">
                  <a:solidFill>
                    <a:srgbClr val="000000"/>
                  </a:solidFill>
                  <a:latin typeface="Times New Roman" pitchFamily="18" charset="0"/>
                </a:rPr>
                <a:t>e</a:t>
              </a:r>
              <a:endParaRPr lang="en-US" altLang="zh-CN" sz="1600">
                <a:solidFill>
                  <a:srgbClr val="000000"/>
                </a:solidFill>
                <a:latin typeface="Arial Narrow" pitchFamily="34" charset="0"/>
              </a:endParaRPr>
            </a:p>
          </p:txBody>
        </p:sp>
        <p:sp>
          <p:nvSpPr>
            <p:cNvPr id="146481" name="Oval 148"/>
            <p:cNvSpPr>
              <a:spLocks noChangeAspect="1" noChangeArrowheads="1"/>
            </p:cNvSpPr>
            <p:nvPr/>
          </p:nvSpPr>
          <p:spPr bwMode="auto">
            <a:xfrm flipH="1">
              <a:off x="1787525" y="1152525"/>
              <a:ext cx="71438" cy="71438"/>
            </a:xfrm>
            <a:prstGeom prst="ellipse">
              <a:avLst/>
            </a:prstGeom>
            <a:solidFill>
              <a:srgbClr val="000000"/>
            </a:solidFill>
            <a:ln w="9525">
              <a:solidFill>
                <a:srgbClr val="000000"/>
              </a:solidFill>
              <a:round/>
              <a:headEnd/>
              <a:tailEnd/>
            </a:ln>
          </p:spPr>
          <p:txBody>
            <a:bodyPr/>
            <a:lstStyle/>
            <a:p>
              <a:pPr algn="ctr"/>
              <a:endParaRPr lang="zh-CN" altLang="en-US">
                <a:solidFill>
                  <a:srgbClr val="000000"/>
                </a:solidFill>
                <a:latin typeface="Arial Narrow" pitchFamily="34" charset="0"/>
              </a:endParaRPr>
            </a:p>
          </p:txBody>
        </p:sp>
      </p:grpSp>
      <p:sp>
        <p:nvSpPr>
          <p:cNvPr id="151" name="Rectangle 3"/>
          <p:cNvSpPr txBox="1">
            <a:spLocks noChangeArrowheads="1"/>
          </p:cNvSpPr>
          <p:nvPr/>
        </p:nvSpPr>
        <p:spPr>
          <a:xfrm>
            <a:off x="404813" y="1166813"/>
            <a:ext cx="7772400" cy="698500"/>
          </a:xfrm>
          <a:prstGeom prst="rect">
            <a:avLst/>
          </a:prstGeom>
        </p:spPr>
        <p:txBody>
          <a:bodyPr/>
          <a:lstStyle/>
          <a:p>
            <a:pPr marL="609600" indent="-609600" eaLnBrk="0" hangingPunct="0">
              <a:spcBef>
                <a:spcPct val="20000"/>
              </a:spcBef>
              <a:buFontTx/>
              <a:buAutoNum type="arabicPeriod"/>
              <a:defRPr/>
            </a:pPr>
            <a:r>
              <a:rPr lang="zh-CN" altLang="en-US" sz="3200" kern="0" dirty="0">
                <a:solidFill>
                  <a:srgbClr val="006600"/>
                </a:solidFill>
                <a:latin typeface="+mn-lt"/>
                <a:ea typeface="+mn-ea"/>
              </a:rPr>
              <a:t>三种组态的判别</a:t>
            </a:r>
          </a:p>
          <a:p>
            <a:pPr marL="609600" indent="-609600" eaLnBrk="0" hangingPunct="0">
              <a:spcBef>
                <a:spcPct val="20000"/>
              </a:spcBef>
              <a:defRPr/>
            </a:pPr>
            <a:endParaRPr lang="en-US" altLang="zh-CN" sz="3200" kern="0" dirty="0">
              <a:solidFill>
                <a:srgbClr val="006600"/>
              </a:solidFill>
              <a:latin typeface="+mn-lt"/>
              <a:ea typeface="+mn-ea"/>
            </a:endParaRPr>
          </a:p>
        </p:txBody>
      </p:sp>
      <p:sp>
        <p:nvSpPr>
          <p:cNvPr id="146439" name="标题 1"/>
          <p:cNvSpPr>
            <a:spLocks noGrp="1"/>
          </p:cNvSpPr>
          <p:nvPr>
            <p:ph type="title"/>
          </p:nvPr>
        </p:nvSpPr>
        <p:spPr>
          <a:xfrm>
            <a:off x="206375" y="373063"/>
            <a:ext cx="7888288" cy="646112"/>
          </a:xfrm>
        </p:spPr>
        <p:txBody>
          <a:bodyPr/>
          <a:lstStyle/>
          <a:p>
            <a:r>
              <a:rPr lang="zh-CN" altLang="en-US" sz="3200" smtClean="0"/>
              <a:t>三、</a:t>
            </a:r>
            <a:r>
              <a:rPr lang="en-US" altLang="zh-CN" sz="3200" smtClean="0"/>
              <a:t> BJT</a:t>
            </a:r>
            <a:r>
              <a:rPr lang="zh-CN" altLang="en-US" sz="3200" smtClean="0"/>
              <a:t>放大电路三种组态的比较</a:t>
            </a:r>
          </a:p>
        </p:txBody>
      </p:sp>
      <p:sp>
        <p:nvSpPr>
          <p:cNvPr id="146440" name="日期占位符 1"/>
          <p:cNvSpPr>
            <a:spLocks noGrp="1"/>
          </p:cNvSpPr>
          <p:nvPr>
            <p:ph type="dt" sz="quarter" idx="10"/>
          </p:nvPr>
        </p:nvSpPr>
        <p:spPr>
          <a:xfrm>
            <a:off x="457200" y="6524625"/>
            <a:ext cx="2133600" cy="476250"/>
          </a:xfrm>
          <a:noFill/>
        </p:spPr>
        <p:txBody>
          <a:bodyPr/>
          <a:lstStyle/>
          <a:p>
            <a:fld id="{1F2A4016-2F3B-4DC6-B683-49A6BF0947DF}" type="datetime1">
              <a:rPr lang="zh-CN" altLang="en-US" smtClean="0">
                <a:latin typeface="Arial" pitchFamily="34" charset="0"/>
              </a:rPr>
              <a:pPr/>
              <a:t>2019-10-9</a:t>
            </a:fld>
            <a:endParaRPr lang="en-US" altLang="zh-CN" smtClean="0">
              <a:latin typeface="Arial" pitchFamily="34" charset="0"/>
            </a:endParaRPr>
          </a:p>
        </p:txBody>
      </p:sp>
      <p:sp>
        <p:nvSpPr>
          <p:cNvPr id="146441" name="页脚占位符 2"/>
          <p:cNvSpPr>
            <a:spLocks noGrp="1"/>
          </p:cNvSpPr>
          <p:nvPr>
            <p:ph type="ftr" sz="quarter" idx="11"/>
          </p:nvPr>
        </p:nvSpPr>
        <p:spPr>
          <a:xfrm>
            <a:off x="3124200" y="6524625"/>
            <a:ext cx="2895600" cy="476250"/>
          </a:xfrm>
          <a:noFill/>
        </p:spPr>
        <p:txBody>
          <a:bodyPr/>
          <a:lstStyle/>
          <a:p>
            <a:r>
              <a:rPr lang="en-US" altLang="zh-CN" smtClean="0">
                <a:latin typeface="Arial" pitchFamily="34" charset="0"/>
              </a:rPr>
              <a:t>电工电子教研室</a:t>
            </a:r>
          </a:p>
        </p:txBody>
      </p:sp>
      <p:sp>
        <p:nvSpPr>
          <p:cNvPr id="146442" name="灯片编号占位符 3"/>
          <p:cNvSpPr txBox="1">
            <a:spLocks/>
          </p:cNvSpPr>
          <p:nvPr/>
        </p:nvSpPr>
        <p:spPr bwMode="auto">
          <a:xfrm>
            <a:off x="6675438" y="6484938"/>
            <a:ext cx="2133600" cy="476250"/>
          </a:xfrm>
          <a:prstGeom prst="rect">
            <a:avLst/>
          </a:prstGeom>
          <a:noFill/>
          <a:ln w="9525">
            <a:noFill/>
            <a:miter lim="800000"/>
            <a:headEnd/>
            <a:tailEnd/>
          </a:ln>
        </p:spPr>
        <p:txBody>
          <a:bodyPr/>
          <a:lstStyle/>
          <a:p>
            <a:pPr algn="r"/>
            <a:fld id="{25A521CD-DC80-4B7A-AD63-20A06732515D}" type="slidenum">
              <a:rPr lang="en-US" altLang="zh-CN"/>
              <a:pPr algn="r"/>
              <a:t>122</a:t>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8" presetClass="entr" presetSubtype="6" fill="hold" grpId="0" nodeType="clickEffect">
                                  <p:stCondLst>
                                    <p:cond delay="0"/>
                                  </p:stCondLst>
                                  <p:childTnLst>
                                    <p:set>
                                      <p:cBhvr>
                                        <p:cTn id="18" dur="1" fill="hold">
                                          <p:stCondLst>
                                            <p:cond delay="0"/>
                                          </p:stCondLst>
                                        </p:cTn>
                                        <p:tgtEl>
                                          <p:spTgt spid="150"/>
                                        </p:tgtEl>
                                        <p:attrNameLst>
                                          <p:attrName>style.visibility</p:attrName>
                                        </p:attrNameLst>
                                      </p:cBhvr>
                                      <p:to>
                                        <p:strVal val="visible"/>
                                      </p:to>
                                    </p:set>
                                    <p:animEffect transition="in" filter="strips(downRight)">
                                      <p:cBhvr>
                                        <p:cTn id="19" dur="500"/>
                                        <p:tgtEl>
                                          <p:spTgt spid="1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0" grpId="0"/>
      <p:bldP spid="151" grpId="0"/>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标题 1"/>
          <p:cNvSpPr>
            <a:spLocks noGrp="1"/>
          </p:cNvSpPr>
          <p:nvPr>
            <p:ph type="title"/>
          </p:nvPr>
        </p:nvSpPr>
        <p:spPr>
          <a:xfrm>
            <a:off x="701675" y="71438"/>
            <a:ext cx="7888288" cy="646112"/>
          </a:xfrm>
        </p:spPr>
        <p:txBody>
          <a:bodyPr/>
          <a:lstStyle/>
          <a:p>
            <a:r>
              <a:rPr lang="zh-CN" altLang="en-US" smtClean="0"/>
              <a:t>三、</a:t>
            </a:r>
            <a:r>
              <a:rPr lang="en-US" altLang="zh-CN" smtClean="0"/>
              <a:t> BJT</a:t>
            </a:r>
            <a:r>
              <a:rPr lang="zh-CN" altLang="en-US" smtClean="0"/>
              <a:t>放大电路三种组态的比较</a:t>
            </a:r>
          </a:p>
        </p:txBody>
      </p:sp>
      <p:sp>
        <p:nvSpPr>
          <p:cNvPr id="145411" name="Text Box 2"/>
          <p:cNvSpPr txBox="1">
            <a:spLocks noChangeArrowheads="1"/>
          </p:cNvSpPr>
          <p:nvPr/>
        </p:nvSpPr>
        <p:spPr bwMode="auto">
          <a:xfrm>
            <a:off x="365125" y="889000"/>
            <a:ext cx="5105400" cy="523875"/>
          </a:xfrm>
          <a:prstGeom prst="rect">
            <a:avLst/>
          </a:prstGeom>
          <a:noFill/>
          <a:ln w="12700" cap="sq">
            <a:noFill/>
            <a:miter lim="800000"/>
            <a:headEnd type="none" w="sm" len="sm"/>
            <a:tailEnd type="none" w="sm" len="sm"/>
          </a:ln>
        </p:spPr>
        <p:txBody>
          <a:bodyPr>
            <a:spAutoFit/>
          </a:bodyPr>
          <a:lstStyle/>
          <a:p>
            <a:pPr>
              <a:spcBef>
                <a:spcPct val="50000"/>
              </a:spcBef>
              <a:defRPr/>
            </a:pPr>
            <a:r>
              <a:rPr kumimoji="1" lang="en-US" altLang="zh-CN" sz="2800" dirty="0">
                <a:solidFill>
                  <a:srgbClr val="39934E"/>
                </a:solidFill>
                <a:latin typeface="+mn-ea"/>
                <a:ea typeface="+mn-ea"/>
              </a:rPr>
              <a:t>2.</a:t>
            </a:r>
            <a:r>
              <a:rPr kumimoji="1" lang="zh-CN" altLang="en-US" sz="2800" dirty="0">
                <a:solidFill>
                  <a:srgbClr val="39934E"/>
                </a:solidFill>
                <a:latin typeface="+mn-ea"/>
                <a:ea typeface="+mn-ea"/>
              </a:rPr>
              <a:t>三种组态的特点及用途</a:t>
            </a:r>
          </a:p>
        </p:txBody>
      </p:sp>
      <p:sp>
        <p:nvSpPr>
          <p:cNvPr id="91140" name="Rectangle 3"/>
          <p:cNvSpPr>
            <a:spLocks noChangeArrowheads="1"/>
          </p:cNvSpPr>
          <p:nvPr/>
        </p:nvSpPr>
        <p:spPr bwMode="auto">
          <a:xfrm>
            <a:off x="381000" y="1519238"/>
            <a:ext cx="8610600" cy="1282700"/>
          </a:xfrm>
          <a:prstGeom prst="rect">
            <a:avLst/>
          </a:prstGeom>
          <a:noFill/>
          <a:ln w="9525">
            <a:noFill/>
            <a:miter lim="800000"/>
            <a:headEnd/>
            <a:tailEnd/>
          </a:ln>
        </p:spPr>
        <p:txBody>
          <a:bodyPr>
            <a:spAutoFit/>
          </a:bodyPr>
          <a:lstStyle/>
          <a:p>
            <a:pPr>
              <a:lnSpc>
                <a:spcPct val="130000"/>
              </a:lnSpc>
            </a:pPr>
            <a:r>
              <a:rPr kumimoji="1" lang="zh-CN" altLang="en-US" sz="2000">
                <a:solidFill>
                  <a:srgbClr val="FF0000"/>
                </a:solidFill>
                <a:latin typeface="楷体_GB2312" pitchFamily="49" charset="-122"/>
                <a:ea typeface="楷体_GB2312" pitchFamily="49" charset="-122"/>
              </a:rPr>
              <a:t>共射极放大电路：</a:t>
            </a:r>
          </a:p>
          <a:p>
            <a:pPr>
              <a:lnSpc>
                <a:spcPct val="130000"/>
              </a:lnSpc>
            </a:pPr>
            <a:r>
              <a:rPr kumimoji="1" lang="zh-CN" altLang="en-US" sz="2000">
                <a:solidFill>
                  <a:srgbClr val="000000"/>
                </a:solidFill>
                <a:latin typeface="楷体_GB2312" pitchFamily="49" charset="-122"/>
                <a:ea typeface="楷体_GB2312" pitchFamily="49" charset="-122"/>
              </a:rPr>
              <a:t>    电压和电流增益都大于</a:t>
            </a:r>
            <a:r>
              <a:rPr kumimoji="1" lang="en-US" altLang="zh-CN" sz="2000">
                <a:solidFill>
                  <a:srgbClr val="000000"/>
                </a:solidFill>
                <a:latin typeface="楷体_GB2312" pitchFamily="49" charset="-122"/>
                <a:ea typeface="楷体_GB2312" pitchFamily="49" charset="-122"/>
              </a:rPr>
              <a:t>1</a:t>
            </a:r>
            <a:r>
              <a:rPr kumimoji="1" lang="zh-CN" altLang="en-US" sz="2000">
                <a:solidFill>
                  <a:srgbClr val="000000"/>
                </a:solidFill>
                <a:latin typeface="楷体_GB2312" pitchFamily="49" charset="-122"/>
                <a:ea typeface="楷体_GB2312" pitchFamily="49" charset="-122"/>
              </a:rPr>
              <a:t>，输入电阻在三种组态中居中，输出电阻与集电极电阻有很大关系。适用于低频情况下，作多级放大电路的中间级。</a:t>
            </a:r>
          </a:p>
        </p:txBody>
      </p:sp>
      <p:sp>
        <p:nvSpPr>
          <p:cNvPr id="9" name="Rectangle 5"/>
          <p:cNvSpPr>
            <a:spLocks noChangeArrowheads="1"/>
          </p:cNvSpPr>
          <p:nvPr/>
        </p:nvSpPr>
        <p:spPr bwMode="auto">
          <a:xfrm>
            <a:off x="381000" y="2816225"/>
            <a:ext cx="8610600" cy="1679575"/>
          </a:xfrm>
          <a:prstGeom prst="rect">
            <a:avLst/>
          </a:prstGeom>
          <a:noFill/>
          <a:ln w="9525">
            <a:noFill/>
            <a:miter lim="800000"/>
            <a:headEnd/>
            <a:tailEnd/>
          </a:ln>
        </p:spPr>
        <p:txBody>
          <a:bodyPr>
            <a:spAutoFit/>
          </a:bodyPr>
          <a:lstStyle/>
          <a:p>
            <a:pPr>
              <a:lnSpc>
                <a:spcPct val="130000"/>
              </a:lnSpc>
            </a:pPr>
            <a:r>
              <a:rPr kumimoji="1" lang="zh-CN" altLang="en-US" sz="2000">
                <a:solidFill>
                  <a:srgbClr val="FF0000"/>
                </a:solidFill>
                <a:latin typeface="楷体_GB2312" pitchFamily="49" charset="-122"/>
                <a:ea typeface="楷体_GB2312" pitchFamily="49" charset="-122"/>
              </a:rPr>
              <a:t>共集电极放大电路：</a:t>
            </a:r>
          </a:p>
          <a:p>
            <a:pPr>
              <a:lnSpc>
                <a:spcPct val="130000"/>
              </a:lnSpc>
            </a:pPr>
            <a:r>
              <a:rPr kumimoji="1" lang="zh-CN" altLang="en-US" sz="2000">
                <a:solidFill>
                  <a:srgbClr val="000000"/>
                </a:solidFill>
                <a:latin typeface="楷体_GB2312" pitchFamily="49" charset="-122"/>
                <a:ea typeface="楷体_GB2312" pitchFamily="49" charset="-122"/>
              </a:rPr>
              <a:t>    只有电流放大作用，没有电压放大，有电压跟随作用。在三种组态中，输入电阻最</a:t>
            </a:r>
            <a:r>
              <a:rPr kumimoji="1" lang="zh-CN" altLang="en-US">
                <a:solidFill>
                  <a:srgbClr val="000000"/>
                </a:solidFill>
                <a:latin typeface="Arial Narrow" pitchFamily="34" charset="0"/>
              </a:rPr>
              <a:t>大</a:t>
            </a:r>
            <a:r>
              <a:rPr kumimoji="1" lang="zh-CN" altLang="en-US" sz="2000">
                <a:solidFill>
                  <a:srgbClr val="000000"/>
                </a:solidFill>
                <a:latin typeface="楷体_GB2312" pitchFamily="49" charset="-122"/>
                <a:ea typeface="楷体_GB2312" pitchFamily="49" charset="-122"/>
              </a:rPr>
              <a:t>，输出电阻最小，频率特性好。可用于输入级、输出级或缓冲级。</a:t>
            </a:r>
          </a:p>
        </p:txBody>
      </p:sp>
      <p:sp>
        <p:nvSpPr>
          <p:cNvPr id="10" name="Rectangle 6"/>
          <p:cNvSpPr>
            <a:spLocks noChangeArrowheads="1"/>
          </p:cNvSpPr>
          <p:nvPr/>
        </p:nvSpPr>
        <p:spPr bwMode="auto">
          <a:xfrm>
            <a:off x="381000" y="4448175"/>
            <a:ext cx="8431213" cy="1679575"/>
          </a:xfrm>
          <a:prstGeom prst="rect">
            <a:avLst/>
          </a:prstGeom>
          <a:noFill/>
          <a:ln w="9525">
            <a:noFill/>
            <a:miter lim="800000"/>
            <a:headEnd/>
            <a:tailEnd/>
          </a:ln>
        </p:spPr>
        <p:txBody>
          <a:bodyPr>
            <a:spAutoFit/>
          </a:bodyPr>
          <a:lstStyle/>
          <a:p>
            <a:pPr>
              <a:lnSpc>
                <a:spcPct val="130000"/>
              </a:lnSpc>
            </a:pPr>
            <a:r>
              <a:rPr kumimoji="1" lang="zh-CN" altLang="en-US" sz="2000">
                <a:solidFill>
                  <a:srgbClr val="FF0000"/>
                </a:solidFill>
                <a:latin typeface="楷体_GB2312" pitchFamily="49" charset="-122"/>
                <a:ea typeface="楷体_GB2312" pitchFamily="49" charset="-122"/>
              </a:rPr>
              <a:t>共基极放大电路：</a:t>
            </a:r>
          </a:p>
          <a:p>
            <a:pPr>
              <a:lnSpc>
                <a:spcPct val="130000"/>
              </a:lnSpc>
            </a:pPr>
            <a:r>
              <a:rPr kumimoji="1" lang="zh-CN" altLang="en-US" sz="2000">
                <a:solidFill>
                  <a:srgbClr val="000000"/>
                </a:solidFill>
                <a:latin typeface="楷体_GB2312" pitchFamily="49" charset="-122"/>
                <a:ea typeface="楷体_GB2312" pitchFamily="49" charset="-122"/>
              </a:rPr>
              <a:t>    只有电压放大作用，没有电流放大，有电流跟随作用，输入电阻小，输出电阻与集电极电阻有关。高频特性较好，常用于高频或宽频带低输入阻抗的场合，模拟集成电路中亦兼有电位移动的功能。 </a:t>
            </a:r>
          </a:p>
        </p:txBody>
      </p:sp>
      <p:sp>
        <p:nvSpPr>
          <p:cNvPr id="147463" name="日期占位符 1"/>
          <p:cNvSpPr>
            <a:spLocks noGrp="1"/>
          </p:cNvSpPr>
          <p:nvPr>
            <p:ph type="dt" sz="quarter" idx="10"/>
          </p:nvPr>
        </p:nvSpPr>
        <p:spPr>
          <a:xfrm>
            <a:off x="457200" y="6524625"/>
            <a:ext cx="2133600" cy="476250"/>
          </a:xfrm>
          <a:noFill/>
        </p:spPr>
        <p:txBody>
          <a:bodyPr/>
          <a:lstStyle/>
          <a:p>
            <a:fld id="{AB25FD22-0FC5-4502-BF1F-EF6BA77E1555}" type="datetime1">
              <a:rPr lang="zh-CN" altLang="en-US" smtClean="0">
                <a:latin typeface="Arial" pitchFamily="34" charset="0"/>
              </a:rPr>
              <a:pPr/>
              <a:t>2019-10-9</a:t>
            </a:fld>
            <a:endParaRPr lang="en-US" altLang="zh-CN" smtClean="0">
              <a:latin typeface="Arial" pitchFamily="34" charset="0"/>
            </a:endParaRPr>
          </a:p>
        </p:txBody>
      </p:sp>
      <p:sp>
        <p:nvSpPr>
          <p:cNvPr id="147464" name="页脚占位符 2"/>
          <p:cNvSpPr>
            <a:spLocks noGrp="1"/>
          </p:cNvSpPr>
          <p:nvPr>
            <p:ph type="ftr" sz="quarter" idx="11"/>
          </p:nvPr>
        </p:nvSpPr>
        <p:spPr>
          <a:xfrm>
            <a:off x="3124200" y="6524625"/>
            <a:ext cx="2895600" cy="476250"/>
          </a:xfrm>
          <a:noFill/>
        </p:spPr>
        <p:txBody>
          <a:bodyPr/>
          <a:lstStyle/>
          <a:p>
            <a:r>
              <a:rPr lang="en-US" altLang="zh-CN" smtClean="0">
                <a:latin typeface="Arial" pitchFamily="34" charset="0"/>
              </a:rPr>
              <a:t>电工电子教研室</a:t>
            </a:r>
          </a:p>
        </p:txBody>
      </p:sp>
      <p:sp>
        <p:nvSpPr>
          <p:cNvPr id="147465" name="灯片编号占位符 3"/>
          <p:cNvSpPr txBox="1">
            <a:spLocks/>
          </p:cNvSpPr>
          <p:nvPr/>
        </p:nvSpPr>
        <p:spPr bwMode="auto">
          <a:xfrm>
            <a:off x="6553200" y="6524625"/>
            <a:ext cx="2133600" cy="476250"/>
          </a:xfrm>
          <a:prstGeom prst="rect">
            <a:avLst/>
          </a:prstGeom>
          <a:noFill/>
          <a:ln w="9525">
            <a:noFill/>
            <a:miter lim="800000"/>
            <a:headEnd/>
            <a:tailEnd/>
          </a:ln>
        </p:spPr>
        <p:txBody>
          <a:bodyPr/>
          <a:lstStyle/>
          <a:p>
            <a:pPr algn="r"/>
            <a:fld id="{F42069A0-4401-4388-AFBC-95491C12D95E}" type="slidenum">
              <a:rPr lang="en-US" altLang="zh-CN">
                <a:solidFill>
                  <a:srgbClr val="00CC00"/>
                </a:solidFill>
              </a:rPr>
              <a:pPr algn="r"/>
              <a:t>123</a:t>
            </a:fld>
            <a:endParaRPr lang="en-US" altLang="zh-CN">
              <a:solidFill>
                <a:srgbClr val="00CC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114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8" presetClass="entr" presetSubtype="6"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strips(downRight)">
                                      <p:cBhvr>
                                        <p:cTn id="11" dur="500"/>
                                        <p:tgtEl>
                                          <p:spTgt spid="9"/>
                                        </p:tgtEl>
                                      </p:cBhvr>
                                    </p:animEffect>
                                  </p:childTnLst>
                                </p:cTn>
                              </p:par>
                            </p:childTnLst>
                          </p:cTn>
                        </p:par>
                      </p:childTnLst>
                    </p:cTn>
                  </p:par>
                  <p:par>
                    <p:cTn id="12" fill="hold">
                      <p:stCondLst>
                        <p:cond delay="indefinite"/>
                      </p:stCondLst>
                      <p:childTnLst>
                        <p:par>
                          <p:cTn id="13" fill="hold">
                            <p:stCondLst>
                              <p:cond delay="0"/>
                            </p:stCondLst>
                            <p:childTnLst>
                              <p:par>
                                <p:cTn id="14" presetID="18" presetClass="entr" presetSubtype="6" fill="hold" grpId="0" nodeType="click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strips(downRight)">
                                      <p:cBhvr>
                                        <p:cTn id="1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140" grpId="0"/>
      <p:bldP spid="9" grpId="0"/>
      <p:bldP spid="10" grpId="0"/>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8482" name="Picture 2"/>
          <p:cNvPicPr>
            <a:picLocks noChangeAspect="1" noChangeArrowheads="1"/>
          </p:cNvPicPr>
          <p:nvPr/>
        </p:nvPicPr>
        <p:blipFill>
          <a:blip r:embed="rId2"/>
          <a:srcRect r="446"/>
          <a:stretch>
            <a:fillRect/>
          </a:stretch>
        </p:blipFill>
        <p:spPr bwMode="auto">
          <a:xfrm>
            <a:off x="76200" y="1166813"/>
            <a:ext cx="8861425" cy="4564062"/>
          </a:xfrm>
          <a:prstGeom prst="rect">
            <a:avLst/>
          </a:prstGeom>
          <a:noFill/>
          <a:ln w="12700" algn="ctr">
            <a:noFill/>
            <a:miter lim="800000"/>
            <a:headEnd/>
            <a:tailEnd/>
          </a:ln>
        </p:spPr>
      </p:pic>
      <p:sp>
        <p:nvSpPr>
          <p:cNvPr id="148483" name="Text Box 2"/>
          <p:cNvSpPr txBox="1">
            <a:spLocks noChangeArrowheads="1"/>
          </p:cNvSpPr>
          <p:nvPr/>
        </p:nvSpPr>
        <p:spPr bwMode="auto">
          <a:xfrm>
            <a:off x="1714500" y="690563"/>
            <a:ext cx="6548438" cy="430212"/>
          </a:xfrm>
          <a:prstGeom prst="rect">
            <a:avLst/>
          </a:prstGeom>
          <a:noFill/>
          <a:ln w="12700" cap="sq">
            <a:noFill/>
            <a:miter lim="800000"/>
            <a:headEnd type="none" w="sm" len="sm"/>
            <a:tailEnd type="none" w="sm" len="sm"/>
          </a:ln>
        </p:spPr>
        <p:txBody>
          <a:bodyPr>
            <a:spAutoFit/>
          </a:bodyPr>
          <a:lstStyle/>
          <a:p>
            <a:pPr algn="ctr">
              <a:spcBef>
                <a:spcPct val="50000"/>
              </a:spcBef>
            </a:pPr>
            <a:r>
              <a:rPr kumimoji="1" lang="zh-CN" altLang="en-US" sz="2200">
                <a:solidFill>
                  <a:srgbClr val="FF0000"/>
                </a:solidFill>
                <a:latin typeface="楷体_GB2312" pitchFamily="49" charset="-122"/>
                <a:ea typeface="楷体_GB2312" pitchFamily="49" charset="-122"/>
              </a:rPr>
              <a:t>表</a:t>
            </a:r>
            <a:r>
              <a:rPr kumimoji="1" lang="en-US" altLang="zh-CN" sz="2200">
                <a:solidFill>
                  <a:srgbClr val="FF0000"/>
                </a:solidFill>
                <a:latin typeface="楷体_GB2312" pitchFamily="49" charset="-122"/>
                <a:ea typeface="楷体_GB2312" pitchFamily="49" charset="-122"/>
              </a:rPr>
              <a:t>5.5.1 BJT</a:t>
            </a:r>
            <a:r>
              <a:rPr kumimoji="1" lang="zh-CN" altLang="en-US" sz="2200">
                <a:solidFill>
                  <a:srgbClr val="FF0000"/>
                </a:solidFill>
                <a:latin typeface="楷体_GB2312" pitchFamily="49" charset="-122"/>
                <a:ea typeface="楷体_GB2312" pitchFamily="49" charset="-122"/>
              </a:rPr>
              <a:t>放大电路三种组态的主要性能</a:t>
            </a:r>
          </a:p>
        </p:txBody>
      </p:sp>
      <p:sp>
        <p:nvSpPr>
          <p:cNvPr id="148484" name="日期占位符 1"/>
          <p:cNvSpPr>
            <a:spLocks noGrp="1"/>
          </p:cNvSpPr>
          <p:nvPr>
            <p:ph type="dt" sz="quarter" idx="10"/>
          </p:nvPr>
        </p:nvSpPr>
        <p:spPr>
          <a:xfrm>
            <a:off x="457200" y="6524625"/>
            <a:ext cx="2133600" cy="476250"/>
          </a:xfrm>
          <a:noFill/>
        </p:spPr>
        <p:txBody>
          <a:bodyPr/>
          <a:lstStyle/>
          <a:p>
            <a:fld id="{83049760-9ECF-46A1-B3E1-3DCCFEB5B051}" type="datetime1">
              <a:rPr lang="zh-CN" altLang="en-US" smtClean="0">
                <a:latin typeface="Arial" pitchFamily="34" charset="0"/>
              </a:rPr>
              <a:pPr/>
              <a:t>2019-10-9</a:t>
            </a:fld>
            <a:endParaRPr lang="en-US" altLang="zh-CN" smtClean="0">
              <a:latin typeface="Arial" pitchFamily="34" charset="0"/>
            </a:endParaRPr>
          </a:p>
        </p:txBody>
      </p:sp>
      <p:sp>
        <p:nvSpPr>
          <p:cNvPr id="148485" name="页脚占位符 2"/>
          <p:cNvSpPr>
            <a:spLocks noGrp="1"/>
          </p:cNvSpPr>
          <p:nvPr>
            <p:ph type="ftr" sz="quarter" idx="11"/>
          </p:nvPr>
        </p:nvSpPr>
        <p:spPr>
          <a:xfrm>
            <a:off x="3124200" y="6524625"/>
            <a:ext cx="2895600" cy="476250"/>
          </a:xfrm>
          <a:noFill/>
        </p:spPr>
        <p:txBody>
          <a:bodyPr/>
          <a:lstStyle/>
          <a:p>
            <a:r>
              <a:rPr lang="en-US" altLang="zh-CN" smtClean="0">
                <a:latin typeface="Arial" pitchFamily="34" charset="0"/>
              </a:rPr>
              <a:t>电工电子教研室</a:t>
            </a:r>
          </a:p>
        </p:txBody>
      </p:sp>
      <p:sp>
        <p:nvSpPr>
          <p:cNvPr id="148486" name="灯片编号占位符 3"/>
          <p:cNvSpPr txBox="1">
            <a:spLocks/>
          </p:cNvSpPr>
          <p:nvPr/>
        </p:nvSpPr>
        <p:spPr bwMode="auto">
          <a:xfrm>
            <a:off x="6553200" y="6524625"/>
            <a:ext cx="2133600" cy="476250"/>
          </a:xfrm>
          <a:prstGeom prst="rect">
            <a:avLst/>
          </a:prstGeom>
          <a:noFill/>
          <a:ln w="9525">
            <a:noFill/>
            <a:miter lim="800000"/>
            <a:headEnd/>
            <a:tailEnd/>
          </a:ln>
        </p:spPr>
        <p:txBody>
          <a:bodyPr/>
          <a:lstStyle/>
          <a:p>
            <a:pPr algn="r"/>
            <a:fld id="{E71B0FB9-784B-45DD-AF35-80A0E7A32AE1}" type="slidenum">
              <a:rPr lang="en-US" altLang="zh-CN">
                <a:solidFill>
                  <a:srgbClr val="00CC00"/>
                </a:solidFill>
              </a:rPr>
              <a:pPr algn="r"/>
              <a:t>124</a:t>
            </a:fld>
            <a:endParaRPr lang="en-US" altLang="zh-CN">
              <a:solidFill>
                <a:srgbClr val="00CC00"/>
              </a:solidFill>
            </a:endParaRPr>
          </a:p>
        </p:txBody>
      </p:sp>
    </p:spTree>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 Box 2"/>
          <p:cNvSpPr txBox="1">
            <a:spLocks noChangeArrowheads="1"/>
          </p:cNvSpPr>
          <p:nvPr/>
        </p:nvSpPr>
        <p:spPr bwMode="auto">
          <a:xfrm>
            <a:off x="669925" y="4037013"/>
            <a:ext cx="8474075" cy="457200"/>
          </a:xfrm>
          <a:prstGeom prst="rect">
            <a:avLst/>
          </a:prstGeom>
          <a:noFill/>
          <a:ln w="38100">
            <a:noFill/>
            <a:miter lim="800000"/>
            <a:headEnd/>
            <a:tailEnd/>
          </a:ln>
        </p:spPr>
        <p:txBody>
          <a:bodyPr>
            <a:spAutoFit/>
          </a:bodyPr>
          <a:lstStyle/>
          <a:p>
            <a:r>
              <a:rPr lang="zh-CN" altLang="en-US" sz="2400">
                <a:solidFill>
                  <a:srgbClr val="0000FF"/>
                </a:solidFill>
              </a:rPr>
              <a:t>耦合方式：</a:t>
            </a:r>
            <a:r>
              <a:rPr lang="zh-CN" altLang="en-US" sz="2400"/>
              <a:t>直接耦合；阻容耦合；变压器耦合；光电耦合。</a:t>
            </a:r>
          </a:p>
        </p:txBody>
      </p:sp>
      <p:sp>
        <p:nvSpPr>
          <p:cNvPr id="32" name="Text Box 4"/>
          <p:cNvSpPr txBox="1">
            <a:spLocks noChangeArrowheads="1"/>
          </p:cNvSpPr>
          <p:nvPr/>
        </p:nvSpPr>
        <p:spPr bwMode="auto">
          <a:xfrm>
            <a:off x="704850" y="3587750"/>
            <a:ext cx="3824288" cy="457200"/>
          </a:xfrm>
          <a:prstGeom prst="rect">
            <a:avLst/>
          </a:prstGeom>
          <a:noFill/>
          <a:ln w="9525">
            <a:noFill/>
            <a:miter lim="800000"/>
            <a:headEnd/>
            <a:tailEnd/>
          </a:ln>
        </p:spPr>
        <p:txBody>
          <a:bodyPr>
            <a:spAutoFit/>
          </a:bodyPr>
          <a:lstStyle/>
          <a:p>
            <a:r>
              <a:rPr lang="zh-CN" altLang="en-US" sz="2400">
                <a:solidFill>
                  <a:srgbClr val="0000FF"/>
                </a:solidFill>
              </a:rPr>
              <a:t>耦合：</a:t>
            </a:r>
            <a:r>
              <a:rPr lang="zh-CN" altLang="en-US" sz="2400"/>
              <a:t>即信号的传送。</a:t>
            </a:r>
          </a:p>
        </p:txBody>
      </p:sp>
      <p:sp>
        <p:nvSpPr>
          <p:cNvPr id="33" name="Rectangle 5"/>
          <p:cNvSpPr>
            <a:spLocks noChangeArrowheads="1"/>
          </p:cNvSpPr>
          <p:nvPr/>
        </p:nvSpPr>
        <p:spPr bwMode="auto">
          <a:xfrm>
            <a:off x="228600" y="4625975"/>
            <a:ext cx="6226175" cy="603250"/>
          </a:xfrm>
          <a:prstGeom prst="rect">
            <a:avLst/>
          </a:prstGeom>
          <a:noFill/>
          <a:ln w="9525">
            <a:noFill/>
            <a:miter lim="800000"/>
            <a:headEnd/>
            <a:tailEnd/>
          </a:ln>
        </p:spPr>
        <p:txBody>
          <a:bodyPr anchor="ctr"/>
          <a:lstStyle/>
          <a:p>
            <a:r>
              <a:rPr lang="zh-CN" altLang="en-US" sz="2400" u="sng">
                <a:solidFill>
                  <a:srgbClr val="800000"/>
                </a:solidFill>
              </a:rPr>
              <a:t>多级放大电路对耦合电路要求：</a:t>
            </a:r>
          </a:p>
        </p:txBody>
      </p:sp>
      <p:sp>
        <p:nvSpPr>
          <p:cNvPr id="34" name="Text Box 6"/>
          <p:cNvSpPr txBox="1">
            <a:spLocks noChangeArrowheads="1"/>
          </p:cNvSpPr>
          <p:nvPr/>
        </p:nvSpPr>
        <p:spPr bwMode="auto">
          <a:xfrm>
            <a:off x="736600" y="5392738"/>
            <a:ext cx="3859213" cy="457200"/>
          </a:xfrm>
          <a:prstGeom prst="rect">
            <a:avLst/>
          </a:prstGeom>
          <a:noFill/>
          <a:ln w="38100">
            <a:noFill/>
            <a:miter lim="800000"/>
            <a:headEnd/>
            <a:tailEnd/>
          </a:ln>
        </p:spPr>
        <p:txBody>
          <a:bodyPr wrap="none">
            <a:spAutoFit/>
          </a:bodyPr>
          <a:lstStyle/>
          <a:p>
            <a:r>
              <a:rPr lang="en-US" altLang="zh-CN" sz="2400">
                <a:solidFill>
                  <a:schemeClr val="tx2"/>
                </a:solidFill>
              </a:rPr>
              <a:t>1.  </a:t>
            </a:r>
            <a:r>
              <a:rPr lang="zh-CN" altLang="en-US" sz="2400">
                <a:solidFill>
                  <a:schemeClr val="tx2"/>
                </a:solidFill>
              </a:rPr>
              <a:t>静态：保证各级</a:t>
            </a:r>
            <a:r>
              <a:rPr lang="en-US" altLang="zh-CN" sz="2400" i="1">
                <a:solidFill>
                  <a:schemeClr val="tx2"/>
                </a:solidFill>
              </a:rPr>
              <a:t>Q</a:t>
            </a:r>
            <a:r>
              <a:rPr lang="zh-CN" altLang="en-US" sz="2400">
                <a:solidFill>
                  <a:schemeClr val="tx2"/>
                </a:solidFill>
              </a:rPr>
              <a:t>点设置</a:t>
            </a:r>
          </a:p>
        </p:txBody>
      </p:sp>
      <p:sp>
        <p:nvSpPr>
          <p:cNvPr id="35" name="Rectangle 7"/>
          <p:cNvSpPr>
            <a:spLocks noChangeArrowheads="1"/>
          </p:cNvSpPr>
          <p:nvPr/>
        </p:nvSpPr>
        <p:spPr bwMode="auto">
          <a:xfrm>
            <a:off x="754063" y="5953125"/>
            <a:ext cx="5546725" cy="454025"/>
          </a:xfrm>
          <a:prstGeom prst="rect">
            <a:avLst/>
          </a:prstGeom>
          <a:noFill/>
          <a:ln w="12700">
            <a:noFill/>
            <a:miter lim="800000"/>
            <a:headEnd/>
            <a:tailEnd/>
          </a:ln>
        </p:spPr>
        <p:txBody>
          <a:bodyPr lIns="90488" tIns="44450" rIns="90488" bIns="44450">
            <a:spAutoFit/>
          </a:bodyPr>
          <a:lstStyle/>
          <a:p>
            <a:r>
              <a:rPr lang="en-US" altLang="zh-CN" sz="2400"/>
              <a:t>2.  </a:t>
            </a:r>
            <a:r>
              <a:rPr lang="zh-CN" altLang="en-US" sz="2400"/>
              <a:t>动态</a:t>
            </a:r>
            <a:r>
              <a:rPr lang="en-US" altLang="zh-CN" sz="2400"/>
              <a:t>:  </a:t>
            </a:r>
            <a:r>
              <a:rPr lang="zh-CN" altLang="en-US" sz="2400"/>
              <a:t>传送信号。</a:t>
            </a:r>
            <a:endParaRPr lang="zh-CN" altLang="en-US" sz="2400">
              <a:solidFill>
                <a:srgbClr val="006666"/>
              </a:solidFill>
            </a:endParaRPr>
          </a:p>
        </p:txBody>
      </p:sp>
      <p:sp>
        <p:nvSpPr>
          <p:cNvPr id="36" name="AutoShape 25"/>
          <p:cNvSpPr>
            <a:spLocks noChangeArrowheads="1"/>
          </p:cNvSpPr>
          <p:nvPr/>
        </p:nvSpPr>
        <p:spPr bwMode="auto">
          <a:xfrm>
            <a:off x="6196013" y="4948238"/>
            <a:ext cx="2316162" cy="1314450"/>
          </a:xfrm>
          <a:prstGeom prst="wedgeRoundRectCallout">
            <a:avLst>
              <a:gd name="adj1" fmla="val -151986"/>
              <a:gd name="adj2" fmla="val 47824"/>
              <a:gd name="adj3" fmla="val 16667"/>
            </a:avLst>
          </a:prstGeom>
          <a:noFill/>
          <a:ln w="38100">
            <a:solidFill>
              <a:schemeClr val="accent1"/>
            </a:solidFill>
            <a:miter lim="800000"/>
            <a:headEnd/>
            <a:tailEnd/>
          </a:ln>
        </p:spPr>
        <p:txBody>
          <a:bodyPr>
            <a:spAutoFit/>
          </a:bodyPr>
          <a:lstStyle/>
          <a:p>
            <a:r>
              <a:rPr lang="zh-CN" altLang="en-US" sz="2400">
                <a:solidFill>
                  <a:srgbClr val="FF0000"/>
                </a:solidFill>
              </a:rPr>
              <a:t>要求：</a:t>
            </a:r>
            <a:r>
              <a:rPr lang="zh-CN" altLang="en-US" sz="2400"/>
              <a:t>波形不失真，减少压降损失。</a:t>
            </a:r>
            <a:r>
              <a:rPr lang="zh-CN" altLang="en-US" sz="2400">
                <a:solidFill>
                  <a:srgbClr val="FF0000"/>
                </a:solidFill>
              </a:rPr>
              <a:t> </a:t>
            </a:r>
          </a:p>
        </p:txBody>
      </p:sp>
      <p:grpSp>
        <p:nvGrpSpPr>
          <p:cNvPr id="2" name="Group 32"/>
          <p:cNvGrpSpPr>
            <a:grpSpLocks/>
          </p:cNvGrpSpPr>
          <p:nvPr/>
        </p:nvGrpSpPr>
        <p:grpSpPr bwMode="auto">
          <a:xfrm>
            <a:off x="55563" y="968375"/>
            <a:ext cx="9088437" cy="2595563"/>
            <a:chOff x="35" y="822"/>
            <a:chExt cx="5725" cy="1635"/>
          </a:xfrm>
        </p:grpSpPr>
        <p:grpSp>
          <p:nvGrpSpPr>
            <p:cNvPr id="149516" name="Group 4"/>
            <p:cNvGrpSpPr>
              <a:grpSpLocks/>
            </p:cNvGrpSpPr>
            <p:nvPr/>
          </p:nvGrpSpPr>
          <p:grpSpPr bwMode="auto">
            <a:xfrm>
              <a:off x="57" y="1433"/>
              <a:ext cx="1200" cy="517"/>
              <a:chOff x="564" y="1871"/>
              <a:chExt cx="1200" cy="517"/>
            </a:xfrm>
          </p:grpSpPr>
          <p:sp>
            <p:nvSpPr>
              <p:cNvPr id="149539" name="Rectangle 5"/>
              <p:cNvSpPr>
                <a:spLocks noChangeArrowheads="1"/>
              </p:cNvSpPr>
              <p:nvPr/>
            </p:nvSpPr>
            <p:spPr bwMode="auto">
              <a:xfrm>
                <a:off x="1032" y="1871"/>
                <a:ext cx="732" cy="517"/>
              </a:xfrm>
              <a:prstGeom prst="rect">
                <a:avLst/>
              </a:prstGeom>
              <a:noFill/>
              <a:ln w="38100">
                <a:solidFill>
                  <a:schemeClr val="tx1"/>
                </a:solidFill>
                <a:miter lim="800000"/>
                <a:headEnd/>
                <a:tailEnd/>
              </a:ln>
            </p:spPr>
            <p:txBody>
              <a:bodyPr wrap="none" anchor="ctr"/>
              <a:lstStyle/>
              <a:p>
                <a:endParaRPr lang="zh-CN" altLang="en-US"/>
              </a:p>
            </p:txBody>
          </p:sp>
          <p:sp>
            <p:nvSpPr>
              <p:cNvPr id="149540" name="Line 6"/>
              <p:cNvSpPr>
                <a:spLocks noChangeShapeType="1"/>
              </p:cNvSpPr>
              <p:nvPr/>
            </p:nvSpPr>
            <p:spPr bwMode="auto">
              <a:xfrm>
                <a:off x="564" y="2124"/>
                <a:ext cx="456" cy="0"/>
              </a:xfrm>
              <a:prstGeom prst="line">
                <a:avLst/>
              </a:prstGeom>
              <a:noFill/>
              <a:ln w="38100">
                <a:solidFill>
                  <a:schemeClr val="tx1"/>
                </a:solidFill>
                <a:round/>
                <a:headEnd/>
                <a:tailEnd type="triangle" w="med" len="med"/>
              </a:ln>
            </p:spPr>
            <p:txBody>
              <a:bodyPr wrap="none" anchor="ctr"/>
              <a:lstStyle/>
              <a:p>
                <a:endParaRPr lang="zh-CN" altLang="en-US"/>
              </a:p>
            </p:txBody>
          </p:sp>
        </p:grpSp>
        <p:grpSp>
          <p:nvGrpSpPr>
            <p:cNvPr id="149517" name="Group 7"/>
            <p:cNvGrpSpPr>
              <a:grpSpLocks/>
            </p:cNvGrpSpPr>
            <p:nvPr/>
          </p:nvGrpSpPr>
          <p:grpSpPr bwMode="auto">
            <a:xfrm>
              <a:off x="1257" y="1433"/>
              <a:ext cx="1200" cy="517"/>
              <a:chOff x="564" y="1871"/>
              <a:chExt cx="1200" cy="517"/>
            </a:xfrm>
          </p:grpSpPr>
          <p:sp>
            <p:nvSpPr>
              <p:cNvPr id="149537" name="Rectangle 8"/>
              <p:cNvSpPr>
                <a:spLocks noChangeArrowheads="1"/>
              </p:cNvSpPr>
              <p:nvPr/>
            </p:nvSpPr>
            <p:spPr bwMode="auto">
              <a:xfrm>
                <a:off x="1032" y="1871"/>
                <a:ext cx="732" cy="517"/>
              </a:xfrm>
              <a:prstGeom prst="rect">
                <a:avLst/>
              </a:prstGeom>
              <a:noFill/>
              <a:ln w="38100">
                <a:solidFill>
                  <a:schemeClr val="tx1"/>
                </a:solidFill>
                <a:miter lim="800000"/>
                <a:headEnd/>
                <a:tailEnd/>
              </a:ln>
            </p:spPr>
            <p:txBody>
              <a:bodyPr wrap="none" anchor="ctr"/>
              <a:lstStyle/>
              <a:p>
                <a:endParaRPr lang="zh-CN" altLang="en-US"/>
              </a:p>
            </p:txBody>
          </p:sp>
          <p:sp>
            <p:nvSpPr>
              <p:cNvPr id="149538" name="Line 9"/>
              <p:cNvSpPr>
                <a:spLocks noChangeShapeType="1"/>
              </p:cNvSpPr>
              <p:nvPr/>
            </p:nvSpPr>
            <p:spPr bwMode="auto">
              <a:xfrm>
                <a:off x="564" y="2124"/>
                <a:ext cx="456" cy="0"/>
              </a:xfrm>
              <a:prstGeom prst="line">
                <a:avLst/>
              </a:prstGeom>
              <a:noFill/>
              <a:ln w="38100">
                <a:solidFill>
                  <a:schemeClr val="tx1"/>
                </a:solidFill>
                <a:round/>
                <a:headEnd/>
                <a:tailEnd type="triangle" w="med" len="med"/>
              </a:ln>
            </p:spPr>
            <p:txBody>
              <a:bodyPr wrap="none" anchor="ctr"/>
              <a:lstStyle/>
              <a:p>
                <a:endParaRPr lang="zh-CN" altLang="en-US"/>
              </a:p>
            </p:txBody>
          </p:sp>
        </p:grpSp>
        <p:sp>
          <p:nvSpPr>
            <p:cNvPr id="149518" name="Line 10"/>
            <p:cNvSpPr>
              <a:spLocks noChangeShapeType="1"/>
            </p:cNvSpPr>
            <p:nvPr/>
          </p:nvSpPr>
          <p:spPr bwMode="auto">
            <a:xfrm>
              <a:off x="2445" y="1662"/>
              <a:ext cx="972" cy="0"/>
            </a:xfrm>
            <a:prstGeom prst="line">
              <a:avLst/>
            </a:prstGeom>
            <a:noFill/>
            <a:ln w="38100">
              <a:solidFill>
                <a:schemeClr val="tx1"/>
              </a:solidFill>
              <a:prstDash val="dash"/>
              <a:round/>
              <a:headEnd/>
              <a:tailEnd/>
            </a:ln>
          </p:spPr>
          <p:txBody>
            <a:bodyPr wrap="none" anchor="ctr"/>
            <a:lstStyle/>
            <a:p>
              <a:endParaRPr lang="zh-CN" altLang="en-US"/>
            </a:p>
          </p:txBody>
        </p:sp>
        <p:grpSp>
          <p:nvGrpSpPr>
            <p:cNvPr id="149519" name="Group 11"/>
            <p:cNvGrpSpPr>
              <a:grpSpLocks/>
            </p:cNvGrpSpPr>
            <p:nvPr/>
          </p:nvGrpSpPr>
          <p:grpSpPr bwMode="auto">
            <a:xfrm>
              <a:off x="2905" y="1409"/>
              <a:ext cx="1200" cy="517"/>
              <a:chOff x="564" y="1871"/>
              <a:chExt cx="1200" cy="517"/>
            </a:xfrm>
          </p:grpSpPr>
          <p:sp>
            <p:nvSpPr>
              <p:cNvPr id="149535" name="Rectangle 12"/>
              <p:cNvSpPr>
                <a:spLocks noChangeArrowheads="1"/>
              </p:cNvSpPr>
              <p:nvPr/>
            </p:nvSpPr>
            <p:spPr bwMode="auto">
              <a:xfrm>
                <a:off x="1032" y="1871"/>
                <a:ext cx="732" cy="517"/>
              </a:xfrm>
              <a:prstGeom prst="rect">
                <a:avLst/>
              </a:prstGeom>
              <a:noFill/>
              <a:ln w="38100">
                <a:solidFill>
                  <a:schemeClr val="tx1"/>
                </a:solidFill>
                <a:miter lim="800000"/>
                <a:headEnd/>
                <a:tailEnd/>
              </a:ln>
            </p:spPr>
            <p:txBody>
              <a:bodyPr wrap="none" anchor="ctr"/>
              <a:lstStyle/>
              <a:p>
                <a:endParaRPr lang="zh-CN" altLang="en-US"/>
              </a:p>
            </p:txBody>
          </p:sp>
          <p:sp>
            <p:nvSpPr>
              <p:cNvPr id="149536" name="Line 13"/>
              <p:cNvSpPr>
                <a:spLocks noChangeShapeType="1"/>
              </p:cNvSpPr>
              <p:nvPr/>
            </p:nvSpPr>
            <p:spPr bwMode="auto">
              <a:xfrm>
                <a:off x="564" y="2124"/>
                <a:ext cx="456" cy="0"/>
              </a:xfrm>
              <a:prstGeom prst="line">
                <a:avLst/>
              </a:prstGeom>
              <a:noFill/>
              <a:ln w="38100">
                <a:solidFill>
                  <a:schemeClr val="tx1"/>
                </a:solidFill>
                <a:round/>
                <a:headEnd/>
                <a:tailEnd type="triangle" w="med" len="med"/>
              </a:ln>
            </p:spPr>
            <p:txBody>
              <a:bodyPr wrap="none" anchor="ctr"/>
              <a:lstStyle/>
              <a:p>
                <a:endParaRPr lang="zh-CN" altLang="en-US"/>
              </a:p>
            </p:txBody>
          </p:sp>
        </p:grpSp>
        <p:grpSp>
          <p:nvGrpSpPr>
            <p:cNvPr id="149520" name="Group 14"/>
            <p:cNvGrpSpPr>
              <a:grpSpLocks/>
            </p:cNvGrpSpPr>
            <p:nvPr/>
          </p:nvGrpSpPr>
          <p:grpSpPr bwMode="auto">
            <a:xfrm>
              <a:off x="4101" y="1421"/>
              <a:ext cx="1200" cy="517"/>
              <a:chOff x="564" y="1871"/>
              <a:chExt cx="1200" cy="517"/>
            </a:xfrm>
          </p:grpSpPr>
          <p:sp>
            <p:nvSpPr>
              <p:cNvPr id="149533" name="Rectangle 15"/>
              <p:cNvSpPr>
                <a:spLocks noChangeArrowheads="1"/>
              </p:cNvSpPr>
              <p:nvPr/>
            </p:nvSpPr>
            <p:spPr bwMode="auto">
              <a:xfrm>
                <a:off x="1032" y="1871"/>
                <a:ext cx="732" cy="517"/>
              </a:xfrm>
              <a:prstGeom prst="rect">
                <a:avLst/>
              </a:prstGeom>
              <a:noFill/>
              <a:ln w="38100">
                <a:solidFill>
                  <a:schemeClr val="tx1"/>
                </a:solidFill>
                <a:miter lim="800000"/>
                <a:headEnd/>
                <a:tailEnd/>
              </a:ln>
            </p:spPr>
            <p:txBody>
              <a:bodyPr wrap="none" anchor="ctr"/>
              <a:lstStyle/>
              <a:p>
                <a:endParaRPr lang="zh-CN" altLang="en-US"/>
              </a:p>
            </p:txBody>
          </p:sp>
          <p:sp>
            <p:nvSpPr>
              <p:cNvPr id="149534" name="Line 16"/>
              <p:cNvSpPr>
                <a:spLocks noChangeShapeType="1"/>
              </p:cNvSpPr>
              <p:nvPr/>
            </p:nvSpPr>
            <p:spPr bwMode="auto">
              <a:xfrm>
                <a:off x="564" y="2124"/>
                <a:ext cx="456" cy="0"/>
              </a:xfrm>
              <a:prstGeom prst="line">
                <a:avLst/>
              </a:prstGeom>
              <a:noFill/>
              <a:ln w="38100">
                <a:solidFill>
                  <a:schemeClr val="tx1"/>
                </a:solidFill>
                <a:round/>
                <a:headEnd/>
                <a:tailEnd type="triangle" w="med" len="med"/>
              </a:ln>
            </p:spPr>
            <p:txBody>
              <a:bodyPr wrap="none" anchor="ctr"/>
              <a:lstStyle/>
              <a:p>
                <a:endParaRPr lang="zh-CN" altLang="en-US"/>
              </a:p>
            </p:txBody>
          </p:sp>
        </p:grpSp>
        <p:sp>
          <p:nvSpPr>
            <p:cNvPr id="149521" name="Line 17"/>
            <p:cNvSpPr>
              <a:spLocks noChangeShapeType="1"/>
            </p:cNvSpPr>
            <p:nvPr/>
          </p:nvSpPr>
          <p:spPr bwMode="auto">
            <a:xfrm>
              <a:off x="5289" y="1674"/>
              <a:ext cx="372" cy="0"/>
            </a:xfrm>
            <a:prstGeom prst="line">
              <a:avLst/>
            </a:prstGeom>
            <a:noFill/>
            <a:ln w="38100">
              <a:solidFill>
                <a:schemeClr val="tx1"/>
              </a:solidFill>
              <a:round/>
              <a:headEnd/>
              <a:tailEnd type="triangle" w="med" len="med"/>
            </a:ln>
          </p:spPr>
          <p:txBody>
            <a:bodyPr wrap="none" anchor="ctr"/>
            <a:lstStyle/>
            <a:p>
              <a:endParaRPr lang="zh-CN" altLang="en-US"/>
            </a:p>
          </p:txBody>
        </p:sp>
        <p:sp>
          <p:nvSpPr>
            <p:cNvPr id="149522" name="Text Box 18"/>
            <p:cNvSpPr txBox="1">
              <a:spLocks noChangeArrowheads="1"/>
            </p:cNvSpPr>
            <p:nvPr/>
          </p:nvSpPr>
          <p:spPr bwMode="auto">
            <a:xfrm>
              <a:off x="549" y="1542"/>
              <a:ext cx="864" cy="288"/>
            </a:xfrm>
            <a:prstGeom prst="rect">
              <a:avLst/>
            </a:prstGeom>
            <a:noFill/>
            <a:ln w="38100">
              <a:noFill/>
              <a:miter lim="800000"/>
              <a:headEnd/>
              <a:tailEnd/>
            </a:ln>
          </p:spPr>
          <p:txBody>
            <a:bodyPr>
              <a:spAutoFit/>
            </a:bodyPr>
            <a:lstStyle/>
            <a:p>
              <a:pPr eaLnBrk="0" hangingPunct="0">
                <a:spcBef>
                  <a:spcPct val="50000"/>
                </a:spcBef>
              </a:pPr>
              <a:r>
                <a:rPr lang="zh-CN" altLang="en-US">
                  <a:solidFill>
                    <a:schemeClr val="tx2"/>
                  </a:solidFill>
                  <a:ea typeface="楷体_GB2312" pitchFamily="49" charset="-122"/>
                </a:rPr>
                <a:t>第一级</a:t>
              </a:r>
            </a:p>
          </p:txBody>
        </p:sp>
        <p:sp>
          <p:nvSpPr>
            <p:cNvPr id="149523" name="Text Box 19"/>
            <p:cNvSpPr txBox="1">
              <a:spLocks noChangeArrowheads="1"/>
            </p:cNvSpPr>
            <p:nvPr/>
          </p:nvSpPr>
          <p:spPr bwMode="auto">
            <a:xfrm>
              <a:off x="1749" y="1554"/>
              <a:ext cx="864" cy="288"/>
            </a:xfrm>
            <a:prstGeom prst="rect">
              <a:avLst/>
            </a:prstGeom>
            <a:noFill/>
            <a:ln w="38100">
              <a:noFill/>
              <a:miter lim="800000"/>
              <a:headEnd/>
              <a:tailEnd/>
            </a:ln>
          </p:spPr>
          <p:txBody>
            <a:bodyPr>
              <a:spAutoFit/>
            </a:bodyPr>
            <a:lstStyle/>
            <a:p>
              <a:pPr eaLnBrk="0" hangingPunct="0">
                <a:spcBef>
                  <a:spcPct val="50000"/>
                </a:spcBef>
              </a:pPr>
              <a:r>
                <a:rPr lang="zh-CN" altLang="en-US">
                  <a:solidFill>
                    <a:schemeClr val="tx2"/>
                  </a:solidFill>
                  <a:ea typeface="楷体_GB2312" pitchFamily="49" charset="-122"/>
                </a:rPr>
                <a:t>第二级</a:t>
              </a:r>
            </a:p>
          </p:txBody>
        </p:sp>
        <p:sp>
          <p:nvSpPr>
            <p:cNvPr id="149524" name="Text Box 20"/>
            <p:cNvSpPr txBox="1">
              <a:spLocks noChangeArrowheads="1"/>
            </p:cNvSpPr>
            <p:nvPr/>
          </p:nvSpPr>
          <p:spPr bwMode="auto">
            <a:xfrm>
              <a:off x="3381" y="1530"/>
              <a:ext cx="864" cy="288"/>
            </a:xfrm>
            <a:prstGeom prst="rect">
              <a:avLst/>
            </a:prstGeom>
            <a:noFill/>
            <a:ln w="38100">
              <a:noFill/>
              <a:miter lim="800000"/>
              <a:headEnd/>
              <a:tailEnd/>
            </a:ln>
          </p:spPr>
          <p:txBody>
            <a:bodyPr>
              <a:spAutoFit/>
            </a:bodyPr>
            <a:lstStyle/>
            <a:p>
              <a:pPr eaLnBrk="0" hangingPunct="0">
                <a:spcBef>
                  <a:spcPct val="50000"/>
                </a:spcBef>
              </a:pPr>
              <a:r>
                <a:rPr lang="zh-CN" altLang="en-US">
                  <a:solidFill>
                    <a:schemeClr val="tx2"/>
                  </a:solidFill>
                  <a:ea typeface="楷体_GB2312" pitchFamily="49" charset="-122"/>
                </a:rPr>
                <a:t>第</a:t>
              </a:r>
              <a:r>
                <a:rPr lang="en-US" altLang="zh-CN" i="1">
                  <a:solidFill>
                    <a:schemeClr val="tx2"/>
                  </a:solidFill>
                  <a:ea typeface="楷体_GB2312" pitchFamily="49" charset="-122"/>
                </a:rPr>
                <a:t>n</a:t>
              </a:r>
              <a:r>
                <a:rPr lang="en-US" altLang="zh-CN">
                  <a:solidFill>
                    <a:schemeClr val="tx2"/>
                  </a:solidFill>
                  <a:ea typeface="楷体_GB2312" pitchFamily="49" charset="-122"/>
                </a:rPr>
                <a:t>-1</a:t>
              </a:r>
              <a:r>
                <a:rPr lang="zh-CN" altLang="en-US">
                  <a:solidFill>
                    <a:schemeClr val="tx2"/>
                  </a:solidFill>
                  <a:ea typeface="楷体_GB2312" pitchFamily="49" charset="-122"/>
                </a:rPr>
                <a:t>级</a:t>
              </a:r>
            </a:p>
          </p:txBody>
        </p:sp>
        <p:sp>
          <p:nvSpPr>
            <p:cNvPr id="149525" name="Text Box 21"/>
            <p:cNvSpPr txBox="1">
              <a:spLocks noChangeArrowheads="1"/>
            </p:cNvSpPr>
            <p:nvPr/>
          </p:nvSpPr>
          <p:spPr bwMode="auto">
            <a:xfrm>
              <a:off x="4569" y="1530"/>
              <a:ext cx="864" cy="288"/>
            </a:xfrm>
            <a:prstGeom prst="rect">
              <a:avLst/>
            </a:prstGeom>
            <a:noFill/>
            <a:ln w="38100">
              <a:noFill/>
              <a:miter lim="800000"/>
              <a:headEnd/>
              <a:tailEnd/>
            </a:ln>
          </p:spPr>
          <p:txBody>
            <a:bodyPr>
              <a:spAutoFit/>
            </a:bodyPr>
            <a:lstStyle/>
            <a:p>
              <a:pPr eaLnBrk="0" hangingPunct="0">
                <a:spcBef>
                  <a:spcPct val="50000"/>
                </a:spcBef>
              </a:pPr>
              <a:r>
                <a:rPr lang="zh-CN" altLang="en-US">
                  <a:solidFill>
                    <a:schemeClr val="tx2"/>
                  </a:solidFill>
                  <a:ea typeface="楷体_GB2312" pitchFamily="49" charset="-122"/>
                </a:rPr>
                <a:t>第</a:t>
              </a:r>
              <a:r>
                <a:rPr lang="en-US" altLang="zh-CN" i="1">
                  <a:solidFill>
                    <a:schemeClr val="tx2"/>
                  </a:solidFill>
                  <a:ea typeface="楷体_GB2312" pitchFamily="49" charset="-122"/>
                </a:rPr>
                <a:t>n</a:t>
              </a:r>
              <a:r>
                <a:rPr lang="zh-CN" altLang="en-US">
                  <a:solidFill>
                    <a:schemeClr val="tx2"/>
                  </a:solidFill>
                  <a:ea typeface="楷体_GB2312" pitchFamily="49" charset="-122"/>
                </a:rPr>
                <a:t>级</a:t>
              </a:r>
            </a:p>
          </p:txBody>
        </p:sp>
        <p:sp>
          <p:nvSpPr>
            <p:cNvPr id="149526" name="Text Box 22"/>
            <p:cNvSpPr txBox="1">
              <a:spLocks noChangeArrowheads="1"/>
            </p:cNvSpPr>
            <p:nvPr/>
          </p:nvSpPr>
          <p:spPr bwMode="auto">
            <a:xfrm>
              <a:off x="35" y="1098"/>
              <a:ext cx="385" cy="696"/>
            </a:xfrm>
            <a:prstGeom prst="rect">
              <a:avLst/>
            </a:prstGeom>
            <a:noFill/>
            <a:ln w="38100">
              <a:noFill/>
              <a:miter lim="800000"/>
              <a:headEnd/>
              <a:tailEnd/>
            </a:ln>
          </p:spPr>
          <p:txBody>
            <a:bodyPr vert="eaVert">
              <a:spAutoFit/>
            </a:bodyPr>
            <a:lstStyle/>
            <a:p>
              <a:pPr eaLnBrk="0" hangingPunct="0">
                <a:spcBef>
                  <a:spcPct val="50000"/>
                </a:spcBef>
              </a:pPr>
              <a:r>
                <a:rPr lang="zh-CN" altLang="en-US" sz="2800">
                  <a:ea typeface="楷体_GB2312" pitchFamily="49" charset="-122"/>
                </a:rPr>
                <a:t>输入</a:t>
              </a:r>
            </a:p>
          </p:txBody>
        </p:sp>
        <p:sp>
          <p:nvSpPr>
            <p:cNvPr id="149527" name="Text Box 23"/>
            <p:cNvSpPr txBox="1">
              <a:spLocks noChangeArrowheads="1"/>
            </p:cNvSpPr>
            <p:nvPr/>
          </p:nvSpPr>
          <p:spPr bwMode="auto">
            <a:xfrm>
              <a:off x="5375" y="1098"/>
              <a:ext cx="385" cy="696"/>
            </a:xfrm>
            <a:prstGeom prst="rect">
              <a:avLst/>
            </a:prstGeom>
            <a:noFill/>
            <a:ln w="38100">
              <a:noFill/>
              <a:miter lim="800000"/>
              <a:headEnd/>
              <a:tailEnd/>
            </a:ln>
          </p:spPr>
          <p:txBody>
            <a:bodyPr vert="eaVert">
              <a:spAutoFit/>
            </a:bodyPr>
            <a:lstStyle/>
            <a:p>
              <a:pPr eaLnBrk="0" hangingPunct="0">
                <a:spcBef>
                  <a:spcPct val="50000"/>
                </a:spcBef>
              </a:pPr>
              <a:r>
                <a:rPr lang="zh-CN" altLang="en-US" sz="2800">
                  <a:ea typeface="楷体_GB2312" pitchFamily="49" charset="-122"/>
                </a:rPr>
                <a:t>输出</a:t>
              </a:r>
            </a:p>
          </p:txBody>
        </p:sp>
        <p:grpSp>
          <p:nvGrpSpPr>
            <p:cNvPr id="149528" name="Group 24"/>
            <p:cNvGrpSpPr>
              <a:grpSpLocks/>
            </p:cNvGrpSpPr>
            <p:nvPr/>
          </p:nvGrpSpPr>
          <p:grpSpPr bwMode="auto">
            <a:xfrm>
              <a:off x="3632" y="822"/>
              <a:ext cx="1417" cy="600"/>
              <a:chOff x="3888" y="1200"/>
              <a:chExt cx="1032" cy="600"/>
            </a:xfrm>
          </p:grpSpPr>
          <p:sp>
            <p:nvSpPr>
              <p:cNvPr id="149531" name="AutoShape 25"/>
              <p:cNvSpPr>
                <a:spLocks/>
              </p:cNvSpPr>
              <p:nvPr/>
            </p:nvSpPr>
            <p:spPr bwMode="auto">
              <a:xfrm rot="16200000" flipV="1">
                <a:off x="4308" y="1284"/>
                <a:ext cx="192" cy="840"/>
              </a:xfrm>
              <a:prstGeom prst="rightBrace">
                <a:avLst>
                  <a:gd name="adj1" fmla="val 36458"/>
                  <a:gd name="adj2" fmla="val 50000"/>
                </a:avLst>
              </a:prstGeom>
              <a:noFill/>
              <a:ln w="38100">
                <a:solidFill>
                  <a:schemeClr val="accent1"/>
                </a:solidFill>
                <a:round/>
                <a:headEnd/>
                <a:tailEnd/>
              </a:ln>
            </p:spPr>
            <p:txBody>
              <a:bodyPr wrap="none" anchor="ctr"/>
              <a:lstStyle/>
              <a:p>
                <a:endParaRPr lang="zh-CN" altLang="en-US"/>
              </a:p>
            </p:txBody>
          </p:sp>
          <p:sp>
            <p:nvSpPr>
              <p:cNvPr id="149532" name="AutoShape 26"/>
              <p:cNvSpPr>
                <a:spLocks noChangeArrowheads="1"/>
              </p:cNvSpPr>
              <p:nvPr/>
            </p:nvSpPr>
            <p:spPr bwMode="auto">
              <a:xfrm>
                <a:off x="3888" y="1200"/>
                <a:ext cx="1032" cy="384"/>
              </a:xfrm>
              <a:prstGeom prst="roundRect">
                <a:avLst>
                  <a:gd name="adj" fmla="val 16667"/>
                </a:avLst>
              </a:prstGeom>
              <a:noFill/>
              <a:ln w="38100">
                <a:solidFill>
                  <a:schemeClr val="accent1"/>
                </a:solidFill>
                <a:round/>
                <a:headEnd/>
                <a:tailEnd/>
              </a:ln>
            </p:spPr>
            <p:txBody>
              <a:bodyPr wrap="none" anchor="ctr"/>
              <a:lstStyle/>
              <a:p>
                <a:pPr eaLnBrk="0" hangingPunct="0">
                  <a:spcBef>
                    <a:spcPct val="50000"/>
                  </a:spcBef>
                </a:pPr>
                <a:r>
                  <a:rPr lang="zh-CN" altLang="en-US" sz="3200">
                    <a:solidFill>
                      <a:schemeClr val="accent2"/>
                    </a:solidFill>
                    <a:ea typeface="楷体_GB2312" pitchFamily="49" charset="-122"/>
                  </a:rPr>
                  <a:t>功率放大级</a:t>
                </a:r>
                <a:endParaRPr lang="zh-CN" altLang="en-US" sz="3200">
                  <a:solidFill>
                    <a:schemeClr val="tx2"/>
                  </a:solidFill>
                  <a:ea typeface="楷体_GB2312" pitchFamily="49" charset="-122"/>
                </a:endParaRPr>
              </a:p>
            </p:txBody>
          </p:sp>
        </p:grpSp>
        <p:sp>
          <p:nvSpPr>
            <p:cNvPr id="149529" name="AutoShape 27"/>
            <p:cNvSpPr>
              <a:spLocks noChangeArrowheads="1"/>
            </p:cNvSpPr>
            <p:nvPr/>
          </p:nvSpPr>
          <p:spPr bwMode="auto">
            <a:xfrm>
              <a:off x="1200" y="834"/>
              <a:ext cx="780" cy="444"/>
            </a:xfrm>
            <a:prstGeom prst="wedgeRoundRectCallout">
              <a:avLst>
                <a:gd name="adj1" fmla="val -12306"/>
                <a:gd name="adj2" fmla="val 134912"/>
                <a:gd name="adj3" fmla="val 16667"/>
              </a:avLst>
            </a:prstGeom>
            <a:noFill/>
            <a:ln w="38100">
              <a:solidFill>
                <a:schemeClr val="accent1"/>
              </a:solidFill>
              <a:miter lim="800000"/>
              <a:headEnd/>
              <a:tailEnd/>
            </a:ln>
          </p:spPr>
          <p:txBody>
            <a:bodyPr wrap="none" anchor="ctr"/>
            <a:lstStyle/>
            <a:p>
              <a:pPr eaLnBrk="0" hangingPunct="0">
                <a:spcBef>
                  <a:spcPct val="50000"/>
                </a:spcBef>
              </a:pPr>
              <a:r>
                <a:rPr lang="zh-CN" altLang="en-US" sz="3200">
                  <a:solidFill>
                    <a:schemeClr val="accent2"/>
                  </a:solidFill>
                  <a:ea typeface="楷体_GB2312" pitchFamily="49" charset="-122"/>
                </a:rPr>
                <a:t>耦合</a:t>
              </a:r>
            </a:p>
          </p:txBody>
        </p:sp>
        <p:sp>
          <p:nvSpPr>
            <p:cNvPr id="149530" name="Text Box 31"/>
            <p:cNvSpPr txBox="1">
              <a:spLocks noChangeArrowheads="1"/>
            </p:cNvSpPr>
            <p:nvPr/>
          </p:nvSpPr>
          <p:spPr bwMode="auto">
            <a:xfrm>
              <a:off x="1224" y="2092"/>
              <a:ext cx="953" cy="365"/>
            </a:xfrm>
            <a:prstGeom prst="rect">
              <a:avLst/>
            </a:prstGeom>
            <a:noFill/>
            <a:ln w="9525">
              <a:noFill/>
              <a:miter lim="800000"/>
              <a:headEnd/>
              <a:tailEnd/>
            </a:ln>
          </p:spPr>
          <p:txBody>
            <a:bodyPr>
              <a:spAutoFit/>
            </a:bodyPr>
            <a:lstStyle/>
            <a:p>
              <a:pPr>
                <a:spcBef>
                  <a:spcPct val="50000"/>
                </a:spcBef>
              </a:pPr>
              <a:r>
                <a:rPr lang="zh-CN" altLang="en-US" sz="3200">
                  <a:solidFill>
                    <a:schemeClr val="accent2"/>
                  </a:solidFill>
                  <a:ea typeface="楷体_GB2312" pitchFamily="49" charset="-122"/>
                </a:rPr>
                <a:t>前置级</a:t>
              </a:r>
            </a:p>
          </p:txBody>
        </p:sp>
      </p:grpSp>
      <p:sp>
        <p:nvSpPr>
          <p:cNvPr id="149513" name="日期占位符 1"/>
          <p:cNvSpPr>
            <a:spLocks noGrp="1"/>
          </p:cNvSpPr>
          <p:nvPr>
            <p:ph type="dt" sz="quarter" idx="10"/>
          </p:nvPr>
        </p:nvSpPr>
        <p:spPr>
          <a:xfrm>
            <a:off x="457200" y="6524625"/>
            <a:ext cx="2133600" cy="476250"/>
          </a:xfrm>
          <a:noFill/>
        </p:spPr>
        <p:txBody>
          <a:bodyPr/>
          <a:lstStyle/>
          <a:p>
            <a:fld id="{7A58D4F6-5126-46ED-8FD8-EF6C2B2E95FA}" type="datetime1">
              <a:rPr lang="zh-CN" altLang="en-US" smtClean="0">
                <a:latin typeface="Arial" pitchFamily="34" charset="0"/>
              </a:rPr>
              <a:pPr/>
              <a:t>2019-10-9</a:t>
            </a:fld>
            <a:endParaRPr lang="en-US" altLang="zh-CN" smtClean="0">
              <a:latin typeface="Arial" pitchFamily="34" charset="0"/>
            </a:endParaRPr>
          </a:p>
        </p:txBody>
      </p:sp>
      <p:sp>
        <p:nvSpPr>
          <p:cNvPr id="149514" name="页脚占位符 2"/>
          <p:cNvSpPr>
            <a:spLocks noGrp="1"/>
          </p:cNvSpPr>
          <p:nvPr>
            <p:ph type="ftr" sz="quarter" idx="11"/>
          </p:nvPr>
        </p:nvSpPr>
        <p:spPr>
          <a:xfrm>
            <a:off x="3124200" y="6524625"/>
            <a:ext cx="2895600" cy="476250"/>
          </a:xfrm>
          <a:noFill/>
        </p:spPr>
        <p:txBody>
          <a:bodyPr/>
          <a:lstStyle/>
          <a:p>
            <a:r>
              <a:rPr lang="en-US" altLang="zh-CN" smtClean="0">
                <a:latin typeface="Arial" pitchFamily="34" charset="0"/>
              </a:rPr>
              <a:t>电工电子教研室</a:t>
            </a:r>
          </a:p>
        </p:txBody>
      </p:sp>
      <p:sp>
        <p:nvSpPr>
          <p:cNvPr id="149515" name="灯片编号占位符 3"/>
          <p:cNvSpPr txBox="1">
            <a:spLocks/>
          </p:cNvSpPr>
          <p:nvPr/>
        </p:nvSpPr>
        <p:spPr bwMode="auto">
          <a:xfrm>
            <a:off x="6553200" y="6524625"/>
            <a:ext cx="2133600" cy="476250"/>
          </a:xfrm>
          <a:prstGeom prst="rect">
            <a:avLst/>
          </a:prstGeom>
          <a:noFill/>
          <a:ln w="9525">
            <a:noFill/>
            <a:miter lim="800000"/>
            <a:headEnd/>
            <a:tailEnd/>
          </a:ln>
        </p:spPr>
        <p:txBody>
          <a:bodyPr/>
          <a:lstStyle/>
          <a:p>
            <a:pPr algn="r"/>
            <a:fld id="{4A7ABE72-4EE0-4ABE-9860-6A198BBE3AB1}" type="slidenum">
              <a:rPr lang="en-US" altLang="zh-CN">
                <a:solidFill>
                  <a:srgbClr val="00CC00"/>
                </a:solidFill>
              </a:rPr>
              <a:pPr algn="r"/>
              <a:t>125</a:t>
            </a:fld>
            <a:endParaRPr lang="en-US" altLang="zh-CN">
              <a:solidFill>
                <a:srgbClr val="00CC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2"/>
                                        </p:tgtEl>
                                        <p:attrNameLst>
                                          <p:attrName>style.visibility</p:attrName>
                                        </p:attrNameLst>
                                      </p:cBhvr>
                                      <p:to>
                                        <p:strVal val="visible"/>
                                      </p:to>
                                    </p:set>
                                    <p:animEffect transition="in" filter="wipe(left)">
                                      <p:cBhvr>
                                        <p:cTn id="12" dur="500"/>
                                        <p:tgtEl>
                                          <p:spTgt spid="3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wipe(left)">
                                      <p:cBhvr>
                                        <p:cTn id="17" dur="500"/>
                                        <p:tgtEl>
                                          <p:spTgt spid="3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3"/>
                                        </p:tgtEl>
                                        <p:attrNameLst>
                                          <p:attrName>style.visibility</p:attrName>
                                        </p:attrNameLst>
                                      </p:cBhvr>
                                      <p:to>
                                        <p:strVal val="visible"/>
                                      </p:to>
                                    </p:set>
                                    <p:animEffect transition="in" filter="wipe(left)">
                                      <p:cBhvr>
                                        <p:cTn id="22" dur="500"/>
                                        <p:tgtEl>
                                          <p:spTgt spid="3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4"/>
                                        </p:tgtEl>
                                        <p:attrNameLst>
                                          <p:attrName>style.visibility</p:attrName>
                                        </p:attrNameLst>
                                      </p:cBhvr>
                                      <p:to>
                                        <p:strVal val="visible"/>
                                      </p:to>
                                    </p:set>
                                    <p:animEffect transition="in" filter="wipe(left)">
                                      <p:cBhvr>
                                        <p:cTn id="27" dur="500"/>
                                        <p:tgtEl>
                                          <p:spTgt spid="34"/>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35"/>
                                        </p:tgtEl>
                                        <p:attrNameLst>
                                          <p:attrName>style.visibility</p:attrName>
                                        </p:attrNameLst>
                                      </p:cBhvr>
                                      <p:to>
                                        <p:strVal val="visible"/>
                                      </p:to>
                                    </p:set>
                                    <p:animEffect transition="in" filter="wipe(left)">
                                      <p:cBhvr>
                                        <p:cTn id="32" dur="500"/>
                                        <p:tgtEl>
                                          <p:spTgt spid="35"/>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36"/>
                                        </p:tgtEl>
                                        <p:attrNameLst>
                                          <p:attrName>style.visibility</p:attrName>
                                        </p:attrNameLst>
                                      </p:cBhvr>
                                      <p:to>
                                        <p:strVal val="visible"/>
                                      </p:to>
                                    </p:set>
                                    <p:animEffect transition="in" filter="wipe(left)">
                                      <p:cBhvr>
                                        <p:cTn id="37"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utoUpdateAnimBg="0"/>
      <p:bldP spid="32" grpId="0" autoUpdateAnimBg="0"/>
      <p:bldP spid="33" grpId="0" autoUpdateAnimBg="0"/>
      <p:bldP spid="34" grpId="0" autoUpdateAnimBg="0"/>
      <p:bldP spid="35" grpId="0" autoUpdateAnimBg="0"/>
      <p:bldP spid="36" grpId="0" animBg="1" autoUpdateAnimBg="0"/>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标题 1"/>
          <p:cNvSpPr>
            <a:spLocks noGrp="1"/>
          </p:cNvSpPr>
          <p:nvPr>
            <p:ph type="ctrTitle"/>
          </p:nvPr>
        </p:nvSpPr>
        <p:spPr>
          <a:xfrm>
            <a:off x="611188" y="981075"/>
            <a:ext cx="7772400" cy="719138"/>
          </a:xfrm>
        </p:spPr>
        <p:txBody>
          <a:bodyPr/>
          <a:lstStyle/>
          <a:p>
            <a:r>
              <a:rPr lang="en-US" altLang="zh-CN" sz="3600" b="1" smtClean="0">
                <a:latin typeface="Times New Roman" pitchFamily="18" charset="0"/>
                <a:cs typeface="Times New Roman" pitchFamily="18" charset="0"/>
              </a:rPr>
              <a:t>5.7  </a:t>
            </a:r>
            <a:r>
              <a:rPr lang="zh-CN" altLang="en-US" sz="3600" b="1" smtClean="0">
                <a:latin typeface="Times New Roman" pitchFamily="18" charset="0"/>
                <a:cs typeface="Times New Roman" pitchFamily="18" charset="0"/>
              </a:rPr>
              <a:t>多级放大电路</a:t>
            </a:r>
          </a:p>
        </p:txBody>
      </p:sp>
      <p:sp>
        <p:nvSpPr>
          <p:cNvPr id="150531" name="副标题 2"/>
          <p:cNvSpPr>
            <a:spLocks noGrp="1"/>
          </p:cNvSpPr>
          <p:nvPr>
            <p:ph type="subTitle" idx="1"/>
          </p:nvPr>
        </p:nvSpPr>
        <p:spPr>
          <a:xfrm>
            <a:off x="1371600" y="1989138"/>
            <a:ext cx="6400800" cy="3649662"/>
          </a:xfrm>
        </p:spPr>
        <p:txBody>
          <a:bodyPr/>
          <a:lstStyle/>
          <a:p>
            <a:pPr>
              <a:lnSpc>
                <a:spcPct val="150000"/>
              </a:lnSpc>
            </a:pPr>
            <a:r>
              <a:rPr lang="en-US" altLang="zh-CN" b="1" smtClean="0">
                <a:latin typeface="Times New Roman" pitchFamily="18" charset="0"/>
                <a:cs typeface="Times New Roman" pitchFamily="18" charset="0"/>
              </a:rPr>
              <a:t>5.7.1   </a:t>
            </a:r>
            <a:r>
              <a:rPr lang="zh-CN" altLang="en-US" b="1" smtClean="0">
                <a:latin typeface="Times New Roman" pitchFamily="18" charset="0"/>
                <a:cs typeface="Times New Roman" pitchFamily="18" charset="0"/>
              </a:rPr>
              <a:t>共射</a:t>
            </a:r>
            <a:r>
              <a:rPr lang="en-US" altLang="zh-CN" b="1" smtClean="0">
                <a:latin typeface="Times New Roman" pitchFamily="18" charset="0"/>
                <a:cs typeface="Times New Roman" pitchFamily="18" charset="0"/>
              </a:rPr>
              <a:t>-</a:t>
            </a:r>
            <a:r>
              <a:rPr lang="zh-CN" altLang="en-US" b="1" smtClean="0">
                <a:latin typeface="Times New Roman" pitchFamily="18" charset="0"/>
                <a:cs typeface="Times New Roman" pitchFamily="18" charset="0"/>
              </a:rPr>
              <a:t>共基放大电路</a:t>
            </a:r>
          </a:p>
          <a:p>
            <a:pPr>
              <a:lnSpc>
                <a:spcPct val="150000"/>
              </a:lnSpc>
            </a:pPr>
            <a:r>
              <a:rPr lang="en-US" altLang="zh-CN" b="1" smtClean="0">
                <a:latin typeface="Times New Roman" pitchFamily="18" charset="0"/>
                <a:cs typeface="Times New Roman" pitchFamily="18" charset="0"/>
              </a:rPr>
              <a:t>5.7.2   </a:t>
            </a:r>
            <a:r>
              <a:rPr lang="zh-CN" altLang="en-US" b="1" smtClean="0">
                <a:latin typeface="Times New Roman" pitchFamily="18" charset="0"/>
                <a:cs typeface="Times New Roman" pitchFamily="18" charset="0"/>
              </a:rPr>
              <a:t>共集</a:t>
            </a:r>
            <a:r>
              <a:rPr lang="en-US" altLang="zh-CN" b="1" smtClean="0">
                <a:latin typeface="Times New Roman" pitchFamily="18" charset="0"/>
                <a:cs typeface="Times New Roman" pitchFamily="18" charset="0"/>
              </a:rPr>
              <a:t>-</a:t>
            </a:r>
            <a:r>
              <a:rPr lang="zh-CN" altLang="en-US" b="1" smtClean="0">
                <a:latin typeface="Times New Roman" pitchFamily="18" charset="0"/>
                <a:cs typeface="Times New Roman" pitchFamily="18" charset="0"/>
              </a:rPr>
              <a:t>共集放大电路</a:t>
            </a:r>
          </a:p>
          <a:p>
            <a:pPr>
              <a:lnSpc>
                <a:spcPct val="150000"/>
              </a:lnSpc>
            </a:pPr>
            <a:r>
              <a:rPr lang="en-US" altLang="zh-CN" b="1" smtClean="0">
                <a:latin typeface="Times New Roman" pitchFamily="18" charset="0"/>
                <a:cs typeface="Times New Roman" pitchFamily="18" charset="0"/>
              </a:rPr>
              <a:t>5.7.3  </a:t>
            </a:r>
            <a:r>
              <a:rPr lang="zh-CN" altLang="en-US" b="1" smtClean="0">
                <a:latin typeface="Times New Roman" pitchFamily="18" charset="0"/>
                <a:cs typeface="Times New Roman" pitchFamily="18" charset="0"/>
              </a:rPr>
              <a:t>共源</a:t>
            </a:r>
            <a:r>
              <a:rPr lang="en-US" altLang="zh-CN" b="1" smtClean="0">
                <a:latin typeface="Times New Roman" pitchFamily="18" charset="0"/>
                <a:cs typeface="Times New Roman" pitchFamily="18" charset="0"/>
              </a:rPr>
              <a:t>-</a:t>
            </a:r>
            <a:r>
              <a:rPr lang="zh-CN" altLang="en-US" b="1" smtClean="0">
                <a:latin typeface="Times New Roman" pitchFamily="18" charset="0"/>
                <a:cs typeface="Times New Roman" pitchFamily="18" charset="0"/>
              </a:rPr>
              <a:t>共基放大电路</a:t>
            </a:r>
          </a:p>
        </p:txBody>
      </p:sp>
      <p:sp>
        <p:nvSpPr>
          <p:cNvPr id="150532" name="日期占位符 1"/>
          <p:cNvSpPr>
            <a:spLocks noGrp="1"/>
          </p:cNvSpPr>
          <p:nvPr>
            <p:ph type="dt" sz="quarter" idx="10"/>
          </p:nvPr>
        </p:nvSpPr>
        <p:spPr>
          <a:xfrm>
            <a:off x="457200" y="6524625"/>
            <a:ext cx="2133600" cy="476250"/>
          </a:xfrm>
          <a:noFill/>
        </p:spPr>
        <p:txBody>
          <a:bodyPr/>
          <a:lstStyle/>
          <a:p>
            <a:fld id="{93A005ED-2AE0-4B5F-94D8-AA2836069756}" type="datetime1">
              <a:rPr lang="zh-CN" altLang="en-US" smtClean="0">
                <a:latin typeface="Arial" pitchFamily="34" charset="0"/>
              </a:rPr>
              <a:pPr/>
              <a:t>2019-10-9</a:t>
            </a:fld>
            <a:endParaRPr lang="en-US" altLang="zh-CN" smtClean="0">
              <a:latin typeface="Arial" pitchFamily="34" charset="0"/>
            </a:endParaRPr>
          </a:p>
        </p:txBody>
      </p:sp>
      <p:sp>
        <p:nvSpPr>
          <p:cNvPr id="150533" name="页脚占位符 2"/>
          <p:cNvSpPr>
            <a:spLocks noGrp="1"/>
          </p:cNvSpPr>
          <p:nvPr>
            <p:ph type="ftr" sz="quarter" idx="11"/>
          </p:nvPr>
        </p:nvSpPr>
        <p:spPr>
          <a:xfrm>
            <a:off x="3124200" y="6524625"/>
            <a:ext cx="2895600" cy="476250"/>
          </a:xfrm>
          <a:noFill/>
        </p:spPr>
        <p:txBody>
          <a:bodyPr/>
          <a:lstStyle/>
          <a:p>
            <a:r>
              <a:rPr lang="en-US" altLang="zh-CN" smtClean="0">
                <a:latin typeface="Arial" pitchFamily="34" charset="0"/>
              </a:rPr>
              <a:t>电工电子教研室</a:t>
            </a:r>
          </a:p>
        </p:txBody>
      </p:sp>
      <p:sp>
        <p:nvSpPr>
          <p:cNvPr id="150534" name="灯片编号占位符 3"/>
          <p:cNvSpPr>
            <a:spLocks noGrp="1"/>
          </p:cNvSpPr>
          <p:nvPr>
            <p:ph type="sldNum" sz="quarter" idx="12"/>
          </p:nvPr>
        </p:nvSpPr>
        <p:spPr>
          <a:xfrm>
            <a:off x="6553200" y="6524625"/>
            <a:ext cx="2133600" cy="476250"/>
          </a:xfrm>
          <a:noFill/>
        </p:spPr>
        <p:txBody>
          <a:bodyPr/>
          <a:lstStyle/>
          <a:p>
            <a:fld id="{554B451B-0323-4595-9389-DAFB47FD58EF}" type="slidenum">
              <a:rPr lang="en-US" altLang="zh-CN" smtClean="0">
                <a:latin typeface="Arial" pitchFamily="34" charset="0"/>
              </a:rPr>
              <a:pPr/>
              <a:t>126</a:t>
            </a:fld>
            <a:endParaRPr lang="en-US" altLang="zh-CN" smtClean="0">
              <a:latin typeface="Arial" pitchFamily="34" charset="0"/>
            </a:endParaRPr>
          </a:p>
        </p:txBody>
      </p:sp>
    </p:spTree>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4597" name="Text Box 5"/>
          <p:cNvSpPr txBox="1">
            <a:spLocks noChangeArrowheads="1"/>
          </p:cNvSpPr>
          <p:nvPr/>
        </p:nvSpPr>
        <p:spPr bwMode="auto">
          <a:xfrm>
            <a:off x="246063" y="928688"/>
            <a:ext cx="2362200" cy="519112"/>
          </a:xfrm>
          <a:prstGeom prst="rect">
            <a:avLst/>
          </a:prstGeom>
          <a:noFill/>
          <a:ln w="12700" cap="sq">
            <a:noFill/>
            <a:miter lim="800000"/>
            <a:headEnd type="none" w="sm" len="sm"/>
            <a:tailEnd type="none" w="sm" len="sm"/>
          </a:ln>
        </p:spPr>
        <p:txBody>
          <a:bodyPr>
            <a:spAutoFit/>
          </a:bodyPr>
          <a:lstStyle/>
          <a:p>
            <a:pPr>
              <a:spcBef>
                <a:spcPct val="50000"/>
              </a:spcBef>
            </a:pPr>
            <a:r>
              <a:rPr lang="en-US" altLang="zh-CN" sz="2800">
                <a:solidFill>
                  <a:srgbClr val="CC0000"/>
                </a:solidFill>
                <a:latin typeface="宋体" pitchFamily="2" charset="-122"/>
              </a:rPr>
              <a:t>1.</a:t>
            </a:r>
            <a:r>
              <a:rPr lang="zh-CN" altLang="en-US" sz="2800">
                <a:solidFill>
                  <a:srgbClr val="CC0000"/>
                </a:solidFill>
                <a:latin typeface="宋体" pitchFamily="2" charset="-122"/>
              </a:rPr>
              <a:t>电路形式</a:t>
            </a:r>
          </a:p>
        </p:txBody>
      </p:sp>
      <p:grpSp>
        <p:nvGrpSpPr>
          <p:cNvPr id="2" name="Group 207"/>
          <p:cNvGrpSpPr>
            <a:grpSpLocks/>
          </p:cNvGrpSpPr>
          <p:nvPr/>
        </p:nvGrpSpPr>
        <p:grpSpPr bwMode="auto">
          <a:xfrm>
            <a:off x="6694488" y="898525"/>
            <a:ext cx="558800" cy="920750"/>
            <a:chOff x="3538" y="1000"/>
            <a:chExt cx="352" cy="580"/>
          </a:xfrm>
        </p:grpSpPr>
        <p:sp>
          <p:nvSpPr>
            <p:cNvPr id="105612" name="Line 208"/>
            <p:cNvSpPr>
              <a:spLocks noChangeShapeType="1"/>
            </p:cNvSpPr>
            <p:nvPr/>
          </p:nvSpPr>
          <p:spPr bwMode="auto">
            <a:xfrm>
              <a:off x="3577" y="1000"/>
              <a:ext cx="0" cy="580"/>
            </a:xfrm>
            <a:prstGeom prst="line">
              <a:avLst/>
            </a:prstGeom>
            <a:noFill/>
            <a:ln w="25400">
              <a:solidFill>
                <a:schemeClr val="tx1"/>
              </a:solidFill>
              <a:round/>
              <a:headEnd/>
              <a:tailEnd/>
            </a:ln>
          </p:spPr>
          <p:txBody>
            <a:bodyPr/>
            <a:lstStyle/>
            <a:p>
              <a:endParaRPr lang="zh-CN" altLang="en-US"/>
            </a:p>
          </p:txBody>
        </p:sp>
        <p:grpSp>
          <p:nvGrpSpPr>
            <p:cNvPr id="105613" name="Group 209"/>
            <p:cNvGrpSpPr>
              <a:grpSpLocks/>
            </p:cNvGrpSpPr>
            <p:nvPr/>
          </p:nvGrpSpPr>
          <p:grpSpPr bwMode="auto">
            <a:xfrm>
              <a:off x="3538" y="1093"/>
              <a:ext cx="352" cy="262"/>
              <a:chOff x="4236" y="1605"/>
              <a:chExt cx="352" cy="262"/>
            </a:xfrm>
          </p:grpSpPr>
          <p:sp>
            <p:nvSpPr>
              <p:cNvPr id="105614" name="Rectangle 210"/>
              <p:cNvSpPr>
                <a:spLocks noChangeArrowheads="1"/>
              </p:cNvSpPr>
              <p:nvPr/>
            </p:nvSpPr>
            <p:spPr bwMode="auto">
              <a:xfrm>
                <a:off x="4236" y="1624"/>
                <a:ext cx="65" cy="243"/>
              </a:xfrm>
              <a:prstGeom prst="rect">
                <a:avLst/>
              </a:prstGeom>
              <a:solidFill>
                <a:srgbClr val="FFFFFF"/>
              </a:solidFill>
              <a:ln w="25400">
                <a:solidFill>
                  <a:schemeClr val="tx1"/>
                </a:solidFill>
                <a:miter lim="800000"/>
                <a:headEnd/>
                <a:tailEnd/>
              </a:ln>
            </p:spPr>
            <p:txBody>
              <a:bodyPr wrap="none" anchor="ctr"/>
              <a:lstStyle/>
              <a:p>
                <a:endParaRPr lang="zh-CN" altLang="en-US" sz="3600">
                  <a:latin typeface="Times New Roman" pitchFamily="18" charset="0"/>
                </a:endParaRPr>
              </a:p>
            </p:txBody>
          </p:sp>
          <p:sp>
            <p:nvSpPr>
              <p:cNvPr id="105615" name="Text Box 211"/>
              <p:cNvSpPr txBox="1">
                <a:spLocks noChangeArrowheads="1"/>
              </p:cNvSpPr>
              <p:nvPr/>
            </p:nvSpPr>
            <p:spPr bwMode="auto">
              <a:xfrm>
                <a:off x="4250" y="1605"/>
                <a:ext cx="338" cy="250"/>
              </a:xfrm>
              <a:prstGeom prst="rect">
                <a:avLst/>
              </a:prstGeom>
              <a:noFill/>
              <a:ln w="9525">
                <a:noFill/>
                <a:miter lim="800000"/>
                <a:headEnd/>
                <a:tailEnd/>
              </a:ln>
            </p:spPr>
            <p:txBody>
              <a:bodyPr>
                <a:spAutoFit/>
              </a:bodyPr>
              <a:lstStyle/>
              <a:p>
                <a:pPr>
                  <a:spcBef>
                    <a:spcPct val="50000"/>
                  </a:spcBef>
                </a:pPr>
                <a:r>
                  <a:rPr lang="en-US" altLang="zh-CN" sz="2000">
                    <a:latin typeface="Times New Roman" pitchFamily="18" charset="0"/>
                  </a:rPr>
                  <a:t>R</a:t>
                </a:r>
                <a:r>
                  <a:rPr lang="en-US" altLang="zh-CN" sz="2000" baseline="-25000">
                    <a:latin typeface="Times New Roman" pitchFamily="18" charset="0"/>
                  </a:rPr>
                  <a:t>C</a:t>
                </a:r>
              </a:p>
            </p:txBody>
          </p:sp>
        </p:grpSp>
      </p:grpSp>
      <p:grpSp>
        <p:nvGrpSpPr>
          <p:cNvPr id="4" name="Group 212"/>
          <p:cNvGrpSpPr>
            <a:grpSpLocks/>
          </p:cNvGrpSpPr>
          <p:nvPr/>
        </p:nvGrpSpPr>
        <p:grpSpPr bwMode="auto">
          <a:xfrm>
            <a:off x="5689600" y="3008313"/>
            <a:ext cx="2581275" cy="995362"/>
            <a:chOff x="2897" y="2329"/>
            <a:chExt cx="1626" cy="627"/>
          </a:xfrm>
        </p:grpSpPr>
        <p:sp>
          <p:nvSpPr>
            <p:cNvPr id="105603" name="Line 213"/>
            <p:cNvSpPr>
              <a:spLocks noChangeShapeType="1"/>
            </p:cNvSpPr>
            <p:nvPr/>
          </p:nvSpPr>
          <p:spPr bwMode="auto">
            <a:xfrm flipV="1">
              <a:off x="2897" y="2858"/>
              <a:ext cx="1626" cy="0"/>
            </a:xfrm>
            <a:prstGeom prst="line">
              <a:avLst/>
            </a:prstGeom>
            <a:noFill/>
            <a:ln w="25400">
              <a:solidFill>
                <a:schemeClr val="tx1"/>
              </a:solidFill>
              <a:round/>
              <a:headEnd/>
              <a:tailEnd/>
            </a:ln>
          </p:spPr>
          <p:txBody>
            <a:bodyPr/>
            <a:lstStyle/>
            <a:p>
              <a:endParaRPr lang="zh-CN" altLang="en-US"/>
            </a:p>
          </p:txBody>
        </p:sp>
        <p:grpSp>
          <p:nvGrpSpPr>
            <p:cNvPr id="105604" name="Group 214"/>
            <p:cNvGrpSpPr>
              <a:grpSpLocks/>
            </p:cNvGrpSpPr>
            <p:nvPr/>
          </p:nvGrpSpPr>
          <p:grpSpPr bwMode="auto">
            <a:xfrm>
              <a:off x="3489" y="2329"/>
              <a:ext cx="409" cy="627"/>
              <a:chOff x="3489" y="2329"/>
              <a:chExt cx="409" cy="627"/>
            </a:xfrm>
          </p:grpSpPr>
          <p:grpSp>
            <p:nvGrpSpPr>
              <p:cNvPr id="105605" name="Group 215"/>
              <p:cNvGrpSpPr>
                <a:grpSpLocks/>
              </p:cNvGrpSpPr>
              <p:nvPr/>
            </p:nvGrpSpPr>
            <p:grpSpPr bwMode="auto">
              <a:xfrm>
                <a:off x="3489" y="2329"/>
                <a:ext cx="157" cy="627"/>
                <a:chOff x="1514" y="2732"/>
                <a:chExt cx="157" cy="627"/>
              </a:xfrm>
            </p:grpSpPr>
            <p:sp>
              <p:nvSpPr>
                <p:cNvPr id="105609" name="Line 216"/>
                <p:cNvSpPr>
                  <a:spLocks noChangeShapeType="1"/>
                </p:cNvSpPr>
                <p:nvPr/>
              </p:nvSpPr>
              <p:spPr bwMode="auto">
                <a:xfrm>
                  <a:off x="1597" y="2732"/>
                  <a:ext cx="0" cy="627"/>
                </a:xfrm>
                <a:prstGeom prst="line">
                  <a:avLst/>
                </a:prstGeom>
                <a:noFill/>
                <a:ln w="25400">
                  <a:solidFill>
                    <a:schemeClr val="tx1"/>
                  </a:solidFill>
                  <a:round/>
                  <a:headEnd/>
                  <a:tailEnd/>
                </a:ln>
              </p:spPr>
              <p:txBody>
                <a:bodyPr/>
                <a:lstStyle/>
                <a:p>
                  <a:endParaRPr lang="zh-CN" altLang="en-US"/>
                </a:p>
              </p:txBody>
            </p:sp>
            <p:sp>
              <p:nvSpPr>
                <p:cNvPr id="105610" name="Line 217"/>
                <p:cNvSpPr>
                  <a:spLocks noChangeShapeType="1"/>
                </p:cNvSpPr>
                <p:nvPr/>
              </p:nvSpPr>
              <p:spPr bwMode="auto">
                <a:xfrm>
                  <a:off x="1514" y="3353"/>
                  <a:ext cx="157" cy="0"/>
                </a:xfrm>
                <a:prstGeom prst="line">
                  <a:avLst/>
                </a:prstGeom>
                <a:noFill/>
                <a:ln w="25400">
                  <a:solidFill>
                    <a:schemeClr val="tx1"/>
                  </a:solidFill>
                  <a:round/>
                  <a:headEnd/>
                  <a:tailEnd/>
                </a:ln>
              </p:spPr>
              <p:txBody>
                <a:bodyPr/>
                <a:lstStyle/>
                <a:p>
                  <a:endParaRPr lang="zh-CN" altLang="en-US"/>
                </a:p>
              </p:txBody>
            </p:sp>
            <p:sp>
              <p:nvSpPr>
                <p:cNvPr id="105611" name="Oval 218"/>
                <p:cNvSpPr>
                  <a:spLocks noChangeArrowheads="1"/>
                </p:cNvSpPr>
                <p:nvPr/>
              </p:nvSpPr>
              <p:spPr bwMode="auto">
                <a:xfrm>
                  <a:off x="1576" y="3244"/>
                  <a:ext cx="37" cy="47"/>
                </a:xfrm>
                <a:prstGeom prst="ellipse">
                  <a:avLst/>
                </a:prstGeom>
                <a:solidFill>
                  <a:srgbClr val="333333"/>
                </a:solidFill>
                <a:ln w="9525">
                  <a:solidFill>
                    <a:schemeClr val="tx1"/>
                  </a:solidFill>
                  <a:round/>
                  <a:headEnd/>
                  <a:tailEnd/>
                </a:ln>
              </p:spPr>
              <p:txBody>
                <a:bodyPr wrap="none" anchor="ctr"/>
                <a:lstStyle/>
                <a:p>
                  <a:endParaRPr lang="zh-CN" altLang="en-US" sz="3600">
                    <a:latin typeface="Times New Roman" pitchFamily="18" charset="0"/>
                  </a:endParaRPr>
                </a:p>
              </p:txBody>
            </p:sp>
          </p:grpSp>
          <p:grpSp>
            <p:nvGrpSpPr>
              <p:cNvPr id="105606" name="Group 219"/>
              <p:cNvGrpSpPr>
                <a:grpSpLocks/>
              </p:cNvGrpSpPr>
              <p:nvPr/>
            </p:nvGrpSpPr>
            <p:grpSpPr bwMode="auto">
              <a:xfrm>
                <a:off x="3546" y="2491"/>
                <a:ext cx="352" cy="262"/>
                <a:chOff x="4236" y="1605"/>
                <a:chExt cx="352" cy="262"/>
              </a:xfrm>
            </p:grpSpPr>
            <p:sp>
              <p:nvSpPr>
                <p:cNvPr id="105607" name="Rectangle 220"/>
                <p:cNvSpPr>
                  <a:spLocks noChangeArrowheads="1"/>
                </p:cNvSpPr>
                <p:nvPr/>
              </p:nvSpPr>
              <p:spPr bwMode="auto">
                <a:xfrm>
                  <a:off x="4236" y="1624"/>
                  <a:ext cx="65" cy="243"/>
                </a:xfrm>
                <a:prstGeom prst="rect">
                  <a:avLst/>
                </a:prstGeom>
                <a:solidFill>
                  <a:srgbClr val="FFFFFF"/>
                </a:solidFill>
                <a:ln w="25400">
                  <a:solidFill>
                    <a:schemeClr val="tx1"/>
                  </a:solidFill>
                  <a:miter lim="800000"/>
                  <a:headEnd/>
                  <a:tailEnd/>
                </a:ln>
              </p:spPr>
              <p:txBody>
                <a:bodyPr wrap="none" anchor="ctr"/>
                <a:lstStyle/>
                <a:p>
                  <a:endParaRPr lang="zh-CN" altLang="en-US" sz="3600">
                    <a:latin typeface="Times New Roman" pitchFamily="18" charset="0"/>
                  </a:endParaRPr>
                </a:p>
              </p:txBody>
            </p:sp>
            <p:sp>
              <p:nvSpPr>
                <p:cNvPr id="105608" name="Text Box 221"/>
                <p:cNvSpPr txBox="1">
                  <a:spLocks noChangeArrowheads="1"/>
                </p:cNvSpPr>
                <p:nvPr/>
              </p:nvSpPr>
              <p:spPr bwMode="auto">
                <a:xfrm>
                  <a:off x="4250" y="1605"/>
                  <a:ext cx="338" cy="250"/>
                </a:xfrm>
                <a:prstGeom prst="rect">
                  <a:avLst/>
                </a:prstGeom>
                <a:noFill/>
                <a:ln w="9525">
                  <a:noFill/>
                  <a:miter lim="800000"/>
                  <a:headEnd/>
                  <a:tailEnd/>
                </a:ln>
              </p:spPr>
              <p:txBody>
                <a:bodyPr>
                  <a:spAutoFit/>
                </a:bodyPr>
                <a:lstStyle/>
                <a:p>
                  <a:pPr>
                    <a:spcBef>
                      <a:spcPct val="50000"/>
                    </a:spcBef>
                  </a:pPr>
                  <a:r>
                    <a:rPr lang="en-US" altLang="zh-CN" sz="2000">
                      <a:latin typeface="Times New Roman" pitchFamily="18" charset="0"/>
                    </a:rPr>
                    <a:t>R</a:t>
                  </a:r>
                  <a:r>
                    <a:rPr lang="en-US" altLang="zh-CN" sz="2000" baseline="-25000">
                      <a:latin typeface="Times New Roman" pitchFamily="18" charset="0"/>
                    </a:rPr>
                    <a:t>e</a:t>
                  </a:r>
                </a:p>
              </p:txBody>
            </p:sp>
          </p:grpSp>
        </p:grpSp>
      </p:grpSp>
      <p:grpSp>
        <p:nvGrpSpPr>
          <p:cNvPr id="8" name="Group 222"/>
          <p:cNvGrpSpPr>
            <a:grpSpLocks/>
          </p:cNvGrpSpPr>
          <p:nvPr/>
        </p:nvGrpSpPr>
        <p:grpSpPr bwMode="auto">
          <a:xfrm>
            <a:off x="6330950" y="1519238"/>
            <a:ext cx="900113" cy="1624012"/>
            <a:chOff x="3309" y="1391"/>
            <a:chExt cx="567" cy="1023"/>
          </a:xfrm>
        </p:grpSpPr>
        <p:grpSp>
          <p:nvGrpSpPr>
            <p:cNvPr id="105587" name="Group 223"/>
            <p:cNvGrpSpPr>
              <a:grpSpLocks/>
            </p:cNvGrpSpPr>
            <p:nvPr/>
          </p:nvGrpSpPr>
          <p:grpSpPr bwMode="auto">
            <a:xfrm>
              <a:off x="3309" y="1391"/>
              <a:ext cx="567" cy="1023"/>
              <a:chOff x="3309" y="1391"/>
              <a:chExt cx="522" cy="940"/>
            </a:xfrm>
          </p:grpSpPr>
          <p:grpSp>
            <p:nvGrpSpPr>
              <p:cNvPr id="105590" name="Group 224"/>
              <p:cNvGrpSpPr>
                <a:grpSpLocks/>
              </p:cNvGrpSpPr>
              <p:nvPr/>
            </p:nvGrpSpPr>
            <p:grpSpPr bwMode="auto">
              <a:xfrm>
                <a:off x="3436" y="1757"/>
                <a:ext cx="134" cy="395"/>
                <a:chOff x="3842" y="1291"/>
                <a:chExt cx="134" cy="395"/>
              </a:xfrm>
            </p:grpSpPr>
            <p:sp>
              <p:nvSpPr>
                <p:cNvPr id="105599" name="Line 225"/>
                <p:cNvSpPr>
                  <a:spLocks noChangeShapeType="1"/>
                </p:cNvSpPr>
                <p:nvPr/>
              </p:nvSpPr>
              <p:spPr bwMode="auto">
                <a:xfrm>
                  <a:off x="3842" y="1459"/>
                  <a:ext cx="0" cy="193"/>
                </a:xfrm>
                <a:prstGeom prst="line">
                  <a:avLst/>
                </a:prstGeom>
                <a:noFill/>
                <a:ln w="31750">
                  <a:solidFill>
                    <a:srgbClr val="FF0000"/>
                  </a:solidFill>
                  <a:round/>
                  <a:headEnd/>
                  <a:tailEnd/>
                </a:ln>
              </p:spPr>
              <p:txBody>
                <a:bodyPr/>
                <a:lstStyle/>
                <a:p>
                  <a:endParaRPr lang="zh-CN" altLang="en-US"/>
                </a:p>
              </p:txBody>
            </p:sp>
            <p:sp>
              <p:nvSpPr>
                <p:cNvPr id="105600" name="Line 226"/>
                <p:cNvSpPr>
                  <a:spLocks noChangeShapeType="1"/>
                </p:cNvSpPr>
                <p:nvPr/>
              </p:nvSpPr>
              <p:spPr bwMode="auto">
                <a:xfrm flipH="1">
                  <a:off x="3855" y="1446"/>
                  <a:ext cx="97" cy="98"/>
                </a:xfrm>
                <a:prstGeom prst="line">
                  <a:avLst/>
                </a:prstGeom>
                <a:noFill/>
                <a:ln w="31750">
                  <a:solidFill>
                    <a:srgbClr val="FF0000"/>
                  </a:solidFill>
                  <a:round/>
                  <a:headEnd/>
                  <a:tailEnd/>
                </a:ln>
              </p:spPr>
              <p:txBody>
                <a:bodyPr/>
                <a:lstStyle/>
                <a:p>
                  <a:endParaRPr lang="zh-CN" altLang="en-US"/>
                </a:p>
              </p:txBody>
            </p:sp>
            <p:sp>
              <p:nvSpPr>
                <p:cNvPr id="105601" name="Line 227"/>
                <p:cNvSpPr>
                  <a:spLocks noChangeShapeType="1"/>
                </p:cNvSpPr>
                <p:nvPr/>
              </p:nvSpPr>
              <p:spPr bwMode="auto">
                <a:xfrm>
                  <a:off x="3855" y="1579"/>
                  <a:ext cx="121" cy="107"/>
                </a:xfrm>
                <a:prstGeom prst="line">
                  <a:avLst/>
                </a:prstGeom>
                <a:noFill/>
                <a:ln w="31750">
                  <a:solidFill>
                    <a:srgbClr val="FF0000"/>
                  </a:solidFill>
                  <a:round/>
                  <a:headEnd/>
                  <a:tailEnd type="triangle" w="med" len="med"/>
                </a:ln>
              </p:spPr>
              <p:txBody>
                <a:bodyPr/>
                <a:lstStyle/>
                <a:p>
                  <a:endParaRPr lang="zh-CN" altLang="en-US"/>
                </a:p>
              </p:txBody>
            </p:sp>
            <p:sp>
              <p:nvSpPr>
                <p:cNvPr id="105602" name="Line 228"/>
                <p:cNvSpPr>
                  <a:spLocks noChangeShapeType="1"/>
                </p:cNvSpPr>
                <p:nvPr/>
              </p:nvSpPr>
              <p:spPr bwMode="auto">
                <a:xfrm>
                  <a:off x="3952" y="1291"/>
                  <a:ext cx="0" cy="156"/>
                </a:xfrm>
                <a:prstGeom prst="line">
                  <a:avLst/>
                </a:prstGeom>
                <a:noFill/>
                <a:ln w="31750">
                  <a:solidFill>
                    <a:srgbClr val="FF0000"/>
                  </a:solidFill>
                  <a:round/>
                  <a:headEnd/>
                  <a:tailEnd/>
                </a:ln>
              </p:spPr>
              <p:txBody>
                <a:bodyPr/>
                <a:lstStyle/>
                <a:p>
                  <a:endParaRPr lang="zh-CN" altLang="en-US"/>
                </a:p>
              </p:txBody>
            </p:sp>
          </p:grpSp>
          <p:grpSp>
            <p:nvGrpSpPr>
              <p:cNvPr id="105591" name="Group 229"/>
              <p:cNvGrpSpPr>
                <a:grpSpLocks/>
              </p:cNvGrpSpPr>
              <p:nvPr/>
            </p:nvGrpSpPr>
            <p:grpSpPr bwMode="auto">
              <a:xfrm flipH="1">
                <a:off x="3522" y="1391"/>
                <a:ext cx="168" cy="395"/>
                <a:chOff x="3842" y="1291"/>
                <a:chExt cx="134" cy="395"/>
              </a:xfrm>
            </p:grpSpPr>
            <p:sp>
              <p:nvSpPr>
                <p:cNvPr id="105595" name="Line 230"/>
                <p:cNvSpPr>
                  <a:spLocks noChangeShapeType="1"/>
                </p:cNvSpPr>
                <p:nvPr/>
              </p:nvSpPr>
              <p:spPr bwMode="auto">
                <a:xfrm>
                  <a:off x="3842" y="1459"/>
                  <a:ext cx="0" cy="193"/>
                </a:xfrm>
                <a:prstGeom prst="line">
                  <a:avLst/>
                </a:prstGeom>
                <a:noFill/>
                <a:ln w="31750">
                  <a:solidFill>
                    <a:srgbClr val="FF0000"/>
                  </a:solidFill>
                  <a:round/>
                  <a:headEnd/>
                  <a:tailEnd/>
                </a:ln>
              </p:spPr>
              <p:txBody>
                <a:bodyPr/>
                <a:lstStyle/>
                <a:p>
                  <a:endParaRPr lang="zh-CN" altLang="en-US"/>
                </a:p>
              </p:txBody>
            </p:sp>
            <p:sp>
              <p:nvSpPr>
                <p:cNvPr id="105596" name="Line 231"/>
                <p:cNvSpPr>
                  <a:spLocks noChangeShapeType="1"/>
                </p:cNvSpPr>
                <p:nvPr/>
              </p:nvSpPr>
              <p:spPr bwMode="auto">
                <a:xfrm flipH="1">
                  <a:off x="3855" y="1446"/>
                  <a:ext cx="97" cy="98"/>
                </a:xfrm>
                <a:prstGeom prst="line">
                  <a:avLst/>
                </a:prstGeom>
                <a:noFill/>
                <a:ln w="31750">
                  <a:solidFill>
                    <a:srgbClr val="FF0000"/>
                  </a:solidFill>
                  <a:round/>
                  <a:headEnd/>
                  <a:tailEnd/>
                </a:ln>
              </p:spPr>
              <p:txBody>
                <a:bodyPr/>
                <a:lstStyle/>
                <a:p>
                  <a:endParaRPr lang="zh-CN" altLang="en-US"/>
                </a:p>
              </p:txBody>
            </p:sp>
            <p:sp>
              <p:nvSpPr>
                <p:cNvPr id="105597" name="Line 232"/>
                <p:cNvSpPr>
                  <a:spLocks noChangeShapeType="1"/>
                </p:cNvSpPr>
                <p:nvPr/>
              </p:nvSpPr>
              <p:spPr bwMode="auto">
                <a:xfrm>
                  <a:off x="3855" y="1579"/>
                  <a:ext cx="121" cy="107"/>
                </a:xfrm>
                <a:prstGeom prst="line">
                  <a:avLst/>
                </a:prstGeom>
                <a:noFill/>
                <a:ln w="31750">
                  <a:solidFill>
                    <a:srgbClr val="FF0000"/>
                  </a:solidFill>
                  <a:round/>
                  <a:headEnd/>
                  <a:tailEnd type="triangle" w="med" len="med"/>
                </a:ln>
              </p:spPr>
              <p:txBody>
                <a:bodyPr/>
                <a:lstStyle/>
                <a:p>
                  <a:endParaRPr lang="zh-CN" altLang="en-US"/>
                </a:p>
              </p:txBody>
            </p:sp>
            <p:sp>
              <p:nvSpPr>
                <p:cNvPr id="105598" name="Line 233"/>
                <p:cNvSpPr>
                  <a:spLocks noChangeShapeType="1"/>
                </p:cNvSpPr>
                <p:nvPr/>
              </p:nvSpPr>
              <p:spPr bwMode="auto">
                <a:xfrm>
                  <a:off x="3952" y="1291"/>
                  <a:ext cx="0" cy="156"/>
                </a:xfrm>
                <a:prstGeom prst="line">
                  <a:avLst/>
                </a:prstGeom>
                <a:noFill/>
                <a:ln w="31750">
                  <a:solidFill>
                    <a:srgbClr val="FF0000"/>
                  </a:solidFill>
                  <a:round/>
                  <a:headEnd/>
                  <a:tailEnd/>
                </a:ln>
              </p:spPr>
              <p:txBody>
                <a:bodyPr/>
                <a:lstStyle/>
                <a:p>
                  <a:endParaRPr lang="zh-CN" altLang="en-US"/>
                </a:p>
              </p:txBody>
            </p:sp>
          </p:grpSp>
          <p:sp>
            <p:nvSpPr>
              <p:cNvPr id="105592" name="Line 234"/>
              <p:cNvSpPr>
                <a:spLocks noChangeShapeType="1"/>
              </p:cNvSpPr>
              <p:nvPr/>
            </p:nvSpPr>
            <p:spPr bwMode="auto">
              <a:xfrm flipH="1">
                <a:off x="3557" y="2139"/>
                <a:ext cx="0" cy="192"/>
              </a:xfrm>
              <a:prstGeom prst="line">
                <a:avLst/>
              </a:prstGeom>
              <a:noFill/>
              <a:ln w="31750">
                <a:solidFill>
                  <a:srgbClr val="FF0000"/>
                </a:solidFill>
                <a:round/>
                <a:headEnd/>
                <a:tailEnd/>
              </a:ln>
            </p:spPr>
            <p:txBody>
              <a:bodyPr/>
              <a:lstStyle/>
              <a:p>
                <a:endParaRPr lang="zh-CN" altLang="en-US"/>
              </a:p>
            </p:txBody>
          </p:sp>
          <p:sp>
            <p:nvSpPr>
              <p:cNvPr id="105593" name="Line 235"/>
              <p:cNvSpPr>
                <a:spLocks noChangeShapeType="1"/>
              </p:cNvSpPr>
              <p:nvPr/>
            </p:nvSpPr>
            <p:spPr bwMode="auto">
              <a:xfrm>
                <a:off x="3685" y="1655"/>
                <a:ext cx="146" cy="0"/>
              </a:xfrm>
              <a:prstGeom prst="line">
                <a:avLst/>
              </a:prstGeom>
              <a:noFill/>
              <a:ln w="31750">
                <a:solidFill>
                  <a:srgbClr val="FF0000"/>
                </a:solidFill>
                <a:round/>
                <a:headEnd/>
                <a:tailEnd/>
              </a:ln>
            </p:spPr>
            <p:txBody>
              <a:bodyPr/>
              <a:lstStyle/>
              <a:p>
                <a:endParaRPr lang="zh-CN" altLang="en-US"/>
              </a:p>
            </p:txBody>
          </p:sp>
          <p:sp>
            <p:nvSpPr>
              <p:cNvPr id="105594" name="Line 236"/>
              <p:cNvSpPr>
                <a:spLocks noChangeShapeType="1"/>
              </p:cNvSpPr>
              <p:nvPr/>
            </p:nvSpPr>
            <p:spPr bwMode="auto">
              <a:xfrm>
                <a:off x="3309" y="2029"/>
                <a:ext cx="146" cy="0"/>
              </a:xfrm>
              <a:prstGeom prst="line">
                <a:avLst/>
              </a:prstGeom>
              <a:noFill/>
              <a:ln w="31750">
                <a:solidFill>
                  <a:srgbClr val="FF0000"/>
                </a:solidFill>
                <a:round/>
                <a:headEnd/>
                <a:tailEnd/>
              </a:ln>
            </p:spPr>
            <p:txBody>
              <a:bodyPr/>
              <a:lstStyle/>
              <a:p>
                <a:endParaRPr lang="zh-CN" altLang="en-US"/>
              </a:p>
            </p:txBody>
          </p:sp>
        </p:grpSp>
        <p:sp>
          <p:nvSpPr>
            <p:cNvPr id="105588" name="Text Box 237"/>
            <p:cNvSpPr txBox="1">
              <a:spLocks noChangeArrowheads="1"/>
            </p:cNvSpPr>
            <p:nvPr/>
          </p:nvSpPr>
          <p:spPr bwMode="auto">
            <a:xfrm>
              <a:off x="3501" y="1921"/>
              <a:ext cx="338" cy="288"/>
            </a:xfrm>
            <a:prstGeom prst="rect">
              <a:avLst/>
            </a:prstGeom>
            <a:noFill/>
            <a:ln w="9525">
              <a:noFill/>
              <a:miter lim="800000"/>
              <a:headEnd/>
              <a:tailEnd/>
            </a:ln>
          </p:spPr>
          <p:txBody>
            <a:bodyPr>
              <a:spAutoFit/>
            </a:bodyPr>
            <a:lstStyle/>
            <a:p>
              <a:pPr>
                <a:spcBef>
                  <a:spcPct val="50000"/>
                </a:spcBef>
              </a:pPr>
              <a:r>
                <a:rPr lang="en-US" altLang="zh-CN">
                  <a:solidFill>
                    <a:srgbClr val="FF0000"/>
                  </a:solidFill>
                  <a:latin typeface="Times New Roman" pitchFamily="18" charset="0"/>
                </a:rPr>
                <a:t>T</a:t>
              </a:r>
              <a:r>
                <a:rPr lang="en-US" altLang="zh-CN" baseline="-25000">
                  <a:solidFill>
                    <a:srgbClr val="FF0000"/>
                  </a:solidFill>
                  <a:latin typeface="Times New Roman" pitchFamily="18" charset="0"/>
                </a:rPr>
                <a:t>1</a:t>
              </a:r>
            </a:p>
          </p:txBody>
        </p:sp>
        <p:sp>
          <p:nvSpPr>
            <p:cNvPr id="105589" name="Text Box 238"/>
            <p:cNvSpPr txBox="1">
              <a:spLocks noChangeArrowheads="1"/>
            </p:cNvSpPr>
            <p:nvPr/>
          </p:nvSpPr>
          <p:spPr bwMode="auto">
            <a:xfrm>
              <a:off x="3335" y="1498"/>
              <a:ext cx="338" cy="288"/>
            </a:xfrm>
            <a:prstGeom prst="rect">
              <a:avLst/>
            </a:prstGeom>
            <a:noFill/>
            <a:ln w="9525">
              <a:noFill/>
              <a:miter lim="800000"/>
              <a:headEnd/>
              <a:tailEnd/>
            </a:ln>
          </p:spPr>
          <p:txBody>
            <a:bodyPr>
              <a:spAutoFit/>
            </a:bodyPr>
            <a:lstStyle/>
            <a:p>
              <a:pPr>
                <a:spcBef>
                  <a:spcPct val="50000"/>
                </a:spcBef>
              </a:pPr>
              <a:r>
                <a:rPr lang="en-US" altLang="zh-CN">
                  <a:solidFill>
                    <a:srgbClr val="FF0000"/>
                  </a:solidFill>
                  <a:latin typeface="Times New Roman" pitchFamily="18" charset="0"/>
                </a:rPr>
                <a:t>T</a:t>
              </a:r>
              <a:r>
                <a:rPr lang="en-US" altLang="zh-CN" baseline="-25000">
                  <a:solidFill>
                    <a:srgbClr val="FF0000"/>
                  </a:solidFill>
                  <a:latin typeface="Times New Roman" pitchFamily="18" charset="0"/>
                </a:rPr>
                <a:t>2</a:t>
              </a:r>
            </a:p>
          </p:txBody>
        </p:sp>
      </p:grpSp>
      <p:grpSp>
        <p:nvGrpSpPr>
          <p:cNvPr id="12" name="Group 239"/>
          <p:cNvGrpSpPr>
            <a:grpSpLocks/>
          </p:cNvGrpSpPr>
          <p:nvPr/>
        </p:nvGrpSpPr>
        <p:grpSpPr bwMode="auto">
          <a:xfrm>
            <a:off x="5602288" y="831850"/>
            <a:ext cx="3105150" cy="3043238"/>
            <a:chOff x="2850" y="958"/>
            <a:chExt cx="1956" cy="1917"/>
          </a:xfrm>
        </p:grpSpPr>
        <p:grpSp>
          <p:nvGrpSpPr>
            <p:cNvPr id="105574" name="Group 240"/>
            <p:cNvGrpSpPr>
              <a:grpSpLocks/>
            </p:cNvGrpSpPr>
            <p:nvPr/>
          </p:nvGrpSpPr>
          <p:grpSpPr bwMode="auto">
            <a:xfrm>
              <a:off x="2850" y="958"/>
              <a:ext cx="1956" cy="1917"/>
              <a:chOff x="2850" y="958"/>
              <a:chExt cx="1920" cy="1917"/>
            </a:xfrm>
          </p:grpSpPr>
          <p:sp>
            <p:nvSpPr>
              <p:cNvPr id="105576" name="Line 241"/>
              <p:cNvSpPr>
                <a:spLocks noChangeShapeType="1"/>
              </p:cNvSpPr>
              <p:nvPr/>
            </p:nvSpPr>
            <p:spPr bwMode="auto">
              <a:xfrm>
                <a:off x="2887" y="981"/>
                <a:ext cx="18" cy="1894"/>
              </a:xfrm>
              <a:prstGeom prst="line">
                <a:avLst/>
              </a:prstGeom>
              <a:noFill/>
              <a:ln w="25400">
                <a:solidFill>
                  <a:schemeClr val="tx1"/>
                </a:solidFill>
                <a:round/>
                <a:headEnd/>
                <a:tailEnd/>
              </a:ln>
            </p:spPr>
            <p:txBody>
              <a:bodyPr/>
              <a:lstStyle/>
              <a:p>
                <a:endParaRPr lang="zh-CN" altLang="en-US"/>
              </a:p>
            </p:txBody>
          </p:sp>
          <p:sp>
            <p:nvSpPr>
              <p:cNvPr id="105577" name="Line 242"/>
              <p:cNvSpPr>
                <a:spLocks noChangeShapeType="1"/>
              </p:cNvSpPr>
              <p:nvPr/>
            </p:nvSpPr>
            <p:spPr bwMode="auto">
              <a:xfrm flipV="1">
                <a:off x="2898" y="987"/>
                <a:ext cx="1645" cy="0"/>
              </a:xfrm>
              <a:prstGeom prst="line">
                <a:avLst/>
              </a:prstGeom>
              <a:noFill/>
              <a:ln w="25400">
                <a:solidFill>
                  <a:schemeClr val="tx1"/>
                </a:solidFill>
                <a:round/>
                <a:headEnd/>
                <a:tailEnd/>
              </a:ln>
            </p:spPr>
            <p:txBody>
              <a:bodyPr/>
              <a:lstStyle/>
              <a:p>
                <a:endParaRPr lang="zh-CN" altLang="en-US"/>
              </a:p>
            </p:txBody>
          </p:sp>
          <p:sp>
            <p:nvSpPr>
              <p:cNvPr id="105578" name="Line 243"/>
              <p:cNvSpPr>
                <a:spLocks noChangeShapeType="1"/>
              </p:cNvSpPr>
              <p:nvPr/>
            </p:nvSpPr>
            <p:spPr bwMode="auto">
              <a:xfrm flipV="1">
                <a:off x="2878" y="2081"/>
                <a:ext cx="473" cy="2"/>
              </a:xfrm>
              <a:prstGeom prst="line">
                <a:avLst/>
              </a:prstGeom>
              <a:noFill/>
              <a:ln w="25400">
                <a:solidFill>
                  <a:schemeClr val="tx1"/>
                </a:solidFill>
                <a:round/>
                <a:headEnd/>
                <a:tailEnd/>
              </a:ln>
            </p:spPr>
            <p:txBody>
              <a:bodyPr/>
              <a:lstStyle/>
              <a:p>
                <a:endParaRPr lang="zh-CN" altLang="en-US"/>
              </a:p>
            </p:txBody>
          </p:sp>
          <p:sp>
            <p:nvSpPr>
              <p:cNvPr id="105579" name="Oval 244"/>
              <p:cNvSpPr>
                <a:spLocks noChangeArrowheads="1"/>
              </p:cNvSpPr>
              <p:nvPr/>
            </p:nvSpPr>
            <p:spPr bwMode="auto">
              <a:xfrm>
                <a:off x="2880" y="2061"/>
                <a:ext cx="37" cy="47"/>
              </a:xfrm>
              <a:prstGeom prst="ellipse">
                <a:avLst/>
              </a:prstGeom>
              <a:solidFill>
                <a:srgbClr val="333333"/>
              </a:solidFill>
              <a:ln w="9525">
                <a:solidFill>
                  <a:schemeClr val="tx1"/>
                </a:solidFill>
                <a:round/>
                <a:headEnd/>
                <a:tailEnd/>
              </a:ln>
            </p:spPr>
            <p:txBody>
              <a:bodyPr wrap="none" anchor="ctr"/>
              <a:lstStyle/>
              <a:p>
                <a:endParaRPr lang="zh-CN" altLang="en-US" sz="3600">
                  <a:latin typeface="Times New Roman" pitchFamily="18" charset="0"/>
                </a:endParaRPr>
              </a:p>
            </p:txBody>
          </p:sp>
          <p:sp>
            <p:nvSpPr>
              <p:cNvPr id="105580" name="Text Box 245"/>
              <p:cNvSpPr txBox="1">
                <a:spLocks noChangeArrowheads="1"/>
              </p:cNvSpPr>
              <p:nvPr/>
            </p:nvSpPr>
            <p:spPr bwMode="auto">
              <a:xfrm>
                <a:off x="4368" y="958"/>
                <a:ext cx="402" cy="250"/>
              </a:xfrm>
              <a:prstGeom prst="rect">
                <a:avLst/>
              </a:prstGeom>
              <a:noFill/>
              <a:ln w="9525">
                <a:noFill/>
                <a:miter lim="800000"/>
                <a:headEnd/>
                <a:tailEnd/>
              </a:ln>
            </p:spPr>
            <p:txBody>
              <a:bodyPr>
                <a:spAutoFit/>
              </a:bodyPr>
              <a:lstStyle/>
              <a:p>
                <a:pPr>
                  <a:spcBef>
                    <a:spcPct val="50000"/>
                  </a:spcBef>
                </a:pPr>
                <a:r>
                  <a:rPr lang="en-US" altLang="zh-CN" sz="2000">
                    <a:latin typeface="Times New Roman" pitchFamily="18" charset="0"/>
                  </a:rPr>
                  <a:t>V</a:t>
                </a:r>
                <a:r>
                  <a:rPr lang="en-US" altLang="zh-CN" sz="2000" baseline="-25000">
                    <a:latin typeface="Times New Roman" pitchFamily="18" charset="0"/>
                  </a:rPr>
                  <a:t>CC</a:t>
                </a:r>
              </a:p>
            </p:txBody>
          </p:sp>
          <p:grpSp>
            <p:nvGrpSpPr>
              <p:cNvPr id="105581" name="Group 246"/>
              <p:cNvGrpSpPr>
                <a:grpSpLocks/>
              </p:cNvGrpSpPr>
              <p:nvPr/>
            </p:nvGrpSpPr>
            <p:grpSpPr bwMode="auto">
              <a:xfrm>
                <a:off x="2857" y="2290"/>
                <a:ext cx="363" cy="263"/>
                <a:chOff x="3548" y="1761"/>
                <a:chExt cx="363" cy="263"/>
              </a:xfrm>
            </p:grpSpPr>
            <p:sp>
              <p:nvSpPr>
                <p:cNvPr id="105585" name="Rectangle 247"/>
                <p:cNvSpPr>
                  <a:spLocks noChangeArrowheads="1"/>
                </p:cNvSpPr>
                <p:nvPr/>
              </p:nvSpPr>
              <p:spPr bwMode="auto">
                <a:xfrm>
                  <a:off x="3548" y="1781"/>
                  <a:ext cx="65" cy="243"/>
                </a:xfrm>
                <a:prstGeom prst="rect">
                  <a:avLst/>
                </a:prstGeom>
                <a:solidFill>
                  <a:srgbClr val="FFFFFF"/>
                </a:solidFill>
                <a:ln w="25400">
                  <a:solidFill>
                    <a:schemeClr val="tx1"/>
                  </a:solidFill>
                  <a:miter lim="800000"/>
                  <a:headEnd/>
                  <a:tailEnd/>
                </a:ln>
              </p:spPr>
              <p:txBody>
                <a:bodyPr wrap="none" anchor="ctr"/>
                <a:lstStyle/>
                <a:p>
                  <a:endParaRPr lang="zh-CN" altLang="en-US" sz="3600">
                    <a:latin typeface="Times New Roman" pitchFamily="18" charset="0"/>
                  </a:endParaRPr>
                </a:p>
              </p:txBody>
            </p:sp>
            <p:sp>
              <p:nvSpPr>
                <p:cNvPr id="105586" name="Text Box 248"/>
                <p:cNvSpPr txBox="1">
                  <a:spLocks noChangeArrowheads="1"/>
                </p:cNvSpPr>
                <p:nvPr/>
              </p:nvSpPr>
              <p:spPr bwMode="auto">
                <a:xfrm>
                  <a:off x="3573" y="1761"/>
                  <a:ext cx="338" cy="212"/>
                </a:xfrm>
                <a:prstGeom prst="rect">
                  <a:avLst/>
                </a:prstGeom>
                <a:noFill/>
                <a:ln w="9525">
                  <a:noFill/>
                  <a:miter lim="800000"/>
                  <a:headEnd/>
                  <a:tailEnd/>
                </a:ln>
              </p:spPr>
              <p:txBody>
                <a:bodyPr>
                  <a:spAutoFit/>
                </a:bodyPr>
                <a:lstStyle/>
                <a:p>
                  <a:pPr>
                    <a:spcBef>
                      <a:spcPct val="50000"/>
                    </a:spcBef>
                  </a:pPr>
                  <a:r>
                    <a:rPr lang="en-US" altLang="zh-CN" sz="1600">
                      <a:latin typeface="Times New Roman" pitchFamily="18" charset="0"/>
                    </a:rPr>
                    <a:t>R</a:t>
                  </a:r>
                  <a:r>
                    <a:rPr lang="en-US" altLang="zh-CN" sz="1600" baseline="-25000">
                      <a:latin typeface="Times New Roman" pitchFamily="18" charset="0"/>
                    </a:rPr>
                    <a:t>b21</a:t>
                  </a:r>
                </a:p>
              </p:txBody>
            </p:sp>
          </p:grpSp>
          <p:grpSp>
            <p:nvGrpSpPr>
              <p:cNvPr id="105582" name="Group 249"/>
              <p:cNvGrpSpPr>
                <a:grpSpLocks/>
              </p:cNvGrpSpPr>
              <p:nvPr/>
            </p:nvGrpSpPr>
            <p:grpSpPr bwMode="auto">
              <a:xfrm>
                <a:off x="2850" y="1367"/>
                <a:ext cx="363" cy="263"/>
                <a:chOff x="3548" y="1761"/>
                <a:chExt cx="363" cy="263"/>
              </a:xfrm>
            </p:grpSpPr>
            <p:sp>
              <p:nvSpPr>
                <p:cNvPr id="105583" name="Rectangle 250"/>
                <p:cNvSpPr>
                  <a:spLocks noChangeArrowheads="1"/>
                </p:cNvSpPr>
                <p:nvPr/>
              </p:nvSpPr>
              <p:spPr bwMode="auto">
                <a:xfrm>
                  <a:off x="3548" y="1781"/>
                  <a:ext cx="65" cy="243"/>
                </a:xfrm>
                <a:prstGeom prst="rect">
                  <a:avLst/>
                </a:prstGeom>
                <a:solidFill>
                  <a:srgbClr val="FFFFFF"/>
                </a:solidFill>
                <a:ln w="25400">
                  <a:solidFill>
                    <a:schemeClr val="tx1"/>
                  </a:solidFill>
                  <a:miter lim="800000"/>
                  <a:headEnd/>
                  <a:tailEnd/>
                </a:ln>
              </p:spPr>
              <p:txBody>
                <a:bodyPr wrap="none" anchor="ctr"/>
                <a:lstStyle/>
                <a:p>
                  <a:endParaRPr lang="zh-CN" altLang="en-US" sz="3600">
                    <a:latin typeface="Times New Roman" pitchFamily="18" charset="0"/>
                  </a:endParaRPr>
                </a:p>
              </p:txBody>
            </p:sp>
            <p:sp>
              <p:nvSpPr>
                <p:cNvPr id="105584" name="Text Box 251"/>
                <p:cNvSpPr txBox="1">
                  <a:spLocks noChangeArrowheads="1"/>
                </p:cNvSpPr>
                <p:nvPr/>
              </p:nvSpPr>
              <p:spPr bwMode="auto">
                <a:xfrm>
                  <a:off x="3573" y="1761"/>
                  <a:ext cx="338" cy="212"/>
                </a:xfrm>
                <a:prstGeom prst="rect">
                  <a:avLst/>
                </a:prstGeom>
                <a:noFill/>
                <a:ln w="9525">
                  <a:noFill/>
                  <a:miter lim="800000"/>
                  <a:headEnd/>
                  <a:tailEnd/>
                </a:ln>
              </p:spPr>
              <p:txBody>
                <a:bodyPr>
                  <a:spAutoFit/>
                </a:bodyPr>
                <a:lstStyle/>
                <a:p>
                  <a:pPr>
                    <a:spcBef>
                      <a:spcPct val="50000"/>
                    </a:spcBef>
                  </a:pPr>
                  <a:r>
                    <a:rPr lang="en-US" altLang="zh-CN" sz="1600">
                      <a:latin typeface="Times New Roman" pitchFamily="18" charset="0"/>
                    </a:rPr>
                    <a:t>R</a:t>
                  </a:r>
                  <a:r>
                    <a:rPr lang="en-US" altLang="zh-CN" sz="1600" baseline="-25000">
                      <a:latin typeface="Times New Roman" pitchFamily="18" charset="0"/>
                    </a:rPr>
                    <a:t>b11</a:t>
                  </a:r>
                </a:p>
              </p:txBody>
            </p:sp>
          </p:grpSp>
        </p:grpSp>
        <p:sp>
          <p:nvSpPr>
            <p:cNvPr id="105575" name="Oval 252"/>
            <p:cNvSpPr>
              <a:spLocks noChangeArrowheads="1"/>
            </p:cNvSpPr>
            <p:nvPr/>
          </p:nvSpPr>
          <p:spPr bwMode="auto">
            <a:xfrm>
              <a:off x="4495" y="960"/>
              <a:ext cx="60" cy="42"/>
            </a:xfrm>
            <a:prstGeom prst="ellipse">
              <a:avLst/>
            </a:prstGeom>
            <a:solidFill>
              <a:srgbClr val="FFFFFF"/>
            </a:solidFill>
            <a:ln w="25400">
              <a:solidFill>
                <a:schemeClr val="tx1"/>
              </a:solidFill>
              <a:round/>
              <a:headEnd/>
              <a:tailEnd/>
            </a:ln>
          </p:spPr>
          <p:txBody>
            <a:bodyPr wrap="none" anchor="ctr"/>
            <a:lstStyle/>
            <a:p>
              <a:endParaRPr lang="zh-CN" altLang="en-US" sz="3600">
                <a:latin typeface="Times New Roman" pitchFamily="18" charset="0"/>
              </a:endParaRPr>
            </a:p>
          </p:txBody>
        </p:sp>
      </p:grpSp>
      <p:grpSp>
        <p:nvGrpSpPr>
          <p:cNvPr id="16" name="Group 253"/>
          <p:cNvGrpSpPr>
            <a:grpSpLocks/>
          </p:cNvGrpSpPr>
          <p:nvPr/>
        </p:nvGrpSpPr>
        <p:grpSpPr bwMode="auto">
          <a:xfrm>
            <a:off x="7188200" y="877888"/>
            <a:ext cx="925513" cy="2976562"/>
            <a:chOff x="3849" y="987"/>
            <a:chExt cx="583" cy="1875"/>
          </a:xfrm>
        </p:grpSpPr>
        <p:grpSp>
          <p:nvGrpSpPr>
            <p:cNvPr id="105566" name="Group 254"/>
            <p:cNvGrpSpPr>
              <a:grpSpLocks/>
            </p:cNvGrpSpPr>
            <p:nvPr/>
          </p:nvGrpSpPr>
          <p:grpSpPr bwMode="auto">
            <a:xfrm>
              <a:off x="3849" y="1657"/>
              <a:ext cx="246" cy="47"/>
              <a:chOff x="3849" y="1657"/>
              <a:chExt cx="246" cy="47"/>
            </a:xfrm>
          </p:grpSpPr>
          <p:sp>
            <p:nvSpPr>
              <p:cNvPr id="105572" name="Line 255"/>
              <p:cNvSpPr>
                <a:spLocks noChangeShapeType="1"/>
              </p:cNvSpPr>
              <p:nvPr/>
            </p:nvSpPr>
            <p:spPr bwMode="auto">
              <a:xfrm>
                <a:off x="3849" y="1682"/>
                <a:ext cx="238" cy="0"/>
              </a:xfrm>
              <a:prstGeom prst="line">
                <a:avLst/>
              </a:prstGeom>
              <a:noFill/>
              <a:ln w="25400">
                <a:solidFill>
                  <a:schemeClr val="tx1"/>
                </a:solidFill>
                <a:round/>
                <a:headEnd/>
                <a:tailEnd/>
              </a:ln>
            </p:spPr>
            <p:txBody>
              <a:bodyPr/>
              <a:lstStyle/>
              <a:p>
                <a:endParaRPr lang="zh-CN" altLang="en-US"/>
              </a:p>
            </p:txBody>
          </p:sp>
          <p:sp>
            <p:nvSpPr>
              <p:cNvPr id="105573" name="Oval 256"/>
              <p:cNvSpPr>
                <a:spLocks noChangeArrowheads="1"/>
              </p:cNvSpPr>
              <p:nvPr/>
            </p:nvSpPr>
            <p:spPr bwMode="auto">
              <a:xfrm>
                <a:off x="4058" y="1657"/>
                <a:ext cx="37" cy="47"/>
              </a:xfrm>
              <a:prstGeom prst="ellipse">
                <a:avLst/>
              </a:prstGeom>
              <a:solidFill>
                <a:srgbClr val="333333"/>
              </a:solidFill>
              <a:ln w="9525">
                <a:solidFill>
                  <a:schemeClr val="tx1"/>
                </a:solidFill>
                <a:round/>
                <a:headEnd/>
                <a:tailEnd/>
              </a:ln>
            </p:spPr>
            <p:txBody>
              <a:bodyPr wrap="none" anchor="ctr"/>
              <a:lstStyle/>
              <a:p>
                <a:endParaRPr lang="zh-CN" altLang="en-US" sz="3600">
                  <a:latin typeface="Times New Roman" pitchFamily="18" charset="0"/>
                </a:endParaRPr>
              </a:p>
            </p:txBody>
          </p:sp>
        </p:grpSp>
        <p:sp>
          <p:nvSpPr>
            <p:cNvPr id="105567" name="Line 257"/>
            <p:cNvSpPr>
              <a:spLocks noChangeShapeType="1"/>
            </p:cNvSpPr>
            <p:nvPr/>
          </p:nvSpPr>
          <p:spPr bwMode="auto">
            <a:xfrm>
              <a:off x="4078" y="987"/>
              <a:ext cx="0" cy="1875"/>
            </a:xfrm>
            <a:prstGeom prst="line">
              <a:avLst/>
            </a:prstGeom>
            <a:noFill/>
            <a:ln w="25400">
              <a:solidFill>
                <a:schemeClr val="tx1"/>
              </a:solidFill>
              <a:round/>
              <a:headEnd/>
              <a:tailEnd/>
            </a:ln>
          </p:spPr>
          <p:txBody>
            <a:bodyPr/>
            <a:lstStyle/>
            <a:p>
              <a:endParaRPr lang="zh-CN" altLang="en-US"/>
            </a:p>
          </p:txBody>
        </p:sp>
        <p:sp>
          <p:nvSpPr>
            <p:cNvPr id="105568" name="Rectangle 258"/>
            <p:cNvSpPr>
              <a:spLocks noChangeArrowheads="1"/>
            </p:cNvSpPr>
            <p:nvPr/>
          </p:nvSpPr>
          <p:spPr bwMode="auto">
            <a:xfrm>
              <a:off x="4050" y="1079"/>
              <a:ext cx="56" cy="238"/>
            </a:xfrm>
            <a:prstGeom prst="rect">
              <a:avLst/>
            </a:prstGeom>
            <a:solidFill>
              <a:schemeClr val="accent1"/>
            </a:solidFill>
            <a:ln w="9525">
              <a:solidFill>
                <a:schemeClr val="tx1"/>
              </a:solidFill>
              <a:miter lim="800000"/>
              <a:headEnd/>
              <a:tailEnd/>
            </a:ln>
          </p:spPr>
          <p:txBody>
            <a:bodyPr wrap="none" anchor="ctr"/>
            <a:lstStyle/>
            <a:p>
              <a:endParaRPr lang="zh-CN" altLang="en-US" sz="3600">
                <a:latin typeface="Times New Roman" pitchFamily="18" charset="0"/>
              </a:endParaRPr>
            </a:p>
          </p:txBody>
        </p:sp>
        <p:sp>
          <p:nvSpPr>
            <p:cNvPr id="105569" name="Rectangle 259"/>
            <p:cNvSpPr>
              <a:spLocks noChangeArrowheads="1"/>
            </p:cNvSpPr>
            <p:nvPr/>
          </p:nvSpPr>
          <p:spPr bwMode="auto">
            <a:xfrm>
              <a:off x="4040" y="2020"/>
              <a:ext cx="56" cy="292"/>
            </a:xfrm>
            <a:prstGeom prst="rect">
              <a:avLst/>
            </a:prstGeom>
            <a:solidFill>
              <a:schemeClr val="accent1"/>
            </a:solidFill>
            <a:ln w="9525">
              <a:solidFill>
                <a:schemeClr val="tx1"/>
              </a:solidFill>
              <a:miter lim="800000"/>
              <a:headEnd/>
              <a:tailEnd/>
            </a:ln>
          </p:spPr>
          <p:txBody>
            <a:bodyPr wrap="none" anchor="ctr"/>
            <a:lstStyle/>
            <a:p>
              <a:endParaRPr lang="zh-CN" altLang="en-US" sz="3600">
                <a:latin typeface="Times New Roman" pitchFamily="18" charset="0"/>
              </a:endParaRPr>
            </a:p>
          </p:txBody>
        </p:sp>
        <p:sp>
          <p:nvSpPr>
            <p:cNvPr id="105570" name="Rectangle 260"/>
            <p:cNvSpPr>
              <a:spLocks noChangeArrowheads="1"/>
            </p:cNvSpPr>
            <p:nvPr/>
          </p:nvSpPr>
          <p:spPr bwMode="auto">
            <a:xfrm>
              <a:off x="4087" y="1098"/>
              <a:ext cx="345" cy="212"/>
            </a:xfrm>
            <a:prstGeom prst="rect">
              <a:avLst/>
            </a:prstGeom>
            <a:noFill/>
            <a:ln w="9525">
              <a:noFill/>
              <a:miter lim="800000"/>
              <a:headEnd/>
              <a:tailEnd/>
            </a:ln>
          </p:spPr>
          <p:txBody>
            <a:bodyPr wrap="none">
              <a:spAutoFit/>
            </a:bodyPr>
            <a:lstStyle/>
            <a:p>
              <a:pPr>
                <a:spcBef>
                  <a:spcPct val="50000"/>
                </a:spcBef>
              </a:pPr>
              <a:r>
                <a:rPr lang="en-US" altLang="zh-CN" sz="1600">
                  <a:latin typeface="Times New Roman" pitchFamily="18" charset="0"/>
                </a:rPr>
                <a:t>R</a:t>
              </a:r>
              <a:r>
                <a:rPr lang="en-US" altLang="zh-CN" sz="1600" baseline="-25000">
                  <a:latin typeface="Times New Roman" pitchFamily="18" charset="0"/>
                </a:rPr>
                <a:t>b12</a:t>
              </a:r>
            </a:p>
          </p:txBody>
        </p:sp>
        <p:sp>
          <p:nvSpPr>
            <p:cNvPr id="105571" name="Rectangle 261"/>
            <p:cNvSpPr>
              <a:spLocks noChangeArrowheads="1"/>
            </p:cNvSpPr>
            <p:nvPr/>
          </p:nvSpPr>
          <p:spPr bwMode="auto">
            <a:xfrm>
              <a:off x="4059" y="2048"/>
              <a:ext cx="345" cy="212"/>
            </a:xfrm>
            <a:prstGeom prst="rect">
              <a:avLst/>
            </a:prstGeom>
            <a:noFill/>
            <a:ln w="9525">
              <a:noFill/>
              <a:miter lim="800000"/>
              <a:headEnd/>
              <a:tailEnd/>
            </a:ln>
          </p:spPr>
          <p:txBody>
            <a:bodyPr wrap="none">
              <a:spAutoFit/>
            </a:bodyPr>
            <a:lstStyle/>
            <a:p>
              <a:pPr>
                <a:spcBef>
                  <a:spcPct val="50000"/>
                </a:spcBef>
              </a:pPr>
              <a:r>
                <a:rPr lang="en-US" altLang="zh-CN" sz="1600">
                  <a:latin typeface="Times New Roman" pitchFamily="18" charset="0"/>
                </a:rPr>
                <a:t>R</a:t>
              </a:r>
              <a:r>
                <a:rPr lang="en-US" altLang="zh-CN" sz="1600" baseline="-25000">
                  <a:latin typeface="Times New Roman" pitchFamily="18" charset="0"/>
                </a:rPr>
                <a:t>b22</a:t>
              </a:r>
            </a:p>
          </p:txBody>
        </p:sp>
      </p:grpSp>
      <p:grpSp>
        <p:nvGrpSpPr>
          <p:cNvPr id="18" name="Group 262"/>
          <p:cNvGrpSpPr>
            <a:grpSpLocks/>
          </p:cNvGrpSpPr>
          <p:nvPr/>
        </p:nvGrpSpPr>
        <p:grpSpPr bwMode="auto">
          <a:xfrm>
            <a:off x="7521575" y="1984375"/>
            <a:ext cx="1069975" cy="1852613"/>
            <a:chOff x="4690" y="1090"/>
            <a:chExt cx="674" cy="1167"/>
          </a:xfrm>
        </p:grpSpPr>
        <p:grpSp>
          <p:nvGrpSpPr>
            <p:cNvPr id="105558" name="Group 263"/>
            <p:cNvGrpSpPr>
              <a:grpSpLocks/>
            </p:cNvGrpSpPr>
            <p:nvPr/>
          </p:nvGrpSpPr>
          <p:grpSpPr bwMode="auto">
            <a:xfrm>
              <a:off x="4690" y="1090"/>
              <a:ext cx="439" cy="1167"/>
              <a:chOff x="4059" y="1684"/>
              <a:chExt cx="439" cy="1167"/>
            </a:xfrm>
          </p:grpSpPr>
          <p:sp>
            <p:nvSpPr>
              <p:cNvPr id="105560" name="Line 264"/>
              <p:cNvSpPr>
                <a:spLocks noChangeShapeType="1"/>
              </p:cNvSpPr>
              <p:nvPr/>
            </p:nvSpPr>
            <p:spPr bwMode="auto">
              <a:xfrm>
                <a:off x="4059" y="1684"/>
                <a:ext cx="363" cy="1"/>
              </a:xfrm>
              <a:prstGeom prst="line">
                <a:avLst/>
              </a:prstGeom>
              <a:noFill/>
              <a:ln w="25400">
                <a:solidFill>
                  <a:schemeClr val="accent2"/>
                </a:solidFill>
                <a:round/>
                <a:headEnd/>
                <a:tailEnd/>
              </a:ln>
            </p:spPr>
            <p:txBody>
              <a:bodyPr/>
              <a:lstStyle/>
              <a:p>
                <a:endParaRPr lang="zh-CN" altLang="en-US"/>
              </a:p>
            </p:txBody>
          </p:sp>
          <p:sp>
            <p:nvSpPr>
              <p:cNvPr id="105561" name="Line 265"/>
              <p:cNvSpPr>
                <a:spLocks noChangeShapeType="1"/>
              </p:cNvSpPr>
              <p:nvPr/>
            </p:nvSpPr>
            <p:spPr bwMode="auto">
              <a:xfrm>
                <a:off x="4424" y="1690"/>
                <a:ext cx="0" cy="604"/>
              </a:xfrm>
              <a:prstGeom prst="line">
                <a:avLst/>
              </a:prstGeom>
              <a:noFill/>
              <a:ln w="25400">
                <a:solidFill>
                  <a:schemeClr val="accent2"/>
                </a:solidFill>
                <a:round/>
                <a:headEnd/>
                <a:tailEnd/>
              </a:ln>
            </p:spPr>
            <p:txBody>
              <a:bodyPr/>
              <a:lstStyle/>
              <a:p>
                <a:endParaRPr lang="zh-CN" altLang="en-US"/>
              </a:p>
            </p:txBody>
          </p:sp>
          <p:sp>
            <p:nvSpPr>
              <p:cNvPr id="105562" name="Line 266"/>
              <p:cNvSpPr>
                <a:spLocks noChangeShapeType="1"/>
              </p:cNvSpPr>
              <p:nvPr/>
            </p:nvSpPr>
            <p:spPr bwMode="auto">
              <a:xfrm>
                <a:off x="4423" y="2356"/>
                <a:ext cx="0" cy="495"/>
              </a:xfrm>
              <a:prstGeom prst="line">
                <a:avLst/>
              </a:prstGeom>
              <a:noFill/>
              <a:ln w="25400">
                <a:solidFill>
                  <a:schemeClr val="accent2"/>
                </a:solidFill>
                <a:round/>
                <a:headEnd/>
                <a:tailEnd/>
              </a:ln>
            </p:spPr>
            <p:txBody>
              <a:bodyPr/>
              <a:lstStyle/>
              <a:p>
                <a:endParaRPr lang="zh-CN" altLang="en-US"/>
              </a:p>
            </p:txBody>
          </p:sp>
          <p:grpSp>
            <p:nvGrpSpPr>
              <p:cNvPr id="105563" name="Group 267"/>
              <p:cNvGrpSpPr>
                <a:grpSpLocks/>
              </p:cNvGrpSpPr>
              <p:nvPr/>
            </p:nvGrpSpPr>
            <p:grpSpPr bwMode="auto">
              <a:xfrm>
                <a:off x="4360" y="2285"/>
                <a:ext cx="138" cy="63"/>
                <a:chOff x="4241" y="3584"/>
                <a:chExt cx="138" cy="63"/>
              </a:xfrm>
            </p:grpSpPr>
            <p:sp>
              <p:nvSpPr>
                <p:cNvPr id="105564" name="Line 268"/>
                <p:cNvSpPr>
                  <a:spLocks noChangeShapeType="1"/>
                </p:cNvSpPr>
                <p:nvPr/>
              </p:nvSpPr>
              <p:spPr bwMode="auto">
                <a:xfrm>
                  <a:off x="4242" y="3584"/>
                  <a:ext cx="137" cy="0"/>
                </a:xfrm>
                <a:prstGeom prst="line">
                  <a:avLst/>
                </a:prstGeom>
                <a:noFill/>
                <a:ln w="25400">
                  <a:solidFill>
                    <a:schemeClr val="accent2"/>
                  </a:solidFill>
                  <a:round/>
                  <a:headEnd/>
                  <a:tailEnd/>
                </a:ln>
              </p:spPr>
              <p:txBody>
                <a:bodyPr/>
                <a:lstStyle/>
                <a:p>
                  <a:endParaRPr lang="zh-CN" altLang="en-US"/>
                </a:p>
              </p:txBody>
            </p:sp>
            <p:sp>
              <p:nvSpPr>
                <p:cNvPr id="105565" name="Line 269"/>
                <p:cNvSpPr>
                  <a:spLocks noChangeShapeType="1"/>
                </p:cNvSpPr>
                <p:nvPr/>
              </p:nvSpPr>
              <p:spPr bwMode="auto">
                <a:xfrm>
                  <a:off x="4241" y="3647"/>
                  <a:ext cx="137" cy="0"/>
                </a:xfrm>
                <a:prstGeom prst="line">
                  <a:avLst/>
                </a:prstGeom>
                <a:noFill/>
                <a:ln w="25400">
                  <a:solidFill>
                    <a:schemeClr val="accent2"/>
                  </a:solidFill>
                  <a:round/>
                  <a:headEnd/>
                  <a:tailEnd/>
                </a:ln>
              </p:spPr>
              <p:txBody>
                <a:bodyPr/>
                <a:lstStyle/>
                <a:p>
                  <a:endParaRPr lang="zh-CN" altLang="en-US"/>
                </a:p>
              </p:txBody>
            </p:sp>
          </p:grpSp>
        </p:grpSp>
        <p:sp>
          <p:nvSpPr>
            <p:cNvPr id="105559" name="Rectangle 270"/>
            <p:cNvSpPr>
              <a:spLocks noChangeArrowheads="1"/>
            </p:cNvSpPr>
            <p:nvPr/>
          </p:nvSpPr>
          <p:spPr bwMode="auto">
            <a:xfrm>
              <a:off x="5043" y="1716"/>
              <a:ext cx="321" cy="231"/>
            </a:xfrm>
            <a:prstGeom prst="rect">
              <a:avLst/>
            </a:prstGeom>
            <a:noFill/>
            <a:ln w="9525">
              <a:noFill/>
              <a:miter lim="800000"/>
              <a:headEnd/>
              <a:tailEnd/>
            </a:ln>
          </p:spPr>
          <p:txBody>
            <a:bodyPr wrap="none">
              <a:spAutoFit/>
            </a:bodyPr>
            <a:lstStyle/>
            <a:p>
              <a:pPr>
                <a:spcBef>
                  <a:spcPct val="50000"/>
                </a:spcBef>
              </a:pPr>
              <a:r>
                <a:rPr lang="en-US" altLang="zh-CN">
                  <a:latin typeface="Times New Roman" pitchFamily="18" charset="0"/>
                </a:rPr>
                <a:t>C</a:t>
              </a:r>
              <a:r>
                <a:rPr lang="en-US" altLang="zh-CN" baseline="-25000">
                  <a:latin typeface="Times New Roman" pitchFamily="18" charset="0"/>
                </a:rPr>
                <a:t>b2</a:t>
              </a:r>
            </a:p>
          </p:txBody>
        </p:sp>
      </p:grpSp>
      <p:grpSp>
        <p:nvGrpSpPr>
          <p:cNvPr id="21" name="Group 271"/>
          <p:cNvGrpSpPr>
            <a:grpSpLocks/>
          </p:cNvGrpSpPr>
          <p:nvPr/>
        </p:nvGrpSpPr>
        <p:grpSpPr bwMode="auto">
          <a:xfrm>
            <a:off x="6723063" y="2986088"/>
            <a:ext cx="895350" cy="896937"/>
            <a:chOff x="3556" y="2315"/>
            <a:chExt cx="564" cy="565"/>
          </a:xfrm>
        </p:grpSpPr>
        <p:grpSp>
          <p:nvGrpSpPr>
            <p:cNvPr id="105548" name="Group 272"/>
            <p:cNvGrpSpPr>
              <a:grpSpLocks/>
            </p:cNvGrpSpPr>
            <p:nvPr/>
          </p:nvGrpSpPr>
          <p:grpSpPr bwMode="auto">
            <a:xfrm>
              <a:off x="3556" y="2315"/>
              <a:ext cx="362" cy="565"/>
              <a:chOff x="3556" y="2315"/>
              <a:chExt cx="362" cy="565"/>
            </a:xfrm>
          </p:grpSpPr>
          <p:sp>
            <p:nvSpPr>
              <p:cNvPr id="105551" name="Line 273"/>
              <p:cNvSpPr>
                <a:spLocks noChangeShapeType="1"/>
              </p:cNvSpPr>
              <p:nvPr/>
            </p:nvSpPr>
            <p:spPr bwMode="auto">
              <a:xfrm flipH="1">
                <a:off x="3556" y="2327"/>
                <a:ext cx="302" cy="1"/>
              </a:xfrm>
              <a:prstGeom prst="line">
                <a:avLst/>
              </a:prstGeom>
              <a:noFill/>
              <a:ln w="25400">
                <a:solidFill>
                  <a:srgbClr val="FF0000"/>
                </a:solidFill>
                <a:round/>
                <a:headEnd/>
                <a:tailEnd/>
              </a:ln>
            </p:spPr>
            <p:txBody>
              <a:bodyPr/>
              <a:lstStyle/>
              <a:p>
                <a:endParaRPr lang="zh-CN" altLang="en-US"/>
              </a:p>
            </p:txBody>
          </p:sp>
          <p:grpSp>
            <p:nvGrpSpPr>
              <p:cNvPr id="105552" name="Group 274"/>
              <p:cNvGrpSpPr>
                <a:grpSpLocks/>
              </p:cNvGrpSpPr>
              <p:nvPr/>
            </p:nvGrpSpPr>
            <p:grpSpPr bwMode="auto">
              <a:xfrm>
                <a:off x="3780" y="2315"/>
                <a:ext cx="138" cy="565"/>
                <a:chOff x="2943" y="3200"/>
                <a:chExt cx="138" cy="830"/>
              </a:xfrm>
            </p:grpSpPr>
            <p:sp>
              <p:nvSpPr>
                <p:cNvPr id="105553" name="Line 275"/>
                <p:cNvSpPr>
                  <a:spLocks noChangeShapeType="1"/>
                </p:cNvSpPr>
                <p:nvPr/>
              </p:nvSpPr>
              <p:spPr bwMode="auto">
                <a:xfrm flipH="1">
                  <a:off x="3016" y="3200"/>
                  <a:ext cx="1" cy="357"/>
                </a:xfrm>
                <a:prstGeom prst="line">
                  <a:avLst/>
                </a:prstGeom>
                <a:noFill/>
                <a:ln w="25400">
                  <a:solidFill>
                    <a:srgbClr val="FF0000"/>
                  </a:solidFill>
                  <a:round/>
                  <a:headEnd/>
                  <a:tailEnd/>
                </a:ln>
              </p:spPr>
              <p:txBody>
                <a:bodyPr/>
                <a:lstStyle/>
                <a:p>
                  <a:endParaRPr lang="zh-CN" altLang="en-US"/>
                </a:p>
              </p:txBody>
            </p:sp>
            <p:sp>
              <p:nvSpPr>
                <p:cNvPr id="105554" name="Line 276"/>
                <p:cNvSpPr>
                  <a:spLocks noChangeShapeType="1"/>
                </p:cNvSpPr>
                <p:nvPr/>
              </p:nvSpPr>
              <p:spPr bwMode="auto">
                <a:xfrm>
                  <a:off x="3016" y="3637"/>
                  <a:ext cx="0" cy="393"/>
                </a:xfrm>
                <a:prstGeom prst="line">
                  <a:avLst/>
                </a:prstGeom>
                <a:noFill/>
                <a:ln w="25400">
                  <a:solidFill>
                    <a:srgbClr val="FF0000"/>
                  </a:solidFill>
                  <a:round/>
                  <a:headEnd/>
                  <a:tailEnd/>
                </a:ln>
              </p:spPr>
              <p:txBody>
                <a:bodyPr/>
                <a:lstStyle/>
                <a:p>
                  <a:endParaRPr lang="zh-CN" altLang="en-US"/>
                </a:p>
              </p:txBody>
            </p:sp>
            <p:grpSp>
              <p:nvGrpSpPr>
                <p:cNvPr id="105555" name="Group 277"/>
                <p:cNvGrpSpPr>
                  <a:grpSpLocks/>
                </p:cNvGrpSpPr>
                <p:nvPr/>
              </p:nvGrpSpPr>
              <p:grpSpPr bwMode="auto">
                <a:xfrm>
                  <a:off x="2943" y="3566"/>
                  <a:ext cx="138" cy="71"/>
                  <a:chOff x="2861" y="4142"/>
                  <a:chExt cx="138" cy="71"/>
                </a:xfrm>
              </p:grpSpPr>
              <p:sp>
                <p:nvSpPr>
                  <p:cNvPr id="105556" name="Line 278"/>
                  <p:cNvSpPr>
                    <a:spLocks noChangeShapeType="1"/>
                  </p:cNvSpPr>
                  <p:nvPr/>
                </p:nvSpPr>
                <p:spPr bwMode="auto">
                  <a:xfrm>
                    <a:off x="2862" y="4142"/>
                    <a:ext cx="137" cy="0"/>
                  </a:xfrm>
                  <a:prstGeom prst="line">
                    <a:avLst/>
                  </a:prstGeom>
                  <a:noFill/>
                  <a:ln w="25400">
                    <a:solidFill>
                      <a:srgbClr val="FF0000"/>
                    </a:solidFill>
                    <a:round/>
                    <a:headEnd/>
                    <a:tailEnd/>
                  </a:ln>
                </p:spPr>
                <p:txBody>
                  <a:bodyPr/>
                  <a:lstStyle/>
                  <a:p>
                    <a:endParaRPr lang="zh-CN" altLang="en-US"/>
                  </a:p>
                </p:txBody>
              </p:sp>
              <p:sp>
                <p:nvSpPr>
                  <p:cNvPr id="105557" name="Line 279"/>
                  <p:cNvSpPr>
                    <a:spLocks noChangeShapeType="1"/>
                  </p:cNvSpPr>
                  <p:nvPr/>
                </p:nvSpPr>
                <p:spPr bwMode="auto">
                  <a:xfrm>
                    <a:off x="2861" y="4213"/>
                    <a:ext cx="137" cy="0"/>
                  </a:xfrm>
                  <a:prstGeom prst="line">
                    <a:avLst/>
                  </a:prstGeom>
                  <a:noFill/>
                  <a:ln w="25400">
                    <a:solidFill>
                      <a:srgbClr val="FF0000"/>
                    </a:solidFill>
                    <a:round/>
                    <a:headEnd/>
                    <a:tailEnd/>
                  </a:ln>
                </p:spPr>
                <p:txBody>
                  <a:bodyPr/>
                  <a:lstStyle/>
                  <a:p>
                    <a:endParaRPr lang="zh-CN" altLang="en-US"/>
                  </a:p>
                </p:txBody>
              </p:sp>
            </p:grpSp>
          </p:grpSp>
        </p:grpSp>
        <p:sp>
          <p:nvSpPr>
            <p:cNvPr id="105549" name="Rectangle 280"/>
            <p:cNvSpPr>
              <a:spLocks noChangeArrowheads="1"/>
            </p:cNvSpPr>
            <p:nvPr/>
          </p:nvSpPr>
          <p:spPr bwMode="auto">
            <a:xfrm>
              <a:off x="3809" y="2586"/>
              <a:ext cx="311" cy="231"/>
            </a:xfrm>
            <a:prstGeom prst="rect">
              <a:avLst/>
            </a:prstGeom>
            <a:noFill/>
            <a:ln w="9525">
              <a:noFill/>
              <a:miter lim="800000"/>
              <a:headEnd/>
              <a:tailEnd/>
            </a:ln>
          </p:spPr>
          <p:txBody>
            <a:bodyPr wrap="none">
              <a:spAutoFit/>
            </a:bodyPr>
            <a:lstStyle/>
            <a:p>
              <a:pPr>
                <a:spcBef>
                  <a:spcPct val="50000"/>
                </a:spcBef>
              </a:pPr>
              <a:r>
                <a:rPr lang="en-US" altLang="zh-CN">
                  <a:latin typeface="Times New Roman" pitchFamily="18" charset="0"/>
                </a:rPr>
                <a:t>C</a:t>
              </a:r>
              <a:r>
                <a:rPr lang="en-US" altLang="zh-CN" baseline="-25000">
                  <a:latin typeface="Times New Roman" pitchFamily="18" charset="0"/>
                </a:rPr>
                <a:t>e1</a:t>
              </a:r>
            </a:p>
          </p:txBody>
        </p:sp>
        <p:sp>
          <p:nvSpPr>
            <p:cNvPr id="105550" name="Text Box 281"/>
            <p:cNvSpPr txBox="1">
              <a:spLocks noChangeArrowheads="1"/>
            </p:cNvSpPr>
            <p:nvPr/>
          </p:nvSpPr>
          <p:spPr bwMode="auto">
            <a:xfrm>
              <a:off x="3821" y="2404"/>
              <a:ext cx="238" cy="212"/>
            </a:xfrm>
            <a:prstGeom prst="rect">
              <a:avLst/>
            </a:prstGeom>
            <a:noFill/>
            <a:ln w="9525">
              <a:noFill/>
              <a:miter lim="800000"/>
              <a:headEnd/>
              <a:tailEnd/>
            </a:ln>
          </p:spPr>
          <p:txBody>
            <a:bodyPr>
              <a:spAutoFit/>
            </a:bodyPr>
            <a:lstStyle/>
            <a:p>
              <a:pPr>
                <a:spcBef>
                  <a:spcPct val="50000"/>
                </a:spcBef>
              </a:pPr>
              <a:r>
                <a:rPr lang="en-US" altLang="zh-CN" sz="1600">
                  <a:solidFill>
                    <a:srgbClr val="FF0000"/>
                  </a:solidFill>
                  <a:latin typeface="Times New Roman" pitchFamily="18" charset="0"/>
                </a:rPr>
                <a:t>+</a:t>
              </a:r>
            </a:p>
          </p:txBody>
        </p:sp>
      </p:grpSp>
      <p:grpSp>
        <p:nvGrpSpPr>
          <p:cNvPr id="25" name="Group 282"/>
          <p:cNvGrpSpPr>
            <a:grpSpLocks/>
          </p:cNvGrpSpPr>
          <p:nvPr/>
        </p:nvGrpSpPr>
        <p:grpSpPr bwMode="auto">
          <a:xfrm>
            <a:off x="6748463" y="1282700"/>
            <a:ext cx="2187575" cy="1573213"/>
            <a:chOff x="3572" y="1242"/>
            <a:chExt cx="1378" cy="991"/>
          </a:xfrm>
        </p:grpSpPr>
        <p:grpSp>
          <p:nvGrpSpPr>
            <p:cNvPr id="105533" name="Group 283"/>
            <p:cNvGrpSpPr>
              <a:grpSpLocks/>
            </p:cNvGrpSpPr>
            <p:nvPr/>
          </p:nvGrpSpPr>
          <p:grpSpPr bwMode="auto">
            <a:xfrm>
              <a:off x="3572" y="1371"/>
              <a:ext cx="1378" cy="862"/>
              <a:chOff x="3572" y="1371"/>
              <a:chExt cx="1378" cy="862"/>
            </a:xfrm>
          </p:grpSpPr>
          <p:grpSp>
            <p:nvGrpSpPr>
              <p:cNvPr id="105536" name="Group 284"/>
              <p:cNvGrpSpPr>
                <a:grpSpLocks/>
              </p:cNvGrpSpPr>
              <p:nvPr/>
            </p:nvGrpSpPr>
            <p:grpSpPr bwMode="auto">
              <a:xfrm>
                <a:off x="4560" y="1471"/>
                <a:ext cx="390" cy="762"/>
                <a:chOff x="4070" y="3335"/>
                <a:chExt cx="390" cy="762"/>
              </a:xfrm>
            </p:grpSpPr>
            <p:sp>
              <p:nvSpPr>
                <p:cNvPr id="105543" name="Text Box 285"/>
                <p:cNvSpPr txBox="1">
                  <a:spLocks noChangeArrowheads="1"/>
                </p:cNvSpPr>
                <p:nvPr/>
              </p:nvSpPr>
              <p:spPr bwMode="auto">
                <a:xfrm>
                  <a:off x="4122" y="3546"/>
                  <a:ext cx="338" cy="250"/>
                </a:xfrm>
                <a:prstGeom prst="rect">
                  <a:avLst/>
                </a:prstGeom>
                <a:noFill/>
                <a:ln w="9525">
                  <a:noFill/>
                  <a:miter lim="800000"/>
                  <a:headEnd/>
                  <a:tailEnd/>
                </a:ln>
              </p:spPr>
              <p:txBody>
                <a:bodyPr>
                  <a:spAutoFit/>
                </a:bodyPr>
                <a:lstStyle/>
                <a:p>
                  <a:pPr>
                    <a:spcBef>
                      <a:spcPct val="50000"/>
                    </a:spcBef>
                  </a:pPr>
                  <a:r>
                    <a:rPr lang="en-US" altLang="zh-CN" sz="2000">
                      <a:latin typeface="Times New Roman" pitchFamily="18" charset="0"/>
                    </a:rPr>
                    <a:t>R</a:t>
                  </a:r>
                  <a:r>
                    <a:rPr lang="en-US" altLang="zh-CN" sz="2000" baseline="-25000">
                      <a:latin typeface="Times New Roman" pitchFamily="18" charset="0"/>
                    </a:rPr>
                    <a:t>L</a:t>
                  </a:r>
                </a:p>
              </p:txBody>
            </p:sp>
            <p:grpSp>
              <p:nvGrpSpPr>
                <p:cNvPr id="105544" name="Group 286"/>
                <p:cNvGrpSpPr>
                  <a:grpSpLocks/>
                </p:cNvGrpSpPr>
                <p:nvPr/>
              </p:nvGrpSpPr>
              <p:grpSpPr bwMode="auto">
                <a:xfrm>
                  <a:off x="4070" y="3335"/>
                  <a:ext cx="157" cy="762"/>
                  <a:chOff x="4070" y="3335"/>
                  <a:chExt cx="157" cy="762"/>
                </a:xfrm>
              </p:grpSpPr>
              <p:sp>
                <p:nvSpPr>
                  <p:cNvPr id="105545" name="Line 287"/>
                  <p:cNvSpPr>
                    <a:spLocks noChangeShapeType="1"/>
                  </p:cNvSpPr>
                  <p:nvPr/>
                </p:nvSpPr>
                <p:spPr bwMode="auto">
                  <a:xfrm>
                    <a:off x="4140" y="3335"/>
                    <a:ext cx="0" cy="754"/>
                  </a:xfrm>
                  <a:prstGeom prst="line">
                    <a:avLst/>
                  </a:prstGeom>
                  <a:noFill/>
                  <a:ln w="25400">
                    <a:solidFill>
                      <a:srgbClr val="FF0000"/>
                    </a:solidFill>
                    <a:round/>
                    <a:headEnd/>
                    <a:tailEnd/>
                  </a:ln>
                </p:spPr>
                <p:txBody>
                  <a:bodyPr/>
                  <a:lstStyle/>
                  <a:p>
                    <a:endParaRPr lang="zh-CN" altLang="en-US"/>
                  </a:p>
                </p:txBody>
              </p:sp>
              <p:sp>
                <p:nvSpPr>
                  <p:cNvPr id="105546" name="Line 288"/>
                  <p:cNvSpPr>
                    <a:spLocks noChangeShapeType="1"/>
                  </p:cNvSpPr>
                  <p:nvPr/>
                </p:nvSpPr>
                <p:spPr bwMode="auto">
                  <a:xfrm>
                    <a:off x="4070" y="4097"/>
                    <a:ext cx="157" cy="0"/>
                  </a:xfrm>
                  <a:prstGeom prst="line">
                    <a:avLst/>
                  </a:prstGeom>
                  <a:noFill/>
                  <a:ln w="25400">
                    <a:solidFill>
                      <a:srgbClr val="FF0000"/>
                    </a:solidFill>
                    <a:round/>
                    <a:headEnd/>
                    <a:tailEnd/>
                  </a:ln>
                </p:spPr>
                <p:txBody>
                  <a:bodyPr/>
                  <a:lstStyle/>
                  <a:p>
                    <a:endParaRPr lang="zh-CN" altLang="en-US"/>
                  </a:p>
                </p:txBody>
              </p:sp>
              <p:sp>
                <p:nvSpPr>
                  <p:cNvPr id="105547" name="Rectangle 289"/>
                  <p:cNvSpPr>
                    <a:spLocks noChangeArrowheads="1"/>
                  </p:cNvSpPr>
                  <p:nvPr/>
                </p:nvSpPr>
                <p:spPr bwMode="auto">
                  <a:xfrm>
                    <a:off x="4105" y="3549"/>
                    <a:ext cx="65" cy="243"/>
                  </a:xfrm>
                  <a:prstGeom prst="rect">
                    <a:avLst/>
                  </a:prstGeom>
                  <a:solidFill>
                    <a:srgbClr val="FFFFFF"/>
                  </a:solidFill>
                  <a:ln w="25400">
                    <a:solidFill>
                      <a:srgbClr val="FF0000"/>
                    </a:solidFill>
                    <a:miter lim="800000"/>
                    <a:headEnd/>
                    <a:tailEnd/>
                  </a:ln>
                </p:spPr>
                <p:txBody>
                  <a:bodyPr wrap="none" anchor="ctr"/>
                  <a:lstStyle/>
                  <a:p>
                    <a:endParaRPr lang="zh-CN" altLang="en-US" sz="3600">
                      <a:latin typeface="Times New Roman" pitchFamily="18" charset="0"/>
                    </a:endParaRPr>
                  </a:p>
                </p:txBody>
              </p:sp>
            </p:grpSp>
          </p:grpSp>
          <p:sp>
            <p:nvSpPr>
              <p:cNvPr id="105537" name="Line 290"/>
              <p:cNvSpPr>
                <a:spLocks noChangeShapeType="1"/>
              </p:cNvSpPr>
              <p:nvPr/>
            </p:nvSpPr>
            <p:spPr bwMode="auto">
              <a:xfrm>
                <a:off x="3572" y="1456"/>
                <a:ext cx="621" cy="0"/>
              </a:xfrm>
              <a:prstGeom prst="line">
                <a:avLst/>
              </a:prstGeom>
              <a:noFill/>
              <a:ln w="25400">
                <a:solidFill>
                  <a:srgbClr val="FF0000"/>
                </a:solidFill>
                <a:round/>
                <a:headEnd/>
                <a:tailEnd/>
              </a:ln>
            </p:spPr>
            <p:txBody>
              <a:bodyPr/>
              <a:lstStyle/>
              <a:p>
                <a:endParaRPr lang="zh-CN" altLang="en-US"/>
              </a:p>
            </p:txBody>
          </p:sp>
          <p:sp>
            <p:nvSpPr>
              <p:cNvPr id="105538" name="Line 291"/>
              <p:cNvSpPr>
                <a:spLocks noChangeShapeType="1"/>
              </p:cNvSpPr>
              <p:nvPr/>
            </p:nvSpPr>
            <p:spPr bwMode="auto">
              <a:xfrm>
                <a:off x="4248" y="1464"/>
                <a:ext cx="384" cy="0"/>
              </a:xfrm>
              <a:prstGeom prst="line">
                <a:avLst/>
              </a:prstGeom>
              <a:noFill/>
              <a:ln w="25400">
                <a:solidFill>
                  <a:srgbClr val="FF0000"/>
                </a:solidFill>
                <a:round/>
                <a:headEnd/>
                <a:tailEnd/>
              </a:ln>
            </p:spPr>
            <p:txBody>
              <a:bodyPr/>
              <a:lstStyle/>
              <a:p>
                <a:endParaRPr lang="zh-CN" altLang="en-US"/>
              </a:p>
            </p:txBody>
          </p:sp>
          <p:grpSp>
            <p:nvGrpSpPr>
              <p:cNvPr id="105539" name="Group 292"/>
              <p:cNvGrpSpPr>
                <a:grpSpLocks/>
              </p:cNvGrpSpPr>
              <p:nvPr/>
            </p:nvGrpSpPr>
            <p:grpSpPr bwMode="auto">
              <a:xfrm>
                <a:off x="4195" y="1381"/>
                <a:ext cx="55" cy="129"/>
                <a:chOff x="5147" y="2770"/>
                <a:chExt cx="55" cy="129"/>
              </a:xfrm>
            </p:grpSpPr>
            <p:sp>
              <p:nvSpPr>
                <p:cNvPr id="105541" name="Line 293"/>
                <p:cNvSpPr>
                  <a:spLocks noChangeShapeType="1"/>
                </p:cNvSpPr>
                <p:nvPr/>
              </p:nvSpPr>
              <p:spPr bwMode="auto">
                <a:xfrm>
                  <a:off x="5147" y="2770"/>
                  <a:ext cx="0" cy="128"/>
                </a:xfrm>
                <a:prstGeom prst="line">
                  <a:avLst/>
                </a:prstGeom>
                <a:noFill/>
                <a:ln w="25400">
                  <a:solidFill>
                    <a:srgbClr val="FF0000"/>
                  </a:solidFill>
                  <a:round/>
                  <a:headEnd/>
                  <a:tailEnd/>
                </a:ln>
              </p:spPr>
              <p:txBody>
                <a:bodyPr/>
                <a:lstStyle/>
                <a:p>
                  <a:endParaRPr lang="zh-CN" altLang="en-US"/>
                </a:p>
              </p:txBody>
            </p:sp>
            <p:sp>
              <p:nvSpPr>
                <p:cNvPr id="105542" name="Line 294"/>
                <p:cNvSpPr>
                  <a:spLocks noChangeShapeType="1"/>
                </p:cNvSpPr>
                <p:nvPr/>
              </p:nvSpPr>
              <p:spPr bwMode="auto">
                <a:xfrm>
                  <a:off x="5202" y="2771"/>
                  <a:ext cx="0" cy="128"/>
                </a:xfrm>
                <a:prstGeom prst="line">
                  <a:avLst/>
                </a:prstGeom>
                <a:noFill/>
                <a:ln w="25400">
                  <a:solidFill>
                    <a:srgbClr val="FF0000"/>
                  </a:solidFill>
                  <a:round/>
                  <a:headEnd/>
                  <a:tailEnd/>
                </a:ln>
              </p:spPr>
              <p:txBody>
                <a:bodyPr/>
                <a:lstStyle/>
                <a:p>
                  <a:endParaRPr lang="zh-CN" altLang="en-US"/>
                </a:p>
              </p:txBody>
            </p:sp>
          </p:grpSp>
          <p:sp>
            <p:nvSpPr>
              <p:cNvPr id="105540" name="Rectangle 295"/>
              <p:cNvSpPr>
                <a:spLocks noChangeArrowheads="1"/>
              </p:cNvSpPr>
              <p:nvPr/>
            </p:nvSpPr>
            <p:spPr bwMode="auto">
              <a:xfrm>
                <a:off x="4599" y="1371"/>
                <a:ext cx="265" cy="288"/>
              </a:xfrm>
              <a:prstGeom prst="rect">
                <a:avLst/>
              </a:prstGeom>
              <a:noFill/>
              <a:ln w="9525">
                <a:noFill/>
                <a:miter lim="800000"/>
                <a:headEnd/>
                <a:tailEnd/>
              </a:ln>
            </p:spPr>
            <p:txBody>
              <a:bodyPr wrap="none">
                <a:spAutoFit/>
              </a:bodyPr>
              <a:lstStyle/>
              <a:p>
                <a:r>
                  <a:rPr lang="en-US" altLang="zh-CN" i="1">
                    <a:latin typeface="Times New Roman" pitchFamily="18" charset="0"/>
                  </a:rPr>
                  <a:t>v</a:t>
                </a:r>
                <a:r>
                  <a:rPr lang="en-US" altLang="zh-CN" baseline="-25000">
                    <a:latin typeface="Times New Roman" pitchFamily="18" charset="0"/>
                  </a:rPr>
                  <a:t>0</a:t>
                </a:r>
              </a:p>
            </p:txBody>
          </p:sp>
        </p:grpSp>
        <p:sp>
          <p:nvSpPr>
            <p:cNvPr id="105534" name="Rectangle 296"/>
            <p:cNvSpPr>
              <a:spLocks noChangeArrowheads="1"/>
            </p:cNvSpPr>
            <p:nvPr/>
          </p:nvSpPr>
          <p:spPr bwMode="auto">
            <a:xfrm>
              <a:off x="4202" y="1242"/>
              <a:ext cx="321" cy="231"/>
            </a:xfrm>
            <a:prstGeom prst="rect">
              <a:avLst/>
            </a:prstGeom>
            <a:noFill/>
            <a:ln w="9525">
              <a:noFill/>
              <a:miter lim="800000"/>
              <a:headEnd/>
              <a:tailEnd/>
            </a:ln>
          </p:spPr>
          <p:txBody>
            <a:bodyPr wrap="none">
              <a:spAutoFit/>
            </a:bodyPr>
            <a:lstStyle/>
            <a:p>
              <a:pPr>
                <a:spcBef>
                  <a:spcPct val="50000"/>
                </a:spcBef>
              </a:pPr>
              <a:r>
                <a:rPr lang="en-US" altLang="zh-CN">
                  <a:latin typeface="Times New Roman" pitchFamily="18" charset="0"/>
                </a:rPr>
                <a:t>C</a:t>
              </a:r>
              <a:r>
                <a:rPr lang="en-US" altLang="zh-CN" baseline="-25000">
                  <a:latin typeface="Times New Roman" pitchFamily="18" charset="0"/>
                </a:rPr>
                <a:t>b3</a:t>
              </a:r>
            </a:p>
          </p:txBody>
        </p:sp>
        <p:sp>
          <p:nvSpPr>
            <p:cNvPr id="105535" name="Text Box 297"/>
            <p:cNvSpPr txBox="1">
              <a:spLocks noChangeArrowheads="1"/>
            </p:cNvSpPr>
            <p:nvPr/>
          </p:nvSpPr>
          <p:spPr bwMode="auto">
            <a:xfrm>
              <a:off x="4076" y="1287"/>
              <a:ext cx="238" cy="212"/>
            </a:xfrm>
            <a:prstGeom prst="rect">
              <a:avLst/>
            </a:prstGeom>
            <a:noFill/>
            <a:ln w="9525">
              <a:noFill/>
              <a:miter lim="800000"/>
              <a:headEnd/>
              <a:tailEnd/>
            </a:ln>
          </p:spPr>
          <p:txBody>
            <a:bodyPr>
              <a:spAutoFit/>
            </a:bodyPr>
            <a:lstStyle/>
            <a:p>
              <a:pPr>
                <a:spcBef>
                  <a:spcPct val="50000"/>
                </a:spcBef>
              </a:pPr>
              <a:r>
                <a:rPr lang="en-US" altLang="zh-CN" sz="1600">
                  <a:solidFill>
                    <a:srgbClr val="FF0000"/>
                  </a:solidFill>
                  <a:latin typeface="Times New Roman" pitchFamily="18" charset="0"/>
                </a:rPr>
                <a:t>+</a:t>
              </a:r>
            </a:p>
          </p:txBody>
        </p:sp>
      </p:grpSp>
      <p:grpSp>
        <p:nvGrpSpPr>
          <p:cNvPr id="30" name="Group 298"/>
          <p:cNvGrpSpPr>
            <a:grpSpLocks/>
          </p:cNvGrpSpPr>
          <p:nvPr/>
        </p:nvGrpSpPr>
        <p:grpSpPr bwMode="auto">
          <a:xfrm>
            <a:off x="4802188" y="2139950"/>
            <a:ext cx="933450" cy="685800"/>
            <a:chOff x="2977" y="1188"/>
            <a:chExt cx="588" cy="432"/>
          </a:xfrm>
        </p:grpSpPr>
        <p:sp>
          <p:nvSpPr>
            <p:cNvPr id="105522" name="Rectangle 299"/>
            <p:cNvSpPr>
              <a:spLocks noChangeArrowheads="1"/>
            </p:cNvSpPr>
            <p:nvPr/>
          </p:nvSpPr>
          <p:spPr bwMode="auto">
            <a:xfrm>
              <a:off x="3170" y="1188"/>
              <a:ext cx="321" cy="231"/>
            </a:xfrm>
            <a:prstGeom prst="rect">
              <a:avLst/>
            </a:prstGeom>
            <a:noFill/>
            <a:ln w="9525">
              <a:noFill/>
              <a:miter lim="800000"/>
              <a:headEnd/>
              <a:tailEnd/>
            </a:ln>
          </p:spPr>
          <p:txBody>
            <a:bodyPr wrap="none">
              <a:spAutoFit/>
            </a:bodyPr>
            <a:lstStyle/>
            <a:p>
              <a:pPr>
                <a:spcBef>
                  <a:spcPct val="50000"/>
                </a:spcBef>
              </a:pPr>
              <a:r>
                <a:rPr lang="en-US" altLang="zh-CN">
                  <a:latin typeface="Times New Roman" pitchFamily="18" charset="0"/>
                </a:rPr>
                <a:t>C</a:t>
              </a:r>
              <a:r>
                <a:rPr lang="en-US" altLang="zh-CN" baseline="-25000">
                  <a:latin typeface="Times New Roman" pitchFamily="18" charset="0"/>
                </a:rPr>
                <a:t>b1</a:t>
              </a:r>
            </a:p>
          </p:txBody>
        </p:sp>
        <p:grpSp>
          <p:nvGrpSpPr>
            <p:cNvPr id="105523" name="Group 300"/>
            <p:cNvGrpSpPr>
              <a:grpSpLocks/>
            </p:cNvGrpSpPr>
            <p:nvPr/>
          </p:nvGrpSpPr>
          <p:grpSpPr bwMode="auto">
            <a:xfrm>
              <a:off x="2977" y="1316"/>
              <a:ext cx="588" cy="304"/>
              <a:chOff x="2346" y="1910"/>
              <a:chExt cx="588" cy="304"/>
            </a:xfrm>
          </p:grpSpPr>
          <p:grpSp>
            <p:nvGrpSpPr>
              <p:cNvPr id="105524" name="Group 301"/>
              <p:cNvGrpSpPr>
                <a:grpSpLocks/>
              </p:cNvGrpSpPr>
              <p:nvPr/>
            </p:nvGrpSpPr>
            <p:grpSpPr bwMode="auto">
              <a:xfrm>
                <a:off x="2346" y="1926"/>
                <a:ext cx="546" cy="288"/>
                <a:chOff x="2346" y="1926"/>
                <a:chExt cx="546" cy="288"/>
              </a:xfrm>
            </p:grpSpPr>
            <p:grpSp>
              <p:nvGrpSpPr>
                <p:cNvPr id="105526" name="Group 302"/>
                <p:cNvGrpSpPr>
                  <a:grpSpLocks/>
                </p:cNvGrpSpPr>
                <p:nvPr/>
              </p:nvGrpSpPr>
              <p:grpSpPr bwMode="auto">
                <a:xfrm>
                  <a:off x="2547" y="2009"/>
                  <a:ext cx="345" cy="129"/>
                  <a:chOff x="3775" y="3325"/>
                  <a:chExt cx="364" cy="129"/>
                </a:xfrm>
              </p:grpSpPr>
              <p:sp>
                <p:nvSpPr>
                  <p:cNvPr id="105528" name="Line 303"/>
                  <p:cNvSpPr>
                    <a:spLocks noChangeShapeType="1"/>
                  </p:cNvSpPr>
                  <p:nvPr/>
                </p:nvSpPr>
                <p:spPr bwMode="auto">
                  <a:xfrm>
                    <a:off x="3775" y="3400"/>
                    <a:ext cx="146" cy="0"/>
                  </a:xfrm>
                  <a:prstGeom prst="line">
                    <a:avLst/>
                  </a:prstGeom>
                  <a:noFill/>
                  <a:ln w="25400">
                    <a:solidFill>
                      <a:srgbClr val="FF0000"/>
                    </a:solidFill>
                    <a:round/>
                    <a:headEnd/>
                    <a:tailEnd/>
                  </a:ln>
                </p:spPr>
                <p:txBody>
                  <a:bodyPr/>
                  <a:lstStyle/>
                  <a:p>
                    <a:endParaRPr lang="zh-CN" altLang="en-US"/>
                  </a:p>
                </p:txBody>
              </p:sp>
              <p:sp>
                <p:nvSpPr>
                  <p:cNvPr id="105529" name="Line 304"/>
                  <p:cNvSpPr>
                    <a:spLocks noChangeShapeType="1"/>
                  </p:cNvSpPr>
                  <p:nvPr/>
                </p:nvSpPr>
                <p:spPr bwMode="auto">
                  <a:xfrm>
                    <a:off x="3979" y="3399"/>
                    <a:ext cx="160" cy="0"/>
                  </a:xfrm>
                  <a:prstGeom prst="line">
                    <a:avLst/>
                  </a:prstGeom>
                  <a:noFill/>
                  <a:ln w="25400">
                    <a:solidFill>
                      <a:srgbClr val="FF0000"/>
                    </a:solidFill>
                    <a:round/>
                    <a:headEnd/>
                    <a:tailEnd/>
                  </a:ln>
                </p:spPr>
                <p:txBody>
                  <a:bodyPr/>
                  <a:lstStyle/>
                  <a:p>
                    <a:endParaRPr lang="zh-CN" altLang="en-US"/>
                  </a:p>
                </p:txBody>
              </p:sp>
              <p:grpSp>
                <p:nvGrpSpPr>
                  <p:cNvPr id="105530" name="Group 305"/>
                  <p:cNvGrpSpPr>
                    <a:grpSpLocks/>
                  </p:cNvGrpSpPr>
                  <p:nvPr/>
                </p:nvGrpSpPr>
                <p:grpSpPr bwMode="auto">
                  <a:xfrm>
                    <a:off x="3926" y="3325"/>
                    <a:ext cx="55" cy="129"/>
                    <a:chOff x="5147" y="2770"/>
                    <a:chExt cx="55" cy="129"/>
                  </a:xfrm>
                </p:grpSpPr>
                <p:sp>
                  <p:nvSpPr>
                    <p:cNvPr id="105531" name="Line 306"/>
                    <p:cNvSpPr>
                      <a:spLocks noChangeShapeType="1"/>
                    </p:cNvSpPr>
                    <p:nvPr/>
                  </p:nvSpPr>
                  <p:spPr bwMode="auto">
                    <a:xfrm>
                      <a:off x="5147" y="2770"/>
                      <a:ext cx="0" cy="128"/>
                    </a:xfrm>
                    <a:prstGeom prst="line">
                      <a:avLst/>
                    </a:prstGeom>
                    <a:noFill/>
                    <a:ln w="25400">
                      <a:solidFill>
                        <a:srgbClr val="FF0000"/>
                      </a:solidFill>
                      <a:round/>
                      <a:headEnd/>
                      <a:tailEnd/>
                    </a:ln>
                  </p:spPr>
                  <p:txBody>
                    <a:bodyPr/>
                    <a:lstStyle/>
                    <a:p>
                      <a:endParaRPr lang="zh-CN" altLang="en-US"/>
                    </a:p>
                  </p:txBody>
                </p:sp>
                <p:sp>
                  <p:nvSpPr>
                    <p:cNvPr id="105532" name="Line 307"/>
                    <p:cNvSpPr>
                      <a:spLocks noChangeShapeType="1"/>
                    </p:cNvSpPr>
                    <p:nvPr/>
                  </p:nvSpPr>
                  <p:spPr bwMode="auto">
                    <a:xfrm>
                      <a:off x="5202" y="2771"/>
                      <a:ext cx="0" cy="128"/>
                    </a:xfrm>
                    <a:prstGeom prst="line">
                      <a:avLst/>
                    </a:prstGeom>
                    <a:noFill/>
                    <a:ln w="25400">
                      <a:solidFill>
                        <a:srgbClr val="FF0000"/>
                      </a:solidFill>
                      <a:round/>
                      <a:headEnd/>
                      <a:tailEnd/>
                    </a:ln>
                  </p:spPr>
                  <p:txBody>
                    <a:bodyPr/>
                    <a:lstStyle/>
                    <a:p>
                      <a:endParaRPr lang="zh-CN" altLang="en-US"/>
                    </a:p>
                  </p:txBody>
                </p:sp>
              </p:grpSp>
            </p:grpSp>
            <p:sp>
              <p:nvSpPr>
                <p:cNvPr id="105527" name="Rectangle 308"/>
                <p:cNvSpPr>
                  <a:spLocks noChangeArrowheads="1"/>
                </p:cNvSpPr>
                <p:nvPr/>
              </p:nvSpPr>
              <p:spPr bwMode="auto">
                <a:xfrm>
                  <a:off x="2346" y="1926"/>
                  <a:ext cx="237" cy="288"/>
                </a:xfrm>
                <a:prstGeom prst="rect">
                  <a:avLst/>
                </a:prstGeom>
                <a:noFill/>
                <a:ln w="9525">
                  <a:noFill/>
                  <a:miter lim="800000"/>
                  <a:headEnd/>
                  <a:tailEnd/>
                </a:ln>
              </p:spPr>
              <p:txBody>
                <a:bodyPr wrap="none">
                  <a:spAutoFit/>
                </a:bodyPr>
                <a:lstStyle/>
                <a:p>
                  <a:r>
                    <a:rPr lang="en-US" altLang="zh-CN" i="1">
                      <a:latin typeface="Times New Roman" pitchFamily="18" charset="0"/>
                    </a:rPr>
                    <a:t>v</a:t>
                  </a:r>
                  <a:r>
                    <a:rPr lang="en-US" altLang="zh-CN" baseline="-25000">
                      <a:latin typeface="Times New Roman" pitchFamily="18" charset="0"/>
                    </a:rPr>
                    <a:t>i</a:t>
                  </a:r>
                </a:p>
              </p:txBody>
            </p:sp>
          </p:grpSp>
          <p:sp>
            <p:nvSpPr>
              <p:cNvPr id="105525" name="Text Box 309"/>
              <p:cNvSpPr txBox="1">
                <a:spLocks noChangeArrowheads="1"/>
              </p:cNvSpPr>
              <p:nvPr/>
            </p:nvSpPr>
            <p:spPr bwMode="auto">
              <a:xfrm>
                <a:off x="2696" y="1910"/>
                <a:ext cx="238" cy="212"/>
              </a:xfrm>
              <a:prstGeom prst="rect">
                <a:avLst/>
              </a:prstGeom>
              <a:noFill/>
              <a:ln w="9525">
                <a:noFill/>
                <a:miter lim="800000"/>
                <a:headEnd/>
                <a:tailEnd/>
              </a:ln>
            </p:spPr>
            <p:txBody>
              <a:bodyPr>
                <a:spAutoFit/>
              </a:bodyPr>
              <a:lstStyle/>
              <a:p>
                <a:pPr>
                  <a:spcBef>
                    <a:spcPct val="50000"/>
                  </a:spcBef>
                </a:pPr>
                <a:r>
                  <a:rPr lang="en-US" altLang="zh-CN" sz="1600">
                    <a:solidFill>
                      <a:srgbClr val="FF0000"/>
                    </a:solidFill>
                    <a:latin typeface="Times New Roman" pitchFamily="18" charset="0"/>
                  </a:rPr>
                  <a:t>+</a:t>
                </a:r>
              </a:p>
            </p:txBody>
          </p:sp>
        </p:grpSp>
      </p:grpSp>
      <p:sp>
        <p:nvSpPr>
          <p:cNvPr id="494902" name="Text Box 310"/>
          <p:cNvSpPr txBox="1">
            <a:spLocks noChangeArrowheads="1"/>
          </p:cNvSpPr>
          <p:nvPr/>
        </p:nvSpPr>
        <p:spPr bwMode="auto">
          <a:xfrm>
            <a:off x="444500" y="1722438"/>
            <a:ext cx="4267200" cy="946150"/>
          </a:xfrm>
          <a:prstGeom prst="rect">
            <a:avLst/>
          </a:prstGeom>
          <a:noFill/>
          <a:ln w="9525">
            <a:noFill/>
            <a:miter lim="800000"/>
            <a:headEnd/>
            <a:tailEnd/>
          </a:ln>
        </p:spPr>
        <p:txBody>
          <a:bodyPr>
            <a:spAutoFit/>
          </a:bodyPr>
          <a:lstStyle/>
          <a:p>
            <a:pPr>
              <a:spcBef>
                <a:spcPct val="50000"/>
              </a:spcBef>
            </a:pPr>
            <a:r>
              <a:rPr lang="zh-CN" altLang="en-US" sz="2800">
                <a:latin typeface="Times New Roman" pitchFamily="18" charset="0"/>
              </a:rPr>
              <a:t>因</a:t>
            </a:r>
            <a:r>
              <a:rPr lang="en-US" altLang="zh-CN" sz="2800">
                <a:latin typeface="Times New Roman" pitchFamily="18" charset="0"/>
              </a:rPr>
              <a:t>T</a:t>
            </a:r>
            <a:r>
              <a:rPr lang="en-US" altLang="zh-CN" sz="2800" baseline="-25000">
                <a:latin typeface="Times New Roman" pitchFamily="18" charset="0"/>
              </a:rPr>
              <a:t>1</a:t>
            </a:r>
            <a:r>
              <a:rPr lang="zh-CN" altLang="en-US" sz="2800">
                <a:latin typeface="Times New Roman" pitchFamily="18" charset="0"/>
              </a:rPr>
              <a:t>和</a:t>
            </a:r>
            <a:r>
              <a:rPr lang="en-US" altLang="zh-CN" sz="2800">
                <a:latin typeface="Times New Roman" pitchFamily="18" charset="0"/>
              </a:rPr>
              <a:t>T</a:t>
            </a:r>
            <a:r>
              <a:rPr lang="en-US" altLang="zh-CN" sz="2800" baseline="-25000">
                <a:latin typeface="Times New Roman" pitchFamily="18" charset="0"/>
              </a:rPr>
              <a:t>2</a:t>
            </a:r>
            <a:r>
              <a:rPr lang="zh-CN" altLang="en-US" sz="2800">
                <a:latin typeface="Times New Roman" pitchFamily="18" charset="0"/>
              </a:rPr>
              <a:t>串联，故称串联放大电路。</a:t>
            </a:r>
          </a:p>
        </p:txBody>
      </p:sp>
      <p:sp>
        <p:nvSpPr>
          <p:cNvPr id="494974" name="Text Box 382"/>
          <p:cNvSpPr txBox="1">
            <a:spLocks noChangeArrowheads="1"/>
          </p:cNvSpPr>
          <p:nvPr/>
        </p:nvSpPr>
        <p:spPr bwMode="auto">
          <a:xfrm>
            <a:off x="246063" y="2913063"/>
            <a:ext cx="3875087" cy="519112"/>
          </a:xfrm>
          <a:prstGeom prst="rect">
            <a:avLst/>
          </a:prstGeom>
          <a:noFill/>
          <a:ln w="9525">
            <a:noFill/>
            <a:miter lim="800000"/>
            <a:headEnd/>
            <a:tailEnd/>
          </a:ln>
        </p:spPr>
        <p:txBody>
          <a:bodyPr>
            <a:spAutoFit/>
          </a:bodyPr>
          <a:lstStyle/>
          <a:p>
            <a:pPr>
              <a:spcBef>
                <a:spcPct val="50000"/>
              </a:spcBef>
            </a:pPr>
            <a:r>
              <a:rPr lang="en-US" altLang="zh-CN" sz="2800">
                <a:solidFill>
                  <a:srgbClr val="CC0000"/>
                </a:solidFill>
                <a:latin typeface="Times New Roman" pitchFamily="18" charset="0"/>
              </a:rPr>
              <a:t>2.  </a:t>
            </a:r>
            <a:r>
              <a:rPr lang="zh-CN" altLang="en-US" sz="2800">
                <a:solidFill>
                  <a:srgbClr val="CC0000"/>
                </a:solidFill>
                <a:latin typeface="Times New Roman" pitchFamily="18" charset="0"/>
              </a:rPr>
              <a:t>静态分析</a:t>
            </a:r>
          </a:p>
        </p:txBody>
      </p:sp>
      <p:sp>
        <p:nvSpPr>
          <p:cNvPr id="494975" name="Rectangle 383"/>
          <p:cNvSpPr>
            <a:spLocks noChangeArrowheads="1"/>
          </p:cNvSpPr>
          <p:nvPr/>
        </p:nvSpPr>
        <p:spPr bwMode="auto">
          <a:xfrm>
            <a:off x="4826000" y="2247900"/>
            <a:ext cx="812800" cy="635000"/>
          </a:xfrm>
          <a:prstGeom prst="rect">
            <a:avLst/>
          </a:prstGeom>
          <a:solidFill>
            <a:srgbClr val="FFFFFF"/>
          </a:solidFill>
          <a:ln w="9525">
            <a:solidFill>
              <a:srgbClr val="FFFFFF"/>
            </a:solidFill>
            <a:miter lim="800000"/>
            <a:headEnd/>
            <a:tailEnd/>
          </a:ln>
        </p:spPr>
        <p:txBody>
          <a:bodyPr wrap="none" anchor="ctr"/>
          <a:lstStyle/>
          <a:p>
            <a:endParaRPr lang="zh-CN" altLang="en-US" sz="3600">
              <a:latin typeface="Times New Roman" pitchFamily="18" charset="0"/>
            </a:endParaRPr>
          </a:p>
        </p:txBody>
      </p:sp>
      <p:grpSp>
        <p:nvGrpSpPr>
          <p:cNvPr id="494595" name="Group 386"/>
          <p:cNvGrpSpPr>
            <a:grpSpLocks/>
          </p:cNvGrpSpPr>
          <p:nvPr/>
        </p:nvGrpSpPr>
        <p:grpSpPr bwMode="auto">
          <a:xfrm>
            <a:off x="6781800" y="2882900"/>
            <a:ext cx="711200" cy="927100"/>
            <a:chOff x="4272" y="1928"/>
            <a:chExt cx="448" cy="584"/>
          </a:xfrm>
        </p:grpSpPr>
        <p:sp>
          <p:nvSpPr>
            <p:cNvPr id="105520" name="Rectangle 384"/>
            <p:cNvSpPr>
              <a:spLocks noChangeArrowheads="1"/>
            </p:cNvSpPr>
            <p:nvPr/>
          </p:nvSpPr>
          <p:spPr bwMode="auto">
            <a:xfrm>
              <a:off x="4272" y="1928"/>
              <a:ext cx="344" cy="200"/>
            </a:xfrm>
            <a:prstGeom prst="rect">
              <a:avLst/>
            </a:prstGeom>
            <a:solidFill>
              <a:srgbClr val="FFFFFF"/>
            </a:solidFill>
            <a:ln w="9525">
              <a:solidFill>
                <a:srgbClr val="FFFFFF"/>
              </a:solidFill>
              <a:miter lim="800000"/>
              <a:headEnd/>
              <a:tailEnd/>
            </a:ln>
          </p:spPr>
          <p:txBody>
            <a:bodyPr wrap="none" anchor="ctr"/>
            <a:lstStyle/>
            <a:p>
              <a:endParaRPr lang="zh-CN" altLang="en-US" sz="3600">
                <a:latin typeface="Times New Roman" pitchFamily="18" charset="0"/>
              </a:endParaRPr>
            </a:p>
          </p:txBody>
        </p:sp>
        <p:sp>
          <p:nvSpPr>
            <p:cNvPr id="105521" name="Rectangle 385"/>
            <p:cNvSpPr>
              <a:spLocks noChangeArrowheads="1"/>
            </p:cNvSpPr>
            <p:nvPr/>
          </p:nvSpPr>
          <p:spPr bwMode="auto">
            <a:xfrm>
              <a:off x="4456" y="2120"/>
              <a:ext cx="264" cy="392"/>
            </a:xfrm>
            <a:prstGeom prst="rect">
              <a:avLst/>
            </a:prstGeom>
            <a:solidFill>
              <a:srgbClr val="FFFFFF"/>
            </a:solidFill>
            <a:ln w="9525">
              <a:solidFill>
                <a:srgbClr val="FFFFFF"/>
              </a:solidFill>
              <a:miter lim="800000"/>
              <a:headEnd/>
              <a:tailEnd/>
            </a:ln>
          </p:spPr>
          <p:txBody>
            <a:bodyPr wrap="none" anchor="ctr"/>
            <a:lstStyle/>
            <a:p>
              <a:endParaRPr lang="zh-CN" altLang="en-US" sz="3600">
                <a:latin typeface="Times New Roman" pitchFamily="18" charset="0"/>
              </a:endParaRPr>
            </a:p>
          </p:txBody>
        </p:sp>
      </p:grpSp>
      <p:grpSp>
        <p:nvGrpSpPr>
          <p:cNvPr id="494596" name="Group 391"/>
          <p:cNvGrpSpPr>
            <a:grpSpLocks/>
          </p:cNvGrpSpPr>
          <p:nvPr/>
        </p:nvGrpSpPr>
        <p:grpSpPr bwMode="auto">
          <a:xfrm>
            <a:off x="7581900" y="1866900"/>
            <a:ext cx="1054100" cy="2324100"/>
            <a:chOff x="4776" y="1288"/>
            <a:chExt cx="664" cy="1464"/>
          </a:xfrm>
        </p:grpSpPr>
        <p:sp>
          <p:nvSpPr>
            <p:cNvPr id="105516" name="Rectangle 387"/>
            <p:cNvSpPr>
              <a:spLocks noChangeArrowheads="1"/>
            </p:cNvSpPr>
            <p:nvPr/>
          </p:nvSpPr>
          <p:spPr bwMode="auto">
            <a:xfrm>
              <a:off x="4784" y="1288"/>
              <a:ext cx="344" cy="200"/>
            </a:xfrm>
            <a:prstGeom prst="rect">
              <a:avLst/>
            </a:prstGeom>
            <a:solidFill>
              <a:srgbClr val="FFFFFF"/>
            </a:solidFill>
            <a:ln w="9525">
              <a:solidFill>
                <a:srgbClr val="FFFFFF"/>
              </a:solidFill>
              <a:miter lim="800000"/>
              <a:headEnd/>
              <a:tailEnd/>
            </a:ln>
          </p:spPr>
          <p:txBody>
            <a:bodyPr wrap="none" anchor="ctr"/>
            <a:lstStyle/>
            <a:p>
              <a:endParaRPr lang="zh-CN" altLang="en-US" sz="3600">
                <a:latin typeface="Times New Roman" pitchFamily="18" charset="0"/>
              </a:endParaRPr>
            </a:p>
          </p:txBody>
        </p:sp>
        <p:sp>
          <p:nvSpPr>
            <p:cNvPr id="105517" name="Rectangle 388"/>
            <p:cNvSpPr>
              <a:spLocks noChangeArrowheads="1"/>
            </p:cNvSpPr>
            <p:nvPr/>
          </p:nvSpPr>
          <p:spPr bwMode="auto">
            <a:xfrm>
              <a:off x="5048" y="1368"/>
              <a:ext cx="184" cy="1200"/>
            </a:xfrm>
            <a:prstGeom prst="rect">
              <a:avLst/>
            </a:prstGeom>
            <a:solidFill>
              <a:srgbClr val="FFFFFF"/>
            </a:solidFill>
            <a:ln w="9525">
              <a:solidFill>
                <a:srgbClr val="FFFFFF"/>
              </a:solidFill>
              <a:miter lim="800000"/>
              <a:headEnd/>
              <a:tailEnd/>
            </a:ln>
          </p:spPr>
          <p:txBody>
            <a:bodyPr wrap="none" anchor="ctr"/>
            <a:lstStyle/>
            <a:p>
              <a:endParaRPr lang="zh-CN" altLang="en-US" sz="3600">
                <a:latin typeface="Times New Roman" pitchFamily="18" charset="0"/>
              </a:endParaRPr>
            </a:p>
          </p:txBody>
        </p:sp>
        <p:sp>
          <p:nvSpPr>
            <p:cNvPr id="105518" name="Rectangle 389"/>
            <p:cNvSpPr>
              <a:spLocks noChangeArrowheads="1"/>
            </p:cNvSpPr>
            <p:nvPr/>
          </p:nvSpPr>
          <p:spPr bwMode="auto">
            <a:xfrm>
              <a:off x="5000" y="1952"/>
              <a:ext cx="440" cy="512"/>
            </a:xfrm>
            <a:prstGeom prst="rect">
              <a:avLst/>
            </a:prstGeom>
            <a:solidFill>
              <a:srgbClr val="FFFFFF"/>
            </a:solidFill>
            <a:ln w="9525">
              <a:solidFill>
                <a:srgbClr val="FFFFFF"/>
              </a:solidFill>
              <a:miter lim="800000"/>
              <a:headEnd/>
              <a:tailEnd/>
            </a:ln>
          </p:spPr>
          <p:txBody>
            <a:bodyPr wrap="none" anchor="ctr"/>
            <a:lstStyle/>
            <a:p>
              <a:endParaRPr lang="zh-CN" altLang="en-US" sz="3600">
                <a:latin typeface="Times New Roman" pitchFamily="18" charset="0"/>
              </a:endParaRPr>
            </a:p>
          </p:txBody>
        </p:sp>
        <p:sp>
          <p:nvSpPr>
            <p:cNvPr id="105519" name="Rectangle 390"/>
            <p:cNvSpPr>
              <a:spLocks noChangeArrowheads="1"/>
            </p:cNvSpPr>
            <p:nvPr/>
          </p:nvSpPr>
          <p:spPr bwMode="auto">
            <a:xfrm>
              <a:off x="4776" y="2240"/>
              <a:ext cx="440" cy="512"/>
            </a:xfrm>
            <a:prstGeom prst="rect">
              <a:avLst/>
            </a:prstGeom>
            <a:solidFill>
              <a:srgbClr val="FFFFFF"/>
            </a:solidFill>
            <a:ln w="9525">
              <a:solidFill>
                <a:srgbClr val="FFFFFF"/>
              </a:solidFill>
              <a:miter lim="800000"/>
              <a:headEnd/>
              <a:tailEnd/>
            </a:ln>
          </p:spPr>
          <p:txBody>
            <a:bodyPr wrap="none" anchor="ctr"/>
            <a:lstStyle/>
            <a:p>
              <a:endParaRPr lang="zh-CN" altLang="en-US" sz="3600">
                <a:latin typeface="Times New Roman" pitchFamily="18" charset="0"/>
              </a:endParaRPr>
            </a:p>
          </p:txBody>
        </p:sp>
      </p:grpSp>
      <p:grpSp>
        <p:nvGrpSpPr>
          <p:cNvPr id="494598" name="Group 395"/>
          <p:cNvGrpSpPr>
            <a:grpSpLocks/>
          </p:cNvGrpSpPr>
          <p:nvPr/>
        </p:nvGrpSpPr>
        <p:grpSpPr bwMode="auto">
          <a:xfrm>
            <a:off x="6781800" y="1282700"/>
            <a:ext cx="2120900" cy="1587500"/>
            <a:chOff x="4272" y="968"/>
            <a:chExt cx="1336" cy="968"/>
          </a:xfrm>
        </p:grpSpPr>
        <p:sp>
          <p:nvSpPr>
            <p:cNvPr id="105513" name="Rectangle 392"/>
            <p:cNvSpPr>
              <a:spLocks noChangeArrowheads="1"/>
            </p:cNvSpPr>
            <p:nvPr/>
          </p:nvSpPr>
          <p:spPr bwMode="auto">
            <a:xfrm>
              <a:off x="5152" y="968"/>
              <a:ext cx="456" cy="968"/>
            </a:xfrm>
            <a:prstGeom prst="rect">
              <a:avLst/>
            </a:prstGeom>
            <a:solidFill>
              <a:srgbClr val="FFFFFF"/>
            </a:solidFill>
            <a:ln w="9525">
              <a:solidFill>
                <a:srgbClr val="FFFFFF"/>
              </a:solidFill>
              <a:miter lim="800000"/>
              <a:headEnd/>
              <a:tailEnd/>
            </a:ln>
          </p:spPr>
          <p:txBody>
            <a:bodyPr wrap="none" anchor="ctr"/>
            <a:lstStyle/>
            <a:p>
              <a:endParaRPr lang="zh-CN" altLang="en-US" sz="3600">
                <a:latin typeface="Times New Roman" pitchFamily="18" charset="0"/>
              </a:endParaRPr>
            </a:p>
          </p:txBody>
        </p:sp>
        <p:sp>
          <p:nvSpPr>
            <p:cNvPr id="105514" name="Rectangle 393"/>
            <p:cNvSpPr>
              <a:spLocks noChangeArrowheads="1"/>
            </p:cNvSpPr>
            <p:nvPr/>
          </p:nvSpPr>
          <p:spPr bwMode="auto">
            <a:xfrm>
              <a:off x="4768" y="1032"/>
              <a:ext cx="456" cy="272"/>
            </a:xfrm>
            <a:prstGeom prst="rect">
              <a:avLst/>
            </a:prstGeom>
            <a:solidFill>
              <a:srgbClr val="FFFFFF"/>
            </a:solidFill>
            <a:ln w="9525">
              <a:solidFill>
                <a:srgbClr val="FFFFFF"/>
              </a:solidFill>
              <a:miter lim="800000"/>
              <a:headEnd/>
              <a:tailEnd/>
            </a:ln>
          </p:spPr>
          <p:txBody>
            <a:bodyPr wrap="none" anchor="ctr"/>
            <a:lstStyle/>
            <a:p>
              <a:endParaRPr lang="zh-CN" altLang="en-US" sz="3600">
                <a:latin typeface="Times New Roman" pitchFamily="18" charset="0"/>
              </a:endParaRPr>
            </a:p>
          </p:txBody>
        </p:sp>
        <p:sp>
          <p:nvSpPr>
            <p:cNvPr id="105515" name="Rectangle 394"/>
            <p:cNvSpPr>
              <a:spLocks noChangeArrowheads="1"/>
            </p:cNvSpPr>
            <p:nvPr/>
          </p:nvSpPr>
          <p:spPr bwMode="auto">
            <a:xfrm>
              <a:off x="4272" y="1064"/>
              <a:ext cx="464" cy="144"/>
            </a:xfrm>
            <a:prstGeom prst="rect">
              <a:avLst/>
            </a:prstGeom>
            <a:solidFill>
              <a:srgbClr val="FFFFFF"/>
            </a:solidFill>
            <a:ln w="9525">
              <a:solidFill>
                <a:srgbClr val="FFFFFF"/>
              </a:solidFill>
              <a:miter lim="800000"/>
              <a:headEnd/>
              <a:tailEnd/>
            </a:ln>
          </p:spPr>
          <p:txBody>
            <a:bodyPr wrap="none" anchor="ctr"/>
            <a:lstStyle/>
            <a:p>
              <a:endParaRPr lang="zh-CN" altLang="en-US" sz="3600">
                <a:latin typeface="Times New Roman" pitchFamily="18" charset="0"/>
              </a:endParaRPr>
            </a:p>
          </p:txBody>
        </p:sp>
      </p:grpSp>
      <p:sp>
        <p:nvSpPr>
          <p:cNvPr id="494988" name="Text Box 396"/>
          <p:cNvSpPr txBox="1">
            <a:spLocks noChangeArrowheads="1"/>
          </p:cNvSpPr>
          <p:nvPr/>
        </p:nvSpPr>
        <p:spPr bwMode="auto">
          <a:xfrm>
            <a:off x="5008563" y="2436813"/>
            <a:ext cx="685800" cy="396875"/>
          </a:xfrm>
          <a:prstGeom prst="rect">
            <a:avLst/>
          </a:prstGeom>
          <a:noFill/>
          <a:ln w="9525">
            <a:noFill/>
            <a:miter lim="800000"/>
            <a:headEnd/>
            <a:tailEnd/>
          </a:ln>
        </p:spPr>
        <p:txBody>
          <a:bodyPr>
            <a:spAutoFit/>
          </a:bodyPr>
          <a:lstStyle/>
          <a:p>
            <a:pPr>
              <a:spcBef>
                <a:spcPct val="50000"/>
              </a:spcBef>
            </a:pPr>
            <a:r>
              <a:rPr lang="en-US" altLang="zh-CN" sz="2000">
                <a:solidFill>
                  <a:srgbClr val="CC0000"/>
                </a:solidFill>
                <a:latin typeface="Times New Roman" pitchFamily="18" charset="0"/>
              </a:rPr>
              <a:t>V</a:t>
            </a:r>
            <a:r>
              <a:rPr lang="en-US" altLang="zh-CN" sz="2000" baseline="-25000">
                <a:solidFill>
                  <a:srgbClr val="CC0000"/>
                </a:solidFill>
                <a:latin typeface="Times New Roman" pitchFamily="18" charset="0"/>
              </a:rPr>
              <a:t>B1</a:t>
            </a:r>
          </a:p>
        </p:txBody>
      </p:sp>
      <p:sp>
        <p:nvSpPr>
          <p:cNvPr id="494989" name="Text Box 397"/>
          <p:cNvSpPr txBox="1">
            <a:spLocks noChangeArrowheads="1"/>
          </p:cNvSpPr>
          <p:nvPr/>
        </p:nvSpPr>
        <p:spPr bwMode="auto">
          <a:xfrm>
            <a:off x="7531100" y="1790700"/>
            <a:ext cx="685800" cy="396875"/>
          </a:xfrm>
          <a:prstGeom prst="rect">
            <a:avLst/>
          </a:prstGeom>
          <a:noFill/>
          <a:ln w="9525">
            <a:noFill/>
            <a:miter lim="800000"/>
            <a:headEnd/>
            <a:tailEnd/>
          </a:ln>
        </p:spPr>
        <p:txBody>
          <a:bodyPr>
            <a:spAutoFit/>
          </a:bodyPr>
          <a:lstStyle/>
          <a:p>
            <a:pPr>
              <a:spcBef>
                <a:spcPct val="50000"/>
              </a:spcBef>
            </a:pPr>
            <a:r>
              <a:rPr lang="en-US" altLang="zh-CN" sz="2000">
                <a:solidFill>
                  <a:srgbClr val="CC0000"/>
                </a:solidFill>
                <a:latin typeface="Times New Roman" pitchFamily="18" charset="0"/>
              </a:rPr>
              <a:t>V</a:t>
            </a:r>
            <a:r>
              <a:rPr lang="en-US" altLang="zh-CN" sz="2000" baseline="-25000">
                <a:solidFill>
                  <a:srgbClr val="CC0000"/>
                </a:solidFill>
                <a:latin typeface="Times New Roman" pitchFamily="18" charset="0"/>
              </a:rPr>
              <a:t>B2</a:t>
            </a:r>
          </a:p>
        </p:txBody>
      </p:sp>
      <p:grpSp>
        <p:nvGrpSpPr>
          <p:cNvPr id="494599" name="Group 400"/>
          <p:cNvGrpSpPr>
            <a:grpSpLocks/>
          </p:cNvGrpSpPr>
          <p:nvPr/>
        </p:nvGrpSpPr>
        <p:grpSpPr bwMode="auto">
          <a:xfrm>
            <a:off x="6235700" y="3136900"/>
            <a:ext cx="685800" cy="609600"/>
            <a:chOff x="2608" y="2392"/>
            <a:chExt cx="432" cy="384"/>
          </a:xfrm>
        </p:grpSpPr>
        <p:sp>
          <p:nvSpPr>
            <p:cNvPr id="105511" name="Text Box 398"/>
            <p:cNvSpPr txBox="1">
              <a:spLocks noChangeArrowheads="1"/>
            </p:cNvSpPr>
            <p:nvPr/>
          </p:nvSpPr>
          <p:spPr bwMode="auto">
            <a:xfrm>
              <a:off x="2608" y="2424"/>
              <a:ext cx="432" cy="250"/>
            </a:xfrm>
            <a:prstGeom prst="rect">
              <a:avLst/>
            </a:prstGeom>
            <a:noFill/>
            <a:ln w="9525">
              <a:noFill/>
              <a:miter lim="800000"/>
              <a:headEnd/>
              <a:tailEnd/>
            </a:ln>
          </p:spPr>
          <p:txBody>
            <a:bodyPr>
              <a:spAutoFit/>
            </a:bodyPr>
            <a:lstStyle/>
            <a:p>
              <a:pPr>
                <a:spcBef>
                  <a:spcPct val="50000"/>
                </a:spcBef>
              </a:pPr>
              <a:r>
                <a:rPr lang="en-US" altLang="zh-CN" sz="2000">
                  <a:solidFill>
                    <a:srgbClr val="CC0000"/>
                  </a:solidFill>
                  <a:latin typeface="Times New Roman" pitchFamily="18" charset="0"/>
                </a:rPr>
                <a:t>I</a:t>
              </a:r>
              <a:r>
                <a:rPr lang="en-US" altLang="zh-CN" sz="2000" baseline="-25000">
                  <a:solidFill>
                    <a:srgbClr val="CC0000"/>
                  </a:solidFill>
                  <a:latin typeface="Times New Roman" pitchFamily="18" charset="0"/>
                </a:rPr>
                <a:t>E1</a:t>
              </a:r>
            </a:p>
          </p:txBody>
        </p:sp>
        <p:sp>
          <p:nvSpPr>
            <p:cNvPr id="105512" name="Line 399"/>
            <p:cNvSpPr>
              <a:spLocks noChangeShapeType="1"/>
            </p:cNvSpPr>
            <p:nvPr/>
          </p:nvSpPr>
          <p:spPr bwMode="auto">
            <a:xfrm>
              <a:off x="2856" y="2392"/>
              <a:ext cx="0" cy="384"/>
            </a:xfrm>
            <a:prstGeom prst="line">
              <a:avLst/>
            </a:prstGeom>
            <a:noFill/>
            <a:ln w="9525">
              <a:solidFill>
                <a:schemeClr val="tx1"/>
              </a:solidFill>
              <a:round/>
              <a:headEnd/>
              <a:tailEnd type="triangle" w="med" len="med"/>
            </a:ln>
          </p:spPr>
          <p:txBody>
            <a:bodyPr/>
            <a:lstStyle/>
            <a:p>
              <a:endParaRPr lang="zh-CN" altLang="en-US"/>
            </a:p>
          </p:txBody>
        </p:sp>
      </p:grpSp>
      <p:grpSp>
        <p:nvGrpSpPr>
          <p:cNvPr id="494600" name="Group 401"/>
          <p:cNvGrpSpPr>
            <a:grpSpLocks/>
          </p:cNvGrpSpPr>
          <p:nvPr/>
        </p:nvGrpSpPr>
        <p:grpSpPr bwMode="auto">
          <a:xfrm>
            <a:off x="6223000" y="977900"/>
            <a:ext cx="685800" cy="609600"/>
            <a:chOff x="2608" y="2392"/>
            <a:chExt cx="432" cy="384"/>
          </a:xfrm>
        </p:grpSpPr>
        <p:sp>
          <p:nvSpPr>
            <p:cNvPr id="105509" name="Text Box 402"/>
            <p:cNvSpPr txBox="1">
              <a:spLocks noChangeArrowheads="1"/>
            </p:cNvSpPr>
            <p:nvPr/>
          </p:nvSpPr>
          <p:spPr bwMode="auto">
            <a:xfrm>
              <a:off x="2608" y="2424"/>
              <a:ext cx="432" cy="250"/>
            </a:xfrm>
            <a:prstGeom prst="rect">
              <a:avLst/>
            </a:prstGeom>
            <a:noFill/>
            <a:ln w="9525">
              <a:noFill/>
              <a:miter lim="800000"/>
              <a:headEnd/>
              <a:tailEnd/>
            </a:ln>
          </p:spPr>
          <p:txBody>
            <a:bodyPr>
              <a:spAutoFit/>
            </a:bodyPr>
            <a:lstStyle/>
            <a:p>
              <a:pPr>
                <a:spcBef>
                  <a:spcPct val="50000"/>
                </a:spcBef>
              </a:pPr>
              <a:r>
                <a:rPr lang="en-US" altLang="zh-CN" sz="2000">
                  <a:solidFill>
                    <a:srgbClr val="CC0000"/>
                  </a:solidFill>
                  <a:latin typeface="Times New Roman" pitchFamily="18" charset="0"/>
                </a:rPr>
                <a:t>I</a:t>
              </a:r>
              <a:r>
                <a:rPr lang="en-US" altLang="zh-CN" sz="2000" baseline="-25000">
                  <a:solidFill>
                    <a:srgbClr val="CC0000"/>
                  </a:solidFill>
                  <a:latin typeface="Times New Roman" pitchFamily="18" charset="0"/>
                </a:rPr>
                <a:t>C2</a:t>
              </a:r>
            </a:p>
          </p:txBody>
        </p:sp>
        <p:sp>
          <p:nvSpPr>
            <p:cNvPr id="105510" name="Line 403"/>
            <p:cNvSpPr>
              <a:spLocks noChangeShapeType="1"/>
            </p:cNvSpPr>
            <p:nvPr/>
          </p:nvSpPr>
          <p:spPr bwMode="auto">
            <a:xfrm>
              <a:off x="2856" y="2392"/>
              <a:ext cx="0" cy="384"/>
            </a:xfrm>
            <a:prstGeom prst="line">
              <a:avLst/>
            </a:prstGeom>
            <a:noFill/>
            <a:ln w="9525">
              <a:solidFill>
                <a:schemeClr val="tx1"/>
              </a:solidFill>
              <a:round/>
              <a:headEnd/>
              <a:tailEnd type="triangle" w="med" len="med"/>
            </a:ln>
          </p:spPr>
          <p:txBody>
            <a:bodyPr/>
            <a:lstStyle/>
            <a:p>
              <a:endParaRPr lang="zh-CN" altLang="en-US"/>
            </a:p>
          </p:txBody>
        </p:sp>
      </p:grpSp>
      <p:sp>
        <p:nvSpPr>
          <p:cNvPr id="494996" name="Text Box 404"/>
          <p:cNvSpPr txBox="1">
            <a:spLocks noChangeArrowheads="1"/>
          </p:cNvSpPr>
          <p:nvPr/>
        </p:nvSpPr>
        <p:spPr bwMode="auto">
          <a:xfrm>
            <a:off x="6705600" y="2794000"/>
            <a:ext cx="685800" cy="396875"/>
          </a:xfrm>
          <a:prstGeom prst="rect">
            <a:avLst/>
          </a:prstGeom>
          <a:noFill/>
          <a:ln w="9525">
            <a:noFill/>
            <a:miter lim="800000"/>
            <a:headEnd/>
            <a:tailEnd/>
          </a:ln>
        </p:spPr>
        <p:txBody>
          <a:bodyPr>
            <a:spAutoFit/>
          </a:bodyPr>
          <a:lstStyle/>
          <a:p>
            <a:pPr>
              <a:spcBef>
                <a:spcPct val="50000"/>
              </a:spcBef>
            </a:pPr>
            <a:r>
              <a:rPr lang="en-US" altLang="zh-CN" sz="2000">
                <a:solidFill>
                  <a:srgbClr val="CC0000"/>
                </a:solidFill>
                <a:latin typeface="Times New Roman" pitchFamily="18" charset="0"/>
              </a:rPr>
              <a:t>V</a:t>
            </a:r>
            <a:r>
              <a:rPr lang="en-US" altLang="zh-CN" sz="2000" baseline="-25000">
                <a:solidFill>
                  <a:srgbClr val="CC0000"/>
                </a:solidFill>
                <a:latin typeface="Times New Roman" pitchFamily="18" charset="0"/>
              </a:rPr>
              <a:t>E1</a:t>
            </a:r>
          </a:p>
        </p:txBody>
      </p:sp>
      <p:graphicFrame>
        <p:nvGraphicFramePr>
          <p:cNvPr id="494997" name="Object 405" descr="蓝色砂纸"/>
          <p:cNvGraphicFramePr>
            <a:graphicFrameLocks noChangeAspect="1"/>
          </p:cNvGraphicFramePr>
          <p:nvPr/>
        </p:nvGraphicFramePr>
        <p:xfrm>
          <a:off x="355600" y="3735388"/>
          <a:ext cx="2428875" cy="852487"/>
        </p:xfrm>
        <a:graphic>
          <a:graphicData uri="http://schemas.openxmlformats.org/presentationml/2006/ole">
            <p:oleObj spid="_x0000_s105482" name="Equation" r:id="rId3" imgW="1231366" imgH="431613" progId="Equation.DSMT4">
              <p:embed/>
            </p:oleObj>
          </a:graphicData>
        </a:graphic>
      </p:graphicFrame>
      <p:graphicFrame>
        <p:nvGraphicFramePr>
          <p:cNvPr id="494998" name="Object 406" descr="蓝色砂纸"/>
          <p:cNvGraphicFramePr>
            <a:graphicFrameLocks noChangeAspect="1"/>
          </p:cNvGraphicFramePr>
          <p:nvPr/>
        </p:nvGraphicFramePr>
        <p:xfrm>
          <a:off x="3249613" y="3668713"/>
          <a:ext cx="1857375" cy="865187"/>
        </p:xfrm>
        <a:graphic>
          <a:graphicData uri="http://schemas.openxmlformats.org/presentationml/2006/ole">
            <p:oleObj spid="_x0000_s105483" name="Equation" r:id="rId4" imgW="927100" imgH="431800" progId="Equation.DSMT4">
              <p:embed/>
            </p:oleObj>
          </a:graphicData>
        </a:graphic>
      </p:graphicFrame>
      <p:graphicFrame>
        <p:nvGraphicFramePr>
          <p:cNvPr id="494999" name="Object 407" descr="蓝色砂纸"/>
          <p:cNvGraphicFramePr>
            <a:graphicFrameLocks noChangeAspect="1"/>
          </p:cNvGraphicFramePr>
          <p:nvPr/>
        </p:nvGraphicFramePr>
        <p:xfrm>
          <a:off x="5789613" y="4068763"/>
          <a:ext cx="2328862" cy="528637"/>
        </p:xfrm>
        <a:graphic>
          <a:graphicData uri="http://schemas.openxmlformats.org/presentationml/2006/ole">
            <p:oleObj spid="_x0000_s105484" name="Equation" r:id="rId5" imgW="1066800" imgH="241300" progId="Equation.DSMT4">
              <p:embed/>
            </p:oleObj>
          </a:graphicData>
        </a:graphic>
      </p:graphicFrame>
      <p:graphicFrame>
        <p:nvGraphicFramePr>
          <p:cNvPr id="495000" name="Object 408" descr="蓝色砂纸"/>
          <p:cNvGraphicFramePr>
            <a:graphicFrameLocks noChangeAspect="1"/>
          </p:cNvGraphicFramePr>
          <p:nvPr/>
        </p:nvGraphicFramePr>
        <p:xfrm>
          <a:off x="338138" y="4843463"/>
          <a:ext cx="1219200" cy="500062"/>
        </p:xfrm>
        <a:graphic>
          <a:graphicData uri="http://schemas.openxmlformats.org/presentationml/2006/ole">
            <p:oleObj spid="_x0000_s105485" name="Equation" r:id="rId6" imgW="558800" imgH="228600" progId="Equation.DSMT4">
              <p:embed/>
            </p:oleObj>
          </a:graphicData>
        </a:graphic>
      </p:graphicFrame>
      <p:graphicFrame>
        <p:nvGraphicFramePr>
          <p:cNvPr id="495001" name="Object 409" descr="蓝色砂纸"/>
          <p:cNvGraphicFramePr>
            <a:graphicFrameLocks noChangeAspect="1"/>
          </p:cNvGraphicFramePr>
          <p:nvPr/>
        </p:nvGraphicFramePr>
        <p:xfrm>
          <a:off x="3195638" y="4584700"/>
          <a:ext cx="2506662" cy="862013"/>
        </p:xfrm>
        <a:graphic>
          <a:graphicData uri="http://schemas.openxmlformats.org/presentationml/2006/ole">
            <p:oleObj spid="_x0000_s105486" name="Equation" r:id="rId7" imgW="1257300" imgH="431800" progId="Equation.DSMT4">
              <p:embed/>
            </p:oleObj>
          </a:graphicData>
        </a:graphic>
      </p:graphicFrame>
      <p:graphicFrame>
        <p:nvGraphicFramePr>
          <p:cNvPr id="495002" name="Object 410" descr="蓝色砂纸"/>
          <p:cNvGraphicFramePr>
            <a:graphicFrameLocks noChangeAspect="1"/>
          </p:cNvGraphicFramePr>
          <p:nvPr/>
        </p:nvGraphicFramePr>
        <p:xfrm>
          <a:off x="246063" y="5695950"/>
          <a:ext cx="2770187" cy="498475"/>
        </p:xfrm>
        <a:graphic>
          <a:graphicData uri="http://schemas.openxmlformats.org/presentationml/2006/ole">
            <p:oleObj spid="_x0000_s105487" name="Equation" r:id="rId8" imgW="1270000" imgH="228600" progId="Equation.DSMT4">
              <p:embed/>
            </p:oleObj>
          </a:graphicData>
        </a:graphic>
      </p:graphicFrame>
      <p:graphicFrame>
        <p:nvGraphicFramePr>
          <p:cNvPr id="495003" name="Object 411" descr="蓝色砂纸"/>
          <p:cNvGraphicFramePr>
            <a:graphicFrameLocks noChangeAspect="1"/>
          </p:cNvGraphicFramePr>
          <p:nvPr/>
        </p:nvGraphicFramePr>
        <p:xfrm>
          <a:off x="3302000" y="5692775"/>
          <a:ext cx="2079625" cy="498475"/>
        </p:xfrm>
        <a:graphic>
          <a:graphicData uri="http://schemas.openxmlformats.org/presentationml/2006/ole">
            <p:oleObj spid="_x0000_s105488" name="Equation" r:id="rId9" imgW="952087" imgH="228501" progId="Equation.DSMT4">
              <p:embed/>
            </p:oleObj>
          </a:graphicData>
        </a:graphic>
      </p:graphicFrame>
      <p:graphicFrame>
        <p:nvGraphicFramePr>
          <p:cNvPr id="495004" name="Object 412" descr="蓝色砂纸"/>
          <p:cNvGraphicFramePr>
            <a:graphicFrameLocks noChangeAspect="1"/>
          </p:cNvGraphicFramePr>
          <p:nvPr/>
        </p:nvGraphicFramePr>
        <p:xfrm>
          <a:off x="5667375" y="5710238"/>
          <a:ext cx="3244850" cy="498475"/>
        </p:xfrm>
        <a:graphic>
          <a:graphicData uri="http://schemas.openxmlformats.org/presentationml/2006/ole">
            <p:oleObj spid="_x0000_s105489" name="Equation" r:id="rId10" imgW="1485900" imgH="228600" progId="Equation.DSMT4">
              <p:embed/>
            </p:oleObj>
          </a:graphicData>
        </a:graphic>
      </p:graphicFrame>
      <p:sp>
        <p:nvSpPr>
          <p:cNvPr id="105503" name="Text Box 13"/>
          <p:cNvSpPr txBox="1">
            <a:spLocks noChangeArrowheads="1"/>
          </p:cNvSpPr>
          <p:nvPr/>
        </p:nvSpPr>
        <p:spPr bwMode="auto">
          <a:xfrm>
            <a:off x="246063" y="174625"/>
            <a:ext cx="4273550" cy="555625"/>
          </a:xfrm>
          <a:prstGeom prst="rect">
            <a:avLst/>
          </a:prstGeom>
          <a:solidFill>
            <a:schemeClr val="bg1"/>
          </a:solidFill>
          <a:ln w="9525" algn="ctr">
            <a:noFill/>
            <a:miter lim="800000"/>
            <a:headEnd/>
            <a:tailEnd/>
          </a:ln>
        </p:spPr>
        <p:txBody>
          <a:bodyPr lIns="90000" tIns="46800" rIns="90000" bIns="46800">
            <a:spAutoFit/>
          </a:bodyPr>
          <a:lstStyle/>
          <a:p>
            <a:pPr>
              <a:spcBef>
                <a:spcPct val="50000"/>
              </a:spcBef>
            </a:pPr>
            <a:r>
              <a:rPr lang="zh-CN" altLang="en-US" sz="3000"/>
              <a:t>一、共射</a:t>
            </a:r>
            <a:r>
              <a:rPr lang="en-US" altLang="zh-CN" sz="3000"/>
              <a:t>-</a:t>
            </a:r>
            <a:r>
              <a:rPr lang="zh-CN" altLang="en-US" sz="3000"/>
              <a:t>共基放大电路</a:t>
            </a:r>
          </a:p>
        </p:txBody>
      </p:sp>
      <p:sp>
        <p:nvSpPr>
          <p:cNvPr id="105504" name="日期占位符 1"/>
          <p:cNvSpPr>
            <a:spLocks noGrp="1"/>
          </p:cNvSpPr>
          <p:nvPr>
            <p:ph type="dt" sz="quarter" idx="10"/>
          </p:nvPr>
        </p:nvSpPr>
        <p:spPr>
          <a:xfrm>
            <a:off x="457200" y="6524625"/>
            <a:ext cx="2133600" cy="476250"/>
          </a:xfrm>
          <a:noFill/>
        </p:spPr>
        <p:txBody>
          <a:bodyPr/>
          <a:lstStyle/>
          <a:p>
            <a:fld id="{B93DAA4A-C552-4B84-B1CF-DB078921B467}" type="datetime1">
              <a:rPr lang="zh-CN" altLang="en-US" smtClean="0">
                <a:latin typeface="Arial" pitchFamily="34" charset="0"/>
              </a:rPr>
              <a:pPr/>
              <a:t>2019-10-9</a:t>
            </a:fld>
            <a:endParaRPr lang="en-US" altLang="zh-CN" smtClean="0">
              <a:latin typeface="Arial" pitchFamily="34" charset="0"/>
            </a:endParaRPr>
          </a:p>
        </p:txBody>
      </p:sp>
      <p:sp>
        <p:nvSpPr>
          <p:cNvPr id="105505" name="页脚占位符 2"/>
          <p:cNvSpPr>
            <a:spLocks noGrp="1"/>
          </p:cNvSpPr>
          <p:nvPr>
            <p:ph type="ftr" sz="quarter" idx="11"/>
          </p:nvPr>
        </p:nvSpPr>
        <p:spPr>
          <a:xfrm>
            <a:off x="3124200" y="6524625"/>
            <a:ext cx="2895600" cy="476250"/>
          </a:xfrm>
          <a:noFill/>
        </p:spPr>
        <p:txBody>
          <a:bodyPr/>
          <a:lstStyle/>
          <a:p>
            <a:r>
              <a:rPr lang="en-US" altLang="zh-CN" smtClean="0">
                <a:latin typeface="Arial" pitchFamily="34" charset="0"/>
              </a:rPr>
              <a:t>电工电子教研室</a:t>
            </a:r>
          </a:p>
        </p:txBody>
      </p:sp>
      <p:sp>
        <p:nvSpPr>
          <p:cNvPr id="105506" name="灯片编号占位符 3"/>
          <p:cNvSpPr>
            <a:spLocks noGrp="1"/>
          </p:cNvSpPr>
          <p:nvPr>
            <p:ph type="sldNum" sz="quarter" idx="12"/>
          </p:nvPr>
        </p:nvSpPr>
        <p:spPr>
          <a:xfrm>
            <a:off x="6553200" y="6524625"/>
            <a:ext cx="2133600" cy="476250"/>
          </a:xfrm>
          <a:noFill/>
        </p:spPr>
        <p:txBody>
          <a:bodyPr/>
          <a:lstStyle/>
          <a:p>
            <a:fld id="{CA7D1F54-4A7F-4B22-8FBE-826D7329DC33}" type="slidenum">
              <a:rPr lang="en-US" altLang="zh-CN" smtClean="0">
                <a:latin typeface="Arial" pitchFamily="34" charset="0"/>
              </a:rPr>
              <a:pPr/>
              <a:t>127</a:t>
            </a:fld>
            <a:endParaRPr lang="en-US" altLang="zh-CN" smtClean="0">
              <a:latin typeface="Arial" pitchFamily="34" charset="0"/>
            </a:endParaRPr>
          </a:p>
        </p:txBody>
      </p:sp>
      <p:sp>
        <p:nvSpPr>
          <p:cNvPr id="143" name="Text Box 396"/>
          <p:cNvSpPr txBox="1">
            <a:spLocks noChangeArrowheads="1"/>
          </p:cNvSpPr>
          <p:nvPr/>
        </p:nvSpPr>
        <p:spPr bwMode="auto">
          <a:xfrm>
            <a:off x="6119813" y="2159000"/>
            <a:ext cx="685800" cy="396875"/>
          </a:xfrm>
          <a:prstGeom prst="rect">
            <a:avLst/>
          </a:prstGeom>
          <a:noFill/>
          <a:ln w="9525">
            <a:noFill/>
            <a:miter lim="800000"/>
            <a:headEnd/>
            <a:tailEnd/>
          </a:ln>
        </p:spPr>
        <p:txBody>
          <a:bodyPr>
            <a:spAutoFit/>
          </a:bodyPr>
          <a:lstStyle/>
          <a:p>
            <a:pPr>
              <a:spcBef>
                <a:spcPct val="50000"/>
              </a:spcBef>
            </a:pPr>
            <a:r>
              <a:rPr lang="en-US" altLang="zh-CN" sz="2000">
                <a:solidFill>
                  <a:srgbClr val="CC0000"/>
                </a:solidFill>
                <a:latin typeface="Times New Roman" pitchFamily="18" charset="0"/>
              </a:rPr>
              <a:t>V</a:t>
            </a:r>
            <a:r>
              <a:rPr lang="en-US" altLang="zh-CN" sz="2000" baseline="-25000">
                <a:solidFill>
                  <a:srgbClr val="CC0000"/>
                </a:solidFill>
                <a:latin typeface="Times New Roman" pitchFamily="18" charset="0"/>
              </a:rPr>
              <a:t>C1</a:t>
            </a:r>
          </a:p>
        </p:txBody>
      </p:sp>
      <p:sp>
        <p:nvSpPr>
          <p:cNvPr id="144" name="Text Box 396"/>
          <p:cNvSpPr txBox="1">
            <a:spLocks noChangeArrowheads="1"/>
          </p:cNvSpPr>
          <p:nvPr/>
        </p:nvSpPr>
        <p:spPr bwMode="auto">
          <a:xfrm>
            <a:off x="6834188" y="2079625"/>
            <a:ext cx="685800" cy="396875"/>
          </a:xfrm>
          <a:prstGeom prst="rect">
            <a:avLst/>
          </a:prstGeom>
          <a:noFill/>
          <a:ln w="9525">
            <a:noFill/>
            <a:miter lim="800000"/>
            <a:headEnd/>
            <a:tailEnd/>
          </a:ln>
        </p:spPr>
        <p:txBody>
          <a:bodyPr>
            <a:spAutoFit/>
          </a:bodyPr>
          <a:lstStyle/>
          <a:p>
            <a:pPr>
              <a:spcBef>
                <a:spcPct val="50000"/>
              </a:spcBef>
            </a:pPr>
            <a:r>
              <a:rPr lang="en-US" altLang="zh-CN" sz="2000">
                <a:solidFill>
                  <a:srgbClr val="CC0000"/>
                </a:solidFill>
                <a:latin typeface="Times New Roman" pitchFamily="18" charset="0"/>
              </a:rPr>
              <a:t>V</a:t>
            </a:r>
            <a:r>
              <a:rPr lang="en-US" altLang="zh-CN" sz="2000" baseline="-25000">
                <a:solidFill>
                  <a:srgbClr val="CC0000"/>
                </a:solidFill>
                <a:latin typeface="Times New Roman" pitchFamily="18" charset="0"/>
              </a:rPr>
              <a:t>E2</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94597"/>
                                        </p:tgtEl>
                                        <p:attrNameLst>
                                          <p:attrName>style.visibility</p:attrName>
                                        </p:attrNameLst>
                                      </p:cBhvr>
                                      <p:to>
                                        <p:strVal val="visible"/>
                                      </p:to>
                                    </p:set>
                                    <p:animEffect transition="in" filter="blinds(horizontal)">
                                      <p:cBhvr>
                                        <p:cTn id="7" dur="500"/>
                                        <p:tgtEl>
                                          <p:spTgt spid="49459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linds(horizontal)">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blinds(horizontal)">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blinds(horizontal)">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blinds(horizontal)">
                                      <p:cBhvr>
                                        <p:cTn id="27" dur="500"/>
                                        <p:tgtEl>
                                          <p:spTgt spid="2"/>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blinds(horizontal)">
                                      <p:cBhvr>
                                        <p:cTn id="32" dur="500"/>
                                        <p:tgtEl>
                                          <p:spTgt spid="16"/>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30"/>
                                        </p:tgtEl>
                                        <p:attrNameLst>
                                          <p:attrName>style.visibility</p:attrName>
                                        </p:attrNameLst>
                                      </p:cBhvr>
                                      <p:to>
                                        <p:strVal val="visible"/>
                                      </p:to>
                                    </p:set>
                                    <p:animEffect transition="in" filter="blinds(horizontal)">
                                      <p:cBhvr>
                                        <p:cTn id="37" dur="500"/>
                                        <p:tgtEl>
                                          <p:spTgt spid="30"/>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25"/>
                                        </p:tgtEl>
                                        <p:attrNameLst>
                                          <p:attrName>style.visibility</p:attrName>
                                        </p:attrNameLst>
                                      </p:cBhvr>
                                      <p:to>
                                        <p:strVal val="visible"/>
                                      </p:to>
                                    </p:set>
                                    <p:animEffect transition="in" filter="blinds(horizontal)">
                                      <p:cBhvr>
                                        <p:cTn id="42" dur="500"/>
                                        <p:tgtEl>
                                          <p:spTgt spid="25"/>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nodeType="click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blinds(horizontal)">
                                      <p:cBhvr>
                                        <p:cTn id="47" dur="500"/>
                                        <p:tgtEl>
                                          <p:spTgt spid="21"/>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nodeType="clickEffect">
                                  <p:stCondLst>
                                    <p:cond delay="0"/>
                                  </p:stCondLst>
                                  <p:childTnLst>
                                    <p:set>
                                      <p:cBhvr>
                                        <p:cTn id="51" dur="1" fill="hold">
                                          <p:stCondLst>
                                            <p:cond delay="0"/>
                                          </p:stCondLst>
                                        </p:cTn>
                                        <p:tgtEl>
                                          <p:spTgt spid="18"/>
                                        </p:tgtEl>
                                        <p:attrNameLst>
                                          <p:attrName>style.visibility</p:attrName>
                                        </p:attrNameLst>
                                      </p:cBhvr>
                                      <p:to>
                                        <p:strVal val="visible"/>
                                      </p:to>
                                    </p:set>
                                    <p:animEffect transition="in" filter="blinds(horizontal)">
                                      <p:cBhvr>
                                        <p:cTn id="52" dur="500"/>
                                        <p:tgtEl>
                                          <p:spTgt spid="18"/>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grpId="0" nodeType="clickEffect">
                                  <p:stCondLst>
                                    <p:cond delay="0"/>
                                  </p:stCondLst>
                                  <p:childTnLst>
                                    <p:set>
                                      <p:cBhvr>
                                        <p:cTn id="56" dur="1" fill="hold">
                                          <p:stCondLst>
                                            <p:cond delay="0"/>
                                          </p:stCondLst>
                                        </p:cTn>
                                        <p:tgtEl>
                                          <p:spTgt spid="494902"/>
                                        </p:tgtEl>
                                        <p:attrNameLst>
                                          <p:attrName>style.visibility</p:attrName>
                                        </p:attrNameLst>
                                      </p:cBhvr>
                                      <p:to>
                                        <p:strVal val="visible"/>
                                      </p:to>
                                    </p:set>
                                    <p:animEffect transition="in" filter="blinds(horizontal)">
                                      <p:cBhvr>
                                        <p:cTn id="57" dur="500"/>
                                        <p:tgtEl>
                                          <p:spTgt spid="494902"/>
                                        </p:tgtEl>
                                      </p:cBhvr>
                                    </p:animEffect>
                                  </p:childTnLst>
                                </p:cTn>
                              </p:par>
                            </p:childTnLst>
                          </p:cTn>
                        </p:par>
                      </p:childTnLst>
                    </p:cTn>
                  </p:par>
                  <p:par>
                    <p:cTn id="58" fill="hold">
                      <p:stCondLst>
                        <p:cond delay="indefinite"/>
                      </p:stCondLst>
                      <p:childTnLst>
                        <p:par>
                          <p:cTn id="59" fill="hold">
                            <p:stCondLst>
                              <p:cond delay="0"/>
                            </p:stCondLst>
                            <p:childTnLst>
                              <p:par>
                                <p:cTn id="60" presetID="3" presetClass="entr" presetSubtype="10" fill="hold" grpId="0" nodeType="clickEffect">
                                  <p:stCondLst>
                                    <p:cond delay="0"/>
                                  </p:stCondLst>
                                  <p:childTnLst>
                                    <p:set>
                                      <p:cBhvr>
                                        <p:cTn id="61" dur="1" fill="hold">
                                          <p:stCondLst>
                                            <p:cond delay="0"/>
                                          </p:stCondLst>
                                        </p:cTn>
                                        <p:tgtEl>
                                          <p:spTgt spid="494974"/>
                                        </p:tgtEl>
                                        <p:attrNameLst>
                                          <p:attrName>style.visibility</p:attrName>
                                        </p:attrNameLst>
                                      </p:cBhvr>
                                      <p:to>
                                        <p:strVal val="visible"/>
                                      </p:to>
                                    </p:set>
                                    <p:animEffect transition="in" filter="blinds(horizontal)">
                                      <p:cBhvr>
                                        <p:cTn id="62" dur="500"/>
                                        <p:tgtEl>
                                          <p:spTgt spid="494974"/>
                                        </p:tgtEl>
                                      </p:cBhvr>
                                    </p:animEffect>
                                  </p:childTnLst>
                                </p:cTn>
                              </p:par>
                            </p:childTnLst>
                          </p:cTn>
                        </p:par>
                      </p:childTnLst>
                    </p:cTn>
                  </p:par>
                  <p:par>
                    <p:cTn id="63" fill="hold">
                      <p:stCondLst>
                        <p:cond delay="indefinite"/>
                      </p:stCondLst>
                      <p:childTnLst>
                        <p:par>
                          <p:cTn id="64" fill="hold">
                            <p:stCondLst>
                              <p:cond delay="0"/>
                            </p:stCondLst>
                            <p:childTnLst>
                              <p:par>
                                <p:cTn id="65" presetID="3" presetClass="entr" presetSubtype="10" fill="hold" grpId="0" nodeType="clickEffect">
                                  <p:stCondLst>
                                    <p:cond delay="0"/>
                                  </p:stCondLst>
                                  <p:childTnLst>
                                    <p:set>
                                      <p:cBhvr>
                                        <p:cTn id="66" dur="1" fill="hold">
                                          <p:stCondLst>
                                            <p:cond delay="0"/>
                                          </p:stCondLst>
                                        </p:cTn>
                                        <p:tgtEl>
                                          <p:spTgt spid="494975"/>
                                        </p:tgtEl>
                                        <p:attrNameLst>
                                          <p:attrName>style.visibility</p:attrName>
                                        </p:attrNameLst>
                                      </p:cBhvr>
                                      <p:to>
                                        <p:strVal val="visible"/>
                                      </p:to>
                                    </p:set>
                                    <p:animEffect transition="in" filter="blinds(horizontal)">
                                      <p:cBhvr>
                                        <p:cTn id="67" dur="500"/>
                                        <p:tgtEl>
                                          <p:spTgt spid="494975"/>
                                        </p:tgtEl>
                                      </p:cBhvr>
                                    </p:animEffect>
                                  </p:childTnLst>
                                </p:cTn>
                              </p:par>
                            </p:childTnLst>
                          </p:cTn>
                        </p:par>
                      </p:childTnLst>
                    </p:cTn>
                  </p:par>
                  <p:par>
                    <p:cTn id="68" fill="hold">
                      <p:stCondLst>
                        <p:cond delay="indefinite"/>
                      </p:stCondLst>
                      <p:childTnLst>
                        <p:par>
                          <p:cTn id="69" fill="hold">
                            <p:stCondLst>
                              <p:cond delay="0"/>
                            </p:stCondLst>
                            <p:childTnLst>
                              <p:par>
                                <p:cTn id="70" presetID="3" presetClass="entr" presetSubtype="10" fill="hold" nodeType="clickEffect">
                                  <p:stCondLst>
                                    <p:cond delay="0"/>
                                  </p:stCondLst>
                                  <p:childTnLst>
                                    <p:set>
                                      <p:cBhvr>
                                        <p:cTn id="71" dur="1" fill="hold">
                                          <p:stCondLst>
                                            <p:cond delay="0"/>
                                          </p:stCondLst>
                                        </p:cTn>
                                        <p:tgtEl>
                                          <p:spTgt spid="494595"/>
                                        </p:tgtEl>
                                        <p:attrNameLst>
                                          <p:attrName>style.visibility</p:attrName>
                                        </p:attrNameLst>
                                      </p:cBhvr>
                                      <p:to>
                                        <p:strVal val="visible"/>
                                      </p:to>
                                    </p:set>
                                    <p:animEffect transition="in" filter="blinds(horizontal)">
                                      <p:cBhvr>
                                        <p:cTn id="72" dur="500"/>
                                        <p:tgtEl>
                                          <p:spTgt spid="494595"/>
                                        </p:tgtEl>
                                      </p:cBhvr>
                                    </p:animEffect>
                                  </p:childTnLst>
                                </p:cTn>
                              </p:par>
                            </p:childTnLst>
                          </p:cTn>
                        </p:par>
                      </p:childTnLst>
                    </p:cTn>
                  </p:par>
                  <p:par>
                    <p:cTn id="73" fill="hold">
                      <p:stCondLst>
                        <p:cond delay="indefinite"/>
                      </p:stCondLst>
                      <p:childTnLst>
                        <p:par>
                          <p:cTn id="74" fill="hold">
                            <p:stCondLst>
                              <p:cond delay="0"/>
                            </p:stCondLst>
                            <p:childTnLst>
                              <p:par>
                                <p:cTn id="75" presetID="3" presetClass="entr" presetSubtype="10" fill="hold" nodeType="clickEffect">
                                  <p:stCondLst>
                                    <p:cond delay="0"/>
                                  </p:stCondLst>
                                  <p:childTnLst>
                                    <p:set>
                                      <p:cBhvr>
                                        <p:cTn id="76" dur="1" fill="hold">
                                          <p:stCondLst>
                                            <p:cond delay="0"/>
                                          </p:stCondLst>
                                        </p:cTn>
                                        <p:tgtEl>
                                          <p:spTgt spid="494596"/>
                                        </p:tgtEl>
                                        <p:attrNameLst>
                                          <p:attrName>style.visibility</p:attrName>
                                        </p:attrNameLst>
                                      </p:cBhvr>
                                      <p:to>
                                        <p:strVal val="visible"/>
                                      </p:to>
                                    </p:set>
                                    <p:animEffect transition="in" filter="blinds(horizontal)">
                                      <p:cBhvr>
                                        <p:cTn id="77" dur="500"/>
                                        <p:tgtEl>
                                          <p:spTgt spid="494596"/>
                                        </p:tgtEl>
                                      </p:cBhvr>
                                    </p:animEffect>
                                  </p:childTnLst>
                                </p:cTn>
                              </p:par>
                            </p:childTnLst>
                          </p:cTn>
                        </p:par>
                      </p:childTnLst>
                    </p:cTn>
                  </p:par>
                  <p:par>
                    <p:cTn id="78" fill="hold">
                      <p:stCondLst>
                        <p:cond delay="indefinite"/>
                      </p:stCondLst>
                      <p:childTnLst>
                        <p:par>
                          <p:cTn id="79" fill="hold">
                            <p:stCondLst>
                              <p:cond delay="0"/>
                            </p:stCondLst>
                            <p:childTnLst>
                              <p:par>
                                <p:cTn id="80" presetID="3" presetClass="entr" presetSubtype="10" fill="hold" nodeType="clickEffect">
                                  <p:stCondLst>
                                    <p:cond delay="0"/>
                                  </p:stCondLst>
                                  <p:childTnLst>
                                    <p:set>
                                      <p:cBhvr>
                                        <p:cTn id="81" dur="1" fill="hold">
                                          <p:stCondLst>
                                            <p:cond delay="0"/>
                                          </p:stCondLst>
                                        </p:cTn>
                                        <p:tgtEl>
                                          <p:spTgt spid="494598"/>
                                        </p:tgtEl>
                                        <p:attrNameLst>
                                          <p:attrName>style.visibility</p:attrName>
                                        </p:attrNameLst>
                                      </p:cBhvr>
                                      <p:to>
                                        <p:strVal val="visible"/>
                                      </p:to>
                                    </p:set>
                                    <p:animEffect transition="in" filter="blinds(horizontal)">
                                      <p:cBhvr>
                                        <p:cTn id="82" dur="500"/>
                                        <p:tgtEl>
                                          <p:spTgt spid="494598"/>
                                        </p:tgtEl>
                                      </p:cBhvr>
                                    </p:animEffect>
                                  </p:childTnLst>
                                </p:cTn>
                              </p:par>
                            </p:childTnLst>
                          </p:cTn>
                        </p:par>
                      </p:childTnLst>
                    </p:cTn>
                  </p:par>
                  <p:par>
                    <p:cTn id="83" fill="hold">
                      <p:stCondLst>
                        <p:cond delay="indefinite"/>
                      </p:stCondLst>
                      <p:childTnLst>
                        <p:par>
                          <p:cTn id="84" fill="hold">
                            <p:stCondLst>
                              <p:cond delay="0"/>
                            </p:stCondLst>
                            <p:childTnLst>
                              <p:par>
                                <p:cTn id="85" presetID="2" presetClass="entr" presetSubtype="12" fill="hold" grpId="0" nodeType="clickEffect">
                                  <p:stCondLst>
                                    <p:cond delay="0"/>
                                  </p:stCondLst>
                                  <p:childTnLst>
                                    <p:set>
                                      <p:cBhvr>
                                        <p:cTn id="86" dur="1" fill="hold">
                                          <p:stCondLst>
                                            <p:cond delay="0"/>
                                          </p:stCondLst>
                                        </p:cTn>
                                        <p:tgtEl>
                                          <p:spTgt spid="494988"/>
                                        </p:tgtEl>
                                        <p:attrNameLst>
                                          <p:attrName>style.visibility</p:attrName>
                                        </p:attrNameLst>
                                      </p:cBhvr>
                                      <p:to>
                                        <p:strVal val="visible"/>
                                      </p:to>
                                    </p:set>
                                    <p:anim calcmode="lin" valueType="num">
                                      <p:cBhvr additive="base">
                                        <p:cTn id="87" dur="1000" fill="hold"/>
                                        <p:tgtEl>
                                          <p:spTgt spid="494988"/>
                                        </p:tgtEl>
                                        <p:attrNameLst>
                                          <p:attrName>ppt_x</p:attrName>
                                        </p:attrNameLst>
                                      </p:cBhvr>
                                      <p:tavLst>
                                        <p:tav tm="0">
                                          <p:val>
                                            <p:strVal val="0-#ppt_w/2"/>
                                          </p:val>
                                        </p:tav>
                                        <p:tav tm="100000">
                                          <p:val>
                                            <p:strVal val="#ppt_x"/>
                                          </p:val>
                                        </p:tav>
                                      </p:tavLst>
                                    </p:anim>
                                    <p:anim calcmode="lin" valueType="num">
                                      <p:cBhvr additive="base">
                                        <p:cTn id="88" dur="1000" fill="hold"/>
                                        <p:tgtEl>
                                          <p:spTgt spid="494988"/>
                                        </p:tgtEl>
                                        <p:attrNameLst>
                                          <p:attrName>ppt_y</p:attrName>
                                        </p:attrNameLst>
                                      </p:cBhvr>
                                      <p:tavLst>
                                        <p:tav tm="0">
                                          <p:val>
                                            <p:strVal val="1+#ppt_h/2"/>
                                          </p:val>
                                        </p:tav>
                                        <p:tav tm="100000">
                                          <p:val>
                                            <p:strVal val="#ppt_y"/>
                                          </p:val>
                                        </p:tav>
                                      </p:tavLst>
                                    </p:anim>
                                  </p:childTnLst>
                                </p:cTn>
                              </p:par>
                            </p:childTnLst>
                          </p:cTn>
                        </p:par>
                      </p:childTnLst>
                    </p:cTn>
                  </p:par>
                  <p:par>
                    <p:cTn id="89" fill="hold">
                      <p:stCondLst>
                        <p:cond delay="indefinite"/>
                      </p:stCondLst>
                      <p:childTnLst>
                        <p:par>
                          <p:cTn id="90" fill="hold">
                            <p:stCondLst>
                              <p:cond delay="0"/>
                            </p:stCondLst>
                            <p:childTnLst>
                              <p:par>
                                <p:cTn id="91" presetID="2" presetClass="entr" presetSubtype="12" fill="hold" grpId="0" nodeType="clickEffect">
                                  <p:stCondLst>
                                    <p:cond delay="0"/>
                                  </p:stCondLst>
                                  <p:childTnLst>
                                    <p:set>
                                      <p:cBhvr>
                                        <p:cTn id="92" dur="1" fill="hold">
                                          <p:stCondLst>
                                            <p:cond delay="0"/>
                                          </p:stCondLst>
                                        </p:cTn>
                                        <p:tgtEl>
                                          <p:spTgt spid="494989"/>
                                        </p:tgtEl>
                                        <p:attrNameLst>
                                          <p:attrName>style.visibility</p:attrName>
                                        </p:attrNameLst>
                                      </p:cBhvr>
                                      <p:to>
                                        <p:strVal val="visible"/>
                                      </p:to>
                                    </p:set>
                                    <p:anim calcmode="lin" valueType="num">
                                      <p:cBhvr additive="base">
                                        <p:cTn id="93" dur="1000" fill="hold"/>
                                        <p:tgtEl>
                                          <p:spTgt spid="494989"/>
                                        </p:tgtEl>
                                        <p:attrNameLst>
                                          <p:attrName>ppt_x</p:attrName>
                                        </p:attrNameLst>
                                      </p:cBhvr>
                                      <p:tavLst>
                                        <p:tav tm="0">
                                          <p:val>
                                            <p:strVal val="0-#ppt_w/2"/>
                                          </p:val>
                                        </p:tav>
                                        <p:tav tm="100000">
                                          <p:val>
                                            <p:strVal val="#ppt_x"/>
                                          </p:val>
                                        </p:tav>
                                      </p:tavLst>
                                    </p:anim>
                                    <p:anim calcmode="lin" valueType="num">
                                      <p:cBhvr additive="base">
                                        <p:cTn id="94" dur="1000" fill="hold"/>
                                        <p:tgtEl>
                                          <p:spTgt spid="494989"/>
                                        </p:tgtEl>
                                        <p:attrNameLst>
                                          <p:attrName>ppt_y</p:attrName>
                                        </p:attrNameLst>
                                      </p:cBhvr>
                                      <p:tavLst>
                                        <p:tav tm="0">
                                          <p:val>
                                            <p:strVal val="1+#ppt_h/2"/>
                                          </p:val>
                                        </p:tav>
                                        <p:tav tm="100000">
                                          <p:val>
                                            <p:strVal val="#ppt_y"/>
                                          </p:val>
                                        </p:tav>
                                      </p:tavLst>
                                    </p:anim>
                                  </p:childTnLst>
                                </p:cTn>
                              </p:par>
                            </p:childTnLst>
                          </p:cTn>
                        </p:par>
                      </p:childTnLst>
                    </p:cTn>
                  </p:par>
                  <p:par>
                    <p:cTn id="95" fill="hold">
                      <p:stCondLst>
                        <p:cond delay="indefinite"/>
                      </p:stCondLst>
                      <p:childTnLst>
                        <p:par>
                          <p:cTn id="96" fill="hold">
                            <p:stCondLst>
                              <p:cond delay="0"/>
                            </p:stCondLst>
                            <p:childTnLst>
                              <p:par>
                                <p:cTn id="97" presetID="2" presetClass="entr" presetSubtype="12" fill="hold" nodeType="clickEffect">
                                  <p:stCondLst>
                                    <p:cond delay="0"/>
                                  </p:stCondLst>
                                  <p:childTnLst>
                                    <p:set>
                                      <p:cBhvr>
                                        <p:cTn id="98" dur="1" fill="hold">
                                          <p:stCondLst>
                                            <p:cond delay="0"/>
                                          </p:stCondLst>
                                        </p:cTn>
                                        <p:tgtEl>
                                          <p:spTgt spid="494600"/>
                                        </p:tgtEl>
                                        <p:attrNameLst>
                                          <p:attrName>style.visibility</p:attrName>
                                        </p:attrNameLst>
                                      </p:cBhvr>
                                      <p:to>
                                        <p:strVal val="visible"/>
                                      </p:to>
                                    </p:set>
                                    <p:anim calcmode="lin" valueType="num">
                                      <p:cBhvr additive="base">
                                        <p:cTn id="99" dur="1000" fill="hold"/>
                                        <p:tgtEl>
                                          <p:spTgt spid="494600"/>
                                        </p:tgtEl>
                                        <p:attrNameLst>
                                          <p:attrName>ppt_x</p:attrName>
                                        </p:attrNameLst>
                                      </p:cBhvr>
                                      <p:tavLst>
                                        <p:tav tm="0">
                                          <p:val>
                                            <p:strVal val="0-#ppt_w/2"/>
                                          </p:val>
                                        </p:tav>
                                        <p:tav tm="100000">
                                          <p:val>
                                            <p:strVal val="#ppt_x"/>
                                          </p:val>
                                        </p:tav>
                                      </p:tavLst>
                                    </p:anim>
                                    <p:anim calcmode="lin" valueType="num">
                                      <p:cBhvr additive="base">
                                        <p:cTn id="100" dur="1000" fill="hold"/>
                                        <p:tgtEl>
                                          <p:spTgt spid="494600"/>
                                        </p:tgtEl>
                                        <p:attrNameLst>
                                          <p:attrName>ppt_y</p:attrName>
                                        </p:attrNameLst>
                                      </p:cBhvr>
                                      <p:tavLst>
                                        <p:tav tm="0">
                                          <p:val>
                                            <p:strVal val="1+#ppt_h/2"/>
                                          </p:val>
                                        </p:tav>
                                        <p:tav tm="100000">
                                          <p:val>
                                            <p:strVal val="#ppt_y"/>
                                          </p:val>
                                        </p:tav>
                                      </p:tavLst>
                                    </p:anim>
                                  </p:childTnLst>
                                </p:cTn>
                              </p:par>
                            </p:childTnLst>
                          </p:cTn>
                        </p:par>
                      </p:childTnLst>
                    </p:cTn>
                  </p:par>
                  <p:par>
                    <p:cTn id="101" fill="hold">
                      <p:stCondLst>
                        <p:cond delay="indefinite"/>
                      </p:stCondLst>
                      <p:childTnLst>
                        <p:par>
                          <p:cTn id="102" fill="hold">
                            <p:stCondLst>
                              <p:cond delay="0"/>
                            </p:stCondLst>
                            <p:childTnLst>
                              <p:par>
                                <p:cTn id="103" presetID="2" presetClass="entr" presetSubtype="12" fill="hold" nodeType="clickEffect">
                                  <p:stCondLst>
                                    <p:cond delay="0"/>
                                  </p:stCondLst>
                                  <p:childTnLst>
                                    <p:set>
                                      <p:cBhvr>
                                        <p:cTn id="104" dur="1" fill="hold">
                                          <p:stCondLst>
                                            <p:cond delay="0"/>
                                          </p:stCondLst>
                                        </p:cTn>
                                        <p:tgtEl>
                                          <p:spTgt spid="494599"/>
                                        </p:tgtEl>
                                        <p:attrNameLst>
                                          <p:attrName>style.visibility</p:attrName>
                                        </p:attrNameLst>
                                      </p:cBhvr>
                                      <p:to>
                                        <p:strVal val="visible"/>
                                      </p:to>
                                    </p:set>
                                    <p:anim calcmode="lin" valueType="num">
                                      <p:cBhvr additive="base">
                                        <p:cTn id="105" dur="1000" fill="hold"/>
                                        <p:tgtEl>
                                          <p:spTgt spid="494599"/>
                                        </p:tgtEl>
                                        <p:attrNameLst>
                                          <p:attrName>ppt_x</p:attrName>
                                        </p:attrNameLst>
                                      </p:cBhvr>
                                      <p:tavLst>
                                        <p:tav tm="0">
                                          <p:val>
                                            <p:strVal val="0-#ppt_w/2"/>
                                          </p:val>
                                        </p:tav>
                                        <p:tav tm="100000">
                                          <p:val>
                                            <p:strVal val="#ppt_x"/>
                                          </p:val>
                                        </p:tav>
                                      </p:tavLst>
                                    </p:anim>
                                    <p:anim calcmode="lin" valueType="num">
                                      <p:cBhvr additive="base">
                                        <p:cTn id="106" dur="1000" fill="hold"/>
                                        <p:tgtEl>
                                          <p:spTgt spid="494599"/>
                                        </p:tgtEl>
                                        <p:attrNameLst>
                                          <p:attrName>ppt_y</p:attrName>
                                        </p:attrNameLst>
                                      </p:cBhvr>
                                      <p:tavLst>
                                        <p:tav tm="0">
                                          <p:val>
                                            <p:strVal val="1+#ppt_h/2"/>
                                          </p:val>
                                        </p:tav>
                                        <p:tav tm="100000">
                                          <p:val>
                                            <p:strVal val="#ppt_y"/>
                                          </p:val>
                                        </p:tav>
                                      </p:tavLst>
                                    </p:anim>
                                  </p:childTnLst>
                                </p:cTn>
                              </p:par>
                            </p:childTnLst>
                          </p:cTn>
                        </p:par>
                      </p:childTnLst>
                    </p:cTn>
                  </p:par>
                  <p:par>
                    <p:cTn id="107" fill="hold">
                      <p:stCondLst>
                        <p:cond delay="indefinite"/>
                      </p:stCondLst>
                      <p:childTnLst>
                        <p:par>
                          <p:cTn id="108" fill="hold">
                            <p:stCondLst>
                              <p:cond delay="0"/>
                            </p:stCondLst>
                            <p:childTnLst>
                              <p:par>
                                <p:cTn id="109" presetID="2" presetClass="entr" presetSubtype="12" fill="hold" grpId="0" nodeType="clickEffect">
                                  <p:stCondLst>
                                    <p:cond delay="0"/>
                                  </p:stCondLst>
                                  <p:childTnLst>
                                    <p:set>
                                      <p:cBhvr>
                                        <p:cTn id="110" dur="1" fill="hold">
                                          <p:stCondLst>
                                            <p:cond delay="0"/>
                                          </p:stCondLst>
                                        </p:cTn>
                                        <p:tgtEl>
                                          <p:spTgt spid="494996"/>
                                        </p:tgtEl>
                                        <p:attrNameLst>
                                          <p:attrName>style.visibility</p:attrName>
                                        </p:attrNameLst>
                                      </p:cBhvr>
                                      <p:to>
                                        <p:strVal val="visible"/>
                                      </p:to>
                                    </p:set>
                                    <p:anim calcmode="lin" valueType="num">
                                      <p:cBhvr additive="base">
                                        <p:cTn id="111" dur="1000" fill="hold"/>
                                        <p:tgtEl>
                                          <p:spTgt spid="494996"/>
                                        </p:tgtEl>
                                        <p:attrNameLst>
                                          <p:attrName>ppt_x</p:attrName>
                                        </p:attrNameLst>
                                      </p:cBhvr>
                                      <p:tavLst>
                                        <p:tav tm="0">
                                          <p:val>
                                            <p:strVal val="0-#ppt_w/2"/>
                                          </p:val>
                                        </p:tav>
                                        <p:tav tm="100000">
                                          <p:val>
                                            <p:strVal val="#ppt_x"/>
                                          </p:val>
                                        </p:tav>
                                      </p:tavLst>
                                    </p:anim>
                                    <p:anim calcmode="lin" valueType="num">
                                      <p:cBhvr additive="base">
                                        <p:cTn id="112" dur="1000" fill="hold"/>
                                        <p:tgtEl>
                                          <p:spTgt spid="494996"/>
                                        </p:tgtEl>
                                        <p:attrNameLst>
                                          <p:attrName>ppt_y</p:attrName>
                                        </p:attrNameLst>
                                      </p:cBhvr>
                                      <p:tavLst>
                                        <p:tav tm="0">
                                          <p:val>
                                            <p:strVal val="1+#ppt_h/2"/>
                                          </p:val>
                                        </p:tav>
                                        <p:tav tm="100000">
                                          <p:val>
                                            <p:strVal val="#ppt_y"/>
                                          </p:val>
                                        </p:tav>
                                      </p:tavLst>
                                    </p:anim>
                                  </p:childTnLst>
                                </p:cTn>
                              </p:par>
                            </p:childTnLst>
                          </p:cTn>
                        </p:par>
                      </p:childTnLst>
                    </p:cTn>
                  </p:par>
                  <p:par>
                    <p:cTn id="113" fill="hold">
                      <p:stCondLst>
                        <p:cond delay="indefinite"/>
                      </p:stCondLst>
                      <p:childTnLst>
                        <p:par>
                          <p:cTn id="114" fill="hold">
                            <p:stCondLst>
                              <p:cond delay="0"/>
                            </p:stCondLst>
                            <p:childTnLst>
                              <p:par>
                                <p:cTn id="115" presetID="2" presetClass="entr" presetSubtype="12" fill="hold" grpId="0" nodeType="clickEffect">
                                  <p:stCondLst>
                                    <p:cond delay="0"/>
                                  </p:stCondLst>
                                  <p:childTnLst>
                                    <p:set>
                                      <p:cBhvr>
                                        <p:cTn id="116" dur="1" fill="hold">
                                          <p:stCondLst>
                                            <p:cond delay="0"/>
                                          </p:stCondLst>
                                        </p:cTn>
                                        <p:tgtEl>
                                          <p:spTgt spid="143"/>
                                        </p:tgtEl>
                                        <p:attrNameLst>
                                          <p:attrName>style.visibility</p:attrName>
                                        </p:attrNameLst>
                                      </p:cBhvr>
                                      <p:to>
                                        <p:strVal val="visible"/>
                                      </p:to>
                                    </p:set>
                                    <p:anim calcmode="lin" valueType="num">
                                      <p:cBhvr additive="base">
                                        <p:cTn id="117" dur="1000" fill="hold"/>
                                        <p:tgtEl>
                                          <p:spTgt spid="143"/>
                                        </p:tgtEl>
                                        <p:attrNameLst>
                                          <p:attrName>ppt_x</p:attrName>
                                        </p:attrNameLst>
                                      </p:cBhvr>
                                      <p:tavLst>
                                        <p:tav tm="0">
                                          <p:val>
                                            <p:strVal val="0-#ppt_w/2"/>
                                          </p:val>
                                        </p:tav>
                                        <p:tav tm="100000">
                                          <p:val>
                                            <p:strVal val="#ppt_x"/>
                                          </p:val>
                                        </p:tav>
                                      </p:tavLst>
                                    </p:anim>
                                    <p:anim calcmode="lin" valueType="num">
                                      <p:cBhvr additive="base">
                                        <p:cTn id="118" dur="1000" fill="hold"/>
                                        <p:tgtEl>
                                          <p:spTgt spid="143"/>
                                        </p:tgtEl>
                                        <p:attrNameLst>
                                          <p:attrName>ppt_y</p:attrName>
                                        </p:attrNameLst>
                                      </p:cBhvr>
                                      <p:tavLst>
                                        <p:tav tm="0">
                                          <p:val>
                                            <p:strVal val="1+#ppt_h/2"/>
                                          </p:val>
                                        </p:tav>
                                        <p:tav tm="100000">
                                          <p:val>
                                            <p:strVal val="#ppt_y"/>
                                          </p:val>
                                        </p:tav>
                                      </p:tavLst>
                                    </p:anim>
                                  </p:childTnLst>
                                </p:cTn>
                              </p:par>
                            </p:childTnLst>
                          </p:cTn>
                        </p:par>
                      </p:childTnLst>
                    </p:cTn>
                  </p:par>
                  <p:par>
                    <p:cTn id="119" fill="hold">
                      <p:stCondLst>
                        <p:cond delay="indefinite"/>
                      </p:stCondLst>
                      <p:childTnLst>
                        <p:par>
                          <p:cTn id="120" fill="hold">
                            <p:stCondLst>
                              <p:cond delay="0"/>
                            </p:stCondLst>
                            <p:childTnLst>
                              <p:par>
                                <p:cTn id="121" presetID="2" presetClass="entr" presetSubtype="12" fill="hold" grpId="0" nodeType="clickEffect">
                                  <p:stCondLst>
                                    <p:cond delay="0"/>
                                  </p:stCondLst>
                                  <p:childTnLst>
                                    <p:set>
                                      <p:cBhvr>
                                        <p:cTn id="122" dur="1" fill="hold">
                                          <p:stCondLst>
                                            <p:cond delay="0"/>
                                          </p:stCondLst>
                                        </p:cTn>
                                        <p:tgtEl>
                                          <p:spTgt spid="144"/>
                                        </p:tgtEl>
                                        <p:attrNameLst>
                                          <p:attrName>style.visibility</p:attrName>
                                        </p:attrNameLst>
                                      </p:cBhvr>
                                      <p:to>
                                        <p:strVal val="visible"/>
                                      </p:to>
                                    </p:set>
                                    <p:anim calcmode="lin" valueType="num">
                                      <p:cBhvr additive="base">
                                        <p:cTn id="123" dur="1000" fill="hold"/>
                                        <p:tgtEl>
                                          <p:spTgt spid="144"/>
                                        </p:tgtEl>
                                        <p:attrNameLst>
                                          <p:attrName>ppt_x</p:attrName>
                                        </p:attrNameLst>
                                      </p:cBhvr>
                                      <p:tavLst>
                                        <p:tav tm="0">
                                          <p:val>
                                            <p:strVal val="0-#ppt_w/2"/>
                                          </p:val>
                                        </p:tav>
                                        <p:tav tm="100000">
                                          <p:val>
                                            <p:strVal val="#ppt_x"/>
                                          </p:val>
                                        </p:tav>
                                      </p:tavLst>
                                    </p:anim>
                                    <p:anim calcmode="lin" valueType="num">
                                      <p:cBhvr additive="base">
                                        <p:cTn id="124" dur="1000" fill="hold"/>
                                        <p:tgtEl>
                                          <p:spTgt spid="144"/>
                                        </p:tgtEl>
                                        <p:attrNameLst>
                                          <p:attrName>ppt_y</p:attrName>
                                        </p:attrNameLst>
                                      </p:cBhvr>
                                      <p:tavLst>
                                        <p:tav tm="0">
                                          <p:val>
                                            <p:strVal val="1+#ppt_h/2"/>
                                          </p:val>
                                        </p:tav>
                                        <p:tav tm="100000">
                                          <p:val>
                                            <p:strVal val="#ppt_y"/>
                                          </p:val>
                                        </p:tav>
                                      </p:tavLst>
                                    </p:anim>
                                  </p:childTnLst>
                                </p:cTn>
                              </p:par>
                            </p:childTnLst>
                          </p:cTn>
                        </p:par>
                      </p:childTnLst>
                    </p:cTn>
                  </p:par>
                  <p:par>
                    <p:cTn id="125" fill="hold">
                      <p:stCondLst>
                        <p:cond delay="indefinite"/>
                      </p:stCondLst>
                      <p:childTnLst>
                        <p:par>
                          <p:cTn id="126" fill="hold">
                            <p:stCondLst>
                              <p:cond delay="0"/>
                            </p:stCondLst>
                            <p:childTnLst>
                              <p:par>
                                <p:cTn id="127" presetID="18" presetClass="entr" presetSubtype="6" fill="hold" nodeType="clickEffect">
                                  <p:stCondLst>
                                    <p:cond delay="0"/>
                                  </p:stCondLst>
                                  <p:childTnLst>
                                    <p:set>
                                      <p:cBhvr>
                                        <p:cTn id="128" dur="1" fill="hold">
                                          <p:stCondLst>
                                            <p:cond delay="0"/>
                                          </p:stCondLst>
                                        </p:cTn>
                                        <p:tgtEl>
                                          <p:spTgt spid="494997"/>
                                        </p:tgtEl>
                                        <p:attrNameLst>
                                          <p:attrName>style.visibility</p:attrName>
                                        </p:attrNameLst>
                                      </p:cBhvr>
                                      <p:to>
                                        <p:strVal val="visible"/>
                                      </p:to>
                                    </p:set>
                                    <p:animEffect transition="in" filter="strips(downRight)">
                                      <p:cBhvr>
                                        <p:cTn id="129" dur="1000"/>
                                        <p:tgtEl>
                                          <p:spTgt spid="494997"/>
                                        </p:tgtEl>
                                      </p:cBhvr>
                                    </p:animEffect>
                                  </p:childTnLst>
                                </p:cTn>
                              </p:par>
                            </p:childTnLst>
                          </p:cTn>
                        </p:par>
                      </p:childTnLst>
                    </p:cTn>
                  </p:par>
                  <p:par>
                    <p:cTn id="130" fill="hold">
                      <p:stCondLst>
                        <p:cond delay="indefinite"/>
                      </p:stCondLst>
                      <p:childTnLst>
                        <p:par>
                          <p:cTn id="131" fill="hold">
                            <p:stCondLst>
                              <p:cond delay="0"/>
                            </p:stCondLst>
                            <p:childTnLst>
                              <p:par>
                                <p:cTn id="132" presetID="18" presetClass="entr" presetSubtype="6" fill="hold" nodeType="clickEffect">
                                  <p:stCondLst>
                                    <p:cond delay="0"/>
                                  </p:stCondLst>
                                  <p:childTnLst>
                                    <p:set>
                                      <p:cBhvr>
                                        <p:cTn id="133" dur="1" fill="hold">
                                          <p:stCondLst>
                                            <p:cond delay="0"/>
                                          </p:stCondLst>
                                        </p:cTn>
                                        <p:tgtEl>
                                          <p:spTgt spid="494998"/>
                                        </p:tgtEl>
                                        <p:attrNameLst>
                                          <p:attrName>style.visibility</p:attrName>
                                        </p:attrNameLst>
                                      </p:cBhvr>
                                      <p:to>
                                        <p:strVal val="visible"/>
                                      </p:to>
                                    </p:set>
                                    <p:animEffect transition="in" filter="strips(downRight)">
                                      <p:cBhvr>
                                        <p:cTn id="134" dur="500"/>
                                        <p:tgtEl>
                                          <p:spTgt spid="494998"/>
                                        </p:tgtEl>
                                      </p:cBhvr>
                                    </p:animEffect>
                                  </p:childTnLst>
                                </p:cTn>
                              </p:par>
                            </p:childTnLst>
                          </p:cTn>
                        </p:par>
                      </p:childTnLst>
                    </p:cTn>
                  </p:par>
                  <p:par>
                    <p:cTn id="135" fill="hold">
                      <p:stCondLst>
                        <p:cond delay="indefinite"/>
                      </p:stCondLst>
                      <p:childTnLst>
                        <p:par>
                          <p:cTn id="136" fill="hold">
                            <p:stCondLst>
                              <p:cond delay="0"/>
                            </p:stCondLst>
                            <p:childTnLst>
                              <p:par>
                                <p:cTn id="137" presetID="18" presetClass="entr" presetSubtype="6" fill="hold" nodeType="clickEffect">
                                  <p:stCondLst>
                                    <p:cond delay="0"/>
                                  </p:stCondLst>
                                  <p:childTnLst>
                                    <p:set>
                                      <p:cBhvr>
                                        <p:cTn id="138" dur="1" fill="hold">
                                          <p:stCondLst>
                                            <p:cond delay="0"/>
                                          </p:stCondLst>
                                        </p:cTn>
                                        <p:tgtEl>
                                          <p:spTgt spid="494999"/>
                                        </p:tgtEl>
                                        <p:attrNameLst>
                                          <p:attrName>style.visibility</p:attrName>
                                        </p:attrNameLst>
                                      </p:cBhvr>
                                      <p:to>
                                        <p:strVal val="visible"/>
                                      </p:to>
                                    </p:set>
                                    <p:animEffect transition="in" filter="strips(downRight)">
                                      <p:cBhvr>
                                        <p:cTn id="139" dur="500"/>
                                        <p:tgtEl>
                                          <p:spTgt spid="494999"/>
                                        </p:tgtEl>
                                      </p:cBhvr>
                                    </p:animEffect>
                                  </p:childTnLst>
                                </p:cTn>
                              </p:par>
                            </p:childTnLst>
                          </p:cTn>
                        </p:par>
                      </p:childTnLst>
                    </p:cTn>
                  </p:par>
                  <p:par>
                    <p:cTn id="140" fill="hold">
                      <p:stCondLst>
                        <p:cond delay="indefinite"/>
                      </p:stCondLst>
                      <p:childTnLst>
                        <p:par>
                          <p:cTn id="141" fill="hold">
                            <p:stCondLst>
                              <p:cond delay="0"/>
                            </p:stCondLst>
                            <p:childTnLst>
                              <p:par>
                                <p:cTn id="142" presetID="18" presetClass="entr" presetSubtype="6" fill="hold" nodeType="clickEffect">
                                  <p:stCondLst>
                                    <p:cond delay="0"/>
                                  </p:stCondLst>
                                  <p:childTnLst>
                                    <p:set>
                                      <p:cBhvr>
                                        <p:cTn id="143" dur="1" fill="hold">
                                          <p:stCondLst>
                                            <p:cond delay="0"/>
                                          </p:stCondLst>
                                        </p:cTn>
                                        <p:tgtEl>
                                          <p:spTgt spid="495000"/>
                                        </p:tgtEl>
                                        <p:attrNameLst>
                                          <p:attrName>style.visibility</p:attrName>
                                        </p:attrNameLst>
                                      </p:cBhvr>
                                      <p:to>
                                        <p:strVal val="visible"/>
                                      </p:to>
                                    </p:set>
                                    <p:animEffect transition="in" filter="strips(downRight)">
                                      <p:cBhvr>
                                        <p:cTn id="144" dur="500"/>
                                        <p:tgtEl>
                                          <p:spTgt spid="495000"/>
                                        </p:tgtEl>
                                      </p:cBhvr>
                                    </p:animEffect>
                                  </p:childTnLst>
                                </p:cTn>
                              </p:par>
                            </p:childTnLst>
                          </p:cTn>
                        </p:par>
                      </p:childTnLst>
                    </p:cTn>
                  </p:par>
                  <p:par>
                    <p:cTn id="145" fill="hold">
                      <p:stCondLst>
                        <p:cond delay="indefinite"/>
                      </p:stCondLst>
                      <p:childTnLst>
                        <p:par>
                          <p:cTn id="146" fill="hold">
                            <p:stCondLst>
                              <p:cond delay="0"/>
                            </p:stCondLst>
                            <p:childTnLst>
                              <p:par>
                                <p:cTn id="147" presetID="18" presetClass="entr" presetSubtype="6" fill="hold" nodeType="clickEffect">
                                  <p:stCondLst>
                                    <p:cond delay="0"/>
                                  </p:stCondLst>
                                  <p:childTnLst>
                                    <p:set>
                                      <p:cBhvr>
                                        <p:cTn id="148" dur="1" fill="hold">
                                          <p:stCondLst>
                                            <p:cond delay="0"/>
                                          </p:stCondLst>
                                        </p:cTn>
                                        <p:tgtEl>
                                          <p:spTgt spid="495001"/>
                                        </p:tgtEl>
                                        <p:attrNameLst>
                                          <p:attrName>style.visibility</p:attrName>
                                        </p:attrNameLst>
                                      </p:cBhvr>
                                      <p:to>
                                        <p:strVal val="visible"/>
                                      </p:to>
                                    </p:set>
                                    <p:animEffect transition="in" filter="strips(downRight)">
                                      <p:cBhvr>
                                        <p:cTn id="149" dur="500"/>
                                        <p:tgtEl>
                                          <p:spTgt spid="495001"/>
                                        </p:tgtEl>
                                      </p:cBhvr>
                                    </p:animEffect>
                                  </p:childTnLst>
                                </p:cTn>
                              </p:par>
                            </p:childTnLst>
                          </p:cTn>
                        </p:par>
                      </p:childTnLst>
                    </p:cTn>
                  </p:par>
                  <p:par>
                    <p:cTn id="150" fill="hold">
                      <p:stCondLst>
                        <p:cond delay="indefinite"/>
                      </p:stCondLst>
                      <p:childTnLst>
                        <p:par>
                          <p:cTn id="151" fill="hold">
                            <p:stCondLst>
                              <p:cond delay="0"/>
                            </p:stCondLst>
                            <p:childTnLst>
                              <p:par>
                                <p:cTn id="152" presetID="18" presetClass="entr" presetSubtype="6" fill="hold" nodeType="clickEffect">
                                  <p:stCondLst>
                                    <p:cond delay="0"/>
                                  </p:stCondLst>
                                  <p:childTnLst>
                                    <p:set>
                                      <p:cBhvr>
                                        <p:cTn id="153" dur="1" fill="hold">
                                          <p:stCondLst>
                                            <p:cond delay="0"/>
                                          </p:stCondLst>
                                        </p:cTn>
                                        <p:tgtEl>
                                          <p:spTgt spid="495002"/>
                                        </p:tgtEl>
                                        <p:attrNameLst>
                                          <p:attrName>style.visibility</p:attrName>
                                        </p:attrNameLst>
                                      </p:cBhvr>
                                      <p:to>
                                        <p:strVal val="visible"/>
                                      </p:to>
                                    </p:set>
                                    <p:animEffect transition="in" filter="strips(downRight)">
                                      <p:cBhvr>
                                        <p:cTn id="154" dur="500"/>
                                        <p:tgtEl>
                                          <p:spTgt spid="495002"/>
                                        </p:tgtEl>
                                      </p:cBhvr>
                                    </p:animEffect>
                                  </p:childTnLst>
                                </p:cTn>
                              </p:par>
                            </p:childTnLst>
                          </p:cTn>
                        </p:par>
                      </p:childTnLst>
                    </p:cTn>
                  </p:par>
                  <p:par>
                    <p:cTn id="155" fill="hold">
                      <p:stCondLst>
                        <p:cond delay="indefinite"/>
                      </p:stCondLst>
                      <p:childTnLst>
                        <p:par>
                          <p:cTn id="156" fill="hold">
                            <p:stCondLst>
                              <p:cond delay="0"/>
                            </p:stCondLst>
                            <p:childTnLst>
                              <p:par>
                                <p:cTn id="157" presetID="18" presetClass="entr" presetSubtype="6" fill="hold" nodeType="clickEffect">
                                  <p:stCondLst>
                                    <p:cond delay="0"/>
                                  </p:stCondLst>
                                  <p:childTnLst>
                                    <p:set>
                                      <p:cBhvr>
                                        <p:cTn id="158" dur="1" fill="hold">
                                          <p:stCondLst>
                                            <p:cond delay="0"/>
                                          </p:stCondLst>
                                        </p:cTn>
                                        <p:tgtEl>
                                          <p:spTgt spid="495003"/>
                                        </p:tgtEl>
                                        <p:attrNameLst>
                                          <p:attrName>style.visibility</p:attrName>
                                        </p:attrNameLst>
                                      </p:cBhvr>
                                      <p:to>
                                        <p:strVal val="visible"/>
                                      </p:to>
                                    </p:set>
                                    <p:animEffect transition="in" filter="strips(downRight)">
                                      <p:cBhvr>
                                        <p:cTn id="159" dur="500"/>
                                        <p:tgtEl>
                                          <p:spTgt spid="495003"/>
                                        </p:tgtEl>
                                      </p:cBhvr>
                                    </p:animEffect>
                                  </p:childTnLst>
                                </p:cTn>
                              </p:par>
                            </p:childTnLst>
                          </p:cTn>
                        </p:par>
                      </p:childTnLst>
                    </p:cTn>
                  </p:par>
                  <p:par>
                    <p:cTn id="160" fill="hold">
                      <p:stCondLst>
                        <p:cond delay="indefinite"/>
                      </p:stCondLst>
                      <p:childTnLst>
                        <p:par>
                          <p:cTn id="161" fill="hold">
                            <p:stCondLst>
                              <p:cond delay="0"/>
                            </p:stCondLst>
                            <p:childTnLst>
                              <p:par>
                                <p:cTn id="162" presetID="18" presetClass="entr" presetSubtype="6" fill="hold" nodeType="clickEffect">
                                  <p:stCondLst>
                                    <p:cond delay="0"/>
                                  </p:stCondLst>
                                  <p:childTnLst>
                                    <p:set>
                                      <p:cBhvr>
                                        <p:cTn id="163" dur="1" fill="hold">
                                          <p:stCondLst>
                                            <p:cond delay="0"/>
                                          </p:stCondLst>
                                        </p:cTn>
                                        <p:tgtEl>
                                          <p:spTgt spid="495004"/>
                                        </p:tgtEl>
                                        <p:attrNameLst>
                                          <p:attrName>style.visibility</p:attrName>
                                        </p:attrNameLst>
                                      </p:cBhvr>
                                      <p:to>
                                        <p:strVal val="visible"/>
                                      </p:to>
                                    </p:set>
                                    <p:animEffect transition="in" filter="strips(downRight)">
                                      <p:cBhvr>
                                        <p:cTn id="164" dur="500"/>
                                        <p:tgtEl>
                                          <p:spTgt spid="4950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4597" grpId="0"/>
      <p:bldP spid="494902" grpId="0"/>
      <p:bldP spid="494974" grpId="0"/>
      <p:bldP spid="494975" grpId="0" animBg="1"/>
      <p:bldP spid="494988" grpId="0"/>
      <p:bldP spid="494989" grpId="0"/>
      <p:bldP spid="494996" grpId="0"/>
      <p:bldP spid="143" grpId="0"/>
      <p:bldP spid="144" grpId="0"/>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1554" name="Picture 2"/>
          <p:cNvPicPr>
            <a:picLocks noChangeAspect="1" noChangeArrowheads="1"/>
          </p:cNvPicPr>
          <p:nvPr/>
        </p:nvPicPr>
        <p:blipFill>
          <a:blip r:embed="rId3"/>
          <a:srcRect r="446"/>
          <a:stretch>
            <a:fillRect/>
          </a:stretch>
        </p:blipFill>
        <p:spPr bwMode="auto">
          <a:xfrm>
            <a:off x="0" y="1206500"/>
            <a:ext cx="8861425" cy="4564063"/>
          </a:xfrm>
          <a:prstGeom prst="rect">
            <a:avLst/>
          </a:prstGeom>
          <a:noFill/>
          <a:ln w="12700" algn="ctr">
            <a:noFill/>
            <a:miter lim="800000"/>
            <a:headEnd/>
            <a:tailEnd/>
          </a:ln>
        </p:spPr>
      </p:pic>
      <p:sp>
        <p:nvSpPr>
          <p:cNvPr id="151555" name="Text Box 2"/>
          <p:cNvSpPr txBox="1">
            <a:spLocks noChangeArrowheads="1"/>
          </p:cNvSpPr>
          <p:nvPr/>
        </p:nvSpPr>
        <p:spPr bwMode="auto">
          <a:xfrm>
            <a:off x="1357313" y="611188"/>
            <a:ext cx="6548437" cy="523875"/>
          </a:xfrm>
          <a:prstGeom prst="rect">
            <a:avLst/>
          </a:prstGeom>
          <a:noFill/>
          <a:ln w="12700" cap="sq">
            <a:noFill/>
            <a:miter lim="800000"/>
            <a:headEnd type="none" w="sm" len="sm"/>
            <a:tailEnd type="none" w="sm" len="sm"/>
          </a:ln>
        </p:spPr>
        <p:txBody>
          <a:bodyPr>
            <a:spAutoFit/>
          </a:bodyPr>
          <a:lstStyle/>
          <a:p>
            <a:pPr algn="ctr">
              <a:spcBef>
                <a:spcPct val="50000"/>
              </a:spcBef>
            </a:pPr>
            <a:r>
              <a:rPr kumimoji="1" lang="en-US" altLang="zh-CN" sz="2800">
                <a:solidFill>
                  <a:srgbClr val="FF0000"/>
                </a:solidFill>
                <a:latin typeface="楷体_GB2312" pitchFamily="49" charset="-122"/>
                <a:ea typeface="楷体_GB2312" pitchFamily="49" charset="-122"/>
              </a:rPr>
              <a:t>BJT</a:t>
            </a:r>
            <a:r>
              <a:rPr kumimoji="1" lang="zh-CN" altLang="en-US" sz="2800">
                <a:solidFill>
                  <a:srgbClr val="FF0000"/>
                </a:solidFill>
                <a:latin typeface="楷体_GB2312" pitchFamily="49" charset="-122"/>
                <a:ea typeface="楷体_GB2312" pitchFamily="49" charset="-122"/>
              </a:rPr>
              <a:t>放大电路三种组态的主要性能</a:t>
            </a:r>
          </a:p>
        </p:txBody>
      </p:sp>
      <p:sp>
        <p:nvSpPr>
          <p:cNvPr id="151556" name="日期占位符 1"/>
          <p:cNvSpPr>
            <a:spLocks noGrp="1"/>
          </p:cNvSpPr>
          <p:nvPr>
            <p:ph type="dt" sz="quarter" idx="10"/>
          </p:nvPr>
        </p:nvSpPr>
        <p:spPr>
          <a:xfrm>
            <a:off x="457200" y="6524625"/>
            <a:ext cx="2133600" cy="476250"/>
          </a:xfrm>
          <a:noFill/>
        </p:spPr>
        <p:txBody>
          <a:bodyPr/>
          <a:lstStyle/>
          <a:p>
            <a:fld id="{8F9C69D0-3485-4E51-95FA-5DFD91079A6F}" type="datetime1">
              <a:rPr lang="zh-CN" altLang="en-US" smtClean="0">
                <a:latin typeface="Arial" pitchFamily="34" charset="0"/>
              </a:rPr>
              <a:pPr/>
              <a:t>2019-10-9</a:t>
            </a:fld>
            <a:endParaRPr lang="en-US" altLang="zh-CN" smtClean="0">
              <a:latin typeface="Arial" pitchFamily="34" charset="0"/>
            </a:endParaRPr>
          </a:p>
        </p:txBody>
      </p:sp>
      <p:sp>
        <p:nvSpPr>
          <p:cNvPr id="151557" name="页脚占位符 2"/>
          <p:cNvSpPr>
            <a:spLocks noGrp="1"/>
          </p:cNvSpPr>
          <p:nvPr>
            <p:ph type="ftr" sz="quarter" idx="11"/>
          </p:nvPr>
        </p:nvSpPr>
        <p:spPr>
          <a:xfrm>
            <a:off x="3124200" y="6524625"/>
            <a:ext cx="2895600" cy="476250"/>
          </a:xfrm>
          <a:noFill/>
        </p:spPr>
        <p:txBody>
          <a:bodyPr/>
          <a:lstStyle/>
          <a:p>
            <a:r>
              <a:rPr lang="en-US" altLang="zh-CN" smtClean="0">
                <a:latin typeface="Arial" pitchFamily="34" charset="0"/>
              </a:rPr>
              <a:t>电工电子教研室</a:t>
            </a:r>
          </a:p>
        </p:txBody>
      </p:sp>
      <p:sp>
        <p:nvSpPr>
          <p:cNvPr id="151558" name="灯片编号占位符 3"/>
          <p:cNvSpPr txBox="1">
            <a:spLocks/>
          </p:cNvSpPr>
          <p:nvPr/>
        </p:nvSpPr>
        <p:spPr bwMode="auto">
          <a:xfrm>
            <a:off x="6553200" y="6524625"/>
            <a:ext cx="2133600" cy="476250"/>
          </a:xfrm>
          <a:prstGeom prst="rect">
            <a:avLst/>
          </a:prstGeom>
          <a:noFill/>
          <a:ln w="9525">
            <a:noFill/>
            <a:miter lim="800000"/>
            <a:headEnd/>
            <a:tailEnd/>
          </a:ln>
        </p:spPr>
        <p:txBody>
          <a:bodyPr/>
          <a:lstStyle/>
          <a:p>
            <a:pPr algn="r"/>
            <a:fld id="{3D05B5BE-5DA0-4852-82A9-3958FF6989DE}" type="slidenum">
              <a:rPr lang="en-US" altLang="zh-CN">
                <a:solidFill>
                  <a:srgbClr val="00CC00"/>
                </a:solidFill>
              </a:rPr>
              <a:pPr algn="r"/>
              <a:t>128</a:t>
            </a:fld>
            <a:endParaRPr lang="en-US" altLang="zh-CN">
              <a:solidFill>
                <a:srgbClr val="00CC00"/>
              </a:solidFill>
            </a:endParaRPr>
          </a:p>
        </p:txBody>
      </p:sp>
      <p:sp>
        <p:nvSpPr>
          <p:cNvPr id="151559" name="Text Box 2"/>
          <p:cNvSpPr txBox="1">
            <a:spLocks noChangeArrowheads="1"/>
          </p:cNvSpPr>
          <p:nvPr/>
        </p:nvSpPr>
        <p:spPr bwMode="auto">
          <a:xfrm>
            <a:off x="0" y="134938"/>
            <a:ext cx="1190625" cy="523875"/>
          </a:xfrm>
          <a:prstGeom prst="rect">
            <a:avLst/>
          </a:prstGeom>
          <a:noFill/>
          <a:ln w="12700" cap="sq">
            <a:noFill/>
            <a:miter lim="800000"/>
            <a:headEnd type="none" w="sm" len="sm"/>
            <a:tailEnd type="none" w="sm" len="sm"/>
          </a:ln>
        </p:spPr>
        <p:txBody>
          <a:bodyPr>
            <a:spAutoFit/>
          </a:bodyPr>
          <a:lstStyle/>
          <a:p>
            <a:pPr algn="ctr">
              <a:spcBef>
                <a:spcPct val="50000"/>
              </a:spcBef>
            </a:pPr>
            <a:r>
              <a:rPr kumimoji="1" lang="zh-CN" altLang="en-US" sz="2800">
                <a:latin typeface="楷体_GB2312" pitchFamily="49" charset="-122"/>
                <a:ea typeface="楷体_GB2312" pitchFamily="49" charset="-122"/>
              </a:rPr>
              <a:t>回顾</a:t>
            </a:r>
          </a:p>
        </p:txBody>
      </p:sp>
    </p:spTree>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Text Box 382"/>
          <p:cNvSpPr txBox="1">
            <a:spLocks noChangeArrowheads="1"/>
          </p:cNvSpPr>
          <p:nvPr/>
        </p:nvSpPr>
        <p:spPr bwMode="auto">
          <a:xfrm>
            <a:off x="127000" y="174625"/>
            <a:ext cx="3875088" cy="519113"/>
          </a:xfrm>
          <a:prstGeom prst="rect">
            <a:avLst/>
          </a:prstGeom>
          <a:noFill/>
          <a:ln w="9525">
            <a:noFill/>
            <a:miter lim="800000"/>
            <a:headEnd/>
            <a:tailEnd/>
          </a:ln>
        </p:spPr>
        <p:txBody>
          <a:bodyPr>
            <a:spAutoFit/>
          </a:bodyPr>
          <a:lstStyle/>
          <a:p>
            <a:pPr>
              <a:spcBef>
                <a:spcPct val="50000"/>
              </a:spcBef>
            </a:pPr>
            <a:r>
              <a:rPr lang="en-US" altLang="zh-CN" sz="2800">
                <a:solidFill>
                  <a:srgbClr val="CC0000"/>
                </a:solidFill>
                <a:latin typeface="Times New Roman" pitchFamily="18" charset="0"/>
              </a:rPr>
              <a:t>3.  </a:t>
            </a:r>
            <a:r>
              <a:rPr lang="zh-CN" altLang="en-US" sz="2800">
                <a:solidFill>
                  <a:srgbClr val="CC0000"/>
                </a:solidFill>
                <a:latin typeface="Times New Roman" pitchFamily="18" charset="0"/>
              </a:rPr>
              <a:t>动态分析</a:t>
            </a:r>
          </a:p>
        </p:txBody>
      </p:sp>
      <p:sp>
        <p:nvSpPr>
          <p:cNvPr id="152579" name="日期占位符 1"/>
          <p:cNvSpPr>
            <a:spLocks noGrp="1"/>
          </p:cNvSpPr>
          <p:nvPr>
            <p:ph type="dt" sz="quarter" idx="10"/>
          </p:nvPr>
        </p:nvSpPr>
        <p:spPr>
          <a:xfrm>
            <a:off x="457200" y="6524625"/>
            <a:ext cx="2133600" cy="476250"/>
          </a:xfrm>
          <a:noFill/>
        </p:spPr>
        <p:txBody>
          <a:bodyPr/>
          <a:lstStyle/>
          <a:p>
            <a:fld id="{311EB3DB-8153-4E54-82BD-A63EEE111A30}" type="datetime1">
              <a:rPr lang="zh-CN" altLang="en-US" smtClean="0">
                <a:latin typeface="Arial" pitchFamily="34" charset="0"/>
              </a:rPr>
              <a:pPr/>
              <a:t>2019-10-9</a:t>
            </a:fld>
            <a:endParaRPr lang="en-US" altLang="zh-CN" smtClean="0">
              <a:latin typeface="Arial" pitchFamily="34" charset="0"/>
            </a:endParaRPr>
          </a:p>
        </p:txBody>
      </p:sp>
      <p:sp>
        <p:nvSpPr>
          <p:cNvPr id="152580" name="页脚占位符 2"/>
          <p:cNvSpPr>
            <a:spLocks noGrp="1"/>
          </p:cNvSpPr>
          <p:nvPr>
            <p:ph type="ftr" sz="quarter" idx="11"/>
          </p:nvPr>
        </p:nvSpPr>
        <p:spPr>
          <a:xfrm>
            <a:off x="3124200" y="6524625"/>
            <a:ext cx="2895600" cy="476250"/>
          </a:xfrm>
          <a:noFill/>
        </p:spPr>
        <p:txBody>
          <a:bodyPr/>
          <a:lstStyle/>
          <a:p>
            <a:r>
              <a:rPr lang="en-US" altLang="zh-CN" smtClean="0">
                <a:latin typeface="Arial" pitchFamily="34" charset="0"/>
              </a:rPr>
              <a:t>电工电子教研室</a:t>
            </a:r>
          </a:p>
        </p:txBody>
      </p:sp>
      <p:sp>
        <p:nvSpPr>
          <p:cNvPr id="152581" name="灯片编号占位符 3"/>
          <p:cNvSpPr txBox="1">
            <a:spLocks/>
          </p:cNvSpPr>
          <p:nvPr/>
        </p:nvSpPr>
        <p:spPr bwMode="auto">
          <a:xfrm>
            <a:off x="6553200" y="6524625"/>
            <a:ext cx="2133600" cy="476250"/>
          </a:xfrm>
          <a:prstGeom prst="rect">
            <a:avLst/>
          </a:prstGeom>
          <a:noFill/>
          <a:ln w="9525">
            <a:noFill/>
            <a:miter lim="800000"/>
            <a:headEnd/>
            <a:tailEnd/>
          </a:ln>
        </p:spPr>
        <p:txBody>
          <a:bodyPr/>
          <a:lstStyle/>
          <a:p>
            <a:pPr algn="r"/>
            <a:fld id="{BB223F47-B742-4DDC-8315-32B579BD6651}" type="slidenum">
              <a:rPr lang="en-US" altLang="zh-CN"/>
              <a:pPr algn="r"/>
              <a:t>129</a:t>
            </a:fld>
            <a:endParaRPr lang="en-US" altLang="zh-CN"/>
          </a:p>
        </p:txBody>
      </p:sp>
      <p:sp>
        <p:nvSpPr>
          <p:cNvPr id="152582" name="Rectangle 3"/>
          <p:cNvSpPr>
            <a:spLocks noChangeArrowheads="1"/>
          </p:cNvSpPr>
          <p:nvPr/>
        </p:nvSpPr>
        <p:spPr bwMode="auto">
          <a:xfrm>
            <a:off x="3124200" y="4943475"/>
            <a:ext cx="3352800" cy="457200"/>
          </a:xfrm>
          <a:prstGeom prst="rect">
            <a:avLst/>
          </a:prstGeom>
          <a:noFill/>
          <a:ln w="9525">
            <a:noFill/>
            <a:miter lim="800000"/>
            <a:headEnd/>
            <a:tailEnd/>
          </a:ln>
        </p:spPr>
        <p:txBody>
          <a:bodyPr>
            <a:spAutoFit/>
          </a:bodyPr>
          <a:lstStyle/>
          <a:p>
            <a:r>
              <a:rPr kumimoji="1" lang="zh-CN" altLang="en-US" sz="2400">
                <a:solidFill>
                  <a:srgbClr val="000000"/>
                </a:solidFill>
                <a:latin typeface="楷体_GB2312" pitchFamily="49" charset="-122"/>
                <a:ea typeface="楷体_GB2312" pitchFamily="49" charset="-122"/>
              </a:rPr>
              <a:t>共射－共基放大电路</a:t>
            </a:r>
          </a:p>
        </p:txBody>
      </p:sp>
      <p:pic>
        <p:nvPicPr>
          <p:cNvPr id="152583" name="Picture 4" descr="461"/>
          <p:cNvPicPr>
            <a:picLocks noChangeAspect="1" noChangeArrowheads="1"/>
          </p:cNvPicPr>
          <p:nvPr/>
        </p:nvPicPr>
        <p:blipFill>
          <a:blip r:embed="rId3"/>
          <a:srcRect r="47629"/>
          <a:stretch>
            <a:fillRect/>
          </a:stretch>
        </p:blipFill>
        <p:spPr bwMode="auto">
          <a:xfrm>
            <a:off x="0" y="968375"/>
            <a:ext cx="4470400" cy="3822700"/>
          </a:xfrm>
          <a:prstGeom prst="rect">
            <a:avLst/>
          </a:prstGeom>
          <a:noFill/>
          <a:ln w="9525">
            <a:noFill/>
            <a:miter lim="800000"/>
            <a:headEnd/>
            <a:tailEnd/>
          </a:ln>
        </p:spPr>
      </p:pic>
      <p:pic>
        <p:nvPicPr>
          <p:cNvPr id="106522" name="Picture 26"/>
          <p:cNvPicPr>
            <a:picLocks noChangeAspect="1" noChangeArrowheads="1"/>
          </p:cNvPicPr>
          <p:nvPr/>
        </p:nvPicPr>
        <p:blipFill>
          <a:blip r:embed="rId4"/>
          <a:srcRect/>
          <a:stretch>
            <a:fillRect/>
          </a:stretch>
        </p:blipFill>
        <p:spPr bwMode="auto">
          <a:xfrm>
            <a:off x="4373563" y="1404938"/>
            <a:ext cx="4794250" cy="3348037"/>
          </a:xfrm>
          <a:prstGeom prst="rect">
            <a:avLst/>
          </a:prstGeom>
          <a:noFill/>
          <a:ln w="12700" algn="ctr">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65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5"/>
          <p:cNvGrpSpPr>
            <a:grpSpLocks/>
          </p:cNvGrpSpPr>
          <p:nvPr/>
        </p:nvGrpSpPr>
        <p:grpSpPr bwMode="auto">
          <a:xfrm>
            <a:off x="149225" y="174625"/>
            <a:ext cx="8521700" cy="3629025"/>
            <a:chOff x="727" y="2338"/>
            <a:chExt cx="4280" cy="1702"/>
          </a:xfrm>
        </p:grpSpPr>
        <p:sp>
          <p:nvSpPr>
            <p:cNvPr id="6207" name="Line 6"/>
            <p:cNvSpPr>
              <a:spLocks noChangeShapeType="1"/>
            </p:cNvSpPr>
            <p:nvPr/>
          </p:nvSpPr>
          <p:spPr bwMode="auto">
            <a:xfrm>
              <a:off x="1762" y="3887"/>
              <a:ext cx="1931" cy="0"/>
            </a:xfrm>
            <a:prstGeom prst="line">
              <a:avLst/>
            </a:prstGeom>
            <a:noFill/>
            <a:ln w="12700">
              <a:solidFill>
                <a:schemeClr val="tx1"/>
              </a:solidFill>
              <a:round/>
              <a:headEnd/>
              <a:tailEnd/>
            </a:ln>
          </p:spPr>
          <p:txBody>
            <a:bodyPr/>
            <a:lstStyle/>
            <a:p>
              <a:endParaRPr lang="zh-CN" altLang="en-US"/>
            </a:p>
          </p:txBody>
        </p:sp>
        <p:sp>
          <p:nvSpPr>
            <p:cNvPr id="6208" name="Rectangle 7"/>
            <p:cNvSpPr>
              <a:spLocks noChangeArrowheads="1"/>
            </p:cNvSpPr>
            <p:nvPr/>
          </p:nvSpPr>
          <p:spPr bwMode="auto">
            <a:xfrm>
              <a:off x="1458" y="2338"/>
              <a:ext cx="2820" cy="1092"/>
            </a:xfrm>
            <a:prstGeom prst="rect">
              <a:avLst/>
            </a:prstGeom>
            <a:noFill/>
            <a:ln w="12700" algn="ctr">
              <a:solidFill>
                <a:schemeClr val="tx1"/>
              </a:solidFill>
              <a:miter lim="800000"/>
              <a:headEnd/>
              <a:tailEnd/>
            </a:ln>
          </p:spPr>
          <p:txBody>
            <a:bodyPr wrap="none" anchor="ctr"/>
            <a:lstStyle/>
            <a:p>
              <a:endParaRPr lang="zh-CN" altLang="en-US"/>
            </a:p>
          </p:txBody>
        </p:sp>
        <p:sp>
          <p:nvSpPr>
            <p:cNvPr id="6209" name="Rectangle 8"/>
            <p:cNvSpPr>
              <a:spLocks noChangeArrowheads="1"/>
            </p:cNvSpPr>
            <p:nvPr/>
          </p:nvSpPr>
          <p:spPr bwMode="auto">
            <a:xfrm>
              <a:off x="2678" y="3430"/>
              <a:ext cx="279" cy="102"/>
            </a:xfrm>
            <a:prstGeom prst="rect">
              <a:avLst/>
            </a:prstGeom>
            <a:solidFill>
              <a:schemeClr val="tx1"/>
            </a:solidFill>
            <a:ln w="12700" algn="ctr">
              <a:solidFill>
                <a:schemeClr val="tx1"/>
              </a:solidFill>
              <a:miter lim="800000"/>
              <a:headEnd/>
              <a:tailEnd/>
            </a:ln>
          </p:spPr>
          <p:txBody>
            <a:bodyPr wrap="none" anchor="ctr"/>
            <a:lstStyle/>
            <a:p>
              <a:endParaRPr lang="zh-CN" altLang="en-US"/>
            </a:p>
          </p:txBody>
        </p:sp>
        <p:sp>
          <p:nvSpPr>
            <p:cNvPr id="6210" name="Rectangle 9"/>
            <p:cNvSpPr>
              <a:spLocks noChangeArrowheads="1"/>
            </p:cNvSpPr>
            <p:nvPr/>
          </p:nvSpPr>
          <p:spPr bwMode="auto">
            <a:xfrm>
              <a:off x="1356" y="2745"/>
              <a:ext cx="102" cy="228"/>
            </a:xfrm>
            <a:prstGeom prst="rect">
              <a:avLst/>
            </a:prstGeom>
            <a:solidFill>
              <a:schemeClr val="tx1"/>
            </a:solidFill>
            <a:ln w="12700" algn="ctr">
              <a:solidFill>
                <a:schemeClr val="tx1"/>
              </a:solidFill>
              <a:miter lim="800000"/>
              <a:headEnd/>
              <a:tailEnd/>
            </a:ln>
          </p:spPr>
          <p:txBody>
            <a:bodyPr wrap="none" anchor="ctr"/>
            <a:lstStyle/>
            <a:p>
              <a:endParaRPr lang="zh-CN" altLang="en-US"/>
            </a:p>
          </p:txBody>
        </p:sp>
        <p:sp>
          <p:nvSpPr>
            <p:cNvPr id="6211" name="Rectangle 10"/>
            <p:cNvSpPr>
              <a:spLocks noChangeArrowheads="1"/>
            </p:cNvSpPr>
            <p:nvPr/>
          </p:nvSpPr>
          <p:spPr bwMode="auto">
            <a:xfrm>
              <a:off x="4277" y="2744"/>
              <a:ext cx="102" cy="228"/>
            </a:xfrm>
            <a:prstGeom prst="rect">
              <a:avLst/>
            </a:prstGeom>
            <a:solidFill>
              <a:schemeClr val="tx1"/>
            </a:solidFill>
            <a:ln w="12700" algn="ctr">
              <a:solidFill>
                <a:schemeClr val="tx1"/>
              </a:solidFill>
              <a:miter lim="800000"/>
              <a:headEnd/>
              <a:tailEnd/>
            </a:ln>
          </p:spPr>
          <p:txBody>
            <a:bodyPr wrap="none" anchor="ctr"/>
            <a:lstStyle/>
            <a:p>
              <a:endParaRPr lang="zh-CN" altLang="en-US"/>
            </a:p>
          </p:txBody>
        </p:sp>
        <p:sp>
          <p:nvSpPr>
            <p:cNvPr id="6212" name="Line 11"/>
            <p:cNvSpPr>
              <a:spLocks noChangeShapeType="1"/>
            </p:cNvSpPr>
            <p:nvPr/>
          </p:nvSpPr>
          <p:spPr bwMode="auto">
            <a:xfrm>
              <a:off x="2119" y="2338"/>
              <a:ext cx="0" cy="1092"/>
            </a:xfrm>
            <a:prstGeom prst="line">
              <a:avLst/>
            </a:prstGeom>
            <a:noFill/>
            <a:ln w="12700">
              <a:solidFill>
                <a:srgbClr val="FF00FF"/>
              </a:solidFill>
              <a:prstDash val="lgDash"/>
              <a:round/>
              <a:headEnd/>
              <a:tailEnd/>
            </a:ln>
          </p:spPr>
          <p:txBody>
            <a:bodyPr/>
            <a:lstStyle/>
            <a:p>
              <a:endParaRPr lang="zh-CN" altLang="en-US"/>
            </a:p>
          </p:txBody>
        </p:sp>
        <p:sp>
          <p:nvSpPr>
            <p:cNvPr id="6213" name="Line 12"/>
            <p:cNvSpPr>
              <a:spLocks noChangeShapeType="1"/>
            </p:cNvSpPr>
            <p:nvPr/>
          </p:nvSpPr>
          <p:spPr bwMode="auto">
            <a:xfrm>
              <a:off x="2322" y="2338"/>
              <a:ext cx="0" cy="1092"/>
            </a:xfrm>
            <a:prstGeom prst="line">
              <a:avLst/>
            </a:prstGeom>
            <a:noFill/>
            <a:ln w="12700">
              <a:solidFill>
                <a:srgbClr val="FF00FF"/>
              </a:solidFill>
              <a:prstDash val="lgDash"/>
              <a:round/>
              <a:headEnd/>
              <a:tailEnd/>
            </a:ln>
          </p:spPr>
          <p:txBody>
            <a:bodyPr/>
            <a:lstStyle/>
            <a:p>
              <a:endParaRPr lang="zh-CN" altLang="en-US"/>
            </a:p>
          </p:txBody>
        </p:sp>
        <p:sp>
          <p:nvSpPr>
            <p:cNvPr id="6214" name="Line 13"/>
            <p:cNvSpPr>
              <a:spLocks noChangeShapeType="1"/>
            </p:cNvSpPr>
            <p:nvPr/>
          </p:nvSpPr>
          <p:spPr bwMode="auto">
            <a:xfrm>
              <a:off x="3287" y="2338"/>
              <a:ext cx="0" cy="1092"/>
            </a:xfrm>
            <a:prstGeom prst="line">
              <a:avLst/>
            </a:prstGeom>
            <a:noFill/>
            <a:ln w="12700">
              <a:solidFill>
                <a:srgbClr val="FF00FF"/>
              </a:solidFill>
              <a:prstDash val="lgDash"/>
              <a:round/>
              <a:headEnd/>
              <a:tailEnd/>
            </a:ln>
          </p:spPr>
          <p:txBody>
            <a:bodyPr/>
            <a:lstStyle/>
            <a:p>
              <a:endParaRPr lang="zh-CN" altLang="en-US"/>
            </a:p>
          </p:txBody>
        </p:sp>
        <p:sp>
          <p:nvSpPr>
            <p:cNvPr id="6215" name="Line 14"/>
            <p:cNvSpPr>
              <a:spLocks noChangeShapeType="1"/>
            </p:cNvSpPr>
            <p:nvPr/>
          </p:nvSpPr>
          <p:spPr bwMode="auto">
            <a:xfrm>
              <a:off x="3490" y="2338"/>
              <a:ext cx="0" cy="1092"/>
            </a:xfrm>
            <a:prstGeom prst="line">
              <a:avLst/>
            </a:prstGeom>
            <a:noFill/>
            <a:ln w="12700">
              <a:solidFill>
                <a:srgbClr val="FF00FF"/>
              </a:solidFill>
              <a:prstDash val="lgDash"/>
              <a:round/>
              <a:headEnd/>
              <a:tailEnd/>
            </a:ln>
          </p:spPr>
          <p:txBody>
            <a:bodyPr/>
            <a:lstStyle/>
            <a:p>
              <a:endParaRPr lang="zh-CN" altLang="en-US"/>
            </a:p>
          </p:txBody>
        </p:sp>
        <p:graphicFrame>
          <p:nvGraphicFramePr>
            <p:cNvPr id="6159" name="Object 15"/>
            <p:cNvGraphicFramePr>
              <a:graphicFrameLocks noChangeAspect="1"/>
            </p:cNvGraphicFramePr>
            <p:nvPr/>
          </p:nvGraphicFramePr>
          <p:xfrm>
            <a:off x="1571" y="3496"/>
            <a:ext cx="286" cy="239"/>
          </p:xfrm>
          <a:graphic>
            <a:graphicData uri="http://schemas.openxmlformats.org/presentationml/2006/ole">
              <p:oleObj spid="_x0000_s279578" name="公式" r:id="rId4" imgW="253780" imgH="215713" progId="Equation.3">
                <p:embed/>
              </p:oleObj>
            </a:graphicData>
          </a:graphic>
        </p:graphicFrame>
        <p:sp>
          <p:nvSpPr>
            <p:cNvPr id="6216" name="Line 16"/>
            <p:cNvSpPr>
              <a:spLocks noChangeShapeType="1"/>
            </p:cNvSpPr>
            <p:nvPr/>
          </p:nvSpPr>
          <p:spPr bwMode="auto">
            <a:xfrm>
              <a:off x="1000" y="2871"/>
              <a:ext cx="356" cy="0"/>
            </a:xfrm>
            <a:prstGeom prst="line">
              <a:avLst/>
            </a:prstGeom>
            <a:noFill/>
            <a:ln w="12700">
              <a:solidFill>
                <a:schemeClr val="tx1"/>
              </a:solidFill>
              <a:round/>
              <a:headEnd/>
              <a:tailEnd/>
            </a:ln>
          </p:spPr>
          <p:txBody>
            <a:bodyPr/>
            <a:lstStyle/>
            <a:p>
              <a:endParaRPr lang="zh-CN" altLang="en-US"/>
            </a:p>
          </p:txBody>
        </p:sp>
        <p:sp>
          <p:nvSpPr>
            <p:cNvPr id="6217" name="Line 17"/>
            <p:cNvSpPr>
              <a:spLocks noChangeShapeType="1"/>
            </p:cNvSpPr>
            <p:nvPr/>
          </p:nvSpPr>
          <p:spPr bwMode="auto">
            <a:xfrm>
              <a:off x="1000" y="2871"/>
              <a:ext cx="0" cy="1016"/>
            </a:xfrm>
            <a:prstGeom prst="line">
              <a:avLst/>
            </a:prstGeom>
            <a:noFill/>
            <a:ln w="12700">
              <a:solidFill>
                <a:schemeClr val="tx1"/>
              </a:solidFill>
              <a:round/>
              <a:headEnd/>
              <a:tailEnd/>
            </a:ln>
          </p:spPr>
          <p:txBody>
            <a:bodyPr/>
            <a:lstStyle/>
            <a:p>
              <a:endParaRPr lang="zh-CN" altLang="en-US"/>
            </a:p>
          </p:txBody>
        </p:sp>
        <p:sp>
          <p:nvSpPr>
            <p:cNvPr id="6218" name="Line 18"/>
            <p:cNvSpPr>
              <a:spLocks noChangeShapeType="1"/>
            </p:cNvSpPr>
            <p:nvPr/>
          </p:nvSpPr>
          <p:spPr bwMode="auto">
            <a:xfrm>
              <a:off x="1000" y="3887"/>
              <a:ext cx="661" cy="0"/>
            </a:xfrm>
            <a:prstGeom prst="line">
              <a:avLst/>
            </a:prstGeom>
            <a:noFill/>
            <a:ln w="12700">
              <a:solidFill>
                <a:schemeClr val="tx1"/>
              </a:solidFill>
              <a:round/>
              <a:headEnd/>
              <a:tailEnd/>
            </a:ln>
          </p:spPr>
          <p:txBody>
            <a:bodyPr/>
            <a:lstStyle/>
            <a:p>
              <a:endParaRPr lang="zh-CN" altLang="en-US"/>
            </a:p>
          </p:txBody>
        </p:sp>
        <p:grpSp>
          <p:nvGrpSpPr>
            <p:cNvPr id="5" name="Group 19"/>
            <p:cNvGrpSpPr>
              <a:grpSpLocks/>
            </p:cNvGrpSpPr>
            <p:nvPr/>
          </p:nvGrpSpPr>
          <p:grpSpPr bwMode="auto">
            <a:xfrm rot="5400000">
              <a:off x="1560" y="3837"/>
              <a:ext cx="304" cy="102"/>
              <a:chOff x="112" y="3074"/>
              <a:chExt cx="304" cy="102"/>
            </a:xfrm>
          </p:grpSpPr>
          <p:sp>
            <p:nvSpPr>
              <p:cNvPr id="6230" name="Line 20"/>
              <p:cNvSpPr>
                <a:spLocks noChangeShapeType="1"/>
              </p:cNvSpPr>
              <p:nvPr/>
            </p:nvSpPr>
            <p:spPr bwMode="auto">
              <a:xfrm>
                <a:off x="187" y="3176"/>
                <a:ext cx="155" cy="0"/>
              </a:xfrm>
              <a:prstGeom prst="line">
                <a:avLst/>
              </a:prstGeom>
              <a:noFill/>
              <a:ln w="38100">
                <a:solidFill>
                  <a:srgbClr val="FF00FF"/>
                </a:solidFill>
                <a:round/>
                <a:headEnd/>
                <a:tailEnd/>
              </a:ln>
            </p:spPr>
            <p:txBody>
              <a:bodyPr/>
              <a:lstStyle/>
              <a:p>
                <a:endParaRPr lang="zh-CN" altLang="en-US"/>
              </a:p>
            </p:txBody>
          </p:sp>
          <p:sp>
            <p:nvSpPr>
              <p:cNvPr id="6231" name="Line 21"/>
              <p:cNvSpPr>
                <a:spLocks noChangeShapeType="1"/>
              </p:cNvSpPr>
              <p:nvPr/>
            </p:nvSpPr>
            <p:spPr bwMode="auto">
              <a:xfrm>
                <a:off x="112" y="3074"/>
                <a:ext cx="304" cy="0"/>
              </a:xfrm>
              <a:prstGeom prst="line">
                <a:avLst/>
              </a:prstGeom>
              <a:noFill/>
              <a:ln w="38100">
                <a:solidFill>
                  <a:srgbClr val="FF00FF"/>
                </a:solidFill>
                <a:round/>
                <a:headEnd/>
                <a:tailEnd/>
              </a:ln>
            </p:spPr>
            <p:txBody>
              <a:bodyPr/>
              <a:lstStyle/>
              <a:p>
                <a:endParaRPr lang="zh-CN" altLang="en-US"/>
              </a:p>
            </p:txBody>
          </p:sp>
        </p:grpSp>
        <p:grpSp>
          <p:nvGrpSpPr>
            <p:cNvPr id="6" name="Group 22"/>
            <p:cNvGrpSpPr>
              <a:grpSpLocks/>
            </p:cNvGrpSpPr>
            <p:nvPr/>
          </p:nvGrpSpPr>
          <p:grpSpPr bwMode="auto">
            <a:xfrm rot="5400000">
              <a:off x="3591" y="3836"/>
              <a:ext cx="304" cy="102"/>
              <a:chOff x="112" y="3074"/>
              <a:chExt cx="304" cy="102"/>
            </a:xfrm>
          </p:grpSpPr>
          <p:sp>
            <p:nvSpPr>
              <p:cNvPr id="6228" name="Line 23"/>
              <p:cNvSpPr>
                <a:spLocks noChangeShapeType="1"/>
              </p:cNvSpPr>
              <p:nvPr/>
            </p:nvSpPr>
            <p:spPr bwMode="auto">
              <a:xfrm>
                <a:off x="187" y="3176"/>
                <a:ext cx="155" cy="0"/>
              </a:xfrm>
              <a:prstGeom prst="line">
                <a:avLst/>
              </a:prstGeom>
              <a:noFill/>
              <a:ln w="38100">
                <a:solidFill>
                  <a:srgbClr val="FF00FF"/>
                </a:solidFill>
                <a:round/>
                <a:headEnd/>
                <a:tailEnd/>
              </a:ln>
            </p:spPr>
            <p:txBody>
              <a:bodyPr/>
              <a:lstStyle/>
              <a:p>
                <a:endParaRPr lang="zh-CN" altLang="en-US"/>
              </a:p>
            </p:txBody>
          </p:sp>
          <p:sp>
            <p:nvSpPr>
              <p:cNvPr id="6229" name="Line 24"/>
              <p:cNvSpPr>
                <a:spLocks noChangeShapeType="1"/>
              </p:cNvSpPr>
              <p:nvPr/>
            </p:nvSpPr>
            <p:spPr bwMode="auto">
              <a:xfrm>
                <a:off x="112" y="3074"/>
                <a:ext cx="304" cy="0"/>
              </a:xfrm>
              <a:prstGeom prst="line">
                <a:avLst/>
              </a:prstGeom>
              <a:noFill/>
              <a:ln w="38100">
                <a:solidFill>
                  <a:srgbClr val="FF00FF"/>
                </a:solidFill>
                <a:round/>
                <a:headEnd/>
                <a:tailEnd/>
              </a:ln>
            </p:spPr>
            <p:txBody>
              <a:bodyPr/>
              <a:lstStyle/>
              <a:p>
                <a:endParaRPr lang="zh-CN" altLang="en-US"/>
              </a:p>
            </p:txBody>
          </p:sp>
        </p:grpSp>
        <p:sp>
          <p:nvSpPr>
            <p:cNvPr id="6221" name="Line 25"/>
            <p:cNvSpPr>
              <a:spLocks noChangeShapeType="1"/>
            </p:cNvSpPr>
            <p:nvPr/>
          </p:nvSpPr>
          <p:spPr bwMode="auto">
            <a:xfrm>
              <a:off x="3794" y="3887"/>
              <a:ext cx="940" cy="0"/>
            </a:xfrm>
            <a:prstGeom prst="line">
              <a:avLst/>
            </a:prstGeom>
            <a:noFill/>
            <a:ln w="12700">
              <a:solidFill>
                <a:schemeClr val="tx1"/>
              </a:solidFill>
              <a:round/>
              <a:headEnd/>
              <a:tailEnd/>
            </a:ln>
          </p:spPr>
          <p:txBody>
            <a:bodyPr/>
            <a:lstStyle/>
            <a:p>
              <a:endParaRPr lang="zh-CN" altLang="en-US"/>
            </a:p>
          </p:txBody>
        </p:sp>
        <p:sp>
          <p:nvSpPr>
            <p:cNvPr id="6222" name="Line 26"/>
            <p:cNvSpPr>
              <a:spLocks noChangeShapeType="1"/>
            </p:cNvSpPr>
            <p:nvPr/>
          </p:nvSpPr>
          <p:spPr bwMode="auto">
            <a:xfrm>
              <a:off x="4734" y="2871"/>
              <a:ext cx="0" cy="1016"/>
            </a:xfrm>
            <a:prstGeom prst="line">
              <a:avLst/>
            </a:prstGeom>
            <a:noFill/>
            <a:ln w="12700">
              <a:solidFill>
                <a:schemeClr val="tx1"/>
              </a:solidFill>
              <a:round/>
              <a:headEnd/>
              <a:tailEnd/>
            </a:ln>
          </p:spPr>
          <p:txBody>
            <a:bodyPr/>
            <a:lstStyle/>
            <a:p>
              <a:endParaRPr lang="zh-CN" altLang="en-US"/>
            </a:p>
          </p:txBody>
        </p:sp>
        <p:sp>
          <p:nvSpPr>
            <p:cNvPr id="6223" name="Line 27"/>
            <p:cNvSpPr>
              <a:spLocks noChangeShapeType="1"/>
            </p:cNvSpPr>
            <p:nvPr/>
          </p:nvSpPr>
          <p:spPr bwMode="auto">
            <a:xfrm>
              <a:off x="4378" y="2871"/>
              <a:ext cx="356" cy="0"/>
            </a:xfrm>
            <a:prstGeom prst="line">
              <a:avLst/>
            </a:prstGeom>
            <a:noFill/>
            <a:ln w="12700">
              <a:solidFill>
                <a:schemeClr val="tx1"/>
              </a:solidFill>
              <a:round/>
              <a:headEnd/>
              <a:tailEnd/>
            </a:ln>
          </p:spPr>
          <p:txBody>
            <a:bodyPr/>
            <a:lstStyle/>
            <a:p>
              <a:endParaRPr lang="zh-CN" altLang="en-US"/>
            </a:p>
          </p:txBody>
        </p:sp>
        <p:sp>
          <p:nvSpPr>
            <p:cNvPr id="6224" name="Rectangle 28"/>
            <p:cNvSpPr>
              <a:spLocks noChangeArrowheads="1"/>
            </p:cNvSpPr>
            <p:nvPr/>
          </p:nvSpPr>
          <p:spPr bwMode="auto">
            <a:xfrm>
              <a:off x="949" y="3238"/>
              <a:ext cx="107" cy="268"/>
            </a:xfrm>
            <a:prstGeom prst="rect">
              <a:avLst/>
            </a:prstGeom>
            <a:solidFill>
              <a:schemeClr val="bg1"/>
            </a:solidFill>
            <a:ln w="25400" algn="ctr">
              <a:solidFill>
                <a:srgbClr val="3366FF"/>
              </a:solidFill>
              <a:miter lim="800000"/>
              <a:headEnd/>
              <a:tailEnd/>
            </a:ln>
          </p:spPr>
          <p:txBody>
            <a:bodyPr wrap="none" anchor="ctr"/>
            <a:lstStyle/>
            <a:p>
              <a:endParaRPr lang="zh-CN" altLang="en-US"/>
            </a:p>
          </p:txBody>
        </p:sp>
        <p:sp>
          <p:nvSpPr>
            <p:cNvPr id="6225" name="Rectangle 29"/>
            <p:cNvSpPr>
              <a:spLocks noChangeArrowheads="1"/>
            </p:cNvSpPr>
            <p:nvPr/>
          </p:nvSpPr>
          <p:spPr bwMode="auto">
            <a:xfrm>
              <a:off x="4678" y="3238"/>
              <a:ext cx="107" cy="268"/>
            </a:xfrm>
            <a:prstGeom prst="rect">
              <a:avLst/>
            </a:prstGeom>
            <a:solidFill>
              <a:schemeClr val="bg1"/>
            </a:solidFill>
            <a:ln w="25400" algn="ctr">
              <a:solidFill>
                <a:srgbClr val="3366FF"/>
              </a:solidFill>
              <a:miter lim="800000"/>
              <a:headEnd/>
              <a:tailEnd/>
            </a:ln>
          </p:spPr>
          <p:txBody>
            <a:bodyPr wrap="none" anchor="ctr"/>
            <a:lstStyle/>
            <a:p>
              <a:endParaRPr lang="zh-CN" altLang="en-US"/>
            </a:p>
          </p:txBody>
        </p:sp>
        <p:sp>
          <p:nvSpPr>
            <p:cNvPr id="6226" name="Line 30"/>
            <p:cNvSpPr>
              <a:spLocks noChangeShapeType="1"/>
            </p:cNvSpPr>
            <p:nvPr/>
          </p:nvSpPr>
          <p:spPr bwMode="auto">
            <a:xfrm>
              <a:off x="2829" y="3532"/>
              <a:ext cx="0" cy="355"/>
            </a:xfrm>
            <a:prstGeom prst="line">
              <a:avLst/>
            </a:prstGeom>
            <a:noFill/>
            <a:ln w="12700">
              <a:solidFill>
                <a:schemeClr val="tx1"/>
              </a:solidFill>
              <a:round/>
              <a:headEnd/>
              <a:tailEnd/>
            </a:ln>
          </p:spPr>
          <p:txBody>
            <a:bodyPr/>
            <a:lstStyle/>
            <a:p>
              <a:endParaRPr lang="zh-CN" altLang="en-US"/>
            </a:p>
          </p:txBody>
        </p:sp>
        <p:sp>
          <p:nvSpPr>
            <p:cNvPr id="6227" name="Oval 31"/>
            <p:cNvSpPr>
              <a:spLocks noChangeArrowheads="1"/>
            </p:cNvSpPr>
            <p:nvPr/>
          </p:nvSpPr>
          <p:spPr bwMode="auto">
            <a:xfrm>
              <a:off x="2787" y="3845"/>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graphicFrame>
          <p:nvGraphicFramePr>
            <p:cNvPr id="6160" name="Object 32"/>
            <p:cNvGraphicFramePr>
              <a:graphicFrameLocks noChangeAspect="1"/>
            </p:cNvGraphicFramePr>
            <p:nvPr/>
          </p:nvGraphicFramePr>
          <p:xfrm>
            <a:off x="3603" y="3489"/>
            <a:ext cx="285" cy="253"/>
          </p:xfrm>
          <a:graphic>
            <a:graphicData uri="http://schemas.openxmlformats.org/presentationml/2006/ole">
              <p:oleObj spid="_x0000_s279579" name="公式" r:id="rId5" imgW="253890" imgH="228501" progId="Equation.3">
                <p:embed/>
              </p:oleObj>
            </a:graphicData>
          </a:graphic>
        </p:graphicFrame>
        <p:graphicFrame>
          <p:nvGraphicFramePr>
            <p:cNvPr id="6161" name="Object 33"/>
            <p:cNvGraphicFramePr>
              <a:graphicFrameLocks noChangeAspect="1"/>
            </p:cNvGraphicFramePr>
            <p:nvPr/>
          </p:nvGraphicFramePr>
          <p:xfrm>
            <a:off x="1228" y="2897"/>
            <a:ext cx="128" cy="155"/>
          </p:xfrm>
          <a:graphic>
            <a:graphicData uri="http://schemas.openxmlformats.org/presentationml/2006/ole">
              <p:oleObj spid="_x0000_s279580" name="公式" r:id="rId6" imgW="114201" imgH="139579" progId="Equation.3">
                <p:embed/>
              </p:oleObj>
            </a:graphicData>
          </a:graphic>
        </p:graphicFrame>
        <p:graphicFrame>
          <p:nvGraphicFramePr>
            <p:cNvPr id="6162" name="Object 34"/>
            <p:cNvGraphicFramePr>
              <a:graphicFrameLocks noChangeAspect="1"/>
            </p:cNvGraphicFramePr>
            <p:nvPr/>
          </p:nvGraphicFramePr>
          <p:xfrm>
            <a:off x="2677" y="3533"/>
            <a:ext cx="142" cy="198"/>
          </p:xfrm>
          <a:graphic>
            <a:graphicData uri="http://schemas.openxmlformats.org/presentationml/2006/ole">
              <p:oleObj spid="_x0000_s279581" name="公式" r:id="rId7" imgW="126725" imgH="177415" progId="Equation.3">
                <p:embed/>
              </p:oleObj>
            </a:graphicData>
          </a:graphic>
        </p:graphicFrame>
        <p:graphicFrame>
          <p:nvGraphicFramePr>
            <p:cNvPr id="6163" name="Object 35"/>
            <p:cNvGraphicFramePr>
              <a:graphicFrameLocks noChangeAspect="1"/>
            </p:cNvGraphicFramePr>
            <p:nvPr/>
          </p:nvGraphicFramePr>
          <p:xfrm>
            <a:off x="4379" y="2897"/>
            <a:ext cx="128" cy="155"/>
          </p:xfrm>
          <a:graphic>
            <a:graphicData uri="http://schemas.openxmlformats.org/presentationml/2006/ole">
              <p:oleObj spid="_x0000_s279582" name="公式" r:id="rId8" imgW="114201" imgH="139579" progId="Equation.3">
                <p:embed/>
              </p:oleObj>
            </a:graphicData>
          </a:graphic>
        </p:graphicFrame>
        <p:graphicFrame>
          <p:nvGraphicFramePr>
            <p:cNvPr id="6164" name="Object 36"/>
            <p:cNvGraphicFramePr>
              <a:graphicFrameLocks noChangeAspect="1"/>
            </p:cNvGraphicFramePr>
            <p:nvPr/>
          </p:nvGraphicFramePr>
          <p:xfrm>
            <a:off x="1497" y="2357"/>
            <a:ext cx="187" cy="195"/>
          </p:xfrm>
          <a:graphic>
            <a:graphicData uri="http://schemas.openxmlformats.org/presentationml/2006/ole">
              <p:oleObj spid="_x0000_s279583" name="公式" r:id="rId9" imgW="164814" imgH="177492" progId="Equation.3">
                <p:embed/>
              </p:oleObj>
            </a:graphicData>
          </a:graphic>
        </p:graphicFrame>
        <p:graphicFrame>
          <p:nvGraphicFramePr>
            <p:cNvPr id="6165" name="Object 37"/>
            <p:cNvGraphicFramePr>
              <a:graphicFrameLocks noChangeAspect="1"/>
            </p:cNvGraphicFramePr>
            <p:nvPr/>
          </p:nvGraphicFramePr>
          <p:xfrm>
            <a:off x="2719" y="2383"/>
            <a:ext cx="157" cy="183"/>
          </p:xfrm>
          <a:graphic>
            <a:graphicData uri="http://schemas.openxmlformats.org/presentationml/2006/ole">
              <p:oleObj spid="_x0000_s279584" name="公式" r:id="rId10" imgW="139579" imgH="164957" progId="Equation.3">
                <p:embed/>
              </p:oleObj>
            </a:graphicData>
          </a:graphic>
        </p:graphicFrame>
        <p:graphicFrame>
          <p:nvGraphicFramePr>
            <p:cNvPr id="6166" name="Object 38"/>
            <p:cNvGraphicFramePr>
              <a:graphicFrameLocks noChangeAspect="1"/>
            </p:cNvGraphicFramePr>
            <p:nvPr/>
          </p:nvGraphicFramePr>
          <p:xfrm>
            <a:off x="4052" y="2357"/>
            <a:ext cx="185" cy="195"/>
          </p:xfrm>
          <a:graphic>
            <a:graphicData uri="http://schemas.openxmlformats.org/presentationml/2006/ole">
              <p:oleObj spid="_x0000_s279585" name="公式" r:id="rId11" imgW="164814" imgH="177492" progId="Equation.3">
                <p:embed/>
              </p:oleObj>
            </a:graphicData>
          </a:graphic>
        </p:graphicFrame>
        <p:graphicFrame>
          <p:nvGraphicFramePr>
            <p:cNvPr id="6167" name="Object 39"/>
            <p:cNvGraphicFramePr>
              <a:graphicFrameLocks noChangeAspect="1"/>
            </p:cNvGraphicFramePr>
            <p:nvPr/>
          </p:nvGraphicFramePr>
          <p:xfrm>
            <a:off x="727" y="3245"/>
            <a:ext cx="215" cy="253"/>
          </p:xfrm>
          <a:graphic>
            <a:graphicData uri="http://schemas.openxmlformats.org/presentationml/2006/ole">
              <p:oleObj spid="_x0000_s279586" name="公式" r:id="rId12" imgW="190500" imgH="228600" progId="Equation.3">
                <p:embed/>
              </p:oleObj>
            </a:graphicData>
          </a:graphic>
        </p:graphicFrame>
        <p:graphicFrame>
          <p:nvGraphicFramePr>
            <p:cNvPr id="6168" name="Object 40"/>
            <p:cNvGraphicFramePr>
              <a:graphicFrameLocks noChangeAspect="1"/>
            </p:cNvGraphicFramePr>
            <p:nvPr/>
          </p:nvGraphicFramePr>
          <p:xfrm>
            <a:off x="4792" y="3252"/>
            <a:ext cx="215" cy="253"/>
          </p:xfrm>
          <a:graphic>
            <a:graphicData uri="http://schemas.openxmlformats.org/presentationml/2006/ole">
              <p:oleObj spid="_x0000_s279587" name="公式" r:id="rId13" imgW="190500" imgH="228600" progId="Equation.3">
                <p:embed/>
              </p:oleObj>
            </a:graphicData>
          </a:graphic>
        </p:graphicFrame>
      </p:grpSp>
      <p:grpSp>
        <p:nvGrpSpPr>
          <p:cNvPr id="7" name="Group 42"/>
          <p:cNvGrpSpPr>
            <a:grpSpLocks/>
          </p:cNvGrpSpPr>
          <p:nvPr/>
        </p:nvGrpSpPr>
        <p:grpSpPr bwMode="auto">
          <a:xfrm>
            <a:off x="739775" y="739775"/>
            <a:ext cx="565150" cy="450850"/>
            <a:chOff x="441" y="860"/>
            <a:chExt cx="356" cy="284"/>
          </a:xfrm>
        </p:grpSpPr>
        <p:sp>
          <p:nvSpPr>
            <p:cNvPr id="6206" name="Line 43"/>
            <p:cNvSpPr>
              <a:spLocks noChangeShapeType="1"/>
            </p:cNvSpPr>
            <p:nvPr/>
          </p:nvSpPr>
          <p:spPr bwMode="auto">
            <a:xfrm flipH="1">
              <a:off x="441" y="1144"/>
              <a:ext cx="356" cy="0"/>
            </a:xfrm>
            <a:prstGeom prst="line">
              <a:avLst/>
            </a:prstGeom>
            <a:noFill/>
            <a:ln w="12700">
              <a:solidFill>
                <a:schemeClr val="tx1"/>
              </a:solidFill>
              <a:round/>
              <a:headEnd/>
              <a:tailEnd type="triangle" w="med" len="lg"/>
            </a:ln>
          </p:spPr>
          <p:txBody>
            <a:bodyPr/>
            <a:lstStyle/>
            <a:p>
              <a:endParaRPr lang="zh-CN" altLang="en-US"/>
            </a:p>
          </p:txBody>
        </p:sp>
        <p:graphicFrame>
          <p:nvGraphicFramePr>
            <p:cNvPr id="6158" name="Object 44"/>
            <p:cNvGraphicFramePr>
              <a:graphicFrameLocks noChangeAspect="1"/>
            </p:cNvGraphicFramePr>
            <p:nvPr/>
          </p:nvGraphicFramePr>
          <p:xfrm>
            <a:off x="500" y="860"/>
            <a:ext cx="256" cy="284"/>
          </p:xfrm>
          <a:graphic>
            <a:graphicData uri="http://schemas.openxmlformats.org/presentationml/2006/ole">
              <p:oleObj spid="_x0000_s279588" name="公式" r:id="rId14" imgW="190335" imgH="215713" progId="Equation.3">
                <p:embed/>
              </p:oleObj>
            </a:graphicData>
          </a:graphic>
        </p:graphicFrame>
      </p:grpSp>
      <p:grpSp>
        <p:nvGrpSpPr>
          <p:cNvPr id="8" name="Group 58"/>
          <p:cNvGrpSpPr>
            <a:grpSpLocks/>
          </p:cNvGrpSpPr>
          <p:nvPr/>
        </p:nvGrpSpPr>
        <p:grpSpPr bwMode="auto">
          <a:xfrm>
            <a:off x="4451350" y="2795588"/>
            <a:ext cx="419100" cy="565150"/>
            <a:chOff x="2829" y="2312"/>
            <a:chExt cx="264" cy="356"/>
          </a:xfrm>
        </p:grpSpPr>
        <p:sp>
          <p:nvSpPr>
            <p:cNvPr id="6205" name="Line 59"/>
            <p:cNvSpPr>
              <a:spLocks noChangeShapeType="1"/>
            </p:cNvSpPr>
            <p:nvPr/>
          </p:nvSpPr>
          <p:spPr bwMode="auto">
            <a:xfrm rot="5400000" flipH="1">
              <a:off x="2651" y="2490"/>
              <a:ext cx="356" cy="0"/>
            </a:xfrm>
            <a:prstGeom prst="line">
              <a:avLst/>
            </a:prstGeom>
            <a:noFill/>
            <a:ln w="12700">
              <a:solidFill>
                <a:schemeClr val="tx1"/>
              </a:solidFill>
              <a:round/>
              <a:headEnd/>
              <a:tailEnd type="triangle" w="med" len="lg"/>
            </a:ln>
          </p:spPr>
          <p:txBody>
            <a:bodyPr/>
            <a:lstStyle/>
            <a:p>
              <a:endParaRPr lang="zh-CN" altLang="en-US"/>
            </a:p>
          </p:txBody>
        </p:sp>
        <p:graphicFrame>
          <p:nvGraphicFramePr>
            <p:cNvPr id="6157" name="Object 60"/>
            <p:cNvGraphicFramePr>
              <a:graphicFrameLocks noChangeAspect="1"/>
            </p:cNvGraphicFramePr>
            <p:nvPr/>
          </p:nvGraphicFramePr>
          <p:xfrm>
            <a:off x="2837" y="2359"/>
            <a:ext cx="256" cy="284"/>
          </p:xfrm>
          <a:graphic>
            <a:graphicData uri="http://schemas.openxmlformats.org/presentationml/2006/ole">
              <p:oleObj spid="_x0000_s279589" name="公式" r:id="rId15" imgW="190335" imgH="215713" progId="Equation.3">
                <p:embed/>
              </p:oleObj>
            </a:graphicData>
          </a:graphic>
        </p:graphicFrame>
      </p:grpSp>
      <p:grpSp>
        <p:nvGrpSpPr>
          <p:cNvPr id="9" name="Group 91"/>
          <p:cNvGrpSpPr>
            <a:grpSpLocks/>
          </p:cNvGrpSpPr>
          <p:nvPr/>
        </p:nvGrpSpPr>
        <p:grpSpPr bwMode="auto">
          <a:xfrm>
            <a:off x="1951038" y="174625"/>
            <a:ext cx="4676775" cy="2055813"/>
            <a:chOff x="1229" y="636"/>
            <a:chExt cx="2946" cy="1295"/>
          </a:xfrm>
        </p:grpSpPr>
        <p:sp>
          <p:nvSpPr>
            <p:cNvPr id="6190" name="Oval 46"/>
            <p:cNvSpPr>
              <a:spLocks noChangeArrowheads="1"/>
            </p:cNvSpPr>
            <p:nvPr/>
          </p:nvSpPr>
          <p:spPr bwMode="auto">
            <a:xfrm>
              <a:off x="3109" y="915"/>
              <a:ext cx="50" cy="51"/>
            </a:xfrm>
            <a:prstGeom prst="ellipse">
              <a:avLst/>
            </a:prstGeom>
            <a:solidFill>
              <a:schemeClr val="tx1"/>
            </a:solidFill>
            <a:ln w="12700" algn="ctr">
              <a:solidFill>
                <a:schemeClr val="tx1"/>
              </a:solidFill>
              <a:round/>
              <a:headEnd/>
              <a:tailEnd/>
            </a:ln>
          </p:spPr>
          <p:txBody>
            <a:bodyPr wrap="none" anchor="ctr"/>
            <a:lstStyle/>
            <a:p>
              <a:endParaRPr lang="zh-CN" altLang="en-US"/>
            </a:p>
          </p:txBody>
        </p:sp>
        <p:sp>
          <p:nvSpPr>
            <p:cNvPr id="6191" name="Oval 47"/>
            <p:cNvSpPr>
              <a:spLocks noChangeArrowheads="1"/>
            </p:cNvSpPr>
            <p:nvPr/>
          </p:nvSpPr>
          <p:spPr bwMode="auto">
            <a:xfrm>
              <a:off x="3109" y="1042"/>
              <a:ext cx="50" cy="51"/>
            </a:xfrm>
            <a:prstGeom prst="ellipse">
              <a:avLst/>
            </a:prstGeom>
            <a:solidFill>
              <a:schemeClr val="tx1"/>
            </a:solidFill>
            <a:ln w="12700" algn="ctr">
              <a:solidFill>
                <a:schemeClr val="tx1"/>
              </a:solidFill>
              <a:round/>
              <a:headEnd/>
              <a:tailEnd/>
            </a:ln>
          </p:spPr>
          <p:txBody>
            <a:bodyPr wrap="none" anchor="ctr"/>
            <a:lstStyle/>
            <a:p>
              <a:endParaRPr lang="zh-CN" altLang="en-US"/>
            </a:p>
          </p:txBody>
        </p:sp>
        <p:sp>
          <p:nvSpPr>
            <p:cNvPr id="6192" name="Oval 48"/>
            <p:cNvSpPr>
              <a:spLocks noChangeArrowheads="1"/>
            </p:cNvSpPr>
            <p:nvPr/>
          </p:nvSpPr>
          <p:spPr bwMode="auto">
            <a:xfrm>
              <a:off x="2804" y="1169"/>
              <a:ext cx="50" cy="51"/>
            </a:xfrm>
            <a:prstGeom prst="ellipse">
              <a:avLst/>
            </a:prstGeom>
            <a:solidFill>
              <a:schemeClr val="tx1"/>
            </a:solidFill>
            <a:ln w="12700" algn="ctr">
              <a:solidFill>
                <a:schemeClr val="tx1"/>
              </a:solidFill>
              <a:round/>
              <a:headEnd/>
              <a:tailEnd/>
            </a:ln>
          </p:spPr>
          <p:txBody>
            <a:bodyPr wrap="none" anchor="ctr"/>
            <a:lstStyle/>
            <a:p>
              <a:endParaRPr lang="zh-CN" altLang="en-US"/>
            </a:p>
          </p:txBody>
        </p:sp>
        <p:sp>
          <p:nvSpPr>
            <p:cNvPr id="6193" name="Line 49"/>
            <p:cNvSpPr>
              <a:spLocks noChangeShapeType="1"/>
            </p:cNvSpPr>
            <p:nvPr/>
          </p:nvSpPr>
          <p:spPr bwMode="auto">
            <a:xfrm>
              <a:off x="3133" y="940"/>
              <a:ext cx="661" cy="0"/>
            </a:xfrm>
            <a:prstGeom prst="line">
              <a:avLst/>
            </a:prstGeom>
            <a:noFill/>
            <a:ln w="12700">
              <a:solidFill>
                <a:schemeClr val="tx1"/>
              </a:solidFill>
              <a:round/>
              <a:headEnd/>
              <a:tailEnd type="triangle" w="med" len="lg"/>
            </a:ln>
          </p:spPr>
          <p:txBody>
            <a:bodyPr/>
            <a:lstStyle/>
            <a:p>
              <a:endParaRPr lang="zh-CN" altLang="en-US"/>
            </a:p>
          </p:txBody>
        </p:sp>
        <p:sp>
          <p:nvSpPr>
            <p:cNvPr id="6194" name="Line 50"/>
            <p:cNvSpPr>
              <a:spLocks noChangeShapeType="1"/>
            </p:cNvSpPr>
            <p:nvPr/>
          </p:nvSpPr>
          <p:spPr bwMode="auto">
            <a:xfrm>
              <a:off x="3133" y="1067"/>
              <a:ext cx="661" cy="0"/>
            </a:xfrm>
            <a:prstGeom prst="line">
              <a:avLst/>
            </a:prstGeom>
            <a:noFill/>
            <a:ln w="12700">
              <a:solidFill>
                <a:schemeClr val="tx1"/>
              </a:solidFill>
              <a:round/>
              <a:headEnd/>
              <a:tailEnd type="triangle" w="med" len="lg"/>
            </a:ln>
          </p:spPr>
          <p:txBody>
            <a:bodyPr/>
            <a:lstStyle/>
            <a:p>
              <a:endParaRPr lang="zh-CN" altLang="en-US"/>
            </a:p>
          </p:txBody>
        </p:sp>
        <p:sp>
          <p:nvSpPr>
            <p:cNvPr id="6195" name="Oval 52"/>
            <p:cNvSpPr>
              <a:spLocks noChangeArrowheads="1"/>
            </p:cNvSpPr>
            <p:nvPr/>
          </p:nvSpPr>
          <p:spPr bwMode="auto">
            <a:xfrm>
              <a:off x="2805" y="1703"/>
              <a:ext cx="50" cy="51"/>
            </a:xfrm>
            <a:prstGeom prst="ellipse">
              <a:avLst/>
            </a:prstGeom>
            <a:solidFill>
              <a:schemeClr val="bg1"/>
            </a:solidFill>
            <a:ln w="12700" algn="ctr">
              <a:solidFill>
                <a:schemeClr val="tx1"/>
              </a:solidFill>
              <a:round/>
              <a:headEnd/>
              <a:tailEnd/>
            </a:ln>
          </p:spPr>
          <p:txBody>
            <a:bodyPr wrap="none" anchor="ctr"/>
            <a:lstStyle/>
            <a:p>
              <a:endParaRPr lang="zh-CN" altLang="en-US"/>
            </a:p>
          </p:txBody>
        </p:sp>
        <p:sp>
          <p:nvSpPr>
            <p:cNvPr id="6196" name="Line 53"/>
            <p:cNvSpPr>
              <a:spLocks noChangeShapeType="1"/>
            </p:cNvSpPr>
            <p:nvPr/>
          </p:nvSpPr>
          <p:spPr bwMode="auto">
            <a:xfrm rot="10800000" flipH="1" flipV="1">
              <a:off x="2831" y="1195"/>
              <a:ext cx="0" cy="508"/>
            </a:xfrm>
            <a:prstGeom prst="line">
              <a:avLst/>
            </a:prstGeom>
            <a:noFill/>
            <a:ln w="12700">
              <a:solidFill>
                <a:schemeClr val="tx1"/>
              </a:solidFill>
              <a:round/>
              <a:headEnd/>
              <a:tailEnd type="triangle" w="med" len="lg"/>
            </a:ln>
          </p:spPr>
          <p:txBody>
            <a:bodyPr/>
            <a:lstStyle/>
            <a:p>
              <a:endParaRPr lang="zh-CN" altLang="en-US"/>
            </a:p>
          </p:txBody>
        </p:sp>
        <p:graphicFrame>
          <p:nvGraphicFramePr>
            <p:cNvPr id="6154" name="Object 54"/>
            <p:cNvGraphicFramePr>
              <a:graphicFrameLocks noChangeAspect="1"/>
            </p:cNvGraphicFramePr>
            <p:nvPr/>
          </p:nvGraphicFramePr>
          <p:xfrm>
            <a:off x="2481" y="1315"/>
            <a:ext cx="290" cy="256"/>
          </p:xfrm>
          <a:graphic>
            <a:graphicData uri="http://schemas.openxmlformats.org/presentationml/2006/ole">
              <p:oleObj spid="_x0000_s279590" name="公式" r:id="rId16" imgW="253890" imgH="228501" progId="Equation.3">
                <p:embed/>
              </p:oleObj>
            </a:graphicData>
          </a:graphic>
        </p:graphicFrame>
        <p:sp>
          <p:nvSpPr>
            <p:cNvPr id="6197" name="AutoShape 81"/>
            <p:cNvSpPr>
              <a:spLocks noChangeArrowheads="1"/>
            </p:cNvSpPr>
            <p:nvPr/>
          </p:nvSpPr>
          <p:spPr bwMode="auto">
            <a:xfrm>
              <a:off x="2703" y="1093"/>
              <a:ext cx="254" cy="838"/>
            </a:xfrm>
            <a:prstGeom prst="upArrow">
              <a:avLst>
                <a:gd name="adj1" fmla="val 50000"/>
                <a:gd name="adj2" fmla="val 82480"/>
              </a:avLst>
            </a:prstGeom>
            <a:noFill/>
            <a:ln w="12700" algn="ctr">
              <a:solidFill>
                <a:srgbClr val="339966"/>
              </a:solidFill>
              <a:miter lim="800000"/>
              <a:headEnd/>
              <a:tailEnd/>
            </a:ln>
          </p:spPr>
          <p:txBody>
            <a:bodyPr wrap="none" anchor="ctr"/>
            <a:lstStyle/>
            <a:p>
              <a:endParaRPr lang="zh-CN" altLang="en-US"/>
            </a:p>
          </p:txBody>
        </p:sp>
        <p:sp>
          <p:nvSpPr>
            <p:cNvPr id="6198" name="AutoShape 82"/>
            <p:cNvSpPr>
              <a:spLocks noChangeArrowheads="1"/>
            </p:cNvSpPr>
            <p:nvPr/>
          </p:nvSpPr>
          <p:spPr bwMode="auto">
            <a:xfrm>
              <a:off x="1229" y="636"/>
              <a:ext cx="2946" cy="813"/>
            </a:xfrm>
            <a:prstGeom prst="leftArrow">
              <a:avLst>
                <a:gd name="adj1" fmla="val 50000"/>
                <a:gd name="adj2" fmla="val 90590"/>
              </a:avLst>
            </a:prstGeom>
            <a:noFill/>
            <a:ln w="12700" algn="ctr">
              <a:solidFill>
                <a:srgbClr val="3366FF"/>
              </a:solidFill>
              <a:miter lim="800000"/>
              <a:headEnd/>
              <a:tailEnd/>
            </a:ln>
          </p:spPr>
          <p:txBody>
            <a:bodyPr wrap="none" anchor="ctr"/>
            <a:lstStyle/>
            <a:p>
              <a:endParaRPr lang="zh-CN" altLang="en-US"/>
            </a:p>
          </p:txBody>
        </p:sp>
        <p:graphicFrame>
          <p:nvGraphicFramePr>
            <p:cNvPr id="6155" name="Object 83"/>
            <p:cNvGraphicFramePr>
              <a:graphicFrameLocks noChangeAspect="1"/>
            </p:cNvGraphicFramePr>
            <p:nvPr/>
          </p:nvGraphicFramePr>
          <p:xfrm>
            <a:off x="3828" y="920"/>
            <a:ext cx="290" cy="256"/>
          </p:xfrm>
          <a:graphic>
            <a:graphicData uri="http://schemas.openxmlformats.org/presentationml/2006/ole">
              <p:oleObj spid="_x0000_s279591" name="公式" r:id="rId17" imgW="253890" imgH="228501" progId="Equation.3">
                <p:embed/>
              </p:oleObj>
            </a:graphicData>
          </a:graphic>
        </p:graphicFrame>
        <p:graphicFrame>
          <p:nvGraphicFramePr>
            <p:cNvPr id="6156" name="Object 84"/>
            <p:cNvGraphicFramePr>
              <a:graphicFrameLocks noChangeAspect="1"/>
            </p:cNvGraphicFramePr>
            <p:nvPr/>
          </p:nvGraphicFramePr>
          <p:xfrm>
            <a:off x="1414" y="908"/>
            <a:ext cx="290" cy="256"/>
          </p:xfrm>
          <a:graphic>
            <a:graphicData uri="http://schemas.openxmlformats.org/presentationml/2006/ole">
              <p:oleObj spid="_x0000_s279592" name="公式" r:id="rId18" imgW="253890" imgH="228501" progId="Equation.3">
                <p:embed/>
              </p:oleObj>
            </a:graphicData>
          </a:graphic>
        </p:graphicFrame>
        <p:sp>
          <p:nvSpPr>
            <p:cNvPr id="6199" name="Oval 85"/>
            <p:cNvSpPr>
              <a:spLocks noChangeArrowheads="1"/>
            </p:cNvSpPr>
            <p:nvPr/>
          </p:nvSpPr>
          <p:spPr bwMode="auto">
            <a:xfrm>
              <a:off x="1713" y="915"/>
              <a:ext cx="50" cy="51"/>
            </a:xfrm>
            <a:prstGeom prst="ellipse">
              <a:avLst/>
            </a:prstGeom>
            <a:solidFill>
              <a:schemeClr val="tx1"/>
            </a:solidFill>
            <a:ln w="12700" algn="ctr">
              <a:solidFill>
                <a:schemeClr val="tx1"/>
              </a:solidFill>
              <a:round/>
              <a:headEnd/>
              <a:tailEnd/>
            </a:ln>
          </p:spPr>
          <p:txBody>
            <a:bodyPr wrap="none" anchor="ctr"/>
            <a:lstStyle/>
            <a:p>
              <a:endParaRPr lang="zh-CN" altLang="en-US"/>
            </a:p>
          </p:txBody>
        </p:sp>
        <p:sp>
          <p:nvSpPr>
            <p:cNvPr id="6200" name="Oval 86"/>
            <p:cNvSpPr>
              <a:spLocks noChangeArrowheads="1"/>
            </p:cNvSpPr>
            <p:nvPr/>
          </p:nvSpPr>
          <p:spPr bwMode="auto">
            <a:xfrm>
              <a:off x="1713" y="1042"/>
              <a:ext cx="50" cy="51"/>
            </a:xfrm>
            <a:prstGeom prst="ellipse">
              <a:avLst/>
            </a:prstGeom>
            <a:solidFill>
              <a:schemeClr val="tx1"/>
            </a:solidFill>
            <a:ln w="12700" algn="ctr">
              <a:solidFill>
                <a:schemeClr val="tx1"/>
              </a:solidFill>
              <a:round/>
              <a:headEnd/>
              <a:tailEnd/>
            </a:ln>
          </p:spPr>
          <p:txBody>
            <a:bodyPr wrap="none" anchor="ctr"/>
            <a:lstStyle/>
            <a:p>
              <a:endParaRPr lang="zh-CN" altLang="en-US"/>
            </a:p>
          </p:txBody>
        </p:sp>
        <p:sp>
          <p:nvSpPr>
            <p:cNvPr id="6201" name="Oval 87"/>
            <p:cNvSpPr>
              <a:spLocks noChangeArrowheads="1"/>
            </p:cNvSpPr>
            <p:nvPr/>
          </p:nvSpPr>
          <p:spPr bwMode="auto">
            <a:xfrm>
              <a:off x="1712" y="1169"/>
              <a:ext cx="50" cy="51"/>
            </a:xfrm>
            <a:prstGeom prst="ellipse">
              <a:avLst/>
            </a:prstGeom>
            <a:solidFill>
              <a:schemeClr val="tx1"/>
            </a:solidFill>
            <a:ln w="12700" algn="ctr">
              <a:solidFill>
                <a:schemeClr val="tx1"/>
              </a:solidFill>
              <a:round/>
              <a:headEnd/>
              <a:tailEnd/>
            </a:ln>
          </p:spPr>
          <p:txBody>
            <a:bodyPr wrap="none" anchor="ctr"/>
            <a:lstStyle/>
            <a:p>
              <a:endParaRPr lang="zh-CN" altLang="en-US"/>
            </a:p>
          </p:txBody>
        </p:sp>
        <p:sp>
          <p:nvSpPr>
            <p:cNvPr id="6202" name="Line 88"/>
            <p:cNvSpPr>
              <a:spLocks noChangeShapeType="1"/>
            </p:cNvSpPr>
            <p:nvPr/>
          </p:nvSpPr>
          <p:spPr bwMode="auto">
            <a:xfrm>
              <a:off x="1737" y="940"/>
              <a:ext cx="661" cy="0"/>
            </a:xfrm>
            <a:prstGeom prst="line">
              <a:avLst/>
            </a:prstGeom>
            <a:noFill/>
            <a:ln w="12700">
              <a:solidFill>
                <a:schemeClr val="tx1"/>
              </a:solidFill>
              <a:round/>
              <a:headEnd/>
              <a:tailEnd type="triangle" w="med" len="lg"/>
            </a:ln>
          </p:spPr>
          <p:txBody>
            <a:bodyPr/>
            <a:lstStyle/>
            <a:p>
              <a:endParaRPr lang="zh-CN" altLang="en-US"/>
            </a:p>
          </p:txBody>
        </p:sp>
        <p:sp>
          <p:nvSpPr>
            <p:cNvPr id="6203" name="Line 89"/>
            <p:cNvSpPr>
              <a:spLocks noChangeShapeType="1"/>
            </p:cNvSpPr>
            <p:nvPr/>
          </p:nvSpPr>
          <p:spPr bwMode="auto">
            <a:xfrm>
              <a:off x="1737" y="1067"/>
              <a:ext cx="661" cy="0"/>
            </a:xfrm>
            <a:prstGeom prst="line">
              <a:avLst/>
            </a:prstGeom>
            <a:noFill/>
            <a:ln w="12700">
              <a:solidFill>
                <a:schemeClr val="tx1"/>
              </a:solidFill>
              <a:round/>
              <a:headEnd/>
              <a:tailEnd type="triangle" w="med" len="lg"/>
            </a:ln>
          </p:spPr>
          <p:txBody>
            <a:bodyPr/>
            <a:lstStyle/>
            <a:p>
              <a:endParaRPr lang="zh-CN" altLang="en-US"/>
            </a:p>
          </p:txBody>
        </p:sp>
        <p:sp>
          <p:nvSpPr>
            <p:cNvPr id="6204" name="Line 90"/>
            <p:cNvSpPr>
              <a:spLocks noChangeShapeType="1"/>
            </p:cNvSpPr>
            <p:nvPr/>
          </p:nvSpPr>
          <p:spPr bwMode="auto">
            <a:xfrm>
              <a:off x="1737" y="1195"/>
              <a:ext cx="661" cy="0"/>
            </a:xfrm>
            <a:prstGeom prst="line">
              <a:avLst/>
            </a:prstGeom>
            <a:noFill/>
            <a:ln w="12700">
              <a:solidFill>
                <a:schemeClr val="tx1"/>
              </a:solidFill>
              <a:round/>
              <a:headEnd/>
              <a:tailEnd type="triangle" w="med" len="lg"/>
            </a:ln>
          </p:spPr>
          <p:txBody>
            <a:bodyPr/>
            <a:lstStyle/>
            <a:p>
              <a:endParaRPr lang="zh-CN" altLang="en-US"/>
            </a:p>
          </p:txBody>
        </p:sp>
      </p:grpSp>
      <p:grpSp>
        <p:nvGrpSpPr>
          <p:cNvPr id="10" name="Group 117"/>
          <p:cNvGrpSpPr>
            <a:grpSpLocks/>
          </p:cNvGrpSpPr>
          <p:nvPr/>
        </p:nvGrpSpPr>
        <p:grpSpPr bwMode="auto">
          <a:xfrm>
            <a:off x="4652963" y="1504950"/>
            <a:ext cx="2055812" cy="685800"/>
            <a:chOff x="2931" y="1474"/>
            <a:chExt cx="1295" cy="432"/>
          </a:xfrm>
        </p:grpSpPr>
        <p:sp>
          <p:nvSpPr>
            <p:cNvPr id="6185" name="AutoShape 92"/>
            <p:cNvSpPr>
              <a:spLocks noChangeArrowheads="1"/>
            </p:cNvSpPr>
            <p:nvPr/>
          </p:nvSpPr>
          <p:spPr bwMode="auto">
            <a:xfrm>
              <a:off x="2931" y="1474"/>
              <a:ext cx="1295" cy="432"/>
            </a:xfrm>
            <a:prstGeom prst="leftArrow">
              <a:avLst>
                <a:gd name="adj1" fmla="val 50000"/>
                <a:gd name="adj2" fmla="val 74942"/>
              </a:avLst>
            </a:prstGeom>
            <a:noFill/>
            <a:ln w="12700" algn="ctr">
              <a:solidFill>
                <a:srgbClr val="FF9900"/>
              </a:solidFill>
              <a:miter lim="800000"/>
              <a:headEnd/>
              <a:tailEnd/>
            </a:ln>
          </p:spPr>
          <p:txBody>
            <a:bodyPr wrap="none" anchor="ctr"/>
            <a:lstStyle/>
            <a:p>
              <a:endParaRPr lang="zh-CN" altLang="en-US"/>
            </a:p>
          </p:txBody>
        </p:sp>
        <p:sp>
          <p:nvSpPr>
            <p:cNvPr id="6186" name="Oval 95"/>
            <p:cNvSpPr>
              <a:spLocks noChangeArrowheads="1"/>
            </p:cNvSpPr>
            <p:nvPr/>
          </p:nvSpPr>
          <p:spPr bwMode="auto">
            <a:xfrm>
              <a:off x="3135" y="1627"/>
              <a:ext cx="50" cy="51"/>
            </a:xfrm>
            <a:prstGeom prst="ellipse">
              <a:avLst/>
            </a:prstGeom>
            <a:solidFill>
              <a:schemeClr val="tx1"/>
            </a:solidFill>
            <a:ln w="12700" algn="ctr">
              <a:solidFill>
                <a:schemeClr val="tx1"/>
              </a:solidFill>
              <a:round/>
              <a:headEnd/>
              <a:tailEnd/>
            </a:ln>
          </p:spPr>
          <p:txBody>
            <a:bodyPr wrap="none" anchor="ctr"/>
            <a:lstStyle/>
            <a:p>
              <a:endParaRPr lang="zh-CN" altLang="en-US"/>
            </a:p>
          </p:txBody>
        </p:sp>
        <p:sp>
          <p:nvSpPr>
            <p:cNvPr id="6187" name="Line 97"/>
            <p:cNvSpPr>
              <a:spLocks noChangeShapeType="1"/>
            </p:cNvSpPr>
            <p:nvPr/>
          </p:nvSpPr>
          <p:spPr bwMode="auto">
            <a:xfrm rot="10800000">
              <a:off x="3109" y="1728"/>
              <a:ext cx="661" cy="0"/>
            </a:xfrm>
            <a:prstGeom prst="line">
              <a:avLst/>
            </a:prstGeom>
            <a:noFill/>
            <a:ln w="12700">
              <a:solidFill>
                <a:schemeClr val="tx1"/>
              </a:solidFill>
              <a:round/>
              <a:headEnd/>
              <a:tailEnd type="triangle" w="med" len="lg"/>
            </a:ln>
          </p:spPr>
          <p:txBody>
            <a:bodyPr/>
            <a:lstStyle/>
            <a:p>
              <a:endParaRPr lang="zh-CN" altLang="en-US"/>
            </a:p>
          </p:txBody>
        </p:sp>
        <p:sp>
          <p:nvSpPr>
            <p:cNvPr id="6188" name="Line 98"/>
            <p:cNvSpPr>
              <a:spLocks noChangeShapeType="1"/>
            </p:cNvSpPr>
            <p:nvPr/>
          </p:nvSpPr>
          <p:spPr bwMode="auto">
            <a:xfrm>
              <a:off x="3159" y="1652"/>
              <a:ext cx="661" cy="0"/>
            </a:xfrm>
            <a:prstGeom prst="line">
              <a:avLst/>
            </a:prstGeom>
            <a:noFill/>
            <a:ln w="12700">
              <a:solidFill>
                <a:schemeClr val="tx1"/>
              </a:solidFill>
              <a:round/>
              <a:headEnd/>
              <a:tailEnd type="triangle" w="med" len="lg"/>
            </a:ln>
          </p:spPr>
          <p:txBody>
            <a:bodyPr/>
            <a:lstStyle/>
            <a:p>
              <a:endParaRPr lang="zh-CN" altLang="en-US"/>
            </a:p>
          </p:txBody>
        </p:sp>
        <p:sp>
          <p:nvSpPr>
            <p:cNvPr id="6189" name="Oval 99"/>
            <p:cNvSpPr>
              <a:spLocks noChangeArrowheads="1"/>
            </p:cNvSpPr>
            <p:nvPr/>
          </p:nvSpPr>
          <p:spPr bwMode="auto">
            <a:xfrm>
              <a:off x="3744" y="1703"/>
              <a:ext cx="50" cy="51"/>
            </a:xfrm>
            <a:prstGeom prst="ellipse">
              <a:avLst/>
            </a:prstGeom>
            <a:solidFill>
              <a:schemeClr val="bg1"/>
            </a:solidFill>
            <a:ln w="12700" algn="ctr">
              <a:solidFill>
                <a:schemeClr val="tx1"/>
              </a:solidFill>
              <a:round/>
              <a:headEnd/>
              <a:tailEnd/>
            </a:ln>
          </p:spPr>
          <p:txBody>
            <a:bodyPr wrap="none" anchor="ctr"/>
            <a:lstStyle/>
            <a:p>
              <a:endParaRPr lang="zh-CN" altLang="en-US"/>
            </a:p>
          </p:txBody>
        </p:sp>
        <p:graphicFrame>
          <p:nvGraphicFramePr>
            <p:cNvPr id="6153" name="Object 104"/>
            <p:cNvGraphicFramePr>
              <a:graphicFrameLocks noChangeAspect="1"/>
            </p:cNvGraphicFramePr>
            <p:nvPr/>
          </p:nvGraphicFramePr>
          <p:xfrm>
            <a:off x="3816" y="1574"/>
            <a:ext cx="362" cy="256"/>
          </p:xfrm>
          <a:graphic>
            <a:graphicData uri="http://schemas.openxmlformats.org/presentationml/2006/ole">
              <p:oleObj spid="_x0000_s279593" name="公式" r:id="rId19" imgW="317362" imgH="228501" progId="Equation.3">
                <p:embed/>
              </p:oleObj>
            </a:graphicData>
          </a:graphic>
        </p:graphicFrame>
      </p:grpSp>
      <p:grpSp>
        <p:nvGrpSpPr>
          <p:cNvPr id="11" name="Group 112"/>
          <p:cNvGrpSpPr>
            <a:grpSpLocks/>
          </p:cNvGrpSpPr>
          <p:nvPr/>
        </p:nvGrpSpPr>
        <p:grpSpPr bwMode="auto">
          <a:xfrm>
            <a:off x="2112963" y="1546225"/>
            <a:ext cx="1935162" cy="563563"/>
            <a:chOff x="1204" y="1500"/>
            <a:chExt cx="1219" cy="355"/>
          </a:xfrm>
        </p:grpSpPr>
        <p:sp>
          <p:nvSpPr>
            <p:cNvPr id="6182" name="AutoShape 113"/>
            <p:cNvSpPr>
              <a:spLocks noChangeArrowheads="1"/>
            </p:cNvSpPr>
            <p:nvPr/>
          </p:nvSpPr>
          <p:spPr bwMode="auto">
            <a:xfrm>
              <a:off x="1204" y="1500"/>
              <a:ext cx="1219" cy="355"/>
            </a:xfrm>
            <a:prstGeom prst="leftArrow">
              <a:avLst>
                <a:gd name="adj1" fmla="val 50000"/>
                <a:gd name="adj2" fmla="val 85845"/>
              </a:avLst>
            </a:prstGeom>
            <a:noFill/>
            <a:ln w="12700" algn="ctr">
              <a:solidFill>
                <a:srgbClr val="3366FF"/>
              </a:solidFill>
              <a:miter lim="800000"/>
              <a:headEnd/>
              <a:tailEnd/>
            </a:ln>
          </p:spPr>
          <p:txBody>
            <a:bodyPr wrap="none" anchor="ctr"/>
            <a:lstStyle/>
            <a:p>
              <a:endParaRPr lang="zh-CN" altLang="en-US"/>
            </a:p>
          </p:txBody>
        </p:sp>
        <p:sp>
          <p:nvSpPr>
            <p:cNvPr id="6183" name="Oval 114"/>
            <p:cNvSpPr>
              <a:spLocks noChangeArrowheads="1"/>
            </p:cNvSpPr>
            <p:nvPr/>
          </p:nvSpPr>
          <p:spPr bwMode="auto">
            <a:xfrm>
              <a:off x="2220" y="1652"/>
              <a:ext cx="50" cy="51"/>
            </a:xfrm>
            <a:prstGeom prst="ellipse">
              <a:avLst/>
            </a:prstGeom>
            <a:solidFill>
              <a:schemeClr val="bg1"/>
            </a:solidFill>
            <a:ln w="12700" algn="ctr">
              <a:solidFill>
                <a:schemeClr val="tx1"/>
              </a:solidFill>
              <a:round/>
              <a:headEnd/>
              <a:tailEnd/>
            </a:ln>
          </p:spPr>
          <p:txBody>
            <a:bodyPr wrap="none" anchor="ctr"/>
            <a:lstStyle/>
            <a:p>
              <a:endParaRPr lang="zh-CN" altLang="en-US"/>
            </a:p>
          </p:txBody>
        </p:sp>
        <p:sp>
          <p:nvSpPr>
            <p:cNvPr id="6184" name="Line 115"/>
            <p:cNvSpPr>
              <a:spLocks noChangeShapeType="1"/>
            </p:cNvSpPr>
            <p:nvPr/>
          </p:nvSpPr>
          <p:spPr bwMode="auto">
            <a:xfrm rot="10800000">
              <a:off x="1559" y="1677"/>
              <a:ext cx="661" cy="0"/>
            </a:xfrm>
            <a:prstGeom prst="line">
              <a:avLst/>
            </a:prstGeom>
            <a:noFill/>
            <a:ln w="12700">
              <a:solidFill>
                <a:schemeClr val="tx1"/>
              </a:solidFill>
              <a:round/>
              <a:headEnd/>
              <a:tailEnd type="triangle" w="med" len="lg"/>
            </a:ln>
          </p:spPr>
          <p:txBody>
            <a:bodyPr/>
            <a:lstStyle/>
            <a:p>
              <a:endParaRPr lang="zh-CN" altLang="en-US"/>
            </a:p>
          </p:txBody>
        </p:sp>
        <p:graphicFrame>
          <p:nvGraphicFramePr>
            <p:cNvPr id="6152" name="Object 116"/>
            <p:cNvGraphicFramePr>
              <a:graphicFrameLocks noChangeAspect="1"/>
            </p:cNvGraphicFramePr>
            <p:nvPr/>
          </p:nvGraphicFramePr>
          <p:xfrm>
            <a:off x="1327" y="1537"/>
            <a:ext cx="275" cy="242"/>
          </p:xfrm>
          <a:graphic>
            <a:graphicData uri="http://schemas.openxmlformats.org/presentationml/2006/ole">
              <p:oleObj spid="_x0000_s279594" name="公式" r:id="rId20" imgW="241091" imgH="215713" progId="Equation.3">
                <p:embed/>
              </p:oleObj>
            </a:graphicData>
          </a:graphic>
        </p:graphicFrame>
      </p:grpSp>
      <p:grpSp>
        <p:nvGrpSpPr>
          <p:cNvPr id="12" name="Group 118"/>
          <p:cNvGrpSpPr>
            <a:grpSpLocks/>
          </p:cNvGrpSpPr>
          <p:nvPr/>
        </p:nvGrpSpPr>
        <p:grpSpPr bwMode="auto">
          <a:xfrm>
            <a:off x="7515225" y="698500"/>
            <a:ext cx="565150" cy="476250"/>
            <a:chOff x="441" y="852"/>
            <a:chExt cx="356" cy="300"/>
          </a:xfrm>
        </p:grpSpPr>
        <p:sp>
          <p:nvSpPr>
            <p:cNvPr id="6181" name="Line 119"/>
            <p:cNvSpPr>
              <a:spLocks noChangeShapeType="1"/>
            </p:cNvSpPr>
            <p:nvPr/>
          </p:nvSpPr>
          <p:spPr bwMode="auto">
            <a:xfrm flipH="1">
              <a:off x="441" y="1144"/>
              <a:ext cx="356" cy="0"/>
            </a:xfrm>
            <a:prstGeom prst="line">
              <a:avLst/>
            </a:prstGeom>
            <a:noFill/>
            <a:ln w="12700">
              <a:solidFill>
                <a:schemeClr val="tx1"/>
              </a:solidFill>
              <a:round/>
              <a:headEnd/>
              <a:tailEnd type="triangle" w="med" len="lg"/>
            </a:ln>
          </p:spPr>
          <p:txBody>
            <a:bodyPr/>
            <a:lstStyle/>
            <a:p>
              <a:endParaRPr lang="zh-CN" altLang="en-US"/>
            </a:p>
          </p:txBody>
        </p:sp>
        <p:graphicFrame>
          <p:nvGraphicFramePr>
            <p:cNvPr id="6151" name="Object 120"/>
            <p:cNvGraphicFramePr>
              <a:graphicFrameLocks noChangeAspect="1"/>
            </p:cNvGraphicFramePr>
            <p:nvPr/>
          </p:nvGraphicFramePr>
          <p:xfrm>
            <a:off x="500" y="852"/>
            <a:ext cx="256" cy="300"/>
          </p:xfrm>
          <a:graphic>
            <a:graphicData uri="http://schemas.openxmlformats.org/presentationml/2006/ole">
              <p:oleObj spid="_x0000_s279595" name="公式" r:id="rId21" imgW="190500" imgH="228600" progId="Equation.3">
                <p:embed/>
              </p:oleObj>
            </a:graphicData>
          </a:graphic>
        </p:graphicFrame>
      </p:grpSp>
      <p:graphicFrame>
        <p:nvGraphicFramePr>
          <p:cNvPr id="226425" name="Object 121"/>
          <p:cNvGraphicFramePr>
            <a:graphicFrameLocks noChangeAspect="1"/>
          </p:cNvGraphicFramePr>
          <p:nvPr/>
        </p:nvGraphicFramePr>
        <p:xfrm>
          <a:off x="3305175" y="3746500"/>
          <a:ext cx="2378075" cy="542925"/>
        </p:xfrm>
        <a:graphic>
          <a:graphicData uri="http://schemas.openxmlformats.org/presentationml/2006/ole">
            <p:oleObj spid="_x0000_s279596" name="Equation" r:id="rId22" imgW="990600" imgH="228600" progId="Equation.DSMT4">
              <p:embed/>
            </p:oleObj>
          </a:graphicData>
        </a:graphic>
      </p:graphicFrame>
      <p:graphicFrame>
        <p:nvGraphicFramePr>
          <p:cNvPr id="226427" name="Object 123"/>
          <p:cNvGraphicFramePr>
            <a:graphicFrameLocks noChangeAspect="1"/>
          </p:cNvGraphicFramePr>
          <p:nvPr/>
        </p:nvGraphicFramePr>
        <p:xfrm>
          <a:off x="325384" y="4540264"/>
          <a:ext cx="2989263" cy="542925"/>
        </p:xfrm>
        <a:graphic>
          <a:graphicData uri="http://schemas.openxmlformats.org/presentationml/2006/ole">
            <p:oleObj spid="_x0000_s279597" name="Equation" r:id="rId23" imgW="1244600" imgH="228600" progId="Equation.DSMT4">
              <p:embed/>
            </p:oleObj>
          </a:graphicData>
        </a:graphic>
      </p:graphicFrame>
      <p:graphicFrame>
        <p:nvGraphicFramePr>
          <p:cNvPr id="226428" name="Object 124"/>
          <p:cNvGraphicFramePr>
            <a:graphicFrameLocks noChangeAspect="1"/>
          </p:cNvGraphicFramePr>
          <p:nvPr/>
        </p:nvGraphicFramePr>
        <p:xfrm>
          <a:off x="5884863" y="3746500"/>
          <a:ext cx="2378075" cy="542925"/>
        </p:xfrm>
        <a:graphic>
          <a:graphicData uri="http://schemas.openxmlformats.org/presentationml/2006/ole">
            <p:oleObj spid="_x0000_s279598" name="公式" r:id="rId24" imgW="990600" imgH="228600" progId="Equation.3">
              <p:embed/>
            </p:oleObj>
          </a:graphicData>
        </a:graphic>
      </p:graphicFrame>
      <p:graphicFrame>
        <p:nvGraphicFramePr>
          <p:cNvPr id="226429" name="Object 125"/>
          <p:cNvGraphicFramePr>
            <a:graphicFrameLocks noChangeAspect="1"/>
          </p:cNvGraphicFramePr>
          <p:nvPr/>
        </p:nvGraphicFramePr>
        <p:xfrm>
          <a:off x="844550" y="5294313"/>
          <a:ext cx="1892300" cy="542925"/>
        </p:xfrm>
        <a:graphic>
          <a:graphicData uri="http://schemas.openxmlformats.org/presentationml/2006/ole">
            <p:oleObj spid="_x0000_s279599" name="公式" r:id="rId25" imgW="787400" imgH="228600" progId="Equation.3">
              <p:embed/>
            </p:oleObj>
          </a:graphicData>
        </a:graphic>
      </p:graphicFrame>
      <p:sp>
        <p:nvSpPr>
          <p:cNvPr id="226430" name="Text Box 126"/>
          <p:cNvSpPr txBox="1">
            <a:spLocks noChangeArrowheads="1"/>
          </p:cNvSpPr>
          <p:nvPr/>
        </p:nvSpPr>
        <p:spPr bwMode="auto">
          <a:xfrm>
            <a:off x="3262313" y="5175250"/>
            <a:ext cx="4286250" cy="833438"/>
          </a:xfrm>
          <a:prstGeom prst="rect">
            <a:avLst/>
          </a:prstGeom>
          <a:solidFill>
            <a:schemeClr val="bg1"/>
          </a:solidFill>
          <a:ln w="9525" algn="ctr">
            <a:noFill/>
            <a:miter lim="800000"/>
            <a:headEnd/>
            <a:tailEnd/>
          </a:ln>
        </p:spPr>
        <p:txBody>
          <a:bodyPr lIns="90000" tIns="46800" rIns="90000" bIns="46800">
            <a:spAutoFit/>
          </a:bodyPr>
          <a:lstStyle/>
          <a:p>
            <a:pPr>
              <a:spcBef>
                <a:spcPct val="50000"/>
              </a:spcBef>
              <a:defRPr/>
            </a:pPr>
            <a:r>
              <a:rPr lang="zh-CN" altLang="en-US" sz="2400" kern="0" dirty="0">
                <a:latin typeface="宋体" pitchFamily="2" charset="-122"/>
              </a:rPr>
              <a:t>三极管各极电流的代数和为</a:t>
            </a:r>
            <a:r>
              <a:rPr lang="en-US" altLang="zh-CN" sz="2400" kern="0" dirty="0">
                <a:latin typeface="宋体" pitchFamily="2" charset="-122"/>
              </a:rPr>
              <a:t>0</a:t>
            </a:r>
            <a:r>
              <a:rPr lang="zh-CN" altLang="en-US" sz="2400" kern="0" dirty="0">
                <a:latin typeface="宋体" pitchFamily="2" charset="-122"/>
              </a:rPr>
              <a:t>，</a:t>
            </a:r>
            <a:r>
              <a:rPr lang="zh-CN" altLang="en-US" sz="2400" dirty="0">
                <a:latin typeface="Arial" charset="0"/>
              </a:rPr>
              <a:t>符合基尔霍夫电流定理。</a:t>
            </a:r>
          </a:p>
        </p:txBody>
      </p:sp>
      <p:sp>
        <p:nvSpPr>
          <p:cNvPr id="6177" name="日期占位符 3"/>
          <p:cNvSpPr txBox="1">
            <a:spLocks/>
          </p:cNvSpPr>
          <p:nvPr/>
        </p:nvSpPr>
        <p:spPr bwMode="auto">
          <a:xfrm>
            <a:off x="457200" y="6484938"/>
            <a:ext cx="2133600" cy="476250"/>
          </a:xfrm>
          <a:prstGeom prst="rect">
            <a:avLst/>
          </a:prstGeom>
          <a:noFill/>
          <a:ln w="9525">
            <a:noFill/>
            <a:miter lim="800000"/>
            <a:headEnd/>
            <a:tailEnd/>
          </a:ln>
        </p:spPr>
        <p:txBody>
          <a:bodyPr/>
          <a:lstStyle/>
          <a:p>
            <a:fld id="{8F8E99BF-1603-42AA-983E-5DA050058C37}" type="datetime1">
              <a:rPr lang="zh-CN" altLang="en-US" sz="1600" b="0">
                <a:solidFill>
                  <a:srgbClr val="009900"/>
                </a:solidFill>
                <a:ea typeface="楷体_GB2312" pitchFamily="49" charset="-122"/>
              </a:rPr>
              <a:pPr/>
              <a:t>2019-10-9</a:t>
            </a:fld>
            <a:endParaRPr lang="en-US" altLang="zh-CN" sz="1600" b="0">
              <a:solidFill>
                <a:srgbClr val="009900"/>
              </a:solidFill>
              <a:ea typeface="楷体_GB2312" pitchFamily="49" charset="-122"/>
            </a:endParaRPr>
          </a:p>
        </p:txBody>
      </p:sp>
      <p:sp>
        <p:nvSpPr>
          <p:cNvPr id="6178" name="灯片编号占位符 4"/>
          <p:cNvSpPr>
            <a:spLocks noGrp="1"/>
          </p:cNvSpPr>
          <p:nvPr>
            <p:ph type="sldNum" sz="quarter" idx="12"/>
          </p:nvPr>
        </p:nvSpPr>
        <p:spPr>
          <a:xfrm>
            <a:off x="6553200" y="6484938"/>
            <a:ext cx="2133600" cy="476250"/>
          </a:xfrm>
          <a:noFill/>
        </p:spPr>
        <p:txBody>
          <a:bodyPr/>
          <a:lstStyle/>
          <a:p>
            <a:fld id="{B279A967-8CF3-45A3-BAF7-A342B3350214}" type="slidenum">
              <a:rPr lang="en-US" altLang="zh-CN" smtClean="0">
                <a:latin typeface="Arial" pitchFamily="34" charset="0"/>
              </a:rPr>
              <a:pPr/>
              <a:t>13</a:t>
            </a:fld>
            <a:endParaRPr lang="en-US" altLang="zh-CN" smtClean="0">
              <a:latin typeface="Arial" pitchFamily="34" charset="0"/>
            </a:endParaRPr>
          </a:p>
        </p:txBody>
      </p:sp>
      <p:sp>
        <p:nvSpPr>
          <p:cNvPr id="6179" name="页脚占位符 5"/>
          <p:cNvSpPr txBox="1">
            <a:spLocks/>
          </p:cNvSpPr>
          <p:nvPr/>
        </p:nvSpPr>
        <p:spPr bwMode="auto">
          <a:xfrm>
            <a:off x="3124200" y="6484938"/>
            <a:ext cx="2895600" cy="476250"/>
          </a:xfrm>
          <a:prstGeom prst="rect">
            <a:avLst/>
          </a:prstGeom>
          <a:noFill/>
          <a:ln w="9525">
            <a:noFill/>
            <a:miter lim="800000"/>
            <a:headEnd/>
            <a:tailEnd/>
          </a:ln>
        </p:spPr>
        <p:txBody>
          <a:bodyPr/>
          <a:lstStyle/>
          <a:p>
            <a:pPr algn="ctr"/>
            <a:r>
              <a:rPr lang="en-US" altLang="zh-CN" sz="1600" b="0">
                <a:solidFill>
                  <a:srgbClr val="009900"/>
                </a:solidFill>
                <a:ea typeface="楷体_GB2312" pitchFamily="49" charset="-122"/>
              </a:rPr>
              <a:t>电工电子教研室</a:t>
            </a:r>
          </a:p>
        </p:txBody>
      </p:sp>
      <p:graphicFrame>
        <p:nvGraphicFramePr>
          <p:cNvPr id="2" name="Object 121"/>
          <p:cNvGraphicFramePr>
            <a:graphicFrameLocks noChangeAspect="1"/>
          </p:cNvGraphicFramePr>
          <p:nvPr/>
        </p:nvGraphicFramePr>
        <p:xfrm>
          <a:off x="804863" y="3786188"/>
          <a:ext cx="2043112" cy="542925"/>
        </p:xfrm>
        <a:graphic>
          <a:graphicData uri="http://schemas.openxmlformats.org/presentationml/2006/ole">
            <p:oleObj spid="_x0000_s279600" name="Equation" r:id="rId26" imgW="850900" imgH="228600" progId="Equation.DSMT4">
              <p:embed/>
            </p:oleObj>
          </a:graphicData>
        </a:graphic>
      </p:graphicFrame>
      <p:sp>
        <p:nvSpPr>
          <p:cNvPr id="87" name="Rectangle 90"/>
          <p:cNvSpPr>
            <a:spLocks noChangeArrowheads="1"/>
          </p:cNvSpPr>
          <p:nvPr/>
        </p:nvSpPr>
        <p:spPr bwMode="auto">
          <a:xfrm>
            <a:off x="206375" y="6008688"/>
            <a:ext cx="8691563" cy="400050"/>
          </a:xfrm>
          <a:prstGeom prst="rect">
            <a:avLst/>
          </a:prstGeom>
          <a:noFill/>
          <a:ln w="9525">
            <a:noFill/>
            <a:miter lim="800000"/>
            <a:headEnd/>
            <a:tailEnd/>
          </a:ln>
          <a:effectLst/>
        </p:spPr>
        <p:txBody>
          <a:bodyPr>
            <a:spAutoFit/>
          </a:bodyPr>
          <a:lstStyle/>
          <a:p>
            <a:pPr>
              <a:defRPr/>
            </a:pPr>
            <a:r>
              <a:rPr lang="zh-CN" altLang="en-US" sz="2000" dirty="0">
                <a:latin typeface="+mn-ea"/>
                <a:ea typeface="+mn-ea"/>
              </a:rPr>
              <a:t>三极管内有两种载流子</a:t>
            </a:r>
            <a:r>
              <a:rPr lang="en-US" altLang="zh-CN" sz="2000" dirty="0">
                <a:latin typeface="+mn-ea"/>
                <a:ea typeface="+mn-ea"/>
              </a:rPr>
              <a:t>(</a:t>
            </a:r>
            <a:r>
              <a:rPr lang="zh-CN" altLang="en-US" sz="2000" dirty="0">
                <a:latin typeface="+mn-ea"/>
                <a:ea typeface="+mn-ea"/>
              </a:rPr>
              <a:t>自由电子和空穴</a:t>
            </a:r>
            <a:r>
              <a:rPr lang="en-US" altLang="zh-CN" sz="2000" dirty="0">
                <a:latin typeface="+mn-ea"/>
                <a:ea typeface="+mn-ea"/>
              </a:rPr>
              <a:t>)</a:t>
            </a:r>
            <a:r>
              <a:rPr lang="zh-CN" altLang="en-US" sz="2000" dirty="0">
                <a:latin typeface="+mn-ea"/>
                <a:ea typeface="+mn-ea"/>
              </a:rPr>
              <a:t>参与导电，故称为</a:t>
            </a:r>
            <a:r>
              <a:rPr lang="zh-CN" altLang="en-US" sz="2000" dirty="0">
                <a:solidFill>
                  <a:srgbClr val="FF0000"/>
                </a:solidFill>
                <a:latin typeface="+mn-ea"/>
                <a:ea typeface="+mn-ea"/>
              </a:rPr>
              <a:t>双极型三极管。</a:t>
            </a:r>
          </a:p>
        </p:txBody>
      </p:sp>
      <p:graphicFrame>
        <p:nvGraphicFramePr>
          <p:cNvPr id="3" name="Object 123"/>
          <p:cNvGraphicFramePr>
            <a:graphicFrameLocks noChangeAspect="1"/>
          </p:cNvGraphicFramePr>
          <p:nvPr/>
        </p:nvGraphicFramePr>
        <p:xfrm>
          <a:off x="3301984" y="4540250"/>
          <a:ext cx="3294063" cy="542925"/>
        </p:xfrm>
        <a:graphic>
          <a:graphicData uri="http://schemas.openxmlformats.org/presentationml/2006/ole">
            <p:oleObj spid="_x0000_s279601" name="Equation" r:id="rId27" imgW="1371600" imgH="228600" progId="Equation.DSMT4">
              <p:embed/>
            </p:oleObj>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par>
                                <p:cTn id="8" presetID="3" presetClass="entr" presetSubtype="1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blinds(horizontal)">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226428"/>
                                        </p:tgtEl>
                                        <p:attrNameLst>
                                          <p:attrName>style.visibility</p:attrName>
                                        </p:attrNameLst>
                                      </p:cBhvr>
                                      <p:to>
                                        <p:strVal val="visible"/>
                                      </p:to>
                                    </p:set>
                                    <p:animEffect transition="in" filter="blinds(horizontal)">
                                      <p:cBhvr>
                                        <p:cTn id="15" dur="500"/>
                                        <p:tgtEl>
                                          <p:spTgt spid="226428"/>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blinds(horizontal)">
                                      <p:cBhvr>
                                        <p:cTn id="20" dur="500"/>
                                        <p:tgtEl>
                                          <p:spTgt spid="10"/>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nodeType="click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blinds(horizontal)">
                                      <p:cBhvr>
                                        <p:cTn id="25" dur="500"/>
                                        <p:tgtEl>
                                          <p:spTgt spid="12"/>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nodeType="clickEffect">
                                  <p:stCondLst>
                                    <p:cond delay="0"/>
                                  </p:stCondLst>
                                  <p:childTnLst>
                                    <p:set>
                                      <p:cBhvr>
                                        <p:cTn id="29" dur="1" fill="hold">
                                          <p:stCondLst>
                                            <p:cond delay="0"/>
                                          </p:stCondLst>
                                        </p:cTn>
                                        <p:tgtEl>
                                          <p:spTgt spid="226425"/>
                                        </p:tgtEl>
                                        <p:attrNameLst>
                                          <p:attrName>style.visibility</p:attrName>
                                        </p:attrNameLst>
                                      </p:cBhvr>
                                      <p:to>
                                        <p:strVal val="visible"/>
                                      </p:to>
                                    </p:set>
                                    <p:animEffect transition="in" filter="blinds(horizontal)">
                                      <p:cBhvr>
                                        <p:cTn id="30" dur="500"/>
                                        <p:tgtEl>
                                          <p:spTgt spid="226425"/>
                                        </p:tgtEl>
                                      </p:cBhvr>
                                    </p:animEffect>
                                  </p:childTnLst>
                                </p:cTn>
                              </p:par>
                            </p:childTnLst>
                          </p:cTn>
                        </p:par>
                      </p:childTnLst>
                    </p:cTn>
                  </p:par>
                  <p:par>
                    <p:cTn id="31" fill="hold">
                      <p:stCondLst>
                        <p:cond delay="indefinite"/>
                      </p:stCondLst>
                      <p:childTnLst>
                        <p:par>
                          <p:cTn id="32" fill="hold">
                            <p:stCondLst>
                              <p:cond delay="0"/>
                            </p:stCondLst>
                            <p:childTnLst>
                              <p:par>
                                <p:cTn id="33" presetID="3" presetClass="entr" presetSubtype="10" fill="hold" nodeType="clickEffect">
                                  <p:stCondLst>
                                    <p:cond delay="0"/>
                                  </p:stCondLst>
                                  <p:childTnLst>
                                    <p:set>
                                      <p:cBhvr>
                                        <p:cTn id="34" dur="1" fill="hold">
                                          <p:stCondLst>
                                            <p:cond delay="0"/>
                                          </p:stCondLst>
                                        </p:cTn>
                                        <p:tgtEl>
                                          <p:spTgt spid="2"/>
                                        </p:tgtEl>
                                        <p:attrNameLst>
                                          <p:attrName>style.visibility</p:attrName>
                                        </p:attrNameLst>
                                      </p:cBhvr>
                                      <p:to>
                                        <p:strVal val="visible"/>
                                      </p:to>
                                    </p:set>
                                    <p:animEffect transition="in" filter="blinds(horizontal)">
                                      <p:cBhvr>
                                        <p:cTn id="35" dur="500"/>
                                        <p:tgtEl>
                                          <p:spTgt spid="2"/>
                                        </p:tgtEl>
                                      </p:cBhvr>
                                    </p:animEffect>
                                  </p:childTnLst>
                                </p:cTn>
                              </p:par>
                            </p:childTnLst>
                          </p:cTn>
                        </p:par>
                      </p:childTnLst>
                    </p:cTn>
                  </p:par>
                  <p:par>
                    <p:cTn id="36" fill="hold">
                      <p:stCondLst>
                        <p:cond delay="indefinite"/>
                      </p:stCondLst>
                      <p:childTnLst>
                        <p:par>
                          <p:cTn id="37" fill="hold">
                            <p:stCondLst>
                              <p:cond delay="0"/>
                            </p:stCondLst>
                            <p:childTnLst>
                              <p:par>
                                <p:cTn id="38" presetID="3" presetClass="entr" presetSubtype="10" fill="hold" nodeType="clickEffect">
                                  <p:stCondLst>
                                    <p:cond delay="0"/>
                                  </p:stCondLst>
                                  <p:childTnLst>
                                    <p:set>
                                      <p:cBhvr>
                                        <p:cTn id="39" dur="1" fill="hold">
                                          <p:stCondLst>
                                            <p:cond delay="0"/>
                                          </p:stCondLst>
                                        </p:cTn>
                                        <p:tgtEl>
                                          <p:spTgt spid="226427"/>
                                        </p:tgtEl>
                                        <p:attrNameLst>
                                          <p:attrName>style.visibility</p:attrName>
                                        </p:attrNameLst>
                                      </p:cBhvr>
                                      <p:to>
                                        <p:strVal val="visible"/>
                                      </p:to>
                                    </p:set>
                                    <p:animEffect transition="in" filter="blinds(horizontal)">
                                      <p:cBhvr>
                                        <p:cTn id="40" dur="500"/>
                                        <p:tgtEl>
                                          <p:spTgt spid="226427"/>
                                        </p:tgtEl>
                                      </p:cBhvr>
                                    </p:animEffect>
                                  </p:childTnLst>
                                </p:cTn>
                              </p:par>
                            </p:childTnLst>
                          </p:cTn>
                        </p:par>
                      </p:childTnLst>
                    </p:cTn>
                  </p:par>
                  <p:par>
                    <p:cTn id="41" fill="hold">
                      <p:stCondLst>
                        <p:cond delay="indefinite"/>
                      </p:stCondLst>
                      <p:childTnLst>
                        <p:par>
                          <p:cTn id="42" fill="hold">
                            <p:stCondLst>
                              <p:cond delay="0"/>
                            </p:stCondLst>
                            <p:childTnLst>
                              <p:par>
                                <p:cTn id="43" presetID="3" presetClass="entr" presetSubtype="10" fill="hold" nodeType="clickEffect">
                                  <p:stCondLst>
                                    <p:cond delay="0"/>
                                  </p:stCondLst>
                                  <p:childTnLst>
                                    <p:set>
                                      <p:cBhvr>
                                        <p:cTn id="44" dur="1" fill="hold">
                                          <p:stCondLst>
                                            <p:cond delay="0"/>
                                          </p:stCondLst>
                                        </p:cTn>
                                        <p:tgtEl>
                                          <p:spTgt spid="3"/>
                                        </p:tgtEl>
                                        <p:attrNameLst>
                                          <p:attrName>style.visibility</p:attrName>
                                        </p:attrNameLst>
                                      </p:cBhvr>
                                      <p:to>
                                        <p:strVal val="visible"/>
                                      </p:to>
                                    </p:set>
                                    <p:animEffect transition="in" filter="blinds(horizontal)">
                                      <p:cBhvr>
                                        <p:cTn id="45" dur="500"/>
                                        <p:tgtEl>
                                          <p:spTgt spid="3"/>
                                        </p:tgtEl>
                                      </p:cBhvr>
                                    </p:animEffect>
                                  </p:childTnLst>
                                </p:cTn>
                              </p:par>
                            </p:childTnLst>
                          </p:cTn>
                        </p:par>
                      </p:childTnLst>
                    </p:cTn>
                  </p:par>
                  <p:par>
                    <p:cTn id="46" fill="hold">
                      <p:stCondLst>
                        <p:cond delay="indefinite"/>
                      </p:stCondLst>
                      <p:childTnLst>
                        <p:par>
                          <p:cTn id="47" fill="hold">
                            <p:stCondLst>
                              <p:cond delay="0"/>
                            </p:stCondLst>
                            <p:childTnLst>
                              <p:par>
                                <p:cTn id="48" presetID="3" presetClass="entr" presetSubtype="10" fill="hold" nodeType="clickEffect">
                                  <p:stCondLst>
                                    <p:cond delay="0"/>
                                  </p:stCondLst>
                                  <p:childTnLst>
                                    <p:set>
                                      <p:cBhvr>
                                        <p:cTn id="49" dur="1" fill="hold">
                                          <p:stCondLst>
                                            <p:cond delay="0"/>
                                          </p:stCondLst>
                                        </p:cTn>
                                        <p:tgtEl>
                                          <p:spTgt spid="226429"/>
                                        </p:tgtEl>
                                        <p:attrNameLst>
                                          <p:attrName>style.visibility</p:attrName>
                                        </p:attrNameLst>
                                      </p:cBhvr>
                                      <p:to>
                                        <p:strVal val="visible"/>
                                      </p:to>
                                    </p:set>
                                    <p:animEffect transition="in" filter="blinds(horizontal)">
                                      <p:cBhvr>
                                        <p:cTn id="50" dur="500"/>
                                        <p:tgtEl>
                                          <p:spTgt spid="226429"/>
                                        </p:tgtEl>
                                      </p:cBhvr>
                                    </p:animEffect>
                                  </p:childTnLst>
                                </p:cTn>
                              </p:par>
                            </p:childTnLst>
                          </p:cTn>
                        </p:par>
                      </p:childTnLst>
                    </p:cTn>
                  </p:par>
                  <p:par>
                    <p:cTn id="51" fill="hold">
                      <p:stCondLst>
                        <p:cond delay="indefinite"/>
                      </p:stCondLst>
                      <p:childTnLst>
                        <p:par>
                          <p:cTn id="52" fill="hold">
                            <p:stCondLst>
                              <p:cond delay="0"/>
                            </p:stCondLst>
                            <p:childTnLst>
                              <p:par>
                                <p:cTn id="53" presetID="3" presetClass="entr" presetSubtype="10" fill="hold" grpId="0" nodeType="clickEffect">
                                  <p:stCondLst>
                                    <p:cond delay="0"/>
                                  </p:stCondLst>
                                  <p:childTnLst>
                                    <p:set>
                                      <p:cBhvr>
                                        <p:cTn id="54" dur="1" fill="hold">
                                          <p:stCondLst>
                                            <p:cond delay="0"/>
                                          </p:stCondLst>
                                        </p:cTn>
                                        <p:tgtEl>
                                          <p:spTgt spid="226430"/>
                                        </p:tgtEl>
                                        <p:attrNameLst>
                                          <p:attrName>style.visibility</p:attrName>
                                        </p:attrNameLst>
                                      </p:cBhvr>
                                      <p:to>
                                        <p:strVal val="visible"/>
                                      </p:to>
                                    </p:set>
                                    <p:animEffect transition="in" filter="blinds(horizontal)">
                                      <p:cBhvr>
                                        <p:cTn id="55" dur="500"/>
                                        <p:tgtEl>
                                          <p:spTgt spid="226430"/>
                                        </p:tgtEl>
                                      </p:cBhvr>
                                    </p:animEffect>
                                  </p:childTnLst>
                                </p:cTn>
                              </p:par>
                            </p:childTnLst>
                          </p:cTn>
                        </p:par>
                      </p:childTnLst>
                    </p:cTn>
                  </p:par>
                  <p:par>
                    <p:cTn id="56" fill="hold">
                      <p:stCondLst>
                        <p:cond delay="indefinite"/>
                      </p:stCondLst>
                      <p:childTnLst>
                        <p:par>
                          <p:cTn id="57" fill="hold">
                            <p:stCondLst>
                              <p:cond delay="0"/>
                            </p:stCondLst>
                            <p:childTnLst>
                              <p:par>
                                <p:cTn id="58" presetID="3" presetClass="entr" presetSubtype="10" fill="hold" grpId="0" nodeType="clickEffect">
                                  <p:stCondLst>
                                    <p:cond delay="0"/>
                                  </p:stCondLst>
                                  <p:childTnLst>
                                    <p:set>
                                      <p:cBhvr>
                                        <p:cTn id="59" dur="1" fill="hold">
                                          <p:stCondLst>
                                            <p:cond delay="0"/>
                                          </p:stCondLst>
                                        </p:cTn>
                                        <p:tgtEl>
                                          <p:spTgt spid="87"/>
                                        </p:tgtEl>
                                        <p:attrNameLst>
                                          <p:attrName>style.visibility</p:attrName>
                                        </p:attrNameLst>
                                      </p:cBhvr>
                                      <p:to>
                                        <p:strVal val="visible"/>
                                      </p:to>
                                    </p:set>
                                    <p:animEffect transition="in" filter="blinds(horizontal)">
                                      <p:cBhvr>
                                        <p:cTn id="60" dur="500"/>
                                        <p:tgtEl>
                                          <p:spTgt spid="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6430" grpId="0" animBg="1"/>
      <p:bldP spid="87" grpId="0"/>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6508" name="Picture 2" descr="未标题-2 拷贝"/>
          <p:cNvPicPr>
            <a:picLocks noChangeAspect="1" noChangeArrowheads="1"/>
          </p:cNvPicPr>
          <p:nvPr/>
        </p:nvPicPr>
        <p:blipFill>
          <a:blip r:embed="rId4"/>
          <a:srcRect/>
          <a:stretch>
            <a:fillRect/>
          </a:stretch>
        </p:blipFill>
        <p:spPr bwMode="auto">
          <a:xfrm>
            <a:off x="4284663" y="728663"/>
            <a:ext cx="4743450" cy="2660650"/>
          </a:xfrm>
          <a:prstGeom prst="rect">
            <a:avLst/>
          </a:prstGeom>
          <a:noFill/>
          <a:ln w="9525">
            <a:noFill/>
            <a:miter lim="800000"/>
            <a:headEnd/>
            <a:tailEnd/>
          </a:ln>
        </p:spPr>
      </p:pic>
      <p:graphicFrame>
        <p:nvGraphicFramePr>
          <p:cNvPr id="24" name="Object 3"/>
          <p:cNvGraphicFramePr>
            <a:graphicFrameLocks noChangeAspect="1"/>
          </p:cNvGraphicFramePr>
          <p:nvPr/>
        </p:nvGraphicFramePr>
        <p:xfrm>
          <a:off x="365125" y="1185863"/>
          <a:ext cx="1150938" cy="955675"/>
        </p:xfrm>
        <a:graphic>
          <a:graphicData uri="http://schemas.openxmlformats.org/presentationml/2006/ole">
            <p:oleObj spid="_x0000_s106508" name="Equation" r:id="rId5" imgW="520474" imgH="431613" progId="Equation.DSMT4">
              <p:embed/>
            </p:oleObj>
          </a:graphicData>
        </a:graphic>
      </p:graphicFrame>
      <p:graphicFrame>
        <p:nvGraphicFramePr>
          <p:cNvPr id="25" name="Object 4"/>
          <p:cNvGraphicFramePr>
            <a:graphicFrameLocks noChangeAspect="1"/>
          </p:cNvGraphicFramePr>
          <p:nvPr/>
        </p:nvGraphicFramePr>
        <p:xfrm>
          <a:off x="404813" y="2436813"/>
          <a:ext cx="1443037" cy="766762"/>
        </p:xfrm>
        <a:graphic>
          <a:graphicData uri="http://schemas.openxmlformats.org/presentationml/2006/ole">
            <p:oleObj spid="_x0000_s106509" name="Equation" r:id="rId6" imgW="812447" imgH="431613" progId="Equation.DSMT4">
              <p:embed/>
            </p:oleObj>
          </a:graphicData>
        </a:graphic>
      </p:graphicFrame>
      <p:graphicFrame>
        <p:nvGraphicFramePr>
          <p:cNvPr id="26" name="Object 5"/>
          <p:cNvGraphicFramePr>
            <a:graphicFrameLocks noChangeAspect="1"/>
          </p:cNvGraphicFramePr>
          <p:nvPr/>
        </p:nvGraphicFramePr>
        <p:xfrm>
          <a:off x="495300" y="3265488"/>
          <a:ext cx="2722563" cy="666750"/>
        </p:xfrm>
        <a:graphic>
          <a:graphicData uri="http://schemas.openxmlformats.org/presentationml/2006/ole">
            <p:oleObj spid="_x0000_s106510" name="公式" r:id="rId7" imgW="1815312" imgH="444307" progId="Equation.3">
              <p:embed/>
            </p:oleObj>
          </a:graphicData>
        </a:graphic>
      </p:graphicFrame>
      <p:sp>
        <p:nvSpPr>
          <p:cNvPr id="27" name="Rectangle 6"/>
          <p:cNvSpPr>
            <a:spLocks noChangeArrowheads="1"/>
          </p:cNvSpPr>
          <p:nvPr/>
        </p:nvSpPr>
        <p:spPr bwMode="auto">
          <a:xfrm>
            <a:off x="107950" y="2132013"/>
            <a:ext cx="2047875" cy="396875"/>
          </a:xfrm>
          <a:prstGeom prst="rect">
            <a:avLst/>
          </a:prstGeom>
          <a:noFill/>
          <a:ln w="9525">
            <a:noFill/>
            <a:miter lim="800000"/>
            <a:headEnd/>
            <a:tailEnd/>
          </a:ln>
        </p:spPr>
        <p:txBody>
          <a:bodyPr anchor="ctr">
            <a:spAutoFit/>
          </a:bodyPr>
          <a:lstStyle/>
          <a:p>
            <a:pPr indent="269875" eaLnBrk="0" hangingPunct="0">
              <a:tabLst>
                <a:tab pos="3060700" algn="ctr"/>
              </a:tabLst>
            </a:pPr>
            <a:r>
              <a:rPr kumimoji="1" lang="zh-CN" altLang="en-US" sz="2000">
                <a:solidFill>
                  <a:srgbClr val="000000"/>
                </a:solidFill>
                <a:latin typeface="楷体_GB2312" pitchFamily="49" charset="-122"/>
                <a:ea typeface="楷体_GB2312" pitchFamily="49" charset="-122"/>
              </a:rPr>
              <a:t>其中                     </a:t>
            </a:r>
          </a:p>
        </p:txBody>
      </p:sp>
      <p:grpSp>
        <p:nvGrpSpPr>
          <p:cNvPr id="2" name="Group 7"/>
          <p:cNvGrpSpPr>
            <a:grpSpLocks/>
          </p:cNvGrpSpPr>
          <p:nvPr/>
        </p:nvGrpSpPr>
        <p:grpSpPr bwMode="auto">
          <a:xfrm>
            <a:off x="263525" y="4003675"/>
            <a:ext cx="4092575" cy="666750"/>
            <a:chOff x="113" y="2296"/>
            <a:chExt cx="2578" cy="420"/>
          </a:xfrm>
        </p:grpSpPr>
        <p:graphicFrame>
          <p:nvGraphicFramePr>
            <p:cNvPr id="106507" name="Object 8"/>
            <p:cNvGraphicFramePr>
              <a:graphicFrameLocks noChangeAspect="1"/>
            </p:cNvGraphicFramePr>
            <p:nvPr/>
          </p:nvGraphicFramePr>
          <p:xfrm>
            <a:off x="748" y="2296"/>
            <a:ext cx="1943" cy="420"/>
          </p:xfrm>
          <a:graphic>
            <a:graphicData uri="http://schemas.openxmlformats.org/presentationml/2006/ole">
              <p:oleObj spid="_x0000_s106511" name="公式" r:id="rId8" imgW="2057400" imgH="444500" progId="Equation.3">
                <p:embed/>
              </p:oleObj>
            </a:graphicData>
          </a:graphic>
        </p:graphicFrame>
        <p:sp>
          <p:nvSpPr>
            <p:cNvPr id="30" name="Rectangle 9"/>
            <p:cNvSpPr>
              <a:spLocks noChangeArrowheads="1"/>
            </p:cNvSpPr>
            <p:nvPr/>
          </p:nvSpPr>
          <p:spPr bwMode="auto">
            <a:xfrm>
              <a:off x="113" y="2364"/>
              <a:ext cx="1896" cy="250"/>
            </a:xfrm>
            <a:prstGeom prst="rect">
              <a:avLst/>
            </a:prstGeom>
            <a:noFill/>
            <a:ln>
              <a:noFill/>
            </a:ln>
            <a:effectLst/>
            <a:extLst/>
          </p:spPr>
          <p:txBody>
            <a:bodyPr wrap="none" anchor="ctr">
              <a:spAutoFit/>
            </a:bodyPr>
            <a:lstStyle/>
            <a:p>
              <a:pPr>
                <a:defRPr/>
              </a:pPr>
              <a:r>
                <a:rPr kumimoji="1" lang="zh-CN" altLang="en-US" sz="2000" kern="0">
                  <a:solidFill>
                    <a:srgbClr val="000000"/>
                  </a:solidFill>
                  <a:latin typeface="楷体_GB2312" pitchFamily="49" charset="-122"/>
                  <a:ea typeface="楷体_GB2312" pitchFamily="49" charset="-122"/>
                </a:rPr>
                <a:t>所以                  </a:t>
              </a:r>
            </a:p>
          </p:txBody>
        </p:sp>
      </p:grpSp>
      <p:grpSp>
        <p:nvGrpSpPr>
          <p:cNvPr id="3" name="Group 10"/>
          <p:cNvGrpSpPr>
            <a:grpSpLocks/>
          </p:cNvGrpSpPr>
          <p:nvPr/>
        </p:nvGrpSpPr>
        <p:grpSpPr bwMode="auto">
          <a:xfrm>
            <a:off x="234950" y="4651375"/>
            <a:ext cx="1892300" cy="396875"/>
            <a:chOff x="95" y="2704"/>
            <a:chExt cx="1192" cy="250"/>
          </a:xfrm>
        </p:grpSpPr>
        <p:graphicFrame>
          <p:nvGraphicFramePr>
            <p:cNvPr id="106506" name="Object 11"/>
            <p:cNvGraphicFramePr>
              <a:graphicFrameLocks noChangeAspect="1"/>
            </p:cNvGraphicFramePr>
            <p:nvPr/>
          </p:nvGraphicFramePr>
          <p:xfrm>
            <a:off x="807" y="2741"/>
            <a:ext cx="480" cy="204"/>
          </p:xfrm>
          <a:graphic>
            <a:graphicData uri="http://schemas.openxmlformats.org/presentationml/2006/ole">
              <p:oleObj spid="_x0000_s106512" name="公式" r:id="rId9" imgW="507780" imgH="215806" progId="Equation.3">
                <p:embed/>
              </p:oleObj>
            </a:graphicData>
          </a:graphic>
        </p:graphicFrame>
        <p:sp>
          <p:nvSpPr>
            <p:cNvPr id="33" name="Rectangle 12"/>
            <p:cNvSpPr>
              <a:spLocks noChangeArrowheads="1"/>
            </p:cNvSpPr>
            <p:nvPr/>
          </p:nvSpPr>
          <p:spPr bwMode="auto">
            <a:xfrm>
              <a:off x="95" y="2704"/>
              <a:ext cx="438" cy="250"/>
            </a:xfrm>
            <a:prstGeom prst="rect">
              <a:avLst/>
            </a:prstGeom>
            <a:noFill/>
            <a:ln>
              <a:noFill/>
            </a:ln>
            <a:effectLst/>
            <a:extLst/>
          </p:spPr>
          <p:txBody>
            <a:bodyPr wrap="none" anchor="ctr">
              <a:spAutoFit/>
            </a:bodyPr>
            <a:lstStyle/>
            <a:p>
              <a:pPr>
                <a:defRPr/>
              </a:pPr>
              <a:r>
                <a:rPr kumimoji="1" lang="zh-CN" altLang="en-US" sz="2000" kern="0">
                  <a:solidFill>
                    <a:srgbClr val="000000"/>
                  </a:solidFill>
                  <a:latin typeface="楷体_GB2312" pitchFamily="49" charset="-122"/>
                  <a:ea typeface="楷体_GB2312" pitchFamily="49" charset="-122"/>
                </a:rPr>
                <a:t>因为</a:t>
              </a:r>
            </a:p>
          </p:txBody>
        </p:sp>
      </p:grpSp>
      <p:grpSp>
        <p:nvGrpSpPr>
          <p:cNvPr id="4" name="Group 13"/>
          <p:cNvGrpSpPr>
            <a:grpSpLocks/>
          </p:cNvGrpSpPr>
          <p:nvPr/>
        </p:nvGrpSpPr>
        <p:grpSpPr bwMode="auto">
          <a:xfrm>
            <a:off x="215900" y="5137150"/>
            <a:ext cx="2951163" cy="666750"/>
            <a:chOff x="83" y="3010"/>
            <a:chExt cx="1859" cy="420"/>
          </a:xfrm>
        </p:grpSpPr>
        <p:graphicFrame>
          <p:nvGraphicFramePr>
            <p:cNvPr id="106505" name="Object 14"/>
            <p:cNvGraphicFramePr>
              <a:graphicFrameLocks noChangeAspect="1"/>
            </p:cNvGraphicFramePr>
            <p:nvPr/>
          </p:nvGraphicFramePr>
          <p:xfrm>
            <a:off x="743" y="3010"/>
            <a:ext cx="1199" cy="420"/>
          </p:xfrm>
          <a:graphic>
            <a:graphicData uri="http://schemas.openxmlformats.org/presentationml/2006/ole">
              <p:oleObj spid="_x0000_s106513" name="公式" r:id="rId10" imgW="1269449" imgH="444307" progId="Equation.3">
                <p:embed/>
              </p:oleObj>
            </a:graphicData>
          </a:graphic>
        </p:graphicFrame>
        <p:sp>
          <p:nvSpPr>
            <p:cNvPr id="36" name="Rectangle 15"/>
            <p:cNvSpPr>
              <a:spLocks noChangeArrowheads="1"/>
            </p:cNvSpPr>
            <p:nvPr/>
          </p:nvSpPr>
          <p:spPr bwMode="auto">
            <a:xfrm>
              <a:off x="83" y="3067"/>
              <a:ext cx="438" cy="250"/>
            </a:xfrm>
            <a:prstGeom prst="rect">
              <a:avLst/>
            </a:prstGeom>
            <a:noFill/>
            <a:ln>
              <a:noFill/>
            </a:ln>
            <a:effectLst/>
            <a:extLst/>
          </p:spPr>
          <p:txBody>
            <a:bodyPr wrap="none" anchor="ctr">
              <a:spAutoFit/>
            </a:bodyPr>
            <a:lstStyle/>
            <a:p>
              <a:pPr>
                <a:defRPr/>
              </a:pPr>
              <a:r>
                <a:rPr kumimoji="1" lang="zh-CN" altLang="en-US" sz="2000" kern="0">
                  <a:solidFill>
                    <a:srgbClr val="000000"/>
                  </a:solidFill>
                  <a:latin typeface="楷体_GB2312" pitchFamily="49" charset="-122"/>
                  <a:ea typeface="楷体_GB2312" pitchFamily="49" charset="-122"/>
                </a:rPr>
                <a:t>因此</a:t>
              </a:r>
            </a:p>
          </p:txBody>
        </p:sp>
      </p:grpSp>
      <p:sp>
        <p:nvSpPr>
          <p:cNvPr id="37" name="Rectangle 16"/>
          <p:cNvSpPr>
            <a:spLocks noChangeArrowheads="1"/>
          </p:cNvSpPr>
          <p:nvPr/>
        </p:nvSpPr>
        <p:spPr bwMode="auto">
          <a:xfrm>
            <a:off x="4427538" y="3895725"/>
            <a:ext cx="4427537" cy="2197100"/>
          </a:xfrm>
          <a:prstGeom prst="rect">
            <a:avLst/>
          </a:prstGeom>
          <a:solidFill>
            <a:srgbClr val="CCFFFF"/>
          </a:solidFill>
          <a:ln w="9525">
            <a:noFill/>
            <a:miter lim="800000"/>
            <a:headEnd/>
            <a:tailEnd/>
          </a:ln>
        </p:spPr>
        <p:txBody>
          <a:bodyPr anchor="ctr">
            <a:spAutoFit/>
          </a:bodyPr>
          <a:lstStyle/>
          <a:p>
            <a:pPr>
              <a:lnSpc>
                <a:spcPct val="115000"/>
              </a:lnSpc>
            </a:pPr>
            <a:r>
              <a:rPr kumimoji="1" lang="en-US" altLang="zh-CN" sz="2000">
                <a:solidFill>
                  <a:srgbClr val="000000"/>
                </a:solidFill>
                <a:latin typeface="Times New Roman" pitchFamily="18" charset="0"/>
                <a:ea typeface="楷体_GB2312" pitchFamily="49" charset="-122"/>
              </a:rPr>
              <a:t>        </a:t>
            </a:r>
            <a:r>
              <a:rPr kumimoji="1" lang="zh-CN" altLang="en-US" sz="2000">
                <a:solidFill>
                  <a:srgbClr val="000000"/>
                </a:solidFill>
                <a:latin typeface="Times New Roman" pitchFamily="18" charset="0"/>
                <a:ea typeface="楷体_GB2312" pitchFamily="49" charset="-122"/>
              </a:rPr>
              <a:t>多级放大电路总的电压增益等于组成它的各级单管放大电路电压增益的乘积。</a:t>
            </a:r>
          </a:p>
          <a:p>
            <a:pPr>
              <a:lnSpc>
                <a:spcPct val="115000"/>
              </a:lnSpc>
            </a:pPr>
            <a:r>
              <a:rPr kumimoji="1" lang="zh-CN" altLang="en-US" sz="2000">
                <a:solidFill>
                  <a:srgbClr val="000000"/>
                </a:solidFill>
                <a:latin typeface="Times New Roman" pitchFamily="18" charset="0"/>
                <a:ea typeface="楷体_GB2312" pitchFamily="49" charset="-122"/>
              </a:rPr>
              <a:t>        前一级的输出电压是后一级的输入电压，后一级的输入电阻是前一级的负载电阻。</a:t>
            </a:r>
          </a:p>
        </p:txBody>
      </p:sp>
      <p:sp>
        <p:nvSpPr>
          <p:cNvPr id="99340" name="Rectangle 17"/>
          <p:cNvSpPr>
            <a:spLocks noChangeArrowheads="1"/>
          </p:cNvSpPr>
          <p:nvPr/>
        </p:nvSpPr>
        <p:spPr bwMode="auto">
          <a:xfrm>
            <a:off x="285750" y="809625"/>
            <a:ext cx="1800225" cy="530225"/>
          </a:xfrm>
          <a:prstGeom prst="rect">
            <a:avLst/>
          </a:prstGeom>
          <a:noFill/>
          <a:ln w="9525">
            <a:noFill/>
            <a:miter lim="800000"/>
            <a:headEnd/>
            <a:tailEnd/>
          </a:ln>
        </p:spPr>
        <p:txBody>
          <a:bodyPr anchor="ctr">
            <a:spAutoFit/>
          </a:bodyPr>
          <a:lstStyle/>
          <a:p>
            <a:pPr>
              <a:lnSpc>
                <a:spcPct val="120000"/>
              </a:lnSpc>
            </a:pPr>
            <a:r>
              <a:rPr kumimoji="1" lang="zh-CN" altLang="en-US" sz="2400">
                <a:solidFill>
                  <a:srgbClr val="000000"/>
                </a:solidFill>
                <a:latin typeface="Times New Roman" pitchFamily="18" charset="0"/>
                <a:ea typeface="楷体_GB2312" pitchFamily="49" charset="-122"/>
              </a:rPr>
              <a:t>电压增益</a:t>
            </a:r>
          </a:p>
        </p:txBody>
      </p:sp>
      <p:grpSp>
        <p:nvGrpSpPr>
          <p:cNvPr id="5" name="Group 18"/>
          <p:cNvGrpSpPr>
            <a:grpSpLocks/>
          </p:cNvGrpSpPr>
          <p:nvPr/>
        </p:nvGrpSpPr>
        <p:grpSpPr bwMode="auto">
          <a:xfrm>
            <a:off x="6003925" y="2309813"/>
            <a:ext cx="1160463" cy="1587500"/>
            <a:chOff x="3782" y="1523"/>
            <a:chExt cx="731" cy="1000"/>
          </a:xfrm>
        </p:grpSpPr>
        <p:sp>
          <p:nvSpPr>
            <p:cNvPr id="40" name="Line 19"/>
            <p:cNvSpPr>
              <a:spLocks noChangeShapeType="1"/>
            </p:cNvSpPr>
            <p:nvPr/>
          </p:nvSpPr>
          <p:spPr bwMode="auto">
            <a:xfrm>
              <a:off x="3878" y="1523"/>
              <a:ext cx="181" cy="0"/>
            </a:xfrm>
            <a:prstGeom prst="line">
              <a:avLst/>
            </a:prstGeom>
            <a:noFill/>
            <a:ln w="28575">
              <a:solidFill>
                <a:srgbClr val="FF0000"/>
              </a:solidFill>
              <a:round/>
              <a:headEnd/>
              <a:tailEnd type="stealth" w="med" len="med"/>
            </a:ln>
            <a:effectLst/>
            <a:extLst/>
          </p:spPr>
          <p:txBody>
            <a:bodyPr wrap="none" anchor="ctr"/>
            <a:lstStyle/>
            <a:p>
              <a:pPr algn="ctr">
                <a:defRPr/>
              </a:pPr>
              <a:endParaRPr lang="zh-CN" altLang="en-US" kern="0">
                <a:solidFill>
                  <a:srgbClr val="000000"/>
                </a:solidFill>
                <a:latin typeface="Arial Narrow" pitchFamily="34" charset="0"/>
                <a:ea typeface="+mn-ea"/>
              </a:endParaRPr>
            </a:p>
          </p:txBody>
        </p:sp>
        <p:graphicFrame>
          <p:nvGraphicFramePr>
            <p:cNvPr id="106504" name="Object 20"/>
            <p:cNvGraphicFramePr>
              <a:graphicFrameLocks noChangeAspect="1"/>
            </p:cNvGraphicFramePr>
            <p:nvPr/>
          </p:nvGraphicFramePr>
          <p:xfrm>
            <a:off x="3782" y="2103"/>
            <a:ext cx="731" cy="420"/>
          </p:xfrm>
          <a:graphic>
            <a:graphicData uri="http://schemas.openxmlformats.org/presentationml/2006/ole">
              <p:oleObj spid="_x0000_s106514" name="公式" r:id="rId11" imgW="774364" imgH="444307" progId="Equation.3">
                <p:embed/>
              </p:oleObj>
            </a:graphicData>
          </a:graphic>
        </p:graphicFrame>
        <p:sp>
          <p:nvSpPr>
            <p:cNvPr id="42" name="Line 21"/>
            <p:cNvSpPr>
              <a:spLocks noChangeShapeType="1"/>
            </p:cNvSpPr>
            <p:nvPr/>
          </p:nvSpPr>
          <p:spPr bwMode="auto">
            <a:xfrm>
              <a:off x="3878" y="1523"/>
              <a:ext cx="0" cy="637"/>
            </a:xfrm>
            <a:prstGeom prst="line">
              <a:avLst/>
            </a:prstGeom>
            <a:noFill/>
            <a:ln w="28575">
              <a:solidFill>
                <a:srgbClr val="FF0000"/>
              </a:solidFill>
              <a:round/>
              <a:headEnd/>
              <a:tailEnd/>
            </a:ln>
            <a:effectLst/>
            <a:extLst/>
          </p:spPr>
          <p:txBody>
            <a:bodyPr wrap="none" anchor="ctr"/>
            <a:lstStyle/>
            <a:p>
              <a:pPr algn="ctr">
                <a:defRPr/>
              </a:pPr>
              <a:endParaRPr lang="zh-CN" altLang="en-US" kern="0">
                <a:solidFill>
                  <a:srgbClr val="000000"/>
                </a:solidFill>
                <a:latin typeface="Arial Narrow" pitchFamily="34" charset="0"/>
                <a:ea typeface="+mn-ea"/>
              </a:endParaRPr>
            </a:p>
          </p:txBody>
        </p:sp>
      </p:grpSp>
      <p:sp>
        <p:nvSpPr>
          <p:cNvPr id="106516" name="Text Box 382"/>
          <p:cNvSpPr txBox="1">
            <a:spLocks noChangeArrowheads="1"/>
          </p:cNvSpPr>
          <p:nvPr/>
        </p:nvSpPr>
        <p:spPr bwMode="auto">
          <a:xfrm>
            <a:off x="127000" y="174625"/>
            <a:ext cx="3875088" cy="519113"/>
          </a:xfrm>
          <a:prstGeom prst="rect">
            <a:avLst/>
          </a:prstGeom>
          <a:noFill/>
          <a:ln w="9525">
            <a:noFill/>
            <a:miter lim="800000"/>
            <a:headEnd/>
            <a:tailEnd/>
          </a:ln>
        </p:spPr>
        <p:txBody>
          <a:bodyPr>
            <a:spAutoFit/>
          </a:bodyPr>
          <a:lstStyle/>
          <a:p>
            <a:pPr>
              <a:spcBef>
                <a:spcPct val="50000"/>
              </a:spcBef>
            </a:pPr>
            <a:r>
              <a:rPr lang="en-US" altLang="zh-CN" sz="2800">
                <a:solidFill>
                  <a:srgbClr val="CC0000"/>
                </a:solidFill>
                <a:latin typeface="Times New Roman" pitchFamily="18" charset="0"/>
              </a:rPr>
              <a:t>3.  </a:t>
            </a:r>
            <a:r>
              <a:rPr lang="zh-CN" altLang="en-US" sz="2800">
                <a:solidFill>
                  <a:srgbClr val="CC0000"/>
                </a:solidFill>
                <a:latin typeface="Times New Roman" pitchFamily="18" charset="0"/>
              </a:rPr>
              <a:t>动态分析</a:t>
            </a:r>
          </a:p>
        </p:txBody>
      </p:sp>
      <p:sp>
        <p:nvSpPr>
          <p:cNvPr id="106517" name="日期占位符 1"/>
          <p:cNvSpPr>
            <a:spLocks noGrp="1"/>
          </p:cNvSpPr>
          <p:nvPr>
            <p:ph type="dt" sz="quarter" idx="10"/>
          </p:nvPr>
        </p:nvSpPr>
        <p:spPr>
          <a:xfrm>
            <a:off x="457200" y="6524625"/>
            <a:ext cx="2133600" cy="476250"/>
          </a:xfrm>
          <a:noFill/>
        </p:spPr>
        <p:txBody>
          <a:bodyPr/>
          <a:lstStyle/>
          <a:p>
            <a:fld id="{D0845598-75C6-4CAA-9611-BC740995D9B2}" type="datetime1">
              <a:rPr lang="zh-CN" altLang="en-US" smtClean="0">
                <a:latin typeface="Arial" pitchFamily="34" charset="0"/>
              </a:rPr>
              <a:pPr/>
              <a:t>2019-10-9</a:t>
            </a:fld>
            <a:endParaRPr lang="en-US" altLang="zh-CN" smtClean="0">
              <a:latin typeface="Arial" pitchFamily="34" charset="0"/>
            </a:endParaRPr>
          </a:p>
        </p:txBody>
      </p:sp>
      <p:sp>
        <p:nvSpPr>
          <p:cNvPr id="106518" name="页脚占位符 2"/>
          <p:cNvSpPr>
            <a:spLocks noGrp="1"/>
          </p:cNvSpPr>
          <p:nvPr>
            <p:ph type="ftr" sz="quarter" idx="11"/>
          </p:nvPr>
        </p:nvSpPr>
        <p:spPr>
          <a:xfrm>
            <a:off x="3124200" y="6524625"/>
            <a:ext cx="2895600" cy="476250"/>
          </a:xfrm>
          <a:noFill/>
        </p:spPr>
        <p:txBody>
          <a:bodyPr/>
          <a:lstStyle/>
          <a:p>
            <a:r>
              <a:rPr lang="en-US" altLang="zh-CN" smtClean="0">
                <a:latin typeface="Arial" pitchFamily="34" charset="0"/>
              </a:rPr>
              <a:t>电工电子教研室</a:t>
            </a:r>
          </a:p>
        </p:txBody>
      </p:sp>
      <p:sp>
        <p:nvSpPr>
          <p:cNvPr id="106519" name="灯片编号占位符 3"/>
          <p:cNvSpPr txBox="1">
            <a:spLocks/>
          </p:cNvSpPr>
          <p:nvPr/>
        </p:nvSpPr>
        <p:spPr bwMode="auto">
          <a:xfrm>
            <a:off x="6553200" y="6524625"/>
            <a:ext cx="2133600" cy="476250"/>
          </a:xfrm>
          <a:prstGeom prst="rect">
            <a:avLst/>
          </a:prstGeom>
          <a:noFill/>
          <a:ln w="9525">
            <a:noFill/>
            <a:miter lim="800000"/>
            <a:headEnd/>
            <a:tailEnd/>
          </a:ln>
        </p:spPr>
        <p:txBody>
          <a:bodyPr/>
          <a:lstStyle/>
          <a:p>
            <a:pPr algn="r"/>
            <a:fld id="{9FDEBE8B-72B6-4FF6-BF15-C7E63A417EBB}" type="slidenum">
              <a:rPr lang="en-US" altLang="zh-CN"/>
              <a:pPr algn="r"/>
              <a:t>130</a:t>
            </a:fld>
            <a:endParaRPr lang="en-US" altLang="zh-CN"/>
          </a:p>
        </p:txBody>
      </p:sp>
      <p:graphicFrame>
        <p:nvGraphicFramePr>
          <p:cNvPr id="270345" name="Object 9"/>
          <p:cNvGraphicFramePr>
            <a:graphicFrameLocks noChangeAspect="1"/>
          </p:cNvGraphicFramePr>
          <p:nvPr/>
        </p:nvGraphicFramePr>
        <p:xfrm>
          <a:off x="1476375" y="1246188"/>
          <a:ext cx="1349375" cy="882650"/>
        </p:xfrm>
        <a:graphic>
          <a:graphicData uri="http://schemas.openxmlformats.org/presentationml/2006/ole">
            <p:oleObj spid="_x0000_s106515" name="Equation" r:id="rId12" imgW="660113" imgH="431613" progId="Equation.DSMT4">
              <p:embed/>
            </p:oleObj>
          </a:graphicData>
        </a:graphic>
      </p:graphicFrame>
      <p:graphicFrame>
        <p:nvGraphicFramePr>
          <p:cNvPr id="270346" name="Object 10"/>
          <p:cNvGraphicFramePr>
            <a:graphicFrameLocks noChangeAspect="1"/>
          </p:cNvGraphicFramePr>
          <p:nvPr/>
        </p:nvGraphicFramePr>
        <p:xfrm>
          <a:off x="2746375" y="1404938"/>
          <a:ext cx="1639888" cy="590550"/>
        </p:xfrm>
        <a:graphic>
          <a:graphicData uri="http://schemas.openxmlformats.org/presentationml/2006/ole">
            <p:oleObj spid="_x0000_s106516" name="Equation" r:id="rId13" imgW="634725" imgH="228501" progId="Equation.DSMT4">
              <p:embed/>
            </p:oleObj>
          </a:graphicData>
        </a:graphic>
      </p:graphicFrame>
      <p:graphicFrame>
        <p:nvGraphicFramePr>
          <p:cNvPr id="106524" name="Object 28"/>
          <p:cNvGraphicFramePr>
            <a:graphicFrameLocks noChangeAspect="1"/>
          </p:cNvGraphicFramePr>
          <p:nvPr/>
        </p:nvGraphicFramePr>
        <p:xfrm>
          <a:off x="1952625" y="2397125"/>
          <a:ext cx="1706563" cy="806450"/>
        </p:xfrm>
        <a:graphic>
          <a:graphicData uri="http://schemas.openxmlformats.org/presentationml/2006/ole">
            <p:oleObj spid="_x0000_s106517" name="Equation" r:id="rId14" imgW="914400" imgH="431800" progId="Equation.DSMT4">
              <p:embed/>
            </p:oleObj>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934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8" presetClass="entr" presetSubtype="6" fill="hold" nodeType="clickEffect">
                                  <p:stCondLst>
                                    <p:cond delay="0"/>
                                  </p:stCondLst>
                                  <p:childTnLst>
                                    <p:set>
                                      <p:cBhvr>
                                        <p:cTn id="10" dur="1" fill="hold">
                                          <p:stCondLst>
                                            <p:cond delay="0"/>
                                          </p:stCondLst>
                                        </p:cTn>
                                        <p:tgtEl>
                                          <p:spTgt spid="24"/>
                                        </p:tgtEl>
                                        <p:attrNameLst>
                                          <p:attrName>style.visibility</p:attrName>
                                        </p:attrNameLst>
                                      </p:cBhvr>
                                      <p:to>
                                        <p:strVal val="visible"/>
                                      </p:to>
                                    </p:set>
                                    <p:animEffect transition="in" filter="strips(downRight)">
                                      <p:cBhvr>
                                        <p:cTn id="11" dur="500"/>
                                        <p:tgtEl>
                                          <p:spTgt spid="24"/>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270345"/>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270346"/>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8" presetClass="entr" presetSubtype="6" fill="hold" grpId="0" nodeType="clickEffect">
                                  <p:stCondLst>
                                    <p:cond delay="0"/>
                                  </p:stCondLst>
                                  <p:childTnLst>
                                    <p:set>
                                      <p:cBhvr>
                                        <p:cTn id="23" dur="1" fill="hold">
                                          <p:stCondLst>
                                            <p:cond delay="0"/>
                                          </p:stCondLst>
                                        </p:cTn>
                                        <p:tgtEl>
                                          <p:spTgt spid="27"/>
                                        </p:tgtEl>
                                        <p:attrNameLst>
                                          <p:attrName>style.visibility</p:attrName>
                                        </p:attrNameLst>
                                      </p:cBhvr>
                                      <p:to>
                                        <p:strVal val="visible"/>
                                      </p:to>
                                    </p:set>
                                    <p:animEffect transition="in" filter="strips(downRight)">
                                      <p:cBhvr>
                                        <p:cTn id="24" dur="500"/>
                                        <p:tgtEl>
                                          <p:spTgt spid="27"/>
                                        </p:tgtEl>
                                      </p:cBhvr>
                                    </p:animEffect>
                                  </p:childTnLst>
                                </p:cTn>
                              </p:par>
                            </p:childTnLst>
                          </p:cTn>
                        </p:par>
                      </p:childTnLst>
                    </p:cTn>
                  </p:par>
                  <p:par>
                    <p:cTn id="25" fill="hold">
                      <p:stCondLst>
                        <p:cond delay="indefinite"/>
                      </p:stCondLst>
                      <p:childTnLst>
                        <p:par>
                          <p:cTn id="26" fill="hold">
                            <p:stCondLst>
                              <p:cond delay="0"/>
                            </p:stCondLst>
                            <p:childTnLst>
                              <p:par>
                                <p:cTn id="27" presetID="18" presetClass="entr" presetSubtype="6" fill="hold" nodeType="clickEffect">
                                  <p:stCondLst>
                                    <p:cond delay="0"/>
                                  </p:stCondLst>
                                  <p:childTnLst>
                                    <p:set>
                                      <p:cBhvr>
                                        <p:cTn id="28" dur="1" fill="hold">
                                          <p:stCondLst>
                                            <p:cond delay="0"/>
                                          </p:stCondLst>
                                        </p:cTn>
                                        <p:tgtEl>
                                          <p:spTgt spid="25"/>
                                        </p:tgtEl>
                                        <p:attrNameLst>
                                          <p:attrName>style.visibility</p:attrName>
                                        </p:attrNameLst>
                                      </p:cBhvr>
                                      <p:to>
                                        <p:strVal val="visible"/>
                                      </p:to>
                                    </p:set>
                                    <p:animEffect transition="in" filter="strips(downRight)">
                                      <p:cBhvr>
                                        <p:cTn id="29" dur="500"/>
                                        <p:tgtEl>
                                          <p:spTgt spid="25"/>
                                        </p:tgtEl>
                                      </p:cBhvr>
                                    </p:animEffect>
                                  </p:childTnLst>
                                </p:cTn>
                              </p:par>
                            </p:childTnLst>
                          </p:cTn>
                        </p:par>
                      </p:childTnLst>
                    </p:cTn>
                  </p:par>
                  <p:par>
                    <p:cTn id="30" fill="hold">
                      <p:stCondLst>
                        <p:cond delay="indefinite"/>
                      </p:stCondLst>
                      <p:childTnLst>
                        <p:par>
                          <p:cTn id="31" fill="hold">
                            <p:stCondLst>
                              <p:cond delay="0"/>
                            </p:stCondLst>
                            <p:childTnLst>
                              <p:par>
                                <p:cTn id="32" presetID="18" presetClass="entr" presetSubtype="12" fill="hold" nodeType="clickEffect">
                                  <p:stCondLst>
                                    <p:cond delay="0"/>
                                  </p:stCondLst>
                                  <p:childTnLst>
                                    <p:set>
                                      <p:cBhvr>
                                        <p:cTn id="33" dur="1" fill="hold">
                                          <p:stCondLst>
                                            <p:cond delay="0"/>
                                          </p:stCondLst>
                                        </p:cTn>
                                        <p:tgtEl>
                                          <p:spTgt spid="5"/>
                                        </p:tgtEl>
                                        <p:attrNameLst>
                                          <p:attrName>style.visibility</p:attrName>
                                        </p:attrNameLst>
                                      </p:cBhvr>
                                      <p:to>
                                        <p:strVal val="visible"/>
                                      </p:to>
                                    </p:set>
                                    <p:animEffect transition="in" filter="strips(downLeft)">
                                      <p:cBhvr>
                                        <p:cTn id="34" dur="500"/>
                                        <p:tgtEl>
                                          <p:spTgt spid="5"/>
                                        </p:tgtEl>
                                      </p:cBhvr>
                                    </p:animEffec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0652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8" presetClass="entr" presetSubtype="6" fill="hold" nodeType="clickEffect">
                                  <p:stCondLst>
                                    <p:cond delay="0"/>
                                  </p:stCondLst>
                                  <p:childTnLst>
                                    <p:set>
                                      <p:cBhvr>
                                        <p:cTn id="42" dur="1" fill="hold">
                                          <p:stCondLst>
                                            <p:cond delay="0"/>
                                          </p:stCondLst>
                                        </p:cTn>
                                        <p:tgtEl>
                                          <p:spTgt spid="26"/>
                                        </p:tgtEl>
                                        <p:attrNameLst>
                                          <p:attrName>style.visibility</p:attrName>
                                        </p:attrNameLst>
                                      </p:cBhvr>
                                      <p:to>
                                        <p:strVal val="visible"/>
                                      </p:to>
                                    </p:set>
                                    <p:animEffect transition="in" filter="strips(downRight)">
                                      <p:cBhvr>
                                        <p:cTn id="43" dur="500"/>
                                        <p:tgtEl>
                                          <p:spTgt spid="26"/>
                                        </p:tgtEl>
                                      </p:cBhvr>
                                    </p:animEffect>
                                  </p:childTnLst>
                                </p:cTn>
                              </p:par>
                            </p:childTnLst>
                          </p:cTn>
                        </p:par>
                      </p:childTnLst>
                    </p:cTn>
                  </p:par>
                  <p:par>
                    <p:cTn id="44" fill="hold">
                      <p:stCondLst>
                        <p:cond delay="indefinite"/>
                      </p:stCondLst>
                      <p:childTnLst>
                        <p:par>
                          <p:cTn id="45" fill="hold">
                            <p:stCondLst>
                              <p:cond delay="0"/>
                            </p:stCondLst>
                            <p:childTnLst>
                              <p:par>
                                <p:cTn id="46" presetID="18" presetClass="entr" presetSubtype="6" fill="hold" nodeType="clickEffect">
                                  <p:stCondLst>
                                    <p:cond delay="0"/>
                                  </p:stCondLst>
                                  <p:childTnLst>
                                    <p:set>
                                      <p:cBhvr>
                                        <p:cTn id="47" dur="1" fill="hold">
                                          <p:stCondLst>
                                            <p:cond delay="0"/>
                                          </p:stCondLst>
                                        </p:cTn>
                                        <p:tgtEl>
                                          <p:spTgt spid="2"/>
                                        </p:tgtEl>
                                        <p:attrNameLst>
                                          <p:attrName>style.visibility</p:attrName>
                                        </p:attrNameLst>
                                      </p:cBhvr>
                                      <p:to>
                                        <p:strVal val="visible"/>
                                      </p:to>
                                    </p:set>
                                    <p:animEffect transition="in" filter="strips(downRight)">
                                      <p:cBhvr>
                                        <p:cTn id="48" dur="500"/>
                                        <p:tgtEl>
                                          <p:spTgt spid="2"/>
                                        </p:tgtEl>
                                      </p:cBhvr>
                                    </p:animEffect>
                                  </p:childTnLst>
                                </p:cTn>
                              </p:par>
                            </p:childTnLst>
                          </p:cTn>
                        </p:par>
                      </p:childTnLst>
                    </p:cTn>
                  </p:par>
                  <p:par>
                    <p:cTn id="49" fill="hold">
                      <p:stCondLst>
                        <p:cond delay="indefinite"/>
                      </p:stCondLst>
                      <p:childTnLst>
                        <p:par>
                          <p:cTn id="50" fill="hold">
                            <p:stCondLst>
                              <p:cond delay="0"/>
                            </p:stCondLst>
                            <p:childTnLst>
                              <p:par>
                                <p:cTn id="51" presetID="18" presetClass="entr" presetSubtype="6" fill="hold" nodeType="clickEffect">
                                  <p:stCondLst>
                                    <p:cond delay="0"/>
                                  </p:stCondLst>
                                  <p:childTnLst>
                                    <p:set>
                                      <p:cBhvr>
                                        <p:cTn id="52" dur="1" fill="hold">
                                          <p:stCondLst>
                                            <p:cond delay="0"/>
                                          </p:stCondLst>
                                        </p:cTn>
                                        <p:tgtEl>
                                          <p:spTgt spid="3"/>
                                        </p:tgtEl>
                                        <p:attrNameLst>
                                          <p:attrName>style.visibility</p:attrName>
                                        </p:attrNameLst>
                                      </p:cBhvr>
                                      <p:to>
                                        <p:strVal val="visible"/>
                                      </p:to>
                                    </p:set>
                                    <p:animEffect transition="in" filter="strips(downRight)">
                                      <p:cBhvr>
                                        <p:cTn id="53" dur="500"/>
                                        <p:tgtEl>
                                          <p:spTgt spid="3"/>
                                        </p:tgtEl>
                                      </p:cBhvr>
                                    </p:animEffect>
                                  </p:childTnLst>
                                </p:cTn>
                              </p:par>
                            </p:childTnLst>
                          </p:cTn>
                        </p:par>
                      </p:childTnLst>
                    </p:cTn>
                  </p:par>
                  <p:par>
                    <p:cTn id="54" fill="hold">
                      <p:stCondLst>
                        <p:cond delay="indefinite"/>
                      </p:stCondLst>
                      <p:childTnLst>
                        <p:par>
                          <p:cTn id="55" fill="hold">
                            <p:stCondLst>
                              <p:cond delay="0"/>
                            </p:stCondLst>
                            <p:childTnLst>
                              <p:par>
                                <p:cTn id="56" presetID="18" presetClass="entr" presetSubtype="6" fill="hold" nodeType="clickEffect">
                                  <p:stCondLst>
                                    <p:cond delay="0"/>
                                  </p:stCondLst>
                                  <p:childTnLst>
                                    <p:set>
                                      <p:cBhvr>
                                        <p:cTn id="57" dur="1" fill="hold">
                                          <p:stCondLst>
                                            <p:cond delay="0"/>
                                          </p:stCondLst>
                                        </p:cTn>
                                        <p:tgtEl>
                                          <p:spTgt spid="4"/>
                                        </p:tgtEl>
                                        <p:attrNameLst>
                                          <p:attrName>style.visibility</p:attrName>
                                        </p:attrNameLst>
                                      </p:cBhvr>
                                      <p:to>
                                        <p:strVal val="visible"/>
                                      </p:to>
                                    </p:set>
                                    <p:animEffect transition="in" filter="strips(downRight)">
                                      <p:cBhvr>
                                        <p:cTn id="58" dur="500"/>
                                        <p:tgtEl>
                                          <p:spTgt spid="4"/>
                                        </p:tgtEl>
                                      </p:cBhvr>
                                    </p:animEffect>
                                  </p:childTnLst>
                                </p:cTn>
                              </p:par>
                            </p:childTnLst>
                          </p:cTn>
                        </p:par>
                      </p:childTnLst>
                    </p:cTn>
                  </p:par>
                  <p:par>
                    <p:cTn id="59" fill="hold">
                      <p:stCondLst>
                        <p:cond delay="indefinite"/>
                      </p:stCondLst>
                      <p:childTnLst>
                        <p:par>
                          <p:cTn id="60" fill="hold">
                            <p:stCondLst>
                              <p:cond delay="0"/>
                            </p:stCondLst>
                            <p:childTnLst>
                              <p:par>
                                <p:cTn id="61" presetID="18" presetClass="entr" presetSubtype="6" fill="hold" grpId="0" nodeType="clickEffect">
                                  <p:stCondLst>
                                    <p:cond delay="0"/>
                                  </p:stCondLst>
                                  <p:childTnLst>
                                    <p:set>
                                      <p:cBhvr>
                                        <p:cTn id="62" dur="1" fill="hold">
                                          <p:stCondLst>
                                            <p:cond delay="0"/>
                                          </p:stCondLst>
                                        </p:cTn>
                                        <p:tgtEl>
                                          <p:spTgt spid="37"/>
                                        </p:tgtEl>
                                        <p:attrNameLst>
                                          <p:attrName>style.visibility</p:attrName>
                                        </p:attrNameLst>
                                      </p:cBhvr>
                                      <p:to>
                                        <p:strVal val="visible"/>
                                      </p:to>
                                    </p:set>
                                    <p:animEffect transition="in" filter="strips(downRight)">
                                      <p:cBhvr>
                                        <p:cTn id="63"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37" grpId="0" animBg="1"/>
      <p:bldP spid="99340" grpId="0"/>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46" name="日期占位符 1"/>
          <p:cNvSpPr>
            <a:spLocks noGrp="1"/>
          </p:cNvSpPr>
          <p:nvPr>
            <p:ph type="dt" sz="quarter" idx="10"/>
          </p:nvPr>
        </p:nvSpPr>
        <p:spPr>
          <a:xfrm>
            <a:off x="457200" y="6445250"/>
            <a:ext cx="2133600" cy="476250"/>
          </a:xfrm>
          <a:noFill/>
        </p:spPr>
        <p:txBody>
          <a:bodyPr/>
          <a:lstStyle/>
          <a:p>
            <a:fld id="{C94A6FC9-2898-461F-A147-71F0EC739E6B}" type="datetime1">
              <a:rPr lang="zh-CN" altLang="en-US" smtClean="0">
                <a:latin typeface="Arial" pitchFamily="34" charset="0"/>
              </a:rPr>
              <a:pPr/>
              <a:t>2019-10-9</a:t>
            </a:fld>
            <a:endParaRPr lang="en-US" altLang="zh-CN" smtClean="0">
              <a:latin typeface="Arial" pitchFamily="34" charset="0"/>
            </a:endParaRPr>
          </a:p>
        </p:txBody>
      </p:sp>
      <p:sp>
        <p:nvSpPr>
          <p:cNvPr id="107547" name="页脚占位符 2"/>
          <p:cNvSpPr>
            <a:spLocks noGrp="1"/>
          </p:cNvSpPr>
          <p:nvPr>
            <p:ph type="ftr" sz="quarter" idx="11"/>
          </p:nvPr>
        </p:nvSpPr>
        <p:spPr>
          <a:xfrm>
            <a:off x="3124200" y="6445250"/>
            <a:ext cx="2895600" cy="476250"/>
          </a:xfrm>
          <a:noFill/>
        </p:spPr>
        <p:txBody>
          <a:bodyPr/>
          <a:lstStyle/>
          <a:p>
            <a:r>
              <a:rPr lang="en-US" altLang="zh-CN" smtClean="0">
                <a:latin typeface="Arial" pitchFamily="34" charset="0"/>
              </a:rPr>
              <a:t>电工电子教研室</a:t>
            </a:r>
          </a:p>
        </p:txBody>
      </p:sp>
      <p:sp>
        <p:nvSpPr>
          <p:cNvPr id="107548" name="灯片编号占位符 3"/>
          <p:cNvSpPr>
            <a:spLocks noGrp="1"/>
          </p:cNvSpPr>
          <p:nvPr>
            <p:ph type="sldNum" sz="quarter" idx="12"/>
          </p:nvPr>
        </p:nvSpPr>
        <p:spPr>
          <a:xfrm>
            <a:off x="6553200" y="6445250"/>
            <a:ext cx="2133600" cy="476250"/>
          </a:xfrm>
          <a:noFill/>
        </p:spPr>
        <p:txBody>
          <a:bodyPr/>
          <a:lstStyle/>
          <a:p>
            <a:fld id="{697735B7-A991-49C3-9362-6485E0F78AF1}" type="slidenum">
              <a:rPr lang="en-US" altLang="zh-CN" smtClean="0">
                <a:latin typeface="Arial" pitchFamily="34" charset="0"/>
              </a:rPr>
              <a:pPr/>
              <a:t>131</a:t>
            </a:fld>
            <a:endParaRPr lang="en-US" altLang="zh-CN" smtClean="0">
              <a:latin typeface="Arial" pitchFamily="34" charset="0"/>
            </a:endParaRPr>
          </a:p>
        </p:txBody>
      </p:sp>
      <p:grpSp>
        <p:nvGrpSpPr>
          <p:cNvPr id="107549" name="Group 5"/>
          <p:cNvGrpSpPr>
            <a:grpSpLocks/>
          </p:cNvGrpSpPr>
          <p:nvPr/>
        </p:nvGrpSpPr>
        <p:grpSpPr bwMode="auto">
          <a:xfrm>
            <a:off x="4514850" y="1588"/>
            <a:ext cx="4613275" cy="2779712"/>
            <a:chOff x="2501" y="459"/>
            <a:chExt cx="2906" cy="1751"/>
          </a:xfrm>
        </p:grpSpPr>
        <p:sp>
          <p:nvSpPr>
            <p:cNvPr id="107553" name="Line 6"/>
            <p:cNvSpPr>
              <a:spLocks noChangeShapeType="1"/>
            </p:cNvSpPr>
            <p:nvPr/>
          </p:nvSpPr>
          <p:spPr bwMode="auto">
            <a:xfrm>
              <a:off x="4118" y="1906"/>
              <a:ext cx="0" cy="152"/>
            </a:xfrm>
            <a:prstGeom prst="line">
              <a:avLst/>
            </a:prstGeom>
            <a:noFill/>
            <a:ln w="12700">
              <a:solidFill>
                <a:schemeClr val="tx1"/>
              </a:solidFill>
              <a:round/>
              <a:headEnd/>
              <a:tailEnd/>
            </a:ln>
          </p:spPr>
          <p:txBody>
            <a:bodyPr/>
            <a:lstStyle/>
            <a:p>
              <a:endParaRPr lang="zh-CN" altLang="en-US"/>
            </a:p>
          </p:txBody>
        </p:sp>
        <p:sp>
          <p:nvSpPr>
            <p:cNvPr id="107554" name="Oval 7"/>
            <p:cNvSpPr>
              <a:spLocks noChangeArrowheads="1"/>
            </p:cNvSpPr>
            <p:nvPr/>
          </p:nvSpPr>
          <p:spPr bwMode="auto">
            <a:xfrm>
              <a:off x="4084" y="1871"/>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graphicFrame>
          <p:nvGraphicFramePr>
            <p:cNvPr id="107527" name="Object 8"/>
            <p:cNvGraphicFramePr>
              <a:graphicFrameLocks noChangeAspect="1"/>
            </p:cNvGraphicFramePr>
            <p:nvPr/>
          </p:nvGraphicFramePr>
          <p:xfrm>
            <a:off x="4821" y="1282"/>
            <a:ext cx="243" cy="239"/>
          </p:xfrm>
          <a:graphic>
            <a:graphicData uri="http://schemas.openxmlformats.org/presentationml/2006/ole">
              <p:oleObj spid="_x0000_s107546" name="公式" r:id="rId4" imgW="215619" imgH="215619" progId="Equation.3">
                <p:embed/>
              </p:oleObj>
            </a:graphicData>
          </a:graphic>
        </p:graphicFrame>
        <p:sp>
          <p:nvSpPr>
            <p:cNvPr id="107555" name="Line 9"/>
            <p:cNvSpPr>
              <a:spLocks noChangeShapeType="1"/>
            </p:cNvSpPr>
            <p:nvPr/>
          </p:nvSpPr>
          <p:spPr bwMode="auto">
            <a:xfrm>
              <a:off x="4043" y="2058"/>
              <a:ext cx="152" cy="0"/>
            </a:xfrm>
            <a:prstGeom prst="line">
              <a:avLst/>
            </a:prstGeom>
            <a:noFill/>
            <a:ln w="38100">
              <a:solidFill>
                <a:schemeClr val="tx1"/>
              </a:solidFill>
              <a:round/>
              <a:headEnd/>
              <a:tailEnd/>
            </a:ln>
          </p:spPr>
          <p:txBody>
            <a:bodyPr/>
            <a:lstStyle/>
            <a:p>
              <a:endParaRPr lang="zh-CN" altLang="en-US"/>
            </a:p>
          </p:txBody>
        </p:sp>
        <p:sp>
          <p:nvSpPr>
            <p:cNvPr id="107556" name="Line 10"/>
            <p:cNvSpPr>
              <a:spLocks noChangeShapeType="1"/>
            </p:cNvSpPr>
            <p:nvPr/>
          </p:nvSpPr>
          <p:spPr bwMode="auto">
            <a:xfrm flipH="1">
              <a:off x="2651" y="920"/>
              <a:ext cx="712" cy="0"/>
            </a:xfrm>
            <a:prstGeom prst="line">
              <a:avLst/>
            </a:prstGeom>
            <a:noFill/>
            <a:ln w="12700">
              <a:solidFill>
                <a:schemeClr val="tx1"/>
              </a:solidFill>
              <a:round/>
              <a:headEnd/>
              <a:tailEnd/>
            </a:ln>
          </p:spPr>
          <p:txBody>
            <a:bodyPr/>
            <a:lstStyle/>
            <a:p>
              <a:endParaRPr lang="zh-CN" altLang="en-US"/>
            </a:p>
          </p:txBody>
        </p:sp>
        <p:sp>
          <p:nvSpPr>
            <p:cNvPr id="107557" name="Line 11"/>
            <p:cNvSpPr>
              <a:spLocks noChangeShapeType="1"/>
            </p:cNvSpPr>
            <p:nvPr/>
          </p:nvSpPr>
          <p:spPr bwMode="auto">
            <a:xfrm>
              <a:off x="2626" y="1908"/>
              <a:ext cx="2482" cy="0"/>
            </a:xfrm>
            <a:prstGeom prst="line">
              <a:avLst/>
            </a:prstGeom>
            <a:noFill/>
            <a:ln w="12700">
              <a:solidFill>
                <a:schemeClr val="tx1"/>
              </a:solidFill>
              <a:round/>
              <a:headEnd/>
              <a:tailEnd/>
            </a:ln>
          </p:spPr>
          <p:txBody>
            <a:bodyPr/>
            <a:lstStyle/>
            <a:p>
              <a:endParaRPr lang="zh-CN" altLang="en-US"/>
            </a:p>
          </p:txBody>
        </p:sp>
        <p:sp>
          <p:nvSpPr>
            <p:cNvPr id="107558" name="Line 12"/>
            <p:cNvSpPr>
              <a:spLocks noChangeShapeType="1"/>
            </p:cNvSpPr>
            <p:nvPr/>
          </p:nvSpPr>
          <p:spPr bwMode="auto">
            <a:xfrm flipV="1">
              <a:off x="4124" y="992"/>
              <a:ext cx="0" cy="922"/>
            </a:xfrm>
            <a:prstGeom prst="line">
              <a:avLst/>
            </a:prstGeom>
            <a:noFill/>
            <a:ln w="12700">
              <a:solidFill>
                <a:schemeClr val="tx1"/>
              </a:solidFill>
              <a:round/>
              <a:headEnd/>
              <a:tailEnd/>
            </a:ln>
          </p:spPr>
          <p:txBody>
            <a:bodyPr/>
            <a:lstStyle/>
            <a:p>
              <a:endParaRPr lang="zh-CN" altLang="en-US"/>
            </a:p>
          </p:txBody>
        </p:sp>
        <p:sp>
          <p:nvSpPr>
            <p:cNvPr id="107559" name="Line 13"/>
            <p:cNvSpPr>
              <a:spLocks noChangeShapeType="1"/>
            </p:cNvSpPr>
            <p:nvPr/>
          </p:nvSpPr>
          <p:spPr bwMode="auto">
            <a:xfrm flipV="1">
              <a:off x="3039" y="915"/>
              <a:ext cx="0" cy="980"/>
            </a:xfrm>
            <a:prstGeom prst="line">
              <a:avLst/>
            </a:prstGeom>
            <a:noFill/>
            <a:ln w="12700">
              <a:solidFill>
                <a:schemeClr val="tx1"/>
              </a:solidFill>
              <a:round/>
              <a:headEnd/>
              <a:tailEnd/>
            </a:ln>
          </p:spPr>
          <p:txBody>
            <a:bodyPr/>
            <a:lstStyle/>
            <a:p>
              <a:endParaRPr lang="zh-CN" altLang="en-US"/>
            </a:p>
          </p:txBody>
        </p:sp>
        <p:sp>
          <p:nvSpPr>
            <p:cNvPr id="107560" name="Line 14"/>
            <p:cNvSpPr>
              <a:spLocks noChangeShapeType="1"/>
            </p:cNvSpPr>
            <p:nvPr/>
          </p:nvSpPr>
          <p:spPr bwMode="auto">
            <a:xfrm>
              <a:off x="3591" y="1102"/>
              <a:ext cx="0" cy="804"/>
            </a:xfrm>
            <a:prstGeom prst="line">
              <a:avLst/>
            </a:prstGeom>
            <a:noFill/>
            <a:ln w="12700">
              <a:solidFill>
                <a:schemeClr val="tx1"/>
              </a:solidFill>
              <a:round/>
              <a:headEnd/>
              <a:tailEnd/>
            </a:ln>
          </p:spPr>
          <p:txBody>
            <a:bodyPr/>
            <a:lstStyle/>
            <a:p>
              <a:endParaRPr lang="zh-CN" altLang="en-US"/>
            </a:p>
          </p:txBody>
        </p:sp>
        <p:sp>
          <p:nvSpPr>
            <p:cNvPr id="107561" name="Rectangle 15"/>
            <p:cNvSpPr>
              <a:spLocks noChangeArrowheads="1"/>
            </p:cNvSpPr>
            <p:nvPr/>
          </p:nvSpPr>
          <p:spPr bwMode="auto">
            <a:xfrm>
              <a:off x="2982" y="1268"/>
              <a:ext cx="107" cy="268"/>
            </a:xfrm>
            <a:prstGeom prst="rect">
              <a:avLst/>
            </a:prstGeom>
            <a:solidFill>
              <a:schemeClr val="bg1"/>
            </a:solidFill>
            <a:ln w="25400" algn="ctr">
              <a:solidFill>
                <a:srgbClr val="3366FF"/>
              </a:solidFill>
              <a:miter lim="800000"/>
              <a:headEnd/>
              <a:tailEnd/>
            </a:ln>
          </p:spPr>
          <p:txBody>
            <a:bodyPr wrap="none" anchor="ctr"/>
            <a:lstStyle/>
            <a:p>
              <a:endParaRPr lang="zh-CN" altLang="en-US"/>
            </a:p>
          </p:txBody>
        </p:sp>
        <p:graphicFrame>
          <p:nvGraphicFramePr>
            <p:cNvPr id="107528" name="Object 16"/>
            <p:cNvGraphicFramePr>
              <a:graphicFrameLocks noChangeAspect="1"/>
            </p:cNvGraphicFramePr>
            <p:nvPr/>
          </p:nvGraphicFramePr>
          <p:xfrm>
            <a:off x="3109" y="1270"/>
            <a:ext cx="229" cy="253"/>
          </p:xfrm>
          <a:graphic>
            <a:graphicData uri="http://schemas.openxmlformats.org/presentationml/2006/ole">
              <p:oleObj spid="_x0000_s107547" name="公式" r:id="rId5" imgW="203112" imgH="228501" progId="Equation.3">
                <p:embed/>
              </p:oleObj>
            </a:graphicData>
          </a:graphic>
        </p:graphicFrame>
        <p:graphicFrame>
          <p:nvGraphicFramePr>
            <p:cNvPr id="107529" name="Object 17"/>
            <p:cNvGraphicFramePr>
              <a:graphicFrameLocks noChangeAspect="1"/>
            </p:cNvGraphicFramePr>
            <p:nvPr/>
          </p:nvGraphicFramePr>
          <p:xfrm>
            <a:off x="2575" y="948"/>
            <a:ext cx="178" cy="171"/>
          </p:xfrm>
          <a:graphic>
            <a:graphicData uri="http://schemas.openxmlformats.org/presentationml/2006/ole">
              <p:oleObj spid="_x0000_s107548" name="公式" r:id="rId6" imgW="139700" imgH="139700" progId="Equation.3">
                <p:embed/>
              </p:oleObj>
            </a:graphicData>
          </a:graphic>
        </p:graphicFrame>
        <p:graphicFrame>
          <p:nvGraphicFramePr>
            <p:cNvPr id="107530" name="Object 18"/>
            <p:cNvGraphicFramePr>
              <a:graphicFrameLocks noChangeAspect="1"/>
            </p:cNvGraphicFramePr>
            <p:nvPr/>
          </p:nvGraphicFramePr>
          <p:xfrm>
            <a:off x="2575" y="1774"/>
            <a:ext cx="153" cy="81"/>
          </p:xfrm>
          <a:graphic>
            <a:graphicData uri="http://schemas.openxmlformats.org/presentationml/2006/ole">
              <p:oleObj spid="_x0000_s107549" name="公式" r:id="rId7" imgW="139518" imgH="76101" progId="Equation.3">
                <p:embed/>
              </p:oleObj>
            </a:graphicData>
          </a:graphic>
        </p:graphicFrame>
        <p:graphicFrame>
          <p:nvGraphicFramePr>
            <p:cNvPr id="107531" name="Object 19"/>
            <p:cNvGraphicFramePr>
              <a:graphicFrameLocks noChangeAspect="1"/>
            </p:cNvGraphicFramePr>
            <p:nvPr/>
          </p:nvGraphicFramePr>
          <p:xfrm>
            <a:off x="2555" y="1296"/>
            <a:ext cx="198" cy="269"/>
          </p:xfrm>
          <a:graphic>
            <a:graphicData uri="http://schemas.openxmlformats.org/presentationml/2006/ole">
              <p:oleObj spid="_x0000_s107550" name="公式" r:id="rId8" imgW="152268" imgH="215713" progId="Equation.3">
                <p:embed/>
              </p:oleObj>
            </a:graphicData>
          </a:graphic>
        </p:graphicFrame>
        <p:sp>
          <p:nvSpPr>
            <p:cNvPr id="107562" name="Oval 20"/>
            <p:cNvSpPr>
              <a:spLocks noChangeArrowheads="1"/>
            </p:cNvSpPr>
            <p:nvPr/>
          </p:nvSpPr>
          <p:spPr bwMode="auto">
            <a:xfrm>
              <a:off x="3004" y="1871"/>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sp>
          <p:nvSpPr>
            <p:cNvPr id="107563" name="Oval 21"/>
            <p:cNvSpPr>
              <a:spLocks noChangeArrowheads="1"/>
            </p:cNvSpPr>
            <p:nvPr/>
          </p:nvSpPr>
          <p:spPr bwMode="auto">
            <a:xfrm>
              <a:off x="4581" y="738"/>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graphicFrame>
          <p:nvGraphicFramePr>
            <p:cNvPr id="107532" name="Object 22"/>
            <p:cNvGraphicFramePr>
              <a:graphicFrameLocks noChangeAspect="1"/>
            </p:cNvGraphicFramePr>
            <p:nvPr/>
          </p:nvGraphicFramePr>
          <p:xfrm>
            <a:off x="5192" y="1240"/>
            <a:ext cx="215" cy="285"/>
          </p:xfrm>
          <a:graphic>
            <a:graphicData uri="http://schemas.openxmlformats.org/presentationml/2006/ole">
              <p:oleObj spid="_x0000_s107551" name="公式" r:id="rId9" imgW="165028" imgH="228501" progId="Equation.3">
                <p:embed/>
              </p:oleObj>
            </a:graphicData>
          </a:graphic>
        </p:graphicFrame>
        <p:graphicFrame>
          <p:nvGraphicFramePr>
            <p:cNvPr id="107533" name="Object 23"/>
            <p:cNvGraphicFramePr>
              <a:graphicFrameLocks noChangeAspect="1"/>
            </p:cNvGraphicFramePr>
            <p:nvPr/>
          </p:nvGraphicFramePr>
          <p:xfrm>
            <a:off x="5191" y="788"/>
            <a:ext cx="153" cy="147"/>
          </p:xfrm>
          <a:graphic>
            <a:graphicData uri="http://schemas.openxmlformats.org/presentationml/2006/ole">
              <p:oleObj spid="_x0000_s107552" name="公式" r:id="rId10" imgW="139700" imgH="139700" progId="Equation.3">
                <p:embed/>
              </p:oleObj>
            </a:graphicData>
          </a:graphic>
        </p:graphicFrame>
        <p:graphicFrame>
          <p:nvGraphicFramePr>
            <p:cNvPr id="107534" name="Object 24"/>
            <p:cNvGraphicFramePr>
              <a:graphicFrameLocks noChangeAspect="1"/>
            </p:cNvGraphicFramePr>
            <p:nvPr/>
          </p:nvGraphicFramePr>
          <p:xfrm>
            <a:off x="5191" y="1825"/>
            <a:ext cx="153" cy="81"/>
          </p:xfrm>
          <a:graphic>
            <a:graphicData uri="http://schemas.openxmlformats.org/presentationml/2006/ole">
              <p:oleObj spid="_x0000_s107553" name="公式" r:id="rId11" imgW="139518" imgH="76101" progId="Equation.3">
                <p:embed/>
              </p:oleObj>
            </a:graphicData>
          </a:graphic>
        </p:graphicFrame>
        <p:graphicFrame>
          <p:nvGraphicFramePr>
            <p:cNvPr id="107535" name="Object 25"/>
            <p:cNvGraphicFramePr>
              <a:graphicFrameLocks noChangeAspect="1"/>
            </p:cNvGraphicFramePr>
            <p:nvPr/>
          </p:nvGraphicFramePr>
          <p:xfrm>
            <a:off x="4287" y="1272"/>
            <a:ext cx="273" cy="253"/>
          </p:xfrm>
          <a:graphic>
            <a:graphicData uri="http://schemas.openxmlformats.org/presentationml/2006/ole">
              <p:oleObj spid="_x0000_s107554" name="公式" r:id="rId12" imgW="241300" imgH="228600" progId="Equation.3">
                <p:embed/>
              </p:oleObj>
            </a:graphicData>
          </a:graphic>
        </p:graphicFrame>
        <p:sp>
          <p:nvSpPr>
            <p:cNvPr id="107564" name="Oval 26"/>
            <p:cNvSpPr>
              <a:spLocks noChangeArrowheads="1"/>
            </p:cNvSpPr>
            <p:nvPr/>
          </p:nvSpPr>
          <p:spPr bwMode="auto">
            <a:xfrm>
              <a:off x="2609" y="883"/>
              <a:ext cx="68" cy="68"/>
            </a:xfrm>
            <a:prstGeom prst="ellipse">
              <a:avLst/>
            </a:prstGeom>
            <a:solidFill>
              <a:schemeClr val="bg1"/>
            </a:solidFill>
            <a:ln w="12700" algn="ctr">
              <a:solidFill>
                <a:schemeClr val="tx1"/>
              </a:solidFill>
              <a:round/>
              <a:headEnd/>
              <a:tailEnd/>
            </a:ln>
          </p:spPr>
          <p:txBody>
            <a:bodyPr wrap="none" anchor="ctr"/>
            <a:lstStyle/>
            <a:p>
              <a:endParaRPr lang="zh-CN" altLang="en-US"/>
            </a:p>
          </p:txBody>
        </p:sp>
        <p:sp>
          <p:nvSpPr>
            <p:cNvPr id="107565" name="Line 27"/>
            <p:cNvSpPr>
              <a:spLocks noChangeShapeType="1"/>
            </p:cNvSpPr>
            <p:nvPr/>
          </p:nvSpPr>
          <p:spPr bwMode="auto">
            <a:xfrm>
              <a:off x="4302" y="765"/>
              <a:ext cx="806" cy="0"/>
            </a:xfrm>
            <a:prstGeom prst="line">
              <a:avLst/>
            </a:prstGeom>
            <a:noFill/>
            <a:ln w="12700">
              <a:solidFill>
                <a:schemeClr val="tx1"/>
              </a:solidFill>
              <a:round/>
              <a:headEnd/>
              <a:tailEnd/>
            </a:ln>
          </p:spPr>
          <p:txBody>
            <a:bodyPr/>
            <a:lstStyle/>
            <a:p>
              <a:endParaRPr lang="zh-CN" altLang="en-US"/>
            </a:p>
          </p:txBody>
        </p:sp>
        <p:sp>
          <p:nvSpPr>
            <p:cNvPr id="107566" name="Line 28"/>
            <p:cNvSpPr>
              <a:spLocks noChangeShapeType="1"/>
            </p:cNvSpPr>
            <p:nvPr/>
          </p:nvSpPr>
          <p:spPr bwMode="auto">
            <a:xfrm>
              <a:off x="5108" y="763"/>
              <a:ext cx="0" cy="1141"/>
            </a:xfrm>
            <a:prstGeom prst="line">
              <a:avLst/>
            </a:prstGeom>
            <a:noFill/>
            <a:ln w="12700">
              <a:solidFill>
                <a:schemeClr val="tx1"/>
              </a:solidFill>
              <a:round/>
              <a:headEnd/>
              <a:tailEnd/>
            </a:ln>
          </p:spPr>
          <p:txBody>
            <a:bodyPr/>
            <a:lstStyle/>
            <a:p>
              <a:endParaRPr lang="zh-CN" altLang="en-US"/>
            </a:p>
          </p:txBody>
        </p:sp>
        <p:sp>
          <p:nvSpPr>
            <p:cNvPr id="107567" name="Rectangle 29"/>
            <p:cNvSpPr>
              <a:spLocks noChangeArrowheads="1"/>
            </p:cNvSpPr>
            <p:nvPr/>
          </p:nvSpPr>
          <p:spPr bwMode="auto">
            <a:xfrm>
              <a:off x="5059" y="1257"/>
              <a:ext cx="107" cy="268"/>
            </a:xfrm>
            <a:prstGeom prst="rect">
              <a:avLst/>
            </a:prstGeom>
            <a:solidFill>
              <a:schemeClr val="bg1"/>
            </a:solidFill>
            <a:ln w="25400" algn="ctr">
              <a:solidFill>
                <a:srgbClr val="3366FF"/>
              </a:solidFill>
              <a:miter lim="800000"/>
              <a:headEnd/>
              <a:tailEnd/>
            </a:ln>
          </p:spPr>
          <p:txBody>
            <a:bodyPr wrap="none" anchor="ctr"/>
            <a:lstStyle/>
            <a:p>
              <a:endParaRPr lang="zh-CN" altLang="en-US"/>
            </a:p>
          </p:txBody>
        </p:sp>
        <p:sp>
          <p:nvSpPr>
            <p:cNvPr id="107568" name="Oval 30"/>
            <p:cNvSpPr>
              <a:spLocks noChangeArrowheads="1"/>
            </p:cNvSpPr>
            <p:nvPr/>
          </p:nvSpPr>
          <p:spPr bwMode="auto">
            <a:xfrm>
              <a:off x="4572" y="1873"/>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grpSp>
          <p:nvGrpSpPr>
            <p:cNvPr id="107569" name="Group 31"/>
            <p:cNvGrpSpPr>
              <a:grpSpLocks/>
            </p:cNvGrpSpPr>
            <p:nvPr/>
          </p:nvGrpSpPr>
          <p:grpSpPr bwMode="auto">
            <a:xfrm rot="-5400000">
              <a:off x="4001" y="689"/>
              <a:ext cx="218" cy="366"/>
              <a:chOff x="2589" y="2584"/>
              <a:chExt cx="218" cy="366"/>
            </a:xfrm>
          </p:grpSpPr>
          <p:sp>
            <p:nvSpPr>
              <p:cNvPr id="107585" name="Line 32"/>
              <p:cNvSpPr>
                <a:spLocks noChangeShapeType="1"/>
              </p:cNvSpPr>
              <p:nvPr/>
            </p:nvSpPr>
            <p:spPr bwMode="auto">
              <a:xfrm>
                <a:off x="2589" y="2584"/>
                <a:ext cx="0" cy="359"/>
              </a:xfrm>
              <a:prstGeom prst="line">
                <a:avLst/>
              </a:prstGeom>
              <a:noFill/>
              <a:ln w="38100">
                <a:solidFill>
                  <a:srgbClr val="FF0000"/>
                </a:solidFill>
                <a:round/>
                <a:headEnd/>
                <a:tailEnd/>
              </a:ln>
            </p:spPr>
            <p:txBody>
              <a:bodyPr/>
              <a:lstStyle/>
              <a:p>
                <a:endParaRPr lang="zh-CN" altLang="en-US"/>
              </a:p>
            </p:txBody>
          </p:sp>
          <p:sp>
            <p:nvSpPr>
              <p:cNvPr id="2" name="Line 33"/>
              <p:cNvSpPr>
                <a:spLocks noChangeShapeType="1"/>
              </p:cNvSpPr>
              <p:nvPr/>
            </p:nvSpPr>
            <p:spPr bwMode="auto">
              <a:xfrm flipV="1">
                <a:off x="2589" y="2609"/>
                <a:ext cx="218" cy="109"/>
              </a:xfrm>
              <a:prstGeom prst="line">
                <a:avLst/>
              </a:prstGeom>
              <a:noFill/>
              <a:ln w="12700">
                <a:solidFill>
                  <a:srgbClr val="FF0000"/>
                </a:solidFill>
                <a:round/>
                <a:headEnd/>
                <a:tailEnd type="triangle" w="med" len="lg"/>
              </a:ln>
            </p:spPr>
            <p:txBody>
              <a:bodyPr/>
              <a:lstStyle/>
              <a:p>
                <a:endParaRPr lang="zh-CN" altLang="en-US"/>
              </a:p>
            </p:txBody>
          </p:sp>
          <p:sp>
            <p:nvSpPr>
              <p:cNvPr id="3" name="Line 34"/>
              <p:cNvSpPr>
                <a:spLocks noChangeShapeType="1"/>
              </p:cNvSpPr>
              <p:nvPr/>
            </p:nvSpPr>
            <p:spPr bwMode="auto">
              <a:xfrm>
                <a:off x="2591" y="2842"/>
                <a:ext cx="216" cy="108"/>
              </a:xfrm>
              <a:prstGeom prst="line">
                <a:avLst/>
              </a:prstGeom>
              <a:noFill/>
              <a:ln w="12700">
                <a:solidFill>
                  <a:srgbClr val="FF0000"/>
                </a:solidFill>
                <a:round/>
                <a:headEnd/>
                <a:tailEnd type="none" w="med" len="lg"/>
              </a:ln>
            </p:spPr>
            <p:txBody>
              <a:bodyPr/>
              <a:lstStyle/>
              <a:p>
                <a:endParaRPr lang="zh-CN" altLang="en-US"/>
              </a:p>
            </p:txBody>
          </p:sp>
        </p:grpSp>
        <p:sp>
          <p:nvSpPr>
            <p:cNvPr id="107570" name="Line 35"/>
            <p:cNvSpPr>
              <a:spLocks noChangeShapeType="1"/>
            </p:cNvSpPr>
            <p:nvPr/>
          </p:nvSpPr>
          <p:spPr bwMode="auto">
            <a:xfrm flipV="1">
              <a:off x="4608" y="765"/>
              <a:ext cx="0" cy="1141"/>
            </a:xfrm>
            <a:prstGeom prst="line">
              <a:avLst/>
            </a:prstGeom>
            <a:noFill/>
            <a:ln w="12700">
              <a:solidFill>
                <a:schemeClr val="tx1"/>
              </a:solidFill>
              <a:round/>
              <a:headEnd/>
              <a:tailEnd/>
            </a:ln>
          </p:spPr>
          <p:txBody>
            <a:bodyPr/>
            <a:lstStyle/>
            <a:p>
              <a:endParaRPr lang="zh-CN" altLang="en-US"/>
            </a:p>
          </p:txBody>
        </p:sp>
        <p:sp>
          <p:nvSpPr>
            <p:cNvPr id="107571" name="Rectangle 36"/>
            <p:cNvSpPr>
              <a:spLocks noChangeArrowheads="1"/>
            </p:cNvSpPr>
            <p:nvPr/>
          </p:nvSpPr>
          <p:spPr bwMode="auto">
            <a:xfrm>
              <a:off x="4556" y="1272"/>
              <a:ext cx="107" cy="268"/>
            </a:xfrm>
            <a:prstGeom prst="rect">
              <a:avLst/>
            </a:prstGeom>
            <a:solidFill>
              <a:schemeClr val="bg1"/>
            </a:solidFill>
            <a:ln w="25400" algn="ctr">
              <a:solidFill>
                <a:srgbClr val="3366FF"/>
              </a:solidFill>
              <a:miter lim="800000"/>
              <a:headEnd/>
              <a:tailEnd/>
            </a:ln>
          </p:spPr>
          <p:txBody>
            <a:bodyPr wrap="none" anchor="ctr"/>
            <a:lstStyle/>
            <a:p>
              <a:endParaRPr lang="zh-CN" altLang="en-US"/>
            </a:p>
          </p:txBody>
        </p:sp>
        <p:sp>
          <p:nvSpPr>
            <p:cNvPr id="107572" name="Line 37"/>
            <p:cNvSpPr>
              <a:spLocks noChangeShapeType="1"/>
            </p:cNvSpPr>
            <p:nvPr/>
          </p:nvSpPr>
          <p:spPr bwMode="auto">
            <a:xfrm rot="10800000" flipH="1">
              <a:off x="3083" y="839"/>
              <a:ext cx="229" cy="0"/>
            </a:xfrm>
            <a:prstGeom prst="line">
              <a:avLst/>
            </a:prstGeom>
            <a:noFill/>
            <a:ln w="12700">
              <a:solidFill>
                <a:schemeClr val="tx1"/>
              </a:solidFill>
              <a:round/>
              <a:headEnd/>
              <a:tailEnd type="triangle" w="med" len="lg"/>
            </a:ln>
          </p:spPr>
          <p:txBody>
            <a:bodyPr/>
            <a:lstStyle/>
            <a:p>
              <a:endParaRPr lang="zh-CN" altLang="en-US"/>
            </a:p>
          </p:txBody>
        </p:sp>
        <p:graphicFrame>
          <p:nvGraphicFramePr>
            <p:cNvPr id="107536" name="Object 38"/>
            <p:cNvGraphicFramePr>
              <a:graphicFrameLocks noChangeAspect="1"/>
            </p:cNvGraphicFramePr>
            <p:nvPr/>
          </p:nvGraphicFramePr>
          <p:xfrm>
            <a:off x="3083" y="586"/>
            <a:ext cx="216" cy="253"/>
          </p:xfrm>
          <a:graphic>
            <a:graphicData uri="http://schemas.openxmlformats.org/presentationml/2006/ole">
              <p:oleObj spid="_x0000_s107555" name="公式" r:id="rId13" imgW="190500" imgH="228600" progId="Equation.3">
                <p:embed/>
              </p:oleObj>
            </a:graphicData>
          </a:graphic>
        </p:graphicFrame>
        <p:sp>
          <p:nvSpPr>
            <p:cNvPr id="107573" name="Line 39"/>
            <p:cNvSpPr>
              <a:spLocks noChangeShapeType="1"/>
            </p:cNvSpPr>
            <p:nvPr/>
          </p:nvSpPr>
          <p:spPr bwMode="auto">
            <a:xfrm flipH="1">
              <a:off x="3591" y="712"/>
              <a:ext cx="330" cy="0"/>
            </a:xfrm>
            <a:prstGeom prst="line">
              <a:avLst/>
            </a:prstGeom>
            <a:noFill/>
            <a:ln w="12700">
              <a:solidFill>
                <a:schemeClr val="tx1"/>
              </a:solidFill>
              <a:round/>
              <a:headEnd/>
              <a:tailEnd type="triangle" w="med" len="lg"/>
            </a:ln>
          </p:spPr>
          <p:txBody>
            <a:bodyPr/>
            <a:lstStyle/>
            <a:p>
              <a:endParaRPr lang="zh-CN" altLang="en-US"/>
            </a:p>
          </p:txBody>
        </p:sp>
        <p:graphicFrame>
          <p:nvGraphicFramePr>
            <p:cNvPr id="107537" name="Object 40"/>
            <p:cNvGraphicFramePr>
              <a:graphicFrameLocks noChangeAspect="1"/>
            </p:cNvGraphicFramePr>
            <p:nvPr/>
          </p:nvGraphicFramePr>
          <p:xfrm>
            <a:off x="3492" y="459"/>
            <a:ext cx="531" cy="253"/>
          </p:xfrm>
          <a:graphic>
            <a:graphicData uri="http://schemas.openxmlformats.org/presentationml/2006/ole">
              <p:oleObj spid="_x0000_s107556" name="公式" r:id="rId14" imgW="469900" imgH="228600" progId="Equation.3">
                <p:embed/>
              </p:oleObj>
            </a:graphicData>
          </a:graphic>
        </p:graphicFrame>
        <p:sp>
          <p:nvSpPr>
            <p:cNvPr id="107574" name="Oval 41"/>
            <p:cNvSpPr>
              <a:spLocks noChangeArrowheads="1"/>
            </p:cNvSpPr>
            <p:nvPr/>
          </p:nvSpPr>
          <p:spPr bwMode="auto">
            <a:xfrm>
              <a:off x="3008" y="890"/>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sp>
          <p:nvSpPr>
            <p:cNvPr id="107575" name="Oval 42"/>
            <p:cNvSpPr>
              <a:spLocks noChangeArrowheads="1"/>
            </p:cNvSpPr>
            <p:nvPr/>
          </p:nvSpPr>
          <p:spPr bwMode="auto">
            <a:xfrm>
              <a:off x="2601" y="1881"/>
              <a:ext cx="68" cy="68"/>
            </a:xfrm>
            <a:prstGeom prst="ellipse">
              <a:avLst/>
            </a:prstGeom>
            <a:solidFill>
              <a:schemeClr val="bg1"/>
            </a:solidFill>
            <a:ln w="12700" algn="ctr">
              <a:solidFill>
                <a:schemeClr val="tx1"/>
              </a:solidFill>
              <a:round/>
              <a:headEnd/>
              <a:tailEnd/>
            </a:ln>
          </p:spPr>
          <p:txBody>
            <a:bodyPr wrap="none" anchor="ctr"/>
            <a:lstStyle/>
            <a:p>
              <a:endParaRPr lang="zh-CN" altLang="en-US"/>
            </a:p>
          </p:txBody>
        </p:sp>
        <p:grpSp>
          <p:nvGrpSpPr>
            <p:cNvPr id="107576" name="Group 43"/>
            <p:cNvGrpSpPr>
              <a:grpSpLocks/>
            </p:cNvGrpSpPr>
            <p:nvPr/>
          </p:nvGrpSpPr>
          <p:grpSpPr bwMode="auto">
            <a:xfrm>
              <a:off x="3380" y="737"/>
              <a:ext cx="218" cy="366"/>
              <a:chOff x="2589" y="2584"/>
              <a:chExt cx="218" cy="366"/>
            </a:xfrm>
          </p:grpSpPr>
          <p:sp>
            <p:nvSpPr>
              <p:cNvPr id="107582" name="Line 44"/>
              <p:cNvSpPr>
                <a:spLocks noChangeShapeType="1"/>
              </p:cNvSpPr>
              <p:nvPr/>
            </p:nvSpPr>
            <p:spPr bwMode="auto">
              <a:xfrm>
                <a:off x="2589" y="2584"/>
                <a:ext cx="0" cy="359"/>
              </a:xfrm>
              <a:prstGeom prst="line">
                <a:avLst/>
              </a:prstGeom>
              <a:noFill/>
              <a:ln w="38100">
                <a:solidFill>
                  <a:srgbClr val="FF0000"/>
                </a:solidFill>
                <a:round/>
                <a:headEnd/>
                <a:tailEnd/>
              </a:ln>
            </p:spPr>
            <p:txBody>
              <a:bodyPr/>
              <a:lstStyle/>
              <a:p>
                <a:endParaRPr lang="zh-CN" altLang="en-US"/>
              </a:p>
            </p:txBody>
          </p:sp>
          <p:sp>
            <p:nvSpPr>
              <p:cNvPr id="107583" name="Line 45"/>
              <p:cNvSpPr>
                <a:spLocks noChangeShapeType="1"/>
              </p:cNvSpPr>
              <p:nvPr/>
            </p:nvSpPr>
            <p:spPr bwMode="auto">
              <a:xfrm flipV="1">
                <a:off x="2589" y="2609"/>
                <a:ext cx="218" cy="109"/>
              </a:xfrm>
              <a:prstGeom prst="line">
                <a:avLst/>
              </a:prstGeom>
              <a:noFill/>
              <a:ln w="12700">
                <a:solidFill>
                  <a:srgbClr val="FF0000"/>
                </a:solidFill>
                <a:round/>
                <a:headEnd/>
                <a:tailEnd type="none" w="med" len="lg"/>
              </a:ln>
            </p:spPr>
            <p:txBody>
              <a:bodyPr/>
              <a:lstStyle/>
              <a:p>
                <a:endParaRPr lang="zh-CN" altLang="en-US"/>
              </a:p>
            </p:txBody>
          </p:sp>
          <p:sp>
            <p:nvSpPr>
              <p:cNvPr id="107584" name="Line 46"/>
              <p:cNvSpPr>
                <a:spLocks noChangeShapeType="1"/>
              </p:cNvSpPr>
              <p:nvPr/>
            </p:nvSpPr>
            <p:spPr bwMode="auto">
              <a:xfrm>
                <a:off x="2591" y="2842"/>
                <a:ext cx="216" cy="108"/>
              </a:xfrm>
              <a:prstGeom prst="line">
                <a:avLst/>
              </a:prstGeom>
              <a:noFill/>
              <a:ln w="12700">
                <a:solidFill>
                  <a:srgbClr val="FF0000"/>
                </a:solidFill>
                <a:round/>
                <a:headEnd/>
                <a:tailEnd type="triangle" w="med" len="lg"/>
              </a:ln>
            </p:spPr>
            <p:txBody>
              <a:bodyPr/>
              <a:lstStyle/>
              <a:p>
                <a:endParaRPr lang="zh-CN" altLang="en-US"/>
              </a:p>
            </p:txBody>
          </p:sp>
        </p:grpSp>
        <p:sp>
          <p:nvSpPr>
            <p:cNvPr id="107577" name="Line 47"/>
            <p:cNvSpPr>
              <a:spLocks noChangeShapeType="1"/>
            </p:cNvSpPr>
            <p:nvPr/>
          </p:nvSpPr>
          <p:spPr bwMode="auto">
            <a:xfrm>
              <a:off x="3600" y="763"/>
              <a:ext cx="356" cy="0"/>
            </a:xfrm>
            <a:prstGeom prst="line">
              <a:avLst/>
            </a:prstGeom>
            <a:noFill/>
            <a:ln w="12700">
              <a:solidFill>
                <a:schemeClr val="tx1"/>
              </a:solidFill>
              <a:round/>
              <a:headEnd/>
              <a:tailEnd/>
            </a:ln>
          </p:spPr>
          <p:txBody>
            <a:bodyPr/>
            <a:lstStyle/>
            <a:p>
              <a:endParaRPr lang="zh-CN" altLang="en-US"/>
            </a:p>
          </p:txBody>
        </p:sp>
        <p:sp>
          <p:nvSpPr>
            <p:cNvPr id="107578" name="Oval 48"/>
            <p:cNvSpPr>
              <a:spLocks noChangeArrowheads="1"/>
            </p:cNvSpPr>
            <p:nvPr/>
          </p:nvSpPr>
          <p:spPr bwMode="auto">
            <a:xfrm>
              <a:off x="3549" y="1871"/>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graphicFrame>
          <p:nvGraphicFramePr>
            <p:cNvPr id="107538" name="Object 49"/>
            <p:cNvGraphicFramePr>
              <a:graphicFrameLocks noChangeAspect="1"/>
            </p:cNvGraphicFramePr>
            <p:nvPr/>
          </p:nvGraphicFramePr>
          <p:xfrm>
            <a:off x="2501" y="1957"/>
            <a:ext cx="1116" cy="253"/>
          </p:xfrm>
          <a:graphic>
            <a:graphicData uri="http://schemas.openxmlformats.org/presentationml/2006/ole">
              <p:oleObj spid="_x0000_s107557" name="公式" r:id="rId15" imgW="990600" imgH="228600" progId="Equation.3">
                <p:embed/>
              </p:oleObj>
            </a:graphicData>
          </a:graphic>
        </p:graphicFrame>
        <p:graphicFrame>
          <p:nvGraphicFramePr>
            <p:cNvPr id="107539" name="Object 50"/>
            <p:cNvGraphicFramePr>
              <a:graphicFrameLocks noChangeAspect="1"/>
            </p:cNvGraphicFramePr>
            <p:nvPr/>
          </p:nvGraphicFramePr>
          <p:xfrm>
            <a:off x="3545" y="803"/>
            <a:ext cx="201" cy="239"/>
          </p:xfrm>
          <a:graphic>
            <a:graphicData uri="http://schemas.openxmlformats.org/presentationml/2006/ole">
              <p:oleObj spid="_x0000_s107558" name="公式" r:id="rId16" imgW="177569" imgH="215619" progId="Equation.3">
                <p:embed/>
              </p:oleObj>
            </a:graphicData>
          </a:graphic>
        </p:graphicFrame>
        <p:graphicFrame>
          <p:nvGraphicFramePr>
            <p:cNvPr id="107540" name="Object 51"/>
            <p:cNvGraphicFramePr>
              <a:graphicFrameLocks noChangeAspect="1"/>
            </p:cNvGraphicFramePr>
            <p:nvPr/>
          </p:nvGraphicFramePr>
          <p:xfrm>
            <a:off x="4150" y="1017"/>
            <a:ext cx="201" cy="239"/>
          </p:xfrm>
          <a:graphic>
            <a:graphicData uri="http://schemas.openxmlformats.org/presentationml/2006/ole">
              <p:oleObj spid="_x0000_s107559" name="公式" r:id="rId17" imgW="177569" imgH="215619" progId="Equation.3">
                <p:embed/>
              </p:oleObj>
            </a:graphicData>
          </a:graphic>
        </p:graphicFrame>
        <p:sp>
          <p:nvSpPr>
            <p:cNvPr id="107579" name="Line 52"/>
            <p:cNvSpPr>
              <a:spLocks noChangeShapeType="1"/>
            </p:cNvSpPr>
            <p:nvPr/>
          </p:nvSpPr>
          <p:spPr bwMode="auto">
            <a:xfrm rot="10800000" flipH="1">
              <a:off x="2728" y="839"/>
              <a:ext cx="229" cy="0"/>
            </a:xfrm>
            <a:prstGeom prst="line">
              <a:avLst/>
            </a:prstGeom>
            <a:noFill/>
            <a:ln w="12700">
              <a:solidFill>
                <a:schemeClr val="tx1"/>
              </a:solidFill>
              <a:round/>
              <a:headEnd/>
              <a:tailEnd type="triangle" w="med" len="lg"/>
            </a:ln>
          </p:spPr>
          <p:txBody>
            <a:bodyPr/>
            <a:lstStyle/>
            <a:p>
              <a:endParaRPr lang="zh-CN" altLang="en-US"/>
            </a:p>
          </p:txBody>
        </p:sp>
        <p:graphicFrame>
          <p:nvGraphicFramePr>
            <p:cNvPr id="107541" name="Object 53"/>
            <p:cNvGraphicFramePr>
              <a:graphicFrameLocks noChangeAspect="1"/>
            </p:cNvGraphicFramePr>
            <p:nvPr/>
          </p:nvGraphicFramePr>
          <p:xfrm>
            <a:off x="2764" y="593"/>
            <a:ext cx="144" cy="239"/>
          </p:xfrm>
          <a:graphic>
            <a:graphicData uri="http://schemas.openxmlformats.org/presentationml/2006/ole">
              <p:oleObj spid="_x0000_s107560" name="公式" r:id="rId18" imgW="126780" imgH="215526" progId="Equation.3">
                <p:embed/>
              </p:oleObj>
            </a:graphicData>
          </a:graphic>
        </p:graphicFrame>
        <p:sp>
          <p:nvSpPr>
            <p:cNvPr id="107580" name="Line 54"/>
            <p:cNvSpPr>
              <a:spLocks noChangeShapeType="1"/>
            </p:cNvSpPr>
            <p:nvPr/>
          </p:nvSpPr>
          <p:spPr bwMode="auto">
            <a:xfrm flipH="1">
              <a:off x="4302" y="712"/>
              <a:ext cx="228" cy="0"/>
            </a:xfrm>
            <a:prstGeom prst="line">
              <a:avLst/>
            </a:prstGeom>
            <a:noFill/>
            <a:ln w="12700">
              <a:solidFill>
                <a:schemeClr val="tx1"/>
              </a:solidFill>
              <a:round/>
              <a:headEnd/>
              <a:tailEnd type="triangle" w="med" len="lg"/>
            </a:ln>
          </p:spPr>
          <p:txBody>
            <a:bodyPr/>
            <a:lstStyle/>
            <a:p>
              <a:endParaRPr lang="zh-CN" altLang="en-US"/>
            </a:p>
          </p:txBody>
        </p:sp>
        <p:graphicFrame>
          <p:nvGraphicFramePr>
            <p:cNvPr id="107542" name="Object 55"/>
            <p:cNvGraphicFramePr>
              <a:graphicFrameLocks noChangeAspect="1"/>
            </p:cNvGraphicFramePr>
            <p:nvPr/>
          </p:nvGraphicFramePr>
          <p:xfrm>
            <a:off x="4331" y="459"/>
            <a:ext cx="200" cy="253"/>
          </p:xfrm>
          <a:graphic>
            <a:graphicData uri="http://schemas.openxmlformats.org/presentationml/2006/ole">
              <p:oleObj spid="_x0000_s107561" name="公式" r:id="rId19" imgW="177646" imgH="228402" progId="Equation.3">
                <p:embed/>
              </p:oleObj>
            </a:graphicData>
          </a:graphic>
        </p:graphicFrame>
        <p:sp>
          <p:nvSpPr>
            <p:cNvPr id="107581" name="Line 56"/>
            <p:cNvSpPr>
              <a:spLocks noChangeShapeType="1"/>
            </p:cNvSpPr>
            <p:nvPr/>
          </p:nvSpPr>
          <p:spPr bwMode="auto">
            <a:xfrm>
              <a:off x="4328" y="763"/>
              <a:ext cx="263" cy="0"/>
            </a:xfrm>
            <a:prstGeom prst="line">
              <a:avLst/>
            </a:prstGeom>
            <a:noFill/>
            <a:ln w="12700">
              <a:solidFill>
                <a:schemeClr val="tx1"/>
              </a:solidFill>
              <a:round/>
              <a:headEnd/>
              <a:tailEnd/>
            </a:ln>
          </p:spPr>
          <p:txBody>
            <a:bodyPr/>
            <a:lstStyle/>
            <a:p>
              <a:endParaRPr lang="zh-CN" altLang="en-US"/>
            </a:p>
          </p:txBody>
        </p:sp>
        <p:graphicFrame>
          <p:nvGraphicFramePr>
            <p:cNvPr id="107543" name="Object 57"/>
            <p:cNvGraphicFramePr>
              <a:graphicFrameLocks noChangeAspect="1"/>
            </p:cNvGraphicFramePr>
            <p:nvPr/>
          </p:nvGraphicFramePr>
          <p:xfrm>
            <a:off x="3693" y="1240"/>
            <a:ext cx="265" cy="285"/>
          </p:xfrm>
          <a:graphic>
            <a:graphicData uri="http://schemas.openxmlformats.org/presentationml/2006/ole">
              <p:oleObj spid="_x0000_s107562" name="公式" r:id="rId20" imgW="203112" imgH="228501" progId="Equation.3">
                <p:embed/>
              </p:oleObj>
            </a:graphicData>
          </a:graphic>
        </p:graphicFrame>
        <p:graphicFrame>
          <p:nvGraphicFramePr>
            <p:cNvPr id="107544" name="Object 58"/>
            <p:cNvGraphicFramePr>
              <a:graphicFrameLocks noChangeAspect="1"/>
            </p:cNvGraphicFramePr>
            <p:nvPr/>
          </p:nvGraphicFramePr>
          <p:xfrm>
            <a:off x="3731" y="788"/>
            <a:ext cx="153" cy="147"/>
          </p:xfrm>
          <a:graphic>
            <a:graphicData uri="http://schemas.openxmlformats.org/presentationml/2006/ole">
              <p:oleObj spid="_x0000_s107563" name="公式" r:id="rId21" imgW="139700" imgH="139700" progId="Equation.3">
                <p:embed/>
              </p:oleObj>
            </a:graphicData>
          </a:graphic>
        </p:graphicFrame>
        <p:graphicFrame>
          <p:nvGraphicFramePr>
            <p:cNvPr id="107545" name="Object 59"/>
            <p:cNvGraphicFramePr>
              <a:graphicFrameLocks noChangeAspect="1"/>
            </p:cNvGraphicFramePr>
            <p:nvPr/>
          </p:nvGraphicFramePr>
          <p:xfrm>
            <a:off x="3731" y="1825"/>
            <a:ext cx="153" cy="81"/>
          </p:xfrm>
          <a:graphic>
            <a:graphicData uri="http://schemas.openxmlformats.org/presentationml/2006/ole">
              <p:oleObj spid="_x0000_s107564" name="公式" r:id="rId22" imgW="139518" imgH="76101" progId="Equation.3">
                <p:embed/>
              </p:oleObj>
            </a:graphicData>
          </a:graphic>
        </p:graphicFrame>
      </p:grpSp>
      <p:graphicFrame>
        <p:nvGraphicFramePr>
          <p:cNvPr id="290878" name="Object 62"/>
          <p:cNvGraphicFramePr>
            <a:graphicFrameLocks noChangeAspect="1"/>
          </p:cNvGraphicFramePr>
          <p:nvPr/>
        </p:nvGraphicFramePr>
        <p:xfrm>
          <a:off x="166688" y="214313"/>
          <a:ext cx="4483100" cy="1055687"/>
        </p:xfrm>
        <a:graphic>
          <a:graphicData uri="http://schemas.openxmlformats.org/presentationml/2006/ole">
            <p:oleObj spid="_x0000_s107565" name="公式" r:id="rId23" imgW="1866090" imgH="444307" progId="Equation.3">
              <p:embed/>
            </p:oleObj>
          </a:graphicData>
        </a:graphic>
      </p:graphicFrame>
      <p:sp>
        <p:nvSpPr>
          <p:cNvPr id="290879" name="Text Box 63"/>
          <p:cNvSpPr txBox="1">
            <a:spLocks noChangeArrowheads="1"/>
          </p:cNvSpPr>
          <p:nvPr/>
        </p:nvSpPr>
        <p:spPr bwMode="auto">
          <a:xfrm>
            <a:off x="127000" y="1722438"/>
            <a:ext cx="4395788" cy="1201737"/>
          </a:xfrm>
          <a:prstGeom prst="rect">
            <a:avLst/>
          </a:prstGeom>
          <a:solidFill>
            <a:schemeClr val="bg1"/>
          </a:solidFill>
          <a:ln w="9525" algn="ctr">
            <a:noFill/>
            <a:miter lim="800000"/>
            <a:headEnd/>
            <a:tailEnd/>
          </a:ln>
        </p:spPr>
        <p:txBody>
          <a:bodyPr lIns="90000" tIns="46800" rIns="90000" bIns="46800">
            <a:spAutoFit/>
          </a:bodyPr>
          <a:lstStyle/>
          <a:p>
            <a:pPr>
              <a:spcBef>
                <a:spcPct val="50000"/>
              </a:spcBef>
            </a:pPr>
            <a:r>
              <a:rPr lang="zh-CN" altLang="en-US" sz="2400"/>
              <a:t>电压增益与单管共射差不多，优点主要是高频特性好，较宽的频带。</a:t>
            </a:r>
          </a:p>
        </p:txBody>
      </p:sp>
      <p:sp>
        <p:nvSpPr>
          <p:cNvPr id="290881" name="Text Box 65"/>
          <p:cNvSpPr txBox="1">
            <a:spLocks noChangeArrowheads="1"/>
          </p:cNvSpPr>
          <p:nvPr/>
        </p:nvSpPr>
        <p:spPr bwMode="auto">
          <a:xfrm>
            <a:off x="285750" y="4421188"/>
            <a:ext cx="7500938" cy="463550"/>
          </a:xfrm>
          <a:prstGeom prst="rect">
            <a:avLst/>
          </a:prstGeom>
          <a:solidFill>
            <a:schemeClr val="bg1"/>
          </a:solidFill>
          <a:ln w="9525" algn="ctr">
            <a:noFill/>
            <a:miter lim="800000"/>
            <a:headEnd/>
            <a:tailEnd/>
          </a:ln>
        </p:spPr>
        <p:txBody>
          <a:bodyPr lIns="90000" tIns="46800" rIns="90000" bIns="46800">
            <a:spAutoFit/>
          </a:bodyPr>
          <a:lstStyle/>
          <a:p>
            <a:pPr>
              <a:spcBef>
                <a:spcPct val="50000"/>
              </a:spcBef>
            </a:pPr>
            <a:r>
              <a:rPr lang="zh-CN" altLang="en-US" sz="2400"/>
              <a:t>多级放大电路的输入电阻等于第一级的输入电阻</a:t>
            </a:r>
          </a:p>
        </p:txBody>
      </p:sp>
      <p:sp>
        <p:nvSpPr>
          <p:cNvPr id="290883" name="Text Box 67"/>
          <p:cNvSpPr txBox="1">
            <a:spLocks noChangeArrowheads="1"/>
          </p:cNvSpPr>
          <p:nvPr/>
        </p:nvSpPr>
        <p:spPr bwMode="auto">
          <a:xfrm>
            <a:off x="444500" y="5849938"/>
            <a:ext cx="7191375" cy="463550"/>
          </a:xfrm>
          <a:prstGeom prst="rect">
            <a:avLst/>
          </a:prstGeom>
          <a:solidFill>
            <a:schemeClr val="bg1"/>
          </a:solidFill>
          <a:ln w="9525" algn="ctr">
            <a:noFill/>
            <a:miter lim="800000"/>
            <a:headEnd/>
            <a:tailEnd/>
          </a:ln>
        </p:spPr>
        <p:txBody>
          <a:bodyPr lIns="90000" tIns="46800" rIns="90000" bIns="46800">
            <a:spAutoFit/>
          </a:bodyPr>
          <a:lstStyle/>
          <a:p>
            <a:pPr>
              <a:spcBef>
                <a:spcPct val="50000"/>
              </a:spcBef>
            </a:pPr>
            <a:r>
              <a:rPr lang="zh-CN" altLang="en-US" sz="2400"/>
              <a:t>多级放大电路的输出电阻等于最后一级的输出电阻</a:t>
            </a:r>
          </a:p>
        </p:txBody>
      </p:sp>
      <p:graphicFrame>
        <p:nvGraphicFramePr>
          <p:cNvPr id="107586" name="Object 66"/>
          <p:cNvGraphicFramePr>
            <a:graphicFrameLocks noChangeAspect="1"/>
          </p:cNvGraphicFramePr>
          <p:nvPr/>
        </p:nvGraphicFramePr>
        <p:xfrm>
          <a:off x="3143250" y="3270250"/>
          <a:ext cx="2500313" cy="600075"/>
        </p:xfrm>
        <a:graphic>
          <a:graphicData uri="http://schemas.openxmlformats.org/presentationml/2006/ole">
            <p:oleObj spid="_x0000_s107566" name="Equation" r:id="rId24" imgW="952087" imgH="228501" progId="Equation.DSMT4">
              <p:embed/>
            </p:oleObj>
          </a:graphicData>
        </a:graphic>
      </p:graphicFrame>
      <p:graphicFrame>
        <p:nvGraphicFramePr>
          <p:cNvPr id="107587" name="Object 67"/>
          <p:cNvGraphicFramePr>
            <a:graphicFrameLocks noChangeAspect="1"/>
          </p:cNvGraphicFramePr>
          <p:nvPr/>
        </p:nvGraphicFramePr>
        <p:xfrm>
          <a:off x="325438" y="2992438"/>
          <a:ext cx="1111250" cy="1049337"/>
        </p:xfrm>
        <a:graphic>
          <a:graphicData uri="http://schemas.openxmlformats.org/presentationml/2006/ole">
            <p:oleObj spid="_x0000_s107567" name="Equation" r:id="rId25" imgW="457200" imgH="431800" progId="Equation.DSMT4">
              <p:embed/>
            </p:oleObj>
          </a:graphicData>
        </a:graphic>
      </p:graphicFrame>
      <p:graphicFrame>
        <p:nvGraphicFramePr>
          <p:cNvPr id="87" name="Object 21"/>
          <p:cNvGraphicFramePr>
            <a:graphicFrameLocks noChangeAspect="1"/>
          </p:cNvGraphicFramePr>
          <p:nvPr/>
        </p:nvGraphicFramePr>
        <p:xfrm>
          <a:off x="1635125" y="3111500"/>
          <a:ext cx="1425575" cy="1239838"/>
        </p:xfrm>
        <a:graphic>
          <a:graphicData uri="http://schemas.openxmlformats.org/presentationml/2006/ole">
            <p:oleObj spid="_x0000_s107568" name="Equation" r:id="rId26" imgW="710891" imgH="622030" progId="Equation.DSMT4">
              <p:embed/>
            </p:oleObj>
          </a:graphicData>
        </a:graphic>
      </p:graphicFrame>
      <p:graphicFrame>
        <p:nvGraphicFramePr>
          <p:cNvPr id="107590" name="Object 70"/>
          <p:cNvGraphicFramePr>
            <a:graphicFrameLocks noChangeAspect="1"/>
          </p:cNvGraphicFramePr>
          <p:nvPr/>
        </p:nvGraphicFramePr>
        <p:xfrm>
          <a:off x="881063" y="4976813"/>
          <a:ext cx="1465262" cy="628650"/>
        </p:xfrm>
        <a:graphic>
          <a:graphicData uri="http://schemas.openxmlformats.org/presentationml/2006/ole">
            <p:oleObj spid="_x0000_s107569" name="Equation" r:id="rId27" imgW="533169" imgH="228501" progId="Equation.DSMT4">
              <p:embed/>
            </p:oleObj>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90879"/>
                                        </p:tgtEl>
                                        <p:attrNameLst>
                                          <p:attrName>style.visibility</p:attrName>
                                        </p:attrNameLst>
                                      </p:cBhvr>
                                      <p:to>
                                        <p:strVal val="visible"/>
                                      </p:to>
                                    </p:set>
                                    <p:animEffect transition="in" filter="blinds(horizontal)">
                                      <p:cBhvr>
                                        <p:cTn id="7" dur="500"/>
                                        <p:tgtEl>
                                          <p:spTgt spid="290879"/>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07587"/>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8" presetClass="entr" presetSubtype="6" fill="hold" nodeType="clickEffect">
                                  <p:stCondLst>
                                    <p:cond delay="0"/>
                                  </p:stCondLst>
                                  <p:childTnLst>
                                    <p:set>
                                      <p:cBhvr>
                                        <p:cTn id="15" dur="1" fill="hold">
                                          <p:stCondLst>
                                            <p:cond delay="0"/>
                                          </p:stCondLst>
                                        </p:cTn>
                                        <p:tgtEl>
                                          <p:spTgt spid="87"/>
                                        </p:tgtEl>
                                        <p:attrNameLst>
                                          <p:attrName>style.visibility</p:attrName>
                                        </p:attrNameLst>
                                      </p:cBhvr>
                                      <p:to>
                                        <p:strVal val="visible"/>
                                      </p:to>
                                    </p:set>
                                    <p:animEffect transition="in" filter="strips(downRight)">
                                      <p:cBhvr>
                                        <p:cTn id="16" dur="500"/>
                                        <p:tgtEl>
                                          <p:spTgt spid="87"/>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758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290881"/>
                                        </p:tgtEl>
                                        <p:attrNameLst>
                                          <p:attrName>style.visibility</p:attrName>
                                        </p:attrNameLst>
                                      </p:cBhvr>
                                      <p:to>
                                        <p:strVal val="visible"/>
                                      </p:to>
                                    </p:set>
                                    <p:animEffect transition="in" filter="blinds(horizontal)">
                                      <p:cBhvr>
                                        <p:cTn id="25" dur="500"/>
                                        <p:tgtEl>
                                          <p:spTgt spid="290881"/>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107590"/>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3" presetClass="entr" presetSubtype="10" fill="hold" grpId="0" nodeType="clickEffect">
                                  <p:stCondLst>
                                    <p:cond delay="0"/>
                                  </p:stCondLst>
                                  <p:childTnLst>
                                    <p:set>
                                      <p:cBhvr>
                                        <p:cTn id="33" dur="1" fill="hold">
                                          <p:stCondLst>
                                            <p:cond delay="0"/>
                                          </p:stCondLst>
                                        </p:cTn>
                                        <p:tgtEl>
                                          <p:spTgt spid="290883"/>
                                        </p:tgtEl>
                                        <p:attrNameLst>
                                          <p:attrName>style.visibility</p:attrName>
                                        </p:attrNameLst>
                                      </p:cBhvr>
                                      <p:to>
                                        <p:strVal val="visible"/>
                                      </p:to>
                                    </p:set>
                                    <p:animEffect transition="in" filter="blinds(horizontal)">
                                      <p:cBhvr>
                                        <p:cTn id="34" dur="500"/>
                                        <p:tgtEl>
                                          <p:spTgt spid="2908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0879" grpId="0" animBg="1"/>
      <p:bldP spid="290881" grpId="0" animBg="1"/>
      <p:bldP spid="290883" grpId="0" animBg="1"/>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81" name="日期占位符 1"/>
          <p:cNvSpPr>
            <a:spLocks noGrp="1"/>
          </p:cNvSpPr>
          <p:nvPr>
            <p:ph type="dt" sz="quarter" idx="10"/>
          </p:nvPr>
        </p:nvSpPr>
        <p:spPr>
          <a:noFill/>
        </p:spPr>
        <p:txBody>
          <a:bodyPr/>
          <a:lstStyle/>
          <a:p>
            <a:fld id="{F3CE2215-44F8-4310-80A8-1D15C52D1F01}" type="datetime1">
              <a:rPr lang="zh-CN" altLang="en-US" smtClean="0">
                <a:latin typeface="Arial" pitchFamily="34" charset="0"/>
              </a:rPr>
              <a:pPr/>
              <a:t>2019-10-9</a:t>
            </a:fld>
            <a:endParaRPr lang="en-US" altLang="zh-CN" smtClean="0">
              <a:latin typeface="Arial" pitchFamily="34" charset="0"/>
            </a:endParaRPr>
          </a:p>
        </p:txBody>
      </p:sp>
      <p:sp>
        <p:nvSpPr>
          <p:cNvPr id="108582" name="页脚占位符 2"/>
          <p:cNvSpPr>
            <a:spLocks noGrp="1"/>
          </p:cNvSpPr>
          <p:nvPr>
            <p:ph type="ftr" sz="quarter" idx="11"/>
          </p:nvPr>
        </p:nvSpPr>
        <p:spPr>
          <a:noFill/>
        </p:spPr>
        <p:txBody>
          <a:bodyPr/>
          <a:lstStyle/>
          <a:p>
            <a:r>
              <a:rPr lang="en-US" altLang="zh-CN" smtClean="0">
                <a:latin typeface="Arial" pitchFamily="34" charset="0"/>
              </a:rPr>
              <a:t>电工电子教研室</a:t>
            </a:r>
          </a:p>
        </p:txBody>
      </p:sp>
      <p:sp>
        <p:nvSpPr>
          <p:cNvPr id="108583" name="灯片编号占位符 3"/>
          <p:cNvSpPr>
            <a:spLocks noGrp="1"/>
          </p:cNvSpPr>
          <p:nvPr>
            <p:ph type="sldNum" sz="quarter" idx="12"/>
          </p:nvPr>
        </p:nvSpPr>
        <p:spPr>
          <a:noFill/>
        </p:spPr>
        <p:txBody>
          <a:bodyPr/>
          <a:lstStyle/>
          <a:p>
            <a:fld id="{25D14C32-3A4D-4AB1-AF35-5541BBE14F75}" type="slidenum">
              <a:rPr lang="en-US" altLang="zh-CN" smtClean="0">
                <a:latin typeface="Arial" pitchFamily="34" charset="0"/>
              </a:rPr>
              <a:pPr/>
              <a:t>132</a:t>
            </a:fld>
            <a:endParaRPr lang="en-US" altLang="zh-CN" smtClean="0">
              <a:latin typeface="Arial" pitchFamily="34" charset="0"/>
            </a:endParaRPr>
          </a:p>
        </p:txBody>
      </p:sp>
      <p:sp>
        <p:nvSpPr>
          <p:cNvPr id="108584" name="Text Box 4"/>
          <p:cNvSpPr txBox="1">
            <a:spLocks noChangeArrowheads="1"/>
          </p:cNvSpPr>
          <p:nvPr/>
        </p:nvSpPr>
        <p:spPr bwMode="auto">
          <a:xfrm>
            <a:off x="95250" y="96838"/>
            <a:ext cx="4273550" cy="555625"/>
          </a:xfrm>
          <a:prstGeom prst="rect">
            <a:avLst/>
          </a:prstGeom>
          <a:solidFill>
            <a:schemeClr val="bg1"/>
          </a:solidFill>
          <a:ln w="9525" algn="ctr">
            <a:noFill/>
            <a:miter lim="800000"/>
            <a:headEnd/>
            <a:tailEnd/>
          </a:ln>
        </p:spPr>
        <p:txBody>
          <a:bodyPr lIns="90000" tIns="46800" rIns="90000" bIns="46800">
            <a:spAutoFit/>
          </a:bodyPr>
          <a:lstStyle/>
          <a:p>
            <a:pPr>
              <a:spcBef>
                <a:spcPct val="50000"/>
              </a:spcBef>
            </a:pPr>
            <a:r>
              <a:rPr lang="zh-CN" altLang="en-US" sz="3000"/>
              <a:t>二、共集</a:t>
            </a:r>
            <a:r>
              <a:rPr lang="en-US" altLang="zh-CN" sz="3000"/>
              <a:t>-</a:t>
            </a:r>
            <a:r>
              <a:rPr lang="zh-CN" altLang="en-US" sz="3000"/>
              <a:t>共集放大电路</a:t>
            </a:r>
          </a:p>
        </p:txBody>
      </p:sp>
      <p:sp>
        <p:nvSpPr>
          <p:cNvPr id="291872" name="Text Box 32"/>
          <p:cNvSpPr txBox="1">
            <a:spLocks noChangeArrowheads="1"/>
          </p:cNvSpPr>
          <p:nvPr/>
        </p:nvSpPr>
        <p:spPr bwMode="auto">
          <a:xfrm>
            <a:off x="5540375" y="3465513"/>
            <a:ext cx="2914650" cy="366712"/>
          </a:xfrm>
          <a:prstGeom prst="rect">
            <a:avLst/>
          </a:prstGeom>
          <a:noFill/>
          <a:ln w="9525" algn="ctr">
            <a:noFill/>
            <a:miter lim="800000"/>
            <a:headEnd/>
            <a:tailEnd/>
          </a:ln>
        </p:spPr>
        <p:txBody>
          <a:bodyPr lIns="90000" tIns="46800" rIns="90000" bIns="46800">
            <a:spAutoFit/>
          </a:bodyPr>
          <a:lstStyle/>
          <a:p>
            <a:pPr>
              <a:spcBef>
                <a:spcPct val="50000"/>
              </a:spcBef>
            </a:pPr>
            <a:r>
              <a:rPr lang="zh-CN" altLang="en-US"/>
              <a:t>共集</a:t>
            </a:r>
            <a:r>
              <a:rPr lang="en-US" altLang="zh-CN"/>
              <a:t>-</a:t>
            </a:r>
            <a:r>
              <a:rPr lang="zh-CN" altLang="en-US"/>
              <a:t>共集放大电路原理图</a:t>
            </a:r>
          </a:p>
        </p:txBody>
      </p:sp>
      <p:grpSp>
        <p:nvGrpSpPr>
          <p:cNvPr id="2" name="Group 81"/>
          <p:cNvGrpSpPr>
            <a:grpSpLocks/>
          </p:cNvGrpSpPr>
          <p:nvPr/>
        </p:nvGrpSpPr>
        <p:grpSpPr bwMode="auto">
          <a:xfrm>
            <a:off x="4249738" y="41275"/>
            <a:ext cx="4879975" cy="3271838"/>
            <a:chOff x="1153" y="632"/>
            <a:chExt cx="3074" cy="2061"/>
          </a:xfrm>
        </p:grpSpPr>
        <p:sp>
          <p:nvSpPr>
            <p:cNvPr id="108626" name="Line 6"/>
            <p:cNvSpPr>
              <a:spLocks noChangeShapeType="1"/>
            </p:cNvSpPr>
            <p:nvPr/>
          </p:nvSpPr>
          <p:spPr bwMode="auto">
            <a:xfrm>
              <a:off x="3235" y="2541"/>
              <a:ext cx="0" cy="152"/>
            </a:xfrm>
            <a:prstGeom prst="line">
              <a:avLst/>
            </a:prstGeom>
            <a:noFill/>
            <a:ln w="12700">
              <a:solidFill>
                <a:schemeClr val="tx1"/>
              </a:solidFill>
              <a:round/>
              <a:headEnd/>
              <a:tailEnd/>
            </a:ln>
          </p:spPr>
          <p:txBody>
            <a:bodyPr/>
            <a:lstStyle/>
            <a:p>
              <a:endParaRPr lang="zh-CN" altLang="en-US"/>
            </a:p>
          </p:txBody>
        </p:sp>
        <p:sp>
          <p:nvSpPr>
            <p:cNvPr id="108627" name="Oval 7"/>
            <p:cNvSpPr>
              <a:spLocks noChangeArrowheads="1"/>
            </p:cNvSpPr>
            <p:nvPr/>
          </p:nvSpPr>
          <p:spPr bwMode="auto">
            <a:xfrm>
              <a:off x="3201" y="2506"/>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graphicFrame>
          <p:nvGraphicFramePr>
            <p:cNvPr id="108561" name="Object 8"/>
            <p:cNvGraphicFramePr>
              <a:graphicFrameLocks noChangeAspect="1"/>
            </p:cNvGraphicFramePr>
            <p:nvPr/>
          </p:nvGraphicFramePr>
          <p:xfrm>
            <a:off x="3653" y="2200"/>
            <a:ext cx="243" cy="239"/>
          </p:xfrm>
          <a:graphic>
            <a:graphicData uri="http://schemas.openxmlformats.org/presentationml/2006/ole">
              <p:oleObj spid="_x0000_s108581" name="公式" r:id="rId3" imgW="215619" imgH="215619" progId="Equation.3">
                <p:embed/>
              </p:oleObj>
            </a:graphicData>
          </a:graphic>
        </p:graphicFrame>
        <p:sp>
          <p:nvSpPr>
            <p:cNvPr id="108628" name="Line 9"/>
            <p:cNvSpPr>
              <a:spLocks noChangeShapeType="1"/>
            </p:cNvSpPr>
            <p:nvPr/>
          </p:nvSpPr>
          <p:spPr bwMode="auto">
            <a:xfrm>
              <a:off x="3160" y="2693"/>
              <a:ext cx="152" cy="0"/>
            </a:xfrm>
            <a:prstGeom prst="line">
              <a:avLst/>
            </a:prstGeom>
            <a:noFill/>
            <a:ln w="38100">
              <a:solidFill>
                <a:schemeClr val="tx1"/>
              </a:solidFill>
              <a:round/>
              <a:headEnd/>
              <a:tailEnd/>
            </a:ln>
          </p:spPr>
          <p:txBody>
            <a:bodyPr/>
            <a:lstStyle/>
            <a:p>
              <a:endParaRPr lang="zh-CN" altLang="en-US"/>
            </a:p>
          </p:txBody>
        </p:sp>
        <p:sp>
          <p:nvSpPr>
            <p:cNvPr id="108629" name="Line 10"/>
            <p:cNvSpPr>
              <a:spLocks noChangeShapeType="1"/>
            </p:cNvSpPr>
            <p:nvPr/>
          </p:nvSpPr>
          <p:spPr bwMode="auto">
            <a:xfrm flipH="1">
              <a:off x="2118" y="1552"/>
              <a:ext cx="457" cy="0"/>
            </a:xfrm>
            <a:prstGeom prst="line">
              <a:avLst/>
            </a:prstGeom>
            <a:noFill/>
            <a:ln w="12700">
              <a:solidFill>
                <a:schemeClr val="tx1"/>
              </a:solidFill>
              <a:round/>
              <a:headEnd/>
              <a:tailEnd/>
            </a:ln>
          </p:spPr>
          <p:txBody>
            <a:bodyPr/>
            <a:lstStyle/>
            <a:p>
              <a:endParaRPr lang="zh-CN" altLang="en-US"/>
            </a:p>
          </p:txBody>
        </p:sp>
        <p:sp>
          <p:nvSpPr>
            <p:cNvPr id="108630" name="Line 11"/>
            <p:cNvSpPr>
              <a:spLocks noChangeShapeType="1"/>
            </p:cNvSpPr>
            <p:nvPr/>
          </p:nvSpPr>
          <p:spPr bwMode="auto">
            <a:xfrm flipV="1">
              <a:off x="3227" y="861"/>
              <a:ext cx="0" cy="816"/>
            </a:xfrm>
            <a:prstGeom prst="line">
              <a:avLst/>
            </a:prstGeom>
            <a:noFill/>
            <a:ln w="12700">
              <a:solidFill>
                <a:schemeClr val="tx1"/>
              </a:solidFill>
              <a:round/>
              <a:headEnd/>
              <a:tailEnd/>
            </a:ln>
          </p:spPr>
          <p:txBody>
            <a:bodyPr/>
            <a:lstStyle/>
            <a:p>
              <a:endParaRPr lang="zh-CN" altLang="en-US"/>
            </a:p>
          </p:txBody>
        </p:sp>
        <p:grpSp>
          <p:nvGrpSpPr>
            <p:cNvPr id="108631" name="Group 12"/>
            <p:cNvGrpSpPr>
              <a:grpSpLocks/>
            </p:cNvGrpSpPr>
            <p:nvPr/>
          </p:nvGrpSpPr>
          <p:grpSpPr bwMode="auto">
            <a:xfrm>
              <a:off x="2601" y="1373"/>
              <a:ext cx="218" cy="366"/>
              <a:chOff x="2589" y="2584"/>
              <a:chExt cx="218" cy="366"/>
            </a:xfrm>
          </p:grpSpPr>
          <p:sp>
            <p:nvSpPr>
              <p:cNvPr id="108668" name="Line 13"/>
              <p:cNvSpPr>
                <a:spLocks noChangeShapeType="1"/>
              </p:cNvSpPr>
              <p:nvPr/>
            </p:nvSpPr>
            <p:spPr bwMode="auto">
              <a:xfrm>
                <a:off x="2589" y="2584"/>
                <a:ext cx="0" cy="359"/>
              </a:xfrm>
              <a:prstGeom prst="line">
                <a:avLst/>
              </a:prstGeom>
              <a:noFill/>
              <a:ln w="38100">
                <a:solidFill>
                  <a:srgbClr val="FF0000"/>
                </a:solidFill>
                <a:round/>
                <a:headEnd/>
                <a:tailEnd/>
              </a:ln>
            </p:spPr>
            <p:txBody>
              <a:bodyPr/>
              <a:lstStyle/>
              <a:p>
                <a:endParaRPr lang="zh-CN" altLang="en-US"/>
              </a:p>
            </p:txBody>
          </p:sp>
          <p:sp>
            <p:nvSpPr>
              <p:cNvPr id="108669" name="Line 14"/>
              <p:cNvSpPr>
                <a:spLocks noChangeShapeType="1"/>
              </p:cNvSpPr>
              <p:nvPr/>
            </p:nvSpPr>
            <p:spPr bwMode="auto">
              <a:xfrm flipV="1">
                <a:off x="2589" y="2609"/>
                <a:ext cx="218" cy="109"/>
              </a:xfrm>
              <a:prstGeom prst="line">
                <a:avLst/>
              </a:prstGeom>
              <a:noFill/>
              <a:ln w="12700">
                <a:solidFill>
                  <a:srgbClr val="FF0000"/>
                </a:solidFill>
                <a:round/>
                <a:headEnd/>
                <a:tailEnd/>
              </a:ln>
            </p:spPr>
            <p:txBody>
              <a:bodyPr/>
              <a:lstStyle/>
              <a:p>
                <a:endParaRPr lang="zh-CN" altLang="en-US"/>
              </a:p>
            </p:txBody>
          </p:sp>
          <p:sp>
            <p:nvSpPr>
              <p:cNvPr id="108670" name="Line 15"/>
              <p:cNvSpPr>
                <a:spLocks noChangeShapeType="1"/>
              </p:cNvSpPr>
              <p:nvPr/>
            </p:nvSpPr>
            <p:spPr bwMode="auto">
              <a:xfrm>
                <a:off x="2591" y="2842"/>
                <a:ext cx="216" cy="108"/>
              </a:xfrm>
              <a:prstGeom prst="line">
                <a:avLst/>
              </a:prstGeom>
              <a:noFill/>
              <a:ln w="12700">
                <a:solidFill>
                  <a:srgbClr val="FF0000"/>
                </a:solidFill>
                <a:round/>
                <a:headEnd/>
                <a:tailEnd type="triangle" w="med" len="lg"/>
              </a:ln>
            </p:spPr>
            <p:txBody>
              <a:bodyPr/>
              <a:lstStyle/>
              <a:p>
                <a:endParaRPr lang="zh-CN" altLang="en-US"/>
              </a:p>
            </p:txBody>
          </p:sp>
        </p:grpSp>
        <p:sp>
          <p:nvSpPr>
            <p:cNvPr id="108632" name="Line 16"/>
            <p:cNvSpPr>
              <a:spLocks noChangeShapeType="1"/>
            </p:cNvSpPr>
            <p:nvPr/>
          </p:nvSpPr>
          <p:spPr bwMode="auto">
            <a:xfrm>
              <a:off x="1559" y="2540"/>
              <a:ext cx="2382" cy="0"/>
            </a:xfrm>
            <a:prstGeom prst="line">
              <a:avLst/>
            </a:prstGeom>
            <a:noFill/>
            <a:ln w="12700">
              <a:solidFill>
                <a:schemeClr val="tx1"/>
              </a:solidFill>
              <a:round/>
              <a:headEnd/>
              <a:tailEnd/>
            </a:ln>
          </p:spPr>
          <p:txBody>
            <a:bodyPr/>
            <a:lstStyle/>
            <a:p>
              <a:endParaRPr lang="zh-CN" altLang="en-US"/>
            </a:p>
          </p:txBody>
        </p:sp>
        <p:sp>
          <p:nvSpPr>
            <p:cNvPr id="108633" name="Line 17"/>
            <p:cNvSpPr>
              <a:spLocks noChangeShapeType="1"/>
            </p:cNvSpPr>
            <p:nvPr/>
          </p:nvSpPr>
          <p:spPr bwMode="auto">
            <a:xfrm>
              <a:off x="2329" y="861"/>
              <a:ext cx="1245" cy="0"/>
            </a:xfrm>
            <a:prstGeom prst="line">
              <a:avLst/>
            </a:prstGeom>
            <a:noFill/>
            <a:ln w="12700">
              <a:solidFill>
                <a:schemeClr val="tx1"/>
              </a:solidFill>
              <a:round/>
              <a:headEnd/>
              <a:tailEnd/>
            </a:ln>
          </p:spPr>
          <p:txBody>
            <a:bodyPr/>
            <a:lstStyle/>
            <a:p>
              <a:endParaRPr lang="zh-CN" altLang="en-US"/>
            </a:p>
          </p:txBody>
        </p:sp>
        <p:sp>
          <p:nvSpPr>
            <p:cNvPr id="108634" name="Line 18"/>
            <p:cNvSpPr>
              <a:spLocks noChangeShapeType="1"/>
            </p:cNvSpPr>
            <p:nvPr/>
          </p:nvSpPr>
          <p:spPr bwMode="auto">
            <a:xfrm flipV="1">
              <a:off x="3232" y="2008"/>
              <a:ext cx="0" cy="541"/>
            </a:xfrm>
            <a:prstGeom prst="line">
              <a:avLst/>
            </a:prstGeom>
            <a:noFill/>
            <a:ln w="12700">
              <a:solidFill>
                <a:schemeClr val="tx1"/>
              </a:solidFill>
              <a:round/>
              <a:headEnd/>
              <a:tailEnd/>
            </a:ln>
          </p:spPr>
          <p:txBody>
            <a:bodyPr/>
            <a:lstStyle/>
            <a:p>
              <a:endParaRPr lang="zh-CN" altLang="en-US"/>
            </a:p>
          </p:txBody>
        </p:sp>
        <p:sp>
          <p:nvSpPr>
            <p:cNvPr id="108635" name="Line 19"/>
            <p:cNvSpPr>
              <a:spLocks noChangeShapeType="1"/>
            </p:cNvSpPr>
            <p:nvPr/>
          </p:nvSpPr>
          <p:spPr bwMode="auto">
            <a:xfrm flipV="1">
              <a:off x="3950" y="2068"/>
              <a:ext cx="0" cy="473"/>
            </a:xfrm>
            <a:prstGeom prst="line">
              <a:avLst/>
            </a:prstGeom>
            <a:noFill/>
            <a:ln w="12700">
              <a:solidFill>
                <a:schemeClr val="tx1"/>
              </a:solidFill>
              <a:round/>
              <a:headEnd/>
              <a:tailEnd/>
            </a:ln>
          </p:spPr>
          <p:txBody>
            <a:bodyPr/>
            <a:lstStyle/>
            <a:p>
              <a:endParaRPr lang="zh-CN" altLang="en-US"/>
            </a:p>
          </p:txBody>
        </p:sp>
        <p:sp>
          <p:nvSpPr>
            <p:cNvPr id="108636" name="Line 20"/>
            <p:cNvSpPr>
              <a:spLocks noChangeShapeType="1"/>
            </p:cNvSpPr>
            <p:nvPr/>
          </p:nvSpPr>
          <p:spPr bwMode="auto">
            <a:xfrm flipV="1">
              <a:off x="2327" y="861"/>
              <a:ext cx="0" cy="689"/>
            </a:xfrm>
            <a:prstGeom prst="line">
              <a:avLst/>
            </a:prstGeom>
            <a:noFill/>
            <a:ln w="12700">
              <a:solidFill>
                <a:schemeClr val="tx1"/>
              </a:solidFill>
              <a:round/>
              <a:headEnd/>
              <a:tailEnd/>
            </a:ln>
          </p:spPr>
          <p:txBody>
            <a:bodyPr/>
            <a:lstStyle/>
            <a:p>
              <a:endParaRPr lang="zh-CN" altLang="en-US"/>
            </a:p>
          </p:txBody>
        </p:sp>
        <p:sp>
          <p:nvSpPr>
            <p:cNvPr id="108637" name="Line 21"/>
            <p:cNvSpPr>
              <a:spLocks noChangeShapeType="1"/>
            </p:cNvSpPr>
            <p:nvPr/>
          </p:nvSpPr>
          <p:spPr bwMode="auto">
            <a:xfrm>
              <a:off x="1546" y="1559"/>
              <a:ext cx="0" cy="982"/>
            </a:xfrm>
            <a:prstGeom prst="line">
              <a:avLst/>
            </a:prstGeom>
            <a:noFill/>
            <a:ln w="12700">
              <a:solidFill>
                <a:schemeClr val="tx1"/>
              </a:solidFill>
              <a:round/>
              <a:headEnd/>
              <a:tailEnd/>
            </a:ln>
          </p:spPr>
          <p:txBody>
            <a:bodyPr/>
            <a:lstStyle/>
            <a:p>
              <a:endParaRPr lang="zh-CN" altLang="en-US"/>
            </a:p>
          </p:txBody>
        </p:sp>
        <p:sp>
          <p:nvSpPr>
            <p:cNvPr id="108638" name="Rectangle 22"/>
            <p:cNvSpPr>
              <a:spLocks noChangeArrowheads="1"/>
            </p:cNvSpPr>
            <p:nvPr/>
          </p:nvSpPr>
          <p:spPr bwMode="auto">
            <a:xfrm>
              <a:off x="2270" y="1028"/>
              <a:ext cx="107" cy="268"/>
            </a:xfrm>
            <a:prstGeom prst="rect">
              <a:avLst/>
            </a:prstGeom>
            <a:solidFill>
              <a:schemeClr val="bg1"/>
            </a:solidFill>
            <a:ln w="25400" algn="ctr">
              <a:solidFill>
                <a:srgbClr val="3366FF"/>
              </a:solidFill>
              <a:miter lim="800000"/>
              <a:headEnd/>
              <a:tailEnd/>
            </a:ln>
          </p:spPr>
          <p:txBody>
            <a:bodyPr wrap="none" anchor="ctr"/>
            <a:lstStyle/>
            <a:p>
              <a:endParaRPr lang="zh-CN" altLang="en-US"/>
            </a:p>
          </p:txBody>
        </p:sp>
        <p:graphicFrame>
          <p:nvGraphicFramePr>
            <p:cNvPr id="108562" name="Object 23"/>
            <p:cNvGraphicFramePr>
              <a:graphicFrameLocks noChangeAspect="1"/>
            </p:cNvGraphicFramePr>
            <p:nvPr/>
          </p:nvGraphicFramePr>
          <p:xfrm>
            <a:off x="2022" y="1018"/>
            <a:ext cx="229" cy="253"/>
          </p:xfrm>
          <a:graphic>
            <a:graphicData uri="http://schemas.openxmlformats.org/presentationml/2006/ole">
              <p:oleObj spid="_x0000_s108582" name="公式" r:id="rId4" imgW="203112" imgH="228501" progId="Equation.3">
                <p:embed/>
              </p:oleObj>
            </a:graphicData>
          </a:graphic>
        </p:graphicFrame>
        <p:sp>
          <p:nvSpPr>
            <p:cNvPr id="108639" name="Rectangle 24"/>
            <p:cNvSpPr>
              <a:spLocks noChangeArrowheads="1"/>
            </p:cNvSpPr>
            <p:nvPr/>
          </p:nvSpPr>
          <p:spPr bwMode="auto">
            <a:xfrm>
              <a:off x="3894" y="2164"/>
              <a:ext cx="107" cy="268"/>
            </a:xfrm>
            <a:prstGeom prst="rect">
              <a:avLst/>
            </a:prstGeom>
            <a:solidFill>
              <a:schemeClr val="bg1"/>
            </a:solidFill>
            <a:ln w="25400" algn="ctr">
              <a:solidFill>
                <a:srgbClr val="3366FF"/>
              </a:solidFill>
              <a:miter lim="800000"/>
              <a:headEnd/>
              <a:tailEnd/>
            </a:ln>
          </p:spPr>
          <p:txBody>
            <a:bodyPr wrap="none" anchor="ctr"/>
            <a:lstStyle/>
            <a:p>
              <a:endParaRPr lang="zh-CN" altLang="en-US"/>
            </a:p>
          </p:txBody>
        </p:sp>
        <p:grpSp>
          <p:nvGrpSpPr>
            <p:cNvPr id="108640" name="Group 25"/>
            <p:cNvGrpSpPr>
              <a:grpSpLocks/>
            </p:cNvGrpSpPr>
            <p:nvPr/>
          </p:nvGrpSpPr>
          <p:grpSpPr bwMode="auto">
            <a:xfrm>
              <a:off x="1153" y="2013"/>
              <a:ext cx="524" cy="443"/>
              <a:chOff x="865" y="2535"/>
              <a:chExt cx="524" cy="443"/>
            </a:xfrm>
          </p:grpSpPr>
          <p:graphicFrame>
            <p:nvGraphicFramePr>
              <p:cNvPr id="108578" name="Object 26"/>
              <p:cNvGraphicFramePr>
                <a:graphicFrameLocks noChangeAspect="1"/>
              </p:cNvGraphicFramePr>
              <p:nvPr/>
            </p:nvGraphicFramePr>
            <p:xfrm>
              <a:off x="1021" y="2535"/>
              <a:ext cx="157" cy="158"/>
            </p:xfrm>
            <a:graphic>
              <a:graphicData uri="http://schemas.openxmlformats.org/presentationml/2006/ole">
                <p:oleObj spid="_x0000_s108583" name="公式" r:id="rId5" imgW="139700" imgH="139700" progId="Equation.3">
                  <p:embed/>
                </p:oleObj>
              </a:graphicData>
            </a:graphic>
          </p:graphicFrame>
          <p:graphicFrame>
            <p:nvGraphicFramePr>
              <p:cNvPr id="108579" name="Object 27"/>
              <p:cNvGraphicFramePr>
                <a:graphicFrameLocks noChangeAspect="1"/>
              </p:cNvGraphicFramePr>
              <p:nvPr/>
            </p:nvGraphicFramePr>
            <p:xfrm>
              <a:off x="1008" y="2889"/>
              <a:ext cx="158" cy="89"/>
            </p:xfrm>
            <a:graphic>
              <a:graphicData uri="http://schemas.openxmlformats.org/presentationml/2006/ole">
                <p:oleObj spid="_x0000_s108584" name="公式" r:id="rId6" imgW="139518" imgH="76101" progId="Equation.3">
                  <p:embed/>
                </p:oleObj>
              </a:graphicData>
            </a:graphic>
          </p:graphicFrame>
          <p:graphicFrame>
            <p:nvGraphicFramePr>
              <p:cNvPr id="108580" name="Object 28"/>
              <p:cNvGraphicFramePr>
                <a:graphicFrameLocks noChangeAspect="1"/>
              </p:cNvGraphicFramePr>
              <p:nvPr/>
            </p:nvGraphicFramePr>
            <p:xfrm>
              <a:off x="865" y="2636"/>
              <a:ext cx="172" cy="253"/>
            </p:xfrm>
            <a:graphic>
              <a:graphicData uri="http://schemas.openxmlformats.org/presentationml/2006/ole">
                <p:oleObj spid="_x0000_s108585" name="公式" r:id="rId7" imgW="152334" imgH="228501" progId="Equation.3">
                  <p:embed/>
                </p:oleObj>
              </a:graphicData>
            </a:graphic>
          </p:graphicFrame>
          <p:grpSp>
            <p:nvGrpSpPr>
              <p:cNvPr id="108665" name="Group 29"/>
              <p:cNvGrpSpPr>
                <a:grpSpLocks/>
              </p:cNvGrpSpPr>
              <p:nvPr/>
            </p:nvGrpSpPr>
            <p:grpSpPr bwMode="auto">
              <a:xfrm>
                <a:off x="1120" y="2648"/>
                <a:ext cx="269" cy="268"/>
                <a:chOff x="144" y="3216"/>
                <a:chExt cx="240" cy="240"/>
              </a:xfrm>
            </p:grpSpPr>
            <p:sp>
              <p:nvSpPr>
                <p:cNvPr id="108666" name="Oval 30"/>
                <p:cNvSpPr>
                  <a:spLocks noChangeArrowheads="1"/>
                </p:cNvSpPr>
                <p:nvPr/>
              </p:nvSpPr>
              <p:spPr bwMode="auto">
                <a:xfrm>
                  <a:off x="144" y="3216"/>
                  <a:ext cx="240" cy="240"/>
                </a:xfrm>
                <a:prstGeom prst="ellipse">
                  <a:avLst/>
                </a:prstGeom>
                <a:noFill/>
                <a:ln w="38100" algn="ctr">
                  <a:solidFill>
                    <a:srgbClr val="FF9900"/>
                  </a:solidFill>
                  <a:round/>
                  <a:headEnd/>
                  <a:tailEnd/>
                </a:ln>
              </p:spPr>
              <p:txBody>
                <a:bodyPr wrap="none" anchor="ctr"/>
                <a:lstStyle/>
                <a:p>
                  <a:endParaRPr lang="zh-CN" altLang="en-US"/>
                </a:p>
              </p:txBody>
            </p:sp>
            <p:sp>
              <p:nvSpPr>
                <p:cNvPr id="108667" name="Line 31"/>
                <p:cNvSpPr>
                  <a:spLocks noChangeShapeType="1"/>
                </p:cNvSpPr>
                <p:nvPr/>
              </p:nvSpPr>
              <p:spPr bwMode="auto">
                <a:xfrm>
                  <a:off x="264" y="3216"/>
                  <a:ext cx="0" cy="240"/>
                </a:xfrm>
                <a:prstGeom prst="line">
                  <a:avLst/>
                </a:prstGeom>
                <a:noFill/>
                <a:ln w="25400">
                  <a:solidFill>
                    <a:srgbClr val="FF9900"/>
                  </a:solidFill>
                  <a:round/>
                  <a:headEnd/>
                  <a:tailEnd/>
                </a:ln>
              </p:spPr>
              <p:txBody>
                <a:bodyPr/>
                <a:lstStyle/>
                <a:p>
                  <a:endParaRPr lang="zh-CN" altLang="en-US"/>
                </a:p>
              </p:txBody>
            </p:sp>
          </p:grpSp>
        </p:grpSp>
        <p:graphicFrame>
          <p:nvGraphicFramePr>
            <p:cNvPr id="108563" name="Object 33"/>
            <p:cNvGraphicFramePr>
              <a:graphicFrameLocks noChangeAspect="1"/>
            </p:cNvGraphicFramePr>
            <p:nvPr/>
          </p:nvGraphicFramePr>
          <p:xfrm>
            <a:off x="3591" y="632"/>
            <a:ext cx="330" cy="285"/>
          </p:xfrm>
          <a:graphic>
            <a:graphicData uri="http://schemas.openxmlformats.org/presentationml/2006/ole">
              <p:oleObj spid="_x0000_s108586" name="公式" r:id="rId8" imgW="253890" imgH="228501" progId="Equation.3">
                <p:embed/>
              </p:oleObj>
            </a:graphicData>
          </a:graphic>
        </p:graphicFrame>
        <p:grpSp>
          <p:nvGrpSpPr>
            <p:cNvPr id="108641" name="Group 34"/>
            <p:cNvGrpSpPr>
              <a:grpSpLocks/>
            </p:cNvGrpSpPr>
            <p:nvPr/>
          </p:nvGrpSpPr>
          <p:grpSpPr bwMode="auto">
            <a:xfrm>
              <a:off x="1269" y="1669"/>
              <a:ext cx="335" cy="279"/>
              <a:chOff x="2855" y="1195"/>
              <a:chExt cx="335" cy="279"/>
            </a:xfrm>
          </p:grpSpPr>
          <p:sp>
            <p:nvSpPr>
              <p:cNvPr id="108664" name="Rectangle 35"/>
              <p:cNvSpPr>
                <a:spLocks noChangeArrowheads="1"/>
              </p:cNvSpPr>
              <p:nvPr/>
            </p:nvSpPr>
            <p:spPr bwMode="auto">
              <a:xfrm>
                <a:off x="3083" y="1206"/>
                <a:ext cx="107" cy="268"/>
              </a:xfrm>
              <a:prstGeom prst="rect">
                <a:avLst/>
              </a:prstGeom>
              <a:solidFill>
                <a:schemeClr val="bg1"/>
              </a:solidFill>
              <a:ln w="25400" algn="ctr">
                <a:solidFill>
                  <a:srgbClr val="3366FF"/>
                </a:solidFill>
                <a:miter lim="800000"/>
                <a:headEnd/>
                <a:tailEnd/>
              </a:ln>
            </p:spPr>
            <p:txBody>
              <a:bodyPr wrap="none" anchor="ctr"/>
              <a:lstStyle/>
              <a:p>
                <a:endParaRPr lang="zh-CN" altLang="en-US"/>
              </a:p>
            </p:txBody>
          </p:sp>
          <p:graphicFrame>
            <p:nvGraphicFramePr>
              <p:cNvPr id="108577" name="Object 36"/>
              <p:cNvGraphicFramePr>
                <a:graphicFrameLocks noChangeAspect="1"/>
              </p:cNvGraphicFramePr>
              <p:nvPr/>
            </p:nvGraphicFramePr>
            <p:xfrm>
              <a:off x="2855" y="1195"/>
              <a:ext cx="215" cy="253"/>
            </p:xfrm>
            <a:graphic>
              <a:graphicData uri="http://schemas.openxmlformats.org/presentationml/2006/ole">
                <p:oleObj spid="_x0000_s108587" name="公式" r:id="rId9" imgW="190500" imgH="228600" progId="Equation.3">
                  <p:embed/>
                </p:oleObj>
              </a:graphicData>
            </a:graphic>
          </p:graphicFrame>
        </p:grpSp>
        <p:graphicFrame>
          <p:nvGraphicFramePr>
            <p:cNvPr id="108564" name="Object 37"/>
            <p:cNvGraphicFramePr>
              <a:graphicFrameLocks noChangeAspect="1"/>
            </p:cNvGraphicFramePr>
            <p:nvPr/>
          </p:nvGraphicFramePr>
          <p:xfrm>
            <a:off x="1737" y="1543"/>
            <a:ext cx="178" cy="171"/>
          </p:xfrm>
          <a:graphic>
            <a:graphicData uri="http://schemas.openxmlformats.org/presentationml/2006/ole">
              <p:oleObj spid="_x0000_s108588" name="公式" r:id="rId10" imgW="139700" imgH="139700" progId="Equation.3">
                <p:embed/>
              </p:oleObj>
            </a:graphicData>
          </a:graphic>
        </p:graphicFrame>
        <p:graphicFrame>
          <p:nvGraphicFramePr>
            <p:cNvPr id="108565" name="Object 38"/>
            <p:cNvGraphicFramePr>
              <a:graphicFrameLocks noChangeAspect="1"/>
            </p:cNvGraphicFramePr>
            <p:nvPr/>
          </p:nvGraphicFramePr>
          <p:xfrm>
            <a:off x="1736" y="2397"/>
            <a:ext cx="153" cy="81"/>
          </p:xfrm>
          <a:graphic>
            <a:graphicData uri="http://schemas.openxmlformats.org/presentationml/2006/ole">
              <p:oleObj spid="_x0000_s108589" name="公式" r:id="rId11" imgW="139518" imgH="76101" progId="Equation.3">
                <p:embed/>
              </p:oleObj>
            </a:graphicData>
          </a:graphic>
        </p:graphicFrame>
        <p:graphicFrame>
          <p:nvGraphicFramePr>
            <p:cNvPr id="108566" name="Object 39"/>
            <p:cNvGraphicFramePr>
              <a:graphicFrameLocks noChangeAspect="1"/>
            </p:cNvGraphicFramePr>
            <p:nvPr/>
          </p:nvGraphicFramePr>
          <p:xfrm>
            <a:off x="1742" y="1881"/>
            <a:ext cx="198" cy="269"/>
          </p:xfrm>
          <a:graphic>
            <a:graphicData uri="http://schemas.openxmlformats.org/presentationml/2006/ole">
              <p:oleObj spid="_x0000_s108590" name="公式" r:id="rId12" imgW="152268" imgH="215713" progId="Equation.3">
                <p:embed/>
              </p:oleObj>
            </a:graphicData>
          </a:graphic>
        </p:graphicFrame>
        <p:grpSp>
          <p:nvGrpSpPr>
            <p:cNvPr id="108642" name="Group 40"/>
            <p:cNvGrpSpPr>
              <a:grpSpLocks/>
            </p:cNvGrpSpPr>
            <p:nvPr/>
          </p:nvGrpSpPr>
          <p:grpSpPr bwMode="auto">
            <a:xfrm>
              <a:off x="2010" y="1434"/>
              <a:ext cx="109" cy="225"/>
              <a:chOff x="2616" y="2928"/>
              <a:chExt cx="120" cy="240"/>
            </a:xfrm>
          </p:grpSpPr>
          <p:sp>
            <p:nvSpPr>
              <p:cNvPr id="108662" name="Line 41"/>
              <p:cNvSpPr>
                <a:spLocks noChangeShapeType="1"/>
              </p:cNvSpPr>
              <p:nvPr/>
            </p:nvSpPr>
            <p:spPr bwMode="auto">
              <a:xfrm>
                <a:off x="2736" y="2928"/>
                <a:ext cx="0" cy="240"/>
              </a:xfrm>
              <a:prstGeom prst="line">
                <a:avLst/>
              </a:prstGeom>
              <a:noFill/>
              <a:ln w="38100">
                <a:solidFill>
                  <a:srgbClr val="008000"/>
                </a:solidFill>
                <a:round/>
                <a:headEnd/>
                <a:tailEnd/>
              </a:ln>
            </p:spPr>
            <p:txBody>
              <a:bodyPr/>
              <a:lstStyle/>
              <a:p>
                <a:endParaRPr lang="zh-CN" altLang="en-US"/>
              </a:p>
            </p:txBody>
          </p:sp>
          <p:sp>
            <p:nvSpPr>
              <p:cNvPr id="108663" name="Line 42"/>
              <p:cNvSpPr>
                <a:spLocks noChangeShapeType="1"/>
              </p:cNvSpPr>
              <p:nvPr/>
            </p:nvSpPr>
            <p:spPr bwMode="auto">
              <a:xfrm>
                <a:off x="2616" y="2928"/>
                <a:ext cx="0" cy="240"/>
              </a:xfrm>
              <a:prstGeom prst="line">
                <a:avLst/>
              </a:prstGeom>
              <a:noFill/>
              <a:ln w="38100">
                <a:solidFill>
                  <a:srgbClr val="008000"/>
                </a:solidFill>
                <a:round/>
                <a:headEnd/>
                <a:tailEnd/>
              </a:ln>
            </p:spPr>
            <p:txBody>
              <a:bodyPr/>
              <a:lstStyle/>
              <a:p>
                <a:endParaRPr lang="zh-CN" altLang="en-US"/>
              </a:p>
            </p:txBody>
          </p:sp>
        </p:grpSp>
        <p:graphicFrame>
          <p:nvGraphicFramePr>
            <p:cNvPr id="108567" name="Object 43"/>
            <p:cNvGraphicFramePr>
              <a:graphicFrameLocks noChangeAspect="1"/>
            </p:cNvGraphicFramePr>
            <p:nvPr/>
          </p:nvGraphicFramePr>
          <p:xfrm>
            <a:off x="1712" y="1220"/>
            <a:ext cx="284" cy="278"/>
          </p:xfrm>
          <a:graphic>
            <a:graphicData uri="http://schemas.openxmlformats.org/presentationml/2006/ole">
              <p:oleObj spid="_x0000_s108591" name="公式" r:id="rId13" imgW="241300" imgH="228600" progId="Equation.3">
                <p:embed/>
              </p:oleObj>
            </a:graphicData>
          </a:graphic>
        </p:graphicFrame>
        <p:sp>
          <p:nvSpPr>
            <p:cNvPr id="108643" name="Line 44"/>
            <p:cNvSpPr>
              <a:spLocks noChangeShapeType="1"/>
            </p:cNvSpPr>
            <p:nvPr/>
          </p:nvSpPr>
          <p:spPr bwMode="auto">
            <a:xfrm>
              <a:off x="1554" y="1552"/>
              <a:ext cx="456" cy="0"/>
            </a:xfrm>
            <a:prstGeom prst="line">
              <a:avLst/>
            </a:prstGeom>
            <a:noFill/>
            <a:ln w="12700">
              <a:solidFill>
                <a:schemeClr val="tx1"/>
              </a:solidFill>
              <a:round/>
              <a:headEnd/>
              <a:tailEnd/>
            </a:ln>
          </p:spPr>
          <p:txBody>
            <a:bodyPr/>
            <a:lstStyle/>
            <a:p>
              <a:endParaRPr lang="zh-CN" altLang="en-US"/>
            </a:p>
          </p:txBody>
        </p:sp>
        <p:graphicFrame>
          <p:nvGraphicFramePr>
            <p:cNvPr id="108568" name="Object 45"/>
            <p:cNvGraphicFramePr>
              <a:graphicFrameLocks noChangeAspect="1"/>
            </p:cNvGraphicFramePr>
            <p:nvPr/>
          </p:nvGraphicFramePr>
          <p:xfrm>
            <a:off x="2118" y="1374"/>
            <a:ext cx="178" cy="171"/>
          </p:xfrm>
          <a:graphic>
            <a:graphicData uri="http://schemas.openxmlformats.org/presentationml/2006/ole">
              <p:oleObj spid="_x0000_s108592" name="公式" r:id="rId14" imgW="139700" imgH="139700" progId="Equation.3">
                <p:embed/>
              </p:oleObj>
            </a:graphicData>
          </a:graphic>
        </p:graphicFrame>
        <p:sp>
          <p:nvSpPr>
            <p:cNvPr id="108644" name="Oval 46"/>
            <p:cNvSpPr>
              <a:spLocks noChangeArrowheads="1"/>
            </p:cNvSpPr>
            <p:nvPr/>
          </p:nvSpPr>
          <p:spPr bwMode="auto">
            <a:xfrm>
              <a:off x="2292" y="1517"/>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sp>
          <p:nvSpPr>
            <p:cNvPr id="108645" name="Oval 47"/>
            <p:cNvSpPr>
              <a:spLocks noChangeArrowheads="1"/>
            </p:cNvSpPr>
            <p:nvPr/>
          </p:nvSpPr>
          <p:spPr bwMode="auto">
            <a:xfrm>
              <a:off x="3193" y="827"/>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grpSp>
          <p:nvGrpSpPr>
            <p:cNvPr id="108646" name="Group 49"/>
            <p:cNvGrpSpPr>
              <a:grpSpLocks/>
            </p:cNvGrpSpPr>
            <p:nvPr/>
          </p:nvGrpSpPr>
          <p:grpSpPr bwMode="auto">
            <a:xfrm>
              <a:off x="3588" y="1950"/>
              <a:ext cx="109" cy="225"/>
              <a:chOff x="2616" y="2928"/>
              <a:chExt cx="120" cy="240"/>
            </a:xfrm>
          </p:grpSpPr>
          <p:sp>
            <p:nvSpPr>
              <p:cNvPr id="108660" name="Line 50"/>
              <p:cNvSpPr>
                <a:spLocks noChangeShapeType="1"/>
              </p:cNvSpPr>
              <p:nvPr/>
            </p:nvSpPr>
            <p:spPr bwMode="auto">
              <a:xfrm>
                <a:off x="2736" y="2928"/>
                <a:ext cx="0" cy="240"/>
              </a:xfrm>
              <a:prstGeom prst="line">
                <a:avLst/>
              </a:prstGeom>
              <a:noFill/>
              <a:ln w="38100">
                <a:solidFill>
                  <a:srgbClr val="008000"/>
                </a:solidFill>
                <a:round/>
                <a:headEnd/>
                <a:tailEnd/>
              </a:ln>
            </p:spPr>
            <p:txBody>
              <a:bodyPr/>
              <a:lstStyle/>
              <a:p>
                <a:endParaRPr lang="zh-CN" altLang="en-US"/>
              </a:p>
            </p:txBody>
          </p:sp>
          <p:sp>
            <p:nvSpPr>
              <p:cNvPr id="108661" name="Line 51"/>
              <p:cNvSpPr>
                <a:spLocks noChangeShapeType="1"/>
              </p:cNvSpPr>
              <p:nvPr/>
            </p:nvSpPr>
            <p:spPr bwMode="auto">
              <a:xfrm>
                <a:off x="2616" y="2928"/>
                <a:ext cx="0" cy="240"/>
              </a:xfrm>
              <a:prstGeom prst="line">
                <a:avLst/>
              </a:prstGeom>
              <a:noFill/>
              <a:ln w="38100">
                <a:solidFill>
                  <a:srgbClr val="008000"/>
                </a:solidFill>
                <a:round/>
                <a:headEnd/>
                <a:tailEnd/>
              </a:ln>
            </p:spPr>
            <p:txBody>
              <a:bodyPr/>
              <a:lstStyle/>
              <a:p>
                <a:endParaRPr lang="zh-CN" altLang="en-US"/>
              </a:p>
            </p:txBody>
          </p:sp>
        </p:grpSp>
        <p:sp>
          <p:nvSpPr>
            <p:cNvPr id="108647" name="Line 52"/>
            <p:cNvSpPr>
              <a:spLocks noChangeShapeType="1"/>
            </p:cNvSpPr>
            <p:nvPr/>
          </p:nvSpPr>
          <p:spPr bwMode="auto">
            <a:xfrm>
              <a:off x="3239" y="2068"/>
              <a:ext cx="356" cy="0"/>
            </a:xfrm>
            <a:prstGeom prst="line">
              <a:avLst/>
            </a:prstGeom>
            <a:noFill/>
            <a:ln w="12700">
              <a:solidFill>
                <a:schemeClr val="tx1"/>
              </a:solidFill>
              <a:round/>
              <a:headEnd/>
              <a:tailEnd/>
            </a:ln>
          </p:spPr>
          <p:txBody>
            <a:bodyPr/>
            <a:lstStyle/>
            <a:p>
              <a:endParaRPr lang="zh-CN" altLang="en-US"/>
            </a:p>
          </p:txBody>
        </p:sp>
        <p:sp>
          <p:nvSpPr>
            <p:cNvPr id="108648" name="Line 53"/>
            <p:cNvSpPr>
              <a:spLocks noChangeShapeType="1"/>
            </p:cNvSpPr>
            <p:nvPr/>
          </p:nvSpPr>
          <p:spPr bwMode="auto">
            <a:xfrm>
              <a:off x="3706" y="2069"/>
              <a:ext cx="241" cy="0"/>
            </a:xfrm>
            <a:prstGeom prst="line">
              <a:avLst/>
            </a:prstGeom>
            <a:noFill/>
            <a:ln w="12700">
              <a:solidFill>
                <a:schemeClr val="tx1"/>
              </a:solidFill>
              <a:round/>
              <a:headEnd/>
              <a:tailEnd/>
            </a:ln>
          </p:spPr>
          <p:txBody>
            <a:bodyPr/>
            <a:lstStyle/>
            <a:p>
              <a:endParaRPr lang="zh-CN" altLang="en-US"/>
            </a:p>
          </p:txBody>
        </p:sp>
        <p:graphicFrame>
          <p:nvGraphicFramePr>
            <p:cNvPr id="108569" name="Object 54"/>
            <p:cNvGraphicFramePr>
              <a:graphicFrameLocks noChangeAspect="1"/>
            </p:cNvGraphicFramePr>
            <p:nvPr/>
          </p:nvGraphicFramePr>
          <p:xfrm>
            <a:off x="3464" y="1730"/>
            <a:ext cx="299" cy="278"/>
          </p:xfrm>
          <a:graphic>
            <a:graphicData uri="http://schemas.openxmlformats.org/presentationml/2006/ole">
              <p:oleObj spid="_x0000_s108593" name="公式" r:id="rId15" imgW="253890" imgH="228501" progId="Equation.3">
                <p:embed/>
              </p:oleObj>
            </a:graphicData>
          </a:graphic>
        </p:graphicFrame>
        <p:graphicFrame>
          <p:nvGraphicFramePr>
            <p:cNvPr id="108570" name="Object 55"/>
            <p:cNvGraphicFramePr>
              <a:graphicFrameLocks noChangeAspect="1"/>
            </p:cNvGraphicFramePr>
            <p:nvPr/>
          </p:nvGraphicFramePr>
          <p:xfrm>
            <a:off x="3417" y="1913"/>
            <a:ext cx="178" cy="171"/>
          </p:xfrm>
          <a:graphic>
            <a:graphicData uri="http://schemas.openxmlformats.org/presentationml/2006/ole">
              <p:oleObj spid="_x0000_s108594" name="公式" r:id="rId16" imgW="139700" imgH="139700" progId="Equation.3">
                <p:embed/>
              </p:oleObj>
            </a:graphicData>
          </a:graphic>
        </p:graphicFrame>
        <p:graphicFrame>
          <p:nvGraphicFramePr>
            <p:cNvPr id="108571" name="Object 56"/>
            <p:cNvGraphicFramePr>
              <a:graphicFrameLocks noChangeAspect="1"/>
            </p:cNvGraphicFramePr>
            <p:nvPr/>
          </p:nvGraphicFramePr>
          <p:xfrm>
            <a:off x="4012" y="2160"/>
            <a:ext cx="215" cy="285"/>
          </p:xfrm>
          <a:graphic>
            <a:graphicData uri="http://schemas.openxmlformats.org/presentationml/2006/ole">
              <p:oleObj spid="_x0000_s108595" name="公式" r:id="rId17" imgW="165028" imgH="228501" progId="Equation.3">
                <p:embed/>
              </p:oleObj>
            </a:graphicData>
          </a:graphic>
        </p:graphicFrame>
        <p:graphicFrame>
          <p:nvGraphicFramePr>
            <p:cNvPr id="108572" name="Object 57"/>
            <p:cNvGraphicFramePr>
              <a:graphicFrameLocks noChangeAspect="1"/>
            </p:cNvGraphicFramePr>
            <p:nvPr/>
          </p:nvGraphicFramePr>
          <p:xfrm>
            <a:off x="3998" y="2013"/>
            <a:ext cx="153" cy="147"/>
          </p:xfrm>
          <a:graphic>
            <a:graphicData uri="http://schemas.openxmlformats.org/presentationml/2006/ole">
              <p:oleObj spid="_x0000_s108596" name="公式" r:id="rId18" imgW="139700" imgH="139700" progId="Equation.3">
                <p:embed/>
              </p:oleObj>
            </a:graphicData>
          </a:graphic>
        </p:graphicFrame>
        <p:graphicFrame>
          <p:nvGraphicFramePr>
            <p:cNvPr id="108573" name="Object 58"/>
            <p:cNvGraphicFramePr>
              <a:graphicFrameLocks noChangeAspect="1"/>
            </p:cNvGraphicFramePr>
            <p:nvPr/>
          </p:nvGraphicFramePr>
          <p:xfrm>
            <a:off x="4019" y="2490"/>
            <a:ext cx="153" cy="81"/>
          </p:xfrm>
          <a:graphic>
            <a:graphicData uri="http://schemas.openxmlformats.org/presentationml/2006/ole">
              <p:oleObj spid="_x0000_s108597" name="公式" r:id="rId19" imgW="139518" imgH="76101" progId="Equation.3">
                <p:embed/>
              </p:oleObj>
            </a:graphicData>
          </a:graphic>
        </p:graphicFrame>
        <p:sp>
          <p:nvSpPr>
            <p:cNvPr id="108649" name="Oval 59"/>
            <p:cNvSpPr>
              <a:spLocks noChangeArrowheads="1"/>
            </p:cNvSpPr>
            <p:nvPr/>
          </p:nvSpPr>
          <p:spPr bwMode="auto">
            <a:xfrm>
              <a:off x="3539" y="826"/>
              <a:ext cx="68" cy="68"/>
            </a:xfrm>
            <a:prstGeom prst="ellipse">
              <a:avLst/>
            </a:prstGeom>
            <a:solidFill>
              <a:schemeClr val="bg1"/>
            </a:solidFill>
            <a:ln w="12700" algn="ctr">
              <a:solidFill>
                <a:schemeClr val="tx1"/>
              </a:solidFill>
              <a:round/>
              <a:headEnd/>
              <a:tailEnd/>
            </a:ln>
          </p:spPr>
          <p:txBody>
            <a:bodyPr wrap="none" anchor="ctr"/>
            <a:lstStyle/>
            <a:p>
              <a:endParaRPr lang="zh-CN" altLang="en-US"/>
            </a:p>
          </p:txBody>
        </p:sp>
        <p:sp>
          <p:nvSpPr>
            <p:cNvPr id="108650" name="Rectangle 60"/>
            <p:cNvSpPr>
              <a:spLocks noChangeArrowheads="1"/>
            </p:cNvSpPr>
            <p:nvPr/>
          </p:nvSpPr>
          <p:spPr bwMode="auto">
            <a:xfrm>
              <a:off x="3180" y="2171"/>
              <a:ext cx="107" cy="268"/>
            </a:xfrm>
            <a:prstGeom prst="rect">
              <a:avLst/>
            </a:prstGeom>
            <a:solidFill>
              <a:schemeClr val="bg1"/>
            </a:solidFill>
            <a:ln w="25400" algn="ctr">
              <a:solidFill>
                <a:srgbClr val="3366FF"/>
              </a:solidFill>
              <a:miter lim="800000"/>
              <a:headEnd/>
              <a:tailEnd/>
            </a:ln>
          </p:spPr>
          <p:txBody>
            <a:bodyPr wrap="none" anchor="ctr"/>
            <a:lstStyle/>
            <a:p>
              <a:endParaRPr lang="zh-CN" altLang="en-US"/>
            </a:p>
          </p:txBody>
        </p:sp>
        <p:graphicFrame>
          <p:nvGraphicFramePr>
            <p:cNvPr id="108574" name="Object 61"/>
            <p:cNvGraphicFramePr>
              <a:graphicFrameLocks noChangeAspect="1"/>
            </p:cNvGraphicFramePr>
            <p:nvPr/>
          </p:nvGraphicFramePr>
          <p:xfrm>
            <a:off x="2931" y="2171"/>
            <a:ext cx="216" cy="253"/>
          </p:xfrm>
          <a:graphic>
            <a:graphicData uri="http://schemas.openxmlformats.org/presentationml/2006/ole">
              <p:oleObj spid="_x0000_s108598" name="公式" r:id="rId20" imgW="190500" imgH="228600" progId="Equation.3">
                <p:embed/>
              </p:oleObj>
            </a:graphicData>
          </a:graphic>
        </p:graphicFrame>
        <p:grpSp>
          <p:nvGrpSpPr>
            <p:cNvPr id="108651" name="Group 65"/>
            <p:cNvGrpSpPr>
              <a:grpSpLocks/>
            </p:cNvGrpSpPr>
            <p:nvPr/>
          </p:nvGrpSpPr>
          <p:grpSpPr bwMode="auto">
            <a:xfrm>
              <a:off x="3007" y="1642"/>
              <a:ext cx="218" cy="366"/>
              <a:chOff x="2589" y="2584"/>
              <a:chExt cx="218" cy="366"/>
            </a:xfrm>
          </p:grpSpPr>
          <p:sp>
            <p:nvSpPr>
              <p:cNvPr id="108657" name="Line 66"/>
              <p:cNvSpPr>
                <a:spLocks noChangeShapeType="1"/>
              </p:cNvSpPr>
              <p:nvPr/>
            </p:nvSpPr>
            <p:spPr bwMode="auto">
              <a:xfrm>
                <a:off x="2589" y="2584"/>
                <a:ext cx="0" cy="359"/>
              </a:xfrm>
              <a:prstGeom prst="line">
                <a:avLst/>
              </a:prstGeom>
              <a:noFill/>
              <a:ln w="38100">
                <a:solidFill>
                  <a:srgbClr val="FF0000"/>
                </a:solidFill>
                <a:round/>
                <a:headEnd/>
                <a:tailEnd/>
              </a:ln>
            </p:spPr>
            <p:txBody>
              <a:bodyPr/>
              <a:lstStyle/>
              <a:p>
                <a:endParaRPr lang="zh-CN" altLang="en-US"/>
              </a:p>
            </p:txBody>
          </p:sp>
          <p:sp>
            <p:nvSpPr>
              <p:cNvPr id="108658" name="Line 67"/>
              <p:cNvSpPr>
                <a:spLocks noChangeShapeType="1"/>
              </p:cNvSpPr>
              <p:nvPr/>
            </p:nvSpPr>
            <p:spPr bwMode="auto">
              <a:xfrm flipV="1">
                <a:off x="2589" y="2609"/>
                <a:ext cx="218" cy="109"/>
              </a:xfrm>
              <a:prstGeom prst="line">
                <a:avLst/>
              </a:prstGeom>
              <a:noFill/>
              <a:ln w="12700">
                <a:solidFill>
                  <a:srgbClr val="FF0000"/>
                </a:solidFill>
                <a:round/>
                <a:headEnd/>
                <a:tailEnd/>
              </a:ln>
            </p:spPr>
            <p:txBody>
              <a:bodyPr/>
              <a:lstStyle/>
              <a:p>
                <a:endParaRPr lang="zh-CN" altLang="en-US"/>
              </a:p>
            </p:txBody>
          </p:sp>
          <p:sp>
            <p:nvSpPr>
              <p:cNvPr id="108659" name="Line 68"/>
              <p:cNvSpPr>
                <a:spLocks noChangeShapeType="1"/>
              </p:cNvSpPr>
              <p:nvPr/>
            </p:nvSpPr>
            <p:spPr bwMode="auto">
              <a:xfrm>
                <a:off x="2591" y="2842"/>
                <a:ext cx="216" cy="108"/>
              </a:xfrm>
              <a:prstGeom prst="line">
                <a:avLst/>
              </a:prstGeom>
              <a:noFill/>
              <a:ln w="12700">
                <a:solidFill>
                  <a:srgbClr val="FF0000"/>
                </a:solidFill>
                <a:round/>
                <a:headEnd/>
                <a:tailEnd type="triangle" w="med" len="lg"/>
              </a:ln>
            </p:spPr>
            <p:txBody>
              <a:bodyPr/>
              <a:lstStyle/>
              <a:p>
                <a:endParaRPr lang="zh-CN" altLang="en-US"/>
              </a:p>
            </p:txBody>
          </p:sp>
        </p:grpSp>
        <p:sp>
          <p:nvSpPr>
            <p:cNvPr id="108652" name="Line 69"/>
            <p:cNvSpPr>
              <a:spLocks noChangeShapeType="1"/>
            </p:cNvSpPr>
            <p:nvPr/>
          </p:nvSpPr>
          <p:spPr bwMode="auto">
            <a:xfrm flipH="1">
              <a:off x="2804" y="1830"/>
              <a:ext cx="203" cy="0"/>
            </a:xfrm>
            <a:prstGeom prst="line">
              <a:avLst/>
            </a:prstGeom>
            <a:noFill/>
            <a:ln w="12700">
              <a:solidFill>
                <a:schemeClr val="tx1"/>
              </a:solidFill>
              <a:round/>
              <a:headEnd/>
              <a:tailEnd/>
            </a:ln>
          </p:spPr>
          <p:txBody>
            <a:bodyPr/>
            <a:lstStyle/>
            <a:p>
              <a:endParaRPr lang="zh-CN" altLang="en-US"/>
            </a:p>
          </p:txBody>
        </p:sp>
        <p:sp>
          <p:nvSpPr>
            <p:cNvPr id="108653" name="Line 70"/>
            <p:cNvSpPr>
              <a:spLocks noChangeShapeType="1"/>
            </p:cNvSpPr>
            <p:nvPr/>
          </p:nvSpPr>
          <p:spPr bwMode="auto">
            <a:xfrm>
              <a:off x="2804" y="1728"/>
              <a:ext cx="0" cy="102"/>
            </a:xfrm>
            <a:prstGeom prst="line">
              <a:avLst/>
            </a:prstGeom>
            <a:noFill/>
            <a:ln w="12700">
              <a:solidFill>
                <a:schemeClr val="tx1"/>
              </a:solidFill>
              <a:round/>
              <a:headEnd/>
              <a:tailEnd/>
            </a:ln>
          </p:spPr>
          <p:txBody>
            <a:bodyPr/>
            <a:lstStyle/>
            <a:p>
              <a:endParaRPr lang="zh-CN" altLang="en-US"/>
            </a:p>
          </p:txBody>
        </p:sp>
        <p:sp>
          <p:nvSpPr>
            <p:cNvPr id="108654" name="Line 76"/>
            <p:cNvSpPr>
              <a:spLocks noChangeShapeType="1"/>
            </p:cNvSpPr>
            <p:nvPr/>
          </p:nvSpPr>
          <p:spPr bwMode="auto">
            <a:xfrm>
              <a:off x="2831" y="1398"/>
              <a:ext cx="388" cy="0"/>
            </a:xfrm>
            <a:prstGeom prst="line">
              <a:avLst/>
            </a:prstGeom>
            <a:noFill/>
            <a:ln w="12700">
              <a:solidFill>
                <a:schemeClr val="tx1"/>
              </a:solidFill>
              <a:round/>
              <a:headEnd/>
              <a:tailEnd/>
            </a:ln>
          </p:spPr>
          <p:txBody>
            <a:bodyPr/>
            <a:lstStyle/>
            <a:p>
              <a:endParaRPr lang="zh-CN" altLang="en-US"/>
            </a:p>
          </p:txBody>
        </p:sp>
        <p:sp>
          <p:nvSpPr>
            <p:cNvPr id="108655" name="Oval 77"/>
            <p:cNvSpPr>
              <a:spLocks noChangeArrowheads="1"/>
            </p:cNvSpPr>
            <p:nvPr/>
          </p:nvSpPr>
          <p:spPr bwMode="auto">
            <a:xfrm>
              <a:off x="3193" y="1359"/>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sp>
          <p:nvSpPr>
            <p:cNvPr id="108656" name="Oval 78"/>
            <p:cNvSpPr>
              <a:spLocks noChangeArrowheads="1"/>
            </p:cNvSpPr>
            <p:nvPr/>
          </p:nvSpPr>
          <p:spPr bwMode="auto">
            <a:xfrm>
              <a:off x="3193" y="2041"/>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graphicFrame>
          <p:nvGraphicFramePr>
            <p:cNvPr id="108575" name="Object 79"/>
            <p:cNvGraphicFramePr>
              <a:graphicFrameLocks noChangeAspect="1"/>
            </p:cNvGraphicFramePr>
            <p:nvPr/>
          </p:nvGraphicFramePr>
          <p:xfrm>
            <a:off x="2782" y="1438"/>
            <a:ext cx="200" cy="239"/>
          </p:xfrm>
          <a:graphic>
            <a:graphicData uri="http://schemas.openxmlformats.org/presentationml/2006/ole">
              <p:oleObj spid="_x0000_s108599" name="公式" r:id="rId21" imgW="177569" imgH="215619" progId="Equation.3">
                <p:embed/>
              </p:oleObj>
            </a:graphicData>
          </a:graphic>
        </p:graphicFrame>
        <p:graphicFrame>
          <p:nvGraphicFramePr>
            <p:cNvPr id="108576" name="Object 80"/>
            <p:cNvGraphicFramePr>
              <a:graphicFrameLocks noChangeAspect="1"/>
            </p:cNvGraphicFramePr>
            <p:nvPr/>
          </p:nvGraphicFramePr>
          <p:xfrm>
            <a:off x="3188" y="1718"/>
            <a:ext cx="200" cy="239"/>
          </p:xfrm>
          <a:graphic>
            <a:graphicData uri="http://schemas.openxmlformats.org/presentationml/2006/ole">
              <p:oleObj spid="_x0000_s108600" name="公式" r:id="rId22" imgW="177569" imgH="215619" progId="Equation.3">
                <p:embed/>
              </p:oleObj>
            </a:graphicData>
          </a:graphic>
        </p:graphicFrame>
      </p:grpSp>
      <p:grpSp>
        <p:nvGrpSpPr>
          <p:cNvPr id="10" name="Group 191"/>
          <p:cNvGrpSpPr>
            <a:grpSpLocks/>
          </p:cNvGrpSpPr>
          <p:nvPr/>
        </p:nvGrpSpPr>
        <p:grpSpPr bwMode="auto">
          <a:xfrm>
            <a:off x="3976688" y="4114800"/>
            <a:ext cx="5037137" cy="2355850"/>
            <a:chOff x="2577" y="2505"/>
            <a:chExt cx="3173" cy="1484"/>
          </a:xfrm>
        </p:grpSpPr>
        <p:sp>
          <p:nvSpPr>
            <p:cNvPr id="108590" name="Oval 84"/>
            <p:cNvSpPr>
              <a:spLocks noChangeArrowheads="1"/>
            </p:cNvSpPr>
            <p:nvPr/>
          </p:nvSpPr>
          <p:spPr bwMode="auto">
            <a:xfrm>
              <a:off x="4481" y="3802"/>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graphicFrame>
          <p:nvGraphicFramePr>
            <p:cNvPr id="108546" name="Object 85"/>
            <p:cNvGraphicFramePr>
              <a:graphicFrameLocks noChangeAspect="1"/>
            </p:cNvGraphicFramePr>
            <p:nvPr/>
          </p:nvGraphicFramePr>
          <p:xfrm>
            <a:off x="5164" y="3060"/>
            <a:ext cx="243" cy="239"/>
          </p:xfrm>
          <a:graphic>
            <a:graphicData uri="http://schemas.openxmlformats.org/presentationml/2006/ole">
              <p:oleObj spid="_x0000_s108601" name="公式" r:id="rId23" imgW="215619" imgH="215619" progId="Equation.3">
                <p:embed/>
              </p:oleObj>
            </a:graphicData>
          </a:graphic>
        </p:graphicFrame>
        <p:grpSp>
          <p:nvGrpSpPr>
            <p:cNvPr id="108591" name="Group 190"/>
            <p:cNvGrpSpPr>
              <a:grpSpLocks/>
            </p:cNvGrpSpPr>
            <p:nvPr/>
          </p:nvGrpSpPr>
          <p:grpSpPr bwMode="auto">
            <a:xfrm>
              <a:off x="4449" y="3837"/>
              <a:ext cx="152" cy="152"/>
              <a:chOff x="4440" y="3837"/>
              <a:chExt cx="152" cy="152"/>
            </a:xfrm>
          </p:grpSpPr>
          <p:sp>
            <p:nvSpPr>
              <p:cNvPr id="108624" name="Line 83"/>
              <p:cNvSpPr>
                <a:spLocks noChangeShapeType="1"/>
              </p:cNvSpPr>
              <p:nvPr/>
            </p:nvSpPr>
            <p:spPr bwMode="auto">
              <a:xfrm>
                <a:off x="4515" y="3837"/>
                <a:ext cx="0" cy="152"/>
              </a:xfrm>
              <a:prstGeom prst="line">
                <a:avLst/>
              </a:prstGeom>
              <a:noFill/>
              <a:ln w="12700">
                <a:solidFill>
                  <a:schemeClr val="tx1"/>
                </a:solidFill>
                <a:round/>
                <a:headEnd/>
                <a:tailEnd/>
              </a:ln>
            </p:spPr>
            <p:txBody>
              <a:bodyPr/>
              <a:lstStyle/>
              <a:p>
                <a:endParaRPr lang="zh-CN" altLang="en-US"/>
              </a:p>
            </p:txBody>
          </p:sp>
          <p:sp>
            <p:nvSpPr>
              <p:cNvPr id="108625" name="Line 86"/>
              <p:cNvSpPr>
                <a:spLocks noChangeShapeType="1"/>
              </p:cNvSpPr>
              <p:nvPr/>
            </p:nvSpPr>
            <p:spPr bwMode="auto">
              <a:xfrm>
                <a:off x="4440" y="3989"/>
                <a:ext cx="152" cy="0"/>
              </a:xfrm>
              <a:prstGeom prst="line">
                <a:avLst/>
              </a:prstGeom>
              <a:noFill/>
              <a:ln w="38100">
                <a:solidFill>
                  <a:schemeClr val="tx1"/>
                </a:solidFill>
                <a:round/>
                <a:headEnd/>
                <a:tailEnd/>
              </a:ln>
            </p:spPr>
            <p:txBody>
              <a:bodyPr/>
              <a:lstStyle/>
              <a:p>
                <a:endParaRPr lang="zh-CN" altLang="en-US"/>
              </a:p>
            </p:txBody>
          </p:sp>
        </p:grpSp>
        <p:sp>
          <p:nvSpPr>
            <p:cNvPr id="108592" name="Line 87"/>
            <p:cNvSpPr>
              <a:spLocks noChangeShapeType="1"/>
            </p:cNvSpPr>
            <p:nvPr/>
          </p:nvSpPr>
          <p:spPr bwMode="auto">
            <a:xfrm flipH="1">
              <a:off x="2965" y="2851"/>
              <a:ext cx="750" cy="0"/>
            </a:xfrm>
            <a:prstGeom prst="line">
              <a:avLst/>
            </a:prstGeom>
            <a:noFill/>
            <a:ln w="12700">
              <a:solidFill>
                <a:schemeClr val="tx1"/>
              </a:solidFill>
              <a:round/>
              <a:headEnd/>
              <a:tailEnd/>
            </a:ln>
          </p:spPr>
          <p:txBody>
            <a:bodyPr/>
            <a:lstStyle/>
            <a:p>
              <a:endParaRPr lang="zh-CN" altLang="en-US"/>
            </a:p>
          </p:txBody>
        </p:sp>
        <p:sp>
          <p:nvSpPr>
            <p:cNvPr id="108593" name="Line 88"/>
            <p:cNvSpPr>
              <a:spLocks noChangeShapeType="1"/>
            </p:cNvSpPr>
            <p:nvPr/>
          </p:nvSpPr>
          <p:spPr bwMode="auto">
            <a:xfrm>
              <a:off x="2969" y="3839"/>
              <a:ext cx="2482" cy="0"/>
            </a:xfrm>
            <a:prstGeom prst="line">
              <a:avLst/>
            </a:prstGeom>
            <a:noFill/>
            <a:ln w="12700">
              <a:solidFill>
                <a:schemeClr val="tx1"/>
              </a:solidFill>
              <a:round/>
              <a:headEnd/>
              <a:tailEnd/>
            </a:ln>
          </p:spPr>
          <p:txBody>
            <a:bodyPr/>
            <a:lstStyle/>
            <a:p>
              <a:endParaRPr lang="zh-CN" altLang="en-US"/>
            </a:p>
          </p:txBody>
        </p:sp>
        <p:sp>
          <p:nvSpPr>
            <p:cNvPr id="108594" name="Line 89"/>
            <p:cNvSpPr>
              <a:spLocks noChangeShapeType="1"/>
            </p:cNvSpPr>
            <p:nvPr/>
          </p:nvSpPr>
          <p:spPr bwMode="auto">
            <a:xfrm flipV="1">
              <a:off x="4521" y="2871"/>
              <a:ext cx="0" cy="974"/>
            </a:xfrm>
            <a:prstGeom prst="line">
              <a:avLst/>
            </a:prstGeom>
            <a:noFill/>
            <a:ln w="12700">
              <a:solidFill>
                <a:schemeClr val="tx1"/>
              </a:solidFill>
              <a:round/>
              <a:headEnd/>
              <a:tailEnd/>
            </a:ln>
          </p:spPr>
          <p:txBody>
            <a:bodyPr/>
            <a:lstStyle/>
            <a:p>
              <a:endParaRPr lang="zh-CN" altLang="en-US"/>
            </a:p>
          </p:txBody>
        </p:sp>
        <p:sp>
          <p:nvSpPr>
            <p:cNvPr id="108595" name="Line 90"/>
            <p:cNvSpPr>
              <a:spLocks noChangeShapeType="1"/>
            </p:cNvSpPr>
            <p:nvPr/>
          </p:nvSpPr>
          <p:spPr bwMode="auto">
            <a:xfrm flipV="1">
              <a:off x="3490" y="2846"/>
              <a:ext cx="0" cy="980"/>
            </a:xfrm>
            <a:prstGeom prst="line">
              <a:avLst/>
            </a:prstGeom>
            <a:noFill/>
            <a:ln w="12700">
              <a:solidFill>
                <a:schemeClr val="tx1"/>
              </a:solidFill>
              <a:round/>
              <a:headEnd/>
              <a:tailEnd/>
            </a:ln>
          </p:spPr>
          <p:txBody>
            <a:bodyPr/>
            <a:lstStyle/>
            <a:p>
              <a:endParaRPr lang="zh-CN" altLang="en-US"/>
            </a:p>
          </p:txBody>
        </p:sp>
        <p:sp>
          <p:nvSpPr>
            <p:cNvPr id="108596" name="Line 91"/>
            <p:cNvSpPr>
              <a:spLocks noChangeShapeType="1"/>
            </p:cNvSpPr>
            <p:nvPr/>
          </p:nvSpPr>
          <p:spPr bwMode="auto">
            <a:xfrm>
              <a:off x="3934" y="3033"/>
              <a:ext cx="0" cy="804"/>
            </a:xfrm>
            <a:prstGeom prst="line">
              <a:avLst/>
            </a:prstGeom>
            <a:noFill/>
            <a:ln w="12700">
              <a:solidFill>
                <a:schemeClr val="tx1"/>
              </a:solidFill>
              <a:round/>
              <a:headEnd/>
              <a:tailEnd/>
            </a:ln>
          </p:spPr>
          <p:txBody>
            <a:bodyPr/>
            <a:lstStyle/>
            <a:p>
              <a:endParaRPr lang="zh-CN" altLang="en-US"/>
            </a:p>
          </p:txBody>
        </p:sp>
        <p:sp>
          <p:nvSpPr>
            <p:cNvPr id="108597" name="Rectangle 92"/>
            <p:cNvSpPr>
              <a:spLocks noChangeArrowheads="1"/>
            </p:cNvSpPr>
            <p:nvPr/>
          </p:nvSpPr>
          <p:spPr bwMode="auto">
            <a:xfrm>
              <a:off x="3433" y="3199"/>
              <a:ext cx="107" cy="268"/>
            </a:xfrm>
            <a:prstGeom prst="rect">
              <a:avLst/>
            </a:prstGeom>
            <a:solidFill>
              <a:schemeClr val="bg1"/>
            </a:solidFill>
            <a:ln w="25400" algn="ctr">
              <a:solidFill>
                <a:srgbClr val="3366FF"/>
              </a:solidFill>
              <a:miter lim="800000"/>
              <a:headEnd/>
              <a:tailEnd/>
            </a:ln>
          </p:spPr>
          <p:txBody>
            <a:bodyPr wrap="none" anchor="ctr"/>
            <a:lstStyle/>
            <a:p>
              <a:endParaRPr lang="zh-CN" altLang="en-US"/>
            </a:p>
          </p:txBody>
        </p:sp>
        <p:graphicFrame>
          <p:nvGraphicFramePr>
            <p:cNvPr id="108547" name="Object 93"/>
            <p:cNvGraphicFramePr>
              <a:graphicFrameLocks noChangeAspect="1"/>
            </p:cNvGraphicFramePr>
            <p:nvPr/>
          </p:nvGraphicFramePr>
          <p:xfrm>
            <a:off x="3565" y="3201"/>
            <a:ext cx="229" cy="253"/>
          </p:xfrm>
          <a:graphic>
            <a:graphicData uri="http://schemas.openxmlformats.org/presentationml/2006/ole">
              <p:oleObj spid="_x0000_s108602" name="公式" r:id="rId24" imgW="203112" imgH="228501" progId="Equation.3">
                <p:embed/>
              </p:oleObj>
            </a:graphicData>
          </a:graphic>
        </p:graphicFrame>
        <p:graphicFrame>
          <p:nvGraphicFramePr>
            <p:cNvPr id="108548" name="Object 94"/>
            <p:cNvGraphicFramePr>
              <a:graphicFrameLocks noChangeAspect="1"/>
            </p:cNvGraphicFramePr>
            <p:nvPr/>
          </p:nvGraphicFramePr>
          <p:xfrm>
            <a:off x="3159" y="2871"/>
            <a:ext cx="178" cy="171"/>
          </p:xfrm>
          <a:graphic>
            <a:graphicData uri="http://schemas.openxmlformats.org/presentationml/2006/ole">
              <p:oleObj spid="_x0000_s108603" name="公式" r:id="rId25" imgW="139700" imgH="139700" progId="Equation.3">
                <p:embed/>
              </p:oleObj>
            </a:graphicData>
          </a:graphic>
        </p:graphicFrame>
        <p:graphicFrame>
          <p:nvGraphicFramePr>
            <p:cNvPr id="108549" name="Object 95"/>
            <p:cNvGraphicFramePr>
              <a:graphicFrameLocks noChangeAspect="1"/>
            </p:cNvGraphicFramePr>
            <p:nvPr/>
          </p:nvGraphicFramePr>
          <p:xfrm>
            <a:off x="3159" y="3709"/>
            <a:ext cx="153" cy="81"/>
          </p:xfrm>
          <a:graphic>
            <a:graphicData uri="http://schemas.openxmlformats.org/presentationml/2006/ole">
              <p:oleObj spid="_x0000_s108604" name="公式" r:id="rId26" imgW="139518" imgH="76101" progId="Equation.3">
                <p:embed/>
              </p:oleObj>
            </a:graphicData>
          </a:graphic>
        </p:graphicFrame>
        <p:graphicFrame>
          <p:nvGraphicFramePr>
            <p:cNvPr id="108550" name="Object 96"/>
            <p:cNvGraphicFramePr>
              <a:graphicFrameLocks noChangeAspect="1"/>
            </p:cNvGraphicFramePr>
            <p:nvPr/>
          </p:nvGraphicFramePr>
          <p:xfrm>
            <a:off x="3139" y="3227"/>
            <a:ext cx="198" cy="269"/>
          </p:xfrm>
          <a:graphic>
            <a:graphicData uri="http://schemas.openxmlformats.org/presentationml/2006/ole">
              <p:oleObj spid="_x0000_s108605" name="公式" r:id="rId27" imgW="152268" imgH="215713" progId="Equation.3">
                <p:embed/>
              </p:oleObj>
            </a:graphicData>
          </a:graphic>
        </p:graphicFrame>
        <p:sp>
          <p:nvSpPr>
            <p:cNvPr id="108598" name="Oval 97"/>
            <p:cNvSpPr>
              <a:spLocks noChangeArrowheads="1"/>
            </p:cNvSpPr>
            <p:nvPr/>
          </p:nvSpPr>
          <p:spPr bwMode="auto">
            <a:xfrm>
              <a:off x="3455" y="3802"/>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sp>
          <p:nvSpPr>
            <p:cNvPr id="108599" name="Oval 98"/>
            <p:cNvSpPr>
              <a:spLocks noChangeArrowheads="1"/>
            </p:cNvSpPr>
            <p:nvPr/>
          </p:nvSpPr>
          <p:spPr bwMode="auto">
            <a:xfrm>
              <a:off x="4915" y="2506"/>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graphicFrame>
          <p:nvGraphicFramePr>
            <p:cNvPr id="108551" name="Object 99"/>
            <p:cNvGraphicFramePr>
              <a:graphicFrameLocks noChangeAspect="1"/>
            </p:cNvGraphicFramePr>
            <p:nvPr/>
          </p:nvGraphicFramePr>
          <p:xfrm>
            <a:off x="5535" y="3024"/>
            <a:ext cx="215" cy="285"/>
          </p:xfrm>
          <a:graphic>
            <a:graphicData uri="http://schemas.openxmlformats.org/presentationml/2006/ole">
              <p:oleObj spid="_x0000_s108606" name="公式" r:id="rId28" imgW="165028" imgH="228501" progId="Equation.3">
                <p:embed/>
              </p:oleObj>
            </a:graphicData>
          </a:graphic>
        </p:graphicFrame>
        <p:graphicFrame>
          <p:nvGraphicFramePr>
            <p:cNvPr id="108552" name="Object 100"/>
            <p:cNvGraphicFramePr>
              <a:graphicFrameLocks noChangeAspect="1"/>
            </p:cNvGraphicFramePr>
            <p:nvPr/>
          </p:nvGraphicFramePr>
          <p:xfrm>
            <a:off x="5522" y="2541"/>
            <a:ext cx="153" cy="147"/>
          </p:xfrm>
          <a:graphic>
            <a:graphicData uri="http://schemas.openxmlformats.org/presentationml/2006/ole">
              <p:oleObj spid="_x0000_s108607" name="公式" r:id="rId29" imgW="139700" imgH="139700" progId="Equation.3">
                <p:embed/>
              </p:oleObj>
            </a:graphicData>
          </a:graphic>
        </p:graphicFrame>
        <p:graphicFrame>
          <p:nvGraphicFramePr>
            <p:cNvPr id="108553" name="Object 101"/>
            <p:cNvGraphicFramePr>
              <a:graphicFrameLocks noChangeAspect="1"/>
            </p:cNvGraphicFramePr>
            <p:nvPr/>
          </p:nvGraphicFramePr>
          <p:xfrm>
            <a:off x="5522" y="3735"/>
            <a:ext cx="153" cy="81"/>
          </p:xfrm>
          <a:graphic>
            <a:graphicData uri="http://schemas.openxmlformats.org/presentationml/2006/ole">
              <p:oleObj spid="_x0000_s108608" name="公式" r:id="rId30" imgW="139518" imgH="76101" progId="Equation.3">
                <p:embed/>
              </p:oleObj>
            </a:graphicData>
          </a:graphic>
        </p:graphicFrame>
        <p:graphicFrame>
          <p:nvGraphicFramePr>
            <p:cNvPr id="108554" name="Object 102"/>
            <p:cNvGraphicFramePr>
              <a:graphicFrameLocks noChangeAspect="1"/>
            </p:cNvGraphicFramePr>
            <p:nvPr/>
          </p:nvGraphicFramePr>
          <p:xfrm>
            <a:off x="4658" y="3024"/>
            <a:ext cx="216" cy="253"/>
          </p:xfrm>
          <a:graphic>
            <a:graphicData uri="http://schemas.openxmlformats.org/presentationml/2006/ole">
              <p:oleObj spid="_x0000_s108609" name="公式" r:id="rId31" imgW="190500" imgH="228600" progId="Equation.3">
                <p:embed/>
              </p:oleObj>
            </a:graphicData>
          </a:graphic>
        </p:graphicFrame>
        <p:sp>
          <p:nvSpPr>
            <p:cNvPr id="108600" name="Line 104"/>
            <p:cNvSpPr>
              <a:spLocks noChangeShapeType="1"/>
            </p:cNvSpPr>
            <p:nvPr/>
          </p:nvSpPr>
          <p:spPr bwMode="auto">
            <a:xfrm>
              <a:off x="4531" y="2533"/>
              <a:ext cx="920" cy="0"/>
            </a:xfrm>
            <a:prstGeom prst="line">
              <a:avLst/>
            </a:prstGeom>
            <a:noFill/>
            <a:ln w="12700">
              <a:solidFill>
                <a:schemeClr val="tx1"/>
              </a:solidFill>
              <a:round/>
              <a:headEnd/>
              <a:tailEnd/>
            </a:ln>
          </p:spPr>
          <p:txBody>
            <a:bodyPr/>
            <a:lstStyle/>
            <a:p>
              <a:endParaRPr lang="zh-CN" altLang="en-US"/>
            </a:p>
          </p:txBody>
        </p:sp>
        <p:sp>
          <p:nvSpPr>
            <p:cNvPr id="108601" name="Line 105"/>
            <p:cNvSpPr>
              <a:spLocks noChangeShapeType="1"/>
            </p:cNvSpPr>
            <p:nvPr/>
          </p:nvSpPr>
          <p:spPr bwMode="auto">
            <a:xfrm>
              <a:off x="5451" y="2541"/>
              <a:ext cx="0" cy="1294"/>
            </a:xfrm>
            <a:prstGeom prst="line">
              <a:avLst/>
            </a:prstGeom>
            <a:noFill/>
            <a:ln w="12700">
              <a:solidFill>
                <a:schemeClr val="tx1"/>
              </a:solidFill>
              <a:round/>
              <a:headEnd/>
              <a:tailEnd/>
            </a:ln>
          </p:spPr>
          <p:txBody>
            <a:bodyPr/>
            <a:lstStyle/>
            <a:p>
              <a:endParaRPr lang="zh-CN" altLang="en-US"/>
            </a:p>
          </p:txBody>
        </p:sp>
        <p:sp>
          <p:nvSpPr>
            <p:cNvPr id="108602" name="Rectangle 106"/>
            <p:cNvSpPr>
              <a:spLocks noChangeArrowheads="1"/>
            </p:cNvSpPr>
            <p:nvPr/>
          </p:nvSpPr>
          <p:spPr bwMode="auto">
            <a:xfrm>
              <a:off x="5402" y="3035"/>
              <a:ext cx="107" cy="268"/>
            </a:xfrm>
            <a:prstGeom prst="rect">
              <a:avLst/>
            </a:prstGeom>
            <a:solidFill>
              <a:schemeClr val="bg1"/>
            </a:solidFill>
            <a:ln w="25400" algn="ctr">
              <a:solidFill>
                <a:srgbClr val="3366FF"/>
              </a:solidFill>
              <a:miter lim="800000"/>
              <a:headEnd/>
              <a:tailEnd/>
            </a:ln>
          </p:spPr>
          <p:txBody>
            <a:bodyPr wrap="none" anchor="ctr"/>
            <a:lstStyle/>
            <a:p>
              <a:endParaRPr lang="zh-CN" altLang="en-US"/>
            </a:p>
          </p:txBody>
        </p:sp>
        <p:sp>
          <p:nvSpPr>
            <p:cNvPr id="108603" name="Oval 107"/>
            <p:cNvSpPr>
              <a:spLocks noChangeArrowheads="1"/>
            </p:cNvSpPr>
            <p:nvPr/>
          </p:nvSpPr>
          <p:spPr bwMode="auto">
            <a:xfrm>
              <a:off x="4915" y="3804"/>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sp>
          <p:nvSpPr>
            <p:cNvPr id="108604" name="Line 112"/>
            <p:cNvSpPr>
              <a:spLocks noChangeShapeType="1"/>
            </p:cNvSpPr>
            <p:nvPr/>
          </p:nvSpPr>
          <p:spPr bwMode="auto">
            <a:xfrm flipV="1">
              <a:off x="4951" y="2566"/>
              <a:ext cx="0" cy="1271"/>
            </a:xfrm>
            <a:prstGeom prst="line">
              <a:avLst/>
            </a:prstGeom>
            <a:noFill/>
            <a:ln w="12700">
              <a:solidFill>
                <a:schemeClr val="tx1"/>
              </a:solidFill>
              <a:round/>
              <a:headEnd/>
              <a:tailEnd/>
            </a:ln>
          </p:spPr>
          <p:txBody>
            <a:bodyPr/>
            <a:lstStyle/>
            <a:p>
              <a:endParaRPr lang="zh-CN" altLang="en-US"/>
            </a:p>
          </p:txBody>
        </p:sp>
        <p:sp>
          <p:nvSpPr>
            <p:cNvPr id="108605" name="Rectangle 113"/>
            <p:cNvSpPr>
              <a:spLocks noChangeArrowheads="1"/>
            </p:cNvSpPr>
            <p:nvPr/>
          </p:nvSpPr>
          <p:spPr bwMode="auto">
            <a:xfrm>
              <a:off x="4899" y="3024"/>
              <a:ext cx="107" cy="268"/>
            </a:xfrm>
            <a:prstGeom prst="rect">
              <a:avLst/>
            </a:prstGeom>
            <a:solidFill>
              <a:schemeClr val="bg1"/>
            </a:solidFill>
            <a:ln w="25400" algn="ctr">
              <a:solidFill>
                <a:srgbClr val="3366FF"/>
              </a:solidFill>
              <a:miter lim="800000"/>
              <a:headEnd/>
              <a:tailEnd/>
            </a:ln>
          </p:spPr>
          <p:txBody>
            <a:bodyPr wrap="none" anchor="ctr"/>
            <a:lstStyle/>
            <a:p>
              <a:endParaRPr lang="zh-CN" altLang="en-US"/>
            </a:p>
          </p:txBody>
        </p:sp>
        <p:sp>
          <p:nvSpPr>
            <p:cNvPr id="108606" name="Oval 118"/>
            <p:cNvSpPr>
              <a:spLocks noChangeArrowheads="1"/>
            </p:cNvSpPr>
            <p:nvPr/>
          </p:nvSpPr>
          <p:spPr bwMode="auto">
            <a:xfrm>
              <a:off x="3459" y="2821"/>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grpSp>
          <p:nvGrpSpPr>
            <p:cNvPr id="108607" name="Group 120"/>
            <p:cNvGrpSpPr>
              <a:grpSpLocks/>
            </p:cNvGrpSpPr>
            <p:nvPr/>
          </p:nvGrpSpPr>
          <p:grpSpPr bwMode="auto">
            <a:xfrm>
              <a:off x="3723" y="2668"/>
              <a:ext cx="218" cy="366"/>
              <a:chOff x="2589" y="2584"/>
              <a:chExt cx="218" cy="366"/>
            </a:xfrm>
          </p:grpSpPr>
          <p:sp>
            <p:nvSpPr>
              <p:cNvPr id="108621" name="Line 121"/>
              <p:cNvSpPr>
                <a:spLocks noChangeShapeType="1"/>
              </p:cNvSpPr>
              <p:nvPr/>
            </p:nvSpPr>
            <p:spPr bwMode="auto">
              <a:xfrm>
                <a:off x="2589" y="2584"/>
                <a:ext cx="0" cy="359"/>
              </a:xfrm>
              <a:prstGeom prst="line">
                <a:avLst/>
              </a:prstGeom>
              <a:noFill/>
              <a:ln w="38100">
                <a:solidFill>
                  <a:srgbClr val="FF0000"/>
                </a:solidFill>
                <a:round/>
                <a:headEnd/>
                <a:tailEnd/>
              </a:ln>
            </p:spPr>
            <p:txBody>
              <a:bodyPr/>
              <a:lstStyle/>
              <a:p>
                <a:endParaRPr lang="zh-CN" altLang="en-US"/>
              </a:p>
            </p:txBody>
          </p:sp>
          <p:sp>
            <p:nvSpPr>
              <p:cNvPr id="108622" name="Line 122"/>
              <p:cNvSpPr>
                <a:spLocks noChangeShapeType="1"/>
              </p:cNvSpPr>
              <p:nvPr/>
            </p:nvSpPr>
            <p:spPr bwMode="auto">
              <a:xfrm flipV="1">
                <a:off x="2589" y="2609"/>
                <a:ext cx="218" cy="109"/>
              </a:xfrm>
              <a:prstGeom prst="line">
                <a:avLst/>
              </a:prstGeom>
              <a:noFill/>
              <a:ln w="12700">
                <a:solidFill>
                  <a:srgbClr val="FF0000"/>
                </a:solidFill>
                <a:round/>
                <a:headEnd/>
                <a:tailEnd type="triangle" w="med" len="lg"/>
              </a:ln>
            </p:spPr>
            <p:txBody>
              <a:bodyPr/>
              <a:lstStyle/>
              <a:p>
                <a:endParaRPr lang="zh-CN" altLang="en-US"/>
              </a:p>
            </p:txBody>
          </p:sp>
          <p:sp>
            <p:nvSpPr>
              <p:cNvPr id="108623" name="Line 123"/>
              <p:cNvSpPr>
                <a:spLocks noChangeShapeType="1"/>
              </p:cNvSpPr>
              <p:nvPr/>
            </p:nvSpPr>
            <p:spPr bwMode="auto">
              <a:xfrm>
                <a:off x="2591" y="2842"/>
                <a:ext cx="216" cy="108"/>
              </a:xfrm>
              <a:prstGeom prst="line">
                <a:avLst/>
              </a:prstGeom>
              <a:noFill/>
              <a:ln w="12700">
                <a:solidFill>
                  <a:srgbClr val="FF0000"/>
                </a:solidFill>
                <a:round/>
                <a:headEnd/>
                <a:tailEnd type="none" w="med" len="lg"/>
              </a:ln>
            </p:spPr>
            <p:txBody>
              <a:bodyPr/>
              <a:lstStyle/>
              <a:p>
                <a:endParaRPr lang="zh-CN" altLang="en-US"/>
              </a:p>
            </p:txBody>
          </p:sp>
        </p:grpSp>
        <p:sp>
          <p:nvSpPr>
            <p:cNvPr id="108608" name="Line 124"/>
            <p:cNvSpPr>
              <a:spLocks noChangeShapeType="1"/>
            </p:cNvSpPr>
            <p:nvPr/>
          </p:nvSpPr>
          <p:spPr bwMode="auto">
            <a:xfrm>
              <a:off x="3943" y="2703"/>
              <a:ext cx="356" cy="0"/>
            </a:xfrm>
            <a:prstGeom prst="line">
              <a:avLst/>
            </a:prstGeom>
            <a:noFill/>
            <a:ln w="12700">
              <a:solidFill>
                <a:schemeClr val="tx1"/>
              </a:solidFill>
              <a:round/>
              <a:headEnd/>
              <a:tailEnd/>
            </a:ln>
          </p:spPr>
          <p:txBody>
            <a:bodyPr/>
            <a:lstStyle/>
            <a:p>
              <a:endParaRPr lang="zh-CN" altLang="en-US"/>
            </a:p>
          </p:txBody>
        </p:sp>
        <p:sp>
          <p:nvSpPr>
            <p:cNvPr id="108609" name="Oval 125"/>
            <p:cNvSpPr>
              <a:spLocks noChangeArrowheads="1"/>
            </p:cNvSpPr>
            <p:nvPr/>
          </p:nvSpPr>
          <p:spPr bwMode="auto">
            <a:xfrm>
              <a:off x="3892" y="3802"/>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graphicFrame>
          <p:nvGraphicFramePr>
            <p:cNvPr id="108555" name="Object 127"/>
            <p:cNvGraphicFramePr>
              <a:graphicFrameLocks noChangeAspect="1"/>
            </p:cNvGraphicFramePr>
            <p:nvPr/>
          </p:nvGraphicFramePr>
          <p:xfrm>
            <a:off x="3888" y="2734"/>
            <a:ext cx="201" cy="239"/>
          </p:xfrm>
          <a:graphic>
            <a:graphicData uri="http://schemas.openxmlformats.org/presentationml/2006/ole">
              <p:oleObj spid="_x0000_s108610" name="公式" r:id="rId32" imgW="177569" imgH="215619" progId="Equation.3">
                <p:embed/>
              </p:oleObj>
            </a:graphicData>
          </a:graphic>
        </p:graphicFrame>
        <p:graphicFrame>
          <p:nvGraphicFramePr>
            <p:cNvPr id="108556" name="Object 128"/>
            <p:cNvGraphicFramePr>
              <a:graphicFrameLocks noChangeAspect="1"/>
            </p:cNvGraphicFramePr>
            <p:nvPr/>
          </p:nvGraphicFramePr>
          <p:xfrm>
            <a:off x="4493" y="2566"/>
            <a:ext cx="201" cy="239"/>
          </p:xfrm>
          <a:graphic>
            <a:graphicData uri="http://schemas.openxmlformats.org/presentationml/2006/ole">
              <p:oleObj spid="_x0000_s108611" name="公式" r:id="rId33" imgW="177569" imgH="215619" progId="Equation.3">
                <p:embed/>
              </p:oleObj>
            </a:graphicData>
          </a:graphic>
        </p:graphicFrame>
        <p:sp>
          <p:nvSpPr>
            <p:cNvPr id="108610" name="Line 146"/>
            <p:cNvSpPr>
              <a:spLocks noChangeShapeType="1"/>
            </p:cNvSpPr>
            <p:nvPr/>
          </p:nvSpPr>
          <p:spPr bwMode="auto">
            <a:xfrm>
              <a:off x="2970" y="2854"/>
              <a:ext cx="0" cy="982"/>
            </a:xfrm>
            <a:prstGeom prst="line">
              <a:avLst/>
            </a:prstGeom>
            <a:noFill/>
            <a:ln w="12700">
              <a:solidFill>
                <a:schemeClr val="tx1"/>
              </a:solidFill>
              <a:round/>
              <a:headEnd/>
              <a:tailEnd/>
            </a:ln>
          </p:spPr>
          <p:txBody>
            <a:bodyPr/>
            <a:lstStyle/>
            <a:p>
              <a:endParaRPr lang="zh-CN" altLang="en-US"/>
            </a:p>
          </p:txBody>
        </p:sp>
        <p:grpSp>
          <p:nvGrpSpPr>
            <p:cNvPr id="108611" name="Group 149"/>
            <p:cNvGrpSpPr>
              <a:grpSpLocks/>
            </p:cNvGrpSpPr>
            <p:nvPr/>
          </p:nvGrpSpPr>
          <p:grpSpPr bwMode="auto">
            <a:xfrm>
              <a:off x="2577" y="3317"/>
              <a:ext cx="524" cy="443"/>
              <a:chOff x="865" y="2535"/>
              <a:chExt cx="524" cy="443"/>
            </a:xfrm>
          </p:grpSpPr>
          <p:graphicFrame>
            <p:nvGraphicFramePr>
              <p:cNvPr id="108558" name="Object 150"/>
              <p:cNvGraphicFramePr>
                <a:graphicFrameLocks noChangeAspect="1"/>
              </p:cNvGraphicFramePr>
              <p:nvPr/>
            </p:nvGraphicFramePr>
            <p:xfrm>
              <a:off x="1021" y="2535"/>
              <a:ext cx="157" cy="158"/>
            </p:xfrm>
            <a:graphic>
              <a:graphicData uri="http://schemas.openxmlformats.org/presentationml/2006/ole">
                <p:oleObj spid="_x0000_s108612" name="公式" r:id="rId34" imgW="139700" imgH="139700" progId="Equation.3">
                  <p:embed/>
                </p:oleObj>
              </a:graphicData>
            </a:graphic>
          </p:graphicFrame>
          <p:graphicFrame>
            <p:nvGraphicFramePr>
              <p:cNvPr id="108559" name="Object 151"/>
              <p:cNvGraphicFramePr>
                <a:graphicFrameLocks noChangeAspect="1"/>
              </p:cNvGraphicFramePr>
              <p:nvPr/>
            </p:nvGraphicFramePr>
            <p:xfrm>
              <a:off x="1008" y="2889"/>
              <a:ext cx="158" cy="89"/>
            </p:xfrm>
            <a:graphic>
              <a:graphicData uri="http://schemas.openxmlformats.org/presentationml/2006/ole">
                <p:oleObj spid="_x0000_s108613" name="公式" r:id="rId35" imgW="139518" imgH="76101" progId="Equation.3">
                  <p:embed/>
                </p:oleObj>
              </a:graphicData>
            </a:graphic>
          </p:graphicFrame>
          <p:graphicFrame>
            <p:nvGraphicFramePr>
              <p:cNvPr id="108560" name="Object 152"/>
              <p:cNvGraphicFramePr>
                <a:graphicFrameLocks noChangeAspect="1"/>
              </p:cNvGraphicFramePr>
              <p:nvPr/>
            </p:nvGraphicFramePr>
            <p:xfrm>
              <a:off x="865" y="2636"/>
              <a:ext cx="172" cy="253"/>
            </p:xfrm>
            <a:graphic>
              <a:graphicData uri="http://schemas.openxmlformats.org/presentationml/2006/ole">
                <p:oleObj spid="_x0000_s108614" name="公式" r:id="rId36" imgW="152334" imgH="228501" progId="Equation.3">
                  <p:embed/>
                </p:oleObj>
              </a:graphicData>
            </a:graphic>
          </p:graphicFrame>
          <p:grpSp>
            <p:nvGrpSpPr>
              <p:cNvPr id="108618" name="Group 153"/>
              <p:cNvGrpSpPr>
                <a:grpSpLocks/>
              </p:cNvGrpSpPr>
              <p:nvPr/>
            </p:nvGrpSpPr>
            <p:grpSpPr bwMode="auto">
              <a:xfrm>
                <a:off x="1120" y="2648"/>
                <a:ext cx="269" cy="268"/>
                <a:chOff x="144" y="3216"/>
                <a:chExt cx="240" cy="240"/>
              </a:xfrm>
            </p:grpSpPr>
            <p:sp>
              <p:nvSpPr>
                <p:cNvPr id="108619" name="Oval 154"/>
                <p:cNvSpPr>
                  <a:spLocks noChangeArrowheads="1"/>
                </p:cNvSpPr>
                <p:nvPr/>
              </p:nvSpPr>
              <p:spPr bwMode="auto">
                <a:xfrm>
                  <a:off x="144" y="3216"/>
                  <a:ext cx="240" cy="240"/>
                </a:xfrm>
                <a:prstGeom prst="ellipse">
                  <a:avLst/>
                </a:prstGeom>
                <a:noFill/>
                <a:ln w="38100" algn="ctr">
                  <a:solidFill>
                    <a:srgbClr val="FF9900"/>
                  </a:solidFill>
                  <a:round/>
                  <a:headEnd/>
                  <a:tailEnd/>
                </a:ln>
              </p:spPr>
              <p:txBody>
                <a:bodyPr wrap="none" anchor="ctr"/>
                <a:lstStyle/>
                <a:p>
                  <a:endParaRPr lang="zh-CN" altLang="en-US"/>
                </a:p>
              </p:txBody>
            </p:sp>
            <p:sp>
              <p:nvSpPr>
                <p:cNvPr id="108620" name="Line 155"/>
                <p:cNvSpPr>
                  <a:spLocks noChangeShapeType="1"/>
                </p:cNvSpPr>
                <p:nvPr/>
              </p:nvSpPr>
              <p:spPr bwMode="auto">
                <a:xfrm>
                  <a:off x="264" y="3216"/>
                  <a:ext cx="0" cy="240"/>
                </a:xfrm>
                <a:prstGeom prst="line">
                  <a:avLst/>
                </a:prstGeom>
                <a:noFill/>
                <a:ln w="25400">
                  <a:solidFill>
                    <a:srgbClr val="FF9900"/>
                  </a:solidFill>
                  <a:round/>
                  <a:headEnd/>
                  <a:tailEnd/>
                </a:ln>
              </p:spPr>
              <p:txBody>
                <a:bodyPr/>
                <a:lstStyle/>
                <a:p>
                  <a:endParaRPr lang="zh-CN" altLang="en-US"/>
                </a:p>
              </p:txBody>
            </p:sp>
          </p:grpSp>
        </p:grpSp>
        <p:grpSp>
          <p:nvGrpSpPr>
            <p:cNvPr id="108612" name="Group 156"/>
            <p:cNvGrpSpPr>
              <a:grpSpLocks/>
            </p:cNvGrpSpPr>
            <p:nvPr/>
          </p:nvGrpSpPr>
          <p:grpSpPr bwMode="auto">
            <a:xfrm>
              <a:off x="2693" y="2973"/>
              <a:ext cx="335" cy="279"/>
              <a:chOff x="2855" y="1195"/>
              <a:chExt cx="335" cy="279"/>
            </a:xfrm>
          </p:grpSpPr>
          <p:sp>
            <p:nvSpPr>
              <p:cNvPr id="108617" name="Rectangle 157"/>
              <p:cNvSpPr>
                <a:spLocks noChangeArrowheads="1"/>
              </p:cNvSpPr>
              <p:nvPr/>
            </p:nvSpPr>
            <p:spPr bwMode="auto">
              <a:xfrm>
                <a:off x="3083" y="1206"/>
                <a:ext cx="107" cy="268"/>
              </a:xfrm>
              <a:prstGeom prst="rect">
                <a:avLst/>
              </a:prstGeom>
              <a:solidFill>
                <a:schemeClr val="bg1"/>
              </a:solidFill>
              <a:ln w="25400" algn="ctr">
                <a:solidFill>
                  <a:srgbClr val="3366FF"/>
                </a:solidFill>
                <a:miter lim="800000"/>
                <a:headEnd/>
                <a:tailEnd/>
              </a:ln>
            </p:spPr>
            <p:txBody>
              <a:bodyPr wrap="none" anchor="ctr"/>
              <a:lstStyle/>
              <a:p>
                <a:endParaRPr lang="zh-CN" altLang="en-US"/>
              </a:p>
            </p:txBody>
          </p:sp>
          <p:graphicFrame>
            <p:nvGraphicFramePr>
              <p:cNvPr id="108557" name="Object 158"/>
              <p:cNvGraphicFramePr>
                <a:graphicFrameLocks noChangeAspect="1"/>
              </p:cNvGraphicFramePr>
              <p:nvPr/>
            </p:nvGraphicFramePr>
            <p:xfrm>
              <a:off x="2855" y="1195"/>
              <a:ext cx="215" cy="253"/>
            </p:xfrm>
            <a:graphic>
              <a:graphicData uri="http://schemas.openxmlformats.org/presentationml/2006/ole">
                <p:oleObj spid="_x0000_s108615" name="公式" r:id="rId37" imgW="190500" imgH="228600" progId="Equation.3">
                  <p:embed/>
                </p:oleObj>
              </a:graphicData>
            </a:graphic>
          </p:graphicFrame>
        </p:grpSp>
        <p:grpSp>
          <p:nvGrpSpPr>
            <p:cNvPr id="108613" name="Group 186"/>
            <p:cNvGrpSpPr>
              <a:grpSpLocks/>
            </p:cNvGrpSpPr>
            <p:nvPr/>
          </p:nvGrpSpPr>
          <p:grpSpPr bwMode="auto">
            <a:xfrm>
              <a:off x="4302" y="2505"/>
              <a:ext cx="218" cy="366"/>
              <a:chOff x="2589" y="2584"/>
              <a:chExt cx="218" cy="366"/>
            </a:xfrm>
          </p:grpSpPr>
          <p:sp>
            <p:nvSpPr>
              <p:cNvPr id="108614" name="Line 187"/>
              <p:cNvSpPr>
                <a:spLocks noChangeShapeType="1"/>
              </p:cNvSpPr>
              <p:nvPr/>
            </p:nvSpPr>
            <p:spPr bwMode="auto">
              <a:xfrm>
                <a:off x="2589" y="2584"/>
                <a:ext cx="0" cy="359"/>
              </a:xfrm>
              <a:prstGeom prst="line">
                <a:avLst/>
              </a:prstGeom>
              <a:noFill/>
              <a:ln w="38100">
                <a:solidFill>
                  <a:srgbClr val="FF0000"/>
                </a:solidFill>
                <a:round/>
                <a:headEnd/>
                <a:tailEnd/>
              </a:ln>
            </p:spPr>
            <p:txBody>
              <a:bodyPr/>
              <a:lstStyle/>
              <a:p>
                <a:endParaRPr lang="zh-CN" altLang="en-US"/>
              </a:p>
            </p:txBody>
          </p:sp>
          <p:sp>
            <p:nvSpPr>
              <p:cNvPr id="108615" name="Line 188"/>
              <p:cNvSpPr>
                <a:spLocks noChangeShapeType="1"/>
              </p:cNvSpPr>
              <p:nvPr/>
            </p:nvSpPr>
            <p:spPr bwMode="auto">
              <a:xfrm flipV="1">
                <a:off x="2589" y="2609"/>
                <a:ext cx="218" cy="109"/>
              </a:xfrm>
              <a:prstGeom prst="line">
                <a:avLst/>
              </a:prstGeom>
              <a:noFill/>
              <a:ln w="12700">
                <a:solidFill>
                  <a:srgbClr val="FF0000"/>
                </a:solidFill>
                <a:round/>
                <a:headEnd/>
                <a:tailEnd type="triangle" w="med" len="lg"/>
              </a:ln>
            </p:spPr>
            <p:txBody>
              <a:bodyPr/>
              <a:lstStyle/>
              <a:p>
                <a:endParaRPr lang="zh-CN" altLang="en-US"/>
              </a:p>
            </p:txBody>
          </p:sp>
          <p:sp>
            <p:nvSpPr>
              <p:cNvPr id="108616" name="Line 189"/>
              <p:cNvSpPr>
                <a:spLocks noChangeShapeType="1"/>
              </p:cNvSpPr>
              <p:nvPr/>
            </p:nvSpPr>
            <p:spPr bwMode="auto">
              <a:xfrm>
                <a:off x="2591" y="2842"/>
                <a:ext cx="216" cy="108"/>
              </a:xfrm>
              <a:prstGeom prst="line">
                <a:avLst/>
              </a:prstGeom>
              <a:noFill/>
              <a:ln w="12700">
                <a:solidFill>
                  <a:srgbClr val="FF0000"/>
                </a:solidFill>
                <a:round/>
                <a:headEnd/>
                <a:tailEnd type="none" w="med" len="lg"/>
              </a:ln>
            </p:spPr>
            <p:txBody>
              <a:bodyPr/>
              <a:lstStyle/>
              <a:p>
                <a:endParaRPr lang="zh-CN" altLang="en-US"/>
              </a:p>
            </p:txBody>
          </p:sp>
        </p:grpSp>
      </p:grpSp>
      <p:sp>
        <p:nvSpPr>
          <p:cNvPr id="133" name="Rectangle 5"/>
          <p:cNvSpPr>
            <a:spLocks noChangeArrowheads="1"/>
          </p:cNvSpPr>
          <p:nvPr/>
        </p:nvSpPr>
        <p:spPr bwMode="auto">
          <a:xfrm>
            <a:off x="285750" y="3508375"/>
            <a:ext cx="3929063" cy="1016000"/>
          </a:xfrm>
          <a:prstGeom prst="rect">
            <a:avLst/>
          </a:prstGeom>
          <a:noFill/>
          <a:ln w="9525">
            <a:noFill/>
            <a:miter lim="800000"/>
            <a:headEnd/>
            <a:tailEnd/>
          </a:ln>
        </p:spPr>
        <p:txBody>
          <a:bodyPr>
            <a:spAutoFit/>
          </a:bodyPr>
          <a:lstStyle/>
          <a:p>
            <a:pPr>
              <a:lnSpc>
                <a:spcPct val="125000"/>
              </a:lnSpc>
            </a:pPr>
            <a:r>
              <a:rPr kumimoji="1" lang="en-US" altLang="zh-CN" sz="2400">
                <a:solidFill>
                  <a:srgbClr val="000000"/>
                </a:solidFill>
                <a:latin typeface="楷体_GB2312" pitchFamily="49" charset="-122"/>
                <a:ea typeface="楷体_GB2312" pitchFamily="49" charset="-122"/>
              </a:rPr>
              <a:t>T</a:t>
            </a:r>
            <a:r>
              <a:rPr kumimoji="1" lang="en-US" altLang="zh-CN" sz="2400" baseline="-25000">
                <a:solidFill>
                  <a:srgbClr val="000000"/>
                </a:solidFill>
                <a:latin typeface="楷体_GB2312" pitchFamily="49" charset="-122"/>
                <a:ea typeface="楷体_GB2312" pitchFamily="49" charset="-122"/>
              </a:rPr>
              <a:t>1</a:t>
            </a:r>
            <a:r>
              <a:rPr kumimoji="1" lang="zh-CN" altLang="en-US" sz="2400">
                <a:solidFill>
                  <a:srgbClr val="000000"/>
                </a:solidFill>
                <a:latin typeface="楷体_GB2312" pitchFamily="49" charset="-122"/>
                <a:ea typeface="楷体_GB2312" pitchFamily="49" charset="-122"/>
              </a:rPr>
              <a:t>、</a:t>
            </a:r>
            <a:r>
              <a:rPr kumimoji="1" lang="en-US" altLang="zh-CN" sz="2400">
                <a:solidFill>
                  <a:srgbClr val="000000"/>
                </a:solidFill>
                <a:latin typeface="楷体_GB2312" pitchFamily="49" charset="-122"/>
                <a:ea typeface="楷体_GB2312" pitchFamily="49" charset="-122"/>
              </a:rPr>
              <a:t>T</a:t>
            </a:r>
            <a:r>
              <a:rPr kumimoji="1" lang="en-US" altLang="zh-CN" sz="2400" baseline="-25000">
                <a:solidFill>
                  <a:srgbClr val="000000"/>
                </a:solidFill>
                <a:latin typeface="楷体_GB2312" pitchFamily="49" charset="-122"/>
                <a:ea typeface="楷体_GB2312" pitchFamily="49" charset="-122"/>
              </a:rPr>
              <a:t>2</a:t>
            </a:r>
            <a:r>
              <a:rPr kumimoji="1" lang="zh-CN" altLang="en-US" sz="2400">
                <a:solidFill>
                  <a:srgbClr val="000000"/>
                </a:solidFill>
                <a:latin typeface="楷体_GB2312" pitchFamily="49" charset="-122"/>
                <a:ea typeface="楷体_GB2312" pitchFamily="49" charset="-122"/>
              </a:rPr>
              <a:t>构成复合管，可等效为一个</a:t>
            </a:r>
            <a:r>
              <a:rPr kumimoji="1" lang="en-US" altLang="zh-CN" sz="2400">
                <a:solidFill>
                  <a:srgbClr val="000000"/>
                </a:solidFill>
                <a:latin typeface="楷体_GB2312" pitchFamily="49" charset="-122"/>
                <a:ea typeface="楷体_GB2312" pitchFamily="49" charset="-122"/>
              </a:rPr>
              <a:t>NPN</a:t>
            </a:r>
            <a:r>
              <a:rPr kumimoji="1" lang="zh-CN" altLang="en-US" sz="2400">
                <a:solidFill>
                  <a:srgbClr val="000000"/>
                </a:solidFill>
                <a:latin typeface="楷体_GB2312" pitchFamily="49" charset="-122"/>
                <a:ea typeface="楷体_GB2312" pitchFamily="49" charset="-122"/>
              </a:rPr>
              <a:t>管。</a:t>
            </a:r>
          </a:p>
        </p:txBody>
      </p:sp>
      <p:sp>
        <p:nvSpPr>
          <p:cNvPr id="134" name="Rectangle 5"/>
          <p:cNvSpPr>
            <a:spLocks noChangeArrowheads="1"/>
          </p:cNvSpPr>
          <p:nvPr/>
        </p:nvSpPr>
        <p:spPr bwMode="auto">
          <a:xfrm>
            <a:off x="285750" y="1603375"/>
            <a:ext cx="3929063" cy="1477963"/>
          </a:xfrm>
          <a:prstGeom prst="rect">
            <a:avLst/>
          </a:prstGeom>
          <a:noFill/>
          <a:ln w="9525">
            <a:noFill/>
            <a:miter lim="800000"/>
            <a:headEnd/>
            <a:tailEnd/>
          </a:ln>
        </p:spPr>
        <p:txBody>
          <a:bodyPr>
            <a:spAutoFit/>
          </a:bodyPr>
          <a:lstStyle/>
          <a:p>
            <a:pPr>
              <a:lnSpc>
                <a:spcPct val="125000"/>
              </a:lnSpc>
            </a:pPr>
            <a:r>
              <a:rPr kumimoji="1" lang="zh-CN" altLang="en-US" sz="2400">
                <a:solidFill>
                  <a:srgbClr val="FF0000"/>
                </a:solidFill>
                <a:latin typeface="楷体_GB2312" pitchFamily="49" charset="-122"/>
                <a:ea typeface="楷体_GB2312" pitchFamily="49" charset="-122"/>
              </a:rPr>
              <a:t>复合管：</a:t>
            </a:r>
            <a:r>
              <a:rPr kumimoji="1" lang="zh-CN" altLang="en-US" sz="2400">
                <a:solidFill>
                  <a:srgbClr val="000000"/>
                </a:solidFill>
                <a:latin typeface="楷体_GB2312" pitchFamily="49" charset="-122"/>
                <a:ea typeface="楷体_GB2312" pitchFamily="49" charset="-122"/>
              </a:rPr>
              <a:t>由两只或三只</a:t>
            </a:r>
            <a:r>
              <a:rPr kumimoji="1" lang="en-US" altLang="zh-CN" sz="2400">
                <a:solidFill>
                  <a:srgbClr val="000000"/>
                </a:solidFill>
                <a:latin typeface="楷体_GB2312" pitchFamily="49" charset="-122"/>
                <a:ea typeface="楷体_GB2312" pitchFamily="49" charset="-122"/>
              </a:rPr>
              <a:t>BJT</a:t>
            </a:r>
            <a:r>
              <a:rPr kumimoji="1" lang="zh-CN" altLang="en-US" sz="2400">
                <a:solidFill>
                  <a:srgbClr val="000000"/>
                </a:solidFill>
                <a:latin typeface="楷体_GB2312" pitchFamily="49" charset="-122"/>
                <a:ea typeface="楷体_GB2312" pitchFamily="49" charset="-122"/>
              </a:rPr>
              <a:t>按一定原则连接起来所构成的三端器件。</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291872"/>
                                        </p:tgtEl>
                                        <p:attrNameLst>
                                          <p:attrName>style.visibility</p:attrName>
                                        </p:attrNameLst>
                                      </p:cBhvr>
                                      <p:to>
                                        <p:strVal val="visible"/>
                                      </p:to>
                                    </p:set>
                                    <p:animEffect transition="in" filter="blinds(horizontal)">
                                      <p:cBhvr>
                                        <p:cTn id="10" dur="500"/>
                                        <p:tgtEl>
                                          <p:spTgt spid="291872"/>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blinds(horizontal)">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34"/>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1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1872" grpId="0"/>
      <p:bldP spid="133" grpId="0"/>
      <p:bldP spid="134" grpId="0"/>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618" name="日期占位符 1"/>
          <p:cNvSpPr>
            <a:spLocks noGrp="1"/>
          </p:cNvSpPr>
          <p:nvPr>
            <p:ph type="dt" sz="quarter" idx="10"/>
          </p:nvPr>
        </p:nvSpPr>
        <p:spPr>
          <a:noFill/>
        </p:spPr>
        <p:txBody>
          <a:bodyPr/>
          <a:lstStyle/>
          <a:p>
            <a:fld id="{BEF6F280-9795-498A-B4AF-4B50F5DBC1CB}" type="datetime1">
              <a:rPr lang="zh-CN" altLang="en-US" smtClean="0">
                <a:latin typeface="Arial" pitchFamily="34" charset="0"/>
              </a:rPr>
              <a:pPr/>
              <a:t>2019-10-9</a:t>
            </a:fld>
            <a:endParaRPr lang="en-US" altLang="zh-CN" smtClean="0">
              <a:latin typeface="Arial" pitchFamily="34" charset="0"/>
            </a:endParaRPr>
          </a:p>
        </p:txBody>
      </p:sp>
      <p:sp>
        <p:nvSpPr>
          <p:cNvPr id="109619" name="页脚占位符 2"/>
          <p:cNvSpPr>
            <a:spLocks noGrp="1"/>
          </p:cNvSpPr>
          <p:nvPr>
            <p:ph type="ftr" sz="quarter" idx="11"/>
          </p:nvPr>
        </p:nvSpPr>
        <p:spPr>
          <a:noFill/>
        </p:spPr>
        <p:txBody>
          <a:bodyPr/>
          <a:lstStyle/>
          <a:p>
            <a:r>
              <a:rPr lang="en-US" altLang="zh-CN" smtClean="0">
                <a:latin typeface="Arial" pitchFamily="34" charset="0"/>
              </a:rPr>
              <a:t>电工电子教研室</a:t>
            </a:r>
          </a:p>
        </p:txBody>
      </p:sp>
      <p:sp>
        <p:nvSpPr>
          <p:cNvPr id="109620" name="灯片编号占位符 3"/>
          <p:cNvSpPr>
            <a:spLocks noGrp="1"/>
          </p:cNvSpPr>
          <p:nvPr>
            <p:ph type="sldNum" sz="quarter" idx="12"/>
          </p:nvPr>
        </p:nvSpPr>
        <p:spPr>
          <a:noFill/>
        </p:spPr>
        <p:txBody>
          <a:bodyPr/>
          <a:lstStyle/>
          <a:p>
            <a:fld id="{FF457456-28DD-4A51-BA78-9D4B969055C4}" type="slidenum">
              <a:rPr lang="en-US" altLang="zh-CN" smtClean="0">
                <a:latin typeface="Arial" pitchFamily="34" charset="0"/>
              </a:rPr>
              <a:pPr/>
              <a:t>133</a:t>
            </a:fld>
            <a:endParaRPr lang="en-US" altLang="zh-CN" smtClean="0">
              <a:latin typeface="Arial" pitchFamily="34" charset="0"/>
            </a:endParaRPr>
          </a:p>
        </p:txBody>
      </p:sp>
      <p:sp>
        <p:nvSpPr>
          <p:cNvPr id="109621" name="Text Box 4"/>
          <p:cNvSpPr txBox="1">
            <a:spLocks noChangeArrowheads="1"/>
          </p:cNvSpPr>
          <p:nvPr/>
        </p:nvSpPr>
        <p:spPr bwMode="auto">
          <a:xfrm>
            <a:off x="95250" y="122238"/>
            <a:ext cx="3429000" cy="519112"/>
          </a:xfrm>
          <a:prstGeom prst="rect">
            <a:avLst/>
          </a:prstGeom>
          <a:solidFill>
            <a:schemeClr val="bg1"/>
          </a:solidFill>
          <a:ln w="9525">
            <a:noFill/>
            <a:miter lim="800000"/>
            <a:headEnd/>
            <a:tailEnd/>
          </a:ln>
        </p:spPr>
        <p:txBody>
          <a:bodyPr lIns="90000" tIns="46800" rIns="90000" bIns="46800">
            <a:spAutoFit/>
          </a:bodyPr>
          <a:lstStyle/>
          <a:p>
            <a:pPr>
              <a:spcBef>
                <a:spcPct val="50000"/>
              </a:spcBef>
            </a:pPr>
            <a:r>
              <a:rPr lang="en-US" altLang="zh-CN" sz="2800"/>
              <a:t>1.</a:t>
            </a:r>
            <a:r>
              <a:rPr lang="zh-CN" altLang="en-US" sz="2800"/>
              <a:t>复合管的主要特性</a:t>
            </a:r>
            <a:endParaRPr lang="zh-CN" altLang="en-US" sz="2800" baseline="-25000"/>
          </a:p>
        </p:txBody>
      </p:sp>
      <p:sp>
        <p:nvSpPr>
          <p:cNvPr id="292869" name="Text Box 5"/>
          <p:cNvSpPr txBox="1">
            <a:spLocks noChangeArrowheads="1"/>
          </p:cNvSpPr>
          <p:nvPr/>
        </p:nvSpPr>
        <p:spPr bwMode="auto">
          <a:xfrm>
            <a:off x="95250" y="754063"/>
            <a:ext cx="3306763" cy="457200"/>
          </a:xfrm>
          <a:prstGeom prst="rect">
            <a:avLst/>
          </a:prstGeom>
          <a:solidFill>
            <a:schemeClr val="bg1"/>
          </a:solidFill>
          <a:ln w="9525">
            <a:noFill/>
            <a:miter lim="800000"/>
            <a:headEnd/>
            <a:tailEnd/>
          </a:ln>
        </p:spPr>
        <p:txBody>
          <a:bodyPr lIns="90000" tIns="46800" rIns="90000" bIns="46800">
            <a:spAutoFit/>
          </a:bodyPr>
          <a:lstStyle/>
          <a:p>
            <a:pPr>
              <a:spcBef>
                <a:spcPct val="50000"/>
              </a:spcBef>
            </a:pPr>
            <a:r>
              <a:rPr lang="en-US" altLang="zh-CN" sz="2400">
                <a:latin typeface="宋体" pitchFamily="2" charset="-122"/>
              </a:rPr>
              <a:t>⑴</a:t>
            </a:r>
            <a:r>
              <a:rPr lang="zh-CN" altLang="en-US" sz="2400"/>
              <a:t>复合管的组成及类型</a:t>
            </a:r>
            <a:endParaRPr lang="zh-CN" altLang="en-US" sz="2400" baseline="-25000"/>
          </a:p>
        </p:txBody>
      </p:sp>
      <p:graphicFrame>
        <p:nvGraphicFramePr>
          <p:cNvPr id="292890" name="Object 26"/>
          <p:cNvGraphicFramePr>
            <a:graphicFrameLocks noChangeAspect="1"/>
          </p:cNvGraphicFramePr>
          <p:nvPr/>
        </p:nvGraphicFramePr>
        <p:xfrm>
          <a:off x="4946650" y="1000125"/>
          <a:ext cx="633413" cy="292100"/>
        </p:xfrm>
        <a:graphic>
          <a:graphicData uri="http://schemas.openxmlformats.org/presentationml/2006/ole">
            <p:oleObj spid="_x0000_s109618" name="公式" r:id="rId4" imgW="368140" imgH="177723" progId="Equation.3">
              <p:embed/>
            </p:oleObj>
          </a:graphicData>
        </a:graphic>
      </p:graphicFrame>
      <p:grpSp>
        <p:nvGrpSpPr>
          <p:cNvPr id="2" name="Group 114"/>
          <p:cNvGrpSpPr>
            <a:grpSpLocks/>
          </p:cNvGrpSpPr>
          <p:nvPr/>
        </p:nvGrpSpPr>
        <p:grpSpPr bwMode="auto">
          <a:xfrm>
            <a:off x="4162425" y="407988"/>
            <a:ext cx="2565400" cy="2630487"/>
            <a:chOff x="506" y="833"/>
            <a:chExt cx="1616" cy="1657"/>
          </a:xfrm>
        </p:grpSpPr>
        <p:graphicFrame>
          <p:nvGraphicFramePr>
            <p:cNvPr id="109613" name="Object 23"/>
            <p:cNvGraphicFramePr>
              <a:graphicFrameLocks noChangeAspect="1"/>
            </p:cNvGraphicFramePr>
            <p:nvPr/>
          </p:nvGraphicFramePr>
          <p:xfrm>
            <a:off x="1313" y="1432"/>
            <a:ext cx="233" cy="271"/>
          </p:xfrm>
          <a:graphic>
            <a:graphicData uri="http://schemas.openxmlformats.org/presentationml/2006/ole">
              <p:oleObj spid="_x0000_s109619" name="公式" r:id="rId5" imgW="177569" imgH="215619" progId="Equation.3">
                <p:embed/>
              </p:oleObj>
            </a:graphicData>
          </a:graphic>
        </p:graphicFrame>
        <p:graphicFrame>
          <p:nvGraphicFramePr>
            <p:cNvPr id="109614" name="Object 92"/>
            <p:cNvGraphicFramePr>
              <a:graphicFrameLocks noChangeAspect="1"/>
            </p:cNvGraphicFramePr>
            <p:nvPr/>
          </p:nvGraphicFramePr>
          <p:xfrm>
            <a:off x="1889" y="1804"/>
            <a:ext cx="233" cy="271"/>
          </p:xfrm>
          <a:graphic>
            <a:graphicData uri="http://schemas.openxmlformats.org/presentationml/2006/ole">
              <p:oleObj spid="_x0000_s109620" name="公式" r:id="rId6" imgW="177569" imgH="215619" progId="Equation.3">
                <p:embed/>
              </p:oleObj>
            </a:graphicData>
          </a:graphic>
        </p:graphicFrame>
        <p:grpSp>
          <p:nvGrpSpPr>
            <p:cNvPr id="109752" name="Group 113"/>
            <p:cNvGrpSpPr>
              <a:grpSpLocks/>
            </p:cNvGrpSpPr>
            <p:nvPr/>
          </p:nvGrpSpPr>
          <p:grpSpPr bwMode="auto">
            <a:xfrm>
              <a:off x="506" y="833"/>
              <a:ext cx="1485" cy="1657"/>
              <a:chOff x="506" y="833"/>
              <a:chExt cx="1485" cy="1657"/>
            </a:xfrm>
          </p:grpSpPr>
          <p:sp>
            <p:nvSpPr>
              <p:cNvPr id="109753" name="Oval 62"/>
              <p:cNvSpPr>
                <a:spLocks noChangeArrowheads="1"/>
              </p:cNvSpPr>
              <p:nvPr/>
            </p:nvSpPr>
            <p:spPr bwMode="auto">
              <a:xfrm>
                <a:off x="1872" y="1178"/>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grpSp>
            <p:nvGrpSpPr>
              <p:cNvPr id="109754" name="Group 112"/>
              <p:cNvGrpSpPr>
                <a:grpSpLocks/>
              </p:cNvGrpSpPr>
              <p:nvPr/>
            </p:nvGrpSpPr>
            <p:grpSpPr bwMode="auto">
              <a:xfrm>
                <a:off x="506" y="833"/>
                <a:ext cx="1485" cy="1657"/>
                <a:chOff x="506" y="833"/>
                <a:chExt cx="1485" cy="1657"/>
              </a:xfrm>
            </p:grpSpPr>
            <p:grpSp>
              <p:nvGrpSpPr>
                <p:cNvPr id="109755" name="Group 111"/>
                <p:cNvGrpSpPr>
                  <a:grpSpLocks/>
                </p:cNvGrpSpPr>
                <p:nvPr/>
              </p:nvGrpSpPr>
              <p:grpSpPr bwMode="auto">
                <a:xfrm>
                  <a:off x="506" y="1042"/>
                  <a:ext cx="1485" cy="1448"/>
                  <a:chOff x="506" y="1042"/>
                  <a:chExt cx="1485" cy="1448"/>
                </a:xfrm>
              </p:grpSpPr>
              <p:grpSp>
                <p:nvGrpSpPr>
                  <p:cNvPr id="109757" name="Group 110"/>
                  <p:cNvGrpSpPr>
                    <a:grpSpLocks/>
                  </p:cNvGrpSpPr>
                  <p:nvPr/>
                </p:nvGrpSpPr>
                <p:grpSpPr bwMode="auto">
                  <a:xfrm>
                    <a:off x="506" y="1042"/>
                    <a:ext cx="1400" cy="1261"/>
                    <a:chOff x="506" y="1042"/>
                    <a:chExt cx="1400" cy="1261"/>
                  </a:xfrm>
                </p:grpSpPr>
                <p:grpSp>
                  <p:nvGrpSpPr>
                    <p:cNvPr id="109759" name="Group 108"/>
                    <p:cNvGrpSpPr>
                      <a:grpSpLocks/>
                    </p:cNvGrpSpPr>
                    <p:nvPr/>
                  </p:nvGrpSpPr>
                  <p:grpSpPr bwMode="auto">
                    <a:xfrm>
                      <a:off x="644" y="1042"/>
                      <a:ext cx="1262" cy="1261"/>
                      <a:chOff x="644" y="1042"/>
                      <a:chExt cx="1262" cy="1261"/>
                    </a:xfrm>
                  </p:grpSpPr>
                  <p:sp>
                    <p:nvSpPr>
                      <p:cNvPr id="109761" name="Line 8"/>
                      <p:cNvSpPr>
                        <a:spLocks noChangeShapeType="1"/>
                      </p:cNvSpPr>
                      <p:nvPr/>
                    </p:nvSpPr>
                    <p:spPr bwMode="auto">
                      <a:xfrm flipH="1">
                        <a:off x="644" y="1557"/>
                        <a:ext cx="499" cy="0"/>
                      </a:xfrm>
                      <a:prstGeom prst="line">
                        <a:avLst/>
                      </a:prstGeom>
                      <a:noFill/>
                      <a:ln w="12700">
                        <a:solidFill>
                          <a:schemeClr val="tx1"/>
                        </a:solidFill>
                        <a:round/>
                        <a:headEnd/>
                        <a:tailEnd/>
                      </a:ln>
                    </p:spPr>
                    <p:txBody>
                      <a:bodyPr/>
                      <a:lstStyle/>
                      <a:p>
                        <a:endParaRPr lang="zh-CN" altLang="en-US"/>
                      </a:p>
                    </p:txBody>
                  </p:sp>
                  <p:sp>
                    <p:nvSpPr>
                      <p:cNvPr id="109762" name="Line 11"/>
                      <p:cNvSpPr>
                        <a:spLocks noChangeShapeType="1"/>
                      </p:cNvSpPr>
                      <p:nvPr/>
                    </p:nvSpPr>
                    <p:spPr bwMode="auto">
                      <a:xfrm flipV="1">
                        <a:off x="1361" y="1220"/>
                        <a:ext cx="0" cy="194"/>
                      </a:xfrm>
                      <a:prstGeom prst="line">
                        <a:avLst/>
                      </a:prstGeom>
                      <a:noFill/>
                      <a:ln w="12700">
                        <a:solidFill>
                          <a:schemeClr val="tx1"/>
                        </a:solidFill>
                        <a:round/>
                        <a:headEnd/>
                        <a:tailEnd/>
                      </a:ln>
                    </p:spPr>
                    <p:txBody>
                      <a:bodyPr/>
                      <a:lstStyle/>
                      <a:p>
                        <a:endParaRPr lang="zh-CN" altLang="en-US"/>
                      </a:p>
                    </p:txBody>
                  </p:sp>
                  <p:sp>
                    <p:nvSpPr>
                      <p:cNvPr id="109763" name="Line 13"/>
                      <p:cNvSpPr>
                        <a:spLocks noChangeShapeType="1"/>
                      </p:cNvSpPr>
                      <p:nvPr/>
                    </p:nvSpPr>
                    <p:spPr bwMode="auto">
                      <a:xfrm flipV="1">
                        <a:off x="1358" y="1747"/>
                        <a:ext cx="0" cy="184"/>
                      </a:xfrm>
                      <a:prstGeom prst="line">
                        <a:avLst/>
                      </a:prstGeom>
                      <a:noFill/>
                      <a:ln w="12700">
                        <a:solidFill>
                          <a:schemeClr val="tx1"/>
                        </a:solidFill>
                        <a:round/>
                        <a:headEnd/>
                        <a:tailEnd/>
                      </a:ln>
                    </p:spPr>
                    <p:txBody>
                      <a:bodyPr/>
                      <a:lstStyle/>
                      <a:p>
                        <a:endParaRPr lang="zh-CN" altLang="en-US"/>
                      </a:p>
                    </p:txBody>
                  </p:sp>
                  <p:grpSp>
                    <p:nvGrpSpPr>
                      <p:cNvPr id="109764" name="Group 87"/>
                      <p:cNvGrpSpPr>
                        <a:grpSpLocks/>
                      </p:cNvGrpSpPr>
                      <p:nvPr/>
                    </p:nvGrpSpPr>
                    <p:grpSpPr bwMode="auto">
                      <a:xfrm>
                        <a:off x="1143" y="1378"/>
                        <a:ext cx="218" cy="366"/>
                        <a:chOff x="1143" y="1378"/>
                        <a:chExt cx="218" cy="366"/>
                      </a:xfrm>
                    </p:grpSpPr>
                    <p:sp>
                      <p:nvSpPr>
                        <p:cNvPr id="109773" name="Line 7"/>
                        <p:cNvSpPr>
                          <a:spLocks noChangeShapeType="1"/>
                        </p:cNvSpPr>
                        <p:nvPr/>
                      </p:nvSpPr>
                      <p:spPr bwMode="auto">
                        <a:xfrm>
                          <a:off x="1143" y="1378"/>
                          <a:ext cx="0" cy="359"/>
                        </a:xfrm>
                        <a:prstGeom prst="line">
                          <a:avLst/>
                        </a:prstGeom>
                        <a:noFill/>
                        <a:ln w="38100">
                          <a:solidFill>
                            <a:srgbClr val="FF0000"/>
                          </a:solidFill>
                          <a:round/>
                          <a:headEnd/>
                          <a:tailEnd/>
                        </a:ln>
                      </p:spPr>
                      <p:txBody>
                        <a:bodyPr/>
                        <a:lstStyle/>
                        <a:p>
                          <a:endParaRPr lang="zh-CN" altLang="en-US"/>
                        </a:p>
                      </p:txBody>
                    </p:sp>
                    <p:sp>
                      <p:nvSpPr>
                        <p:cNvPr id="109774" name="Line 10"/>
                        <p:cNvSpPr>
                          <a:spLocks noChangeShapeType="1"/>
                        </p:cNvSpPr>
                        <p:nvPr/>
                      </p:nvSpPr>
                      <p:spPr bwMode="auto">
                        <a:xfrm flipV="1">
                          <a:off x="1143" y="1403"/>
                          <a:ext cx="218" cy="109"/>
                        </a:xfrm>
                        <a:prstGeom prst="line">
                          <a:avLst/>
                        </a:prstGeom>
                        <a:noFill/>
                        <a:ln w="12700">
                          <a:solidFill>
                            <a:srgbClr val="FF0000"/>
                          </a:solidFill>
                          <a:round/>
                          <a:headEnd/>
                          <a:tailEnd/>
                        </a:ln>
                      </p:spPr>
                      <p:txBody>
                        <a:bodyPr/>
                        <a:lstStyle/>
                        <a:p>
                          <a:endParaRPr lang="zh-CN" altLang="en-US"/>
                        </a:p>
                      </p:txBody>
                    </p:sp>
                    <p:sp>
                      <p:nvSpPr>
                        <p:cNvPr id="109775" name="Line 18"/>
                        <p:cNvSpPr>
                          <a:spLocks noChangeShapeType="1"/>
                        </p:cNvSpPr>
                        <p:nvPr/>
                      </p:nvSpPr>
                      <p:spPr bwMode="auto">
                        <a:xfrm>
                          <a:off x="1145" y="1636"/>
                          <a:ext cx="216" cy="108"/>
                        </a:xfrm>
                        <a:prstGeom prst="line">
                          <a:avLst/>
                        </a:prstGeom>
                        <a:noFill/>
                        <a:ln w="12700">
                          <a:solidFill>
                            <a:srgbClr val="FF0000"/>
                          </a:solidFill>
                          <a:round/>
                          <a:headEnd/>
                          <a:tailEnd type="triangle" w="med" len="lg"/>
                        </a:ln>
                      </p:spPr>
                      <p:txBody>
                        <a:bodyPr/>
                        <a:lstStyle/>
                        <a:p>
                          <a:endParaRPr lang="zh-CN" altLang="en-US"/>
                        </a:p>
                      </p:txBody>
                    </p:sp>
                  </p:grpSp>
                  <p:sp>
                    <p:nvSpPr>
                      <p:cNvPr id="109765" name="Line 19"/>
                      <p:cNvSpPr>
                        <a:spLocks noChangeShapeType="1"/>
                      </p:cNvSpPr>
                      <p:nvPr/>
                    </p:nvSpPr>
                    <p:spPr bwMode="auto">
                      <a:xfrm>
                        <a:off x="1369" y="1930"/>
                        <a:ext cx="317" cy="0"/>
                      </a:xfrm>
                      <a:prstGeom prst="line">
                        <a:avLst/>
                      </a:prstGeom>
                      <a:noFill/>
                      <a:ln w="12700">
                        <a:solidFill>
                          <a:schemeClr val="tx1"/>
                        </a:solidFill>
                        <a:round/>
                        <a:headEnd/>
                        <a:tailEnd/>
                      </a:ln>
                    </p:spPr>
                    <p:txBody>
                      <a:bodyPr/>
                      <a:lstStyle/>
                      <a:p>
                        <a:endParaRPr lang="zh-CN" altLang="en-US"/>
                      </a:p>
                    </p:txBody>
                  </p:sp>
                  <p:sp>
                    <p:nvSpPr>
                      <p:cNvPr id="109766" name="Line 20"/>
                      <p:cNvSpPr>
                        <a:spLocks noChangeShapeType="1"/>
                      </p:cNvSpPr>
                      <p:nvPr/>
                    </p:nvSpPr>
                    <p:spPr bwMode="auto">
                      <a:xfrm>
                        <a:off x="1361" y="1220"/>
                        <a:ext cx="528" cy="0"/>
                      </a:xfrm>
                      <a:prstGeom prst="line">
                        <a:avLst/>
                      </a:prstGeom>
                      <a:noFill/>
                      <a:ln w="12700">
                        <a:solidFill>
                          <a:schemeClr val="tx1"/>
                        </a:solidFill>
                        <a:round/>
                        <a:headEnd/>
                        <a:tailEnd/>
                      </a:ln>
                    </p:spPr>
                    <p:txBody>
                      <a:bodyPr/>
                      <a:lstStyle/>
                      <a:p>
                        <a:endParaRPr lang="zh-CN" altLang="en-US"/>
                      </a:p>
                    </p:txBody>
                  </p:sp>
                  <p:grpSp>
                    <p:nvGrpSpPr>
                      <p:cNvPr id="109767" name="Group 88"/>
                      <p:cNvGrpSpPr>
                        <a:grpSpLocks/>
                      </p:cNvGrpSpPr>
                      <p:nvPr/>
                    </p:nvGrpSpPr>
                    <p:grpSpPr bwMode="auto">
                      <a:xfrm>
                        <a:off x="1688" y="1745"/>
                        <a:ext cx="218" cy="366"/>
                        <a:chOff x="1143" y="1378"/>
                        <a:chExt cx="218" cy="366"/>
                      </a:xfrm>
                    </p:grpSpPr>
                    <p:sp>
                      <p:nvSpPr>
                        <p:cNvPr id="109770" name="Line 89"/>
                        <p:cNvSpPr>
                          <a:spLocks noChangeShapeType="1"/>
                        </p:cNvSpPr>
                        <p:nvPr/>
                      </p:nvSpPr>
                      <p:spPr bwMode="auto">
                        <a:xfrm>
                          <a:off x="1143" y="1378"/>
                          <a:ext cx="0" cy="359"/>
                        </a:xfrm>
                        <a:prstGeom prst="line">
                          <a:avLst/>
                        </a:prstGeom>
                        <a:noFill/>
                        <a:ln w="38100">
                          <a:solidFill>
                            <a:srgbClr val="FF0000"/>
                          </a:solidFill>
                          <a:round/>
                          <a:headEnd/>
                          <a:tailEnd/>
                        </a:ln>
                      </p:spPr>
                      <p:txBody>
                        <a:bodyPr/>
                        <a:lstStyle/>
                        <a:p>
                          <a:endParaRPr lang="zh-CN" altLang="en-US"/>
                        </a:p>
                      </p:txBody>
                    </p:sp>
                    <p:sp>
                      <p:nvSpPr>
                        <p:cNvPr id="109771" name="Line 90"/>
                        <p:cNvSpPr>
                          <a:spLocks noChangeShapeType="1"/>
                        </p:cNvSpPr>
                        <p:nvPr/>
                      </p:nvSpPr>
                      <p:spPr bwMode="auto">
                        <a:xfrm flipV="1">
                          <a:off x="1143" y="1403"/>
                          <a:ext cx="218" cy="109"/>
                        </a:xfrm>
                        <a:prstGeom prst="line">
                          <a:avLst/>
                        </a:prstGeom>
                        <a:noFill/>
                        <a:ln w="12700">
                          <a:solidFill>
                            <a:srgbClr val="FF0000"/>
                          </a:solidFill>
                          <a:round/>
                          <a:headEnd/>
                          <a:tailEnd/>
                        </a:ln>
                      </p:spPr>
                      <p:txBody>
                        <a:bodyPr/>
                        <a:lstStyle/>
                        <a:p>
                          <a:endParaRPr lang="zh-CN" altLang="en-US"/>
                        </a:p>
                      </p:txBody>
                    </p:sp>
                    <p:sp>
                      <p:nvSpPr>
                        <p:cNvPr id="109772" name="Line 91"/>
                        <p:cNvSpPr>
                          <a:spLocks noChangeShapeType="1"/>
                        </p:cNvSpPr>
                        <p:nvPr/>
                      </p:nvSpPr>
                      <p:spPr bwMode="auto">
                        <a:xfrm>
                          <a:off x="1145" y="1636"/>
                          <a:ext cx="216" cy="108"/>
                        </a:xfrm>
                        <a:prstGeom prst="line">
                          <a:avLst/>
                        </a:prstGeom>
                        <a:noFill/>
                        <a:ln w="12700">
                          <a:solidFill>
                            <a:srgbClr val="FF0000"/>
                          </a:solidFill>
                          <a:round/>
                          <a:headEnd/>
                          <a:tailEnd type="triangle" w="med" len="lg"/>
                        </a:ln>
                      </p:spPr>
                      <p:txBody>
                        <a:bodyPr/>
                        <a:lstStyle/>
                        <a:p>
                          <a:endParaRPr lang="zh-CN" altLang="en-US"/>
                        </a:p>
                      </p:txBody>
                    </p:sp>
                  </p:grpSp>
                  <p:sp>
                    <p:nvSpPr>
                      <p:cNvPr id="109768" name="Line 94"/>
                      <p:cNvSpPr>
                        <a:spLocks noChangeShapeType="1"/>
                      </p:cNvSpPr>
                      <p:nvPr/>
                    </p:nvSpPr>
                    <p:spPr bwMode="auto">
                      <a:xfrm flipV="1">
                        <a:off x="1906" y="1042"/>
                        <a:ext cx="0" cy="737"/>
                      </a:xfrm>
                      <a:prstGeom prst="line">
                        <a:avLst/>
                      </a:prstGeom>
                      <a:noFill/>
                      <a:ln w="12700">
                        <a:solidFill>
                          <a:schemeClr val="tx1"/>
                        </a:solidFill>
                        <a:round/>
                        <a:headEnd/>
                        <a:tailEnd/>
                      </a:ln>
                    </p:spPr>
                    <p:txBody>
                      <a:bodyPr/>
                      <a:lstStyle/>
                      <a:p>
                        <a:endParaRPr lang="zh-CN" altLang="en-US"/>
                      </a:p>
                    </p:txBody>
                  </p:sp>
                  <p:sp>
                    <p:nvSpPr>
                      <p:cNvPr id="109769" name="Line 96"/>
                      <p:cNvSpPr>
                        <a:spLocks noChangeShapeType="1"/>
                      </p:cNvSpPr>
                      <p:nvPr/>
                    </p:nvSpPr>
                    <p:spPr bwMode="auto">
                      <a:xfrm>
                        <a:off x="1906" y="2109"/>
                        <a:ext cx="0" cy="194"/>
                      </a:xfrm>
                      <a:prstGeom prst="line">
                        <a:avLst/>
                      </a:prstGeom>
                      <a:noFill/>
                      <a:ln w="12700">
                        <a:solidFill>
                          <a:schemeClr val="tx1"/>
                        </a:solidFill>
                        <a:round/>
                        <a:headEnd/>
                        <a:tailEnd/>
                      </a:ln>
                    </p:spPr>
                    <p:txBody>
                      <a:bodyPr/>
                      <a:lstStyle/>
                      <a:p>
                        <a:endParaRPr lang="zh-CN" altLang="en-US"/>
                      </a:p>
                    </p:txBody>
                  </p:sp>
                </p:grpSp>
                <p:graphicFrame>
                  <p:nvGraphicFramePr>
                    <p:cNvPr id="109617" name="Object 16"/>
                    <p:cNvGraphicFramePr>
                      <a:graphicFrameLocks noChangeAspect="1"/>
                    </p:cNvGraphicFramePr>
                    <p:nvPr/>
                  </p:nvGraphicFramePr>
                  <p:xfrm>
                    <a:off x="506" y="1449"/>
                    <a:ext cx="139" cy="187"/>
                  </p:xfrm>
                  <a:graphic>
                    <a:graphicData uri="http://schemas.openxmlformats.org/presentationml/2006/ole">
                      <p:oleObj spid="_x0000_s109621" name="公式" r:id="rId7" imgW="126725" imgH="177415" progId="Equation.3">
                        <p:embed/>
                      </p:oleObj>
                    </a:graphicData>
                  </a:graphic>
                </p:graphicFrame>
                <p:sp>
                  <p:nvSpPr>
                    <p:cNvPr id="109760" name="Oval 86"/>
                    <p:cNvSpPr>
                      <a:spLocks noChangeArrowheads="1"/>
                    </p:cNvSpPr>
                    <p:nvPr/>
                  </p:nvSpPr>
                  <p:spPr bwMode="auto">
                    <a:xfrm>
                      <a:off x="627" y="1525"/>
                      <a:ext cx="68" cy="68"/>
                    </a:xfrm>
                    <a:prstGeom prst="ellipse">
                      <a:avLst/>
                    </a:prstGeom>
                    <a:solidFill>
                      <a:schemeClr val="bg1"/>
                    </a:solidFill>
                    <a:ln w="12700" algn="ctr">
                      <a:solidFill>
                        <a:schemeClr val="tx1"/>
                      </a:solidFill>
                      <a:round/>
                      <a:headEnd/>
                      <a:tailEnd/>
                    </a:ln>
                  </p:spPr>
                  <p:txBody>
                    <a:bodyPr wrap="none" anchor="ctr"/>
                    <a:lstStyle/>
                    <a:p>
                      <a:endParaRPr lang="zh-CN" altLang="en-US"/>
                    </a:p>
                  </p:txBody>
                </p:sp>
              </p:grpSp>
              <p:graphicFrame>
                <p:nvGraphicFramePr>
                  <p:cNvPr id="109616" name="Object 17"/>
                  <p:cNvGraphicFramePr>
                    <a:graphicFrameLocks noChangeAspect="1"/>
                  </p:cNvGraphicFramePr>
                  <p:nvPr/>
                </p:nvGraphicFramePr>
                <p:xfrm>
                  <a:off x="1861" y="2338"/>
                  <a:ext cx="130" cy="152"/>
                </p:xfrm>
                <a:graphic>
                  <a:graphicData uri="http://schemas.openxmlformats.org/presentationml/2006/ole">
                    <p:oleObj spid="_x0000_s109622" name="公式" r:id="rId8" imgW="114201" imgH="139579" progId="Equation.3">
                      <p:embed/>
                    </p:oleObj>
                  </a:graphicData>
                </a:graphic>
              </p:graphicFrame>
              <p:sp>
                <p:nvSpPr>
                  <p:cNvPr id="109758" name="Oval 98"/>
                  <p:cNvSpPr>
                    <a:spLocks noChangeArrowheads="1"/>
                  </p:cNvSpPr>
                  <p:nvPr/>
                </p:nvSpPr>
                <p:spPr bwMode="auto">
                  <a:xfrm>
                    <a:off x="1880" y="2270"/>
                    <a:ext cx="68" cy="68"/>
                  </a:xfrm>
                  <a:prstGeom prst="ellipse">
                    <a:avLst/>
                  </a:prstGeom>
                  <a:solidFill>
                    <a:schemeClr val="bg1"/>
                  </a:solidFill>
                  <a:ln w="12700" algn="ctr">
                    <a:solidFill>
                      <a:schemeClr val="tx1"/>
                    </a:solidFill>
                    <a:round/>
                    <a:headEnd/>
                    <a:tailEnd/>
                  </a:ln>
                </p:spPr>
                <p:txBody>
                  <a:bodyPr wrap="none" anchor="ctr"/>
                  <a:lstStyle/>
                  <a:p>
                    <a:endParaRPr lang="zh-CN" altLang="en-US"/>
                  </a:p>
                </p:txBody>
              </p:sp>
            </p:grpSp>
            <p:graphicFrame>
              <p:nvGraphicFramePr>
                <p:cNvPr id="109615" name="Object 15"/>
                <p:cNvGraphicFramePr>
                  <a:graphicFrameLocks noChangeAspect="1"/>
                </p:cNvGraphicFramePr>
                <p:nvPr/>
              </p:nvGraphicFramePr>
              <p:xfrm>
                <a:off x="1856" y="833"/>
                <a:ext cx="135" cy="159"/>
              </p:xfrm>
              <a:graphic>
                <a:graphicData uri="http://schemas.openxmlformats.org/presentationml/2006/ole">
                  <p:oleObj spid="_x0000_s109623" name="公式" r:id="rId9" imgW="114201" imgH="139579" progId="Equation.3">
                    <p:embed/>
                  </p:oleObj>
                </a:graphicData>
              </a:graphic>
            </p:graphicFrame>
            <p:sp>
              <p:nvSpPr>
                <p:cNvPr id="109756" name="Oval 95"/>
                <p:cNvSpPr>
                  <a:spLocks noChangeArrowheads="1"/>
                </p:cNvSpPr>
                <p:nvPr/>
              </p:nvSpPr>
              <p:spPr bwMode="auto">
                <a:xfrm>
                  <a:off x="1881" y="992"/>
                  <a:ext cx="68" cy="68"/>
                </a:xfrm>
                <a:prstGeom prst="ellipse">
                  <a:avLst/>
                </a:prstGeom>
                <a:solidFill>
                  <a:schemeClr val="bg1"/>
                </a:solidFill>
                <a:ln w="12700" algn="ctr">
                  <a:solidFill>
                    <a:schemeClr val="tx1"/>
                  </a:solidFill>
                  <a:round/>
                  <a:headEnd/>
                  <a:tailEnd/>
                </a:ln>
              </p:spPr>
              <p:txBody>
                <a:bodyPr wrap="none" anchor="ctr"/>
                <a:lstStyle/>
                <a:p>
                  <a:endParaRPr lang="zh-CN" altLang="en-US"/>
                </a:p>
              </p:txBody>
            </p:sp>
          </p:grpSp>
        </p:grpSp>
      </p:grpSp>
      <p:grpSp>
        <p:nvGrpSpPr>
          <p:cNvPr id="10" name="Group 152"/>
          <p:cNvGrpSpPr>
            <a:grpSpLocks/>
          </p:cNvGrpSpPr>
          <p:nvPr/>
        </p:nvGrpSpPr>
        <p:grpSpPr bwMode="auto">
          <a:xfrm>
            <a:off x="7685088" y="1577975"/>
            <a:ext cx="1403350" cy="1811338"/>
            <a:chOff x="3439" y="2619"/>
            <a:chExt cx="884" cy="1141"/>
          </a:xfrm>
        </p:grpSpPr>
        <p:graphicFrame>
          <p:nvGraphicFramePr>
            <p:cNvPr id="109609" name="Object 123"/>
            <p:cNvGraphicFramePr>
              <a:graphicFrameLocks noChangeAspect="1"/>
            </p:cNvGraphicFramePr>
            <p:nvPr/>
          </p:nvGraphicFramePr>
          <p:xfrm>
            <a:off x="4123" y="3106"/>
            <a:ext cx="200" cy="207"/>
          </p:xfrm>
          <a:graphic>
            <a:graphicData uri="http://schemas.openxmlformats.org/presentationml/2006/ole">
              <p:oleObj spid="_x0000_s109624" name="公式" r:id="rId10" imgW="152268" imgH="164957" progId="Equation.3">
                <p:embed/>
              </p:oleObj>
            </a:graphicData>
          </a:graphic>
        </p:graphicFrame>
        <p:sp>
          <p:nvSpPr>
            <p:cNvPr id="109742" name="Line 137"/>
            <p:cNvSpPr>
              <a:spLocks noChangeShapeType="1"/>
            </p:cNvSpPr>
            <p:nvPr/>
          </p:nvSpPr>
          <p:spPr bwMode="auto">
            <a:xfrm>
              <a:off x="3587" y="3200"/>
              <a:ext cx="317" cy="0"/>
            </a:xfrm>
            <a:prstGeom prst="line">
              <a:avLst/>
            </a:prstGeom>
            <a:noFill/>
            <a:ln w="12700">
              <a:solidFill>
                <a:schemeClr val="tx1"/>
              </a:solidFill>
              <a:round/>
              <a:headEnd/>
              <a:tailEnd/>
            </a:ln>
          </p:spPr>
          <p:txBody>
            <a:bodyPr/>
            <a:lstStyle/>
            <a:p>
              <a:endParaRPr lang="zh-CN" altLang="en-US"/>
            </a:p>
          </p:txBody>
        </p:sp>
        <p:grpSp>
          <p:nvGrpSpPr>
            <p:cNvPr id="109743" name="Group 139"/>
            <p:cNvGrpSpPr>
              <a:grpSpLocks/>
            </p:cNvGrpSpPr>
            <p:nvPr/>
          </p:nvGrpSpPr>
          <p:grpSpPr bwMode="auto">
            <a:xfrm>
              <a:off x="3906" y="3015"/>
              <a:ext cx="218" cy="366"/>
              <a:chOff x="1143" y="1378"/>
              <a:chExt cx="218" cy="366"/>
            </a:xfrm>
          </p:grpSpPr>
          <p:sp>
            <p:nvSpPr>
              <p:cNvPr id="109749" name="Line 140"/>
              <p:cNvSpPr>
                <a:spLocks noChangeShapeType="1"/>
              </p:cNvSpPr>
              <p:nvPr/>
            </p:nvSpPr>
            <p:spPr bwMode="auto">
              <a:xfrm>
                <a:off x="1143" y="1378"/>
                <a:ext cx="0" cy="359"/>
              </a:xfrm>
              <a:prstGeom prst="line">
                <a:avLst/>
              </a:prstGeom>
              <a:noFill/>
              <a:ln w="38100">
                <a:solidFill>
                  <a:srgbClr val="FF0000"/>
                </a:solidFill>
                <a:round/>
                <a:headEnd/>
                <a:tailEnd/>
              </a:ln>
            </p:spPr>
            <p:txBody>
              <a:bodyPr/>
              <a:lstStyle/>
              <a:p>
                <a:endParaRPr lang="zh-CN" altLang="en-US"/>
              </a:p>
            </p:txBody>
          </p:sp>
          <p:sp>
            <p:nvSpPr>
              <p:cNvPr id="109750" name="Line 141"/>
              <p:cNvSpPr>
                <a:spLocks noChangeShapeType="1"/>
              </p:cNvSpPr>
              <p:nvPr/>
            </p:nvSpPr>
            <p:spPr bwMode="auto">
              <a:xfrm flipV="1">
                <a:off x="1143" y="1403"/>
                <a:ext cx="218" cy="109"/>
              </a:xfrm>
              <a:prstGeom prst="line">
                <a:avLst/>
              </a:prstGeom>
              <a:noFill/>
              <a:ln w="12700">
                <a:solidFill>
                  <a:srgbClr val="FF0000"/>
                </a:solidFill>
                <a:round/>
                <a:headEnd/>
                <a:tailEnd/>
              </a:ln>
            </p:spPr>
            <p:txBody>
              <a:bodyPr/>
              <a:lstStyle/>
              <a:p>
                <a:endParaRPr lang="zh-CN" altLang="en-US"/>
              </a:p>
            </p:txBody>
          </p:sp>
          <p:sp>
            <p:nvSpPr>
              <p:cNvPr id="109751" name="Line 142"/>
              <p:cNvSpPr>
                <a:spLocks noChangeShapeType="1"/>
              </p:cNvSpPr>
              <p:nvPr/>
            </p:nvSpPr>
            <p:spPr bwMode="auto">
              <a:xfrm>
                <a:off x="1145" y="1636"/>
                <a:ext cx="216" cy="108"/>
              </a:xfrm>
              <a:prstGeom prst="line">
                <a:avLst/>
              </a:prstGeom>
              <a:noFill/>
              <a:ln w="12700">
                <a:solidFill>
                  <a:srgbClr val="FF0000"/>
                </a:solidFill>
                <a:round/>
                <a:headEnd/>
                <a:tailEnd type="triangle" w="med" len="lg"/>
              </a:ln>
            </p:spPr>
            <p:txBody>
              <a:bodyPr/>
              <a:lstStyle/>
              <a:p>
                <a:endParaRPr lang="zh-CN" altLang="en-US"/>
              </a:p>
            </p:txBody>
          </p:sp>
        </p:grpSp>
        <p:sp>
          <p:nvSpPr>
            <p:cNvPr id="109744" name="Line 143"/>
            <p:cNvSpPr>
              <a:spLocks noChangeShapeType="1"/>
            </p:cNvSpPr>
            <p:nvPr/>
          </p:nvSpPr>
          <p:spPr bwMode="auto">
            <a:xfrm flipV="1">
              <a:off x="4124" y="2820"/>
              <a:ext cx="0" cy="229"/>
            </a:xfrm>
            <a:prstGeom prst="line">
              <a:avLst/>
            </a:prstGeom>
            <a:noFill/>
            <a:ln w="12700">
              <a:solidFill>
                <a:schemeClr val="tx1"/>
              </a:solidFill>
              <a:round/>
              <a:headEnd/>
              <a:tailEnd/>
            </a:ln>
          </p:spPr>
          <p:txBody>
            <a:bodyPr/>
            <a:lstStyle/>
            <a:p>
              <a:endParaRPr lang="zh-CN" altLang="en-US"/>
            </a:p>
          </p:txBody>
        </p:sp>
        <p:sp>
          <p:nvSpPr>
            <p:cNvPr id="109745" name="Line 144"/>
            <p:cNvSpPr>
              <a:spLocks noChangeShapeType="1"/>
            </p:cNvSpPr>
            <p:nvPr/>
          </p:nvSpPr>
          <p:spPr bwMode="auto">
            <a:xfrm>
              <a:off x="4124" y="3379"/>
              <a:ext cx="0" cy="194"/>
            </a:xfrm>
            <a:prstGeom prst="line">
              <a:avLst/>
            </a:prstGeom>
            <a:noFill/>
            <a:ln w="12700">
              <a:solidFill>
                <a:schemeClr val="tx1"/>
              </a:solidFill>
              <a:round/>
              <a:headEnd/>
              <a:tailEnd/>
            </a:ln>
          </p:spPr>
          <p:txBody>
            <a:bodyPr/>
            <a:lstStyle/>
            <a:p>
              <a:endParaRPr lang="zh-CN" altLang="en-US"/>
            </a:p>
          </p:txBody>
        </p:sp>
        <p:graphicFrame>
          <p:nvGraphicFramePr>
            <p:cNvPr id="109610" name="Object 145"/>
            <p:cNvGraphicFramePr>
              <a:graphicFrameLocks noChangeAspect="1"/>
            </p:cNvGraphicFramePr>
            <p:nvPr/>
          </p:nvGraphicFramePr>
          <p:xfrm>
            <a:off x="3439" y="3083"/>
            <a:ext cx="139" cy="187"/>
          </p:xfrm>
          <a:graphic>
            <a:graphicData uri="http://schemas.openxmlformats.org/presentationml/2006/ole">
              <p:oleObj spid="_x0000_s109625" name="公式" r:id="rId11" imgW="126725" imgH="177415" progId="Equation.3">
                <p:embed/>
              </p:oleObj>
            </a:graphicData>
          </a:graphic>
        </p:graphicFrame>
        <p:sp>
          <p:nvSpPr>
            <p:cNvPr id="109746" name="Oval 146"/>
            <p:cNvSpPr>
              <a:spLocks noChangeArrowheads="1"/>
            </p:cNvSpPr>
            <p:nvPr/>
          </p:nvSpPr>
          <p:spPr bwMode="auto">
            <a:xfrm>
              <a:off x="3560" y="3159"/>
              <a:ext cx="68" cy="68"/>
            </a:xfrm>
            <a:prstGeom prst="ellipse">
              <a:avLst/>
            </a:prstGeom>
            <a:solidFill>
              <a:schemeClr val="bg1"/>
            </a:solidFill>
            <a:ln w="12700" algn="ctr">
              <a:solidFill>
                <a:schemeClr val="tx1"/>
              </a:solidFill>
              <a:round/>
              <a:headEnd/>
              <a:tailEnd/>
            </a:ln>
          </p:spPr>
          <p:txBody>
            <a:bodyPr wrap="none" anchor="ctr"/>
            <a:lstStyle/>
            <a:p>
              <a:endParaRPr lang="zh-CN" altLang="en-US"/>
            </a:p>
          </p:txBody>
        </p:sp>
        <p:graphicFrame>
          <p:nvGraphicFramePr>
            <p:cNvPr id="109611" name="Object 147"/>
            <p:cNvGraphicFramePr>
              <a:graphicFrameLocks noChangeAspect="1"/>
            </p:cNvGraphicFramePr>
            <p:nvPr/>
          </p:nvGraphicFramePr>
          <p:xfrm>
            <a:off x="4070" y="3608"/>
            <a:ext cx="130" cy="152"/>
          </p:xfrm>
          <a:graphic>
            <a:graphicData uri="http://schemas.openxmlformats.org/presentationml/2006/ole">
              <p:oleObj spid="_x0000_s109626" name="公式" r:id="rId12" imgW="114201" imgH="139579" progId="Equation.3">
                <p:embed/>
              </p:oleObj>
            </a:graphicData>
          </a:graphic>
        </p:graphicFrame>
        <p:sp>
          <p:nvSpPr>
            <p:cNvPr id="109747" name="Oval 148"/>
            <p:cNvSpPr>
              <a:spLocks noChangeArrowheads="1"/>
            </p:cNvSpPr>
            <p:nvPr/>
          </p:nvSpPr>
          <p:spPr bwMode="auto">
            <a:xfrm>
              <a:off x="4089" y="3540"/>
              <a:ext cx="68" cy="68"/>
            </a:xfrm>
            <a:prstGeom prst="ellipse">
              <a:avLst/>
            </a:prstGeom>
            <a:solidFill>
              <a:schemeClr val="bg1"/>
            </a:solidFill>
            <a:ln w="12700" algn="ctr">
              <a:solidFill>
                <a:schemeClr val="tx1"/>
              </a:solidFill>
              <a:round/>
              <a:headEnd/>
              <a:tailEnd/>
            </a:ln>
          </p:spPr>
          <p:txBody>
            <a:bodyPr wrap="none" anchor="ctr"/>
            <a:lstStyle/>
            <a:p>
              <a:endParaRPr lang="zh-CN" altLang="en-US"/>
            </a:p>
          </p:txBody>
        </p:sp>
        <p:graphicFrame>
          <p:nvGraphicFramePr>
            <p:cNvPr id="109612" name="Object 149"/>
            <p:cNvGraphicFramePr>
              <a:graphicFrameLocks noChangeAspect="1"/>
            </p:cNvGraphicFramePr>
            <p:nvPr/>
          </p:nvGraphicFramePr>
          <p:xfrm>
            <a:off x="4065" y="2619"/>
            <a:ext cx="135" cy="159"/>
          </p:xfrm>
          <a:graphic>
            <a:graphicData uri="http://schemas.openxmlformats.org/presentationml/2006/ole">
              <p:oleObj spid="_x0000_s109627" name="公式" r:id="rId13" imgW="114201" imgH="139579" progId="Equation.3">
                <p:embed/>
              </p:oleObj>
            </a:graphicData>
          </a:graphic>
        </p:graphicFrame>
        <p:sp>
          <p:nvSpPr>
            <p:cNvPr id="109748" name="Oval 150"/>
            <p:cNvSpPr>
              <a:spLocks noChangeArrowheads="1"/>
            </p:cNvSpPr>
            <p:nvPr/>
          </p:nvSpPr>
          <p:spPr bwMode="auto">
            <a:xfrm>
              <a:off x="4090" y="2778"/>
              <a:ext cx="68" cy="68"/>
            </a:xfrm>
            <a:prstGeom prst="ellipse">
              <a:avLst/>
            </a:prstGeom>
            <a:solidFill>
              <a:schemeClr val="bg1"/>
            </a:solidFill>
            <a:ln w="12700" algn="ctr">
              <a:solidFill>
                <a:schemeClr val="tx1"/>
              </a:solidFill>
              <a:round/>
              <a:headEnd/>
              <a:tailEnd/>
            </a:ln>
          </p:spPr>
          <p:txBody>
            <a:bodyPr wrap="none" anchor="ctr"/>
            <a:lstStyle/>
            <a:p>
              <a:endParaRPr lang="zh-CN" altLang="en-US"/>
            </a:p>
          </p:txBody>
        </p:sp>
      </p:grpSp>
      <p:sp>
        <p:nvSpPr>
          <p:cNvPr id="293017" name="AutoShape 153"/>
          <p:cNvSpPr>
            <a:spLocks noChangeArrowheads="1"/>
          </p:cNvSpPr>
          <p:nvPr/>
        </p:nvSpPr>
        <p:spPr bwMode="auto">
          <a:xfrm>
            <a:off x="7031038" y="2303463"/>
            <a:ext cx="563562" cy="282575"/>
          </a:xfrm>
          <a:prstGeom prst="rightArrow">
            <a:avLst>
              <a:gd name="adj1" fmla="val 50000"/>
              <a:gd name="adj2" fmla="val 49860"/>
            </a:avLst>
          </a:prstGeom>
          <a:solidFill>
            <a:srgbClr val="FFFF99"/>
          </a:solidFill>
          <a:ln w="12700" algn="ctr">
            <a:solidFill>
              <a:schemeClr val="tx1"/>
            </a:solidFill>
            <a:miter lim="800000"/>
            <a:headEnd/>
            <a:tailEnd/>
          </a:ln>
        </p:spPr>
        <p:txBody>
          <a:bodyPr wrap="none" anchor="ctr"/>
          <a:lstStyle/>
          <a:p>
            <a:endParaRPr lang="zh-CN" altLang="en-US"/>
          </a:p>
        </p:txBody>
      </p:sp>
      <p:sp>
        <p:nvSpPr>
          <p:cNvPr id="293018" name="Text Box 154"/>
          <p:cNvSpPr txBox="1">
            <a:spLocks noChangeArrowheads="1"/>
          </p:cNvSpPr>
          <p:nvPr/>
        </p:nvSpPr>
        <p:spPr bwMode="auto">
          <a:xfrm>
            <a:off x="166688" y="1365250"/>
            <a:ext cx="3709987" cy="1552575"/>
          </a:xfrm>
          <a:prstGeom prst="rect">
            <a:avLst/>
          </a:prstGeom>
          <a:solidFill>
            <a:schemeClr val="bg1"/>
          </a:solidFill>
          <a:ln w="9525" algn="ctr">
            <a:noFill/>
            <a:miter lim="800000"/>
            <a:headEnd/>
            <a:tailEnd/>
          </a:ln>
        </p:spPr>
        <p:txBody>
          <a:bodyPr lIns="90000" tIns="46800" rIns="90000" bIns="46800">
            <a:spAutoFit/>
          </a:bodyPr>
          <a:lstStyle/>
          <a:p>
            <a:pPr>
              <a:spcBef>
                <a:spcPct val="50000"/>
              </a:spcBef>
            </a:pPr>
            <a:r>
              <a:rPr lang="en-US" altLang="zh-CN" sz="2400"/>
              <a:t>①</a:t>
            </a:r>
            <a:r>
              <a:rPr lang="zh-CN" altLang="en-US" sz="2400"/>
              <a:t>同一种导电类型构成复合管时，应将前一只管子的发射极接到后一只管的基极；</a:t>
            </a:r>
          </a:p>
        </p:txBody>
      </p:sp>
      <p:grpSp>
        <p:nvGrpSpPr>
          <p:cNvPr id="12" name="Group 155"/>
          <p:cNvGrpSpPr>
            <a:grpSpLocks/>
          </p:cNvGrpSpPr>
          <p:nvPr/>
        </p:nvGrpSpPr>
        <p:grpSpPr bwMode="auto">
          <a:xfrm>
            <a:off x="4168775" y="3379788"/>
            <a:ext cx="2565400" cy="2630487"/>
            <a:chOff x="506" y="833"/>
            <a:chExt cx="1616" cy="1657"/>
          </a:xfrm>
        </p:grpSpPr>
        <p:graphicFrame>
          <p:nvGraphicFramePr>
            <p:cNvPr id="109604" name="Object 156"/>
            <p:cNvGraphicFramePr>
              <a:graphicFrameLocks noChangeAspect="1"/>
            </p:cNvGraphicFramePr>
            <p:nvPr/>
          </p:nvGraphicFramePr>
          <p:xfrm>
            <a:off x="1313" y="1432"/>
            <a:ext cx="233" cy="271"/>
          </p:xfrm>
          <a:graphic>
            <a:graphicData uri="http://schemas.openxmlformats.org/presentationml/2006/ole">
              <p:oleObj spid="_x0000_s109628" name="公式" r:id="rId14" imgW="177569" imgH="215619" progId="Equation.3">
                <p:embed/>
              </p:oleObj>
            </a:graphicData>
          </a:graphic>
        </p:graphicFrame>
        <p:graphicFrame>
          <p:nvGraphicFramePr>
            <p:cNvPr id="109605" name="Object 157"/>
            <p:cNvGraphicFramePr>
              <a:graphicFrameLocks noChangeAspect="1"/>
            </p:cNvGraphicFramePr>
            <p:nvPr/>
          </p:nvGraphicFramePr>
          <p:xfrm>
            <a:off x="1889" y="1804"/>
            <a:ext cx="233" cy="271"/>
          </p:xfrm>
          <a:graphic>
            <a:graphicData uri="http://schemas.openxmlformats.org/presentationml/2006/ole">
              <p:oleObj spid="_x0000_s109629" name="公式" r:id="rId15" imgW="177569" imgH="215619" progId="Equation.3">
                <p:embed/>
              </p:oleObj>
            </a:graphicData>
          </a:graphic>
        </p:graphicFrame>
        <p:grpSp>
          <p:nvGrpSpPr>
            <p:cNvPr id="109718" name="Group 158"/>
            <p:cNvGrpSpPr>
              <a:grpSpLocks/>
            </p:cNvGrpSpPr>
            <p:nvPr/>
          </p:nvGrpSpPr>
          <p:grpSpPr bwMode="auto">
            <a:xfrm>
              <a:off x="506" y="833"/>
              <a:ext cx="1485" cy="1657"/>
              <a:chOff x="506" y="833"/>
              <a:chExt cx="1485" cy="1657"/>
            </a:xfrm>
          </p:grpSpPr>
          <p:sp>
            <p:nvSpPr>
              <p:cNvPr id="109719" name="Oval 159"/>
              <p:cNvSpPr>
                <a:spLocks noChangeArrowheads="1"/>
              </p:cNvSpPr>
              <p:nvPr/>
            </p:nvSpPr>
            <p:spPr bwMode="auto">
              <a:xfrm>
                <a:off x="1872" y="1178"/>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grpSp>
            <p:nvGrpSpPr>
              <p:cNvPr id="109720" name="Group 160"/>
              <p:cNvGrpSpPr>
                <a:grpSpLocks/>
              </p:cNvGrpSpPr>
              <p:nvPr/>
            </p:nvGrpSpPr>
            <p:grpSpPr bwMode="auto">
              <a:xfrm>
                <a:off x="506" y="833"/>
                <a:ext cx="1485" cy="1657"/>
                <a:chOff x="506" y="833"/>
                <a:chExt cx="1485" cy="1657"/>
              </a:xfrm>
            </p:grpSpPr>
            <p:grpSp>
              <p:nvGrpSpPr>
                <p:cNvPr id="109721" name="Group 161"/>
                <p:cNvGrpSpPr>
                  <a:grpSpLocks/>
                </p:cNvGrpSpPr>
                <p:nvPr/>
              </p:nvGrpSpPr>
              <p:grpSpPr bwMode="auto">
                <a:xfrm>
                  <a:off x="506" y="1042"/>
                  <a:ext cx="1485" cy="1448"/>
                  <a:chOff x="506" y="1042"/>
                  <a:chExt cx="1485" cy="1448"/>
                </a:xfrm>
              </p:grpSpPr>
              <p:grpSp>
                <p:nvGrpSpPr>
                  <p:cNvPr id="109723" name="Group 162"/>
                  <p:cNvGrpSpPr>
                    <a:grpSpLocks/>
                  </p:cNvGrpSpPr>
                  <p:nvPr/>
                </p:nvGrpSpPr>
                <p:grpSpPr bwMode="auto">
                  <a:xfrm>
                    <a:off x="506" y="1042"/>
                    <a:ext cx="1400" cy="1261"/>
                    <a:chOff x="506" y="1042"/>
                    <a:chExt cx="1400" cy="1261"/>
                  </a:xfrm>
                </p:grpSpPr>
                <p:grpSp>
                  <p:nvGrpSpPr>
                    <p:cNvPr id="109725" name="Group 163"/>
                    <p:cNvGrpSpPr>
                      <a:grpSpLocks/>
                    </p:cNvGrpSpPr>
                    <p:nvPr/>
                  </p:nvGrpSpPr>
                  <p:grpSpPr bwMode="auto">
                    <a:xfrm>
                      <a:off x="644" y="1042"/>
                      <a:ext cx="1262" cy="1261"/>
                      <a:chOff x="644" y="1042"/>
                      <a:chExt cx="1262" cy="1261"/>
                    </a:xfrm>
                  </p:grpSpPr>
                  <p:sp>
                    <p:nvSpPr>
                      <p:cNvPr id="109727" name="Line 164"/>
                      <p:cNvSpPr>
                        <a:spLocks noChangeShapeType="1"/>
                      </p:cNvSpPr>
                      <p:nvPr/>
                    </p:nvSpPr>
                    <p:spPr bwMode="auto">
                      <a:xfrm flipH="1">
                        <a:off x="644" y="1557"/>
                        <a:ext cx="499" cy="0"/>
                      </a:xfrm>
                      <a:prstGeom prst="line">
                        <a:avLst/>
                      </a:prstGeom>
                      <a:noFill/>
                      <a:ln w="12700">
                        <a:solidFill>
                          <a:schemeClr val="tx1"/>
                        </a:solidFill>
                        <a:round/>
                        <a:headEnd/>
                        <a:tailEnd/>
                      </a:ln>
                    </p:spPr>
                    <p:txBody>
                      <a:bodyPr/>
                      <a:lstStyle/>
                      <a:p>
                        <a:endParaRPr lang="zh-CN" altLang="en-US"/>
                      </a:p>
                    </p:txBody>
                  </p:sp>
                  <p:sp>
                    <p:nvSpPr>
                      <p:cNvPr id="109728" name="Line 165"/>
                      <p:cNvSpPr>
                        <a:spLocks noChangeShapeType="1"/>
                      </p:cNvSpPr>
                      <p:nvPr/>
                    </p:nvSpPr>
                    <p:spPr bwMode="auto">
                      <a:xfrm flipV="1">
                        <a:off x="1361" y="1220"/>
                        <a:ext cx="0" cy="194"/>
                      </a:xfrm>
                      <a:prstGeom prst="line">
                        <a:avLst/>
                      </a:prstGeom>
                      <a:noFill/>
                      <a:ln w="12700">
                        <a:solidFill>
                          <a:schemeClr val="tx1"/>
                        </a:solidFill>
                        <a:round/>
                        <a:headEnd/>
                        <a:tailEnd/>
                      </a:ln>
                    </p:spPr>
                    <p:txBody>
                      <a:bodyPr/>
                      <a:lstStyle/>
                      <a:p>
                        <a:endParaRPr lang="zh-CN" altLang="en-US"/>
                      </a:p>
                    </p:txBody>
                  </p:sp>
                  <p:sp>
                    <p:nvSpPr>
                      <p:cNvPr id="109729" name="Line 166"/>
                      <p:cNvSpPr>
                        <a:spLocks noChangeShapeType="1"/>
                      </p:cNvSpPr>
                      <p:nvPr/>
                    </p:nvSpPr>
                    <p:spPr bwMode="auto">
                      <a:xfrm flipV="1">
                        <a:off x="1358" y="1747"/>
                        <a:ext cx="0" cy="184"/>
                      </a:xfrm>
                      <a:prstGeom prst="line">
                        <a:avLst/>
                      </a:prstGeom>
                      <a:noFill/>
                      <a:ln w="12700">
                        <a:solidFill>
                          <a:schemeClr val="tx1"/>
                        </a:solidFill>
                        <a:round/>
                        <a:headEnd/>
                        <a:tailEnd/>
                      </a:ln>
                    </p:spPr>
                    <p:txBody>
                      <a:bodyPr/>
                      <a:lstStyle/>
                      <a:p>
                        <a:endParaRPr lang="zh-CN" altLang="en-US"/>
                      </a:p>
                    </p:txBody>
                  </p:sp>
                  <p:grpSp>
                    <p:nvGrpSpPr>
                      <p:cNvPr id="109730" name="Group 167"/>
                      <p:cNvGrpSpPr>
                        <a:grpSpLocks/>
                      </p:cNvGrpSpPr>
                      <p:nvPr/>
                    </p:nvGrpSpPr>
                    <p:grpSpPr bwMode="auto">
                      <a:xfrm>
                        <a:off x="1143" y="1378"/>
                        <a:ext cx="218" cy="366"/>
                        <a:chOff x="1143" y="1378"/>
                        <a:chExt cx="218" cy="366"/>
                      </a:xfrm>
                    </p:grpSpPr>
                    <p:sp>
                      <p:nvSpPr>
                        <p:cNvPr id="109739" name="Line 168"/>
                        <p:cNvSpPr>
                          <a:spLocks noChangeShapeType="1"/>
                        </p:cNvSpPr>
                        <p:nvPr/>
                      </p:nvSpPr>
                      <p:spPr bwMode="auto">
                        <a:xfrm>
                          <a:off x="1143" y="1378"/>
                          <a:ext cx="0" cy="359"/>
                        </a:xfrm>
                        <a:prstGeom prst="line">
                          <a:avLst/>
                        </a:prstGeom>
                        <a:noFill/>
                        <a:ln w="38100">
                          <a:solidFill>
                            <a:srgbClr val="FF0000"/>
                          </a:solidFill>
                          <a:round/>
                          <a:headEnd/>
                          <a:tailEnd/>
                        </a:ln>
                      </p:spPr>
                      <p:txBody>
                        <a:bodyPr/>
                        <a:lstStyle/>
                        <a:p>
                          <a:endParaRPr lang="zh-CN" altLang="en-US"/>
                        </a:p>
                      </p:txBody>
                    </p:sp>
                    <p:sp>
                      <p:nvSpPr>
                        <p:cNvPr id="109740" name="Line 169"/>
                        <p:cNvSpPr>
                          <a:spLocks noChangeShapeType="1"/>
                        </p:cNvSpPr>
                        <p:nvPr/>
                      </p:nvSpPr>
                      <p:spPr bwMode="auto">
                        <a:xfrm flipV="1">
                          <a:off x="1143" y="1403"/>
                          <a:ext cx="218" cy="109"/>
                        </a:xfrm>
                        <a:prstGeom prst="line">
                          <a:avLst/>
                        </a:prstGeom>
                        <a:noFill/>
                        <a:ln w="12700">
                          <a:solidFill>
                            <a:srgbClr val="FF0000"/>
                          </a:solidFill>
                          <a:round/>
                          <a:headEnd/>
                          <a:tailEnd/>
                        </a:ln>
                      </p:spPr>
                      <p:txBody>
                        <a:bodyPr/>
                        <a:lstStyle/>
                        <a:p>
                          <a:endParaRPr lang="zh-CN" altLang="en-US"/>
                        </a:p>
                      </p:txBody>
                    </p:sp>
                    <p:sp>
                      <p:nvSpPr>
                        <p:cNvPr id="109741" name="Line 170"/>
                        <p:cNvSpPr>
                          <a:spLocks noChangeShapeType="1"/>
                        </p:cNvSpPr>
                        <p:nvPr/>
                      </p:nvSpPr>
                      <p:spPr bwMode="auto">
                        <a:xfrm>
                          <a:off x="1145" y="1636"/>
                          <a:ext cx="216" cy="108"/>
                        </a:xfrm>
                        <a:prstGeom prst="line">
                          <a:avLst/>
                        </a:prstGeom>
                        <a:noFill/>
                        <a:ln w="12700">
                          <a:solidFill>
                            <a:srgbClr val="FF0000"/>
                          </a:solidFill>
                          <a:round/>
                          <a:headEnd type="triangle" w="med" len="lg"/>
                          <a:tailEnd type="none" w="med" len="lg"/>
                        </a:ln>
                      </p:spPr>
                      <p:txBody>
                        <a:bodyPr/>
                        <a:lstStyle/>
                        <a:p>
                          <a:endParaRPr lang="zh-CN" altLang="en-US"/>
                        </a:p>
                      </p:txBody>
                    </p:sp>
                  </p:grpSp>
                  <p:sp>
                    <p:nvSpPr>
                      <p:cNvPr id="109731" name="Line 171"/>
                      <p:cNvSpPr>
                        <a:spLocks noChangeShapeType="1"/>
                      </p:cNvSpPr>
                      <p:nvPr/>
                    </p:nvSpPr>
                    <p:spPr bwMode="auto">
                      <a:xfrm>
                        <a:off x="1369" y="1930"/>
                        <a:ext cx="317" cy="0"/>
                      </a:xfrm>
                      <a:prstGeom prst="line">
                        <a:avLst/>
                      </a:prstGeom>
                      <a:noFill/>
                      <a:ln w="12700">
                        <a:solidFill>
                          <a:schemeClr val="tx1"/>
                        </a:solidFill>
                        <a:round/>
                        <a:headEnd/>
                        <a:tailEnd/>
                      </a:ln>
                    </p:spPr>
                    <p:txBody>
                      <a:bodyPr/>
                      <a:lstStyle/>
                      <a:p>
                        <a:endParaRPr lang="zh-CN" altLang="en-US"/>
                      </a:p>
                    </p:txBody>
                  </p:sp>
                  <p:sp>
                    <p:nvSpPr>
                      <p:cNvPr id="109732" name="Line 172"/>
                      <p:cNvSpPr>
                        <a:spLocks noChangeShapeType="1"/>
                      </p:cNvSpPr>
                      <p:nvPr/>
                    </p:nvSpPr>
                    <p:spPr bwMode="auto">
                      <a:xfrm>
                        <a:off x="1361" y="1220"/>
                        <a:ext cx="528" cy="0"/>
                      </a:xfrm>
                      <a:prstGeom prst="line">
                        <a:avLst/>
                      </a:prstGeom>
                      <a:noFill/>
                      <a:ln w="12700">
                        <a:solidFill>
                          <a:schemeClr val="tx1"/>
                        </a:solidFill>
                        <a:round/>
                        <a:headEnd/>
                        <a:tailEnd/>
                      </a:ln>
                    </p:spPr>
                    <p:txBody>
                      <a:bodyPr/>
                      <a:lstStyle/>
                      <a:p>
                        <a:endParaRPr lang="zh-CN" altLang="en-US"/>
                      </a:p>
                    </p:txBody>
                  </p:sp>
                  <p:grpSp>
                    <p:nvGrpSpPr>
                      <p:cNvPr id="109733" name="Group 173"/>
                      <p:cNvGrpSpPr>
                        <a:grpSpLocks/>
                      </p:cNvGrpSpPr>
                      <p:nvPr/>
                    </p:nvGrpSpPr>
                    <p:grpSpPr bwMode="auto">
                      <a:xfrm>
                        <a:off x="1688" y="1745"/>
                        <a:ext cx="218" cy="366"/>
                        <a:chOff x="1143" y="1378"/>
                        <a:chExt cx="218" cy="366"/>
                      </a:xfrm>
                    </p:grpSpPr>
                    <p:sp>
                      <p:nvSpPr>
                        <p:cNvPr id="109736" name="Line 174"/>
                        <p:cNvSpPr>
                          <a:spLocks noChangeShapeType="1"/>
                        </p:cNvSpPr>
                        <p:nvPr/>
                      </p:nvSpPr>
                      <p:spPr bwMode="auto">
                        <a:xfrm>
                          <a:off x="1143" y="1378"/>
                          <a:ext cx="0" cy="359"/>
                        </a:xfrm>
                        <a:prstGeom prst="line">
                          <a:avLst/>
                        </a:prstGeom>
                        <a:noFill/>
                        <a:ln w="38100">
                          <a:solidFill>
                            <a:srgbClr val="FF0000"/>
                          </a:solidFill>
                          <a:round/>
                          <a:headEnd/>
                          <a:tailEnd/>
                        </a:ln>
                      </p:spPr>
                      <p:txBody>
                        <a:bodyPr/>
                        <a:lstStyle/>
                        <a:p>
                          <a:endParaRPr lang="zh-CN" altLang="en-US"/>
                        </a:p>
                      </p:txBody>
                    </p:sp>
                    <p:sp>
                      <p:nvSpPr>
                        <p:cNvPr id="109737" name="Line 175"/>
                        <p:cNvSpPr>
                          <a:spLocks noChangeShapeType="1"/>
                        </p:cNvSpPr>
                        <p:nvPr/>
                      </p:nvSpPr>
                      <p:spPr bwMode="auto">
                        <a:xfrm flipV="1">
                          <a:off x="1143" y="1403"/>
                          <a:ext cx="218" cy="109"/>
                        </a:xfrm>
                        <a:prstGeom prst="line">
                          <a:avLst/>
                        </a:prstGeom>
                        <a:noFill/>
                        <a:ln w="12700">
                          <a:solidFill>
                            <a:srgbClr val="FF0000"/>
                          </a:solidFill>
                          <a:round/>
                          <a:headEnd/>
                          <a:tailEnd/>
                        </a:ln>
                      </p:spPr>
                      <p:txBody>
                        <a:bodyPr/>
                        <a:lstStyle/>
                        <a:p>
                          <a:endParaRPr lang="zh-CN" altLang="en-US"/>
                        </a:p>
                      </p:txBody>
                    </p:sp>
                    <p:sp>
                      <p:nvSpPr>
                        <p:cNvPr id="109738" name="Line 176"/>
                        <p:cNvSpPr>
                          <a:spLocks noChangeShapeType="1"/>
                        </p:cNvSpPr>
                        <p:nvPr/>
                      </p:nvSpPr>
                      <p:spPr bwMode="auto">
                        <a:xfrm>
                          <a:off x="1145" y="1636"/>
                          <a:ext cx="216" cy="108"/>
                        </a:xfrm>
                        <a:prstGeom prst="line">
                          <a:avLst/>
                        </a:prstGeom>
                        <a:noFill/>
                        <a:ln w="12700">
                          <a:solidFill>
                            <a:srgbClr val="FF0000"/>
                          </a:solidFill>
                          <a:round/>
                          <a:headEnd type="triangle" w="med" len="lg"/>
                          <a:tailEnd type="none" w="med" len="lg"/>
                        </a:ln>
                      </p:spPr>
                      <p:txBody>
                        <a:bodyPr/>
                        <a:lstStyle/>
                        <a:p>
                          <a:endParaRPr lang="zh-CN" altLang="en-US"/>
                        </a:p>
                      </p:txBody>
                    </p:sp>
                  </p:grpSp>
                  <p:sp>
                    <p:nvSpPr>
                      <p:cNvPr id="109734" name="Line 177"/>
                      <p:cNvSpPr>
                        <a:spLocks noChangeShapeType="1"/>
                      </p:cNvSpPr>
                      <p:nvPr/>
                    </p:nvSpPr>
                    <p:spPr bwMode="auto">
                      <a:xfrm flipV="1">
                        <a:off x="1906" y="1042"/>
                        <a:ext cx="0" cy="737"/>
                      </a:xfrm>
                      <a:prstGeom prst="line">
                        <a:avLst/>
                      </a:prstGeom>
                      <a:noFill/>
                      <a:ln w="12700">
                        <a:solidFill>
                          <a:schemeClr val="tx1"/>
                        </a:solidFill>
                        <a:round/>
                        <a:headEnd/>
                        <a:tailEnd/>
                      </a:ln>
                    </p:spPr>
                    <p:txBody>
                      <a:bodyPr/>
                      <a:lstStyle/>
                      <a:p>
                        <a:endParaRPr lang="zh-CN" altLang="en-US"/>
                      </a:p>
                    </p:txBody>
                  </p:sp>
                  <p:sp>
                    <p:nvSpPr>
                      <p:cNvPr id="109735" name="Line 178"/>
                      <p:cNvSpPr>
                        <a:spLocks noChangeShapeType="1"/>
                      </p:cNvSpPr>
                      <p:nvPr/>
                    </p:nvSpPr>
                    <p:spPr bwMode="auto">
                      <a:xfrm>
                        <a:off x="1906" y="2109"/>
                        <a:ext cx="0" cy="194"/>
                      </a:xfrm>
                      <a:prstGeom prst="line">
                        <a:avLst/>
                      </a:prstGeom>
                      <a:noFill/>
                      <a:ln w="12700">
                        <a:solidFill>
                          <a:schemeClr val="tx1"/>
                        </a:solidFill>
                        <a:round/>
                        <a:headEnd/>
                        <a:tailEnd/>
                      </a:ln>
                    </p:spPr>
                    <p:txBody>
                      <a:bodyPr/>
                      <a:lstStyle/>
                      <a:p>
                        <a:endParaRPr lang="zh-CN" altLang="en-US"/>
                      </a:p>
                    </p:txBody>
                  </p:sp>
                </p:grpSp>
                <p:graphicFrame>
                  <p:nvGraphicFramePr>
                    <p:cNvPr id="109608" name="Object 179"/>
                    <p:cNvGraphicFramePr>
                      <a:graphicFrameLocks noChangeAspect="1"/>
                    </p:cNvGraphicFramePr>
                    <p:nvPr/>
                  </p:nvGraphicFramePr>
                  <p:xfrm>
                    <a:off x="506" y="1449"/>
                    <a:ext cx="139" cy="187"/>
                  </p:xfrm>
                  <a:graphic>
                    <a:graphicData uri="http://schemas.openxmlformats.org/presentationml/2006/ole">
                      <p:oleObj spid="_x0000_s109630" name="公式" r:id="rId16" imgW="126725" imgH="177415" progId="Equation.3">
                        <p:embed/>
                      </p:oleObj>
                    </a:graphicData>
                  </a:graphic>
                </p:graphicFrame>
                <p:sp>
                  <p:nvSpPr>
                    <p:cNvPr id="109726" name="Oval 180"/>
                    <p:cNvSpPr>
                      <a:spLocks noChangeArrowheads="1"/>
                    </p:cNvSpPr>
                    <p:nvPr/>
                  </p:nvSpPr>
                  <p:spPr bwMode="auto">
                    <a:xfrm>
                      <a:off x="627" y="1525"/>
                      <a:ext cx="68" cy="68"/>
                    </a:xfrm>
                    <a:prstGeom prst="ellipse">
                      <a:avLst/>
                    </a:prstGeom>
                    <a:solidFill>
                      <a:schemeClr val="bg1"/>
                    </a:solidFill>
                    <a:ln w="12700" algn="ctr">
                      <a:solidFill>
                        <a:schemeClr val="tx1"/>
                      </a:solidFill>
                      <a:round/>
                      <a:headEnd/>
                      <a:tailEnd/>
                    </a:ln>
                  </p:spPr>
                  <p:txBody>
                    <a:bodyPr wrap="none" anchor="ctr"/>
                    <a:lstStyle/>
                    <a:p>
                      <a:endParaRPr lang="zh-CN" altLang="en-US"/>
                    </a:p>
                  </p:txBody>
                </p:sp>
              </p:grpSp>
              <p:graphicFrame>
                <p:nvGraphicFramePr>
                  <p:cNvPr id="109607" name="Object 181"/>
                  <p:cNvGraphicFramePr>
                    <a:graphicFrameLocks noChangeAspect="1"/>
                  </p:cNvGraphicFramePr>
                  <p:nvPr/>
                </p:nvGraphicFramePr>
                <p:xfrm>
                  <a:off x="1861" y="2338"/>
                  <a:ext cx="130" cy="152"/>
                </p:xfrm>
                <a:graphic>
                  <a:graphicData uri="http://schemas.openxmlformats.org/presentationml/2006/ole">
                    <p:oleObj spid="_x0000_s109631" name="公式" r:id="rId17" imgW="114201" imgH="139579" progId="Equation.3">
                      <p:embed/>
                    </p:oleObj>
                  </a:graphicData>
                </a:graphic>
              </p:graphicFrame>
              <p:sp>
                <p:nvSpPr>
                  <p:cNvPr id="109724" name="Oval 182"/>
                  <p:cNvSpPr>
                    <a:spLocks noChangeArrowheads="1"/>
                  </p:cNvSpPr>
                  <p:nvPr/>
                </p:nvSpPr>
                <p:spPr bwMode="auto">
                  <a:xfrm>
                    <a:off x="1880" y="2270"/>
                    <a:ext cx="68" cy="68"/>
                  </a:xfrm>
                  <a:prstGeom prst="ellipse">
                    <a:avLst/>
                  </a:prstGeom>
                  <a:solidFill>
                    <a:schemeClr val="bg1"/>
                  </a:solidFill>
                  <a:ln w="12700" algn="ctr">
                    <a:solidFill>
                      <a:schemeClr val="tx1"/>
                    </a:solidFill>
                    <a:round/>
                    <a:headEnd/>
                    <a:tailEnd/>
                  </a:ln>
                </p:spPr>
                <p:txBody>
                  <a:bodyPr wrap="none" anchor="ctr"/>
                  <a:lstStyle/>
                  <a:p>
                    <a:endParaRPr lang="zh-CN" altLang="en-US"/>
                  </a:p>
                </p:txBody>
              </p:sp>
            </p:grpSp>
            <p:graphicFrame>
              <p:nvGraphicFramePr>
                <p:cNvPr id="109606" name="Object 183"/>
                <p:cNvGraphicFramePr>
                  <a:graphicFrameLocks noChangeAspect="1"/>
                </p:cNvGraphicFramePr>
                <p:nvPr/>
              </p:nvGraphicFramePr>
              <p:xfrm>
                <a:off x="1856" y="833"/>
                <a:ext cx="135" cy="159"/>
              </p:xfrm>
              <a:graphic>
                <a:graphicData uri="http://schemas.openxmlformats.org/presentationml/2006/ole">
                  <p:oleObj spid="_x0000_s109632" name="公式" r:id="rId18" imgW="114201" imgH="139579" progId="Equation.3">
                    <p:embed/>
                  </p:oleObj>
                </a:graphicData>
              </a:graphic>
            </p:graphicFrame>
            <p:sp>
              <p:nvSpPr>
                <p:cNvPr id="109722" name="Oval 184"/>
                <p:cNvSpPr>
                  <a:spLocks noChangeArrowheads="1"/>
                </p:cNvSpPr>
                <p:nvPr/>
              </p:nvSpPr>
              <p:spPr bwMode="auto">
                <a:xfrm>
                  <a:off x="1881" y="992"/>
                  <a:ext cx="68" cy="68"/>
                </a:xfrm>
                <a:prstGeom prst="ellipse">
                  <a:avLst/>
                </a:prstGeom>
                <a:solidFill>
                  <a:schemeClr val="bg1"/>
                </a:solidFill>
                <a:ln w="12700" algn="ctr">
                  <a:solidFill>
                    <a:schemeClr val="tx1"/>
                  </a:solidFill>
                  <a:round/>
                  <a:headEnd/>
                  <a:tailEnd/>
                </a:ln>
              </p:spPr>
              <p:txBody>
                <a:bodyPr wrap="none" anchor="ctr"/>
                <a:lstStyle/>
                <a:p>
                  <a:endParaRPr lang="zh-CN" altLang="en-US"/>
                </a:p>
              </p:txBody>
            </p:sp>
          </p:grpSp>
        </p:grpSp>
      </p:grpSp>
      <p:graphicFrame>
        <p:nvGraphicFramePr>
          <p:cNvPr id="293049" name="Object 185"/>
          <p:cNvGraphicFramePr>
            <a:graphicFrameLocks noChangeAspect="1"/>
          </p:cNvGraphicFramePr>
          <p:nvPr/>
        </p:nvGraphicFramePr>
        <p:xfrm>
          <a:off x="4935538" y="3994150"/>
          <a:ext cx="604837" cy="288925"/>
        </p:xfrm>
        <a:graphic>
          <a:graphicData uri="http://schemas.openxmlformats.org/presentationml/2006/ole">
            <p:oleObj spid="_x0000_s109633" name="公式" r:id="rId19" imgW="355138" imgH="177569" progId="Equation.3">
              <p:embed/>
            </p:oleObj>
          </a:graphicData>
        </a:graphic>
      </p:graphicFrame>
      <p:graphicFrame>
        <p:nvGraphicFramePr>
          <p:cNvPr id="293050" name="Object 186"/>
          <p:cNvGraphicFramePr>
            <a:graphicFrameLocks noChangeAspect="1"/>
          </p:cNvGraphicFramePr>
          <p:nvPr/>
        </p:nvGraphicFramePr>
        <p:xfrm>
          <a:off x="8161338" y="1962150"/>
          <a:ext cx="644525" cy="296863"/>
        </p:xfrm>
        <a:graphic>
          <a:graphicData uri="http://schemas.openxmlformats.org/presentationml/2006/ole">
            <p:oleObj spid="_x0000_s109634" name="公式" r:id="rId20" imgW="368140" imgH="177723" progId="Equation.3">
              <p:embed/>
            </p:oleObj>
          </a:graphicData>
        </a:graphic>
      </p:graphicFrame>
      <p:grpSp>
        <p:nvGrpSpPr>
          <p:cNvPr id="20" name="Group 187"/>
          <p:cNvGrpSpPr>
            <a:grpSpLocks/>
          </p:cNvGrpSpPr>
          <p:nvPr/>
        </p:nvGrpSpPr>
        <p:grpSpPr bwMode="auto">
          <a:xfrm>
            <a:off x="7685088" y="4521200"/>
            <a:ext cx="1403350" cy="1811338"/>
            <a:chOff x="3439" y="2619"/>
            <a:chExt cx="884" cy="1141"/>
          </a:xfrm>
        </p:grpSpPr>
        <p:graphicFrame>
          <p:nvGraphicFramePr>
            <p:cNvPr id="109600" name="Object 188"/>
            <p:cNvGraphicFramePr>
              <a:graphicFrameLocks noChangeAspect="1"/>
            </p:cNvGraphicFramePr>
            <p:nvPr/>
          </p:nvGraphicFramePr>
          <p:xfrm>
            <a:off x="4123" y="3106"/>
            <a:ext cx="200" cy="207"/>
          </p:xfrm>
          <a:graphic>
            <a:graphicData uri="http://schemas.openxmlformats.org/presentationml/2006/ole">
              <p:oleObj spid="_x0000_s109635" name="公式" r:id="rId21" imgW="152268" imgH="164957" progId="Equation.3">
                <p:embed/>
              </p:oleObj>
            </a:graphicData>
          </a:graphic>
        </p:graphicFrame>
        <p:sp>
          <p:nvSpPr>
            <p:cNvPr id="109708" name="Line 189"/>
            <p:cNvSpPr>
              <a:spLocks noChangeShapeType="1"/>
            </p:cNvSpPr>
            <p:nvPr/>
          </p:nvSpPr>
          <p:spPr bwMode="auto">
            <a:xfrm>
              <a:off x="3587" y="3200"/>
              <a:ext cx="317" cy="0"/>
            </a:xfrm>
            <a:prstGeom prst="line">
              <a:avLst/>
            </a:prstGeom>
            <a:noFill/>
            <a:ln w="12700">
              <a:solidFill>
                <a:schemeClr val="tx1"/>
              </a:solidFill>
              <a:round/>
              <a:headEnd/>
              <a:tailEnd/>
            </a:ln>
          </p:spPr>
          <p:txBody>
            <a:bodyPr/>
            <a:lstStyle/>
            <a:p>
              <a:endParaRPr lang="zh-CN" altLang="en-US"/>
            </a:p>
          </p:txBody>
        </p:sp>
        <p:grpSp>
          <p:nvGrpSpPr>
            <p:cNvPr id="109709" name="Group 190"/>
            <p:cNvGrpSpPr>
              <a:grpSpLocks/>
            </p:cNvGrpSpPr>
            <p:nvPr/>
          </p:nvGrpSpPr>
          <p:grpSpPr bwMode="auto">
            <a:xfrm>
              <a:off x="3906" y="3015"/>
              <a:ext cx="218" cy="366"/>
              <a:chOff x="1143" y="1378"/>
              <a:chExt cx="218" cy="366"/>
            </a:xfrm>
          </p:grpSpPr>
          <p:sp>
            <p:nvSpPr>
              <p:cNvPr id="109715" name="Line 191"/>
              <p:cNvSpPr>
                <a:spLocks noChangeShapeType="1"/>
              </p:cNvSpPr>
              <p:nvPr/>
            </p:nvSpPr>
            <p:spPr bwMode="auto">
              <a:xfrm>
                <a:off x="1143" y="1378"/>
                <a:ext cx="0" cy="359"/>
              </a:xfrm>
              <a:prstGeom prst="line">
                <a:avLst/>
              </a:prstGeom>
              <a:noFill/>
              <a:ln w="38100">
                <a:solidFill>
                  <a:srgbClr val="FF0000"/>
                </a:solidFill>
                <a:round/>
                <a:headEnd/>
                <a:tailEnd/>
              </a:ln>
            </p:spPr>
            <p:txBody>
              <a:bodyPr/>
              <a:lstStyle/>
              <a:p>
                <a:endParaRPr lang="zh-CN" altLang="en-US"/>
              </a:p>
            </p:txBody>
          </p:sp>
          <p:sp>
            <p:nvSpPr>
              <p:cNvPr id="109716" name="Line 192"/>
              <p:cNvSpPr>
                <a:spLocks noChangeShapeType="1"/>
              </p:cNvSpPr>
              <p:nvPr/>
            </p:nvSpPr>
            <p:spPr bwMode="auto">
              <a:xfrm flipV="1">
                <a:off x="1143" y="1403"/>
                <a:ext cx="218" cy="109"/>
              </a:xfrm>
              <a:prstGeom prst="line">
                <a:avLst/>
              </a:prstGeom>
              <a:noFill/>
              <a:ln w="12700">
                <a:solidFill>
                  <a:srgbClr val="FF0000"/>
                </a:solidFill>
                <a:round/>
                <a:headEnd/>
                <a:tailEnd/>
              </a:ln>
            </p:spPr>
            <p:txBody>
              <a:bodyPr/>
              <a:lstStyle/>
              <a:p>
                <a:endParaRPr lang="zh-CN" altLang="en-US"/>
              </a:p>
            </p:txBody>
          </p:sp>
          <p:sp>
            <p:nvSpPr>
              <p:cNvPr id="109717" name="Line 193"/>
              <p:cNvSpPr>
                <a:spLocks noChangeShapeType="1"/>
              </p:cNvSpPr>
              <p:nvPr/>
            </p:nvSpPr>
            <p:spPr bwMode="auto">
              <a:xfrm>
                <a:off x="1145" y="1636"/>
                <a:ext cx="216" cy="108"/>
              </a:xfrm>
              <a:prstGeom prst="line">
                <a:avLst/>
              </a:prstGeom>
              <a:noFill/>
              <a:ln w="12700">
                <a:solidFill>
                  <a:srgbClr val="FF0000"/>
                </a:solidFill>
                <a:round/>
                <a:headEnd type="triangle" w="med" len="lg"/>
                <a:tailEnd type="none" w="med" len="lg"/>
              </a:ln>
            </p:spPr>
            <p:txBody>
              <a:bodyPr/>
              <a:lstStyle/>
              <a:p>
                <a:endParaRPr lang="zh-CN" altLang="en-US"/>
              </a:p>
            </p:txBody>
          </p:sp>
        </p:grpSp>
        <p:sp>
          <p:nvSpPr>
            <p:cNvPr id="109710" name="Line 194"/>
            <p:cNvSpPr>
              <a:spLocks noChangeShapeType="1"/>
            </p:cNvSpPr>
            <p:nvPr/>
          </p:nvSpPr>
          <p:spPr bwMode="auto">
            <a:xfrm flipV="1">
              <a:off x="4124" y="2820"/>
              <a:ext cx="0" cy="229"/>
            </a:xfrm>
            <a:prstGeom prst="line">
              <a:avLst/>
            </a:prstGeom>
            <a:noFill/>
            <a:ln w="12700">
              <a:solidFill>
                <a:schemeClr val="tx1"/>
              </a:solidFill>
              <a:round/>
              <a:headEnd/>
              <a:tailEnd/>
            </a:ln>
          </p:spPr>
          <p:txBody>
            <a:bodyPr/>
            <a:lstStyle/>
            <a:p>
              <a:endParaRPr lang="zh-CN" altLang="en-US"/>
            </a:p>
          </p:txBody>
        </p:sp>
        <p:sp>
          <p:nvSpPr>
            <p:cNvPr id="109711" name="Line 195"/>
            <p:cNvSpPr>
              <a:spLocks noChangeShapeType="1"/>
            </p:cNvSpPr>
            <p:nvPr/>
          </p:nvSpPr>
          <p:spPr bwMode="auto">
            <a:xfrm>
              <a:off x="4124" y="3379"/>
              <a:ext cx="0" cy="194"/>
            </a:xfrm>
            <a:prstGeom prst="line">
              <a:avLst/>
            </a:prstGeom>
            <a:noFill/>
            <a:ln w="12700">
              <a:solidFill>
                <a:schemeClr val="tx1"/>
              </a:solidFill>
              <a:round/>
              <a:headEnd/>
              <a:tailEnd/>
            </a:ln>
          </p:spPr>
          <p:txBody>
            <a:bodyPr/>
            <a:lstStyle/>
            <a:p>
              <a:endParaRPr lang="zh-CN" altLang="en-US"/>
            </a:p>
          </p:txBody>
        </p:sp>
        <p:graphicFrame>
          <p:nvGraphicFramePr>
            <p:cNvPr id="109601" name="Object 196"/>
            <p:cNvGraphicFramePr>
              <a:graphicFrameLocks noChangeAspect="1"/>
            </p:cNvGraphicFramePr>
            <p:nvPr/>
          </p:nvGraphicFramePr>
          <p:xfrm>
            <a:off x="3439" y="3083"/>
            <a:ext cx="139" cy="187"/>
          </p:xfrm>
          <a:graphic>
            <a:graphicData uri="http://schemas.openxmlformats.org/presentationml/2006/ole">
              <p:oleObj spid="_x0000_s109636" name="公式" r:id="rId22" imgW="126725" imgH="177415" progId="Equation.3">
                <p:embed/>
              </p:oleObj>
            </a:graphicData>
          </a:graphic>
        </p:graphicFrame>
        <p:sp>
          <p:nvSpPr>
            <p:cNvPr id="109712" name="Oval 197"/>
            <p:cNvSpPr>
              <a:spLocks noChangeArrowheads="1"/>
            </p:cNvSpPr>
            <p:nvPr/>
          </p:nvSpPr>
          <p:spPr bwMode="auto">
            <a:xfrm>
              <a:off x="3560" y="3159"/>
              <a:ext cx="68" cy="68"/>
            </a:xfrm>
            <a:prstGeom prst="ellipse">
              <a:avLst/>
            </a:prstGeom>
            <a:solidFill>
              <a:schemeClr val="bg1"/>
            </a:solidFill>
            <a:ln w="12700" algn="ctr">
              <a:solidFill>
                <a:schemeClr val="tx1"/>
              </a:solidFill>
              <a:round/>
              <a:headEnd/>
              <a:tailEnd/>
            </a:ln>
          </p:spPr>
          <p:txBody>
            <a:bodyPr wrap="none" anchor="ctr"/>
            <a:lstStyle/>
            <a:p>
              <a:endParaRPr lang="zh-CN" altLang="en-US"/>
            </a:p>
          </p:txBody>
        </p:sp>
        <p:graphicFrame>
          <p:nvGraphicFramePr>
            <p:cNvPr id="109602" name="Object 198"/>
            <p:cNvGraphicFramePr>
              <a:graphicFrameLocks noChangeAspect="1"/>
            </p:cNvGraphicFramePr>
            <p:nvPr/>
          </p:nvGraphicFramePr>
          <p:xfrm>
            <a:off x="4070" y="3608"/>
            <a:ext cx="130" cy="152"/>
          </p:xfrm>
          <a:graphic>
            <a:graphicData uri="http://schemas.openxmlformats.org/presentationml/2006/ole">
              <p:oleObj spid="_x0000_s109637" name="公式" r:id="rId23" imgW="114201" imgH="139579" progId="Equation.3">
                <p:embed/>
              </p:oleObj>
            </a:graphicData>
          </a:graphic>
        </p:graphicFrame>
        <p:sp>
          <p:nvSpPr>
            <p:cNvPr id="109713" name="Oval 199"/>
            <p:cNvSpPr>
              <a:spLocks noChangeArrowheads="1"/>
            </p:cNvSpPr>
            <p:nvPr/>
          </p:nvSpPr>
          <p:spPr bwMode="auto">
            <a:xfrm>
              <a:off x="4089" y="3540"/>
              <a:ext cx="68" cy="68"/>
            </a:xfrm>
            <a:prstGeom prst="ellipse">
              <a:avLst/>
            </a:prstGeom>
            <a:solidFill>
              <a:schemeClr val="bg1"/>
            </a:solidFill>
            <a:ln w="12700" algn="ctr">
              <a:solidFill>
                <a:schemeClr val="tx1"/>
              </a:solidFill>
              <a:round/>
              <a:headEnd/>
              <a:tailEnd/>
            </a:ln>
          </p:spPr>
          <p:txBody>
            <a:bodyPr wrap="none" anchor="ctr"/>
            <a:lstStyle/>
            <a:p>
              <a:endParaRPr lang="zh-CN" altLang="en-US"/>
            </a:p>
          </p:txBody>
        </p:sp>
        <p:graphicFrame>
          <p:nvGraphicFramePr>
            <p:cNvPr id="109603" name="Object 200"/>
            <p:cNvGraphicFramePr>
              <a:graphicFrameLocks noChangeAspect="1"/>
            </p:cNvGraphicFramePr>
            <p:nvPr/>
          </p:nvGraphicFramePr>
          <p:xfrm>
            <a:off x="4065" y="2619"/>
            <a:ext cx="135" cy="159"/>
          </p:xfrm>
          <a:graphic>
            <a:graphicData uri="http://schemas.openxmlformats.org/presentationml/2006/ole">
              <p:oleObj spid="_x0000_s109638" name="公式" r:id="rId24" imgW="114201" imgH="139579" progId="Equation.3">
                <p:embed/>
              </p:oleObj>
            </a:graphicData>
          </a:graphic>
        </p:graphicFrame>
        <p:sp>
          <p:nvSpPr>
            <p:cNvPr id="109714" name="Oval 201"/>
            <p:cNvSpPr>
              <a:spLocks noChangeArrowheads="1"/>
            </p:cNvSpPr>
            <p:nvPr/>
          </p:nvSpPr>
          <p:spPr bwMode="auto">
            <a:xfrm>
              <a:off x="4090" y="2778"/>
              <a:ext cx="68" cy="68"/>
            </a:xfrm>
            <a:prstGeom prst="ellipse">
              <a:avLst/>
            </a:prstGeom>
            <a:solidFill>
              <a:schemeClr val="bg1"/>
            </a:solidFill>
            <a:ln w="12700" algn="ctr">
              <a:solidFill>
                <a:schemeClr val="tx1"/>
              </a:solidFill>
              <a:round/>
              <a:headEnd/>
              <a:tailEnd/>
            </a:ln>
          </p:spPr>
          <p:txBody>
            <a:bodyPr wrap="none" anchor="ctr"/>
            <a:lstStyle/>
            <a:p>
              <a:endParaRPr lang="zh-CN" altLang="en-US"/>
            </a:p>
          </p:txBody>
        </p:sp>
      </p:grpSp>
      <p:sp>
        <p:nvSpPr>
          <p:cNvPr id="293066" name="AutoShape 202"/>
          <p:cNvSpPr>
            <a:spLocks noChangeArrowheads="1"/>
          </p:cNvSpPr>
          <p:nvPr/>
        </p:nvSpPr>
        <p:spPr bwMode="auto">
          <a:xfrm>
            <a:off x="7031038" y="5246688"/>
            <a:ext cx="563562" cy="282575"/>
          </a:xfrm>
          <a:prstGeom prst="rightArrow">
            <a:avLst>
              <a:gd name="adj1" fmla="val 50000"/>
              <a:gd name="adj2" fmla="val 49860"/>
            </a:avLst>
          </a:prstGeom>
          <a:solidFill>
            <a:srgbClr val="FFFF99"/>
          </a:solidFill>
          <a:ln w="12700" algn="ctr">
            <a:solidFill>
              <a:schemeClr val="tx1"/>
            </a:solidFill>
            <a:miter lim="800000"/>
            <a:headEnd/>
            <a:tailEnd/>
          </a:ln>
        </p:spPr>
        <p:txBody>
          <a:bodyPr wrap="none" anchor="ctr"/>
          <a:lstStyle/>
          <a:p>
            <a:endParaRPr lang="zh-CN" altLang="en-US"/>
          </a:p>
        </p:txBody>
      </p:sp>
      <p:graphicFrame>
        <p:nvGraphicFramePr>
          <p:cNvPr id="293067" name="Object 203"/>
          <p:cNvGraphicFramePr>
            <a:graphicFrameLocks noChangeAspect="1"/>
          </p:cNvGraphicFramePr>
          <p:nvPr/>
        </p:nvGraphicFramePr>
        <p:xfrm>
          <a:off x="8201025" y="4879975"/>
          <a:ext cx="581025" cy="277813"/>
        </p:xfrm>
        <a:graphic>
          <a:graphicData uri="http://schemas.openxmlformats.org/presentationml/2006/ole">
            <p:oleObj spid="_x0000_s109639" name="公式" r:id="rId25" imgW="355138" imgH="177569" progId="Equation.3">
              <p:embed/>
            </p:oleObj>
          </a:graphicData>
        </a:graphic>
      </p:graphicFrame>
      <p:graphicFrame>
        <p:nvGraphicFramePr>
          <p:cNvPr id="293068" name="Object 204"/>
          <p:cNvGraphicFramePr>
            <a:graphicFrameLocks noChangeAspect="1"/>
          </p:cNvGraphicFramePr>
          <p:nvPr/>
        </p:nvGraphicFramePr>
        <p:xfrm>
          <a:off x="5819775" y="1614488"/>
          <a:ext cx="606425" cy="279400"/>
        </p:xfrm>
        <a:graphic>
          <a:graphicData uri="http://schemas.openxmlformats.org/presentationml/2006/ole">
            <p:oleObj spid="_x0000_s109640" name="公式" r:id="rId26" imgW="368140" imgH="177723" progId="Equation.3">
              <p:embed/>
            </p:oleObj>
          </a:graphicData>
        </a:graphic>
      </p:graphicFrame>
      <p:graphicFrame>
        <p:nvGraphicFramePr>
          <p:cNvPr id="293069" name="Object 205"/>
          <p:cNvGraphicFramePr>
            <a:graphicFrameLocks noChangeAspect="1"/>
          </p:cNvGraphicFramePr>
          <p:nvPr/>
        </p:nvGraphicFramePr>
        <p:xfrm>
          <a:off x="5821363" y="4551363"/>
          <a:ext cx="604837" cy="288925"/>
        </p:xfrm>
        <a:graphic>
          <a:graphicData uri="http://schemas.openxmlformats.org/presentationml/2006/ole">
            <p:oleObj spid="_x0000_s109641" name="公式" r:id="rId27" imgW="355138" imgH="177569" progId="Equation.3">
              <p:embed/>
            </p:oleObj>
          </a:graphicData>
        </a:graphic>
      </p:graphicFrame>
      <p:sp>
        <p:nvSpPr>
          <p:cNvPr id="293070" name="Text Box 206"/>
          <p:cNvSpPr txBox="1">
            <a:spLocks noChangeArrowheads="1"/>
          </p:cNvSpPr>
          <p:nvPr/>
        </p:nvSpPr>
        <p:spPr bwMode="auto">
          <a:xfrm>
            <a:off x="166688" y="3151188"/>
            <a:ext cx="3709987" cy="1552575"/>
          </a:xfrm>
          <a:prstGeom prst="rect">
            <a:avLst/>
          </a:prstGeom>
          <a:solidFill>
            <a:schemeClr val="bg1"/>
          </a:solidFill>
          <a:ln w="9525" algn="ctr">
            <a:noFill/>
            <a:miter lim="800000"/>
            <a:headEnd/>
            <a:tailEnd/>
          </a:ln>
        </p:spPr>
        <p:txBody>
          <a:bodyPr lIns="90000" tIns="46800" rIns="90000" bIns="46800">
            <a:spAutoFit/>
          </a:bodyPr>
          <a:lstStyle/>
          <a:p>
            <a:pPr>
              <a:spcBef>
                <a:spcPct val="50000"/>
              </a:spcBef>
            </a:pPr>
            <a:r>
              <a:rPr lang="en-US" altLang="zh-CN" sz="2400"/>
              <a:t>②</a:t>
            </a:r>
            <a:r>
              <a:rPr lang="zh-CN" altLang="en-US" sz="2400"/>
              <a:t>不同类型构成复合管时，应将前一只管子的集电极接到后一只管的基极，实现两次放大作用；</a:t>
            </a:r>
          </a:p>
        </p:txBody>
      </p:sp>
      <p:grpSp>
        <p:nvGrpSpPr>
          <p:cNvPr id="22" name="Group 305"/>
          <p:cNvGrpSpPr>
            <a:grpSpLocks/>
          </p:cNvGrpSpPr>
          <p:nvPr/>
        </p:nvGrpSpPr>
        <p:grpSpPr bwMode="auto">
          <a:xfrm>
            <a:off x="4135438" y="412750"/>
            <a:ext cx="4926012" cy="2981325"/>
            <a:chOff x="2626" y="1171"/>
            <a:chExt cx="3103" cy="1878"/>
          </a:xfrm>
        </p:grpSpPr>
        <p:graphicFrame>
          <p:nvGraphicFramePr>
            <p:cNvPr id="109588" name="Object 256"/>
            <p:cNvGraphicFramePr>
              <a:graphicFrameLocks noChangeAspect="1"/>
            </p:cNvGraphicFramePr>
            <p:nvPr/>
          </p:nvGraphicFramePr>
          <p:xfrm>
            <a:off x="3120" y="1544"/>
            <a:ext cx="399" cy="184"/>
          </p:xfrm>
          <a:graphic>
            <a:graphicData uri="http://schemas.openxmlformats.org/presentationml/2006/ole">
              <p:oleObj spid="_x0000_s109642" name="公式" r:id="rId28" imgW="368140" imgH="177723" progId="Equation.3">
                <p:embed/>
              </p:oleObj>
            </a:graphicData>
          </a:graphic>
        </p:graphicFrame>
        <p:grpSp>
          <p:nvGrpSpPr>
            <p:cNvPr id="109671" name="Group 257"/>
            <p:cNvGrpSpPr>
              <a:grpSpLocks/>
            </p:cNvGrpSpPr>
            <p:nvPr/>
          </p:nvGrpSpPr>
          <p:grpSpPr bwMode="auto">
            <a:xfrm>
              <a:off x="2626" y="1171"/>
              <a:ext cx="1616" cy="1657"/>
              <a:chOff x="506" y="833"/>
              <a:chExt cx="1616" cy="1657"/>
            </a:xfrm>
          </p:grpSpPr>
          <p:graphicFrame>
            <p:nvGraphicFramePr>
              <p:cNvPr id="109595" name="Object 258"/>
              <p:cNvGraphicFramePr>
                <a:graphicFrameLocks noChangeAspect="1"/>
              </p:cNvGraphicFramePr>
              <p:nvPr/>
            </p:nvGraphicFramePr>
            <p:xfrm>
              <a:off x="1313" y="1432"/>
              <a:ext cx="233" cy="271"/>
            </p:xfrm>
            <a:graphic>
              <a:graphicData uri="http://schemas.openxmlformats.org/presentationml/2006/ole">
                <p:oleObj spid="_x0000_s109643" name="公式" r:id="rId29" imgW="177569" imgH="215619" progId="Equation.3">
                  <p:embed/>
                </p:oleObj>
              </a:graphicData>
            </a:graphic>
          </p:graphicFrame>
          <p:graphicFrame>
            <p:nvGraphicFramePr>
              <p:cNvPr id="109596" name="Object 259"/>
              <p:cNvGraphicFramePr>
                <a:graphicFrameLocks noChangeAspect="1"/>
              </p:cNvGraphicFramePr>
              <p:nvPr/>
            </p:nvGraphicFramePr>
            <p:xfrm>
              <a:off x="1889" y="1804"/>
              <a:ext cx="233" cy="271"/>
            </p:xfrm>
            <a:graphic>
              <a:graphicData uri="http://schemas.openxmlformats.org/presentationml/2006/ole">
                <p:oleObj spid="_x0000_s109644" name="公式" r:id="rId30" imgW="177569" imgH="215619" progId="Equation.3">
                  <p:embed/>
                </p:oleObj>
              </a:graphicData>
            </a:graphic>
          </p:graphicFrame>
          <p:grpSp>
            <p:nvGrpSpPr>
              <p:cNvPr id="109684" name="Group 260"/>
              <p:cNvGrpSpPr>
                <a:grpSpLocks/>
              </p:cNvGrpSpPr>
              <p:nvPr/>
            </p:nvGrpSpPr>
            <p:grpSpPr bwMode="auto">
              <a:xfrm>
                <a:off x="506" y="833"/>
                <a:ext cx="1485" cy="1657"/>
                <a:chOff x="506" y="833"/>
                <a:chExt cx="1485" cy="1657"/>
              </a:xfrm>
            </p:grpSpPr>
            <p:sp>
              <p:nvSpPr>
                <p:cNvPr id="109685" name="Oval 261"/>
                <p:cNvSpPr>
                  <a:spLocks noChangeArrowheads="1"/>
                </p:cNvSpPr>
                <p:nvPr/>
              </p:nvSpPr>
              <p:spPr bwMode="auto">
                <a:xfrm>
                  <a:off x="1872" y="1178"/>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grpSp>
              <p:nvGrpSpPr>
                <p:cNvPr id="109686" name="Group 262"/>
                <p:cNvGrpSpPr>
                  <a:grpSpLocks/>
                </p:cNvGrpSpPr>
                <p:nvPr/>
              </p:nvGrpSpPr>
              <p:grpSpPr bwMode="auto">
                <a:xfrm>
                  <a:off x="506" y="833"/>
                  <a:ext cx="1485" cy="1657"/>
                  <a:chOff x="506" y="833"/>
                  <a:chExt cx="1485" cy="1657"/>
                </a:xfrm>
              </p:grpSpPr>
              <p:grpSp>
                <p:nvGrpSpPr>
                  <p:cNvPr id="109687" name="Group 263"/>
                  <p:cNvGrpSpPr>
                    <a:grpSpLocks/>
                  </p:cNvGrpSpPr>
                  <p:nvPr/>
                </p:nvGrpSpPr>
                <p:grpSpPr bwMode="auto">
                  <a:xfrm>
                    <a:off x="506" y="1042"/>
                    <a:ext cx="1485" cy="1448"/>
                    <a:chOff x="506" y="1042"/>
                    <a:chExt cx="1485" cy="1448"/>
                  </a:xfrm>
                </p:grpSpPr>
                <p:grpSp>
                  <p:nvGrpSpPr>
                    <p:cNvPr id="109689" name="Group 264"/>
                    <p:cNvGrpSpPr>
                      <a:grpSpLocks/>
                    </p:cNvGrpSpPr>
                    <p:nvPr/>
                  </p:nvGrpSpPr>
                  <p:grpSpPr bwMode="auto">
                    <a:xfrm>
                      <a:off x="506" y="1042"/>
                      <a:ext cx="1400" cy="1261"/>
                      <a:chOff x="506" y="1042"/>
                      <a:chExt cx="1400" cy="1261"/>
                    </a:xfrm>
                  </p:grpSpPr>
                  <p:grpSp>
                    <p:nvGrpSpPr>
                      <p:cNvPr id="109691" name="Group 265"/>
                      <p:cNvGrpSpPr>
                        <a:grpSpLocks/>
                      </p:cNvGrpSpPr>
                      <p:nvPr/>
                    </p:nvGrpSpPr>
                    <p:grpSpPr bwMode="auto">
                      <a:xfrm>
                        <a:off x="644" y="1042"/>
                        <a:ext cx="1262" cy="1261"/>
                        <a:chOff x="644" y="1042"/>
                        <a:chExt cx="1262" cy="1261"/>
                      </a:xfrm>
                    </p:grpSpPr>
                    <p:sp>
                      <p:nvSpPr>
                        <p:cNvPr id="109693" name="Line 266"/>
                        <p:cNvSpPr>
                          <a:spLocks noChangeShapeType="1"/>
                        </p:cNvSpPr>
                        <p:nvPr/>
                      </p:nvSpPr>
                      <p:spPr bwMode="auto">
                        <a:xfrm flipH="1">
                          <a:off x="644" y="1557"/>
                          <a:ext cx="499" cy="0"/>
                        </a:xfrm>
                        <a:prstGeom prst="line">
                          <a:avLst/>
                        </a:prstGeom>
                        <a:noFill/>
                        <a:ln w="12700">
                          <a:solidFill>
                            <a:schemeClr val="tx1"/>
                          </a:solidFill>
                          <a:round/>
                          <a:headEnd/>
                          <a:tailEnd/>
                        </a:ln>
                      </p:spPr>
                      <p:txBody>
                        <a:bodyPr/>
                        <a:lstStyle/>
                        <a:p>
                          <a:endParaRPr lang="zh-CN" altLang="en-US"/>
                        </a:p>
                      </p:txBody>
                    </p:sp>
                    <p:sp>
                      <p:nvSpPr>
                        <p:cNvPr id="109694" name="Line 267"/>
                        <p:cNvSpPr>
                          <a:spLocks noChangeShapeType="1"/>
                        </p:cNvSpPr>
                        <p:nvPr/>
                      </p:nvSpPr>
                      <p:spPr bwMode="auto">
                        <a:xfrm flipV="1">
                          <a:off x="1361" y="1220"/>
                          <a:ext cx="0" cy="194"/>
                        </a:xfrm>
                        <a:prstGeom prst="line">
                          <a:avLst/>
                        </a:prstGeom>
                        <a:noFill/>
                        <a:ln w="12700">
                          <a:solidFill>
                            <a:schemeClr val="tx1"/>
                          </a:solidFill>
                          <a:round/>
                          <a:headEnd/>
                          <a:tailEnd/>
                        </a:ln>
                      </p:spPr>
                      <p:txBody>
                        <a:bodyPr/>
                        <a:lstStyle/>
                        <a:p>
                          <a:endParaRPr lang="zh-CN" altLang="en-US"/>
                        </a:p>
                      </p:txBody>
                    </p:sp>
                    <p:sp>
                      <p:nvSpPr>
                        <p:cNvPr id="109695" name="Line 268"/>
                        <p:cNvSpPr>
                          <a:spLocks noChangeShapeType="1"/>
                        </p:cNvSpPr>
                        <p:nvPr/>
                      </p:nvSpPr>
                      <p:spPr bwMode="auto">
                        <a:xfrm flipV="1">
                          <a:off x="1358" y="1747"/>
                          <a:ext cx="0" cy="184"/>
                        </a:xfrm>
                        <a:prstGeom prst="line">
                          <a:avLst/>
                        </a:prstGeom>
                        <a:noFill/>
                        <a:ln w="12700">
                          <a:solidFill>
                            <a:schemeClr val="tx1"/>
                          </a:solidFill>
                          <a:round/>
                          <a:headEnd/>
                          <a:tailEnd/>
                        </a:ln>
                      </p:spPr>
                      <p:txBody>
                        <a:bodyPr/>
                        <a:lstStyle/>
                        <a:p>
                          <a:endParaRPr lang="zh-CN" altLang="en-US"/>
                        </a:p>
                      </p:txBody>
                    </p:sp>
                    <p:grpSp>
                      <p:nvGrpSpPr>
                        <p:cNvPr id="109696" name="Group 269"/>
                        <p:cNvGrpSpPr>
                          <a:grpSpLocks/>
                        </p:cNvGrpSpPr>
                        <p:nvPr/>
                      </p:nvGrpSpPr>
                      <p:grpSpPr bwMode="auto">
                        <a:xfrm>
                          <a:off x="1143" y="1378"/>
                          <a:ext cx="218" cy="366"/>
                          <a:chOff x="1143" y="1378"/>
                          <a:chExt cx="218" cy="366"/>
                        </a:xfrm>
                      </p:grpSpPr>
                      <p:sp>
                        <p:nvSpPr>
                          <p:cNvPr id="109705" name="Line 270"/>
                          <p:cNvSpPr>
                            <a:spLocks noChangeShapeType="1"/>
                          </p:cNvSpPr>
                          <p:nvPr/>
                        </p:nvSpPr>
                        <p:spPr bwMode="auto">
                          <a:xfrm>
                            <a:off x="1143" y="1378"/>
                            <a:ext cx="0" cy="359"/>
                          </a:xfrm>
                          <a:prstGeom prst="line">
                            <a:avLst/>
                          </a:prstGeom>
                          <a:noFill/>
                          <a:ln w="38100">
                            <a:solidFill>
                              <a:srgbClr val="FF0000"/>
                            </a:solidFill>
                            <a:round/>
                            <a:headEnd/>
                            <a:tailEnd/>
                          </a:ln>
                        </p:spPr>
                        <p:txBody>
                          <a:bodyPr/>
                          <a:lstStyle/>
                          <a:p>
                            <a:endParaRPr lang="zh-CN" altLang="en-US"/>
                          </a:p>
                        </p:txBody>
                      </p:sp>
                      <p:sp>
                        <p:nvSpPr>
                          <p:cNvPr id="109706" name="Line 271"/>
                          <p:cNvSpPr>
                            <a:spLocks noChangeShapeType="1"/>
                          </p:cNvSpPr>
                          <p:nvPr/>
                        </p:nvSpPr>
                        <p:spPr bwMode="auto">
                          <a:xfrm flipV="1">
                            <a:off x="1143" y="1403"/>
                            <a:ext cx="218" cy="109"/>
                          </a:xfrm>
                          <a:prstGeom prst="line">
                            <a:avLst/>
                          </a:prstGeom>
                          <a:noFill/>
                          <a:ln w="12700">
                            <a:solidFill>
                              <a:srgbClr val="FF0000"/>
                            </a:solidFill>
                            <a:round/>
                            <a:headEnd/>
                            <a:tailEnd type="triangle" w="med" len="lg"/>
                          </a:ln>
                        </p:spPr>
                        <p:txBody>
                          <a:bodyPr/>
                          <a:lstStyle/>
                          <a:p>
                            <a:endParaRPr lang="zh-CN" altLang="en-US"/>
                          </a:p>
                        </p:txBody>
                      </p:sp>
                      <p:sp>
                        <p:nvSpPr>
                          <p:cNvPr id="109707" name="Line 272"/>
                          <p:cNvSpPr>
                            <a:spLocks noChangeShapeType="1"/>
                          </p:cNvSpPr>
                          <p:nvPr/>
                        </p:nvSpPr>
                        <p:spPr bwMode="auto">
                          <a:xfrm>
                            <a:off x="1145" y="1636"/>
                            <a:ext cx="216" cy="108"/>
                          </a:xfrm>
                          <a:prstGeom prst="line">
                            <a:avLst/>
                          </a:prstGeom>
                          <a:noFill/>
                          <a:ln w="12700">
                            <a:solidFill>
                              <a:srgbClr val="FF0000"/>
                            </a:solidFill>
                            <a:round/>
                            <a:headEnd/>
                            <a:tailEnd type="none" w="med" len="lg"/>
                          </a:ln>
                        </p:spPr>
                        <p:txBody>
                          <a:bodyPr/>
                          <a:lstStyle/>
                          <a:p>
                            <a:endParaRPr lang="zh-CN" altLang="en-US"/>
                          </a:p>
                        </p:txBody>
                      </p:sp>
                    </p:grpSp>
                    <p:sp>
                      <p:nvSpPr>
                        <p:cNvPr id="109697" name="Line 273"/>
                        <p:cNvSpPr>
                          <a:spLocks noChangeShapeType="1"/>
                        </p:cNvSpPr>
                        <p:nvPr/>
                      </p:nvSpPr>
                      <p:spPr bwMode="auto">
                        <a:xfrm>
                          <a:off x="1369" y="1930"/>
                          <a:ext cx="317" cy="0"/>
                        </a:xfrm>
                        <a:prstGeom prst="line">
                          <a:avLst/>
                        </a:prstGeom>
                        <a:noFill/>
                        <a:ln w="12700">
                          <a:solidFill>
                            <a:schemeClr val="tx1"/>
                          </a:solidFill>
                          <a:round/>
                          <a:headEnd/>
                          <a:tailEnd/>
                        </a:ln>
                      </p:spPr>
                      <p:txBody>
                        <a:bodyPr/>
                        <a:lstStyle/>
                        <a:p>
                          <a:endParaRPr lang="zh-CN" altLang="en-US"/>
                        </a:p>
                      </p:txBody>
                    </p:sp>
                    <p:sp>
                      <p:nvSpPr>
                        <p:cNvPr id="109698" name="Line 274"/>
                        <p:cNvSpPr>
                          <a:spLocks noChangeShapeType="1"/>
                        </p:cNvSpPr>
                        <p:nvPr/>
                      </p:nvSpPr>
                      <p:spPr bwMode="auto">
                        <a:xfrm>
                          <a:off x="1361" y="1220"/>
                          <a:ext cx="528" cy="0"/>
                        </a:xfrm>
                        <a:prstGeom prst="line">
                          <a:avLst/>
                        </a:prstGeom>
                        <a:noFill/>
                        <a:ln w="12700">
                          <a:solidFill>
                            <a:schemeClr val="tx1"/>
                          </a:solidFill>
                          <a:round/>
                          <a:headEnd/>
                          <a:tailEnd/>
                        </a:ln>
                      </p:spPr>
                      <p:txBody>
                        <a:bodyPr/>
                        <a:lstStyle/>
                        <a:p>
                          <a:endParaRPr lang="zh-CN" altLang="en-US"/>
                        </a:p>
                      </p:txBody>
                    </p:sp>
                    <p:grpSp>
                      <p:nvGrpSpPr>
                        <p:cNvPr id="109699" name="Group 275"/>
                        <p:cNvGrpSpPr>
                          <a:grpSpLocks/>
                        </p:cNvGrpSpPr>
                        <p:nvPr/>
                      </p:nvGrpSpPr>
                      <p:grpSpPr bwMode="auto">
                        <a:xfrm>
                          <a:off x="1688" y="1745"/>
                          <a:ext cx="218" cy="366"/>
                          <a:chOff x="1143" y="1378"/>
                          <a:chExt cx="218" cy="366"/>
                        </a:xfrm>
                      </p:grpSpPr>
                      <p:sp>
                        <p:nvSpPr>
                          <p:cNvPr id="109702" name="Line 276"/>
                          <p:cNvSpPr>
                            <a:spLocks noChangeShapeType="1"/>
                          </p:cNvSpPr>
                          <p:nvPr/>
                        </p:nvSpPr>
                        <p:spPr bwMode="auto">
                          <a:xfrm>
                            <a:off x="1143" y="1378"/>
                            <a:ext cx="0" cy="359"/>
                          </a:xfrm>
                          <a:prstGeom prst="line">
                            <a:avLst/>
                          </a:prstGeom>
                          <a:noFill/>
                          <a:ln w="38100">
                            <a:solidFill>
                              <a:srgbClr val="FF0000"/>
                            </a:solidFill>
                            <a:round/>
                            <a:headEnd/>
                            <a:tailEnd/>
                          </a:ln>
                        </p:spPr>
                        <p:txBody>
                          <a:bodyPr/>
                          <a:lstStyle/>
                          <a:p>
                            <a:endParaRPr lang="zh-CN" altLang="en-US"/>
                          </a:p>
                        </p:txBody>
                      </p:sp>
                      <p:sp>
                        <p:nvSpPr>
                          <p:cNvPr id="109703" name="Line 277"/>
                          <p:cNvSpPr>
                            <a:spLocks noChangeShapeType="1"/>
                          </p:cNvSpPr>
                          <p:nvPr/>
                        </p:nvSpPr>
                        <p:spPr bwMode="auto">
                          <a:xfrm flipV="1">
                            <a:off x="1143" y="1403"/>
                            <a:ext cx="218" cy="109"/>
                          </a:xfrm>
                          <a:prstGeom prst="line">
                            <a:avLst/>
                          </a:prstGeom>
                          <a:noFill/>
                          <a:ln w="12700">
                            <a:solidFill>
                              <a:srgbClr val="FF0000"/>
                            </a:solidFill>
                            <a:round/>
                            <a:headEnd/>
                            <a:tailEnd/>
                          </a:ln>
                        </p:spPr>
                        <p:txBody>
                          <a:bodyPr/>
                          <a:lstStyle/>
                          <a:p>
                            <a:endParaRPr lang="zh-CN" altLang="en-US"/>
                          </a:p>
                        </p:txBody>
                      </p:sp>
                      <p:sp>
                        <p:nvSpPr>
                          <p:cNvPr id="109704" name="Line 278"/>
                          <p:cNvSpPr>
                            <a:spLocks noChangeShapeType="1"/>
                          </p:cNvSpPr>
                          <p:nvPr/>
                        </p:nvSpPr>
                        <p:spPr bwMode="auto">
                          <a:xfrm>
                            <a:off x="1145" y="1636"/>
                            <a:ext cx="216" cy="108"/>
                          </a:xfrm>
                          <a:prstGeom prst="line">
                            <a:avLst/>
                          </a:prstGeom>
                          <a:noFill/>
                          <a:ln w="12700">
                            <a:solidFill>
                              <a:srgbClr val="FF0000"/>
                            </a:solidFill>
                            <a:round/>
                            <a:headEnd type="triangle" w="med" len="lg"/>
                            <a:tailEnd type="none" w="med" len="lg"/>
                          </a:ln>
                        </p:spPr>
                        <p:txBody>
                          <a:bodyPr/>
                          <a:lstStyle/>
                          <a:p>
                            <a:endParaRPr lang="zh-CN" altLang="en-US"/>
                          </a:p>
                        </p:txBody>
                      </p:sp>
                    </p:grpSp>
                    <p:sp>
                      <p:nvSpPr>
                        <p:cNvPr id="109700" name="Line 279"/>
                        <p:cNvSpPr>
                          <a:spLocks noChangeShapeType="1"/>
                        </p:cNvSpPr>
                        <p:nvPr/>
                      </p:nvSpPr>
                      <p:spPr bwMode="auto">
                        <a:xfrm flipV="1">
                          <a:off x="1906" y="1042"/>
                          <a:ext cx="0" cy="737"/>
                        </a:xfrm>
                        <a:prstGeom prst="line">
                          <a:avLst/>
                        </a:prstGeom>
                        <a:noFill/>
                        <a:ln w="12700">
                          <a:solidFill>
                            <a:schemeClr val="tx1"/>
                          </a:solidFill>
                          <a:round/>
                          <a:headEnd/>
                          <a:tailEnd/>
                        </a:ln>
                      </p:spPr>
                      <p:txBody>
                        <a:bodyPr/>
                        <a:lstStyle/>
                        <a:p>
                          <a:endParaRPr lang="zh-CN" altLang="en-US"/>
                        </a:p>
                      </p:txBody>
                    </p:sp>
                    <p:sp>
                      <p:nvSpPr>
                        <p:cNvPr id="109701" name="Line 280"/>
                        <p:cNvSpPr>
                          <a:spLocks noChangeShapeType="1"/>
                        </p:cNvSpPr>
                        <p:nvPr/>
                      </p:nvSpPr>
                      <p:spPr bwMode="auto">
                        <a:xfrm>
                          <a:off x="1906" y="2109"/>
                          <a:ext cx="0" cy="194"/>
                        </a:xfrm>
                        <a:prstGeom prst="line">
                          <a:avLst/>
                        </a:prstGeom>
                        <a:noFill/>
                        <a:ln w="12700">
                          <a:solidFill>
                            <a:schemeClr val="tx1"/>
                          </a:solidFill>
                          <a:round/>
                          <a:headEnd/>
                          <a:tailEnd/>
                        </a:ln>
                      </p:spPr>
                      <p:txBody>
                        <a:bodyPr/>
                        <a:lstStyle/>
                        <a:p>
                          <a:endParaRPr lang="zh-CN" altLang="en-US"/>
                        </a:p>
                      </p:txBody>
                    </p:sp>
                  </p:grpSp>
                  <p:graphicFrame>
                    <p:nvGraphicFramePr>
                      <p:cNvPr id="109599" name="Object 281"/>
                      <p:cNvGraphicFramePr>
                        <a:graphicFrameLocks noChangeAspect="1"/>
                      </p:cNvGraphicFramePr>
                      <p:nvPr/>
                    </p:nvGraphicFramePr>
                    <p:xfrm>
                      <a:off x="506" y="1449"/>
                      <a:ext cx="139" cy="187"/>
                    </p:xfrm>
                    <a:graphic>
                      <a:graphicData uri="http://schemas.openxmlformats.org/presentationml/2006/ole">
                        <p:oleObj spid="_x0000_s109645" name="公式" r:id="rId31" imgW="126725" imgH="177415" progId="Equation.3">
                          <p:embed/>
                        </p:oleObj>
                      </a:graphicData>
                    </a:graphic>
                  </p:graphicFrame>
                  <p:sp>
                    <p:nvSpPr>
                      <p:cNvPr id="109692" name="Oval 282"/>
                      <p:cNvSpPr>
                        <a:spLocks noChangeArrowheads="1"/>
                      </p:cNvSpPr>
                      <p:nvPr/>
                    </p:nvSpPr>
                    <p:spPr bwMode="auto">
                      <a:xfrm>
                        <a:off x="627" y="1525"/>
                        <a:ext cx="68" cy="68"/>
                      </a:xfrm>
                      <a:prstGeom prst="ellipse">
                        <a:avLst/>
                      </a:prstGeom>
                      <a:solidFill>
                        <a:schemeClr val="bg1"/>
                      </a:solidFill>
                      <a:ln w="12700" algn="ctr">
                        <a:solidFill>
                          <a:schemeClr val="tx1"/>
                        </a:solidFill>
                        <a:round/>
                        <a:headEnd/>
                        <a:tailEnd/>
                      </a:ln>
                    </p:spPr>
                    <p:txBody>
                      <a:bodyPr wrap="none" anchor="ctr"/>
                      <a:lstStyle/>
                      <a:p>
                        <a:endParaRPr lang="zh-CN" altLang="en-US"/>
                      </a:p>
                    </p:txBody>
                  </p:sp>
                </p:grpSp>
                <p:graphicFrame>
                  <p:nvGraphicFramePr>
                    <p:cNvPr id="109598" name="Object 283"/>
                    <p:cNvGraphicFramePr>
                      <a:graphicFrameLocks noChangeAspect="1"/>
                    </p:cNvGraphicFramePr>
                    <p:nvPr/>
                  </p:nvGraphicFramePr>
                  <p:xfrm>
                    <a:off x="1861" y="2338"/>
                    <a:ext cx="130" cy="152"/>
                  </p:xfrm>
                  <a:graphic>
                    <a:graphicData uri="http://schemas.openxmlformats.org/presentationml/2006/ole">
                      <p:oleObj spid="_x0000_s109646" name="Equation" r:id="rId32" imgW="114201" imgH="139579" progId="Equation.DSMT4">
                        <p:embed/>
                      </p:oleObj>
                    </a:graphicData>
                  </a:graphic>
                </p:graphicFrame>
                <p:sp>
                  <p:nvSpPr>
                    <p:cNvPr id="109690" name="Oval 284"/>
                    <p:cNvSpPr>
                      <a:spLocks noChangeArrowheads="1"/>
                    </p:cNvSpPr>
                    <p:nvPr/>
                  </p:nvSpPr>
                  <p:spPr bwMode="auto">
                    <a:xfrm>
                      <a:off x="1880" y="2270"/>
                      <a:ext cx="68" cy="68"/>
                    </a:xfrm>
                    <a:prstGeom prst="ellipse">
                      <a:avLst/>
                    </a:prstGeom>
                    <a:solidFill>
                      <a:schemeClr val="bg1"/>
                    </a:solidFill>
                    <a:ln w="12700" algn="ctr">
                      <a:solidFill>
                        <a:schemeClr val="tx1"/>
                      </a:solidFill>
                      <a:round/>
                      <a:headEnd/>
                      <a:tailEnd/>
                    </a:ln>
                  </p:spPr>
                  <p:txBody>
                    <a:bodyPr wrap="none" anchor="ctr"/>
                    <a:lstStyle/>
                    <a:p>
                      <a:endParaRPr lang="zh-CN" altLang="en-US"/>
                    </a:p>
                  </p:txBody>
                </p:sp>
              </p:grpSp>
              <p:graphicFrame>
                <p:nvGraphicFramePr>
                  <p:cNvPr id="109597" name="Object 285"/>
                  <p:cNvGraphicFramePr>
                    <a:graphicFrameLocks noChangeAspect="1"/>
                  </p:cNvGraphicFramePr>
                  <p:nvPr/>
                </p:nvGraphicFramePr>
                <p:xfrm>
                  <a:off x="1856" y="833"/>
                  <a:ext cx="135" cy="159"/>
                </p:xfrm>
                <a:graphic>
                  <a:graphicData uri="http://schemas.openxmlformats.org/presentationml/2006/ole">
                    <p:oleObj spid="_x0000_s109647" name="Equation" r:id="rId33" imgW="114201" imgH="139579" progId="Equation.DSMT4">
                      <p:embed/>
                    </p:oleObj>
                  </a:graphicData>
                </a:graphic>
              </p:graphicFrame>
              <p:sp>
                <p:nvSpPr>
                  <p:cNvPr id="109688" name="Oval 286"/>
                  <p:cNvSpPr>
                    <a:spLocks noChangeArrowheads="1"/>
                  </p:cNvSpPr>
                  <p:nvPr/>
                </p:nvSpPr>
                <p:spPr bwMode="auto">
                  <a:xfrm>
                    <a:off x="1881" y="992"/>
                    <a:ext cx="68" cy="68"/>
                  </a:xfrm>
                  <a:prstGeom prst="ellipse">
                    <a:avLst/>
                  </a:prstGeom>
                  <a:solidFill>
                    <a:schemeClr val="bg1"/>
                  </a:solidFill>
                  <a:ln w="12700" algn="ctr">
                    <a:solidFill>
                      <a:schemeClr val="tx1"/>
                    </a:solidFill>
                    <a:round/>
                    <a:headEnd/>
                    <a:tailEnd/>
                  </a:ln>
                </p:spPr>
                <p:txBody>
                  <a:bodyPr wrap="none" anchor="ctr"/>
                  <a:lstStyle/>
                  <a:p>
                    <a:endParaRPr lang="zh-CN" altLang="en-US"/>
                  </a:p>
                </p:txBody>
              </p:sp>
            </p:grpSp>
          </p:grpSp>
        </p:grpSp>
        <p:grpSp>
          <p:nvGrpSpPr>
            <p:cNvPr id="3" name="Group 287"/>
            <p:cNvGrpSpPr>
              <a:grpSpLocks/>
            </p:cNvGrpSpPr>
            <p:nvPr/>
          </p:nvGrpSpPr>
          <p:grpSpPr bwMode="auto">
            <a:xfrm>
              <a:off x="4845" y="1908"/>
              <a:ext cx="884" cy="1141"/>
              <a:chOff x="3439" y="2619"/>
              <a:chExt cx="884" cy="1141"/>
            </a:xfrm>
          </p:grpSpPr>
          <p:graphicFrame>
            <p:nvGraphicFramePr>
              <p:cNvPr id="109591" name="Object 288"/>
              <p:cNvGraphicFramePr>
                <a:graphicFrameLocks noChangeAspect="1"/>
              </p:cNvGraphicFramePr>
              <p:nvPr/>
            </p:nvGraphicFramePr>
            <p:xfrm>
              <a:off x="4123" y="3106"/>
              <a:ext cx="200" cy="207"/>
            </p:xfrm>
            <a:graphic>
              <a:graphicData uri="http://schemas.openxmlformats.org/presentationml/2006/ole">
                <p:oleObj spid="_x0000_s109648" name="公式" r:id="rId34" imgW="152268" imgH="164957" progId="Equation.3">
                  <p:embed/>
                </p:oleObj>
              </a:graphicData>
            </a:graphic>
          </p:graphicFrame>
          <p:sp>
            <p:nvSpPr>
              <p:cNvPr id="109674" name="Line 289"/>
              <p:cNvSpPr>
                <a:spLocks noChangeShapeType="1"/>
              </p:cNvSpPr>
              <p:nvPr/>
            </p:nvSpPr>
            <p:spPr bwMode="auto">
              <a:xfrm>
                <a:off x="3587" y="3200"/>
                <a:ext cx="317" cy="0"/>
              </a:xfrm>
              <a:prstGeom prst="line">
                <a:avLst/>
              </a:prstGeom>
              <a:noFill/>
              <a:ln w="12700">
                <a:solidFill>
                  <a:schemeClr val="tx1"/>
                </a:solidFill>
                <a:round/>
                <a:headEnd/>
                <a:tailEnd/>
              </a:ln>
            </p:spPr>
            <p:txBody>
              <a:bodyPr/>
              <a:lstStyle/>
              <a:p>
                <a:endParaRPr lang="zh-CN" altLang="en-US"/>
              </a:p>
            </p:txBody>
          </p:sp>
          <p:grpSp>
            <p:nvGrpSpPr>
              <p:cNvPr id="109675" name="Group 290"/>
              <p:cNvGrpSpPr>
                <a:grpSpLocks/>
              </p:cNvGrpSpPr>
              <p:nvPr/>
            </p:nvGrpSpPr>
            <p:grpSpPr bwMode="auto">
              <a:xfrm>
                <a:off x="3906" y="3015"/>
                <a:ext cx="218" cy="366"/>
                <a:chOff x="1143" y="1378"/>
                <a:chExt cx="218" cy="366"/>
              </a:xfrm>
            </p:grpSpPr>
            <p:sp>
              <p:nvSpPr>
                <p:cNvPr id="109681" name="Line 291"/>
                <p:cNvSpPr>
                  <a:spLocks noChangeShapeType="1"/>
                </p:cNvSpPr>
                <p:nvPr/>
              </p:nvSpPr>
              <p:spPr bwMode="auto">
                <a:xfrm>
                  <a:off x="1143" y="1378"/>
                  <a:ext cx="0" cy="359"/>
                </a:xfrm>
                <a:prstGeom prst="line">
                  <a:avLst/>
                </a:prstGeom>
                <a:noFill/>
                <a:ln w="38100">
                  <a:solidFill>
                    <a:srgbClr val="FF0000"/>
                  </a:solidFill>
                  <a:round/>
                  <a:headEnd/>
                  <a:tailEnd/>
                </a:ln>
              </p:spPr>
              <p:txBody>
                <a:bodyPr/>
                <a:lstStyle/>
                <a:p>
                  <a:endParaRPr lang="zh-CN" altLang="en-US"/>
                </a:p>
              </p:txBody>
            </p:sp>
            <p:sp>
              <p:nvSpPr>
                <p:cNvPr id="109682" name="Line 292"/>
                <p:cNvSpPr>
                  <a:spLocks noChangeShapeType="1"/>
                </p:cNvSpPr>
                <p:nvPr/>
              </p:nvSpPr>
              <p:spPr bwMode="auto">
                <a:xfrm flipV="1">
                  <a:off x="1143" y="1403"/>
                  <a:ext cx="218" cy="109"/>
                </a:xfrm>
                <a:prstGeom prst="line">
                  <a:avLst/>
                </a:prstGeom>
                <a:noFill/>
                <a:ln w="12700">
                  <a:solidFill>
                    <a:srgbClr val="FF0000"/>
                  </a:solidFill>
                  <a:round/>
                  <a:headEnd/>
                  <a:tailEnd type="triangle" w="med" len="lg"/>
                </a:ln>
              </p:spPr>
              <p:txBody>
                <a:bodyPr/>
                <a:lstStyle/>
                <a:p>
                  <a:endParaRPr lang="zh-CN" altLang="en-US"/>
                </a:p>
              </p:txBody>
            </p:sp>
            <p:sp>
              <p:nvSpPr>
                <p:cNvPr id="109683" name="Line 293"/>
                <p:cNvSpPr>
                  <a:spLocks noChangeShapeType="1"/>
                </p:cNvSpPr>
                <p:nvPr/>
              </p:nvSpPr>
              <p:spPr bwMode="auto">
                <a:xfrm>
                  <a:off x="1145" y="1636"/>
                  <a:ext cx="216" cy="108"/>
                </a:xfrm>
                <a:prstGeom prst="line">
                  <a:avLst/>
                </a:prstGeom>
                <a:noFill/>
                <a:ln w="12700">
                  <a:solidFill>
                    <a:srgbClr val="FF0000"/>
                  </a:solidFill>
                  <a:round/>
                  <a:headEnd/>
                  <a:tailEnd type="none" w="med" len="lg"/>
                </a:ln>
              </p:spPr>
              <p:txBody>
                <a:bodyPr/>
                <a:lstStyle/>
                <a:p>
                  <a:endParaRPr lang="zh-CN" altLang="en-US"/>
                </a:p>
              </p:txBody>
            </p:sp>
          </p:grpSp>
          <p:sp>
            <p:nvSpPr>
              <p:cNvPr id="109676" name="Line 294"/>
              <p:cNvSpPr>
                <a:spLocks noChangeShapeType="1"/>
              </p:cNvSpPr>
              <p:nvPr/>
            </p:nvSpPr>
            <p:spPr bwMode="auto">
              <a:xfrm flipV="1">
                <a:off x="4124" y="2820"/>
                <a:ext cx="0" cy="229"/>
              </a:xfrm>
              <a:prstGeom prst="line">
                <a:avLst/>
              </a:prstGeom>
              <a:noFill/>
              <a:ln w="12700">
                <a:solidFill>
                  <a:schemeClr val="tx1"/>
                </a:solidFill>
                <a:round/>
                <a:headEnd/>
                <a:tailEnd/>
              </a:ln>
            </p:spPr>
            <p:txBody>
              <a:bodyPr/>
              <a:lstStyle/>
              <a:p>
                <a:endParaRPr lang="zh-CN" altLang="en-US"/>
              </a:p>
            </p:txBody>
          </p:sp>
          <p:sp>
            <p:nvSpPr>
              <p:cNvPr id="109677" name="Line 295"/>
              <p:cNvSpPr>
                <a:spLocks noChangeShapeType="1"/>
              </p:cNvSpPr>
              <p:nvPr/>
            </p:nvSpPr>
            <p:spPr bwMode="auto">
              <a:xfrm>
                <a:off x="4124" y="3379"/>
                <a:ext cx="0" cy="194"/>
              </a:xfrm>
              <a:prstGeom prst="line">
                <a:avLst/>
              </a:prstGeom>
              <a:noFill/>
              <a:ln w="12700">
                <a:solidFill>
                  <a:schemeClr val="tx1"/>
                </a:solidFill>
                <a:round/>
                <a:headEnd/>
                <a:tailEnd/>
              </a:ln>
            </p:spPr>
            <p:txBody>
              <a:bodyPr/>
              <a:lstStyle/>
              <a:p>
                <a:endParaRPr lang="zh-CN" altLang="en-US"/>
              </a:p>
            </p:txBody>
          </p:sp>
          <p:graphicFrame>
            <p:nvGraphicFramePr>
              <p:cNvPr id="109592" name="Object 296"/>
              <p:cNvGraphicFramePr>
                <a:graphicFrameLocks noChangeAspect="1"/>
              </p:cNvGraphicFramePr>
              <p:nvPr/>
            </p:nvGraphicFramePr>
            <p:xfrm>
              <a:off x="3439" y="3083"/>
              <a:ext cx="139" cy="187"/>
            </p:xfrm>
            <a:graphic>
              <a:graphicData uri="http://schemas.openxmlformats.org/presentationml/2006/ole">
                <p:oleObj spid="_x0000_s109649" name="公式" r:id="rId35" imgW="126725" imgH="177415" progId="Equation.3">
                  <p:embed/>
                </p:oleObj>
              </a:graphicData>
            </a:graphic>
          </p:graphicFrame>
          <p:sp>
            <p:nvSpPr>
              <p:cNvPr id="109678" name="Oval 297"/>
              <p:cNvSpPr>
                <a:spLocks noChangeArrowheads="1"/>
              </p:cNvSpPr>
              <p:nvPr/>
            </p:nvSpPr>
            <p:spPr bwMode="auto">
              <a:xfrm>
                <a:off x="3560" y="3159"/>
                <a:ext cx="68" cy="68"/>
              </a:xfrm>
              <a:prstGeom prst="ellipse">
                <a:avLst/>
              </a:prstGeom>
              <a:solidFill>
                <a:schemeClr val="bg1"/>
              </a:solidFill>
              <a:ln w="12700" algn="ctr">
                <a:solidFill>
                  <a:schemeClr val="tx1"/>
                </a:solidFill>
                <a:round/>
                <a:headEnd/>
                <a:tailEnd/>
              </a:ln>
            </p:spPr>
            <p:txBody>
              <a:bodyPr wrap="none" anchor="ctr"/>
              <a:lstStyle/>
              <a:p>
                <a:endParaRPr lang="zh-CN" altLang="en-US"/>
              </a:p>
            </p:txBody>
          </p:sp>
          <p:graphicFrame>
            <p:nvGraphicFramePr>
              <p:cNvPr id="109593" name="Object 298"/>
              <p:cNvGraphicFramePr>
                <a:graphicFrameLocks noChangeAspect="1"/>
              </p:cNvGraphicFramePr>
              <p:nvPr/>
            </p:nvGraphicFramePr>
            <p:xfrm>
              <a:off x="4070" y="3608"/>
              <a:ext cx="130" cy="152"/>
            </p:xfrm>
            <a:graphic>
              <a:graphicData uri="http://schemas.openxmlformats.org/presentationml/2006/ole">
                <p:oleObj spid="_x0000_s109650" name="Equation" r:id="rId36" imgW="114201" imgH="139579" progId="Equation.DSMT4">
                  <p:embed/>
                </p:oleObj>
              </a:graphicData>
            </a:graphic>
          </p:graphicFrame>
          <p:sp>
            <p:nvSpPr>
              <p:cNvPr id="109679" name="Oval 299"/>
              <p:cNvSpPr>
                <a:spLocks noChangeArrowheads="1"/>
              </p:cNvSpPr>
              <p:nvPr/>
            </p:nvSpPr>
            <p:spPr bwMode="auto">
              <a:xfrm>
                <a:off x="4089" y="3540"/>
                <a:ext cx="68" cy="68"/>
              </a:xfrm>
              <a:prstGeom prst="ellipse">
                <a:avLst/>
              </a:prstGeom>
              <a:solidFill>
                <a:schemeClr val="bg1"/>
              </a:solidFill>
              <a:ln w="12700" algn="ctr">
                <a:solidFill>
                  <a:schemeClr val="tx1"/>
                </a:solidFill>
                <a:round/>
                <a:headEnd/>
                <a:tailEnd/>
              </a:ln>
            </p:spPr>
            <p:txBody>
              <a:bodyPr wrap="none" anchor="ctr"/>
              <a:lstStyle/>
              <a:p>
                <a:endParaRPr lang="zh-CN" altLang="en-US"/>
              </a:p>
            </p:txBody>
          </p:sp>
          <p:graphicFrame>
            <p:nvGraphicFramePr>
              <p:cNvPr id="109594" name="Object 300"/>
              <p:cNvGraphicFramePr>
                <a:graphicFrameLocks noChangeAspect="1"/>
              </p:cNvGraphicFramePr>
              <p:nvPr/>
            </p:nvGraphicFramePr>
            <p:xfrm>
              <a:off x="4065" y="2619"/>
              <a:ext cx="135" cy="159"/>
            </p:xfrm>
            <a:graphic>
              <a:graphicData uri="http://schemas.openxmlformats.org/presentationml/2006/ole">
                <p:oleObj spid="_x0000_s109651" name="Equation" r:id="rId37" imgW="114201" imgH="139579" progId="Equation.DSMT4">
                  <p:embed/>
                </p:oleObj>
              </a:graphicData>
            </a:graphic>
          </p:graphicFrame>
          <p:sp>
            <p:nvSpPr>
              <p:cNvPr id="109680" name="Oval 301"/>
              <p:cNvSpPr>
                <a:spLocks noChangeArrowheads="1"/>
              </p:cNvSpPr>
              <p:nvPr/>
            </p:nvSpPr>
            <p:spPr bwMode="auto">
              <a:xfrm>
                <a:off x="4090" y="2778"/>
                <a:ext cx="68" cy="68"/>
              </a:xfrm>
              <a:prstGeom prst="ellipse">
                <a:avLst/>
              </a:prstGeom>
              <a:solidFill>
                <a:schemeClr val="bg1"/>
              </a:solidFill>
              <a:ln w="12700" algn="ctr">
                <a:solidFill>
                  <a:schemeClr val="tx1"/>
                </a:solidFill>
                <a:round/>
                <a:headEnd/>
                <a:tailEnd/>
              </a:ln>
            </p:spPr>
            <p:txBody>
              <a:bodyPr wrap="none" anchor="ctr"/>
              <a:lstStyle/>
              <a:p>
                <a:endParaRPr lang="zh-CN" altLang="en-US"/>
              </a:p>
            </p:txBody>
          </p:sp>
        </p:grpSp>
        <p:sp>
          <p:nvSpPr>
            <p:cNvPr id="109673" name="AutoShape 302"/>
            <p:cNvSpPr>
              <a:spLocks noChangeArrowheads="1"/>
            </p:cNvSpPr>
            <p:nvPr/>
          </p:nvSpPr>
          <p:spPr bwMode="auto">
            <a:xfrm>
              <a:off x="4433" y="2365"/>
              <a:ext cx="355" cy="178"/>
            </a:xfrm>
            <a:prstGeom prst="rightArrow">
              <a:avLst>
                <a:gd name="adj1" fmla="val 50000"/>
                <a:gd name="adj2" fmla="val 49860"/>
              </a:avLst>
            </a:prstGeom>
            <a:solidFill>
              <a:srgbClr val="FFFF99"/>
            </a:solidFill>
            <a:ln w="12700" algn="ctr">
              <a:solidFill>
                <a:schemeClr val="tx1"/>
              </a:solidFill>
              <a:miter lim="800000"/>
              <a:headEnd/>
              <a:tailEnd/>
            </a:ln>
          </p:spPr>
          <p:txBody>
            <a:bodyPr wrap="none" anchor="ctr"/>
            <a:lstStyle/>
            <a:p>
              <a:endParaRPr lang="zh-CN" altLang="en-US"/>
            </a:p>
          </p:txBody>
        </p:sp>
        <p:graphicFrame>
          <p:nvGraphicFramePr>
            <p:cNvPr id="109589" name="Object 303"/>
            <p:cNvGraphicFramePr>
              <a:graphicFrameLocks noChangeAspect="1"/>
            </p:cNvGraphicFramePr>
            <p:nvPr/>
          </p:nvGraphicFramePr>
          <p:xfrm>
            <a:off x="5145" y="2150"/>
            <a:ext cx="406" cy="187"/>
          </p:xfrm>
          <a:graphic>
            <a:graphicData uri="http://schemas.openxmlformats.org/presentationml/2006/ole">
              <p:oleObj spid="_x0000_s109652" name="公式" r:id="rId38" imgW="368140" imgH="177723" progId="Equation.3">
                <p:embed/>
              </p:oleObj>
            </a:graphicData>
          </a:graphic>
        </p:graphicFrame>
        <p:graphicFrame>
          <p:nvGraphicFramePr>
            <p:cNvPr id="109590" name="Object 304"/>
            <p:cNvGraphicFramePr>
              <a:graphicFrameLocks noChangeAspect="1"/>
            </p:cNvGraphicFramePr>
            <p:nvPr/>
          </p:nvGraphicFramePr>
          <p:xfrm>
            <a:off x="3677" y="1931"/>
            <a:ext cx="368" cy="176"/>
          </p:xfrm>
          <a:graphic>
            <a:graphicData uri="http://schemas.openxmlformats.org/presentationml/2006/ole">
              <p:oleObj spid="_x0000_s109653" name="公式" r:id="rId39" imgW="355138" imgH="177569" progId="Equation.3">
                <p:embed/>
              </p:oleObj>
            </a:graphicData>
          </a:graphic>
        </p:graphicFrame>
      </p:grpSp>
      <p:grpSp>
        <p:nvGrpSpPr>
          <p:cNvPr id="109672" name="Group 355"/>
          <p:cNvGrpSpPr>
            <a:grpSpLocks/>
          </p:cNvGrpSpPr>
          <p:nvPr/>
        </p:nvGrpSpPr>
        <p:grpSpPr bwMode="auto">
          <a:xfrm>
            <a:off x="4224338" y="3349625"/>
            <a:ext cx="4919662" cy="2952750"/>
            <a:chOff x="2626" y="1169"/>
            <a:chExt cx="3099" cy="1860"/>
          </a:xfrm>
        </p:grpSpPr>
        <p:grpSp>
          <p:nvGrpSpPr>
            <p:cNvPr id="109634" name="Group 306"/>
            <p:cNvGrpSpPr>
              <a:grpSpLocks/>
            </p:cNvGrpSpPr>
            <p:nvPr/>
          </p:nvGrpSpPr>
          <p:grpSpPr bwMode="auto">
            <a:xfrm>
              <a:off x="2626" y="1169"/>
              <a:ext cx="1616" cy="1657"/>
              <a:chOff x="506" y="833"/>
              <a:chExt cx="1616" cy="1657"/>
            </a:xfrm>
          </p:grpSpPr>
          <p:graphicFrame>
            <p:nvGraphicFramePr>
              <p:cNvPr id="109583" name="Object 307"/>
              <p:cNvGraphicFramePr>
                <a:graphicFrameLocks noChangeAspect="1"/>
              </p:cNvGraphicFramePr>
              <p:nvPr/>
            </p:nvGraphicFramePr>
            <p:xfrm>
              <a:off x="1313" y="1432"/>
              <a:ext cx="233" cy="271"/>
            </p:xfrm>
            <a:graphic>
              <a:graphicData uri="http://schemas.openxmlformats.org/presentationml/2006/ole">
                <p:oleObj spid="_x0000_s109654" name="公式" r:id="rId40" imgW="177569" imgH="215619" progId="Equation.3">
                  <p:embed/>
                </p:oleObj>
              </a:graphicData>
            </a:graphic>
          </p:graphicFrame>
          <p:graphicFrame>
            <p:nvGraphicFramePr>
              <p:cNvPr id="109584" name="Object 308"/>
              <p:cNvGraphicFramePr>
                <a:graphicFrameLocks noChangeAspect="1"/>
              </p:cNvGraphicFramePr>
              <p:nvPr/>
            </p:nvGraphicFramePr>
            <p:xfrm>
              <a:off x="1889" y="1804"/>
              <a:ext cx="233" cy="271"/>
            </p:xfrm>
            <a:graphic>
              <a:graphicData uri="http://schemas.openxmlformats.org/presentationml/2006/ole">
                <p:oleObj spid="_x0000_s109655" name="公式" r:id="rId41" imgW="177569" imgH="215619" progId="Equation.3">
                  <p:embed/>
                </p:oleObj>
              </a:graphicData>
            </a:graphic>
          </p:graphicFrame>
          <p:grpSp>
            <p:nvGrpSpPr>
              <p:cNvPr id="109647" name="Group 309"/>
              <p:cNvGrpSpPr>
                <a:grpSpLocks/>
              </p:cNvGrpSpPr>
              <p:nvPr/>
            </p:nvGrpSpPr>
            <p:grpSpPr bwMode="auto">
              <a:xfrm>
                <a:off x="506" y="833"/>
                <a:ext cx="1485" cy="1657"/>
                <a:chOff x="506" y="833"/>
                <a:chExt cx="1485" cy="1657"/>
              </a:xfrm>
            </p:grpSpPr>
            <p:sp>
              <p:nvSpPr>
                <p:cNvPr id="109648" name="Oval 310"/>
                <p:cNvSpPr>
                  <a:spLocks noChangeArrowheads="1"/>
                </p:cNvSpPr>
                <p:nvPr/>
              </p:nvSpPr>
              <p:spPr bwMode="auto">
                <a:xfrm>
                  <a:off x="1872" y="1178"/>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grpSp>
              <p:nvGrpSpPr>
                <p:cNvPr id="109649" name="Group 311"/>
                <p:cNvGrpSpPr>
                  <a:grpSpLocks/>
                </p:cNvGrpSpPr>
                <p:nvPr/>
              </p:nvGrpSpPr>
              <p:grpSpPr bwMode="auto">
                <a:xfrm>
                  <a:off x="506" y="833"/>
                  <a:ext cx="1485" cy="1657"/>
                  <a:chOff x="506" y="833"/>
                  <a:chExt cx="1485" cy="1657"/>
                </a:xfrm>
              </p:grpSpPr>
              <p:grpSp>
                <p:nvGrpSpPr>
                  <p:cNvPr id="109650" name="Group 312"/>
                  <p:cNvGrpSpPr>
                    <a:grpSpLocks/>
                  </p:cNvGrpSpPr>
                  <p:nvPr/>
                </p:nvGrpSpPr>
                <p:grpSpPr bwMode="auto">
                  <a:xfrm>
                    <a:off x="506" y="1042"/>
                    <a:ext cx="1485" cy="1448"/>
                    <a:chOff x="506" y="1042"/>
                    <a:chExt cx="1485" cy="1448"/>
                  </a:xfrm>
                </p:grpSpPr>
                <p:grpSp>
                  <p:nvGrpSpPr>
                    <p:cNvPr id="109652" name="Group 313"/>
                    <p:cNvGrpSpPr>
                      <a:grpSpLocks/>
                    </p:cNvGrpSpPr>
                    <p:nvPr/>
                  </p:nvGrpSpPr>
                  <p:grpSpPr bwMode="auto">
                    <a:xfrm>
                      <a:off x="506" y="1042"/>
                      <a:ext cx="1400" cy="1261"/>
                      <a:chOff x="506" y="1042"/>
                      <a:chExt cx="1400" cy="1261"/>
                    </a:xfrm>
                  </p:grpSpPr>
                  <p:grpSp>
                    <p:nvGrpSpPr>
                      <p:cNvPr id="109654" name="Group 314"/>
                      <p:cNvGrpSpPr>
                        <a:grpSpLocks/>
                      </p:cNvGrpSpPr>
                      <p:nvPr/>
                    </p:nvGrpSpPr>
                    <p:grpSpPr bwMode="auto">
                      <a:xfrm>
                        <a:off x="644" y="1042"/>
                        <a:ext cx="1262" cy="1261"/>
                        <a:chOff x="644" y="1042"/>
                        <a:chExt cx="1262" cy="1261"/>
                      </a:xfrm>
                    </p:grpSpPr>
                    <p:sp>
                      <p:nvSpPr>
                        <p:cNvPr id="109656" name="Line 315"/>
                        <p:cNvSpPr>
                          <a:spLocks noChangeShapeType="1"/>
                        </p:cNvSpPr>
                        <p:nvPr/>
                      </p:nvSpPr>
                      <p:spPr bwMode="auto">
                        <a:xfrm flipH="1">
                          <a:off x="644" y="1557"/>
                          <a:ext cx="499" cy="0"/>
                        </a:xfrm>
                        <a:prstGeom prst="line">
                          <a:avLst/>
                        </a:prstGeom>
                        <a:noFill/>
                        <a:ln w="12700">
                          <a:solidFill>
                            <a:schemeClr val="tx1"/>
                          </a:solidFill>
                          <a:round/>
                          <a:headEnd/>
                          <a:tailEnd/>
                        </a:ln>
                      </p:spPr>
                      <p:txBody>
                        <a:bodyPr/>
                        <a:lstStyle/>
                        <a:p>
                          <a:endParaRPr lang="zh-CN" altLang="en-US"/>
                        </a:p>
                      </p:txBody>
                    </p:sp>
                    <p:sp>
                      <p:nvSpPr>
                        <p:cNvPr id="109657" name="Line 316"/>
                        <p:cNvSpPr>
                          <a:spLocks noChangeShapeType="1"/>
                        </p:cNvSpPr>
                        <p:nvPr/>
                      </p:nvSpPr>
                      <p:spPr bwMode="auto">
                        <a:xfrm flipV="1">
                          <a:off x="1361" y="1220"/>
                          <a:ext cx="0" cy="194"/>
                        </a:xfrm>
                        <a:prstGeom prst="line">
                          <a:avLst/>
                        </a:prstGeom>
                        <a:noFill/>
                        <a:ln w="12700">
                          <a:solidFill>
                            <a:schemeClr val="tx1"/>
                          </a:solidFill>
                          <a:round/>
                          <a:headEnd/>
                          <a:tailEnd/>
                        </a:ln>
                      </p:spPr>
                      <p:txBody>
                        <a:bodyPr/>
                        <a:lstStyle/>
                        <a:p>
                          <a:endParaRPr lang="zh-CN" altLang="en-US"/>
                        </a:p>
                      </p:txBody>
                    </p:sp>
                    <p:sp>
                      <p:nvSpPr>
                        <p:cNvPr id="109658" name="Line 317"/>
                        <p:cNvSpPr>
                          <a:spLocks noChangeShapeType="1"/>
                        </p:cNvSpPr>
                        <p:nvPr/>
                      </p:nvSpPr>
                      <p:spPr bwMode="auto">
                        <a:xfrm flipV="1">
                          <a:off x="1358" y="1747"/>
                          <a:ext cx="0" cy="184"/>
                        </a:xfrm>
                        <a:prstGeom prst="line">
                          <a:avLst/>
                        </a:prstGeom>
                        <a:noFill/>
                        <a:ln w="12700">
                          <a:solidFill>
                            <a:schemeClr val="tx1"/>
                          </a:solidFill>
                          <a:round/>
                          <a:headEnd/>
                          <a:tailEnd/>
                        </a:ln>
                      </p:spPr>
                      <p:txBody>
                        <a:bodyPr/>
                        <a:lstStyle/>
                        <a:p>
                          <a:endParaRPr lang="zh-CN" altLang="en-US"/>
                        </a:p>
                      </p:txBody>
                    </p:sp>
                    <p:grpSp>
                      <p:nvGrpSpPr>
                        <p:cNvPr id="109659" name="Group 318"/>
                        <p:cNvGrpSpPr>
                          <a:grpSpLocks/>
                        </p:cNvGrpSpPr>
                        <p:nvPr/>
                      </p:nvGrpSpPr>
                      <p:grpSpPr bwMode="auto">
                        <a:xfrm>
                          <a:off x="1143" y="1378"/>
                          <a:ext cx="218" cy="366"/>
                          <a:chOff x="1143" y="1378"/>
                          <a:chExt cx="218" cy="366"/>
                        </a:xfrm>
                      </p:grpSpPr>
                      <p:sp>
                        <p:nvSpPr>
                          <p:cNvPr id="109668" name="Line 319"/>
                          <p:cNvSpPr>
                            <a:spLocks noChangeShapeType="1"/>
                          </p:cNvSpPr>
                          <p:nvPr/>
                        </p:nvSpPr>
                        <p:spPr bwMode="auto">
                          <a:xfrm>
                            <a:off x="1143" y="1378"/>
                            <a:ext cx="0" cy="359"/>
                          </a:xfrm>
                          <a:prstGeom prst="line">
                            <a:avLst/>
                          </a:prstGeom>
                          <a:noFill/>
                          <a:ln w="38100">
                            <a:solidFill>
                              <a:srgbClr val="FF0000"/>
                            </a:solidFill>
                            <a:round/>
                            <a:headEnd/>
                            <a:tailEnd/>
                          </a:ln>
                        </p:spPr>
                        <p:txBody>
                          <a:bodyPr/>
                          <a:lstStyle/>
                          <a:p>
                            <a:endParaRPr lang="zh-CN" altLang="en-US"/>
                          </a:p>
                        </p:txBody>
                      </p:sp>
                      <p:sp>
                        <p:nvSpPr>
                          <p:cNvPr id="109669" name="Line 320"/>
                          <p:cNvSpPr>
                            <a:spLocks noChangeShapeType="1"/>
                          </p:cNvSpPr>
                          <p:nvPr/>
                        </p:nvSpPr>
                        <p:spPr bwMode="auto">
                          <a:xfrm flipV="1">
                            <a:off x="1143" y="1403"/>
                            <a:ext cx="218" cy="109"/>
                          </a:xfrm>
                          <a:prstGeom prst="line">
                            <a:avLst/>
                          </a:prstGeom>
                          <a:noFill/>
                          <a:ln w="12700">
                            <a:solidFill>
                              <a:srgbClr val="FF0000"/>
                            </a:solidFill>
                            <a:round/>
                            <a:headEnd type="triangle" w="med" len="lg"/>
                            <a:tailEnd/>
                          </a:ln>
                        </p:spPr>
                        <p:txBody>
                          <a:bodyPr/>
                          <a:lstStyle/>
                          <a:p>
                            <a:endParaRPr lang="zh-CN" altLang="en-US"/>
                          </a:p>
                        </p:txBody>
                      </p:sp>
                      <p:sp>
                        <p:nvSpPr>
                          <p:cNvPr id="109670" name="Line 321"/>
                          <p:cNvSpPr>
                            <a:spLocks noChangeShapeType="1"/>
                          </p:cNvSpPr>
                          <p:nvPr/>
                        </p:nvSpPr>
                        <p:spPr bwMode="auto">
                          <a:xfrm>
                            <a:off x="1145" y="1636"/>
                            <a:ext cx="216" cy="108"/>
                          </a:xfrm>
                          <a:prstGeom prst="line">
                            <a:avLst/>
                          </a:prstGeom>
                          <a:noFill/>
                          <a:ln w="12700">
                            <a:solidFill>
                              <a:srgbClr val="FF0000"/>
                            </a:solidFill>
                            <a:round/>
                            <a:headEnd type="none" w="med" len="lg"/>
                            <a:tailEnd type="none" w="med" len="lg"/>
                          </a:ln>
                        </p:spPr>
                        <p:txBody>
                          <a:bodyPr/>
                          <a:lstStyle/>
                          <a:p>
                            <a:endParaRPr lang="zh-CN" altLang="en-US"/>
                          </a:p>
                        </p:txBody>
                      </p:sp>
                    </p:grpSp>
                    <p:sp>
                      <p:nvSpPr>
                        <p:cNvPr id="109660" name="Line 322"/>
                        <p:cNvSpPr>
                          <a:spLocks noChangeShapeType="1"/>
                        </p:cNvSpPr>
                        <p:nvPr/>
                      </p:nvSpPr>
                      <p:spPr bwMode="auto">
                        <a:xfrm>
                          <a:off x="1369" y="1930"/>
                          <a:ext cx="317" cy="0"/>
                        </a:xfrm>
                        <a:prstGeom prst="line">
                          <a:avLst/>
                        </a:prstGeom>
                        <a:noFill/>
                        <a:ln w="12700">
                          <a:solidFill>
                            <a:schemeClr val="tx1"/>
                          </a:solidFill>
                          <a:round/>
                          <a:headEnd/>
                          <a:tailEnd/>
                        </a:ln>
                      </p:spPr>
                      <p:txBody>
                        <a:bodyPr/>
                        <a:lstStyle/>
                        <a:p>
                          <a:endParaRPr lang="zh-CN" altLang="en-US"/>
                        </a:p>
                      </p:txBody>
                    </p:sp>
                    <p:sp>
                      <p:nvSpPr>
                        <p:cNvPr id="109661" name="Line 323"/>
                        <p:cNvSpPr>
                          <a:spLocks noChangeShapeType="1"/>
                        </p:cNvSpPr>
                        <p:nvPr/>
                      </p:nvSpPr>
                      <p:spPr bwMode="auto">
                        <a:xfrm>
                          <a:off x="1361" y="1220"/>
                          <a:ext cx="528" cy="0"/>
                        </a:xfrm>
                        <a:prstGeom prst="line">
                          <a:avLst/>
                        </a:prstGeom>
                        <a:noFill/>
                        <a:ln w="12700">
                          <a:solidFill>
                            <a:schemeClr val="tx1"/>
                          </a:solidFill>
                          <a:round/>
                          <a:headEnd/>
                          <a:tailEnd/>
                        </a:ln>
                      </p:spPr>
                      <p:txBody>
                        <a:bodyPr/>
                        <a:lstStyle/>
                        <a:p>
                          <a:endParaRPr lang="zh-CN" altLang="en-US"/>
                        </a:p>
                      </p:txBody>
                    </p:sp>
                    <p:grpSp>
                      <p:nvGrpSpPr>
                        <p:cNvPr id="109662" name="Group 324"/>
                        <p:cNvGrpSpPr>
                          <a:grpSpLocks/>
                        </p:cNvGrpSpPr>
                        <p:nvPr/>
                      </p:nvGrpSpPr>
                      <p:grpSpPr bwMode="auto">
                        <a:xfrm>
                          <a:off x="1688" y="1745"/>
                          <a:ext cx="218" cy="366"/>
                          <a:chOff x="1143" y="1378"/>
                          <a:chExt cx="218" cy="366"/>
                        </a:xfrm>
                      </p:grpSpPr>
                      <p:sp>
                        <p:nvSpPr>
                          <p:cNvPr id="109665" name="Line 325"/>
                          <p:cNvSpPr>
                            <a:spLocks noChangeShapeType="1"/>
                          </p:cNvSpPr>
                          <p:nvPr/>
                        </p:nvSpPr>
                        <p:spPr bwMode="auto">
                          <a:xfrm>
                            <a:off x="1143" y="1378"/>
                            <a:ext cx="0" cy="359"/>
                          </a:xfrm>
                          <a:prstGeom prst="line">
                            <a:avLst/>
                          </a:prstGeom>
                          <a:noFill/>
                          <a:ln w="38100">
                            <a:solidFill>
                              <a:srgbClr val="FF0000"/>
                            </a:solidFill>
                            <a:round/>
                            <a:headEnd/>
                            <a:tailEnd/>
                          </a:ln>
                        </p:spPr>
                        <p:txBody>
                          <a:bodyPr/>
                          <a:lstStyle/>
                          <a:p>
                            <a:endParaRPr lang="zh-CN" altLang="en-US"/>
                          </a:p>
                        </p:txBody>
                      </p:sp>
                      <p:sp>
                        <p:nvSpPr>
                          <p:cNvPr id="109666" name="Line 326"/>
                          <p:cNvSpPr>
                            <a:spLocks noChangeShapeType="1"/>
                          </p:cNvSpPr>
                          <p:nvPr/>
                        </p:nvSpPr>
                        <p:spPr bwMode="auto">
                          <a:xfrm flipV="1">
                            <a:off x="1143" y="1403"/>
                            <a:ext cx="218" cy="109"/>
                          </a:xfrm>
                          <a:prstGeom prst="line">
                            <a:avLst/>
                          </a:prstGeom>
                          <a:noFill/>
                          <a:ln w="12700">
                            <a:solidFill>
                              <a:srgbClr val="FF0000"/>
                            </a:solidFill>
                            <a:round/>
                            <a:headEnd/>
                            <a:tailEnd/>
                          </a:ln>
                        </p:spPr>
                        <p:txBody>
                          <a:bodyPr/>
                          <a:lstStyle/>
                          <a:p>
                            <a:endParaRPr lang="zh-CN" altLang="en-US"/>
                          </a:p>
                        </p:txBody>
                      </p:sp>
                      <p:sp>
                        <p:nvSpPr>
                          <p:cNvPr id="109667" name="Line 327"/>
                          <p:cNvSpPr>
                            <a:spLocks noChangeShapeType="1"/>
                          </p:cNvSpPr>
                          <p:nvPr/>
                        </p:nvSpPr>
                        <p:spPr bwMode="auto">
                          <a:xfrm>
                            <a:off x="1145" y="1636"/>
                            <a:ext cx="216" cy="108"/>
                          </a:xfrm>
                          <a:prstGeom prst="line">
                            <a:avLst/>
                          </a:prstGeom>
                          <a:noFill/>
                          <a:ln w="12700">
                            <a:solidFill>
                              <a:srgbClr val="FF0000"/>
                            </a:solidFill>
                            <a:round/>
                            <a:headEnd type="none" w="med" len="lg"/>
                            <a:tailEnd type="triangle" w="med" len="lg"/>
                          </a:ln>
                        </p:spPr>
                        <p:txBody>
                          <a:bodyPr/>
                          <a:lstStyle/>
                          <a:p>
                            <a:endParaRPr lang="zh-CN" altLang="en-US"/>
                          </a:p>
                        </p:txBody>
                      </p:sp>
                    </p:grpSp>
                    <p:sp>
                      <p:nvSpPr>
                        <p:cNvPr id="109663" name="Line 328"/>
                        <p:cNvSpPr>
                          <a:spLocks noChangeShapeType="1"/>
                        </p:cNvSpPr>
                        <p:nvPr/>
                      </p:nvSpPr>
                      <p:spPr bwMode="auto">
                        <a:xfrm flipV="1">
                          <a:off x="1906" y="1042"/>
                          <a:ext cx="0" cy="737"/>
                        </a:xfrm>
                        <a:prstGeom prst="line">
                          <a:avLst/>
                        </a:prstGeom>
                        <a:noFill/>
                        <a:ln w="12700">
                          <a:solidFill>
                            <a:schemeClr val="tx1"/>
                          </a:solidFill>
                          <a:round/>
                          <a:headEnd/>
                          <a:tailEnd/>
                        </a:ln>
                      </p:spPr>
                      <p:txBody>
                        <a:bodyPr/>
                        <a:lstStyle/>
                        <a:p>
                          <a:endParaRPr lang="zh-CN" altLang="en-US"/>
                        </a:p>
                      </p:txBody>
                    </p:sp>
                    <p:sp>
                      <p:nvSpPr>
                        <p:cNvPr id="109664" name="Line 329"/>
                        <p:cNvSpPr>
                          <a:spLocks noChangeShapeType="1"/>
                        </p:cNvSpPr>
                        <p:nvPr/>
                      </p:nvSpPr>
                      <p:spPr bwMode="auto">
                        <a:xfrm>
                          <a:off x="1906" y="2109"/>
                          <a:ext cx="0" cy="194"/>
                        </a:xfrm>
                        <a:prstGeom prst="line">
                          <a:avLst/>
                        </a:prstGeom>
                        <a:noFill/>
                        <a:ln w="12700">
                          <a:solidFill>
                            <a:schemeClr val="tx1"/>
                          </a:solidFill>
                          <a:round/>
                          <a:headEnd/>
                          <a:tailEnd/>
                        </a:ln>
                      </p:spPr>
                      <p:txBody>
                        <a:bodyPr/>
                        <a:lstStyle/>
                        <a:p>
                          <a:endParaRPr lang="zh-CN" altLang="en-US"/>
                        </a:p>
                      </p:txBody>
                    </p:sp>
                  </p:grpSp>
                  <p:graphicFrame>
                    <p:nvGraphicFramePr>
                      <p:cNvPr id="109587" name="Object 330"/>
                      <p:cNvGraphicFramePr>
                        <a:graphicFrameLocks noChangeAspect="1"/>
                      </p:cNvGraphicFramePr>
                      <p:nvPr/>
                    </p:nvGraphicFramePr>
                    <p:xfrm>
                      <a:off x="506" y="1449"/>
                      <a:ext cx="139" cy="187"/>
                    </p:xfrm>
                    <a:graphic>
                      <a:graphicData uri="http://schemas.openxmlformats.org/presentationml/2006/ole">
                        <p:oleObj spid="_x0000_s109656" name="公式" r:id="rId42" imgW="126725" imgH="177415" progId="Equation.3">
                          <p:embed/>
                        </p:oleObj>
                      </a:graphicData>
                    </a:graphic>
                  </p:graphicFrame>
                  <p:sp>
                    <p:nvSpPr>
                      <p:cNvPr id="109655" name="Oval 331"/>
                      <p:cNvSpPr>
                        <a:spLocks noChangeArrowheads="1"/>
                      </p:cNvSpPr>
                      <p:nvPr/>
                    </p:nvSpPr>
                    <p:spPr bwMode="auto">
                      <a:xfrm>
                        <a:off x="627" y="1525"/>
                        <a:ext cx="68" cy="68"/>
                      </a:xfrm>
                      <a:prstGeom prst="ellipse">
                        <a:avLst/>
                      </a:prstGeom>
                      <a:solidFill>
                        <a:schemeClr val="bg1"/>
                      </a:solidFill>
                      <a:ln w="12700" algn="ctr">
                        <a:solidFill>
                          <a:schemeClr val="tx1"/>
                        </a:solidFill>
                        <a:round/>
                        <a:headEnd/>
                        <a:tailEnd/>
                      </a:ln>
                    </p:spPr>
                    <p:txBody>
                      <a:bodyPr wrap="none" anchor="ctr"/>
                      <a:lstStyle/>
                      <a:p>
                        <a:endParaRPr lang="zh-CN" altLang="en-US"/>
                      </a:p>
                    </p:txBody>
                  </p:sp>
                </p:grpSp>
                <p:graphicFrame>
                  <p:nvGraphicFramePr>
                    <p:cNvPr id="109586" name="Object 332"/>
                    <p:cNvGraphicFramePr>
                      <a:graphicFrameLocks noChangeAspect="1"/>
                    </p:cNvGraphicFramePr>
                    <p:nvPr/>
                  </p:nvGraphicFramePr>
                  <p:xfrm>
                    <a:off x="1861" y="2338"/>
                    <a:ext cx="130" cy="152"/>
                  </p:xfrm>
                  <a:graphic>
                    <a:graphicData uri="http://schemas.openxmlformats.org/presentationml/2006/ole">
                      <p:oleObj spid="_x0000_s109657" name="Equation" r:id="rId43" imgW="114201" imgH="139579" progId="Equation.DSMT4">
                        <p:embed/>
                      </p:oleObj>
                    </a:graphicData>
                  </a:graphic>
                </p:graphicFrame>
                <p:sp>
                  <p:nvSpPr>
                    <p:cNvPr id="109653" name="Oval 333"/>
                    <p:cNvSpPr>
                      <a:spLocks noChangeArrowheads="1"/>
                    </p:cNvSpPr>
                    <p:nvPr/>
                  </p:nvSpPr>
                  <p:spPr bwMode="auto">
                    <a:xfrm>
                      <a:off x="1880" y="2270"/>
                      <a:ext cx="68" cy="68"/>
                    </a:xfrm>
                    <a:prstGeom prst="ellipse">
                      <a:avLst/>
                    </a:prstGeom>
                    <a:solidFill>
                      <a:schemeClr val="bg1"/>
                    </a:solidFill>
                    <a:ln w="12700" algn="ctr">
                      <a:solidFill>
                        <a:schemeClr val="tx1"/>
                      </a:solidFill>
                      <a:round/>
                      <a:headEnd/>
                      <a:tailEnd/>
                    </a:ln>
                  </p:spPr>
                  <p:txBody>
                    <a:bodyPr wrap="none" anchor="ctr"/>
                    <a:lstStyle/>
                    <a:p>
                      <a:endParaRPr lang="zh-CN" altLang="en-US"/>
                    </a:p>
                  </p:txBody>
                </p:sp>
              </p:grpSp>
              <p:graphicFrame>
                <p:nvGraphicFramePr>
                  <p:cNvPr id="109585" name="Object 334"/>
                  <p:cNvGraphicFramePr>
                    <a:graphicFrameLocks noChangeAspect="1"/>
                  </p:cNvGraphicFramePr>
                  <p:nvPr/>
                </p:nvGraphicFramePr>
                <p:xfrm>
                  <a:off x="1856" y="833"/>
                  <a:ext cx="135" cy="159"/>
                </p:xfrm>
                <a:graphic>
                  <a:graphicData uri="http://schemas.openxmlformats.org/presentationml/2006/ole">
                    <p:oleObj spid="_x0000_s109658" name="Equation" r:id="rId44" imgW="114201" imgH="139579" progId="Equation.DSMT4">
                      <p:embed/>
                    </p:oleObj>
                  </a:graphicData>
                </a:graphic>
              </p:graphicFrame>
              <p:sp>
                <p:nvSpPr>
                  <p:cNvPr id="109651" name="Oval 335"/>
                  <p:cNvSpPr>
                    <a:spLocks noChangeArrowheads="1"/>
                  </p:cNvSpPr>
                  <p:nvPr/>
                </p:nvSpPr>
                <p:spPr bwMode="auto">
                  <a:xfrm>
                    <a:off x="1881" y="992"/>
                    <a:ext cx="68" cy="68"/>
                  </a:xfrm>
                  <a:prstGeom prst="ellipse">
                    <a:avLst/>
                  </a:prstGeom>
                  <a:solidFill>
                    <a:schemeClr val="bg1"/>
                  </a:solidFill>
                  <a:ln w="12700" algn="ctr">
                    <a:solidFill>
                      <a:schemeClr val="tx1"/>
                    </a:solidFill>
                    <a:round/>
                    <a:headEnd/>
                    <a:tailEnd/>
                  </a:ln>
                </p:spPr>
                <p:txBody>
                  <a:bodyPr wrap="none" anchor="ctr"/>
                  <a:lstStyle/>
                  <a:p>
                    <a:endParaRPr lang="zh-CN" altLang="en-US"/>
                  </a:p>
                </p:txBody>
              </p:sp>
            </p:grpSp>
          </p:grpSp>
        </p:grpSp>
        <p:graphicFrame>
          <p:nvGraphicFramePr>
            <p:cNvPr id="109576" name="Object 336"/>
            <p:cNvGraphicFramePr>
              <a:graphicFrameLocks noChangeAspect="1"/>
            </p:cNvGraphicFramePr>
            <p:nvPr/>
          </p:nvGraphicFramePr>
          <p:xfrm>
            <a:off x="3109" y="1556"/>
            <a:ext cx="381" cy="182"/>
          </p:xfrm>
          <a:graphic>
            <a:graphicData uri="http://schemas.openxmlformats.org/presentationml/2006/ole">
              <p:oleObj spid="_x0000_s109659" name="公式" r:id="rId45" imgW="355138" imgH="177569" progId="Equation.3">
                <p:embed/>
              </p:oleObj>
            </a:graphicData>
          </a:graphic>
        </p:graphicFrame>
        <p:grpSp>
          <p:nvGrpSpPr>
            <p:cNvPr id="109635" name="Group 337"/>
            <p:cNvGrpSpPr>
              <a:grpSpLocks/>
            </p:cNvGrpSpPr>
            <p:nvPr/>
          </p:nvGrpSpPr>
          <p:grpSpPr bwMode="auto">
            <a:xfrm>
              <a:off x="4841" y="1888"/>
              <a:ext cx="884" cy="1141"/>
              <a:chOff x="3439" y="2619"/>
              <a:chExt cx="884" cy="1141"/>
            </a:xfrm>
          </p:grpSpPr>
          <p:graphicFrame>
            <p:nvGraphicFramePr>
              <p:cNvPr id="109579" name="Object 338"/>
              <p:cNvGraphicFramePr>
                <a:graphicFrameLocks noChangeAspect="1"/>
              </p:cNvGraphicFramePr>
              <p:nvPr/>
            </p:nvGraphicFramePr>
            <p:xfrm>
              <a:off x="4123" y="3106"/>
              <a:ext cx="200" cy="207"/>
            </p:xfrm>
            <a:graphic>
              <a:graphicData uri="http://schemas.openxmlformats.org/presentationml/2006/ole">
                <p:oleObj spid="_x0000_s109660" name="公式" r:id="rId46" imgW="152268" imgH="164957" progId="Equation.3">
                  <p:embed/>
                </p:oleObj>
              </a:graphicData>
            </a:graphic>
          </p:graphicFrame>
          <p:sp>
            <p:nvSpPr>
              <p:cNvPr id="109637" name="Line 339"/>
              <p:cNvSpPr>
                <a:spLocks noChangeShapeType="1"/>
              </p:cNvSpPr>
              <p:nvPr/>
            </p:nvSpPr>
            <p:spPr bwMode="auto">
              <a:xfrm>
                <a:off x="3587" y="3200"/>
                <a:ext cx="317" cy="0"/>
              </a:xfrm>
              <a:prstGeom prst="line">
                <a:avLst/>
              </a:prstGeom>
              <a:noFill/>
              <a:ln w="12700">
                <a:solidFill>
                  <a:schemeClr val="tx1"/>
                </a:solidFill>
                <a:round/>
                <a:headEnd/>
                <a:tailEnd/>
              </a:ln>
            </p:spPr>
            <p:txBody>
              <a:bodyPr/>
              <a:lstStyle/>
              <a:p>
                <a:endParaRPr lang="zh-CN" altLang="en-US"/>
              </a:p>
            </p:txBody>
          </p:sp>
          <p:grpSp>
            <p:nvGrpSpPr>
              <p:cNvPr id="109638" name="Group 340"/>
              <p:cNvGrpSpPr>
                <a:grpSpLocks/>
              </p:cNvGrpSpPr>
              <p:nvPr/>
            </p:nvGrpSpPr>
            <p:grpSpPr bwMode="auto">
              <a:xfrm>
                <a:off x="3906" y="3015"/>
                <a:ext cx="218" cy="366"/>
                <a:chOff x="1143" y="1378"/>
                <a:chExt cx="218" cy="366"/>
              </a:xfrm>
            </p:grpSpPr>
            <p:sp>
              <p:nvSpPr>
                <p:cNvPr id="109644" name="Line 341"/>
                <p:cNvSpPr>
                  <a:spLocks noChangeShapeType="1"/>
                </p:cNvSpPr>
                <p:nvPr/>
              </p:nvSpPr>
              <p:spPr bwMode="auto">
                <a:xfrm>
                  <a:off x="1143" y="1378"/>
                  <a:ext cx="0" cy="359"/>
                </a:xfrm>
                <a:prstGeom prst="line">
                  <a:avLst/>
                </a:prstGeom>
                <a:noFill/>
                <a:ln w="38100">
                  <a:solidFill>
                    <a:srgbClr val="FF0000"/>
                  </a:solidFill>
                  <a:round/>
                  <a:headEnd/>
                  <a:tailEnd/>
                </a:ln>
              </p:spPr>
              <p:txBody>
                <a:bodyPr/>
                <a:lstStyle/>
                <a:p>
                  <a:endParaRPr lang="zh-CN" altLang="en-US"/>
                </a:p>
              </p:txBody>
            </p:sp>
            <p:sp>
              <p:nvSpPr>
                <p:cNvPr id="109645" name="Line 342"/>
                <p:cNvSpPr>
                  <a:spLocks noChangeShapeType="1"/>
                </p:cNvSpPr>
                <p:nvPr/>
              </p:nvSpPr>
              <p:spPr bwMode="auto">
                <a:xfrm flipV="1">
                  <a:off x="1143" y="1403"/>
                  <a:ext cx="218" cy="109"/>
                </a:xfrm>
                <a:prstGeom prst="line">
                  <a:avLst/>
                </a:prstGeom>
                <a:noFill/>
                <a:ln w="12700">
                  <a:solidFill>
                    <a:srgbClr val="FF0000"/>
                  </a:solidFill>
                  <a:round/>
                  <a:headEnd type="triangle" w="med" len="lg"/>
                  <a:tailEnd/>
                </a:ln>
              </p:spPr>
              <p:txBody>
                <a:bodyPr/>
                <a:lstStyle/>
                <a:p>
                  <a:endParaRPr lang="zh-CN" altLang="en-US"/>
                </a:p>
              </p:txBody>
            </p:sp>
            <p:sp>
              <p:nvSpPr>
                <p:cNvPr id="109646" name="Line 343"/>
                <p:cNvSpPr>
                  <a:spLocks noChangeShapeType="1"/>
                </p:cNvSpPr>
                <p:nvPr/>
              </p:nvSpPr>
              <p:spPr bwMode="auto">
                <a:xfrm>
                  <a:off x="1145" y="1636"/>
                  <a:ext cx="216" cy="108"/>
                </a:xfrm>
                <a:prstGeom prst="line">
                  <a:avLst/>
                </a:prstGeom>
                <a:noFill/>
                <a:ln w="12700">
                  <a:solidFill>
                    <a:srgbClr val="FF0000"/>
                  </a:solidFill>
                  <a:round/>
                  <a:headEnd type="none" w="med" len="lg"/>
                  <a:tailEnd type="none" w="med" len="lg"/>
                </a:ln>
              </p:spPr>
              <p:txBody>
                <a:bodyPr/>
                <a:lstStyle/>
                <a:p>
                  <a:endParaRPr lang="zh-CN" altLang="en-US"/>
                </a:p>
              </p:txBody>
            </p:sp>
          </p:grpSp>
          <p:sp>
            <p:nvSpPr>
              <p:cNvPr id="109639" name="Line 344"/>
              <p:cNvSpPr>
                <a:spLocks noChangeShapeType="1"/>
              </p:cNvSpPr>
              <p:nvPr/>
            </p:nvSpPr>
            <p:spPr bwMode="auto">
              <a:xfrm flipV="1">
                <a:off x="4124" y="2820"/>
                <a:ext cx="0" cy="229"/>
              </a:xfrm>
              <a:prstGeom prst="line">
                <a:avLst/>
              </a:prstGeom>
              <a:noFill/>
              <a:ln w="12700">
                <a:solidFill>
                  <a:schemeClr val="tx1"/>
                </a:solidFill>
                <a:round/>
                <a:headEnd/>
                <a:tailEnd/>
              </a:ln>
            </p:spPr>
            <p:txBody>
              <a:bodyPr/>
              <a:lstStyle/>
              <a:p>
                <a:endParaRPr lang="zh-CN" altLang="en-US"/>
              </a:p>
            </p:txBody>
          </p:sp>
          <p:sp>
            <p:nvSpPr>
              <p:cNvPr id="109640" name="Line 345"/>
              <p:cNvSpPr>
                <a:spLocks noChangeShapeType="1"/>
              </p:cNvSpPr>
              <p:nvPr/>
            </p:nvSpPr>
            <p:spPr bwMode="auto">
              <a:xfrm>
                <a:off x="4124" y="3379"/>
                <a:ext cx="0" cy="194"/>
              </a:xfrm>
              <a:prstGeom prst="line">
                <a:avLst/>
              </a:prstGeom>
              <a:noFill/>
              <a:ln w="12700">
                <a:solidFill>
                  <a:schemeClr val="tx1"/>
                </a:solidFill>
                <a:round/>
                <a:headEnd/>
                <a:tailEnd/>
              </a:ln>
            </p:spPr>
            <p:txBody>
              <a:bodyPr/>
              <a:lstStyle/>
              <a:p>
                <a:endParaRPr lang="zh-CN" altLang="en-US"/>
              </a:p>
            </p:txBody>
          </p:sp>
          <p:graphicFrame>
            <p:nvGraphicFramePr>
              <p:cNvPr id="109580" name="Object 346"/>
              <p:cNvGraphicFramePr>
                <a:graphicFrameLocks noChangeAspect="1"/>
              </p:cNvGraphicFramePr>
              <p:nvPr/>
            </p:nvGraphicFramePr>
            <p:xfrm>
              <a:off x="3439" y="3083"/>
              <a:ext cx="139" cy="187"/>
            </p:xfrm>
            <a:graphic>
              <a:graphicData uri="http://schemas.openxmlformats.org/presentationml/2006/ole">
                <p:oleObj spid="_x0000_s109661" name="公式" r:id="rId47" imgW="126725" imgH="177415" progId="Equation.3">
                  <p:embed/>
                </p:oleObj>
              </a:graphicData>
            </a:graphic>
          </p:graphicFrame>
          <p:sp>
            <p:nvSpPr>
              <p:cNvPr id="109641" name="Oval 347"/>
              <p:cNvSpPr>
                <a:spLocks noChangeArrowheads="1"/>
              </p:cNvSpPr>
              <p:nvPr/>
            </p:nvSpPr>
            <p:spPr bwMode="auto">
              <a:xfrm>
                <a:off x="3560" y="3159"/>
                <a:ext cx="68" cy="68"/>
              </a:xfrm>
              <a:prstGeom prst="ellipse">
                <a:avLst/>
              </a:prstGeom>
              <a:solidFill>
                <a:schemeClr val="bg1"/>
              </a:solidFill>
              <a:ln w="12700" algn="ctr">
                <a:solidFill>
                  <a:schemeClr val="tx1"/>
                </a:solidFill>
                <a:round/>
                <a:headEnd/>
                <a:tailEnd/>
              </a:ln>
            </p:spPr>
            <p:txBody>
              <a:bodyPr wrap="none" anchor="ctr"/>
              <a:lstStyle/>
              <a:p>
                <a:endParaRPr lang="zh-CN" altLang="en-US"/>
              </a:p>
            </p:txBody>
          </p:sp>
          <p:graphicFrame>
            <p:nvGraphicFramePr>
              <p:cNvPr id="109581" name="Object 348"/>
              <p:cNvGraphicFramePr>
                <a:graphicFrameLocks noChangeAspect="1"/>
              </p:cNvGraphicFramePr>
              <p:nvPr/>
            </p:nvGraphicFramePr>
            <p:xfrm>
              <a:off x="4070" y="3608"/>
              <a:ext cx="130" cy="152"/>
            </p:xfrm>
            <a:graphic>
              <a:graphicData uri="http://schemas.openxmlformats.org/presentationml/2006/ole">
                <p:oleObj spid="_x0000_s109662" name="Equation" r:id="rId48" imgW="114201" imgH="139579" progId="Equation.DSMT4">
                  <p:embed/>
                </p:oleObj>
              </a:graphicData>
            </a:graphic>
          </p:graphicFrame>
          <p:sp>
            <p:nvSpPr>
              <p:cNvPr id="109642" name="Oval 349"/>
              <p:cNvSpPr>
                <a:spLocks noChangeArrowheads="1"/>
              </p:cNvSpPr>
              <p:nvPr/>
            </p:nvSpPr>
            <p:spPr bwMode="auto">
              <a:xfrm>
                <a:off x="4089" y="3540"/>
                <a:ext cx="68" cy="68"/>
              </a:xfrm>
              <a:prstGeom prst="ellipse">
                <a:avLst/>
              </a:prstGeom>
              <a:solidFill>
                <a:schemeClr val="bg1"/>
              </a:solidFill>
              <a:ln w="12700" algn="ctr">
                <a:solidFill>
                  <a:schemeClr val="tx1"/>
                </a:solidFill>
                <a:round/>
                <a:headEnd/>
                <a:tailEnd/>
              </a:ln>
            </p:spPr>
            <p:txBody>
              <a:bodyPr wrap="none" anchor="ctr"/>
              <a:lstStyle/>
              <a:p>
                <a:endParaRPr lang="zh-CN" altLang="en-US"/>
              </a:p>
            </p:txBody>
          </p:sp>
          <p:graphicFrame>
            <p:nvGraphicFramePr>
              <p:cNvPr id="109582" name="Object 350"/>
              <p:cNvGraphicFramePr>
                <a:graphicFrameLocks noChangeAspect="1"/>
              </p:cNvGraphicFramePr>
              <p:nvPr/>
            </p:nvGraphicFramePr>
            <p:xfrm>
              <a:off x="4065" y="2619"/>
              <a:ext cx="135" cy="159"/>
            </p:xfrm>
            <a:graphic>
              <a:graphicData uri="http://schemas.openxmlformats.org/presentationml/2006/ole">
                <p:oleObj spid="_x0000_s109663" name="Equation" r:id="rId49" imgW="114201" imgH="139579" progId="Equation.DSMT4">
                  <p:embed/>
                </p:oleObj>
              </a:graphicData>
            </a:graphic>
          </p:graphicFrame>
          <p:sp>
            <p:nvSpPr>
              <p:cNvPr id="109643" name="Oval 351"/>
              <p:cNvSpPr>
                <a:spLocks noChangeArrowheads="1"/>
              </p:cNvSpPr>
              <p:nvPr/>
            </p:nvSpPr>
            <p:spPr bwMode="auto">
              <a:xfrm>
                <a:off x="4090" y="2778"/>
                <a:ext cx="68" cy="68"/>
              </a:xfrm>
              <a:prstGeom prst="ellipse">
                <a:avLst/>
              </a:prstGeom>
              <a:solidFill>
                <a:schemeClr val="bg1"/>
              </a:solidFill>
              <a:ln w="12700" algn="ctr">
                <a:solidFill>
                  <a:schemeClr val="tx1"/>
                </a:solidFill>
                <a:round/>
                <a:headEnd/>
                <a:tailEnd/>
              </a:ln>
            </p:spPr>
            <p:txBody>
              <a:bodyPr wrap="none" anchor="ctr"/>
              <a:lstStyle/>
              <a:p>
                <a:endParaRPr lang="zh-CN" altLang="en-US"/>
              </a:p>
            </p:txBody>
          </p:sp>
        </p:grpSp>
        <p:sp>
          <p:nvSpPr>
            <p:cNvPr id="109636" name="AutoShape 352"/>
            <p:cNvSpPr>
              <a:spLocks noChangeArrowheads="1"/>
            </p:cNvSpPr>
            <p:nvPr/>
          </p:nvSpPr>
          <p:spPr bwMode="auto">
            <a:xfrm>
              <a:off x="4429" y="2345"/>
              <a:ext cx="355" cy="178"/>
            </a:xfrm>
            <a:prstGeom prst="rightArrow">
              <a:avLst>
                <a:gd name="adj1" fmla="val 50000"/>
                <a:gd name="adj2" fmla="val 49860"/>
              </a:avLst>
            </a:prstGeom>
            <a:solidFill>
              <a:srgbClr val="FFFF99"/>
            </a:solidFill>
            <a:ln w="12700" algn="ctr">
              <a:solidFill>
                <a:schemeClr val="tx1"/>
              </a:solidFill>
              <a:miter lim="800000"/>
              <a:headEnd/>
              <a:tailEnd/>
            </a:ln>
          </p:spPr>
          <p:txBody>
            <a:bodyPr wrap="none" anchor="ctr"/>
            <a:lstStyle/>
            <a:p>
              <a:endParaRPr lang="zh-CN" altLang="en-US"/>
            </a:p>
          </p:txBody>
        </p:sp>
        <p:graphicFrame>
          <p:nvGraphicFramePr>
            <p:cNvPr id="109577" name="Object 353"/>
            <p:cNvGraphicFramePr>
              <a:graphicFrameLocks noChangeAspect="1"/>
            </p:cNvGraphicFramePr>
            <p:nvPr/>
          </p:nvGraphicFramePr>
          <p:xfrm>
            <a:off x="5166" y="2114"/>
            <a:ext cx="366" cy="175"/>
          </p:xfrm>
          <a:graphic>
            <a:graphicData uri="http://schemas.openxmlformats.org/presentationml/2006/ole">
              <p:oleObj spid="_x0000_s109664" name="公式" r:id="rId50" imgW="355138" imgH="177569" progId="Equation.3">
                <p:embed/>
              </p:oleObj>
            </a:graphicData>
          </a:graphic>
        </p:graphicFrame>
        <p:graphicFrame>
          <p:nvGraphicFramePr>
            <p:cNvPr id="109578" name="Object 354"/>
            <p:cNvGraphicFramePr>
              <a:graphicFrameLocks noChangeAspect="1"/>
            </p:cNvGraphicFramePr>
            <p:nvPr/>
          </p:nvGraphicFramePr>
          <p:xfrm>
            <a:off x="3660" y="1907"/>
            <a:ext cx="395" cy="182"/>
          </p:xfrm>
          <a:graphic>
            <a:graphicData uri="http://schemas.openxmlformats.org/presentationml/2006/ole">
              <p:oleObj spid="_x0000_s109665" name="公式" r:id="rId51" imgW="368140" imgH="177723" progId="Equation.3">
                <p:embed/>
              </p:oleObj>
            </a:graphicData>
          </a:graphic>
        </p:graphicFrame>
      </p:grpSp>
      <p:sp>
        <p:nvSpPr>
          <p:cNvPr id="293220" name="Text Box 356"/>
          <p:cNvSpPr txBox="1">
            <a:spLocks noChangeArrowheads="1"/>
          </p:cNvSpPr>
          <p:nvPr/>
        </p:nvSpPr>
        <p:spPr bwMode="auto">
          <a:xfrm>
            <a:off x="246063" y="5016500"/>
            <a:ext cx="3709987" cy="833438"/>
          </a:xfrm>
          <a:prstGeom prst="rect">
            <a:avLst/>
          </a:prstGeom>
          <a:solidFill>
            <a:schemeClr val="bg1"/>
          </a:solidFill>
          <a:ln w="9525" algn="ctr">
            <a:noFill/>
            <a:miter lim="800000"/>
            <a:headEnd/>
            <a:tailEnd/>
          </a:ln>
        </p:spPr>
        <p:txBody>
          <a:bodyPr lIns="90000" tIns="46800" rIns="90000" bIns="46800">
            <a:spAutoFit/>
          </a:bodyPr>
          <a:lstStyle/>
          <a:p>
            <a:pPr>
              <a:spcBef>
                <a:spcPct val="50000"/>
              </a:spcBef>
            </a:pPr>
            <a:r>
              <a:rPr lang="en-US" altLang="zh-CN" sz="2400">
                <a:latin typeface="宋体" pitchFamily="2" charset="-122"/>
              </a:rPr>
              <a:t>③</a:t>
            </a:r>
            <a:r>
              <a:rPr lang="zh-CN" altLang="en-US" sz="2400"/>
              <a:t>必须保证两只</a:t>
            </a:r>
            <a:r>
              <a:rPr lang="en-US" altLang="zh-CN" sz="2400"/>
              <a:t>BJT</a:t>
            </a:r>
            <a:r>
              <a:rPr lang="zh-CN" altLang="en-US" sz="2400"/>
              <a:t>均工作在放大状态。</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92869"/>
                                        </p:tgtEl>
                                        <p:attrNameLst>
                                          <p:attrName>style.visibility</p:attrName>
                                        </p:attrNameLst>
                                      </p:cBhvr>
                                      <p:to>
                                        <p:strVal val="visible"/>
                                      </p:to>
                                    </p:set>
                                    <p:animEffect transition="in" filter="blinds(horizontal)">
                                      <p:cBhvr>
                                        <p:cTn id="7" dur="500"/>
                                        <p:tgtEl>
                                          <p:spTgt spid="292869"/>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93018"/>
                                        </p:tgtEl>
                                        <p:attrNameLst>
                                          <p:attrName>style.visibility</p:attrName>
                                        </p:attrNameLst>
                                      </p:cBhvr>
                                      <p:to>
                                        <p:strVal val="visible"/>
                                      </p:to>
                                    </p:set>
                                    <p:animEffect transition="in" filter="blinds(horizontal)">
                                      <p:cBhvr>
                                        <p:cTn id="12" dur="500"/>
                                        <p:tgtEl>
                                          <p:spTgt spid="293018"/>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blinds(horizontal)">
                                      <p:cBhvr>
                                        <p:cTn id="17" dur="500"/>
                                        <p:tgtEl>
                                          <p:spTgt spid="2"/>
                                        </p:tgtEl>
                                      </p:cBhvr>
                                    </p:animEffect>
                                  </p:childTnLst>
                                </p:cTn>
                              </p:par>
                              <p:par>
                                <p:cTn id="18" presetID="3" presetClass="entr" presetSubtype="10" fill="hold" nodeType="withEffect">
                                  <p:stCondLst>
                                    <p:cond delay="0"/>
                                  </p:stCondLst>
                                  <p:childTnLst>
                                    <p:set>
                                      <p:cBhvr>
                                        <p:cTn id="19" dur="1" fill="hold">
                                          <p:stCondLst>
                                            <p:cond delay="0"/>
                                          </p:stCondLst>
                                        </p:cTn>
                                        <p:tgtEl>
                                          <p:spTgt spid="292890"/>
                                        </p:tgtEl>
                                        <p:attrNameLst>
                                          <p:attrName>style.visibility</p:attrName>
                                        </p:attrNameLst>
                                      </p:cBhvr>
                                      <p:to>
                                        <p:strVal val="visible"/>
                                      </p:to>
                                    </p:set>
                                    <p:animEffect transition="in" filter="blinds(horizontal)">
                                      <p:cBhvr>
                                        <p:cTn id="20" dur="500"/>
                                        <p:tgtEl>
                                          <p:spTgt spid="292890"/>
                                        </p:tgtEl>
                                      </p:cBhvr>
                                    </p:animEffect>
                                  </p:childTnLst>
                                </p:cTn>
                              </p:par>
                              <p:par>
                                <p:cTn id="21" presetID="3" presetClass="entr" presetSubtype="10" fill="hold" nodeType="withEffect">
                                  <p:stCondLst>
                                    <p:cond delay="0"/>
                                  </p:stCondLst>
                                  <p:childTnLst>
                                    <p:set>
                                      <p:cBhvr>
                                        <p:cTn id="22" dur="1" fill="hold">
                                          <p:stCondLst>
                                            <p:cond delay="0"/>
                                          </p:stCondLst>
                                        </p:cTn>
                                        <p:tgtEl>
                                          <p:spTgt spid="293068"/>
                                        </p:tgtEl>
                                        <p:attrNameLst>
                                          <p:attrName>style.visibility</p:attrName>
                                        </p:attrNameLst>
                                      </p:cBhvr>
                                      <p:to>
                                        <p:strVal val="visible"/>
                                      </p:to>
                                    </p:set>
                                    <p:animEffect transition="in" filter="blinds(horizontal)">
                                      <p:cBhvr>
                                        <p:cTn id="23" dur="500"/>
                                        <p:tgtEl>
                                          <p:spTgt spid="293068"/>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grpId="0" nodeType="clickEffect">
                                  <p:stCondLst>
                                    <p:cond delay="0"/>
                                  </p:stCondLst>
                                  <p:childTnLst>
                                    <p:set>
                                      <p:cBhvr>
                                        <p:cTn id="27" dur="1" fill="hold">
                                          <p:stCondLst>
                                            <p:cond delay="0"/>
                                          </p:stCondLst>
                                        </p:cTn>
                                        <p:tgtEl>
                                          <p:spTgt spid="293017"/>
                                        </p:tgtEl>
                                        <p:attrNameLst>
                                          <p:attrName>style.visibility</p:attrName>
                                        </p:attrNameLst>
                                      </p:cBhvr>
                                      <p:to>
                                        <p:strVal val="visible"/>
                                      </p:to>
                                    </p:set>
                                    <p:animEffect transition="in" filter="blinds(horizontal)">
                                      <p:cBhvr>
                                        <p:cTn id="28" dur="500"/>
                                        <p:tgtEl>
                                          <p:spTgt spid="293017"/>
                                        </p:tgtEl>
                                      </p:cBhvr>
                                    </p:animEffect>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nodeType="click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blinds(horizontal)">
                                      <p:cBhvr>
                                        <p:cTn id="33" dur="500"/>
                                        <p:tgtEl>
                                          <p:spTgt spid="10"/>
                                        </p:tgtEl>
                                      </p:cBhvr>
                                    </p:animEffect>
                                  </p:childTnLst>
                                </p:cTn>
                              </p:par>
                              <p:par>
                                <p:cTn id="34" presetID="3" presetClass="entr" presetSubtype="10" fill="hold" nodeType="withEffect">
                                  <p:stCondLst>
                                    <p:cond delay="0"/>
                                  </p:stCondLst>
                                  <p:childTnLst>
                                    <p:set>
                                      <p:cBhvr>
                                        <p:cTn id="35" dur="1" fill="hold">
                                          <p:stCondLst>
                                            <p:cond delay="0"/>
                                          </p:stCondLst>
                                        </p:cTn>
                                        <p:tgtEl>
                                          <p:spTgt spid="293050"/>
                                        </p:tgtEl>
                                        <p:attrNameLst>
                                          <p:attrName>style.visibility</p:attrName>
                                        </p:attrNameLst>
                                      </p:cBhvr>
                                      <p:to>
                                        <p:strVal val="visible"/>
                                      </p:to>
                                    </p:set>
                                    <p:animEffect transition="in" filter="blinds(horizontal)">
                                      <p:cBhvr>
                                        <p:cTn id="36" dur="500"/>
                                        <p:tgtEl>
                                          <p:spTgt spid="293050"/>
                                        </p:tgtEl>
                                      </p:cBhvr>
                                    </p:animEffect>
                                  </p:childTnLst>
                                </p:cTn>
                              </p:par>
                            </p:childTnLst>
                          </p:cTn>
                        </p:par>
                      </p:childTnLst>
                    </p:cTn>
                  </p:par>
                  <p:par>
                    <p:cTn id="37" fill="hold">
                      <p:stCondLst>
                        <p:cond delay="indefinite"/>
                      </p:stCondLst>
                      <p:childTnLst>
                        <p:par>
                          <p:cTn id="38" fill="hold">
                            <p:stCondLst>
                              <p:cond delay="0"/>
                            </p:stCondLst>
                            <p:childTnLst>
                              <p:par>
                                <p:cTn id="39" presetID="3" presetClass="entr" presetSubtype="10" fill="hold" nodeType="clickEffect">
                                  <p:stCondLst>
                                    <p:cond delay="0"/>
                                  </p:stCondLst>
                                  <p:childTnLst>
                                    <p:set>
                                      <p:cBhvr>
                                        <p:cTn id="40" dur="1" fill="hold">
                                          <p:stCondLst>
                                            <p:cond delay="0"/>
                                          </p:stCondLst>
                                        </p:cTn>
                                        <p:tgtEl>
                                          <p:spTgt spid="12"/>
                                        </p:tgtEl>
                                        <p:attrNameLst>
                                          <p:attrName>style.visibility</p:attrName>
                                        </p:attrNameLst>
                                      </p:cBhvr>
                                      <p:to>
                                        <p:strVal val="visible"/>
                                      </p:to>
                                    </p:set>
                                    <p:animEffect transition="in" filter="blinds(horizontal)">
                                      <p:cBhvr>
                                        <p:cTn id="41" dur="500"/>
                                        <p:tgtEl>
                                          <p:spTgt spid="12"/>
                                        </p:tgtEl>
                                      </p:cBhvr>
                                    </p:animEffect>
                                  </p:childTnLst>
                                </p:cTn>
                              </p:par>
                              <p:par>
                                <p:cTn id="42" presetID="3" presetClass="entr" presetSubtype="10" fill="hold" nodeType="withEffect">
                                  <p:stCondLst>
                                    <p:cond delay="0"/>
                                  </p:stCondLst>
                                  <p:childTnLst>
                                    <p:set>
                                      <p:cBhvr>
                                        <p:cTn id="43" dur="1" fill="hold">
                                          <p:stCondLst>
                                            <p:cond delay="0"/>
                                          </p:stCondLst>
                                        </p:cTn>
                                        <p:tgtEl>
                                          <p:spTgt spid="293049"/>
                                        </p:tgtEl>
                                        <p:attrNameLst>
                                          <p:attrName>style.visibility</p:attrName>
                                        </p:attrNameLst>
                                      </p:cBhvr>
                                      <p:to>
                                        <p:strVal val="visible"/>
                                      </p:to>
                                    </p:set>
                                    <p:animEffect transition="in" filter="blinds(horizontal)">
                                      <p:cBhvr>
                                        <p:cTn id="44" dur="500"/>
                                        <p:tgtEl>
                                          <p:spTgt spid="293049"/>
                                        </p:tgtEl>
                                      </p:cBhvr>
                                    </p:animEffect>
                                  </p:childTnLst>
                                </p:cTn>
                              </p:par>
                              <p:par>
                                <p:cTn id="45" presetID="3" presetClass="entr" presetSubtype="10" fill="hold" nodeType="withEffect">
                                  <p:stCondLst>
                                    <p:cond delay="0"/>
                                  </p:stCondLst>
                                  <p:childTnLst>
                                    <p:set>
                                      <p:cBhvr>
                                        <p:cTn id="46" dur="1" fill="hold">
                                          <p:stCondLst>
                                            <p:cond delay="0"/>
                                          </p:stCondLst>
                                        </p:cTn>
                                        <p:tgtEl>
                                          <p:spTgt spid="293069"/>
                                        </p:tgtEl>
                                        <p:attrNameLst>
                                          <p:attrName>style.visibility</p:attrName>
                                        </p:attrNameLst>
                                      </p:cBhvr>
                                      <p:to>
                                        <p:strVal val="visible"/>
                                      </p:to>
                                    </p:set>
                                    <p:animEffect transition="in" filter="blinds(horizontal)">
                                      <p:cBhvr>
                                        <p:cTn id="47" dur="500"/>
                                        <p:tgtEl>
                                          <p:spTgt spid="293069"/>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grpId="0" nodeType="clickEffect">
                                  <p:stCondLst>
                                    <p:cond delay="0"/>
                                  </p:stCondLst>
                                  <p:childTnLst>
                                    <p:set>
                                      <p:cBhvr>
                                        <p:cTn id="51" dur="1" fill="hold">
                                          <p:stCondLst>
                                            <p:cond delay="0"/>
                                          </p:stCondLst>
                                        </p:cTn>
                                        <p:tgtEl>
                                          <p:spTgt spid="293066"/>
                                        </p:tgtEl>
                                        <p:attrNameLst>
                                          <p:attrName>style.visibility</p:attrName>
                                        </p:attrNameLst>
                                      </p:cBhvr>
                                      <p:to>
                                        <p:strVal val="visible"/>
                                      </p:to>
                                    </p:set>
                                    <p:animEffect transition="in" filter="blinds(horizontal)">
                                      <p:cBhvr>
                                        <p:cTn id="52" dur="500"/>
                                        <p:tgtEl>
                                          <p:spTgt spid="293066"/>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nodeType="clickEffect">
                                  <p:stCondLst>
                                    <p:cond delay="0"/>
                                  </p:stCondLst>
                                  <p:childTnLst>
                                    <p:set>
                                      <p:cBhvr>
                                        <p:cTn id="56" dur="1" fill="hold">
                                          <p:stCondLst>
                                            <p:cond delay="0"/>
                                          </p:stCondLst>
                                        </p:cTn>
                                        <p:tgtEl>
                                          <p:spTgt spid="20"/>
                                        </p:tgtEl>
                                        <p:attrNameLst>
                                          <p:attrName>style.visibility</p:attrName>
                                        </p:attrNameLst>
                                      </p:cBhvr>
                                      <p:to>
                                        <p:strVal val="visible"/>
                                      </p:to>
                                    </p:set>
                                    <p:animEffect transition="in" filter="blinds(horizontal)">
                                      <p:cBhvr>
                                        <p:cTn id="57" dur="500"/>
                                        <p:tgtEl>
                                          <p:spTgt spid="20"/>
                                        </p:tgtEl>
                                      </p:cBhvr>
                                    </p:animEffect>
                                  </p:childTnLst>
                                </p:cTn>
                              </p:par>
                              <p:par>
                                <p:cTn id="58" presetID="3" presetClass="entr" presetSubtype="10" fill="hold" nodeType="withEffect">
                                  <p:stCondLst>
                                    <p:cond delay="0"/>
                                  </p:stCondLst>
                                  <p:childTnLst>
                                    <p:set>
                                      <p:cBhvr>
                                        <p:cTn id="59" dur="1" fill="hold">
                                          <p:stCondLst>
                                            <p:cond delay="0"/>
                                          </p:stCondLst>
                                        </p:cTn>
                                        <p:tgtEl>
                                          <p:spTgt spid="293067"/>
                                        </p:tgtEl>
                                        <p:attrNameLst>
                                          <p:attrName>style.visibility</p:attrName>
                                        </p:attrNameLst>
                                      </p:cBhvr>
                                      <p:to>
                                        <p:strVal val="visible"/>
                                      </p:to>
                                    </p:set>
                                    <p:animEffect transition="in" filter="blinds(horizontal)">
                                      <p:cBhvr>
                                        <p:cTn id="60" dur="500"/>
                                        <p:tgtEl>
                                          <p:spTgt spid="293067"/>
                                        </p:tgtEl>
                                      </p:cBhvr>
                                    </p:animEffect>
                                  </p:childTnLst>
                                </p:cTn>
                              </p:par>
                            </p:childTnLst>
                          </p:cTn>
                        </p:par>
                      </p:childTnLst>
                    </p:cTn>
                  </p:par>
                  <p:par>
                    <p:cTn id="61" fill="hold">
                      <p:stCondLst>
                        <p:cond delay="indefinite"/>
                      </p:stCondLst>
                      <p:childTnLst>
                        <p:par>
                          <p:cTn id="62" fill="hold">
                            <p:stCondLst>
                              <p:cond delay="0"/>
                            </p:stCondLst>
                            <p:childTnLst>
                              <p:par>
                                <p:cTn id="63" presetID="3" presetClass="entr" presetSubtype="10" fill="hold" grpId="0" nodeType="clickEffect">
                                  <p:stCondLst>
                                    <p:cond delay="0"/>
                                  </p:stCondLst>
                                  <p:childTnLst>
                                    <p:set>
                                      <p:cBhvr>
                                        <p:cTn id="64" dur="1" fill="hold">
                                          <p:stCondLst>
                                            <p:cond delay="0"/>
                                          </p:stCondLst>
                                        </p:cTn>
                                        <p:tgtEl>
                                          <p:spTgt spid="293070"/>
                                        </p:tgtEl>
                                        <p:attrNameLst>
                                          <p:attrName>style.visibility</p:attrName>
                                        </p:attrNameLst>
                                      </p:cBhvr>
                                      <p:to>
                                        <p:strVal val="visible"/>
                                      </p:to>
                                    </p:set>
                                    <p:animEffect transition="in" filter="blinds(horizontal)">
                                      <p:cBhvr>
                                        <p:cTn id="65" dur="500"/>
                                        <p:tgtEl>
                                          <p:spTgt spid="293070"/>
                                        </p:tgtEl>
                                      </p:cBhvr>
                                    </p:animEffect>
                                  </p:childTnLst>
                                </p:cTn>
                              </p:par>
                            </p:childTnLst>
                          </p:cTn>
                        </p:par>
                      </p:childTnLst>
                    </p:cTn>
                  </p:par>
                  <p:par>
                    <p:cTn id="66" fill="hold">
                      <p:stCondLst>
                        <p:cond delay="indefinite"/>
                      </p:stCondLst>
                      <p:childTnLst>
                        <p:par>
                          <p:cTn id="67" fill="hold">
                            <p:stCondLst>
                              <p:cond delay="0"/>
                            </p:stCondLst>
                            <p:childTnLst>
                              <p:par>
                                <p:cTn id="68" presetID="2" presetClass="exit" presetSubtype="4" fill="hold" nodeType="clickEffect">
                                  <p:stCondLst>
                                    <p:cond delay="0"/>
                                  </p:stCondLst>
                                  <p:childTnLst>
                                    <p:anim calcmode="lin" valueType="num">
                                      <p:cBhvr additive="base">
                                        <p:cTn id="69" dur="500"/>
                                        <p:tgtEl>
                                          <p:spTgt spid="292890"/>
                                        </p:tgtEl>
                                        <p:attrNameLst>
                                          <p:attrName>ppt_x</p:attrName>
                                        </p:attrNameLst>
                                      </p:cBhvr>
                                      <p:tavLst>
                                        <p:tav tm="0">
                                          <p:val>
                                            <p:strVal val="ppt_x"/>
                                          </p:val>
                                        </p:tav>
                                        <p:tav tm="100000">
                                          <p:val>
                                            <p:strVal val="ppt_x"/>
                                          </p:val>
                                        </p:tav>
                                      </p:tavLst>
                                    </p:anim>
                                    <p:anim calcmode="lin" valueType="num">
                                      <p:cBhvr additive="base">
                                        <p:cTn id="70" dur="500"/>
                                        <p:tgtEl>
                                          <p:spTgt spid="292890"/>
                                        </p:tgtEl>
                                        <p:attrNameLst>
                                          <p:attrName>ppt_y</p:attrName>
                                        </p:attrNameLst>
                                      </p:cBhvr>
                                      <p:tavLst>
                                        <p:tav tm="0">
                                          <p:val>
                                            <p:strVal val="ppt_y"/>
                                          </p:val>
                                        </p:tav>
                                        <p:tav tm="100000">
                                          <p:val>
                                            <p:strVal val="1+ppt_h/2"/>
                                          </p:val>
                                        </p:tav>
                                      </p:tavLst>
                                    </p:anim>
                                    <p:set>
                                      <p:cBhvr>
                                        <p:cTn id="71" dur="1" fill="hold">
                                          <p:stCondLst>
                                            <p:cond delay="499"/>
                                          </p:stCondLst>
                                        </p:cTn>
                                        <p:tgtEl>
                                          <p:spTgt spid="292890"/>
                                        </p:tgtEl>
                                        <p:attrNameLst>
                                          <p:attrName>style.visibility</p:attrName>
                                        </p:attrNameLst>
                                      </p:cBhvr>
                                      <p:to>
                                        <p:strVal val="hidden"/>
                                      </p:to>
                                    </p:set>
                                  </p:childTnLst>
                                </p:cTn>
                              </p:par>
                              <p:par>
                                <p:cTn id="72" presetID="2" presetClass="exit" presetSubtype="4" fill="hold" nodeType="withEffect">
                                  <p:stCondLst>
                                    <p:cond delay="0"/>
                                  </p:stCondLst>
                                  <p:childTnLst>
                                    <p:anim calcmode="lin" valueType="num">
                                      <p:cBhvr additive="base">
                                        <p:cTn id="73" dur="500"/>
                                        <p:tgtEl>
                                          <p:spTgt spid="2"/>
                                        </p:tgtEl>
                                        <p:attrNameLst>
                                          <p:attrName>ppt_x</p:attrName>
                                        </p:attrNameLst>
                                      </p:cBhvr>
                                      <p:tavLst>
                                        <p:tav tm="0">
                                          <p:val>
                                            <p:strVal val="ppt_x"/>
                                          </p:val>
                                        </p:tav>
                                        <p:tav tm="100000">
                                          <p:val>
                                            <p:strVal val="ppt_x"/>
                                          </p:val>
                                        </p:tav>
                                      </p:tavLst>
                                    </p:anim>
                                    <p:anim calcmode="lin" valueType="num">
                                      <p:cBhvr additive="base">
                                        <p:cTn id="74" dur="500"/>
                                        <p:tgtEl>
                                          <p:spTgt spid="2"/>
                                        </p:tgtEl>
                                        <p:attrNameLst>
                                          <p:attrName>ppt_y</p:attrName>
                                        </p:attrNameLst>
                                      </p:cBhvr>
                                      <p:tavLst>
                                        <p:tav tm="0">
                                          <p:val>
                                            <p:strVal val="ppt_y"/>
                                          </p:val>
                                        </p:tav>
                                        <p:tav tm="100000">
                                          <p:val>
                                            <p:strVal val="1+ppt_h/2"/>
                                          </p:val>
                                        </p:tav>
                                      </p:tavLst>
                                    </p:anim>
                                    <p:set>
                                      <p:cBhvr>
                                        <p:cTn id="75" dur="1" fill="hold">
                                          <p:stCondLst>
                                            <p:cond delay="499"/>
                                          </p:stCondLst>
                                        </p:cTn>
                                        <p:tgtEl>
                                          <p:spTgt spid="2"/>
                                        </p:tgtEl>
                                        <p:attrNameLst>
                                          <p:attrName>style.visibility</p:attrName>
                                        </p:attrNameLst>
                                      </p:cBhvr>
                                      <p:to>
                                        <p:strVal val="hidden"/>
                                      </p:to>
                                    </p:set>
                                  </p:childTnLst>
                                </p:cTn>
                              </p:par>
                              <p:par>
                                <p:cTn id="76" presetID="2" presetClass="exit" presetSubtype="4" fill="hold" nodeType="withEffect">
                                  <p:stCondLst>
                                    <p:cond delay="0"/>
                                  </p:stCondLst>
                                  <p:childTnLst>
                                    <p:anim calcmode="lin" valueType="num">
                                      <p:cBhvr additive="base">
                                        <p:cTn id="77" dur="500"/>
                                        <p:tgtEl>
                                          <p:spTgt spid="10"/>
                                        </p:tgtEl>
                                        <p:attrNameLst>
                                          <p:attrName>ppt_x</p:attrName>
                                        </p:attrNameLst>
                                      </p:cBhvr>
                                      <p:tavLst>
                                        <p:tav tm="0">
                                          <p:val>
                                            <p:strVal val="ppt_x"/>
                                          </p:val>
                                        </p:tav>
                                        <p:tav tm="100000">
                                          <p:val>
                                            <p:strVal val="ppt_x"/>
                                          </p:val>
                                        </p:tav>
                                      </p:tavLst>
                                    </p:anim>
                                    <p:anim calcmode="lin" valueType="num">
                                      <p:cBhvr additive="base">
                                        <p:cTn id="78" dur="500"/>
                                        <p:tgtEl>
                                          <p:spTgt spid="10"/>
                                        </p:tgtEl>
                                        <p:attrNameLst>
                                          <p:attrName>ppt_y</p:attrName>
                                        </p:attrNameLst>
                                      </p:cBhvr>
                                      <p:tavLst>
                                        <p:tav tm="0">
                                          <p:val>
                                            <p:strVal val="ppt_y"/>
                                          </p:val>
                                        </p:tav>
                                        <p:tav tm="100000">
                                          <p:val>
                                            <p:strVal val="1+ppt_h/2"/>
                                          </p:val>
                                        </p:tav>
                                      </p:tavLst>
                                    </p:anim>
                                    <p:set>
                                      <p:cBhvr>
                                        <p:cTn id="79" dur="1" fill="hold">
                                          <p:stCondLst>
                                            <p:cond delay="499"/>
                                          </p:stCondLst>
                                        </p:cTn>
                                        <p:tgtEl>
                                          <p:spTgt spid="10"/>
                                        </p:tgtEl>
                                        <p:attrNameLst>
                                          <p:attrName>style.visibility</p:attrName>
                                        </p:attrNameLst>
                                      </p:cBhvr>
                                      <p:to>
                                        <p:strVal val="hidden"/>
                                      </p:to>
                                    </p:set>
                                  </p:childTnLst>
                                </p:cTn>
                              </p:par>
                              <p:par>
                                <p:cTn id="80" presetID="2" presetClass="exit" presetSubtype="4" fill="hold" grpId="1" nodeType="withEffect">
                                  <p:stCondLst>
                                    <p:cond delay="0"/>
                                  </p:stCondLst>
                                  <p:childTnLst>
                                    <p:anim calcmode="lin" valueType="num">
                                      <p:cBhvr additive="base">
                                        <p:cTn id="81" dur="500"/>
                                        <p:tgtEl>
                                          <p:spTgt spid="293017"/>
                                        </p:tgtEl>
                                        <p:attrNameLst>
                                          <p:attrName>ppt_x</p:attrName>
                                        </p:attrNameLst>
                                      </p:cBhvr>
                                      <p:tavLst>
                                        <p:tav tm="0">
                                          <p:val>
                                            <p:strVal val="ppt_x"/>
                                          </p:val>
                                        </p:tav>
                                        <p:tav tm="100000">
                                          <p:val>
                                            <p:strVal val="ppt_x"/>
                                          </p:val>
                                        </p:tav>
                                      </p:tavLst>
                                    </p:anim>
                                    <p:anim calcmode="lin" valueType="num">
                                      <p:cBhvr additive="base">
                                        <p:cTn id="82" dur="500"/>
                                        <p:tgtEl>
                                          <p:spTgt spid="293017"/>
                                        </p:tgtEl>
                                        <p:attrNameLst>
                                          <p:attrName>ppt_y</p:attrName>
                                        </p:attrNameLst>
                                      </p:cBhvr>
                                      <p:tavLst>
                                        <p:tav tm="0">
                                          <p:val>
                                            <p:strVal val="ppt_y"/>
                                          </p:val>
                                        </p:tav>
                                        <p:tav tm="100000">
                                          <p:val>
                                            <p:strVal val="1+ppt_h/2"/>
                                          </p:val>
                                        </p:tav>
                                      </p:tavLst>
                                    </p:anim>
                                    <p:set>
                                      <p:cBhvr>
                                        <p:cTn id="83" dur="1" fill="hold">
                                          <p:stCondLst>
                                            <p:cond delay="499"/>
                                          </p:stCondLst>
                                        </p:cTn>
                                        <p:tgtEl>
                                          <p:spTgt spid="293017"/>
                                        </p:tgtEl>
                                        <p:attrNameLst>
                                          <p:attrName>style.visibility</p:attrName>
                                        </p:attrNameLst>
                                      </p:cBhvr>
                                      <p:to>
                                        <p:strVal val="hidden"/>
                                      </p:to>
                                    </p:set>
                                  </p:childTnLst>
                                </p:cTn>
                              </p:par>
                              <p:par>
                                <p:cTn id="84" presetID="2" presetClass="exit" presetSubtype="4" fill="hold" nodeType="withEffect">
                                  <p:stCondLst>
                                    <p:cond delay="0"/>
                                  </p:stCondLst>
                                  <p:childTnLst>
                                    <p:anim calcmode="lin" valueType="num">
                                      <p:cBhvr additive="base">
                                        <p:cTn id="85" dur="500"/>
                                        <p:tgtEl>
                                          <p:spTgt spid="293050"/>
                                        </p:tgtEl>
                                        <p:attrNameLst>
                                          <p:attrName>ppt_x</p:attrName>
                                        </p:attrNameLst>
                                      </p:cBhvr>
                                      <p:tavLst>
                                        <p:tav tm="0">
                                          <p:val>
                                            <p:strVal val="ppt_x"/>
                                          </p:val>
                                        </p:tav>
                                        <p:tav tm="100000">
                                          <p:val>
                                            <p:strVal val="ppt_x"/>
                                          </p:val>
                                        </p:tav>
                                      </p:tavLst>
                                    </p:anim>
                                    <p:anim calcmode="lin" valueType="num">
                                      <p:cBhvr additive="base">
                                        <p:cTn id="86" dur="500"/>
                                        <p:tgtEl>
                                          <p:spTgt spid="293050"/>
                                        </p:tgtEl>
                                        <p:attrNameLst>
                                          <p:attrName>ppt_y</p:attrName>
                                        </p:attrNameLst>
                                      </p:cBhvr>
                                      <p:tavLst>
                                        <p:tav tm="0">
                                          <p:val>
                                            <p:strVal val="ppt_y"/>
                                          </p:val>
                                        </p:tav>
                                        <p:tav tm="100000">
                                          <p:val>
                                            <p:strVal val="1+ppt_h/2"/>
                                          </p:val>
                                        </p:tav>
                                      </p:tavLst>
                                    </p:anim>
                                    <p:set>
                                      <p:cBhvr>
                                        <p:cTn id="87" dur="1" fill="hold">
                                          <p:stCondLst>
                                            <p:cond delay="499"/>
                                          </p:stCondLst>
                                        </p:cTn>
                                        <p:tgtEl>
                                          <p:spTgt spid="293050"/>
                                        </p:tgtEl>
                                        <p:attrNameLst>
                                          <p:attrName>style.visibility</p:attrName>
                                        </p:attrNameLst>
                                      </p:cBhvr>
                                      <p:to>
                                        <p:strVal val="hidden"/>
                                      </p:to>
                                    </p:set>
                                  </p:childTnLst>
                                </p:cTn>
                              </p:par>
                              <p:par>
                                <p:cTn id="88" presetID="2" presetClass="exit" presetSubtype="4" fill="hold" nodeType="withEffect">
                                  <p:stCondLst>
                                    <p:cond delay="0"/>
                                  </p:stCondLst>
                                  <p:childTnLst>
                                    <p:anim calcmode="lin" valueType="num">
                                      <p:cBhvr additive="base">
                                        <p:cTn id="89" dur="500"/>
                                        <p:tgtEl>
                                          <p:spTgt spid="293068"/>
                                        </p:tgtEl>
                                        <p:attrNameLst>
                                          <p:attrName>ppt_x</p:attrName>
                                        </p:attrNameLst>
                                      </p:cBhvr>
                                      <p:tavLst>
                                        <p:tav tm="0">
                                          <p:val>
                                            <p:strVal val="ppt_x"/>
                                          </p:val>
                                        </p:tav>
                                        <p:tav tm="100000">
                                          <p:val>
                                            <p:strVal val="ppt_x"/>
                                          </p:val>
                                        </p:tav>
                                      </p:tavLst>
                                    </p:anim>
                                    <p:anim calcmode="lin" valueType="num">
                                      <p:cBhvr additive="base">
                                        <p:cTn id="90" dur="500"/>
                                        <p:tgtEl>
                                          <p:spTgt spid="293068"/>
                                        </p:tgtEl>
                                        <p:attrNameLst>
                                          <p:attrName>ppt_y</p:attrName>
                                        </p:attrNameLst>
                                      </p:cBhvr>
                                      <p:tavLst>
                                        <p:tav tm="0">
                                          <p:val>
                                            <p:strVal val="ppt_y"/>
                                          </p:val>
                                        </p:tav>
                                        <p:tav tm="100000">
                                          <p:val>
                                            <p:strVal val="1+ppt_h/2"/>
                                          </p:val>
                                        </p:tav>
                                      </p:tavLst>
                                    </p:anim>
                                    <p:set>
                                      <p:cBhvr>
                                        <p:cTn id="91" dur="1" fill="hold">
                                          <p:stCondLst>
                                            <p:cond delay="499"/>
                                          </p:stCondLst>
                                        </p:cTn>
                                        <p:tgtEl>
                                          <p:spTgt spid="293068"/>
                                        </p:tgtEl>
                                        <p:attrNameLst>
                                          <p:attrName>style.visibility</p:attrName>
                                        </p:attrNameLst>
                                      </p:cBhvr>
                                      <p:to>
                                        <p:strVal val="hidden"/>
                                      </p:to>
                                    </p:set>
                                  </p:childTnLst>
                                </p:cTn>
                              </p:par>
                            </p:childTnLst>
                          </p:cTn>
                        </p:par>
                      </p:childTnLst>
                    </p:cTn>
                  </p:par>
                  <p:par>
                    <p:cTn id="92" fill="hold">
                      <p:stCondLst>
                        <p:cond delay="indefinite"/>
                      </p:stCondLst>
                      <p:childTnLst>
                        <p:par>
                          <p:cTn id="93" fill="hold">
                            <p:stCondLst>
                              <p:cond delay="0"/>
                            </p:stCondLst>
                            <p:childTnLst>
                              <p:par>
                                <p:cTn id="94" presetID="3" presetClass="entr" presetSubtype="10" fill="hold" nodeType="clickEffect">
                                  <p:stCondLst>
                                    <p:cond delay="0"/>
                                  </p:stCondLst>
                                  <p:childTnLst>
                                    <p:set>
                                      <p:cBhvr>
                                        <p:cTn id="95" dur="1" fill="hold">
                                          <p:stCondLst>
                                            <p:cond delay="0"/>
                                          </p:stCondLst>
                                        </p:cTn>
                                        <p:tgtEl>
                                          <p:spTgt spid="22"/>
                                        </p:tgtEl>
                                        <p:attrNameLst>
                                          <p:attrName>style.visibility</p:attrName>
                                        </p:attrNameLst>
                                      </p:cBhvr>
                                      <p:to>
                                        <p:strVal val="visible"/>
                                      </p:to>
                                    </p:set>
                                    <p:animEffect transition="in" filter="blinds(horizontal)">
                                      <p:cBhvr>
                                        <p:cTn id="96" dur="500"/>
                                        <p:tgtEl>
                                          <p:spTgt spid="22"/>
                                        </p:tgtEl>
                                      </p:cBhvr>
                                    </p:animEffect>
                                  </p:childTnLst>
                                </p:cTn>
                              </p:par>
                            </p:childTnLst>
                          </p:cTn>
                        </p:par>
                      </p:childTnLst>
                    </p:cTn>
                  </p:par>
                  <p:par>
                    <p:cTn id="97" fill="hold">
                      <p:stCondLst>
                        <p:cond delay="indefinite"/>
                      </p:stCondLst>
                      <p:childTnLst>
                        <p:par>
                          <p:cTn id="98" fill="hold">
                            <p:stCondLst>
                              <p:cond delay="0"/>
                            </p:stCondLst>
                            <p:childTnLst>
                              <p:par>
                                <p:cTn id="99" presetID="2" presetClass="exit" presetSubtype="4" fill="hold" nodeType="clickEffect">
                                  <p:stCondLst>
                                    <p:cond delay="0"/>
                                  </p:stCondLst>
                                  <p:childTnLst>
                                    <p:anim calcmode="lin" valueType="num">
                                      <p:cBhvr additive="base">
                                        <p:cTn id="100" dur="500"/>
                                        <p:tgtEl>
                                          <p:spTgt spid="12"/>
                                        </p:tgtEl>
                                        <p:attrNameLst>
                                          <p:attrName>ppt_x</p:attrName>
                                        </p:attrNameLst>
                                      </p:cBhvr>
                                      <p:tavLst>
                                        <p:tav tm="0">
                                          <p:val>
                                            <p:strVal val="ppt_x"/>
                                          </p:val>
                                        </p:tav>
                                        <p:tav tm="100000">
                                          <p:val>
                                            <p:strVal val="ppt_x"/>
                                          </p:val>
                                        </p:tav>
                                      </p:tavLst>
                                    </p:anim>
                                    <p:anim calcmode="lin" valueType="num">
                                      <p:cBhvr additive="base">
                                        <p:cTn id="101" dur="500"/>
                                        <p:tgtEl>
                                          <p:spTgt spid="12"/>
                                        </p:tgtEl>
                                        <p:attrNameLst>
                                          <p:attrName>ppt_y</p:attrName>
                                        </p:attrNameLst>
                                      </p:cBhvr>
                                      <p:tavLst>
                                        <p:tav tm="0">
                                          <p:val>
                                            <p:strVal val="ppt_y"/>
                                          </p:val>
                                        </p:tav>
                                        <p:tav tm="100000">
                                          <p:val>
                                            <p:strVal val="1+ppt_h/2"/>
                                          </p:val>
                                        </p:tav>
                                      </p:tavLst>
                                    </p:anim>
                                    <p:set>
                                      <p:cBhvr>
                                        <p:cTn id="102" dur="1" fill="hold">
                                          <p:stCondLst>
                                            <p:cond delay="499"/>
                                          </p:stCondLst>
                                        </p:cTn>
                                        <p:tgtEl>
                                          <p:spTgt spid="12"/>
                                        </p:tgtEl>
                                        <p:attrNameLst>
                                          <p:attrName>style.visibility</p:attrName>
                                        </p:attrNameLst>
                                      </p:cBhvr>
                                      <p:to>
                                        <p:strVal val="hidden"/>
                                      </p:to>
                                    </p:set>
                                  </p:childTnLst>
                                </p:cTn>
                              </p:par>
                              <p:par>
                                <p:cTn id="103" presetID="2" presetClass="exit" presetSubtype="4" fill="hold" nodeType="withEffect">
                                  <p:stCondLst>
                                    <p:cond delay="0"/>
                                  </p:stCondLst>
                                  <p:childTnLst>
                                    <p:anim calcmode="lin" valueType="num">
                                      <p:cBhvr additive="base">
                                        <p:cTn id="104" dur="500"/>
                                        <p:tgtEl>
                                          <p:spTgt spid="293049"/>
                                        </p:tgtEl>
                                        <p:attrNameLst>
                                          <p:attrName>ppt_x</p:attrName>
                                        </p:attrNameLst>
                                      </p:cBhvr>
                                      <p:tavLst>
                                        <p:tav tm="0">
                                          <p:val>
                                            <p:strVal val="ppt_x"/>
                                          </p:val>
                                        </p:tav>
                                        <p:tav tm="100000">
                                          <p:val>
                                            <p:strVal val="ppt_x"/>
                                          </p:val>
                                        </p:tav>
                                      </p:tavLst>
                                    </p:anim>
                                    <p:anim calcmode="lin" valueType="num">
                                      <p:cBhvr additive="base">
                                        <p:cTn id="105" dur="500"/>
                                        <p:tgtEl>
                                          <p:spTgt spid="293049"/>
                                        </p:tgtEl>
                                        <p:attrNameLst>
                                          <p:attrName>ppt_y</p:attrName>
                                        </p:attrNameLst>
                                      </p:cBhvr>
                                      <p:tavLst>
                                        <p:tav tm="0">
                                          <p:val>
                                            <p:strVal val="ppt_y"/>
                                          </p:val>
                                        </p:tav>
                                        <p:tav tm="100000">
                                          <p:val>
                                            <p:strVal val="1+ppt_h/2"/>
                                          </p:val>
                                        </p:tav>
                                      </p:tavLst>
                                    </p:anim>
                                    <p:set>
                                      <p:cBhvr>
                                        <p:cTn id="106" dur="1" fill="hold">
                                          <p:stCondLst>
                                            <p:cond delay="499"/>
                                          </p:stCondLst>
                                        </p:cTn>
                                        <p:tgtEl>
                                          <p:spTgt spid="293049"/>
                                        </p:tgtEl>
                                        <p:attrNameLst>
                                          <p:attrName>style.visibility</p:attrName>
                                        </p:attrNameLst>
                                      </p:cBhvr>
                                      <p:to>
                                        <p:strVal val="hidden"/>
                                      </p:to>
                                    </p:set>
                                  </p:childTnLst>
                                </p:cTn>
                              </p:par>
                              <p:par>
                                <p:cTn id="107" presetID="2" presetClass="exit" presetSubtype="4" fill="hold" nodeType="withEffect">
                                  <p:stCondLst>
                                    <p:cond delay="0"/>
                                  </p:stCondLst>
                                  <p:childTnLst>
                                    <p:anim calcmode="lin" valueType="num">
                                      <p:cBhvr additive="base">
                                        <p:cTn id="108" dur="500"/>
                                        <p:tgtEl>
                                          <p:spTgt spid="20"/>
                                        </p:tgtEl>
                                        <p:attrNameLst>
                                          <p:attrName>ppt_x</p:attrName>
                                        </p:attrNameLst>
                                      </p:cBhvr>
                                      <p:tavLst>
                                        <p:tav tm="0">
                                          <p:val>
                                            <p:strVal val="ppt_x"/>
                                          </p:val>
                                        </p:tav>
                                        <p:tav tm="100000">
                                          <p:val>
                                            <p:strVal val="ppt_x"/>
                                          </p:val>
                                        </p:tav>
                                      </p:tavLst>
                                    </p:anim>
                                    <p:anim calcmode="lin" valueType="num">
                                      <p:cBhvr additive="base">
                                        <p:cTn id="109" dur="500"/>
                                        <p:tgtEl>
                                          <p:spTgt spid="20"/>
                                        </p:tgtEl>
                                        <p:attrNameLst>
                                          <p:attrName>ppt_y</p:attrName>
                                        </p:attrNameLst>
                                      </p:cBhvr>
                                      <p:tavLst>
                                        <p:tav tm="0">
                                          <p:val>
                                            <p:strVal val="ppt_y"/>
                                          </p:val>
                                        </p:tav>
                                        <p:tav tm="100000">
                                          <p:val>
                                            <p:strVal val="1+ppt_h/2"/>
                                          </p:val>
                                        </p:tav>
                                      </p:tavLst>
                                    </p:anim>
                                    <p:set>
                                      <p:cBhvr>
                                        <p:cTn id="110" dur="1" fill="hold">
                                          <p:stCondLst>
                                            <p:cond delay="499"/>
                                          </p:stCondLst>
                                        </p:cTn>
                                        <p:tgtEl>
                                          <p:spTgt spid="20"/>
                                        </p:tgtEl>
                                        <p:attrNameLst>
                                          <p:attrName>style.visibility</p:attrName>
                                        </p:attrNameLst>
                                      </p:cBhvr>
                                      <p:to>
                                        <p:strVal val="hidden"/>
                                      </p:to>
                                    </p:set>
                                  </p:childTnLst>
                                </p:cTn>
                              </p:par>
                              <p:par>
                                <p:cTn id="111" presetID="2" presetClass="exit" presetSubtype="4" fill="hold" grpId="1" nodeType="withEffect">
                                  <p:stCondLst>
                                    <p:cond delay="0"/>
                                  </p:stCondLst>
                                  <p:childTnLst>
                                    <p:anim calcmode="lin" valueType="num">
                                      <p:cBhvr additive="base">
                                        <p:cTn id="112" dur="500"/>
                                        <p:tgtEl>
                                          <p:spTgt spid="293066"/>
                                        </p:tgtEl>
                                        <p:attrNameLst>
                                          <p:attrName>ppt_x</p:attrName>
                                        </p:attrNameLst>
                                      </p:cBhvr>
                                      <p:tavLst>
                                        <p:tav tm="0">
                                          <p:val>
                                            <p:strVal val="ppt_x"/>
                                          </p:val>
                                        </p:tav>
                                        <p:tav tm="100000">
                                          <p:val>
                                            <p:strVal val="ppt_x"/>
                                          </p:val>
                                        </p:tav>
                                      </p:tavLst>
                                    </p:anim>
                                    <p:anim calcmode="lin" valueType="num">
                                      <p:cBhvr additive="base">
                                        <p:cTn id="113" dur="500"/>
                                        <p:tgtEl>
                                          <p:spTgt spid="293066"/>
                                        </p:tgtEl>
                                        <p:attrNameLst>
                                          <p:attrName>ppt_y</p:attrName>
                                        </p:attrNameLst>
                                      </p:cBhvr>
                                      <p:tavLst>
                                        <p:tav tm="0">
                                          <p:val>
                                            <p:strVal val="ppt_y"/>
                                          </p:val>
                                        </p:tav>
                                        <p:tav tm="100000">
                                          <p:val>
                                            <p:strVal val="1+ppt_h/2"/>
                                          </p:val>
                                        </p:tav>
                                      </p:tavLst>
                                    </p:anim>
                                    <p:set>
                                      <p:cBhvr>
                                        <p:cTn id="114" dur="1" fill="hold">
                                          <p:stCondLst>
                                            <p:cond delay="499"/>
                                          </p:stCondLst>
                                        </p:cTn>
                                        <p:tgtEl>
                                          <p:spTgt spid="293066"/>
                                        </p:tgtEl>
                                        <p:attrNameLst>
                                          <p:attrName>style.visibility</p:attrName>
                                        </p:attrNameLst>
                                      </p:cBhvr>
                                      <p:to>
                                        <p:strVal val="hidden"/>
                                      </p:to>
                                    </p:set>
                                  </p:childTnLst>
                                </p:cTn>
                              </p:par>
                              <p:par>
                                <p:cTn id="115" presetID="2" presetClass="exit" presetSubtype="4" fill="hold" nodeType="withEffect">
                                  <p:stCondLst>
                                    <p:cond delay="0"/>
                                  </p:stCondLst>
                                  <p:childTnLst>
                                    <p:anim calcmode="lin" valueType="num">
                                      <p:cBhvr additive="base">
                                        <p:cTn id="116" dur="500"/>
                                        <p:tgtEl>
                                          <p:spTgt spid="293067"/>
                                        </p:tgtEl>
                                        <p:attrNameLst>
                                          <p:attrName>ppt_x</p:attrName>
                                        </p:attrNameLst>
                                      </p:cBhvr>
                                      <p:tavLst>
                                        <p:tav tm="0">
                                          <p:val>
                                            <p:strVal val="ppt_x"/>
                                          </p:val>
                                        </p:tav>
                                        <p:tav tm="100000">
                                          <p:val>
                                            <p:strVal val="ppt_x"/>
                                          </p:val>
                                        </p:tav>
                                      </p:tavLst>
                                    </p:anim>
                                    <p:anim calcmode="lin" valueType="num">
                                      <p:cBhvr additive="base">
                                        <p:cTn id="117" dur="500"/>
                                        <p:tgtEl>
                                          <p:spTgt spid="293067"/>
                                        </p:tgtEl>
                                        <p:attrNameLst>
                                          <p:attrName>ppt_y</p:attrName>
                                        </p:attrNameLst>
                                      </p:cBhvr>
                                      <p:tavLst>
                                        <p:tav tm="0">
                                          <p:val>
                                            <p:strVal val="ppt_y"/>
                                          </p:val>
                                        </p:tav>
                                        <p:tav tm="100000">
                                          <p:val>
                                            <p:strVal val="1+ppt_h/2"/>
                                          </p:val>
                                        </p:tav>
                                      </p:tavLst>
                                    </p:anim>
                                    <p:set>
                                      <p:cBhvr>
                                        <p:cTn id="118" dur="1" fill="hold">
                                          <p:stCondLst>
                                            <p:cond delay="499"/>
                                          </p:stCondLst>
                                        </p:cTn>
                                        <p:tgtEl>
                                          <p:spTgt spid="293067"/>
                                        </p:tgtEl>
                                        <p:attrNameLst>
                                          <p:attrName>style.visibility</p:attrName>
                                        </p:attrNameLst>
                                      </p:cBhvr>
                                      <p:to>
                                        <p:strVal val="hidden"/>
                                      </p:to>
                                    </p:set>
                                  </p:childTnLst>
                                </p:cTn>
                              </p:par>
                              <p:par>
                                <p:cTn id="119" presetID="2" presetClass="exit" presetSubtype="4" fill="hold" nodeType="withEffect">
                                  <p:stCondLst>
                                    <p:cond delay="0"/>
                                  </p:stCondLst>
                                  <p:childTnLst>
                                    <p:anim calcmode="lin" valueType="num">
                                      <p:cBhvr additive="base">
                                        <p:cTn id="120" dur="500"/>
                                        <p:tgtEl>
                                          <p:spTgt spid="293069"/>
                                        </p:tgtEl>
                                        <p:attrNameLst>
                                          <p:attrName>ppt_x</p:attrName>
                                        </p:attrNameLst>
                                      </p:cBhvr>
                                      <p:tavLst>
                                        <p:tav tm="0">
                                          <p:val>
                                            <p:strVal val="ppt_x"/>
                                          </p:val>
                                        </p:tav>
                                        <p:tav tm="100000">
                                          <p:val>
                                            <p:strVal val="ppt_x"/>
                                          </p:val>
                                        </p:tav>
                                      </p:tavLst>
                                    </p:anim>
                                    <p:anim calcmode="lin" valueType="num">
                                      <p:cBhvr additive="base">
                                        <p:cTn id="121" dur="500"/>
                                        <p:tgtEl>
                                          <p:spTgt spid="293069"/>
                                        </p:tgtEl>
                                        <p:attrNameLst>
                                          <p:attrName>ppt_y</p:attrName>
                                        </p:attrNameLst>
                                      </p:cBhvr>
                                      <p:tavLst>
                                        <p:tav tm="0">
                                          <p:val>
                                            <p:strVal val="ppt_y"/>
                                          </p:val>
                                        </p:tav>
                                        <p:tav tm="100000">
                                          <p:val>
                                            <p:strVal val="1+ppt_h/2"/>
                                          </p:val>
                                        </p:tav>
                                      </p:tavLst>
                                    </p:anim>
                                    <p:set>
                                      <p:cBhvr>
                                        <p:cTn id="122" dur="1" fill="hold">
                                          <p:stCondLst>
                                            <p:cond delay="499"/>
                                          </p:stCondLst>
                                        </p:cTn>
                                        <p:tgtEl>
                                          <p:spTgt spid="293069"/>
                                        </p:tgtEl>
                                        <p:attrNameLst>
                                          <p:attrName>style.visibility</p:attrName>
                                        </p:attrNameLst>
                                      </p:cBhvr>
                                      <p:to>
                                        <p:strVal val="hidden"/>
                                      </p:to>
                                    </p:set>
                                  </p:childTnLst>
                                </p:cTn>
                              </p:par>
                            </p:childTnLst>
                          </p:cTn>
                        </p:par>
                      </p:childTnLst>
                    </p:cTn>
                  </p:par>
                  <p:par>
                    <p:cTn id="123" fill="hold">
                      <p:stCondLst>
                        <p:cond delay="indefinite"/>
                      </p:stCondLst>
                      <p:childTnLst>
                        <p:par>
                          <p:cTn id="124" fill="hold">
                            <p:stCondLst>
                              <p:cond delay="0"/>
                            </p:stCondLst>
                            <p:childTnLst>
                              <p:par>
                                <p:cTn id="125" presetID="3" presetClass="entr" presetSubtype="10" fill="hold" nodeType="clickEffect">
                                  <p:stCondLst>
                                    <p:cond delay="0"/>
                                  </p:stCondLst>
                                  <p:childTnLst>
                                    <p:set>
                                      <p:cBhvr>
                                        <p:cTn id="126" dur="1" fill="hold">
                                          <p:stCondLst>
                                            <p:cond delay="0"/>
                                          </p:stCondLst>
                                        </p:cTn>
                                        <p:tgtEl>
                                          <p:spTgt spid="109672"/>
                                        </p:tgtEl>
                                        <p:attrNameLst>
                                          <p:attrName>style.visibility</p:attrName>
                                        </p:attrNameLst>
                                      </p:cBhvr>
                                      <p:to>
                                        <p:strVal val="visible"/>
                                      </p:to>
                                    </p:set>
                                    <p:animEffect transition="in" filter="blinds(horizontal)">
                                      <p:cBhvr>
                                        <p:cTn id="127" dur="500"/>
                                        <p:tgtEl>
                                          <p:spTgt spid="109672"/>
                                        </p:tgtEl>
                                      </p:cBhvr>
                                    </p:animEffect>
                                  </p:childTnLst>
                                </p:cTn>
                              </p:par>
                            </p:childTnLst>
                          </p:cTn>
                        </p:par>
                      </p:childTnLst>
                    </p:cTn>
                  </p:par>
                  <p:par>
                    <p:cTn id="128" fill="hold">
                      <p:stCondLst>
                        <p:cond delay="indefinite"/>
                      </p:stCondLst>
                      <p:childTnLst>
                        <p:par>
                          <p:cTn id="129" fill="hold">
                            <p:stCondLst>
                              <p:cond delay="0"/>
                            </p:stCondLst>
                            <p:childTnLst>
                              <p:par>
                                <p:cTn id="130" presetID="3" presetClass="entr" presetSubtype="10" fill="hold" grpId="0" nodeType="clickEffect">
                                  <p:stCondLst>
                                    <p:cond delay="0"/>
                                  </p:stCondLst>
                                  <p:childTnLst>
                                    <p:set>
                                      <p:cBhvr>
                                        <p:cTn id="131" dur="1" fill="hold">
                                          <p:stCondLst>
                                            <p:cond delay="0"/>
                                          </p:stCondLst>
                                        </p:cTn>
                                        <p:tgtEl>
                                          <p:spTgt spid="293220"/>
                                        </p:tgtEl>
                                        <p:attrNameLst>
                                          <p:attrName>style.visibility</p:attrName>
                                        </p:attrNameLst>
                                      </p:cBhvr>
                                      <p:to>
                                        <p:strVal val="visible"/>
                                      </p:to>
                                    </p:set>
                                    <p:animEffect transition="in" filter="blinds(horizontal)">
                                      <p:cBhvr>
                                        <p:cTn id="132" dur="500"/>
                                        <p:tgtEl>
                                          <p:spTgt spid="2932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2869" grpId="0" animBg="1"/>
      <p:bldP spid="293017" grpId="0" animBg="1"/>
      <p:bldP spid="293017" grpId="1" animBg="1"/>
      <p:bldP spid="293018" grpId="0" animBg="1"/>
      <p:bldP spid="293066" grpId="0" animBg="1"/>
      <p:bldP spid="293066" grpId="1" animBg="1"/>
      <p:bldP spid="293070" grpId="0" animBg="1"/>
      <p:bldP spid="293220" grpId="0" animBg="1"/>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619" name="日期占位符 1"/>
          <p:cNvSpPr>
            <a:spLocks noGrp="1"/>
          </p:cNvSpPr>
          <p:nvPr>
            <p:ph type="dt" sz="quarter" idx="10"/>
          </p:nvPr>
        </p:nvSpPr>
        <p:spPr>
          <a:noFill/>
        </p:spPr>
        <p:txBody>
          <a:bodyPr/>
          <a:lstStyle/>
          <a:p>
            <a:fld id="{B7A74DC8-A7C9-464B-ACDC-9CD812ADBB89}" type="datetime1">
              <a:rPr lang="zh-CN" altLang="en-US" smtClean="0">
                <a:latin typeface="Arial" pitchFamily="34" charset="0"/>
              </a:rPr>
              <a:pPr/>
              <a:t>2019-10-9</a:t>
            </a:fld>
            <a:endParaRPr lang="en-US" altLang="zh-CN" smtClean="0">
              <a:latin typeface="Arial" pitchFamily="34" charset="0"/>
            </a:endParaRPr>
          </a:p>
        </p:txBody>
      </p:sp>
      <p:sp>
        <p:nvSpPr>
          <p:cNvPr id="110620" name="页脚占位符 2"/>
          <p:cNvSpPr>
            <a:spLocks noGrp="1"/>
          </p:cNvSpPr>
          <p:nvPr>
            <p:ph type="ftr" sz="quarter" idx="11"/>
          </p:nvPr>
        </p:nvSpPr>
        <p:spPr>
          <a:noFill/>
        </p:spPr>
        <p:txBody>
          <a:bodyPr/>
          <a:lstStyle/>
          <a:p>
            <a:r>
              <a:rPr lang="en-US" altLang="zh-CN" smtClean="0">
                <a:latin typeface="Arial" pitchFamily="34" charset="0"/>
              </a:rPr>
              <a:t>电工电子教研室</a:t>
            </a:r>
          </a:p>
        </p:txBody>
      </p:sp>
      <p:sp>
        <p:nvSpPr>
          <p:cNvPr id="110621" name="灯片编号占位符 3"/>
          <p:cNvSpPr>
            <a:spLocks noGrp="1"/>
          </p:cNvSpPr>
          <p:nvPr>
            <p:ph type="sldNum" sz="quarter" idx="12"/>
          </p:nvPr>
        </p:nvSpPr>
        <p:spPr>
          <a:noFill/>
        </p:spPr>
        <p:txBody>
          <a:bodyPr/>
          <a:lstStyle/>
          <a:p>
            <a:fld id="{ECB7B347-2431-41D1-812C-576F62043748}" type="slidenum">
              <a:rPr lang="en-US" altLang="zh-CN" smtClean="0">
                <a:latin typeface="Arial" pitchFamily="34" charset="0"/>
              </a:rPr>
              <a:pPr/>
              <a:t>134</a:t>
            </a:fld>
            <a:endParaRPr lang="en-US" altLang="zh-CN" smtClean="0">
              <a:latin typeface="Arial" pitchFamily="34" charset="0"/>
            </a:endParaRPr>
          </a:p>
        </p:txBody>
      </p:sp>
      <p:grpSp>
        <p:nvGrpSpPr>
          <p:cNvPr id="2" name="Group 4"/>
          <p:cNvGrpSpPr>
            <a:grpSpLocks/>
          </p:cNvGrpSpPr>
          <p:nvPr/>
        </p:nvGrpSpPr>
        <p:grpSpPr bwMode="auto">
          <a:xfrm>
            <a:off x="4308475" y="1668463"/>
            <a:ext cx="839788" cy="361950"/>
            <a:chOff x="598" y="1627"/>
            <a:chExt cx="529" cy="228"/>
          </a:xfrm>
        </p:grpSpPr>
        <p:sp>
          <p:nvSpPr>
            <p:cNvPr id="110673" name="Line 5"/>
            <p:cNvSpPr>
              <a:spLocks noChangeShapeType="1"/>
            </p:cNvSpPr>
            <p:nvPr/>
          </p:nvSpPr>
          <p:spPr bwMode="auto">
            <a:xfrm>
              <a:off x="720" y="1627"/>
              <a:ext cx="280" cy="0"/>
            </a:xfrm>
            <a:prstGeom prst="line">
              <a:avLst/>
            </a:prstGeom>
            <a:noFill/>
            <a:ln w="12700">
              <a:solidFill>
                <a:schemeClr val="tx1"/>
              </a:solidFill>
              <a:round/>
              <a:headEnd/>
              <a:tailEnd type="triangle" w="med" len="lg"/>
            </a:ln>
          </p:spPr>
          <p:txBody>
            <a:bodyPr/>
            <a:lstStyle/>
            <a:p>
              <a:endParaRPr lang="zh-CN" altLang="en-US"/>
            </a:p>
          </p:txBody>
        </p:sp>
        <p:graphicFrame>
          <p:nvGraphicFramePr>
            <p:cNvPr id="110618" name="Object 6"/>
            <p:cNvGraphicFramePr>
              <a:graphicFrameLocks noChangeAspect="1"/>
            </p:cNvGraphicFramePr>
            <p:nvPr/>
          </p:nvGraphicFramePr>
          <p:xfrm>
            <a:off x="598" y="1628"/>
            <a:ext cx="529" cy="227"/>
          </p:xfrm>
          <a:graphic>
            <a:graphicData uri="http://schemas.openxmlformats.org/presentationml/2006/ole">
              <p:oleObj spid="_x0000_s110619" name="公式" r:id="rId3" imgW="482181" imgH="215713" progId="Equation.3">
                <p:embed/>
              </p:oleObj>
            </a:graphicData>
          </a:graphic>
        </p:graphicFrame>
      </p:grpSp>
      <p:grpSp>
        <p:nvGrpSpPr>
          <p:cNvPr id="3" name="Group 7"/>
          <p:cNvGrpSpPr>
            <a:grpSpLocks/>
          </p:cNvGrpSpPr>
          <p:nvPr/>
        </p:nvGrpSpPr>
        <p:grpSpPr bwMode="auto">
          <a:xfrm>
            <a:off x="5229225" y="498475"/>
            <a:ext cx="1084263" cy="403225"/>
            <a:chOff x="1178" y="890"/>
            <a:chExt cx="683" cy="254"/>
          </a:xfrm>
        </p:grpSpPr>
        <p:sp>
          <p:nvSpPr>
            <p:cNvPr id="110672" name="Line 8"/>
            <p:cNvSpPr>
              <a:spLocks noChangeShapeType="1"/>
            </p:cNvSpPr>
            <p:nvPr/>
          </p:nvSpPr>
          <p:spPr bwMode="auto">
            <a:xfrm>
              <a:off x="1483" y="1144"/>
              <a:ext cx="304" cy="0"/>
            </a:xfrm>
            <a:prstGeom prst="line">
              <a:avLst/>
            </a:prstGeom>
            <a:noFill/>
            <a:ln w="12700">
              <a:solidFill>
                <a:schemeClr val="tx1"/>
              </a:solidFill>
              <a:round/>
              <a:headEnd type="triangle" w="med" len="lg"/>
              <a:tailEnd type="none" w="med" len="lg"/>
            </a:ln>
          </p:spPr>
          <p:txBody>
            <a:bodyPr/>
            <a:lstStyle/>
            <a:p>
              <a:endParaRPr lang="zh-CN" altLang="en-US"/>
            </a:p>
          </p:txBody>
        </p:sp>
        <p:graphicFrame>
          <p:nvGraphicFramePr>
            <p:cNvPr id="110617" name="Object 9"/>
            <p:cNvGraphicFramePr>
              <a:graphicFrameLocks noChangeAspect="1"/>
            </p:cNvGraphicFramePr>
            <p:nvPr/>
          </p:nvGraphicFramePr>
          <p:xfrm>
            <a:off x="1178" y="890"/>
            <a:ext cx="683" cy="240"/>
          </p:xfrm>
          <a:graphic>
            <a:graphicData uri="http://schemas.openxmlformats.org/presentationml/2006/ole">
              <p:oleObj spid="_x0000_s110620" name="公式" r:id="rId4" imgW="622030" imgH="228501" progId="Equation.3">
                <p:embed/>
              </p:oleObj>
            </a:graphicData>
          </a:graphic>
        </p:graphicFrame>
      </p:grpSp>
      <p:grpSp>
        <p:nvGrpSpPr>
          <p:cNvPr id="4" name="Group 10"/>
          <p:cNvGrpSpPr>
            <a:grpSpLocks/>
          </p:cNvGrpSpPr>
          <p:nvPr/>
        </p:nvGrpSpPr>
        <p:grpSpPr bwMode="auto">
          <a:xfrm>
            <a:off x="6559550" y="601663"/>
            <a:ext cx="323850" cy="420687"/>
            <a:chOff x="2016" y="955"/>
            <a:chExt cx="204" cy="265"/>
          </a:xfrm>
        </p:grpSpPr>
        <p:sp>
          <p:nvSpPr>
            <p:cNvPr id="110671" name="Line 11"/>
            <p:cNvSpPr>
              <a:spLocks noChangeShapeType="1"/>
            </p:cNvSpPr>
            <p:nvPr/>
          </p:nvSpPr>
          <p:spPr bwMode="auto">
            <a:xfrm>
              <a:off x="2016" y="966"/>
              <a:ext cx="0" cy="254"/>
            </a:xfrm>
            <a:prstGeom prst="line">
              <a:avLst/>
            </a:prstGeom>
            <a:noFill/>
            <a:ln w="12700">
              <a:solidFill>
                <a:schemeClr val="tx1"/>
              </a:solidFill>
              <a:round/>
              <a:headEnd/>
              <a:tailEnd type="triangle" w="med" len="lg"/>
            </a:ln>
          </p:spPr>
          <p:txBody>
            <a:bodyPr/>
            <a:lstStyle/>
            <a:p>
              <a:endParaRPr lang="zh-CN" altLang="en-US"/>
            </a:p>
          </p:txBody>
        </p:sp>
        <p:graphicFrame>
          <p:nvGraphicFramePr>
            <p:cNvPr id="110616" name="Object 12"/>
            <p:cNvGraphicFramePr>
              <a:graphicFrameLocks noChangeAspect="1"/>
            </p:cNvGraphicFramePr>
            <p:nvPr/>
          </p:nvGraphicFramePr>
          <p:xfrm>
            <a:off x="2053" y="955"/>
            <a:ext cx="167" cy="240"/>
          </p:xfrm>
          <a:graphic>
            <a:graphicData uri="http://schemas.openxmlformats.org/presentationml/2006/ole">
              <p:oleObj spid="_x0000_s110621" name="公式" r:id="rId5" imgW="152334" imgH="228501" progId="Equation.3">
                <p:embed/>
              </p:oleObj>
            </a:graphicData>
          </a:graphic>
        </p:graphicFrame>
      </p:grpSp>
      <p:grpSp>
        <p:nvGrpSpPr>
          <p:cNvPr id="5" name="Group 13"/>
          <p:cNvGrpSpPr>
            <a:grpSpLocks/>
          </p:cNvGrpSpPr>
          <p:nvPr/>
        </p:nvGrpSpPr>
        <p:grpSpPr bwMode="auto">
          <a:xfrm>
            <a:off x="6559550" y="1184275"/>
            <a:ext cx="1963738" cy="403225"/>
            <a:chOff x="2016" y="1322"/>
            <a:chExt cx="1237" cy="254"/>
          </a:xfrm>
        </p:grpSpPr>
        <p:sp>
          <p:nvSpPr>
            <p:cNvPr id="110670" name="Line 14"/>
            <p:cNvSpPr>
              <a:spLocks noChangeShapeType="1"/>
            </p:cNvSpPr>
            <p:nvPr/>
          </p:nvSpPr>
          <p:spPr bwMode="auto">
            <a:xfrm>
              <a:off x="2016" y="1322"/>
              <a:ext cx="0" cy="254"/>
            </a:xfrm>
            <a:prstGeom prst="line">
              <a:avLst/>
            </a:prstGeom>
            <a:noFill/>
            <a:ln w="12700">
              <a:solidFill>
                <a:schemeClr val="tx1"/>
              </a:solidFill>
              <a:round/>
              <a:headEnd/>
              <a:tailEnd type="triangle" w="med" len="lg"/>
            </a:ln>
          </p:spPr>
          <p:txBody>
            <a:bodyPr/>
            <a:lstStyle/>
            <a:p>
              <a:endParaRPr lang="zh-CN" altLang="en-US"/>
            </a:p>
          </p:txBody>
        </p:sp>
        <p:graphicFrame>
          <p:nvGraphicFramePr>
            <p:cNvPr id="110615" name="Object 15"/>
            <p:cNvGraphicFramePr>
              <a:graphicFrameLocks noChangeAspect="1"/>
            </p:cNvGraphicFramePr>
            <p:nvPr/>
          </p:nvGraphicFramePr>
          <p:xfrm>
            <a:off x="2042" y="1322"/>
            <a:ext cx="1211" cy="240"/>
          </p:xfrm>
          <a:graphic>
            <a:graphicData uri="http://schemas.openxmlformats.org/presentationml/2006/ole">
              <p:oleObj spid="_x0000_s110622" name="公式" r:id="rId6" imgW="1104900" imgH="228600" progId="Equation.3">
                <p:embed/>
              </p:oleObj>
            </a:graphicData>
          </a:graphic>
        </p:graphicFrame>
      </p:grpSp>
      <p:grpSp>
        <p:nvGrpSpPr>
          <p:cNvPr id="6" name="Group 16"/>
          <p:cNvGrpSpPr>
            <a:grpSpLocks/>
          </p:cNvGrpSpPr>
          <p:nvPr/>
        </p:nvGrpSpPr>
        <p:grpSpPr bwMode="auto">
          <a:xfrm>
            <a:off x="6559550" y="2466975"/>
            <a:ext cx="323850" cy="411163"/>
            <a:chOff x="2016" y="2130"/>
            <a:chExt cx="204" cy="259"/>
          </a:xfrm>
        </p:grpSpPr>
        <p:sp>
          <p:nvSpPr>
            <p:cNvPr id="110669" name="Line 17"/>
            <p:cNvSpPr>
              <a:spLocks noChangeShapeType="1"/>
            </p:cNvSpPr>
            <p:nvPr/>
          </p:nvSpPr>
          <p:spPr bwMode="auto">
            <a:xfrm>
              <a:off x="2016" y="2135"/>
              <a:ext cx="0" cy="254"/>
            </a:xfrm>
            <a:prstGeom prst="line">
              <a:avLst/>
            </a:prstGeom>
            <a:noFill/>
            <a:ln w="12700">
              <a:solidFill>
                <a:schemeClr val="tx1"/>
              </a:solidFill>
              <a:round/>
              <a:headEnd/>
              <a:tailEnd type="triangle" w="med" len="lg"/>
            </a:ln>
          </p:spPr>
          <p:txBody>
            <a:bodyPr/>
            <a:lstStyle/>
            <a:p>
              <a:endParaRPr lang="zh-CN" altLang="en-US"/>
            </a:p>
          </p:txBody>
        </p:sp>
        <p:graphicFrame>
          <p:nvGraphicFramePr>
            <p:cNvPr id="110614" name="Object 18"/>
            <p:cNvGraphicFramePr>
              <a:graphicFrameLocks noChangeAspect="1"/>
            </p:cNvGraphicFramePr>
            <p:nvPr/>
          </p:nvGraphicFramePr>
          <p:xfrm>
            <a:off x="2053" y="2130"/>
            <a:ext cx="167" cy="227"/>
          </p:xfrm>
          <a:graphic>
            <a:graphicData uri="http://schemas.openxmlformats.org/presentationml/2006/ole">
              <p:oleObj spid="_x0000_s110623" name="公式" r:id="rId7" imgW="152268" imgH="215713" progId="Equation.3">
                <p:embed/>
              </p:oleObj>
            </a:graphicData>
          </a:graphic>
        </p:graphicFrame>
      </p:grpSp>
      <p:grpSp>
        <p:nvGrpSpPr>
          <p:cNvPr id="7" name="Group 19"/>
          <p:cNvGrpSpPr>
            <a:grpSpLocks/>
          </p:cNvGrpSpPr>
          <p:nvPr/>
        </p:nvGrpSpPr>
        <p:grpSpPr bwMode="auto">
          <a:xfrm>
            <a:off x="4400550" y="2232025"/>
            <a:ext cx="1635125" cy="403225"/>
            <a:chOff x="656" y="1982"/>
            <a:chExt cx="1030" cy="254"/>
          </a:xfrm>
        </p:grpSpPr>
        <p:sp>
          <p:nvSpPr>
            <p:cNvPr id="110668" name="Line 20"/>
            <p:cNvSpPr>
              <a:spLocks noChangeShapeType="1"/>
            </p:cNvSpPr>
            <p:nvPr/>
          </p:nvSpPr>
          <p:spPr bwMode="auto">
            <a:xfrm>
              <a:off x="1229" y="1982"/>
              <a:ext cx="305" cy="0"/>
            </a:xfrm>
            <a:prstGeom prst="line">
              <a:avLst/>
            </a:prstGeom>
            <a:noFill/>
            <a:ln w="12700">
              <a:solidFill>
                <a:schemeClr val="tx1"/>
              </a:solidFill>
              <a:round/>
              <a:headEnd/>
              <a:tailEnd type="triangle" w="med" len="lg"/>
            </a:ln>
          </p:spPr>
          <p:txBody>
            <a:bodyPr/>
            <a:lstStyle/>
            <a:p>
              <a:endParaRPr lang="zh-CN" altLang="en-US"/>
            </a:p>
          </p:txBody>
        </p:sp>
        <p:graphicFrame>
          <p:nvGraphicFramePr>
            <p:cNvPr id="110613" name="Object 21"/>
            <p:cNvGraphicFramePr>
              <a:graphicFrameLocks noChangeAspect="1"/>
            </p:cNvGraphicFramePr>
            <p:nvPr/>
          </p:nvGraphicFramePr>
          <p:xfrm>
            <a:off x="656" y="2009"/>
            <a:ext cx="1030" cy="227"/>
          </p:xfrm>
          <a:graphic>
            <a:graphicData uri="http://schemas.openxmlformats.org/presentationml/2006/ole">
              <p:oleObj spid="_x0000_s110624" name="公式" r:id="rId8" imgW="939392" imgH="215806" progId="Equation.3">
                <p:embed/>
              </p:oleObj>
            </a:graphicData>
          </a:graphic>
        </p:graphicFrame>
      </p:grpSp>
      <p:sp>
        <p:nvSpPr>
          <p:cNvPr id="110628" name="Text Box 22"/>
          <p:cNvSpPr txBox="1">
            <a:spLocks noChangeArrowheads="1"/>
          </p:cNvSpPr>
          <p:nvPr/>
        </p:nvSpPr>
        <p:spPr bwMode="auto">
          <a:xfrm>
            <a:off x="95250" y="82550"/>
            <a:ext cx="2944813" cy="457200"/>
          </a:xfrm>
          <a:prstGeom prst="rect">
            <a:avLst/>
          </a:prstGeom>
          <a:solidFill>
            <a:schemeClr val="bg1"/>
          </a:solidFill>
          <a:ln w="9525">
            <a:noFill/>
            <a:miter lim="800000"/>
            <a:headEnd/>
            <a:tailEnd/>
          </a:ln>
        </p:spPr>
        <p:txBody>
          <a:bodyPr lIns="90000" tIns="46800" rIns="90000" bIns="46800">
            <a:spAutoFit/>
          </a:bodyPr>
          <a:lstStyle/>
          <a:p>
            <a:pPr>
              <a:spcBef>
                <a:spcPct val="50000"/>
              </a:spcBef>
            </a:pPr>
            <a:r>
              <a:rPr lang="en-US" altLang="zh-CN" sz="2400">
                <a:latin typeface="宋体" pitchFamily="2" charset="-122"/>
              </a:rPr>
              <a:t>⑵</a:t>
            </a:r>
            <a:r>
              <a:rPr lang="zh-CN" altLang="en-US" sz="2400"/>
              <a:t>复合管的主要参数</a:t>
            </a:r>
            <a:endParaRPr lang="zh-CN" altLang="en-US" sz="2400" baseline="-25000"/>
          </a:p>
        </p:txBody>
      </p:sp>
      <p:graphicFrame>
        <p:nvGraphicFramePr>
          <p:cNvPr id="293911" name="Object 23"/>
          <p:cNvGraphicFramePr>
            <a:graphicFrameLocks noChangeAspect="1"/>
          </p:cNvGraphicFramePr>
          <p:nvPr/>
        </p:nvGraphicFramePr>
        <p:xfrm>
          <a:off x="4946650" y="1000125"/>
          <a:ext cx="633413" cy="292100"/>
        </p:xfrm>
        <a:graphic>
          <a:graphicData uri="http://schemas.openxmlformats.org/presentationml/2006/ole">
            <p:oleObj spid="_x0000_s110625" name="公式" r:id="rId9" imgW="368140" imgH="177723" progId="Equation.3">
              <p:embed/>
            </p:oleObj>
          </a:graphicData>
        </a:graphic>
      </p:graphicFrame>
      <p:grpSp>
        <p:nvGrpSpPr>
          <p:cNvPr id="8" name="Group 24"/>
          <p:cNvGrpSpPr>
            <a:grpSpLocks/>
          </p:cNvGrpSpPr>
          <p:nvPr/>
        </p:nvGrpSpPr>
        <p:grpSpPr bwMode="auto">
          <a:xfrm>
            <a:off x="4162425" y="407988"/>
            <a:ext cx="2565400" cy="2630487"/>
            <a:chOff x="506" y="833"/>
            <a:chExt cx="1616" cy="1657"/>
          </a:xfrm>
        </p:grpSpPr>
        <p:graphicFrame>
          <p:nvGraphicFramePr>
            <p:cNvPr id="110608" name="Object 25"/>
            <p:cNvGraphicFramePr>
              <a:graphicFrameLocks noChangeAspect="1"/>
            </p:cNvGraphicFramePr>
            <p:nvPr/>
          </p:nvGraphicFramePr>
          <p:xfrm>
            <a:off x="1313" y="1432"/>
            <a:ext cx="233" cy="271"/>
          </p:xfrm>
          <a:graphic>
            <a:graphicData uri="http://schemas.openxmlformats.org/presentationml/2006/ole">
              <p:oleObj spid="_x0000_s110626" name="公式" r:id="rId10" imgW="177569" imgH="215619" progId="Equation.3">
                <p:embed/>
              </p:oleObj>
            </a:graphicData>
          </a:graphic>
        </p:graphicFrame>
        <p:graphicFrame>
          <p:nvGraphicFramePr>
            <p:cNvPr id="110609" name="Object 26"/>
            <p:cNvGraphicFramePr>
              <a:graphicFrameLocks noChangeAspect="1"/>
            </p:cNvGraphicFramePr>
            <p:nvPr/>
          </p:nvGraphicFramePr>
          <p:xfrm>
            <a:off x="1889" y="1804"/>
            <a:ext cx="233" cy="271"/>
          </p:xfrm>
          <a:graphic>
            <a:graphicData uri="http://schemas.openxmlformats.org/presentationml/2006/ole">
              <p:oleObj spid="_x0000_s110627" name="公式" r:id="rId11" imgW="177569" imgH="215619" progId="Equation.3">
                <p:embed/>
              </p:oleObj>
            </a:graphicData>
          </a:graphic>
        </p:graphicFrame>
        <p:grpSp>
          <p:nvGrpSpPr>
            <p:cNvPr id="110644" name="Group 27"/>
            <p:cNvGrpSpPr>
              <a:grpSpLocks/>
            </p:cNvGrpSpPr>
            <p:nvPr/>
          </p:nvGrpSpPr>
          <p:grpSpPr bwMode="auto">
            <a:xfrm>
              <a:off x="506" y="833"/>
              <a:ext cx="1485" cy="1657"/>
              <a:chOff x="506" y="833"/>
              <a:chExt cx="1485" cy="1657"/>
            </a:xfrm>
          </p:grpSpPr>
          <p:sp>
            <p:nvSpPr>
              <p:cNvPr id="110645" name="Oval 28"/>
              <p:cNvSpPr>
                <a:spLocks noChangeArrowheads="1"/>
              </p:cNvSpPr>
              <p:nvPr/>
            </p:nvSpPr>
            <p:spPr bwMode="auto">
              <a:xfrm>
                <a:off x="1872" y="1178"/>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grpSp>
            <p:nvGrpSpPr>
              <p:cNvPr id="110646" name="Group 29"/>
              <p:cNvGrpSpPr>
                <a:grpSpLocks/>
              </p:cNvGrpSpPr>
              <p:nvPr/>
            </p:nvGrpSpPr>
            <p:grpSpPr bwMode="auto">
              <a:xfrm>
                <a:off x="506" y="833"/>
                <a:ext cx="1485" cy="1657"/>
                <a:chOff x="506" y="833"/>
                <a:chExt cx="1485" cy="1657"/>
              </a:xfrm>
            </p:grpSpPr>
            <p:grpSp>
              <p:nvGrpSpPr>
                <p:cNvPr id="110647" name="Group 30"/>
                <p:cNvGrpSpPr>
                  <a:grpSpLocks/>
                </p:cNvGrpSpPr>
                <p:nvPr/>
              </p:nvGrpSpPr>
              <p:grpSpPr bwMode="auto">
                <a:xfrm>
                  <a:off x="506" y="1042"/>
                  <a:ext cx="1485" cy="1448"/>
                  <a:chOff x="506" y="1042"/>
                  <a:chExt cx="1485" cy="1448"/>
                </a:xfrm>
              </p:grpSpPr>
              <p:grpSp>
                <p:nvGrpSpPr>
                  <p:cNvPr id="110649" name="Group 31"/>
                  <p:cNvGrpSpPr>
                    <a:grpSpLocks/>
                  </p:cNvGrpSpPr>
                  <p:nvPr/>
                </p:nvGrpSpPr>
                <p:grpSpPr bwMode="auto">
                  <a:xfrm>
                    <a:off x="506" y="1042"/>
                    <a:ext cx="1400" cy="1261"/>
                    <a:chOff x="506" y="1042"/>
                    <a:chExt cx="1400" cy="1261"/>
                  </a:xfrm>
                </p:grpSpPr>
                <p:grpSp>
                  <p:nvGrpSpPr>
                    <p:cNvPr id="110651" name="Group 32"/>
                    <p:cNvGrpSpPr>
                      <a:grpSpLocks/>
                    </p:cNvGrpSpPr>
                    <p:nvPr/>
                  </p:nvGrpSpPr>
                  <p:grpSpPr bwMode="auto">
                    <a:xfrm>
                      <a:off x="644" y="1042"/>
                      <a:ext cx="1262" cy="1261"/>
                      <a:chOff x="644" y="1042"/>
                      <a:chExt cx="1262" cy="1261"/>
                    </a:xfrm>
                  </p:grpSpPr>
                  <p:sp>
                    <p:nvSpPr>
                      <p:cNvPr id="110653" name="Line 33"/>
                      <p:cNvSpPr>
                        <a:spLocks noChangeShapeType="1"/>
                      </p:cNvSpPr>
                      <p:nvPr/>
                    </p:nvSpPr>
                    <p:spPr bwMode="auto">
                      <a:xfrm flipH="1">
                        <a:off x="644" y="1557"/>
                        <a:ext cx="499" cy="0"/>
                      </a:xfrm>
                      <a:prstGeom prst="line">
                        <a:avLst/>
                      </a:prstGeom>
                      <a:noFill/>
                      <a:ln w="12700">
                        <a:solidFill>
                          <a:schemeClr val="tx1"/>
                        </a:solidFill>
                        <a:round/>
                        <a:headEnd/>
                        <a:tailEnd/>
                      </a:ln>
                    </p:spPr>
                    <p:txBody>
                      <a:bodyPr/>
                      <a:lstStyle/>
                      <a:p>
                        <a:endParaRPr lang="zh-CN" altLang="en-US"/>
                      </a:p>
                    </p:txBody>
                  </p:sp>
                  <p:sp>
                    <p:nvSpPr>
                      <p:cNvPr id="110654" name="Line 34"/>
                      <p:cNvSpPr>
                        <a:spLocks noChangeShapeType="1"/>
                      </p:cNvSpPr>
                      <p:nvPr/>
                    </p:nvSpPr>
                    <p:spPr bwMode="auto">
                      <a:xfrm flipV="1">
                        <a:off x="1361" y="1220"/>
                        <a:ext cx="0" cy="194"/>
                      </a:xfrm>
                      <a:prstGeom prst="line">
                        <a:avLst/>
                      </a:prstGeom>
                      <a:noFill/>
                      <a:ln w="12700">
                        <a:solidFill>
                          <a:schemeClr val="tx1"/>
                        </a:solidFill>
                        <a:round/>
                        <a:headEnd/>
                        <a:tailEnd/>
                      </a:ln>
                    </p:spPr>
                    <p:txBody>
                      <a:bodyPr/>
                      <a:lstStyle/>
                      <a:p>
                        <a:endParaRPr lang="zh-CN" altLang="en-US"/>
                      </a:p>
                    </p:txBody>
                  </p:sp>
                  <p:sp>
                    <p:nvSpPr>
                      <p:cNvPr id="110655" name="Line 35"/>
                      <p:cNvSpPr>
                        <a:spLocks noChangeShapeType="1"/>
                      </p:cNvSpPr>
                      <p:nvPr/>
                    </p:nvSpPr>
                    <p:spPr bwMode="auto">
                      <a:xfrm flipV="1">
                        <a:off x="1358" y="1747"/>
                        <a:ext cx="0" cy="184"/>
                      </a:xfrm>
                      <a:prstGeom prst="line">
                        <a:avLst/>
                      </a:prstGeom>
                      <a:noFill/>
                      <a:ln w="12700">
                        <a:solidFill>
                          <a:schemeClr val="tx1"/>
                        </a:solidFill>
                        <a:round/>
                        <a:headEnd/>
                        <a:tailEnd/>
                      </a:ln>
                    </p:spPr>
                    <p:txBody>
                      <a:bodyPr/>
                      <a:lstStyle/>
                      <a:p>
                        <a:endParaRPr lang="zh-CN" altLang="en-US"/>
                      </a:p>
                    </p:txBody>
                  </p:sp>
                  <p:grpSp>
                    <p:nvGrpSpPr>
                      <p:cNvPr id="110656" name="Group 36"/>
                      <p:cNvGrpSpPr>
                        <a:grpSpLocks/>
                      </p:cNvGrpSpPr>
                      <p:nvPr/>
                    </p:nvGrpSpPr>
                    <p:grpSpPr bwMode="auto">
                      <a:xfrm>
                        <a:off x="1143" y="1378"/>
                        <a:ext cx="218" cy="366"/>
                        <a:chOff x="1143" y="1378"/>
                        <a:chExt cx="218" cy="366"/>
                      </a:xfrm>
                    </p:grpSpPr>
                    <p:sp>
                      <p:nvSpPr>
                        <p:cNvPr id="110665" name="Line 37"/>
                        <p:cNvSpPr>
                          <a:spLocks noChangeShapeType="1"/>
                        </p:cNvSpPr>
                        <p:nvPr/>
                      </p:nvSpPr>
                      <p:spPr bwMode="auto">
                        <a:xfrm>
                          <a:off x="1143" y="1378"/>
                          <a:ext cx="0" cy="359"/>
                        </a:xfrm>
                        <a:prstGeom prst="line">
                          <a:avLst/>
                        </a:prstGeom>
                        <a:noFill/>
                        <a:ln w="38100">
                          <a:solidFill>
                            <a:srgbClr val="FF0000"/>
                          </a:solidFill>
                          <a:round/>
                          <a:headEnd/>
                          <a:tailEnd/>
                        </a:ln>
                      </p:spPr>
                      <p:txBody>
                        <a:bodyPr/>
                        <a:lstStyle/>
                        <a:p>
                          <a:endParaRPr lang="zh-CN" altLang="en-US"/>
                        </a:p>
                      </p:txBody>
                    </p:sp>
                    <p:sp>
                      <p:nvSpPr>
                        <p:cNvPr id="110666" name="Line 38"/>
                        <p:cNvSpPr>
                          <a:spLocks noChangeShapeType="1"/>
                        </p:cNvSpPr>
                        <p:nvPr/>
                      </p:nvSpPr>
                      <p:spPr bwMode="auto">
                        <a:xfrm flipV="1">
                          <a:off x="1143" y="1403"/>
                          <a:ext cx="218" cy="109"/>
                        </a:xfrm>
                        <a:prstGeom prst="line">
                          <a:avLst/>
                        </a:prstGeom>
                        <a:noFill/>
                        <a:ln w="12700">
                          <a:solidFill>
                            <a:srgbClr val="FF0000"/>
                          </a:solidFill>
                          <a:round/>
                          <a:headEnd/>
                          <a:tailEnd/>
                        </a:ln>
                      </p:spPr>
                      <p:txBody>
                        <a:bodyPr/>
                        <a:lstStyle/>
                        <a:p>
                          <a:endParaRPr lang="zh-CN" altLang="en-US"/>
                        </a:p>
                      </p:txBody>
                    </p:sp>
                    <p:sp>
                      <p:nvSpPr>
                        <p:cNvPr id="110667" name="Line 39"/>
                        <p:cNvSpPr>
                          <a:spLocks noChangeShapeType="1"/>
                        </p:cNvSpPr>
                        <p:nvPr/>
                      </p:nvSpPr>
                      <p:spPr bwMode="auto">
                        <a:xfrm>
                          <a:off x="1145" y="1636"/>
                          <a:ext cx="216" cy="108"/>
                        </a:xfrm>
                        <a:prstGeom prst="line">
                          <a:avLst/>
                        </a:prstGeom>
                        <a:noFill/>
                        <a:ln w="12700">
                          <a:solidFill>
                            <a:srgbClr val="FF0000"/>
                          </a:solidFill>
                          <a:round/>
                          <a:headEnd/>
                          <a:tailEnd type="triangle" w="med" len="lg"/>
                        </a:ln>
                      </p:spPr>
                      <p:txBody>
                        <a:bodyPr/>
                        <a:lstStyle/>
                        <a:p>
                          <a:endParaRPr lang="zh-CN" altLang="en-US"/>
                        </a:p>
                      </p:txBody>
                    </p:sp>
                  </p:grpSp>
                  <p:sp>
                    <p:nvSpPr>
                      <p:cNvPr id="110657" name="Line 40"/>
                      <p:cNvSpPr>
                        <a:spLocks noChangeShapeType="1"/>
                      </p:cNvSpPr>
                      <p:nvPr/>
                    </p:nvSpPr>
                    <p:spPr bwMode="auto">
                      <a:xfrm>
                        <a:off x="1369" y="1930"/>
                        <a:ext cx="317" cy="0"/>
                      </a:xfrm>
                      <a:prstGeom prst="line">
                        <a:avLst/>
                      </a:prstGeom>
                      <a:noFill/>
                      <a:ln w="12700">
                        <a:solidFill>
                          <a:schemeClr val="tx1"/>
                        </a:solidFill>
                        <a:round/>
                        <a:headEnd/>
                        <a:tailEnd/>
                      </a:ln>
                    </p:spPr>
                    <p:txBody>
                      <a:bodyPr/>
                      <a:lstStyle/>
                      <a:p>
                        <a:endParaRPr lang="zh-CN" altLang="en-US"/>
                      </a:p>
                    </p:txBody>
                  </p:sp>
                  <p:sp>
                    <p:nvSpPr>
                      <p:cNvPr id="110658" name="Line 41"/>
                      <p:cNvSpPr>
                        <a:spLocks noChangeShapeType="1"/>
                      </p:cNvSpPr>
                      <p:nvPr/>
                    </p:nvSpPr>
                    <p:spPr bwMode="auto">
                      <a:xfrm>
                        <a:off x="1361" y="1220"/>
                        <a:ext cx="528" cy="0"/>
                      </a:xfrm>
                      <a:prstGeom prst="line">
                        <a:avLst/>
                      </a:prstGeom>
                      <a:noFill/>
                      <a:ln w="12700">
                        <a:solidFill>
                          <a:schemeClr val="tx1"/>
                        </a:solidFill>
                        <a:round/>
                        <a:headEnd/>
                        <a:tailEnd/>
                      </a:ln>
                    </p:spPr>
                    <p:txBody>
                      <a:bodyPr/>
                      <a:lstStyle/>
                      <a:p>
                        <a:endParaRPr lang="zh-CN" altLang="en-US"/>
                      </a:p>
                    </p:txBody>
                  </p:sp>
                  <p:grpSp>
                    <p:nvGrpSpPr>
                      <p:cNvPr id="110659" name="Group 42"/>
                      <p:cNvGrpSpPr>
                        <a:grpSpLocks/>
                      </p:cNvGrpSpPr>
                      <p:nvPr/>
                    </p:nvGrpSpPr>
                    <p:grpSpPr bwMode="auto">
                      <a:xfrm>
                        <a:off x="1688" y="1745"/>
                        <a:ext cx="218" cy="366"/>
                        <a:chOff x="1143" y="1378"/>
                        <a:chExt cx="218" cy="366"/>
                      </a:xfrm>
                    </p:grpSpPr>
                    <p:sp>
                      <p:nvSpPr>
                        <p:cNvPr id="110662" name="Line 43"/>
                        <p:cNvSpPr>
                          <a:spLocks noChangeShapeType="1"/>
                        </p:cNvSpPr>
                        <p:nvPr/>
                      </p:nvSpPr>
                      <p:spPr bwMode="auto">
                        <a:xfrm>
                          <a:off x="1143" y="1378"/>
                          <a:ext cx="0" cy="359"/>
                        </a:xfrm>
                        <a:prstGeom prst="line">
                          <a:avLst/>
                        </a:prstGeom>
                        <a:noFill/>
                        <a:ln w="38100">
                          <a:solidFill>
                            <a:srgbClr val="FF0000"/>
                          </a:solidFill>
                          <a:round/>
                          <a:headEnd/>
                          <a:tailEnd/>
                        </a:ln>
                      </p:spPr>
                      <p:txBody>
                        <a:bodyPr/>
                        <a:lstStyle/>
                        <a:p>
                          <a:endParaRPr lang="zh-CN" altLang="en-US"/>
                        </a:p>
                      </p:txBody>
                    </p:sp>
                    <p:sp>
                      <p:nvSpPr>
                        <p:cNvPr id="110663" name="Line 44"/>
                        <p:cNvSpPr>
                          <a:spLocks noChangeShapeType="1"/>
                        </p:cNvSpPr>
                        <p:nvPr/>
                      </p:nvSpPr>
                      <p:spPr bwMode="auto">
                        <a:xfrm flipV="1">
                          <a:off x="1143" y="1403"/>
                          <a:ext cx="218" cy="109"/>
                        </a:xfrm>
                        <a:prstGeom prst="line">
                          <a:avLst/>
                        </a:prstGeom>
                        <a:noFill/>
                        <a:ln w="12700">
                          <a:solidFill>
                            <a:srgbClr val="FF0000"/>
                          </a:solidFill>
                          <a:round/>
                          <a:headEnd/>
                          <a:tailEnd/>
                        </a:ln>
                      </p:spPr>
                      <p:txBody>
                        <a:bodyPr/>
                        <a:lstStyle/>
                        <a:p>
                          <a:endParaRPr lang="zh-CN" altLang="en-US"/>
                        </a:p>
                      </p:txBody>
                    </p:sp>
                    <p:sp>
                      <p:nvSpPr>
                        <p:cNvPr id="110664" name="Line 45"/>
                        <p:cNvSpPr>
                          <a:spLocks noChangeShapeType="1"/>
                        </p:cNvSpPr>
                        <p:nvPr/>
                      </p:nvSpPr>
                      <p:spPr bwMode="auto">
                        <a:xfrm>
                          <a:off x="1145" y="1636"/>
                          <a:ext cx="216" cy="108"/>
                        </a:xfrm>
                        <a:prstGeom prst="line">
                          <a:avLst/>
                        </a:prstGeom>
                        <a:noFill/>
                        <a:ln w="12700">
                          <a:solidFill>
                            <a:srgbClr val="FF0000"/>
                          </a:solidFill>
                          <a:round/>
                          <a:headEnd/>
                          <a:tailEnd type="triangle" w="med" len="lg"/>
                        </a:ln>
                      </p:spPr>
                      <p:txBody>
                        <a:bodyPr/>
                        <a:lstStyle/>
                        <a:p>
                          <a:endParaRPr lang="zh-CN" altLang="en-US"/>
                        </a:p>
                      </p:txBody>
                    </p:sp>
                  </p:grpSp>
                  <p:sp>
                    <p:nvSpPr>
                      <p:cNvPr id="110660" name="Line 46"/>
                      <p:cNvSpPr>
                        <a:spLocks noChangeShapeType="1"/>
                      </p:cNvSpPr>
                      <p:nvPr/>
                    </p:nvSpPr>
                    <p:spPr bwMode="auto">
                      <a:xfrm flipV="1">
                        <a:off x="1906" y="1042"/>
                        <a:ext cx="0" cy="737"/>
                      </a:xfrm>
                      <a:prstGeom prst="line">
                        <a:avLst/>
                      </a:prstGeom>
                      <a:noFill/>
                      <a:ln w="12700">
                        <a:solidFill>
                          <a:schemeClr val="tx1"/>
                        </a:solidFill>
                        <a:round/>
                        <a:headEnd/>
                        <a:tailEnd/>
                      </a:ln>
                    </p:spPr>
                    <p:txBody>
                      <a:bodyPr/>
                      <a:lstStyle/>
                      <a:p>
                        <a:endParaRPr lang="zh-CN" altLang="en-US"/>
                      </a:p>
                    </p:txBody>
                  </p:sp>
                  <p:sp>
                    <p:nvSpPr>
                      <p:cNvPr id="110661" name="Line 47"/>
                      <p:cNvSpPr>
                        <a:spLocks noChangeShapeType="1"/>
                      </p:cNvSpPr>
                      <p:nvPr/>
                    </p:nvSpPr>
                    <p:spPr bwMode="auto">
                      <a:xfrm>
                        <a:off x="1906" y="2109"/>
                        <a:ext cx="0" cy="194"/>
                      </a:xfrm>
                      <a:prstGeom prst="line">
                        <a:avLst/>
                      </a:prstGeom>
                      <a:noFill/>
                      <a:ln w="12700">
                        <a:solidFill>
                          <a:schemeClr val="tx1"/>
                        </a:solidFill>
                        <a:round/>
                        <a:headEnd/>
                        <a:tailEnd/>
                      </a:ln>
                    </p:spPr>
                    <p:txBody>
                      <a:bodyPr/>
                      <a:lstStyle/>
                      <a:p>
                        <a:endParaRPr lang="zh-CN" altLang="en-US"/>
                      </a:p>
                    </p:txBody>
                  </p:sp>
                </p:grpSp>
                <p:graphicFrame>
                  <p:nvGraphicFramePr>
                    <p:cNvPr id="110612" name="Object 48"/>
                    <p:cNvGraphicFramePr>
                      <a:graphicFrameLocks noChangeAspect="1"/>
                    </p:cNvGraphicFramePr>
                    <p:nvPr/>
                  </p:nvGraphicFramePr>
                  <p:xfrm>
                    <a:off x="506" y="1449"/>
                    <a:ext cx="139" cy="187"/>
                  </p:xfrm>
                  <a:graphic>
                    <a:graphicData uri="http://schemas.openxmlformats.org/presentationml/2006/ole">
                      <p:oleObj spid="_x0000_s110628" name="公式" r:id="rId12" imgW="126725" imgH="177415" progId="Equation.3">
                        <p:embed/>
                      </p:oleObj>
                    </a:graphicData>
                  </a:graphic>
                </p:graphicFrame>
                <p:sp>
                  <p:nvSpPr>
                    <p:cNvPr id="110652" name="Oval 49"/>
                    <p:cNvSpPr>
                      <a:spLocks noChangeArrowheads="1"/>
                    </p:cNvSpPr>
                    <p:nvPr/>
                  </p:nvSpPr>
                  <p:spPr bwMode="auto">
                    <a:xfrm>
                      <a:off x="627" y="1525"/>
                      <a:ext cx="68" cy="68"/>
                    </a:xfrm>
                    <a:prstGeom prst="ellipse">
                      <a:avLst/>
                    </a:prstGeom>
                    <a:solidFill>
                      <a:schemeClr val="bg1"/>
                    </a:solidFill>
                    <a:ln w="12700" algn="ctr">
                      <a:solidFill>
                        <a:schemeClr val="tx1"/>
                      </a:solidFill>
                      <a:round/>
                      <a:headEnd/>
                      <a:tailEnd/>
                    </a:ln>
                  </p:spPr>
                  <p:txBody>
                    <a:bodyPr wrap="none" anchor="ctr"/>
                    <a:lstStyle/>
                    <a:p>
                      <a:endParaRPr lang="zh-CN" altLang="en-US"/>
                    </a:p>
                  </p:txBody>
                </p:sp>
              </p:grpSp>
              <p:graphicFrame>
                <p:nvGraphicFramePr>
                  <p:cNvPr id="110611" name="Object 50"/>
                  <p:cNvGraphicFramePr>
                    <a:graphicFrameLocks noChangeAspect="1"/>
                  </p:cNvGraphicFramePr>
                  <p:nvPr/>
                </p:nvGraphicFramePr>
                <p:xfrm>
                  <a:off x="1861" y="2338"/>
                  <a:ext cx="130" cy="152"/>
                </p:xfrm>
                <a:graphic>
                  <a:graphicData uri="http://schemas.openxmlformats.org/presentationml/2006/ole">
                    <p:oleObj spid="_x0000_s110629" name="公式" r:id="rId13" imgW="114201" imgH="139579" progId="Equation.3">
                      <p:embed/>
                    </p:oleObj>
                  </a:graphicData>
                </a:graphic>
              </p:graphicFrame>
              <p:sp>
                <p:nvSpPr>
                  <p:cNvPr id="110650" name="Oval 51"/>
                  <p:cNvSpPr>
                    <a:spLocks noChangeArrowheads="1"/>
                  </p:cNvSpPr>
                  <p:nvPr/>
                </p:nvSpPr>
                <p:spPr bwMode="auto">
                  <a:xfrm>
                    <a:off x="1880" y="2270"/>
                    <a:ext cx="68" cy="68"/>
                  </a:xfrm>
                  <a:prstGeom prst="ellipse">
                    <a:avLst/>
                  </a:prstGeom>
                  <a:solidFill>
                    <a:schemeClr val="bg1"/>
                  </a:solidFill>
                  <a:ln w="12700" algn="ctr">
                    <a:solidFill>
                      <a:schemeClr val="tx1"/>
                    </a:solidFill>
                    <a:round/>
                    <a:headEnd/>
                    <a:tailEnd/>
                  </a:ln>
                </p:spPr>
                <p:txBody>
                  <a:bodyPr wrap="none" anchor="ctr"/>
                  <a:lstStyle/>
                  <a:p>
                    <a:endParaRPr lang="zh-CN" altLang="en-US"/>
                  </a:p>
                </p:txBody>
              </p:sp>
            </p:grpSp>
            <p:graphicFrame>
              <p:nvGraphicFramePr>
                <p:cNvPr id="110610" name="Object 52"/>
                <p:cNvGraphicFramePr>
                  <a:graphicFrameLocks noChangeAspect="1"/>
                </p:cNvGraphicFramePr>
                <p:nvPr/>
              </p:nvGraphicFramePr>
              <p:xfrm>
                <a:off x="1856" y="833"/>
                <a:ext cx="135" cy="159"/>
              </p:xfrm>
              <a:graphic>
                <a:graphicData uri="http://schemas.openxmlformats.org/presentationml/2006/ole">
                  <p:oleObj spid="_x0000_s110630" name="公式" r:id="rId14" imgW="114201" imgH="139579" progId="Equation.3">
                    <p:embed/>
                  </p:oleObj>
                </a:graphicData>
              </a:graphic>
            </p:graphicFrame>
            <p:sp>
              <p:nvSpPr>
                <p:cNvPr id="110648" name="Oval 53"/>
                <p:cNvSpPr>
                  <a:spLocks noChangeArrowheads="1"/>
                </p:cNvSpPr>
                <p:nvPr/>
              </p:nvSpPr>
              <p:spPr bwMode="auto">
                <a:xfrm>
                  <a:off x="1881" y="992"/>
                  <a:ext cx="68" cy="68"/>
                </a:xfrm>
                <a:prstGeom prst="ellipse">
                  <a:avLst/>
                </a:prstGeom>
                <a:solidFill>
                  <a:schemeClr val="bg1"/>
                </a:solidFill>
                <a:ln w="12700" algn="ctr">
                  <a:solidFill>
                    <a:schemeClr val="tx1"/>
                  </a:solidFill>
                  <a:round/>
                  <a:headEnd/>
                  <a:tailEnd/>
                </a:ln>
              </p:spPr>
              <p:txBody>
                <a:bodyPr wrap="none" anchor="ctr"/>
                <a:lstStyle/>
                <a:p>
                  <a:endParaRPr lang="zh-CN" altLang="en-US"/>
                </a:p>
              </p:txBody>
            </p:sp>
          </p:grpSp>
        </p:grpSp>
      </p:grpSp>
      <p:grpSp>
        <p:nvGrpSpPr>
          <p:cNvPr id="16" name="Group 54"/>
          <p:cNvGrpSpPr>
            <a:grpSpLocks/>
          </p:cNvGrpSpPr>
          <p:nvPr/>
        </p:nvGrpSpPr>
        <p:grpSpPr bwMode="auto">
          <a:xfrm>
            <a:off x="7685088" y="1577975"/>
            <a:ext cx="1403350" cy="1811338"/>
            <a:chOff x="3439" y="2619"/>
            <a:chExt cx="884" cy="1141"/>
          </a:xfrm>
        </p:grpSpPr>
        <p:graphicFrame>
          <p:nvGraphicFramePr>
            <p:cNvPr id="110604" name="Object 55"/>
            <p:cNvGraphicFramePr>
              <a:graphicFrameLocks noChangeAspect="1"/>
            </p:cNvGraphicFramePr>
            <p:nvPr/>
          </p:nvGraphicFramePr>
          <p:xfrm>
            <a:off x="4123" y="3106"/>
            <a:ext cx="200" cy="207"/>
          </p:xfrm>
          <a:graphic>
            <a:graphicData uri="http://schemas.openxmlformats.org/presentationml/2006/ole">
              <p:oleObj spid="_x0000_s110631" name="公式" r:id="rId15" imgW="152268" imgH="164957" progId="Equation.3">
                <p:embed/>
              </p:oleObj>
            </a:graphicData>
          </a:graphic>
        </p:graphicFrame>
        <p:sp>
          <p:nvSpPr>
            <p:cNvPr id="110634" name="Line 56"/>
            <p:cNvSpPr>
              <a:spLocks noChangeShapeType="1"/>
            </p:cNvSpPr>
            <p:nvPr/>
          </p:nvSpPr>
          <p:spPr bwMode="auto">
            <a:xfrm>
              <a:off x="3587" y="3200"/>
              <a:ext cx="317" cy="0"/>
            </a:xfrm>
            <a:prstGeom prst="line">
              <a:avLst/>
            </a:prstGeom>
            <a:noFill/>
            <a:ln w="12700">
              <a:solidFill>
                <a:schemeClr val="tx1"/>
              </a:solidFill>
              <a:round/>
              <a:headEnd/>
              <a:tailEnd/>
            </a:ln>
          </p:spPr>
          <p:txBody>
            <a:bodyPr/>
            <a:lstStyle/>
            <a:p>
              <a:endParaRPr lang="zh-CN" altLang="en-US"/>
            </a:p>
          </p:txBody>
        </p:sp>
        <p:grpSp>
          <p:nvGrpSpPr>
            <p:cNvPr id="110635" name="Group 57"/>
            <p:cNvGrpSpPr>
              <a:grpSpLocks/>
            </p:cNvGrpSpPr>
            <p:nvPr/>
          </p:nvGrpSpPr>
          <p:grpSpPr bwMode="auto">
            <a:xfrm>
              <a:off x="3906" y="3015"/>
              <a:ext cx="218" cy="366"/>
              <a:chOff x="1143" y="1378"/>
              <a:chExt cx="218" cy="366"/>
            </a:xfrm>
          </p:grpSpPr>
          <p:sp>
            <p:nvSpPr>
              <p:cNvPr id="110641" name="Line 58"/>
              <p:cNvSpPr>
                <a:spLocks noChangeShapeType="1"/>
              </p:cNvSpPr>
              <p:nvPr/>
            </p:nvSpPr>
            <p:spPr bwMode="auto">
              <a:xfrm>
                <a:off x="1143" y="1378"/>
                <a:ext cx="0" cy="359"/>
              </a:xfrm>
              <a:prstGeom prst="line">
                <a:avLst/>
              </a:prstGeom>
              <a:noFill/>
              <a:ln w="38100">
                <a:solidFill>
                  <a:srgbClr val="FF0000"/>
                </a:solidFill>
                <a:round/>
                <a:headEnd/>
                <a:tailEnd/>
              </a:ln>
            </p:spPr>
            <p:txBody>
              <a:bodyPr/>
              <a:lstStyle/>
              <a:p>
                <a:endParaRPr lang="zh-CN" altLang="en-US"/>
              </a:p>
            </p:txBody>
          </p:sp>
          <p:sp>
            <p:nvSpPr>
              <p:cNvPr id="110642" name="Line 59"/>
              <p:cNvSpPr>
                <a:spLocks noChangeShapeType="1"/>
              </p:cNvSpPr>
              <p:nvPr/>
            </p:nvSpPr>
            <p:spPr bwMode="auto">
              <a:xfrm flipV="1">
                <a:off x="1143" y="1403"/>
                <a:ext cx="218" cy="109"/>
              </a:xfrm>
              <a:prstGeom prst="line">
                <a:avLst/>
              </a:prstGeom>
              <a:noFill/>
              <a:ln w="12700">
                <a:solidFill>
                  <a:srgbClr val="FF0000"/>
                </a:solidFill>
                <a:round/>
                <a:headEnd/>
                <a:tailEnd/>
              </a:ln>
            </p:spPr>
            <p:txBody>
              <a:bodyPr/>
              <a:lstStyle/>
              <a:p>
                <a:endParaRPr lang="zh-CN" altLang="en-US"/>
              </a:p>
            </p:txBody>
          </p:sp>
          <p:sp>
            <p:nvSpPr>
              <p:cNvPr id="110643" name="Line 60"/>
              <p:cNvSpPr>
                <a:spLocks noChangeShapeType="1"/>
              </p:cNvSpPr>
              <p:nvPr/>
            </p:nvSpPr>
            <p:spPr bwMode="auto">
              <a:xfrm>
                <a:off x="1145" y="1636"/>
                <a:ext cx="216" cy="108"/>
              </a:xfrm>
              <a:prstGeom prst="line">
                <a:avLst/>
              </a:prstGeom>
              <a:noFill/>
              <a:ln w="12700">
                <a:solidFill>
                  <a:srgbClr val="FF0000"/>
                </a:solidFill>
                <a:round/>
                <a:headEnd/>
                <a:tailEnd type="triangle" w="med" len="lg"/>
              </a:ln>
            </p:spPr>
            <p:txBody>
              <a:bodyPr/>
              <a:lstStyle/>
              <a:p>
                <a:endParaRPr lang="zh-CN" altLang="en-US"/>
              </a:p>
            </p:txBody>
          </p:sp>
        </p:grpSp>
        <p:sp>
          <p:nvSpPr>
            <p:cNvPr id="110636" name="Line 61"/>
            <p:cNvSpPr>
              <a:spLocks noChangeShapeType="1"/>
            </p:cNvSpPr>
            <p:nvPr/>
          </p:nvSpPr>
          <p:spPr bwMode="auto">
            <a:xfrm flipV="1">
              <a:off x="4124" y="2820"/>
              <a:ext cx="0" cy="229"/>
            </a:xfrm>
            <a:prstGeom prst="line">
              <a:avLst/>
            </a:prstGeom>
            <a:noFill/>
            <a:ln w="12700">
              <a:solidFill>
                <a:schemeClr val="tx1"/>
              </a:solidFill>
              <a:round/>
              <a:headEnd/>
              <a:tailEnd/>
            </a:ln>
          </p:spPr>
          <p:txBody>
            <a:bodyPr/>
            <a:lstStyle/>
            <a:p>
              <a:endParaRPr lang="zh-CN" altLang="en-US"/>
            </a:p>
          </p:txBody>
        </p:sp>
        <p:sp>
          <p:nvSpPr>
            <p:cNvPr id="110637" name="Line 62"/>
            <p:cNvSpPr>
              <a:spLocks noChangeShapeType="1"/>
            </p:cNvSpPr>
            <p:nvPr/>
          </p:nvSpPr>
          <p:spPr bwMode="auto">
            <a:xfrm>
              <a:off x="4124" y="3379"/>
              <a:ext cx="0" cy="194"/>
            </a:xfrm>
            <a:prstGeom prst="line">
              <a:avLst/>
            </a:prstGeom>
            <a:noFill/>
            <a:ln w="12700">
              <a:solidFill>
                <a:schemeClr val="tx1"/>
              </a:solidFill>
              <a:round/>
              <a:headEnd/>
              <a:tailEnd/>
            </a:ln>
          </p:spPr>
          <p:txBody>
            <a:bodyPr/>
            <a:lstStyle/>
            <a:p>
              <a:endParaRPr lang="zh-CN" altLang="en-US"/>
            </a:p>
          </p:txBody>
        </p:sp>
        <p:graphicFrame>
          <p:nvGraphicFramePr>
            <p:cNvPr id="110605" name="Object 63"/>
            <p:cNvGraphicFramePr>
              <a:graphicFrameLocks noChangeAspect="1"/>
            </p:cNvGraphicFramePr>
            <p:nvPr/>
          </p:nvGraphicFramePr>
          <p:xfrm>
            <a:off x="3439" y="3083"/>
            <a:ext cx="139" cy="187"/>
          </p:xfrm>
          <a:graphic>
            <a:graphicData uri="http://schemas.openxmlformats.org/presentationml/2006/ole">
              <p:oleObj spid="_x0000_s110632" name="公式" r:id="rId16" imgW="126725" imgH="177415" progId="Equation.3">
                <p:embed/>
              </p:oleObj>
            </a:graphicData>
          </a:graphic>
        </p:graphicFrame>
        <p:sp>
          <p:nvSpPr>
            <p:cNvPr id="110638" name="Oval 64"/>
            <p:cNvSpPr>
              <a:spLocks noChangeArrowheads="1"/>
            </p:cNvSpPr>
            <p:nvPr/>
          </p:nvSpPr>
          <p:spPr bwMode="auto">
            <a:xfrm>
              <a:off x="3560" y="3159"/>
              <a:ext cx="68" cy="68"/>
            </a:xfrm>
            <a:prstGeom prst="ellipse">
              <a:avLst/>
            </a:prstGeom>
            <a:solidFill>
              <a:schemeClr val="bg1"/>
            </a:solidFill>
            <a:ln w="12700" algn="ctr">
              <a:solidFill>
                <a:schemeClr val="tx1"/>
              </a:solidFill>
              <a:round/>
              <a:headEnd/>
              <a:tailEnd/>
            </a:ln>
          </p:spPr>
          <p:txBody>
            <a:bodyPr wrap="none" anchor="ctr"/>
            <a:lstStyle/>
            <a:p>
              <a:endParaRPr lang="zh-CN" altLang="en-US"/>
            </a:p>
          </p:txBody>
        </p:sp>
        <p:graphicFrame>
          <p:nvGraphicFramePr>
            <p:cNvPr id="110606" name="Object 65"/>
            <p:cNvGraphicFramePr>
              <a:graphicFrameLocks noChangeAspect="1"/>
            </p:cNvGraphicFramePr>
            <p:nvPr/>
          </p:nvGraphicFramePr>
          <p:xfrm>
            <a:off x="4070" y="3608"/>
            <a:ext cx="130" cy="152"/>
          </p:xfrm>
          <a:graphic>
            <a:graphicData uri="http://schemas.openxmlformats.org/presentationml/2006/ole">
              <p:oleObj spid="_x0000_s110633" name="公式" r:id="rId17" imgW="114201" imgH="139579" progId="Equation.3">
                <p:embed/>
              </p:oleObj>
            </a:graphicData>
          </a:graphic>
        </p:graphicFrame>
        <p:sp>
          <p:nvSpPr>
            <p:cNvPr id="110639" name="Oval 66"/>
            <p:cNvSpPr>
              <a:spLocks noChangeArrowheads="1"/>
            </p:cNvSpPr>
            <p:nvPr/>
          </p:nvSpPr>
          <p:spPr bwMode="auto">
            <a:xfrm>
              <a:off x="4089" y="3540"/>
              <a:ext cx="68" cy="68"/>
            </a:xfrm>
            <a:prstGeom prst="ellipse">
              <a:avLst/>
            </a:prstGeom>
            <a:solidFill>
              <a:schemeClr val="bg1"/>
            </a:solidFill>
            <a:ln w="12700" algn="ctr">
              <a:solidFill>
                <a:schemeClr val="tx1"/>
              </a:solidFill>
              <a:round/>
              <a:headEnd/>
              <a:tailEnd/>
            </a:ln>
          </p:spPr>
          <p:txBody>
            <a:bodyPr wrap="none" anchor="ctr"/>
            <a:lstStyle/>
            <a:p>
              <a:endParaRPr lang="zh-CN" altLang="en-US"/>
            </a:p>
          </p:txBody>
        </p:sp>
        <p:graphicFrame>
          <p:nvGraphicFramePr>
            <p:cNvPr id="110607" name="Object 67"/>
            <p:cNvGraphicFramePr>
              <a:graphicFrameLocks noChangeAspect="1"/>
            </p:cNvGraphicFramePr>
            <p:nvPr/>
          </p:nvGraphicFramePr>
          <p:xfrm>
            <a:off x="4065" y="2619"/>
            <a:ext cx="135" cy="159"/>
          </p:xfrm>
          <a:graphic>
            <a:graphicData uri="http://schemas.openxmlformats.org/presentationml/2006/ole">
              <p:oleObj spid="_x0000_s110634" name="公式" r:id="rId18" imgW="114201" imgH="139579" progId="Equation.3">
                <p:embed/>
              </p:oleObj>
            </a:graphicData>
          </a:graphic>
        </p:graphicFrame>
        <p:sp>
          <p:nvSpPr>
            <p:cNvPr id="110640" name="Oval 68"/>
            <p:cNvSpPr>
              <a:spLocks noChangeArrowheads="1"/>
            </p:cNvSpPr>
            <p:nvPr/>
          </p:nvSpPr>
          <p:spPr bwMode="auto">
            <a:xfrm>
              <a:off x="4090" y="2778"/>
              <a:ext cx="68" cy="68"/>
            </a:xfrm>
            <a:prstGeom prst="ellipse">
              <a:avLst/>
            </a:prstGeom>
            <a:solidFill>
              <a:schemeClr val="bg1"/>
            </a:solidFill>
            <a:ln w="12700" algn="ctr">
              <a:solidFill>
                <a:schemeClr val="tx1"/>
              </a:solidFill>
              <a:round/>
              <a:headEnd/>
              <a:tailEnd/>
            </a:ln>
          </p:spPr>
          <p:txBody>
            <a:bodyPr wrap="none" anchor="ctr"/>
            <a:lstStyle/>
            <a:p>
              <a:endParaRPr lang="zh-CN" altLang="en-US"/>
            </a:p>
          </p:txBody>
        </p:sp>
      </p:grpSp>
      <p:sp>
        <p:nvSpPr>
          <p:cNvPr id="293957" name="AutoShape 69"/>
          <p:cNvSpPr>
            <a:spLocks noChangeArrowheads="1"/>
          </p:cNvSpPr>
          <p:nvPr/>
        </p:nvSpPr>
        <p:spPr bwMode="auto">
          <a:xfrm>
            <a:off x="7031038" y="2303463"/>
            <a:ext cx="563562" cy="282575"/>
          </a:xfrm>
          <a:prstGeom prst="rightArrow">
            <a:avLst>
              <a:gd name="adj1" fmla="val 50000"/>
              <a:gd name="adj2" fmla="val 49860"/>
            </a:avLst>
          </a:prstGeom>
          <a:solidFill>
            <a:srgbClr val="FFFF99"/>
          </a:solidFill>
          <a:ln w="12700" algn="ctr">
            <a:solidFill>
              <a:schemeClr val="tx1"/>
            </a:solidFill>
            <a:miter lim="800000"/>
            <a:headEnd/>
            <a:tailEnd/>
          </a:ln>
        </p:spPr>
        <p:txBody>
          <a:bodyPr wrap="none" anchor="ctr"/>
          <a:lstStyle/>
          <a:p>
            <a:endParaRPr lang="zh-CN" altLang="en-US"/>
          </a:p>
        </p:txBody>
      </p:sp>
      <p:graphicFrame>
        <p:nvGraphicFramePr>
          <p:cNvPr id="293958" name="Object 70"/>
          <p:cNvGraphicFramePr>
            <a:graphicFrameLocks noChangeAspect="1"/>
          </p:cNvGraphicFramePr>
          <p:nvPr/>
        </p:nvGraphicFramePr>
        <p:xfrm>
          <a:off x="8161338" y="1962150"/>
          <a:ext cx="644525" cy="296863"/>
        </p:xfrm>
        <a:graphic>
          <a:graphicData uri="http://schemas.openxmlformats.org/presentationml/2006/ole">
            <p:oleObj spid="_x0000_s110635" name="公式" r:id="rId19" imgW="368140" imgH="177723" progId="Equation.3">
              <p:embed/>
            </p:oleObj>
          </a:graphicData>
        </a:graphic>
      </p:graphicFrame>
      <p:graphicFrame>
        <p:nvGraphicFramePr>
          <p:cNvPr id="293959" name="Object 71"/>
          <p:cNvGraphicFramePr>
            <a:graphicFrameLocks noChangeAspect="1"/>
          </p:cNvGraphicFramePr>
          <p:nvPr/>
        </p:nvGraphicFramePr>
        <p:xfrm>
          <a:off x="5819775" y="1614488"/>
          <a:ext cx="606425" cy="279400"/>
        </p:xfrm>
        <a:graphic>
          <a:graphicData uri="http://schemas.openxmlformats.org/presentationml/2006/ole">
            <p:oleObj spid="_x0000_s110636" name="公式" r:id="rId20" imgW="368140" imgH="177723" progId="Equation.3">
              <p:embed/>
            </p:oleObj>
          </a:graphicData>
        </a:graphic>
      </p:graphicFrame>
      <p:sp>
        <p:nvSpPr>
          <p:cNvPr id="293960" name="Text Box 72"/>
          <p:cNvSpPr txBox="1">
            <a:spLocks noChangeArrowheads="1"/>
          </p:cNvSpPr>
          <p:nvPr/>
        </p:nvSpPr>
        <p:spPr bwMode="auto">
          <a:xfrm>
            <a:off x="95250" y="942975"/>
            <a:ext cx="2743200" cy="457200"/>
          </a:xfrm>
          <a:prstGeom prst="rect">
            <a:avLst/>
          </a:prstGeom>
          <a:solidFill>
            <a:schemeClr val="bg1"/>
          </a:solidFill>
          <a:ln w="9525" algn="ctr">
            <a:noFill/>
            <a:miter lim="800000"/>
            <a:headEnd/>
            <a:tailEnd/>
          </a:ln>
        </p:spPr>
        <p:txBody>
          <a:bodyPr lIns="90000" tIns="46800" rIns="90000" bIns="46800">
            <a:spAutoFit/>
          </a:bodyPr>
          <a:lstStyle/>
          <a:p>
            <a:pPr>
              <a:spcBef>
                <a:spcPct val="50000"/>
              </a:spcBef>
            </a:pPr>
            <a:r>
              <a:rPr lang="en-US" altLang="zh-CN" sz="2400">
                <a:latin typeface="宋体" pitchFamily="2" charset="-122"/>
              </a:rPr>
              <a:t>①</a:t>
            </a:r>
            <a:r>
              <a:rPr lang="zh-CN" altLang="en-US" sz="2400"/>
              <a:t>电流放大系数</a:t>
            </a:r>
            <a:r>
              <a:rPr lang="el-GR" altLang="zh-CN" sz="2400">
                <a:latin typeface="宋体" pitchFamily="2" charset="-122"/>
              </a:rPr>
              <a:t>β</a:t>
            </a:r>
          </a:p>
        </p:txBody>
      </p:sp>
      <p:graphicFrame>
        <p:nvGraphicFramePr>
          <p:cNvPr id="293964" name="Object 76"/>
          <p:cNvGraphicFramePr>
            <a:graphicFrameLocks noChangeAspect="1"/>
          </p:cNvGraphicFramePr>
          <p:nvPr/>
        </p:nvGraphicFramePr>
        <p:xfrm>
          <a:off x="881063" y="5108575"/>
          <a:ext cx="1463675" cy="512763"/>
        </p:xfrm>
        <a:graphic>
          <a:graphicData uri="http://schemas.openxmlformats.org/presentationml/2006/ole">
            <p:oleObj spid="_x0000_s110637" name="公式" r:id="rId21" imgW="609336" imgH="215806" progId="Equation.3">
              <p:embed/>
            </p:oleObj>
          </a:graphicData>
        </a:graphic>
      </p:graphicFrame>
      <p:graphicFrame>
        <p:nvGraphicFramePr>
          <p:cNvPr id="293967" name="Object 79"/>
          <p:cNvGraphicFramePr>
            <a:graphicFrameLocks noChangeAspect="1"/>
          </p:cNvGraphicFramePr>
          <p:nvPr/>
        </p:nvGraphicFramePr>
        <p:xfrm>
          <a:off x="7313613" y="2541588"/>
          <a:ext cx="1060450" cy="360362"/>
        </p:xfrm>
        <a:graphic>
          <a:graphicData uri="http://schemas.openxmlformats.org/presentationml/2006/ole">
            <p:oleObj spid="_x0000_s110638" name="公式" r:id="rId22" imgW="609336" imgH="215806" progId="Equation.3">
              <p:embed/>
            </p:oleObj>
          </a:graphicData>
        </a:graphic>
      </p:graphicFrame>
      <p:sp>
        <p:nvSpPr>
          <p:cNvPr id="85" name="Text Box 194"/>
          <p:cNvSpPr txBox="1">
            <a:spLocks noChangeArrowheads="1"/>
          </p:cNvSpPr>
          <p:nvPr/>
        </p:nvSpPr>
        <p:spPr bwMode="auto">
          <a:xfrm>
            <a:off x="2825750" y="5187950"/>
            <a:ext cx="5119688" cy="463550"/>
          </a:xfrm>
          <a:prstGeom prst="rect">
            <a:avLst/>
          </a:prstGeom>
          <a:solidFill>
            <a:schemeClr val="bg1"/>
          </a:solidFill>
          <a:ln w="9525" algn="ctr">
            <a:noFill/>
            <a:miter lim="800000"/>
            <a:headEnd/>
            <a:tailEnd/>
          </a:ln>
        </p:spPr>
        <p:txBody>
          <a:bodyPr lIns="90000" tIns="46800" rIns="90000" bIns="46800">
            <a:spAutoFit/>
          </a:bodyPr>
          <a:lstStyle/>
          <a:p>
            <a:pPr>
              <a:spcBef>
                <a:spcPct val="50000"/>
              </a:spcBef>
            </a:pPr>
            <a:r>
              <a:rPr lang="zh-CN" altLang="en-US" sz="2400"/>
              <a:t>复合管具有很高的电流放大系数</a:t>
            </a:r>
          </a:p>
        </p:txBody>
      </p:sp>
      <p:graphicFrame>
        <p:nvGraphicFramePr>
          <p:cNvPr id="110677" name="Object 85"/>
          <p:cNvGraphicFramePr>
            <a:graphicFrameLocks noChangeAspect="1"/>
          </p:cNvGraphicFramePr>
          <p:nvPr/>
        </p:nvGraphicFramePr>
        <p:xfrm>
          <a:off x="325438" y="2357438"/>
          <a:ext cx="2817812" cy="528637"/>
        </p:xfrm>
        <a:graphic>
          <a:graphicData uri="http://schemas.openxmlformats.org/presentationml/2006/ole">
            <p:oleObj spid="_x0000_s110639" name="Equation" r:id="rId23" imgW="1219200" imgH="228600" progId="Equation.DSMT4">
              <p:embed/>
            </p:oleObj>
          </a:graphicData>
        </a:graphic>
      </p:graphicFrame>
      <p:graphicFrame>
        <p:nvGraphicFramePr>
          <p:cNvPr id="110678" name="Object 86"/>
          <p:cNvGraphicFramePr>
            <a:graphicFrameLocks noChangeAspect="1"/>
          </p:cNvGraphicFramePr>
          <p:nvPr/>
        </p:nvGraphicFramePr>
        <p:xfrm>
          <a:off x="285750" y="1643063"/>
          <a:ext cx="1773238" cy="550862"/>
        </p:xfrm>
        <a:graphic>
          <a:graphicData uri="http://schemas.openxmlformats.org/presentationml/2006/ole">
            <p:oleObj spid="_x0000_s110640" name="Equation" r:id="rId24" imgW="736600" imgH="228600" progId="Equation.DSMT4">
              <p:embed/>
            </p:oleObj>
          </a:graphicData>
        </a:graphic>
      </p:graphicFrame>
      <p:graphicFrame>
        <p:nvGraphicFramePr>
          <p:cNvPr id="110679" name="Object 87"/>
          <p:cNvGraphicFramePr>
            <a:graphicFrameLocks noChangeAspect="1"/>
          </p:cNvGraphicFramePr>
          <p:nvPr/>
        </p:nvGraphicFramePr>
        <p:xfrm>
          <a:off x="365125" y="3032125"/>
          <a:ext cx="992188" cy="615950"/>
        </p:xfrm>
        <a:graphic>
          <a:graphicData uri="http://schemas.openxmlformats.org/presentationml/2006/ole">
            <p:oleObj spid="_x0000_s110641" name="Equation" r:id="rId25" imgW="368300" imgH="228600" progId="Equation.DSMT4">
              <p:embed/>
            </p:oleObj>
          </a:graphicData>
        </a:graphic>
      </p:graphicFrame>
      <p:graphicFrame>
        <p:nvGraphicFramePr>
          <p:cNvPr id="110680" name="Object 88"/>
          <p:cNvGraphicFramePr>
            <a:graphicFrameLocks noChangeAspect="1"/>
          </p:cNvGraphicFramePr>
          <p:nvPr/>
        </p:nvGraphicFramePr>
        <p:xfrm>
          <a:off x="306388" y="4175125"/>
          <a:ext cx="2619375" cy="523875"/>
        </p:xfrm>
        <a:graphic>
          <a:graphicData uri="http://schemas.openxmlformats.org/presentationml/2006/ole">
            <p:oleObj spid="_x0000_s110642" name="Equation" r:id="rId26" imgW="1143000" imgH="228600" progId="Equation.DSMT4">
              <p:embed/>
            </p:oleObj>
          </a:graphicData>
        </a:graphic>
      </p:graphicFrame>
      <p:graphicFrame>
        <p:nvGraphicFramePr>
          <p:cNvPr id="110681" name="Object 89"/>
          <p:cNvGraphicFramePr>
            <a:graphicFrameLocks noChangeAspect="1"/>
          </p:cNvGraphicFramePr>
          <p:nvPr/>
        </p:nvGraphicFramePr>
        <p:xfrm>
          <a:off x="3579813" y="4064000"/>
          <a:ext cx="4344987" cy="511175"/>
        </p:xfrm>
        <a:graphic>
          <a:graphicData uri="http://schemas.openxmlformats.org/presentationml/2006/ole">
            <p:oleObj spid="_x0000_s110643" name="Equation" r:id="rId27" imgW="1943100" imgH="228600" progId="Equation.DSMT4">
              <p:embed/>
            </p:oleObj>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93960"/>
                                        </p:tgtEl>
                                        <p:attrNameLst>
                                          <p:attrName>style.visibility</p:attrName>
                                        </p:attrNameLst>
                                      </p:cBhvr>
                                      <p:to>
                                        <p:strVal val="visible"/>
                                      </p:to>
                                    </p:set>
                                    <p:animEffect transition="in" filter="blinds(horizontal)">
                                      <p:cBhvr>
                                        <p:cTn id="7" dur="500"/>
                                        <p:tgtEl>
                                          <p:spTgt spid="293960"/>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linds(horizontal)">
                                      <p:cBhvr>
                                        <p:cTn id="12" dur="500"/>
                                        <p:tgtEl>
                                          <p:spTgt spid="8"/>
                                        </p:tgtEl>
                                      </p:cBhvr>
                                    </p:animEffect>
                                  </p:childTnLst>
                                </p:cTn>
                              </p:par>
                              <p:par>
                                <p:cTn id="13" presetID="3" presetClass="entr" presetSubtype="10" fill="hold" nodeType="withEffect">
                                  <p:stCondLst>
                                    <p:cond delay="0"/>
                                  </p:stCondLst>
                                  <p:childTnLst>
                                    <p:set>
                                      <p:cBhvr>
                                        <p:cTn id="14" dur="1" fill="hold">
                                          <p:stCondLst>
                                            <p:cond delay="0"/>
                                          </p:stCondLst>
                                        </p:cTn>
                                        <p:tgtEl>
                                          <p:spTgt spid="293911"/>
                                        </p:tgtEl>
                                        <p:attrNameLst>
                                          <p:attrName>style.visibility</p:attrName>
                                        </p:attrNameLst>
                                      </p:cBhvr>
                                      <p:to>
                                        <p:strVal val="visible"/>
                                      </p:to>
                                    </p:set>
                                    <p:animEffect transition="in" filter="blinds(horizontal)">
                                      <p:cBhvr>
                                        <p:cTn id="15" dur="500"/>
                                        <p:tgtEl>
                                          <p:spTgt spid="293911"/>
                                        </p:tgtEl>
                                      </p:cBhvr>
                                    </p:animEffect>
                                  </p:childTnLst>
                                </p:cTn>
                              </p:par>
                              <p:par>
                                <p:cTn id="16" presetID="3" presetClass="entr" presetSubtype="10" fill="hold" nodeType="withEffect">
                                  <p:stCondLst>
                                    <p:cond delay="0"/>
                                  </p:stCondLst>
                                  <p:childTnLst>
                                    <p:set>
                                      <p:cBhvr>
                                        <p:cTn id="17" dur="1" fill="hold">
                                          <p:stCondLst>
                                            <p:cond delay="0"/>
                                          </p:stCondLst>
                                        </p:cTn>
                                        <p:tgtEl>
                                          <p:spTgt spid="293959"/>
                                        </p:tgtEl>
                                        <p:attrNameLst>
                                          <p:attrName>style.visibility</p:attrName>
                                        </p:attrNameLst>
                                      </p:cBhvr>
                                      <p:to>
                                        <p:strVal val="visible"/>
                                      </p:to>
                                    </p:set>
                                    <p:animEffect transition="in" filter="blinds(horizontal)">
                                      <p:cBhvr>
                                        <p:cTn id="18" dur="500"/>
                                        <p:tgtEl>
                                          <p:spTgt spid="293959"/>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293957"/>
                                        </p:tgtEl>
                                        <p:attrNameLst>
                                          <p:attrName>style.visibility</p:attrName>
                                        </p:attrNameLst>
                                      </p:cBhvr>
                                      <p:to>
                                        <p:strVal val="visible"/>
                                      </p:to>
                                    </p:set>
                                    <p:animEffect transition="in" filter="blinds(horizontal)">
                                      <p:cBhvr>
                                        <p:cTn id="23" dur="500"/>
                                        <p:tgtEl>
                                          <p:spTgt spid="293957"/>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nodeType="click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blinds(horizontal)">
                                      <p:cBhvr>
                                        <p:cTn id="28" dur="500"/>
                                        <p:tgtEl>
                                          <p:spTgt spid="16"/>
                                        </p:tgtEl>
                                      </p:cBhvr>
                                    </p:animEffect>
                                  </p:childTnLst>
                                </p:cTn>
                              </p:par>
                              <p:par>
                                <p:cTn id="29" presetID="3" presetClass="entr" presetSubtype="10" fill="hold" nodeType="withEffect">
                                  <p:stCondLst>
                                    <p:cond delay="0"/>
                                  </p:stCondLst>
                                  <p:childTnLst>
                                    <p:set>
                                      <p:cBhvr>
                                        <p:cTn id="30" dur="1" fill="hold">
                                          <p:stCondLst>
                                            <p:cond delay="0"/>
                                          </p:stCondLst>
                                        </p:cTn>
                                        <p:tgtEl>
                                          <p:spTgt spid="293958"/>
                                        </p:tgtEl>
                                        <p:attrNameLst>
                                          <p:attrName>style.visibility</p:attrName>
                                        </p:attrNameLst>
                                      </p:cBhvr>
                                      <p:to>
                                        <p:strVal val="visible"/>
                                      </p:to>
                                    </p:set>
                                    <p:animEffect transition="in" filter="blinds(horizontal)">
                                      <p:cBhvr>
                                        <p:cTn id="31" dur="500"/>
                                        <p:tgtEl>
                                          <p:spTgt spid="293958"/>
                                        </p:tgtEl>
                                      </p:cBhvr>
                                    </p:animEffect>
                                  </p:childTnLst>
                                </p:cTn>
                              </p:par>
                            </p:childTnLst>
                          </p:cTn>
                        </p:par>
                      </p:childTnLst>
                    </p:cTn>
                  </p:par>
                  <p:par>
                    <p:cTn id="32" fill="hold">
                      <p:stCondLst>
                        <p:cond delay="indefinite"/>
                      </p:stCondLst>
                      <p:childTnLst>
                        <p:par>
                          <p:cTn id="33" fill="hold">
                            <p:stCondLst>
                              <p:cond delay="0"/>
                            </p:stCondLst>
                            <p:childTnLst>
                              <p:par>
                                <p:cTn id="34" presetID="3" presetClass="entr" presetSubtype="10" fill="hold" nodeType="clickEffect">
                                  <p:stCondLst>
                                    <p:cond delay="0"/>
                                  </p:stCondLst>
                                  <p:childTnLst>
                                    <p:set>
                                      <p:cBhvr>
                                        <p:cTn id="35" dur="1" fill="hold">
                                          <p:stCondLst>
                                            <p:cond delay="0"/>
                                          </p:stCondLst>
                                        </p:cTn>
                                        <p:tgtEl>
                                          <p:spTgt spid="2"/>
                                        </p:tgtEl>
                                        <p:attrNameLst>
                                          <p:attrName>style.visibility</p:attrName>
                                        </p:attrNameLst>
                                      </p:cBhvr>
                                      <p:to>
                                        <p:strVal val="visible"/>
                                      </p:to>
                                    </p:set>
                                    <p:animEffect transition="in" filter="blinds(horizontal)">
                                      <p:cBhvr>
                                        <p:cTn id="36" dur="500"/>
                                        <p:tgtEl>
                                          <p:spTgt spid="2"/>
                                        </p:tgtEl>
                                      </p:cBhvr>
                                    </p:animEffect>
                                  </p:childTnLst>
                                </p:cTn>
                              </p:par>
                            </p:childTnLst>
                          </p:cTn>
                        </p:par>
                      </p:childTnLst>
                    </p:cTn>
                  </p:par>
                  <p:par>
                    <p:cTn id="37" fill="hold">
                      <p:stCondLst>
                        <p:cond delay="indefinite"/>
                      </p:stCondLst>
                      <p:childTnLst>
                        <p:par>
                          <p:cTn id="38" fill="hold">
                            <p:stCondLst>
                              <p:cond delay="0"/>
                            </p:stCondLst>
                            <p:childTnLst>
                              <p:par>
                                <p:cTn id="39" presetID="3" presetClass="entr" presetSubtype="10" fill="hold" nodeType="clickEffect">
                                  <p:stCondLst>
                                    <p:cond delay="0"/>
                                  </p:stCondLst>
                                  <p:childTnLst>
                                    <p:set>
                                      <p:cBhvr>
                                        <p:cTn id="40" dur="1" fill="hold">
                                          <p:stCondLst>
                                            <p:cond delay="0"/>
                                          </p:stCondLst>
                                        </p:cTn>
                                        <p:tgtEl>
                                          <p:spTgt spid="3"/>
                                        </p:tgtEl>
                                        <p:attrNameLst>
                                          <p:attrName>style.visibility</p:attrName>
                                        </p:attrNameLst>
                                      </p:cBhvr>
                                      <p:to>
                                        <p:strVal val="visible"/>
                                      </p:to>
                                    </p:set>
                                    <p:animEffect transition="in" filter="blinds(horizontal)">
                                      <p:cBhvr>
                                        <p:cTn id="41" dur="500"/>
                                        <p:tgtEl>
                                          <p:spTgt spid="3"/>
                                        </p:tgtEl>
                                      </p:cBhvr>
                                    </p:animEffect>
                                  </p:childTnLst>
                                </p:cTn>
                              </p:par>
                            </p:childTnLst>
                          </p:cTn>
                        </p:par>
                      </p:childTnLst>
                    </p:cTn>
                  </p:par>
                  <p:par>
                    <p:cTn id="42" fill="hold">
                      <p:stCondLst>
                        <p:cond delay="indefinite"/>
                      </p:stCondLst>
                      <p:childTnLst>
                        <p:par>
                          <p:cTn id="43" fill="hold">
                            <p:stCondLst>
                              <p:cond delay="0"/>
                            </p:stCondLst>
                            <p:childTnLst>
                              <p:par>
                                <p:cTn id="44" presetID="3" presetClass="entr" presetSubtype="10" fill="hold" nodeType="clickEffect">
                                  <p:stCondLst>
                                    <p:cond delay="0"/>
                                  </p:stCondLst>
                                  <p:childTnLst>
                                    <p:set>
                                      <p:cBhvr>
                                        <p:cTn id="45" dur="1" fill="hold">
                                          <p:stCondLst>
                                            <p:cond delay="0"/>
                                          </p:stCondLst>
                                        </p:cTn>
                                        <p:tgtEl>
                                          <p:spTgt spid="7"/>
                                        </p:tgtEl>
                                        <p:attrNameLst>
                                          <p:attrName>style.visibility</p:attrName>
                                        </p:attrNameLst>
                                      </p:cBhvr>
                                      <p:to>
                                        <p:strVal val="visible"/>
                                      </p:to>
                                    </p:set>
                                    <p:animEffect transition="in" filter="blinds(horizontal)">
                                      <p:cBhvr>
                                        <p:cTn id="46" dur="500"/>
                                        <p:tgtEl>
                                          <p:spTgt spid="7"/>
                                        </p:tgtEl>
                                      </p:cBhvr>
                                    </p:animEffect>
                                  </p:childTnLst>
                                </p:cTn>
                              </p:par>
                            </p:childTnLst>
                          </p:cTn>
                        </p:par>
                      </p:childTnLst>
                    </p:cTn>
                  </p:par>
                  <p:par>
                    <p:cTn id="47" fill="hold">
                      <p:stCondLst>
                        <p:cond delay="indefinite"/>
                      </p:stCondLst>
                      <p:childTnLst>
                        <p:par>
                          <p:cTn id="48" fill="hold">
                            <p:stCondLst>
                              <p:cond delay="0"/>
                            </p:stCondLst>
                            <p:childTnLst>
                              <p:par>
                                <p:cTn id="49" presetID="3" presetClass="entr" presetSubtype="10" fill="hold" nodeType="clickEffect">
                                  <p:stCondLst>
                                    <p:cond delay="0"/>
                                  </p:stCondLst>
                                  <p:childTnLst>
                                    <p:set>
                                      <p:cBhvr>
                                        <p:cTn id="50" dur="1" fill="hold">
                                          <p:stCondLst>
                                            <p:cond delay="0"/>
                                          </p:stCondLst>
                                        </p:cTn>
                                        <p:tgtEl>
                                          <p:spTgt spid="5"/>
                                        </p:tgtEl>
                                        <p:attrNameLst>
                                          <p:attrName>style.visibility</p:attrName>
                                        </p:attrNameLst>
                                      </p:cBhvr>
                                      <p:to>
                                        <p:strVal val="visible"/>
                                      </p:to>
                                    </p:set>
                                    <p:animEffect transition="in" filter="blinds(horizontal)">
                                      <p:cBhvr>
                                        <p:cTn id="51" dur="500"/>
                                        <p:tgtEl>
                                          <p:spTgt spid="5"/>
                                        </p:tgtEl>
                                      </p:cBhvr>
                                    </p:animEffect>
                                  </p:childTnLst>
                                </p:cTn>
                              </p:par>
                            </p:childTnLst>
                          </p:cTn>
                        </p:par>
                      </p:childTnLst>
                    </p:cTn>
                  </p:par>
                  <p:par>
                    <p:cTn id="52" fill="hold">
                      <p:stCondLst>
                        <p:cond delay="indefinite"/>
                      </p:stCondLst>
                      <p:childTnLst>
                        <p:par>
                          <p:cTn id="53" fill="hold">
                            <p:stCondLst>
                              <p:cond delay="0"/>
                            </p:stCondLst>
                            <p:childTnLst>
                              <p:par>
                                <p:cTn id="54" presetID="3" presetClass="entr" presetSubtype="10" fill="hold" nodeType="clickEffect">
                                  <p:stCondLst>
                                    <p:cond delay="0"/>
                                  </p:stCondLst>
                                  <p:childTnLst>
                                    <p:set>
                                      <p:cBhvr>
                                        <p:cTn id="55" dur="1" fill="hold">
                                          <p:stCondLst>
                                            <p:cond delay="0"/>
                                          </p:stCondLst>
                                        </p:cTn>
                                        <p:tgtEl>
                                          <p:spTgt spid="6"/>
                                        </p:tgtEl>
                                        <p:attrNameLst>
                                          <p:attrName>style.visibility</p:attrName>
                                        </p:attrNameLst>
                                      </p:cBhvr>
                                      <p:to>
                                        <p:strVal val="visible"/>
                                      </p:to>
                                    </p:set>
                                    <p:animEffect transition="in" filter="blinds(horizontal)">
                                      <p:cBhvr>
                                        <p:cTn id="56" dur="500"/>
                                        <p:tgtEl>
                                          <p:spTgt spid="6"/>
                                        </p:tgtEl>
                                      </p:cBhvr>
                                    </p:animEffect>
                                  </p:childTnLst>
                                </p:cTn>
                              </p:par>
                              <p:par>
                                <p:cTn id="57" presetID="3" presetClass="entr" presetSubtype="10" fill="hold" nodeType="withEffect">
                                  <p:stCondLst>
                                    <p:cond delay="0"/>
                                  </p:stCondLst>
                                  <p:childTnLst>
                                    <p:set>
                                      <p:cBhvr>
                                        <p:cTn id="58" dur="1" fill="hold">
                                          <p:stCondLst>
                                            <p:cond delay="0"/>
                                          </p:stCondLst>
                                        </p:cTn>
                                        <p:tgtEl>
                                          <p:spTgt spid="4"/>
                                        </p:tgtEl>
                                        <p:attrNameLst>
                                          <p:attrName>style.visibility</p:attrName>
                                        </p:attrNameLst>
                                      </p:cBhvr>
                                      <p:to>
                                        <p:strVal val="visible"/>
                                      </p:to>
                                    </p:set>
                                    <p:animEffect transition="in" filter="blinds(horizontal)">
                                      <p:cBhvr>
                                        <p:cTn id="59" dur="500"/>
                                        <p:tgtEl>
                                          <p:spTgt spid="4"/>
                                        </p:tgtEl>
                                      </p:cBhvr>
                                    </p:animEffec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nodeType="clickEffect">
                                  <p:stCondLst>
                                    <p:cond delay="0"/>
                                  </p:stCondLst>
                                  <p:childTnLst>
                                    <p:set>
                                      <p:cBhvr>
                                        <p:cTn id="63" dur="1" fill="hold">
                                          <p:stCondLst>
                                            <p:cond delay="0"/>
                                          </p:stCondLst>
                                        </p:cTn>
                                        <p:tgtEl>
                                          <p:spTgt spid="110678"/>
                                        </p:tgtEl>
                                        <p:attrNameLst>
                                          <p:attrName>style.visibility</p:attrName>
                                        </p:attrNameLst>
                                      </p:cBhvr>
                                      <p:to>
                                        <p:strVal val="visible"/>
                                      </p:to>
                                    </p:set>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nodeType="clickEffect">
                                  <p:stCondLst>
                                    <p:cond delay="0"/>
                                  </p:stCondLst>
                                  <p:childTnLst>
                                    <p:set>
                                      <p:cBhvr>
                                        <p:cTn id="67" dur="1" fill="hold">
                                          <p:stCondLst>
                                            <p:cond delay="0"/>
                                          </p:stCondLst>
                                        </p:cTn>
                                        <p:tgtEl>
                                          <p:spTgt spid="110677"/>
                                        </p:tgtEl>
                                        <p:attrNameLst>
                                          <p:attrName>style.visibility</p:attrName>
                                        </p:attrNameLst>
                                      </p:cBhvr>
                                      <p:to>
                                        <p:strVal val="visible"/>
                                      </p:to>
                                    </p:set>
                                  </p:childTnLst>
                                </p:cTn>
                              </p:par>
                            </p:childTnLst>
                          </p:cTn>
                        </p:par>
                      </p:childTnLst>
                    </p:cTn>
                  </p:par>
                  <p:par>
                    <p:cTn id="68" fill="hold">
                      <p:stCondLst>
                        <p:cond delay="indefinite"/>
                      </p:stCondLst>
                      <p:childTnLst>
                        <p:par>
                          <p:cTn id="69" fill="hold">
                            <p:stCondLst>
                              <p:cond delay="0"/>
                            </p:stCondLst>
                            <p:childTnLst>
                              <p:par>
                                <p:cTn id="70" presetID="1" presetClass="entr" presetSubtype="0" fill="hold" nodeType="clickEffect">
                                  <p:stCondLst>
                                    <p:cond delay="0"/>
                                  </p:stCondLst>
                                  <p:childTnLst>
                                    <p:set>
                                      <p:cBhvr>
                                        <p:cTn id="71" dur="1" fill="hold">
                                          <p:stCondLst>
                                            <p:cond delay="0"/>
                                          </p:stCondLst>
                                        </p:cTn>
                                        <p:tgtEl>
                                          <p:spTgt spid="110679"/>
                                        </p:tgtEl>
                                        <p:attrNameLst>
                                          <p:attrName>style.visibility</p:attrName>
                                        </p:attrNameLst>
                                      </p:cBhvr>
                                      <p:to>
                                        <p:strVal val="visible"/>
                                      </p:to>
                                    </p:set>
                                  </p:childTnLst>
                                </p:cTn>
                              </p:par>
                            </p:childTnLst>
                          </p:cTn>
                        </p:par>
                      </p:childTnLst>
                    </p:cTn>
                  </p:par>
                  <p:par>
                    <p:cTn id="72" fill="hold">
                      <p:stCondLst>
                        <p:cond delay="indefinite"/>
                      </p:stCondLst>
                      <p:childTnLst>
                        <p:par>
                          <p:cTn id="73" fill="hold">
                            <p:stCondLst>
                              <p:cond delay="0"/>
                            </p:stCondLst>
                            <p:childTnLst>
                              <p:par>
                                <p:cTn id="74" presetID="1" presetClass="entr" presetSubtype="0" fill="hold" nodeType="clickEffect">
                                  <p:stCondLst>
                                    <p:cond delay="0"/>
                                  </p:stCondLst>
                                  <p:childTnLst>
                                    <p:set>
                                      <p:cBhvr>
                                        <p:cTn id="75" dur="1" fill="hold">
                                          <p:stCondLst>
                                            <p:cond delay="0"/>
                                          </p:stCondLst>
                                        </p:cTn>
                                        <p:tgtEl>
                                          <p:spTgt spid="110680"/>
                                        </p:tgtEl>
                                        <p:attrNameLst>
                                          <p:attrName>style.visibility</p:attrName>
                                        </p:attrNameLst>
                                      </p:cBhvr>
                                      <p:to>
                                        <p:strVal val="visible"/>
                                      </p:to>
                                    </p:set>
                                  </p:childTnLst>
                                </p:cTn>
                              </p:par>
                            </p:childTnLst>
                          </p:cTn>
                        </p:par>
                      </p:childTnLst>
                    </p:cTn>
                  </p:par>
                  <p:par>
                    <p:cTn id="76" fill="hold">
                      <p:stCondLst>
                        <p:cond delay="indefinite"/>
                      </p:stCondLst>
                      <p:childTnLst>
                        <p:par>
                          <p:cTn id="77" fill="hold">
                            <p:stCondLst>
                              <p:cond delay="0"/>
                            </p:stCondLst>
                            <p:childTnLst>
                              <p:par>
                                <p:cTn id="78" presetID="1" presetClass="entr" presetSubtype="0" fill="hold" nodeType="clickEffect">
                                  <p:stCondLst>
                                    <p:cond delay="0"/>
                                  </p:stCondLst>
                                  <p:childTnLst>
                                    <p:set>
                                      <p:cBhvr>
                                        <p:cTn id="79" dur="1" fill="hold">
                                          <p:stCondLst>
                                            <p:cond delay="0"/>
                                          </p:stCondLst>
                                        </p:cTn>
                                        <p:tgtEl>
                                          <p:spTgt spid="110681"/>
                                        </p:tgtEl>
                                        <p:attrNameLst>
                                          <p:attrName>style.visibility</p:attrName>
                                        </p:attrNameLst>
                                      </p:cBhvr>
                                      <p:to>
                                        <p:strVal val="visible"/>
                                      </p:to>
                                    </p:set>
                                  </p:childTnLst>
                                </p:cTn>
                              </p:par>
                            </p:childTnLst>
                          </p:cTn>
                        </p:par>
                      </p:childTnLst>
                    </p:cTn>
                  </p:par>
                  <p:par>
                    <p:cTn id="80" fill="hold">
                      <p:stCondLst>
                        <p:cond delay="indefinite"/>
                      </p:stCondLst>
                      <p:childTnLst>
                        <p:par>
                          <p:cTn id="81" fill="hold">
                            <p:stCondLst>
                              <p:cond delay="0"/>
                            </p:stCondLst>
                            <p:childTnLst>
                              <p:par>
                                <p:cTn id="82" presetID="3" presetClass="entr" presetSubtype="10" fill="hold" nodeType="clickEffect">
                                  <p:stCondLst>
                                    <p:cond delay="0"/>
                                  </p:stCondLst>
                                  <p:childTnLst>
                                    <p:set>
                                      <p:cBhvr>
                                        <p:cTn id="83" dur="1" fill="hold">
                                          <p:stCondLst>
                                            <p:cond delay="0"/>
                                          </p:stCondLst>
                                        </p:cTn>
                                        <p:tgtEl>
                                          <p:spTgt spid="293964"/>
                                        </p:tgtEl>
                                        <p:attrNameLst>
                                          <p:attrName>style.visibility</p:attrName>
                                        </p:attrNameLst>
                                      </p:cBhvr>
                                      <p:to>
                                        <p:strVal val="visible"/>
                                      </p:to>
                                    </p:set>
                                    <p:animEffect transition="in" filter="blinds(horizontal)">
                                      <p:cBhvr>
                                        <p:cTn id="84" dur="500"/>
                                        <p:tgtEl>
                                          <p:spTgt spid="293964"/>
                                        </p:tgtEl>
                                      </p:cBhvr>
                                    </p:animEffect>
                                  </p:childTnLst>
                                </p:cTn>
                              </p:par>
                            </p:childTnLst>
                          </p:cTn>
                        </p:par>
                      </p:childTnLst>
                    </p:cTn>
                  </p:par>
                  <p:par>
                    <p:cTn id="85" fill="hold">
                      <p:stCondLst>
                        <p:cond delay="indefinite"/>
                      </p:stCondLst>
                      <p:childTnLst>
                        <p:par>
                          <p:cTn id="86" fill="hold">
                            <p:stCondLst>
                              <p:cond delay="0"/>
                            </p:stCondLst>
                            <p:childTnLst>
                              <p:par>
                                <p:cTn id="87" presetID="3" presetClass="entr" presetSubtype="10" fill="hold" grpId="0" nodeType="clickEffect">
                                  <p:stCondLst>
                                    <p:cond delay="0"/>
                                  </p:stCondLst>
                                  <p:childTnLst>
                                    <p:set>
                                      <p:cBhvr>
                                        <p:cTn id="88" dur="1" fill="hold">
                                          <p:stCondLst>
                                            <p:cond delay="0"/>
                                          </p:stCondLst>
                                        </p:cTn>
                                        <p:tgtEl>
                                          <p:spTgt spid="85"/>
                                        </p:tgtEl>
                                        <p:attrNameLst>
                                          <p:attrName>style.visibility</p:attrName>
                                        </p:attrNameLst>
                                      </p:cBhvr>
                                      <p:to>
                                        <p:strVal val="visible"/>
                                      </p:to>
                                    </p:set>
                                    <p:animEffect transition="in" filter="blinds(horizontal)">
                                      <p:cBhvr>
                                        <p:cTn id="89" dur="500"/>
                                        <p:tgtEl>
                                          <p:spTgt spid="85"/>
                                        </p:tgtEl>
                                      </p:cBhvr>
                                    </p:animEffect>
                                  </p:childTnLst>
                                </p:cTn>
                              </p:par>
                            </p:childTnLst>
                          </p:cTn>
                        </p:par>
                      </p:childTnLst>
                    </p:cTn>
                  </p:par>
                  <p:par>
                    <p:cTn id="90" fill="hold">
                      <p:stCondLst>
                        <p:cond delay="indefinite"/>
                      </p:stCondLst>
                      <p:childTnLst>
                        <p:par>
                          <p:cTn id="91" fill="hold">
                            <p:stCondLst>
                              <p:cond delay="0"/>
                            </p:stCondLst>
                            <p:childTnLst>
                              <p:par>
                                <p:cTn id="92" presetID="3" presetClass="entr" presetSubtype="10" fill="hold" nodeType="clickEffect">
                                  <p:stCondLst>
                                    <p:cond delay="0"/>
                                  </p:stCondLst>
                                  <p:childTnLst>
                                    <p:set>
                                      <p:cBhvr>
                                        <p:cTn id="93" dur="1" fill="hold">
                                          <p:stCondLst>
                                            <p:cond delay="0"/>
                                          </p:stCondLst>
                                        </p:cTn>
                                        <p:tgtEl>
                                          <p:spTgt spid="293967"/>
                                        </p:tgtEl>
                                        <p:attrNameLst>
                                          <p:attrName>style.visibility</p:attrName>
                                        </p:attrNameLst>
                                      </p:cBhvr>
                                      <p:to>
                                        <p:strVal val="visible"/>
                                      </p:to>
                                    </p:set>
                                    <p:animEffect transition="in" filter="blinds(horizontal)">
                                      <p:cBhvr>
                                        <p:cTn id="94" dur="500"/>
                                        <p:tgtEl>
                                          <p:spTgt spid="2939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3957" grpId="0" animBg="1"/>
      <p:bldP spid="293960" grpId="0" animBg="1"/>
      <p:bldP spid="85" grpId="0" animBg="1"/>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44" name="日期占位符 1"/>
          <p:cNvSpPr>
            <a:spLocks noGrp="1"/>
          </p:cNvSpPr>
          <p:nvPr>
            <p:ph type="dt" sz="quarter" idx="10"/>
          </p:nvPr>
        </p:nvSpPr>
        <p:spPr>
          <a:noFill/>
        </p:spPr>
        <p:txBody>
          <a:bodyPr/>
          <a:lstStyle/>
          <a:p>
            <a:fld id="{B0DE9900-0CCA-4BEE-8F9D-7EB84BA199A7}" type="datetime1">
              <a:rPr lang="zh-CN" altLang="en-US" smtClean="0">
                <a:latin typeface="Arial" pitchFamily="34" charset="0"/>
              </a:rPr>
              <a:pPr/>
              <a:t>2019-10-9</a:t>
            </a:fld>
            <a:endParaRPr lang="en-US" altLang="zh-CN" smtClean="0">
              <a:latin typeface="Arial" pitchFamily="34" charset="0"/>
            </a:endParaRPr>
          </a:p>
        </p:txBody>
      </p:sp>
      <p:sp>
        <p:nvSpPr>
          <p:cNvPr id="111645" name="页脚占位符 2"/>
          <p:cNvSpPr>
            <a:spLocks noGrp="1"/>
          </p:cNvSpPr>
          <p:nvPr>
            <p:ph type="ftr" sz="quarter" idx="11"/>
          </p:nvPr>
        </p:nvSpPr>
        <p:spPr>
          <a:noFill/>
        </p:spPr>
        <p:txBody>
          <a:bodyPr/>
          <a:lstStyle/>
          <a:p>
            <a:r>
              <a:rPr lang="en-US" altLang="zh-CN" smtClean="0">
                <a:latin typeface="Arial" pitchFamily="34" charset="0"/>
              </a:rPr>
              <a:t>电工电子教研室</a:t>
            </a:r>
          </a:p>
        </p:txBody>
      </p:sp>
      <p:sp>
        <p:nvSpPr>
          <p:cNvPr id="111646" name="灯片编号占位符 3"/>
          <p:cNvSpPr>
            <a:spLocks noGrp="1"/>
          </p:cNvSpPr>
          <p:nvPr>
            <p:ph type="sldNum" sz="quarter" idx="12"/>
          </p:nvPr>
        </p:nvSpPr>
        <p:spPr>
          <a:noFill/>
        </p:spPr>
        <p:txBody>
          <a:bodyPr/>
          <a:lstStyle/>
          <a:p>
            <a:fld id="{5335B621-8738-4AC0-8C8D-0E883A3CA9EA}" type="slidenum">
              <a:rPr lang="en-US" altLang="zh-CN" smtClean="0">
                <a:latin typeface="Arial" pitchFamily="34" charset="0"/>
              </a:rPr>
              <a:pPr/>
              <a:t>135</a:t>
            </a:fld>
            <a:endParaRPr lang="en-US" altLang="zh-CN" smtClean="0">
              <a:latin typeface="Arial" pitchFamily="34" charset="0"/>
            </a:endParaRPr>
          </a:p>
        </p:txBody>
      </p:sp>
      <p:graphicFrame>
        <p:nvGraphicFramePr>
          <p:cNvPr id="292890" name="Object 26"/>
          <p:cNvGraphicFramePr>
            <a:graphicFrameLocks noChangeAspect="1"/>
          </p:cNvGraphicFramePr>
          <p:nvPr/>
        </p:nvGraphicFramePr>
        <p:xfrm>
          <a:off x="4946650" y="1000125"/>
          <a:ext cx="633413" cy="292100"/>
        </p:xfrm>
        <a:graphic>
          <a:graphicData uri="http://schemas.openxmlformats.org/presentationml/2006/ole">
            <p:oleObj spid="_x0000_s111644" name="公式" r:id="rId3" imgW="368140" imgH="177723" progId="Equation.3">
              <p:embed/>
            </p:oleObj>
          </a:graphicData>
        </a:graphic>
      </p:graphicFrame>
      <p:grpSp>
        <p:nvGrpSpPr>
          <p:cNvPr id="111647" name="Group 114"/>
          <p:cNvGrpSpPr>
            <a:grpSpLocks/>
          </p:cNvGrpSpPr>
          <p:nvPr/>
        </p:nvGrpSpPr>
        <p:grpSpPr bwMode="auto">
          <a:xfrm>
            <a:off x="4162425" y="407988"/>
            <a:ext cx="2565400" cy="2630487"/>
            <a:chOff x="506" y="833"/>
            <a:chExt cx="1616" cy="1657"/>
          </a:xfrm>
        </p:grpSpPr>
        <p:graphicFrame>
          <p:nvGraphicFramePr>
            <p:cNvPr id="111639" name="Object 23"/>
            <p:cNvGraphicFramePr>
              <a:graphicFrameLocks noChangeAspect="1"/>
            </p:cNvGraphicFramePr>
            <p:nvPr/>
          </p:nvGraphicFramePr>
          <p:xfrm>
            <a:off x="1313" y="1432"/>
            <a:ext cx="233" cy="271"/>
          </p:xfrm>
          <a:graphic>
            <a:graphicData uri="http://schemas.openxmlformats.org/presentationml/2006/ole">
              <p:oleObj spid="_x0000_s111645" name="公式" r:id="rId4" imgW="177569" imgH="215619" progId="Equation.3">
                <p:embed/>
              </p:oleObj>
            </a:graphicData>
          </a:graphic>
        </p:graphicFrame>
        <p:graphicFrame>
          <p:nvGraphicFramePr>
            <p:cNvPr id="111640" name="Object 92"/>
            <p:cNvGraphicFramePr>
              <a:graphicFrameLocks noChangeAspect="1"/>
            </p:cNvGraphicFramePr>
            <p:nvPr/>
          </p:nvGraphicFramePr>
          <p:xfrm>
            <a:off x="1889" y="1804"/>
            <a:ext cx="233" cy="271"/>
          </p:xfrm>
          <a:graphic>
            <a:graphicData uri="http://schemas.openxmlformats.org/presentationml/2006/ole">
              <p:oleObj spid="_x0000_s111646" name="公式" r:id="rId5" imgW="177569" imgH="215619" progId="Equation.3">
                <p:embed/>
              </p:oleObj>
            </a:graphicData>
          </a:graphic>
        </p:graphicFrame>
        <p:grpSp>
          <p:nvGrpSpPr>
            <p:cNvPr id="111703" name="Group 113"/>
            <p:cNvGrpSpPr>
              <a:grpSpLocks/>
            </p:cNvGrpSpPr>
            <p:nvPr/>
          </p:nvGrpSpPr>
          <p:grpSpPr bwMode="auto">
            <a:xfrm>
              <a:off x="506" y="833"/>
              <a:ext cx="1485" cy="1657"/>
              <a:chOff x="506" y="833"/>
              <a:chExt cx="1485" cy="1657"/>
            </a:xfrm>
          </p:grpSpPr>
          <p:sp>
            <p:nvSpPr>
              <p:cNvPr id="111704" name="Oval 62"/>
              <p:cNvSpPr>
                <a:spLocks noChangeArrowheads="1"/>
              </p:cNvSpPr>
              <p:nvPr/>
            </p:nvSpPr>
            <p:spPr bwMode="auto">
              <a:xfrm>
                <a:off x="1872" y="1178"/>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grpSp>
            <p:nvGrpSpPr>
              <p:cNvPr id="111705" name="Group 112"/>
              <p:cNvGrpSpPr>
                <a:grpSpLocks/>
              </p:cNvGrpSpPr>
              <p:nvPr/>
            </p:nvGrpSpPr>
            <p:grpSpPr bwMode="auto">
              <a:xfrm>
                <a:off x="506" y="833"/>
                <a:ext cx="1485" cy="1657"/>
                <a:chOff x="506" y="833"/>
                <a:chExt cx="1485" cy="1657"/>
              </a:xfrm>
            </p:grpSpPr>
            <p:grpSp>
              <p:nvGrpSpPr>
                <p:cNvPr id="111706" name="Group 111"/>
                <p:cNvGrpSpPr>
                  <a:grpSpLocks/>
                </p:cNvGrpSpPr>
                <p:nvPr/>
              </p:nvGrpSpPr>
              <p:grpSpPr bwMode="auto">
                <a:xfrm>
                  <a:off x="506" y="1042"/>
                  <a:ext cx="1485" cy="1448"/>
                  <a:chOff x="506" y="1042"/>
                  <a:chExt cx="1485" cy="1448"/>
                </a:xfrm>
              </p:grpSpPr>
              <p:grpSp>
                <p:nvGrpSpPr>
                  <p:cNvPr id="111708" name="Group 110"/>
                  <p:cNvGrpSpPr>
                    <a:grpSpLocks/>
                  </p:cNvGrpSpPr>
                  <p:nvPr/>
                </p:nvGrpSpPr>
                <p:grpSpPr bwMode="auto">
                  <a:xfrm>
                    <a:off x="506" y="1042"/>
                    <a:ext cx="1400" cy="1261"/>
                    <a:chOff x="506" y="1042"/>
                    <a:chExt cx="1400" cy="1261"/>
                  </a:xfrm>
                </p:grpSpPr>
                <p:grpSp>
                  <p:nvGrpSpPr>
                    <p:cNvPr id="111710" name="Group 108"/>
                    <p:cNvGrpSpPr>
                      <a:grpSpLocks/>
                    </p:cNvGrpSpPr>
                    <p:nvPr/>
                  </p:nvGrpSpPr>
                  <p:grpSpPr bwMode="auto">
                    <a:xfrm>
                      <a:off x="644" y="1042"/>
                      <a:ext cx="1262" cy="1261"/>
                      <a:chOff x="644" y="1042"/>
                      <a:chExt cx="1262" cy="1261"/>
                    </a:xfrm>
                  </p:grpSpPr>
                  <p:sp>
                    <p:nvSpPr>
                      <p:cNvPr id="111712" name="Line 8"/>
                      <p:cNvSpPr>
                        <a:spLocks noChangeShapeType="1"/>
                      </p:cNvSpPr>
                      <p:nvPr/>
                    </p:nvSpPr>
                    <p:spPr bwMode="auto">
                      <a:xfrm flipH="1">
                        <a:off x="644" y="1557"/>
                        <a:ext cx="499" cy="0"/>
                      </a:xfrm>
                      <a:prstGeom prst="line">
                        <a:avLst/>
                      </a:prstGeom>
                      <a:noFill/>
                      <a:ln w="12700">
                        <a:solidFill>
                          <a:schemeClr val="tx1"/>
                        </a:solidFill>
                        <a:round/>
                        <a:headEnd/>
                        <a:tailEnd/>
                      </a:ln>
                    </p:spPr>
                    <p:txBody>
                      <a:bodyPr/>
                      <a:lstStyle/>
                      <a:p>
                        <a:endParaRPr lang="zh-CN" altLang="en-US"/>
                      </a:p>
                    </p:txBody>
                  </p:sp>
                  <p:sp>
                    <p:nvSpPr>
                      <p:cNvPr id="111713" name="Line 11"/>
                      <p:cNvSpPr>
                        <a:spLocks noChangeShapeType="1"/>
                      </p:cNvSpPr>
                      <p:nvPr/>
                    </p:nvSpPr>
                    <p:spPr bwMode="auto">
                      <a:xfrm flipV="1">
                        <a:off x="1361" y="1220"/>
                        <a:ext cx="0" cy="194"/>
                      </a:xfrm>
                      <a:prstGeom prst="line">
                        <a:avLst/>
                      </a:prstGeom>
                      <a:noFill/>
                      <a:ln w="12700">
                        <a:solidFill>
                          <a:schemeClr val="tx1"/>
                        </a:solidFill>
                        <a:round/>
                        <a:headEnd/>
                        <a:tailEnd/>
                      </a:ln>
                    </p:spPr>
                    <p:txBody>
                      <a:bodyPr/>
                      <a:lstStyle/>
                      <a:p>
                        <a:endParaRPr lang="zh-CN" altLang="en-US"/>
                      </a:p>
                    </p:txBody>
                  </p:sp>
                  <p:sp>
                    <p:nvSpPr>
                      <p:cNvPr id="111714" name="Line 13"/>
                      <p:cNvSpPr>
                        <a:spLocks noChangeShapeType="1"/>
                      </p:cNvSpPr>
                      <p:nvPr/>
                    </p:nvSpPr>
                    <p:spPr bwMode="auto">
                      <a:xfrm flipV="1">
                        <a:off x="1358" y="1747"/>
                        <a:ext cx="0" cy="184"/>
                      </a:xfrm>
                      <a:prstGeom prst="line">
                        <a:avLst/>
                      </a:prstGeom>
                      <a:noFill/>
                      <a:ln w="12700">
                        <a:solidFill>
                          <a:schemeClr val="tx1"/>
                        </a:solidFill>
                        <a:round/>
                        <a:headEnd/>
                        <a:tailEnd/>
                      </a:ln>
                    </p:spPr>
                    <p:txBody>
                      <a:bodyPr/>
                      <a:lstStyle/>
                      <a:p>
                        <a:endParaRPr lang="zh-CN" altLang="en-US"/>
                      </a:p>
                    </p:txBody>
                  </p:sp>
                  <p:grpSp>
                    <p:nvGrpSpPr>
                      <p:cNvPr id="111715" name="Group 87"/>
                      <p:cNvGrpSpPr>
                        <a:grpSpLocks/>
                      </p:cNvGrpSpPr>
                      <p:nvPr/>
                    </p:nvGrpSpPr>
                    <p:grpSpPr bwMode="auto">
                      <a:xfrm>
                        <a:off x="1143" y="1378"/>
                        <a:ext cx="218" cy="366"/>
                        <a:chOff x="1143" y="1378"/>
                        <a:chExt cx="218" cy="366"/>
                      </a:xfrm>
                    </p:grpSpPr>
                    <p:sp>
                      <p:nvSpPr>
                        <p:cNvPr id="111724" name="Line 7"/>
                        <p:cNvSpPr>
                          <a:spLocks noChangeShapeType="1"/>
                        </p:cNvSpPr>
                        <p:nvPr/>
                      </p:nvSpPr>
                      <p:spPr bwMode="auto">
                        <a:xfrm>
                          <a:off x="1143" y="1378"/>
                          <a:ext cx="0" cy="359"/>
                        </a:xfrm>
                        <a:prstGeom prst="line">
                          <a:avLst/>
                        </a:prstGeom>
                        <a:noFill/>
                        <a:ln w="38100">
                          <a:solidFill>
                            <a:srgbClr val="FF0000"/>
                          </a:solidFill>
                          <a:round/>
                          <a:headEnd/>
                          <a:tailEnd/>
                        </a:ln>
                      </p:spPr>
                      <p:txBody>
                        <a:bodyPr/>
                        <a:lstStyle/>
                        <a:p>
                          <a:endParaRPr lang="zh-CN" altLang="en-US"/>
                        </a:p>
                      </p:txBody>
                    </p:sp>
                    <p:sp>
                      <p:nvSpPr>
                        <p:cNvPr id="111725" name="Line 10"/>
                        <p:cNvSpPr>
                          <a:spLocks noChangeShapeType="1"/>
                        </p:cNvSpPr>
                        <p:nvPr/>
                      </p:nvSpPr>
                      <p:spPr bwMode="auto">
                        <a:xfrm flipV="1">
                          <a:off x="1143" y="1403"/>
                          <a:ext cx="218" cy="109"/>
                        </a:xfrm>
                        <a:prstGeom prst="line">
                          <a:avLst/>
                        </a:prstGeom>
                        <a:noFill/>
                        <a:ln w="12700">
                          <a:solidFill>
                            <a:srgbClr val="FF0000"/>
                          </a:solidFill>
                          <a:round/>
                          <a:headEnd/>
                          <a:tailEnd/>
                        </a:ln>
                      </p:spPr>
                      <p:txBody>
                        <a:bodyPr/>
                        <a:lstStyle/>
                        <a:p>
                          <a:endParaRPr lang="zh-CN" altLang="en-US"/>
                        </a:p>
                      </p:txBody>
                    </p:sp>
                    <p:sp>
                      <p:nvSpPr>
                        <p:cNvPr id="111726" name="Line 18"/>
                        <p:cNvSpPr>
                          <a:spLocks noChangeShapeType="1"/>
                        </p:cNvSpPr>
                        <p:nvPr/>
                      </p:nvSpPr>
                      <p:spPr bwMode="auto">
                        <a:xfrm>
                          <a:off x="1145" y="1636"/>
                          <a:ext cx="216" cy="108"/>
                        </a:xfrm>
                        <a:prstGeom prst="line">
                          <a:avLst/>
                        </a:prstGeom>
                        <a:noFill/>
                        <a:ln w="12700">
                          <a:solidFill>
                            <a:srgbClr val="FF0000"/>
                          </a:solidFill>
                          <a:round/>
                          <a:headEnd/>
                          <a:tailEnd type="triangle" w="med" len="lg"/>
                        </a:ln>
                      </p:spPr>
                      <p:txBody>
                        <a:bodyPr/>
                        <a:lstStyle/>
                        <a:p>
                          <a:endParaRPr lang="zh-CN" altLang="en-US"/>
                        </a:p>
                      </p:txBody>
                    </p:sp>
                  </p:grpSp>
                  <p:sp>
                    <p:nvSpPr>
                      <p:cNvPr id="111716" name="Line 19"/>
                      <p:cNvSpPr>
                        <a:spLocks noChangeShapeType="1"/>
                      </p:cNvSpPr>
                      <p:nvPr/>
                    </p:nvSpPr>
                    <p:spPr bwMode="auto">
                      <a:xfrm>
                        <a:off x="1369" y="1930"/>
                        <a:ext cx="317" cy="0"/>
                      </a:xfrm>
                      <a:prstGeom prst="line">
                        <a:avLst/>
                      </a:prstGeom>
                      <a:noFill/>
                      <a:ln w="12700">
                        <a:solidFill>
                          <a:schemeClr val="tx1"/>
                        </a:solidFill>
                        <a:round/>
                        <a:headEnd/>
                        <a:tailEnd/>
                      </a:ln>
                    </p:spPr>
                    <p:txBody>
                      <a:bodyPr/>
                      <a:lstStyle/>
                      <a:p>
                        <a:endParaRPr lang="zh-CN" altLang="en-US"/>
                      </a:p>
                    </p:txBody>
                  </p:sp>
                  <p:sp>
                    <p:nvSpPr>
                      <p:cNvPr id="111717" name="Line 20"/>
                      <p:cNvSpPr>
                        <a:spLocks noChangeShapeType="1"/>
                      </p:cNvSpPr>
                      <p:nvPr/>
                    </p:nvSpPr>
                    <p:spPr bwMode="auto">
                      <a:xfrm>
                        <a:off x="1361" y="1220"/>
                        <a:ext cx="528" cy="0"/>
                      </a:xfrm>
                      <a:prstGeom prst="line">
                        <a:avLst/>
                      </a:prstGeom>
                      <a:noFill/>
                      <a:ln w="12700">
                        <a:solidFill>
                          <a:schemeClr val="tx1"/>
                        </a:solidFill>
                        <a:round/>
                        <a:headEnd/>
                        <a:tailEnd/>
                      </a:ln>
                    </p:spPr>
                    <p:txBody>
                      <a:bodyPr/>
                      <a:lstStyle/>
                      <a:p>
                        <a:endParaRPr lang="zh-CN" altLang="en-US"/>
                      </a:p>
                    </p:txBody>
                  </p:sp>
                  <p:grpSp>
                    <p:nvGrpSpPr>
                      <p:cNvPr id="111718" name="Group 88"/>
                      <p:cNvGrpSpPr>
                        <a:grpSpLocks/>
                      </p:cNvGrpSpPr>
                      <p:nvPr/>
                    </p:nvGrpSpPr>
                    <p:grpSpPr bwMode="auto">
                      <a:xfrm>
                        <a:off x="1688" y="1745"/>
                        <a:ext cx="218" cy="366"/>
                        <a:chOff x="1143" y="1378"/>
                        <a:chExt cx="218" cy="366"/>
                      </a:xfrm>
                    </p:grpSpPr>
                    <p:sp>
                      <p:nvSpPr>
                        <p:cNvPr id="111721" name="Line 89"/>
                        <p:cNvSpPr>
                          <a:spLocks noChangeShapeType="1"/>
                        </p:cNvSpPr>
                        <p:nvPr/>
                      </p:nvSpPr>
                      <p:spPr bwMode="auto">
                        <a:xfrm>
                          <a:off x="1143" y="1378"/>
                          <a:ext cx="0" cy="359"/>
                        </a:xfrm>
                        <a:prstGeom prst="line">
                          <a:avLst/>
                        </a:prstGeom>
                        <a:noFill/>
                        <a:ln w="38100">
                          <a:solidFill>
                            <a:srgbClr val="FF0000"/>
                          </a:solidFill>
                          <a:round/>
                          <a:headEnd/>
                          <a:tailEnd/>
                        </a:ln>
                      </p:spPr>
                      <p:txBody>
                        <a:bodyPr/>
                        <a:lstStyle/>
                        <a:p>
                          <a:endParaRPr lang="zh-CN" altLang="en-US"/>
                        </a:p>
                      </p:txBody>
                    </p:sp>
                    <p:sp>
                      <p:nvSpPr>
                        <p:cNvPr id="111722" name="Line 90"/>
                        <p:cNvSpPr>
                          <a:spLocks noChangeShapeType="1"/>
                        </p:cNvSpPr>
                        <p:nvPr/>
                      </p:nvSpPr>
                      <p:spPr bwMode="auto">
                        <a:xfrm flipV="1">
                          <a:off x="1143" y="1403"/>
                          <a:ext cx="218" cy="109"/>
                        </a:xfrm>
                        <a:prstGeom prst="line">
                          <a:avLst/>
                        </a:prstGeom>
                        <a:noFill/>
                        <a:ln w="12700">
                          <a:solidFill>
                            <a:srgbClr val="FF0000"/>
                          </a:solidFill>
                          <a:round/>
                          <a:headEnd/>
                          <a:tailEnd/>
                        </a:ln>
                      </p:spPr>
                      <p:txBody>
                        <a:bodyPr/>
                        <a:lstStyle/>
                        <a:p>
                          <a:endParaRPr lang="zh-CN" altLang="en-US"/>
                        </a:p>
                      </p:txBody>
                    </p:sp>
                    <p:sp>
                      <p:nvSpPr>
                        <p:cNvPr id="111723" name="Line 91"/>
                        <p:cNvSpPr>
                          <a:spLocks noChangeShapeType="1"/>
                        </p:cNvSpPr>
                        <p:nvPr/>
                      </p:nvSpPr>
                      <p:spPr bwMode="auto">
                        <a:xfrm>
                          <a:off x="1145" y="1636"/>
                          <a:ext cx="216" cy="108"/>
                        </a:xfrm>
                        <a:prstGeom prst="line">
                          <a:avLst/>
                        </a:prstGeom>
                        <a:noFill/>
                        <a:ln w="12700">
                          <a:solidFill>
                            <a:srgbClr val="FF0000"/>
                          </a:solidFill>
                          <a:round/>
                          <a:headEnd/>
                          <a:tailEnd type="triangle" w="med" len="lg"/>
                        </a:ln>
                      </p:spPr>
                      <p:txBody>
                        <a:bodyPr/>
                        <a:lstStyle/>
                        <a:p>
                          <a:endParaRPr lang="zh-CN" altLang="en-US"/>
                        </a:p>
                      </p:txBody>
                    </p:sp>
                  </p:grpSp>
                  <p:sp>
                    <p:nvSpPr>
                      <p:cNvPr id="111719" name="Line 94"/>
                      <p:cNvSpPr>
                        <a:spLocks noChangeShapeType="1"/>
                      </p:cNvSpPr>
                      <p:nvPr/>
                    </p:nvSpPr>
                    <p:spPr bwMode="auto">
                      <a:xfrm flipV="1">
                        <a:off x="1906" y="1042"/>
                        <a:ext cx="0" cy="737"/>
                      </a:xfrm>
                      <a:prstGeom prst="line">
                        <a:avLst/>
                      </a:prstGeom>
                      <a:noFill/>
                      <a:ln w="12700">
                        <a:solidFill>
                          <a:schemeClr val="tx1"/>
                        </a:solidFill>
                        <a:round/>
                        <a:headEnd/>
                        <a:tailEnd/>
                      </a:ln>
                    </p:spPr>
                    <p:txBody>
                      <a:bodyPr/>
                      <a:lstStyle/>
                      <a:p>
                        <a:endParaRPr lang="zh-CN" altLang="en-US"/>
                      </a:p>
                    </p:txBody>
                  </p:sp>
                  <p:sp>
                    <p:nvSpPr>
                      <p:cNvPr id="111720" name="Line 96"/>
                      <p:cNvSpPr>
                        <a:spLocks noChangeShapeType="1"/>
                      </p:cNvSpPr>
                      <p:nvPr/>
                    </p:nvSpPr>
                    <p:spPr bwMode="auto">
                      <a:xfrm>
                        <a:off x="1906" y="2109"/>
                        <a:ext cx="0" cy="194"/>
                      </a:xfrm>
                      <a:prstGeom prst="line">
                        <a:avLst/>
                      </a:prstGeom>
                      <a:noFill/>
                      <a:ln w="12700">
                        <a:solidFill>
                          <a:schemeClr val="tx1"/>
                        </a:solidFill>
                        <a:round/>
                        <a:headEnd/>
                        <a:tailEnd/>
                      </a:ln>
                    </p:spPr>
                    <p:txBody>
                      <a:bodyPr/>
                      <a:lstStyle/>
                      <a:p>
                        <a:endParaRPr lang="zh-CN" altLang="en-US"/>
                      </a:p>
                    </p:txBody>
                  </p:sp>
                </p:grpSp>
                <p:graphicFrame>
                  <p:nvGraphicFramePr>
                    <p:cNvPr id="111643" name="Object 16"/>
                    <p:cNvGraphicFramePr>
                      <a:graphicFrameLocks noChangeAspect="1"/>
                    </p:cNvGraphicFramePr>
                    <p:nvPr/>
                  </p:nvGraphicFramePr>
                  <p:xfrm>
                    <a:off x="506" y="1449"/>
                    <a:ext cx="139" cy="187"/>
                  </p:xfrm>
                  <a:graphic>
                    <a:graphicData uri="http://schemas.openxmlformats.org/presentationml/2006/ole">
                      <p:oleObj spid="_x0000_s111647" name="公式" r:id="rId6" imgW="126725" imgH="177415" progId="Equation.3">
                        <p:embed/>
                      </p:oleObj>
                    </a:graphicData>
                  </a:graphic>
                </p:graphicFrame>
                <p:sp>
                  <p:nvSpPr>
                    <p:cNvPr id="111711" name="Oval 86"/>
                    <p:cNvSpPr>
                      <a:spLocks noChangeArrowheads="1"/>
                    </p:cNvSpPr>
                    <p:nvPr/>
                  </p:nvSpPr>
                  <p:spPr bwMode="auto">
                    <a:xfrm>
                      <a:off x="627" y="1525"/>
                      <a:ext cx="68" cy="68"/>
                    </a:xfrm>
                    <a:prstGeom prst="ellipse">
                      <a:avLst/>
                    </a:prstGeom>
                    <a:solidFill>
                      <a:schemeClr val="bg1"/>
                    </a:solidFill>
                    <a:ln w="12700" algn="ctr">
                      <a:solidFill>
                        <a:schemeClr val="tx1"/>
                      </a:solidFill>
                      <a:round/>
                      <a:headEnd/>
                      <a:tailEnd/>
                    </a:ln>
                  </p:spPr>
                  <p:txBody>
                    <a:bodyPr wrap="none" anchor="ctr"/>
                    <a:lstStyle/>
                    <a:p>
                      <a:endParaRPr lang="zh-CN" altLang="en-US"/>
                    </a:p>
                  </p:txBody>
                </p:sp>
              </p:grpSp>
              <p:graphicFrame>
                <p:nvGraphicFramePr>
                  <p:cNvPr id="111642" name="Object 17"/>
                  <p:cNvGraphicFramePr>
                    <a:graphicFrameLocks noChangeAspect="1"/>
                  </p:cNvGraphicFramePr>
                  <p:nvPr/>
                </p:nvGraphicFramePr>
                <p:xfrm>
                  <a:off x="1861" y="2338"/>
                  <a:ext cx="130" cy="152"/>
                </p:xfrm>
                <a:graphic>
                  <a:graphicData uri="http://schemas.openxmlformats.org/presentationml/2006/ole">
                    <p:oleObj spid="_x0000_s111648" name="公式" r:id="rId7" imgW="114201" imgH="139579" progId="Equation.3">
                      <p:embed/>
                    </p:oleObj>
                  </a:graphicData>
                </a:graphic>
              </p:graphicFrame>
              <p:sp>
                <p:nvSpPr>
                  <p:cNvPr id="111709" name="Oval 98"/>
                  <p:cNvSpPr>
                    <a:spLocks noChangeArrowheads="1"/>
                  </p:cNvSpPr>
                  <p:nvPr/>
                </p:nvSpPr>
                <p:spPr bwMode="auto">
                  <a:xfrm>
                    <a:off x="1880" y="2270"/>
                    <a:ext cx="68" cy="68"/>
                  </a:xfrm>
                  <a:prstGeom prst="ellipse">
                    <a:avLst/>
                  </a:prstGeom>
                  <a:solidFill>
                    <a:schemeClr val="bg1"/>
                  </a:solidFill>
                  <a:ln w="12700" algn="ctr">
                    <a:solidFill>
                      <a:schemeClr val="tx1"/>
                    </a:solidFill>
                    <a:round/>
                    <a:headEnd/>
                    <a:tailEnd/>
                  </a:ln>
                </p:spPr>
                <p:txBody>
                  <a:bodyPr wrap="none" anchor="ctr"/>
                  <a:lstStyle/>
                  <a:p>
                    <a:endParaRPr lang="zh-CN" altLang="en-US"/>
                  </a:p>
                </p:txBody>
              </p:sp>
            </p:grpSp>
            <p:graphicFrame>
              <p:nvGraphicFramePr>
                <p:cNvPr id="111641" name="Object 15"/>
                <p:cNvGraphicFramePr>
                  <a:graphicFrameLocks noChangeAspect="1"/>
                </p:cNvGraphicFramePr>
                <p:nvPr/>
              </p:nvGraphicFramePr>
              <p:xfrm>
                <a:off x="1856" y="833"/>
                <a:ext cx="135" cy="159"/>
              </p:xfrm>
              <a:graphic>
                <a:graphicData uri="http://schemas.openxmlformats.org/presentationml/2006/ole">
                  <p:oleObj spid="_x0000_s111649" name="公式" r:id="rId8" imgW="114201" imgH="139579" progId="Equation.3">
                    <p:embed/>
                  </p:oleObj>
                </a:graphicData>
              </a:graphic>
            </p:graphicFrame>
            <p:sp>
              <p:nvSpPr>
                <p:cNvPr id="111707" name="Oval 95"/>
                <p:cNvSpPr>
                  <a:spLocks noChangeArrowheads="1"/>
                </p:cNvSpPr>
                <p:nvPr/>
              </p:nvSpPr>
              <p:spPr bwMode="auto">
                <a:xfrm>
                  <a:off x="1881" y="992"/>
                  <a:ext cx="68" cy="68"/>
                </a:xfrm>
                <a:prstGeom prst="ellipse">
                  <a:avLst/>
                </a:prstGeom>
                <a:solidFill>
                  <a:schemeClr val="bg1"/>
                </a:solidFill>
                <a:ln w="12700" algn="ctr">
                  <a:solidFill>
                    <a:schemeClr val="tx1"/>
                  </a:solidFill>
                  <a:round/>
                  <a:headEnd/>
                  <a:tailEnd/>
                </a:ln>
              </p:spPr>
              <p:txBody>
                <a:bodyPr wrap="none" anchor="ctr"/>
                <a:lstStyle/>
                <a:p>
                  <a:endParaRPr lang="zh-CN" altLang="en-US"/>
                </a:p>
              </p:txBody>
            </p:sp>
          </p:grpSp>
        </p:grpSp>
      </p:grpSp>
      <p:grpSp>
        <p:nvGrpSpPr>
          <p:cNvPr id="111648" name="Group 152"/>
          <p:cNvGrpSpPr>
            <a:grpSpLocks/>
          </p:cNvGrpSpPr>
          <p:nvPr/>
        </p:nvGrpSpPr>
        <p:grpSpPr bwMode="auto">
          <a:xfrm>
            <a:off x="7685088" y="1577975"/>
            <a:ext cx="1403350" cy="1811338"/>
            <a:chOff x="3439" y="2619"/>
            <a:chExt cx="884" cy="1141"/>
          </a:xfrm>
        </p:grpSpPr>
        <p:graphicFrame>
          <p:nvGraphicFramePr>
            <p:cNvPr id="111635" name="Object 123"/>
            <p:cNvGraphicFramePr>
              <a:graphicFrameLocks noChangeAspect="1"/>
            </p:cNvGraphicFramePr>
            <p:nvPr/>
          </p:nvGraphicFramePr>
          <p:xfrm>
            <a:off x="4123" y="3106"/>
            <a:ext cx="200" cy="207"/>
          </p:xfrm>
          <a:graphic>
            <a:graphicData uri="http://schemas.openxmlformats.org/presentationml/2006/ole">
              <p:oleObj spid="_x0000_s111650" name="公式" r:id="rId9" imgW="152268" imgH="164957" progId="Equation.3">
                <p:embed/>
              </p:oleObj>
            </a:graphicData>
          </a:graphic>
        </p:graphicFrame>
        <p:sp>
          <p:nvSpPr>
            <p:cNvPr id="111693" name="Line 137"/>
            <p:cNvSpPr>
              <a:spLocks noChangeShapeType="1"/>
            </p:cNvSpPr>
            <p:nvPr/>
          </p:nvSpPr>
          <p:spPr bwMode="auto">
            <a:xfrm>
              <a:off x="3587" y="3200"/>
              <a:ext cx="317" cy="0"/>
            </a:xfrm>
            <a:prstGeom prst="line">
              <a:avLst/>
            </a:prstGeom>
            <a:noFill/>
            <a:ln w="12700">
              <a:solidFill>
                <a:schemeClr val="tx1"/>
              </a:solidFill>
              <a:round/>
              <a:headEnd/>
              <a:tailEnd/>
            </a:ln>
          </p:spPr>
          <p:txBody>
            <a:bodyPr/>
            <a:lstStyle/>
            <a:p>
              <a:endParaRPr lang="zh-CN" altLang="en-US"/>
            </a:p>
          </p:txBody>
        </p:sp>
        <p:grpSp>
          <p:nvGrpSpPr>
            <p:cNvPr id="111694" name="Group 139"/>
            <p:cNvGrpSpPr>
              <a:grpSpLocks/>
            </p:cNvGrpSpPr>
            <p:nvPr/>
          </p:nvGrpSpPr>
          <p:grpSpPr bwMode="auto">
            <a:xfrm>
              <a:off x="3906" y="3015"/>
              <a:ext cx="218" cy="366"/>
              <a:chOff x="1143" y="1378"/>
              <a:chExt cx="218" cy="366"/>
            </a:xfrm>
          </p:grpSpPr>
          <p:sp>
            <p:nvSpPr>
              <p:cNvPr id="111700" name="Line 140"/>
              <p:cNvSpPr>
                <a:spLocks noChangeShapeType="1"/>
              </p:cNvSpPr>
              <p:nvPr/>
            </p:nvSpPr>
            <p:spPr bwMode="auto">
              <a:xfrm>
                <a:off x="1143" y="1378"/>
                <a:ext cx="0" cy="359"/>
              </a:xfrm>
              <a:prstGeom prst="line">
                <a:avLst/>
              </a:prstGeom>
              <a:noFill/>
              <a:ln w="38100">
                <a:solidFill>
                  <a:srgbClr val="FF0000"/>
                </a:solidFill>
                <a:round/>
                <a:headEnd/>
                <a:tailEnd/>
              </a:ln>
            </p:spPr>
            <p:txBody>
              <a:bodyPr/>
              <a:lstStyle/>
              <a:p>
                <a:endParaRPr lang="zh-CN" altLang="en-US"/>
              </a:p>
            </p:txBody>
          </p:sp>
          <p:sp>
            <p:nvSpPr>
              <p:cNvPr id="111701" name="Line 141"/>
              <p:cNvSpPr>
                <a:spLocks noChangeShapeType="1"/>
              </p:cNvSpPr>
              <p:nvPr/>
            </p:nvSpPr>
            <p:spPr bwMode="auto">
              <a:xfrm flipV="1">
                <a:off x="1143" y="1403"/>
                <a:ext cx="218" cy="109"/>
              </a:xfrm>
              <a:prstGeom prst="line">
                <a:avLst/>
              </a:prstGeom>
              <a:noFill/>
              <a:ln w="12700">
                <a:solidFill>
                  <a:srgbClr val="FF0000"/>
                </a:solidFill>
                <a:round/>
                <a:headEnd/>
                <a:tailEnd/>
              </a:ln>
            </p:spPr>
            <p:txBody>
              <a:bodyPr/>
              <a:lstStyle/>
              <a:p>
                <a:endParaRPr lang="zh-CN" altLang="en-US"/>
              </a:p>
            </p:txBody>
          </p:sp>
          <p:sp>
            <p:nvSpPr>
              <p:cNvPr id="111702" name="Line 142"/>
              <p:cNvSpPr>
                <a:spLocks noChangeShapeType="1"/>
              </p:cNvSpPr>
              <p:nvPr/>
            </p:nvSpPr>
            <p:spPr bwMode="auto">
              <a:xfrm>
                <a:off x="1145" y="1636"/>
                <a:ext cx="216" cy="108"/>
              </a:xfrm>
              <a:prstGeom prst="line">
                <a:avLst/>
              </a:prstGeom>
              <a:noFill/>
              <a:ln w="12700">
                <a:solidFill>
                  <a:srgbClr val="FF0000"/>
                </a:solidFill>
                <a:round/>
                <a:headEnd/>
                <a:tailEnd type="triangle" w="med" len="lg"/>
              </a:ln>
            </p:spPr>
            <p:txBody>
              <a:bodyPr/>
              <a:lstStyle/>
              <a:p>
                <a:endParaRPr lang="zh-CN" altLang="en-US"/>
              </a:p>
            </p:txBody>
          </p:sp>
        </p:grpSp>
        <p:sp>
          <p:nvSpPr>
            <p:cNvPr id="111695" name="Line 143"/>
            <p:cNvSpPr>
              <a:spLocks noChangeShapeType="1"/>
            </p:cNvSpPr>
            <p:nvPr/>
          </p:nvSpPr>
          <p:spPr bwMode="auto">
            <a:xfrm flipV="1">
              <a:off x="4124" y="2820"/>
              <a:ext cx="0" cy="229"/>
            </a:xfrm>
            <a:prstGeom prst="line">
              <a:avLst/>
            </a:prstGeom>
            <a:noFill/>
            <a:ln w="12700">
              <a:solidFill>
                <a:schemeClr val="tx1"/>
              </a:solidFill>
              <a:round/>
              <a:headEnd/>
              <a:tailEnd/>
            </a:ln>
          </p:spPr>
          <p:txBody>
            <a:bodyPr/>
            <a:lstStyle/>
            <a:p>
              <a:endParaRPr lang="zh-CN" altLang="en-US"/>
            </a:p>
          </p:txBody>
        </p:sp>
        <p:sp>
          <p:nvSpPr>
            <p:cNvPr id="111696" name="Line 144"/>
            <p:cNvSpPr>
              <a:spLocks noChangeShapeType="1"/>
            </p:cNvSpPr>
            <p:nvPr/>
          </p:nvSpPr>
          <p:spPr bwMode="auto">
            <a:xfrm>
              <a:off x="4124" y="3379"/>
              <a:ext cx="0" cy="194"/>
            </a:xfrm>
            <a:prstGeom prst="line">
              <a:avLst/>
            </a:prstGeom>
            <a:noFill/>
            <a:ln w="12700">
              <a:solidFill>
                <a:schemeClr val="tx1"/>
              </a:solidFill>
              <a:round/>
              <a:headEnd/>
              <a:tailEnd/>
            </a:ln>
          </p:spPr>
          <p:txBody>
            <a:bodyPr/>
            <a:lstStyle/>
            <a:p>
              <a:endParaRPr lang="zh-CN" altLang="en-US"/>
            </a:p>
          </p:txBody>
        </p:sp>
        <p:graphicFrame>
          <p:nvGraphicFramePr>
            <p:cNvPr id="111636" name="Object 145"/>
            <p:cNvGraphicFramePr>
              <a:graphicFrameLocks noChangeAspect="1"/>
            </p:cNvGraphicFramePr>
            <p:nvPr/>
          </p:nvGraphicFramePr>
          <p:xfrm>
            <a:off x="3439" y="3083"/>
            <a:ext cx="139" cy="187"/>
          </p:xfrm>
          <a:graphic>
            <a:graphicData uri="http://schemas.openxmlformats.org/presentationml/2006/ole">
              <p:oleObj spid="_x0000_s111651" name="公式" r:id="rId10" imgW="126725" imgH="177415" progId="Equation.3">
                <p:embed/>
              </p:oleObj>
            </a:graphicData>
          </a:graphic>
        </p:graphicFrame>
        <p:sp>
          <p:nvSpPr>
            <p:cNvPr id="111697" name="Oval 146"/>
            <p:cNvSpPr>
              <a:spLocks noChangeArrowheads="1"/>
            </p:cNvSpPr>
            <p:nvPr/>
          </p:nvSpPr>
          <p:spPr bwMode="auto">
            <a:xfrm>
              <a:off x="3560" y="3159"/>
              <a:ext cx="68" cy="68"/>
            </a:xfrm>
            <a:prstGeom prst="ellipse">
              <a:avLst/>
            </a:prstGeom>
            <a:solidFill>
              <a:schemeClr val="bg1"/>
            </a:solidFill>
            <a:ln w="12700" algn="ctr">
              <a:solidFill>
                <a:schemeClr val="tx1"/>
              </a:solidFill>
              <a:round/>
              <a:headEnd/>
              <a:tailEnd/>
            </a:ln>
          </p:spPr>
          <p:txBody>
            <a:bodyPr wrap="none" anchor="ctr"/>
            <a:lstStyle/>
            <a:p>
              <a:endParaRPr lang="zh-CN" altLang="en-US"/>
            </a:p>
          </p:txBody>
        </p:sp>
        <p:graphicFrame>
          <p:nvGraphicFramePr>
            <p:cNvPr id="111637" name="Object 147"/>
            <p:cNvGraphicFramePr>
              <a:graphicFrameLocks noChangeAspect="1"/>
            </p:cNvGraphicFramePr>
            <p:nvPr/>
          </p:nvGraphicFramePr>
          <p:xfrm>
            <a:off x="4070" y="3608"/>
            <a:ext cx="130" cy="152"/>
          </p:xfrm>
          <a:graphic>
            <a:graphicData uri="http://schemas.openxmlformats.org/presentationml/2006/ole">
              <p:oleObj spid="_x0000_s111652" name="公式" r:id="rId11" imgW="114201" imgH="139579" progId="Equation.3">
                <p:embed/>
              </p:oleObj>
            </a:graphicData>
          </a:graphic>
        </p:graphicFrame>
        <p:sp>
          <p:nvSpPr>
            <p:cNvPr id="111698" name="Oval 148"/>
            <p:cNvSpPr>
              <a:spLocks noChangeArrowheads="1"/>
            </p:cNvSpPr>
            <p:nvPr/>
          </p:nvSpPr>
          <p:spPr bwMode="auto">
            <a:xfrm>
              <a:off x="4089" y="3540"/>
              <a:ext cx="68" cy="68"/>
            </a:xfrm>
            <a:prstGeom prst="ellipse">
              <a:avLst/>
            </a:prstGeom>
            <a:solidFill>
              <a:schemeClr val="bg1"/>
            </a:solidFill>
            <a:ln w="12700" algn="ctr">
              <a:solidFill>
                <a:schemeClr val="tx1"/>
              </a:solidFill>
              <a:round/>
              <a:headEnd/>
              <a:tailEnd/>
            </a:ln>
          </p:spPr>
          <p:txBody>
            <a:bodyPr wrap="none" anchor="ctr"/>
            <a:lstStyle/>
            <a:p>
              <a:endParaRPr lang="zh-CN" altLang="en-US"/>
            </a:p>
          </p:txBody>
        </p:sp>
        <p:graphicFrame>
          <p:nvGraphicFramePr>
            <p:cNvPr id="111638" name="Object 149"/>
            <p:cNvGraphicFramePr>
              <a:graphicFrameLocks noChangeAspect="1"/>
            </p:cNvGraphicFramePr>
            <p:nvPr/>
          </p:nvGraphicFramePr>
          <p:xfrm>
            <a:off x="4065" y="2619"/>
            <a:ext cx="135" cy="159"/>
          </p:xfrm>
          <a:graphic>
            <a:graphicData uri="http://schemas.openxmlformats.org/presentationml/2006/ole">
              <p:oleObj spid="_x0000_s111653" name="公式" r:id="rId12" imgW="114201" imgH="139579" progId="Equation.3">
                <p:embed/>
              </p:oleObj>
            </a:graphicData>
          </a:graphic>
        </p:graphicFrame>
        <p:sp>
          <p:nvSpPr>
            <p:cNvPr id="111699" name="Oval 150"/>
            <p:cNvSpPr>
              <a:spLocks noChangeArrowheads="1"/>
            </p:cNvSpPr>
            <p:nvPr/>
          </p:nvSpPr>
          <p:spPr bwMode="auto">
            <a:xfrm>
              <a:off x="4090" y="2778"/>
              <a:ext cx="68" cy="68"/>
            </a:xfrm>
            <a:prstGeom prst="ellipse">
              <a:avLst/>
            </a:prstGeom>
            <a:solidFill>
              <a:schemeClr val="bg1"/>
            </a:solidFill>
            <a:ln w="12700" algn="ctr">
              <a:solidFill>
                <a:schemeClr val="tx1"/>
              </a:solidFill>
              <a:round/>
              <a:headEnd/>
              <a:tailEnd/>
            </a:ln>
          </p:spPr>
          <p:txBody>
            <a:bodyPr wrap="none" anchor="ctr"/>
            <a:lstStyle/>
            <a:p>
              <a:endParaRPr lang="zh-CN" altLang="en-US"/>
            </a:p>
          </p:txBody>
        </p:sp>
      </p:grpSp>
      <p:sp>
        <p:nvSpPr>
          <p:cNvPr id="111649" name="AutoShape 153"/>
          <p:cNvSpPr>
            <a:spLocks noChangeArrowheads="1"/>
          </p:cNvSpPr>
          <p:nvPr/>
        </p:nvSpPr>
        <p:spPr bwMode="auto">
          <a:xfrm>
            <a:off x="7031038" y="2303463"/>
            <a:ext cx="563562" cy="282575"/>
          </a:xfrm>
          <a:prstGeom prst="rightArrow">
            <a:avLst>
              <a:gd name="adj1" fmla="val 50000"/>
              <a:gd name="adj2" fmla="val 49860"/>
            </a:avLst>
          </a:prstGeom>
          <a:solidFill>
            <a:srgbClr val="FFFF99"/>
          </a:solidFill>
          <a:ln w="12700" algn="ctr">
            <a:solidFill>
              <a:schemeClr val="tx1"/>
            </a:solidFill>
            <a:miter lim="800000"/>
            <a:headEnd/>
            <a:tailEnd/>
          </a:ln>
        </p:spPr>
        <p:txBody>
          <a:bodyPr wrap="none" anchor="ctr"/>
          <a:lstStyle/>
          <a:p>
            <a:endParaRPr lang="zh-CN" altLang="en-US"/>
          </a:p>
        </p:txBody>
      </p:sp>
      <p:graphicFrame>
        <p:nvGraphicFramePr>
          <p:cNvPr id="293050" name="Object 186"/>
          <p:cNvGraphicFramePr>
            <a:graphicFrameLocks noChangeAspect="1"/>
          </p:cNvGraphicFramePr>
          <p:nvPr/>
        </p:nvGraphicFramePr>
        <p:xfrm>
          <a:off x="8161338" y="1962150"/>
          <a:ext cx="644525" cy="296863"/>
        </p:xfrm>
        <a:graphic>
          <a:graphicData uri="http://schemas.openxmlformats.org/presentationml/2006/ole">
            <p:oleObj spid="_x0000_s111654" name="公式" r:id="rId13" imgW="368140" imgH="177723" progId="Equation.3">
              <p:embed/>
            </p:oleObj>
          </a:graphicData>
        </a:graphic>
      </p:graphicFrame>
      <p:graphicFrame>
        <p:nvGraphicFramePr>
          <p:cNvPr id="293068" name="Object 204"/>
          <p:cNvGraphicFramePr>
            <a:graphicFrameLocks noChangeAspect="1"/>
          </p:cNvGraphicFramePr>
          <p:nvPr/>
        </p:nvGraphicFramePr>
        <p:xfrm>
          <a:off x="5819775" y="1614488"/>
          <a:ext cx="606425" cy="279400"/>
        </p:xfrm>
        <a:graphic>
          <a:graphicData uri="http://schemas.openxmlformats.org/presentationml/2006/ole">
            <p:oleObj spid="_x0000_s111655" name="公式" r:id="rId14" imgW="368140" imgH="177723" progId="Equation.3">
              <p:embed/>
            </p:oleObj>
          </a:graphicData>
        </a:graphic>
      </p:graphicFrame>
      <p:sp>
        <p:nvSpPr>
          <p:cNvPr id="111650" name="Text Box 80"/>
          <p:cNvSpPr txBox="1">
            <a:spLocks noChangeArrowheads="1"/>
          </p:cNvSpPr>
          <p:nvPr/>
        </p:nvSpPr>
        <p:spPr bwMode="auto">
          <a:xfrm>
            <a:off x="285750" y="452438"/>
            <a:ext cx="2619375" cy="525462"/>
          </a:xfrm>
          <a:prstGeom prst="rect">
            <a:avLst/>
          </a:prstGeom>
          <a:solidFill>
            <a:schemeClr val="bg1"/>
          </a:solidFill>
          <a:ln w="9525" algn="ctr">
            <a:noFill/>
            <a:miter lim="800000"/>
            <a:headEnd/>
            <a:tailEnd/>
          </a:ln>
        </p:spPr>
        <p:txBody>
          <a:bodyPr lIns="90000" tIns="46800" rIns="90000" bIns="46800">
            <a:spAutoFit/>
          </a:bodyPr>
          <a:lstStyle/>
          <a:p>
            <a:pPr>
              <a:spcBef>
                <a:spcPct val="50000"/>
              </a:spcBef>
            </a:pPr>
            <a:r>
              <a:rPr lang="en-US" altLang="zh-CN" sz="2800">
                <a:latin typeface="宋体" pitchFamily="2" charset="-122"/>
              </a:rPr>
              <a:t>②</a:t>
            </a:r>
            <a:r>
              <a:rPr lang="zh-CN" altLang="en-US" sz="2800"/>
              <a:t>输入电阻</a:t>
            </a:r>
            <a:r>
              <a:rPr lang="en-US" altLang="zh-CN" sz="2800"/>
              <a:t>r</a:t>
            </a:r>
            <a:r>
              <a:rPr lang="en-US" altLang="zh-CN" sz="2800" baseline="-25000"/>
              <a:t>be</a:t>
            </a:r>
            <a:endParaRPr lang="el-GR" altLang="zh-CN" sz="2800" baseline="-25000">
              <a:latin typeface="宋体" pitchFamily="2" charset="-122"/>
            </a:endParaRPr>
          </a:p>
        </p:txBody>
      </p:sp>
      <p:sp>
        <p:nvSpPr>
          <p:cNvPr id="209" name="Text Box 81"/>
          <p:cNvSpPr txBox="1">
            <a:spLocks noChangeArrowheads="1"/>
          </p:cNvSpPr>
          <p:nvPr/>
        </p:nvSpPr>
        <p:spPr bwMode="auto">
          <a:xfrm>
            <a:off x="246063" y="1563688"/>
            <a:ext cx="3306762" cy="457200"/>
          </a:xfrm>
          <a:prstGeom prst="rect">
            <a:avLst/>
          </a:prstGeom>
          <a:solidFill>
            <a:schemeClr val="bg1"/>
          </a:solidFill>
          <a:ln w="9525" algn="ctr">
            <a:noFill/>
            <a:miter lim="800000"/>
            <a:headEnd/>
            <a:tailEnd/>
          </a:ln>
        </p:spPr>
        <p:txBody>
          <a:bodyPr lIns="90000" tIns="46800" rIns="90000" bIns="46800">
            <a:spAutoFit/>
          </a:bodyPr>
          <a:lstStyle/>
          <a:p>
            <a:pPr>
              <a:spcBef>
                <a:spcPct val="50000"/>
              </a:spcBef>
            </a:pPr>
            <a:r>
              <a:rPr lang="zh-CN" altLang="en-US" sz="2400"/>
              <a:t>同类型的</a:t>
            </a:r>
            <a:r>
              <a:rPr lang="en-US" altLang="zh-CN" sz="2400"/>
              <a:t>BJT</a:t>
            </a:r>
            <a:r>
              <a:rPr lang="zh-CN" altLang="en-US" sz="2400"/>
              <a:t>构成时：</a:t>
            </a:r>
            <a:endParaRPr lang="zh-CN" altLang="el-GR" sz="2400"/>
          </a:p>
        </p:txBody>
      </p:sp>
      <p:graphicFrame>
        <p:nvGraphicFramePr>
          <p:cNvPr id="210" name="Object 82"/>
          <p:cNvGraphicFramePr>
            <a:graphicFrameLocks noChangeAspect="1"/>
          </p:cNvGraphicFramePr>
          <p:nvPr/>
        </p:nvGraphicFramePr>
        <p:xfrm>
          <a:off x="404813" y="2397125"/>
          <a:ext cx="3232150" cy="542925"/>
        </p:xfrm>
        <a:graphic>
          <a:graphicData uri="http://schemas.openxmlformats.org/presentationml/2006/ole">
            <p:oleObj spid="_x0000_s111656" name="公式" r:id="rId15" imgW="1346200" imgH="228600" progId="Equation.3">
              <p:embed/>
            </p:oleObj>
          </a:graphicData>
        </a:graphic>
      </p:graphicFrame>
      <p:sp>
        <p:nvSpPr>
          <p:cNvPr id="211" name="Text Box 83"/>
          <p:cNvSpPr txBox="1">
            <a:spLocks noChangeArrowheads="1"/>
          </p:cNvSpPr>
          <p:nvPr/>
        </p:nvSpPr>
        <p:spPr bwMode="auto">
          <a:xfrm>
            <a:off x="285750" y="3587750"/>
            <a:ext cx="3306763" cy="457200"/>
          </a:xfrm>
          <a:prstGeom prst="rect">
            <a:avLst/>
          </a:prstGeom>
          <a:solidFill>
            <a:schemeClr val="bg1"/>
          </a:solidFill>
          <a:ln w="9525" algn="ctr">
            <a:noFill/>
            <a:miter lim="800000"/>
            <a:headEnd/>
            <a:tailEnd/>
          </a:ln>
        </p:spPr>
        <p:txBody>
          <a:bodyPr lIns="90000" tIns="46800" rIns="90000" bIns="46800">
            <a:spAutoFit/>
          </a:bodyPr>
          <a:lstStyle/>
          <a:p>
            <a:pPr>
              <a:spcBef>
                <a:spcPct val="50000"/>
              </a:spcBef>
            </a:pPr>
            <a:r>
              <a:rPr lang="zh-CN" altLang="en-US" sz="2400"/>
              <a:t>不同类型</a:t>
            </a:r>
            <a:r>
              <a:rPr lang="en-US" altLang="zh-CN" sz="2400"/>
              <a:t>BJT</a:t>
            </a:r>
            <a:r>
              <a:rPr lang="zh-CN" altLang="en-US" sz="2400"/>
              <a:t>构成时：</a:t>
            </a:r>
            <a:endParaRPr lang="zh-CN" altLang="el-GR" sz="2400"/>
          </a:p>
        </p:txBody>
      </p:sp>
      <p:graphicFrame>
        <p:nvGraphicFramePr>
          <p:cNvPr id="212" name="Object 84"/>
          <p:cNvGraphicFramePr>
            <a:graphicFrameLocks noChangeAspect="1"/>
          </p:cNvGraphicFramePr>
          <p:nvPr/>
        </p:nvGraphicFramePr>
        <p:xfrm>
          <a:off x="762000" y="4421188"/>
          <a:ext cx="1311275" cy="542925"/>
        </p:xfrm>
        <a:graphic>
          <a:graphicData uri="http://schemas.openxmlformats.org/presentationml/2006/ole">
            <p:oleObj spid="_x0000_s111657" name="公式" r:id="rId16" imgW="545863" imgH="228501" progId="Equation.3">
              <p:embed/>
            </p:oleObj>
          </a:graphicData>
        </a:graphic>
      </p:graphicFrame>
      <p:sp>
        <p:nvSpPr>
          <p:cNvPr id="213" name="Oval 85"/>
          <p:cNvSpPr>
            <a:spLocks noChangeArrowheads="1"/>
          </p:cNvSpPr>
          <p:nvPr/>
        </p:nvSpPr>
        <p:spPr bwMode="auto">
          <a:xfrm>
            <a:off x="1912938" y="2357438"/>
            <a:ext cx="1774825" cy="725487"/>
          </a:xfrm>
          <a:prstGeom prst="ellipse">
            <a:avLst/>
          </a:prstGeom>
          <a:noFill/>
          <a:ln w="12700" algn="ctr">
            <a:solidFill>
              <a:srgbClr val="FF0000"/>
            </a:solidFill>
            <a:prstDash val="lgDash"/>
            <a:round/>
            <a:headEnd/>
            <a:tailEnd/>
          </a:ln>
        </p:spPr>
        <p:txBody>
          <a:bodyPr wrap="none" anchor="ctr"/>
          <a:lstStyle/>
          <a:p>
            <a:endParaRPr lang="zh-CN" altLang="en-US"/>
          </a:p>
        </p:txBody>
      </p:sp>
      <p:grpSp>
        <p:nvGrpSpPr>
          <p:cNvPr id="12" name="Group 305"/>
          <p:cNvGrpSpPr>
            <a:grpSpLocks/>
          </p:cNvGrpSpPr>
          <p:nvPr/>
        </p:nvGrpSpPr>
        <p:grpSpPr bwMode="auto">
          <a:xfrm>
            <a:off x="3937000" y="2952750"/>
            <a:ext cx="4926013" cy="2981325"/>
            <a:chOff x="2626" y="1171"/>
            <a:chExt cx="3103" cy="1878"/>
          </a:xfrm>
        </p:grpSpPr>
        <p:graphicFrame>
          <p:nvGraphicFramePr>
            <p:cNvPr id="111623" name="Object 256"/>
            <p:cNvGraphicFramePr>
              <a:graphicFrameLocks noChangeAspect="1"/>
            </p:cNvGraphicFramePr>
            <p:nvPr/>
          </p:nvGraphicFramePr>
          <p:xfrm>
            <a:off x="3120" y="1544"/>
            <a:ext cx="399" cy="184"/>
          </p:xfrm>
          <a:graphic>
            <a:graphicData uri="http://schemas.openxmlformats.org/presentationml/2006/ole">
              <p:oleObj spid="_x0000_s111658" name="公式" r:id="rId17" imgW="368140" imgH="177723" progId="Equation.3">
                <p:embed/>
              </p:oleObj>
            </a:graphicData>
          </a:graphic>
        </p:graphicFrame>
        <p:grpSp>
          <p:nvGrpSpPr>
            <p:cNvPr id="111656" name="Group 257"/>
            <p:cNvGrpSpPr>
              <a:grpSpLocks/>
            </p:cNvGrpSpPr>
            <p:nvPr/>
          </p:nvGrpSpPr>
          <p:grpSpPr bwMode="auto">
            <a:xfrm>
              <a:off x="2626" y="1171"/>
              <a:ext cx="1616" cy="1657"/>
              <a:chOff x="506" y="833"/>
              <a:chExt cx="1616" cy="1657"/>
            </a:xfrm>
          </p:grpSpPr>
          <p:graphicFrame>
            <p:nvGraphicFramePr>
              <p:cNvPr id="111630" name="Object 258"/>
              <p:cNvGraphicFramePr>
                <a:graphicFrameLocks noChangeAspect="1"/>
              </p:cNvGraphicFramePr>
              <p:nvPr/>
            </p:nvGraphicFramePr>
            <p:xfrm>
              <a:off x="1313" y="1432"/>
              <a:ext cx="233" cy="271"/>
            </p:xfrm>
            <a:graphic>
              <a:graphicData uri="http://schemas.openxmlformats.org/presentationml/2006/ole">
                <p:oleObj spid="_x0000_s111659" name="公式" r:id="rId18" imgW="177569" imgH="215619" progId="Equation.3">
                  <p:embed/>
                </p:oleObj>
              </a:graphicData>
            </a:graphic>
          </p:graphicFrame>
          <p:graphicFrame>
            <p:nvGraphicFramePr>
              <p:cNvPr id="111631" name="Object 259"/>
              <p:cNvGraphicFramePr>
                <a:graphicFrameLocks noChangeAspect="1"/>
              </p:cNvGraphicFramePr>
              <p:nvPr/>
            </p:nvGraphicFramePr>
            <p:xfrm>
              <a:off x="1889" y="1804"/>
              <a:ext cx="233" cy="271"/>
            </p:xfrm>
            <a:graphic>
              <a:graphicData uri="http://schemas.openxmlformats.org/presentationml/2006/ole">
                <p:oleObj spid="_x0000_s111660" name="公式" r:id="rId19" imgW="177569" imgH="215619" progId="Equation.3">
                  <p:embed/>
                </p:oleObj>
              </a:graphicData>
            </a:graphic>
          </p:graphicFrame>
          <p:grpSp>
            <p:nvGrpSpPr>
              <p:cNvPr id="111669" name="Group 260"/>
              <p:cNvGrpSpPr>
                <a:grpSpLocks/>
              </p:cNvGrpSpPr>
              <p:nvPr/>
            </p:nvGrpSpPr>
            <p:grpSpPr bwMode="auto">
              <a:xfrm>
                <a:off x="506" y="833"/>
                <a:ext cx="1485" cy="1657"/>
                <a:chOff x="506" y="833"/>
                <a:chExt cx="1485" cy="1657"/>
              </a:xfrm>
            </p:grpSpPr>
            <p:sp>
              <p:nvSpPr>
                <p:cNvPr id="111670" name="Oval 261"/>
                <p:cNvSpPr>
                  <a:spLocks noChangeArrowheads="1"/>
                </p:cNvSpPr>
                <p:nvPr/>
              </p:nvSpPr>
              <p:spPr bwMode="auto">
                <a:xfrm>
                  <a:off x="1872" y="1178"/>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grpSp>
              <p:nvGrpSpPr>
                <p:cNvPr id="111671" name="Group 262"/>
                <p:cNvGrpSpPr>
                  <a:grpSpLocks/>
                </p:cNvGrpSpPr>
                <p:nvPr/>
              </p:nvGrpSpPr>
              <p:grpSpPr bwMode="auto">
                <a:xfrm>
                  <a:off x="506" y="833"/>
                  <a:ext cx="1485" cy="1657"/>
                  <a:chOff x="506" y="833"/>
                  <a:chExt cx="1485" cy="1657"/>
                </a:xfrm>
              </p:grpSpPr>
              <p:grpSp>
                <p:nvGrpSpPr>
                  <p:cNvPr id="111672" name="Group 263"/>
                  <p:cNvGrpSpPr>
                    <a:grpSpLocks/>
                  </p:cNvGrpSpPr>
                  <p:nvPr/>
                </p:nvGrpSpPr>
                <p:grpSpPr bwMode="auto">
                  <a:xfrm>
                    <a:off x="506" y="1042"/>
                    <a:ext cx="1485" cy="1448"/>
                    <a:chOff x="506" y="1042"/>
                    <a:chExt cx="1485" cy="1448"/>
                  </a:xfrm>
                </p:grpSpPr>
                <p:grpSp>
                  <p:nvGrpSpPr>
                    <p:cNvPr id="111674" name="Group 264"/>
                    <p:cNvGrpSpPr>
                      <a:grpSpLocks/>
                    </p:cNvGrpSpPr>
                    <p:nvPr/>
                  </p:nvGrpSpPr>
                  <p:grpSpPr bwMode="auto">
                    <a:xfrm>
                      <a:off x="506" y="1042"/>
                      <a:ext cx="1400" cy="1261"/>
                      <a:chOff x="506" y="1042"/>
                      <a:chExt cx="1400" cy="1261"/>
                    </a:xfrm>
                  </p:grpSpPr>
                  <p:grpSp>
                    <p:nvGrpSpPr>
                      <p:cNvPr id="111676" name="Group 265"/>
                      <p:cNvGrpSpPr>
                        <a:grpSpLocks/>
                      </p:cNvGrpSpPr>
                      <p:nvPr/>
                    </p:nvGrpSpPr>
                    <p:grpSpPr bwMode="auto">
                      <a:xfrm>
                        <a:off x="644" y="1042"/>
                        <a:ext cx="1262" cy="1261"/>
                        <a:chOff x="644" y="1042"/>
                        <a:chExt cx="1262" cy="1261"/>
                      </a:xfrm>
                    </p:grpSpPr>
                    <p:sp>
                      <p:nvSpPr>
                        <p:cNvPr id="111678" name="Line 266"/>
                        <p:cNvSpPr>
                          <a:spLocks noChangeShapeType="1"/>
                        </p:cNvSpPr>
                        <p:nvPr/>
                      </p:nvSpPr>
                      <p:spPr bwMode="auto">
                        <a:xfrm flipH="1">
                          <a:off x="644" y="1557"/>
                          <a:ext cx="499" cy="0"/>
                        </a:xfrm>
                        <a:prstGeom prst="line">
                          <a:avLst/>
                        </a:prstGeom>
                        <a:noFill/>
                        <a:ln w="12700">
                          <a:solidFill>
                            <a:schemeClr val="tx1"/>
                          </a:solidFill>
                          <a:round/>
                          <a:headEnd/>
                          <a:tailEnd/>
                        </a:ln>
                      </p:spPr>
                      <p:txBody>
                        <a:bodyPr/>
                        <a:lstStyle/>
                        <a:p>
                          <a:endParaRPr lang="zh-CN" altLang="en-US"/>
                        </a:p>
                      </p:txBody>
                    </p:sp>
                    <p:sp>
                      <p:nvSpPr>
                        <p:cNvPr id="111679" name="Line 267"/>
                        <p:cNvSpPr>
                          <a:spLocks noChangeShapeType="1"/>
                        </p:cNvSpPr>
                        <p:nvPr/>
                      </p:nvSpPr>
                      <p:spPr bwMode="auto">
                        <a:xfrm flipV="1">
                          <a:off x="1361" y="1220"/>
                          <a:ext cx="0" cy="194"/>
                        </a:xfrm>
                        <a:prstGeom prst="line">
                          <a:avLst/>
                        </a:prstGeom>
                        <a:noFill/>
                        <a:ln w="12700">
                          <a:solidFill>
                            <a:schemeClr val="tx1"/>
                          </a:solidFill>
                          <a:round/>
                          <a:headEnd/>
                          <a:tailEnd/>
                        </a:ln>
                      </p:spPr>
                      <p:txBody>
                        <a:bodyPr/>
                        <a:lstStyle/>
                        <a:p>
                          <a:endParaRPr lang="zh-CN" altLang="en-US"/>
                        </a:p>
                      </p:txBody>
                    </p:sp>
                    <p:sp>
                      <p:nvSpPr>
                        <p:cNvPr id="111680" name="Line 268"/>
                        <p:cNvSpPr>
                          <a:spLocks noChangeShapeType="1"/>
                        </p:cNvSpPr>
                        <p:nvPr/>
                      </p:nvSpPr>
                      <p:spPr bwMode="auto">
                        <a:xfrm flipV="1">
                          <a:off x="1358" y="1747"/>
                          <a:ext cx="0" cy="184"/>
                        </a:xfrm>
                        <a:prstGeom prst="line">
                          <a:avLst/>
                        </a:prstGeom>
                        <a:noFill/>
                        <a:ln w="12700">
                          <a:solidFill>
                            <a:schemeClr val="tx1"/>
                          </a:solidFill>
                          <a:round/>
                          <a:headEnd/>
                          <a:tailEnd/>
                        </a:ln>
                      </p:spPr>
                      <p:txBody>
                        <a:bodyPr/>
                        <a:lstStyle/>
                        <a:p>
                          <a:endParaRPr lang="zh-CN" altLang="en-US"/>
                        </a:p>
                      </p:txBody>
                    </p:sp>
                    <p:grpSp>
                      <p:nvGrpSpPr>
                        <p:cNvPr id="111681" name="Group 269"/>
                        <p:cNvGrpSpPr>
                          <a:grpSpLocks/>
                        </p:cNvGrpSpPr>
                        <p:nvPr/>
                      </p:nvGrpSpPr>
                      <p:grpSpPr bwMode="auto">
                        <a:xfrm>
                          <a:off x="1143" y="1378"/>
                          <a:ext cx="218" cy="366"/>
                          <a:chOff x="1143" y="1378"/>
                          <a:chExt cx="218" cy="366"/>
                        </a:xfrm>
                      </p:grpSpPr>
                      <p:sp>
                        <p:nvSpPr>
                          <p:cNvPr id="111690" name="Line 270"/>
                          <p:cNvSpPr>
                            <a:spLocks noChangeShapeType="1"/>
                          </p:cNvSpPr>
                          <p:nvPr/>
                        </p:nvSpPr>
                        <p:spPr bwMode="auto">
                          <a:xfrm>
                            <a:off x="1143" y="1378"/>
                            <a:ext cx="0" cy="359"/>
                          </a:xfrm>
                          <a:prstGeom prst="line">
                            <a:avLst/>
                          </a:prstGeom>
                          <a:noFill/>
                          <a:ln w="38100">
                            <a:solidFill>
                              <a:srgbClr val="FF0000"/>
                            </a:solidFill>
                            <a:round/>
                            <a:headEnd/>
                            <a:tailEnd/>
                          </a:ln>
                        </p:spPr>
                        <p:txBody>
                          <a:bodyPr/>
                          <a:lstStyle/>
                          <a:p>
                            <a:endParaRPr lang="zh-CN" altLang="en-US"/>
                          </a:p>
                        </p:txBody>
                      </p:sp>
                      <p:sp>
                        <p:nvSpPr>
                          <p:cNvPr id="111691" name="Line 271"/>
                          <p:cNvSpPr>
                            <a:spLocks noChangeShapeType="1"/>
                          </p:cNvSpPr>
                          <p:nvPr/>
                        </p:nvSpPr>
                        <p:spPr bwMode="auto">
                          <a:xfrm flipV="1">
                            <a:off x="1143" y="1403"/>
                            <a:ext cx="218" cy="109"/>
                          </a:xfrm>
                          <a:prstGeom prst="line">
                            <a:avLst/>
                          </a:prstGeom>
                          <a:noFill/>
                          <a:ln w="12700">
                            <a:solidFill>
                              <a:srgbClr val="FF0000"/>
                            </a:solidFill>
                            <a:round/>
                            <a:headEnd/>
                            <a:tailEnd type="triangle" w="med" len="lg"/>
                          </a:ln>
                        </p:spPr>
                        <p:txBody>
                          <a:bodyPr/>
                          <a:lstStyle/>
                          <a:p>
                            <a:endParaRPr lang="zh-CN" altLang="en-US"/>
                          </a:p>
                        </p:txBody>
                      </p:sp>
                      <p:sp>
                        <p:nvSpPr>
                          <p:cNvPr id="111692" name="Line 272"/>
                          <p:cNvSpPr>
                            <a:spLocks noChangeShapeType="1"/>
                          </p:cNvSpPr>
                          <p:nvPr/>
                        </p:nvSpPr>
                        <p:spPr bwMode="auto">
                          <a:xfrm>
                            <a:off x="1145" y="1636"/>
                            <a:ext cx="216" cy="108"/>
                          </a:xfrm>
                          <a:prstGeom prst="line">
                            <a:avLst/>
                          </a:prstGeom>
                          <a:noFill/>
                          <a:ln w="12700">
                            <a:solidFill>
                              <a:srgbClr val="FF0000"/>
                            </a:solidFill>
                            <a:round/>
                            <a:headEnd/>
                            <a:tailEnd type="none" w="med" len="lg"/>
                          </a:ln>
                        </p:spPr>
                        <p:txBody>
                          <a:bodyPr/>
                          <a:lstStyle/>
                          <a:p>
                            <a:endParaRPr lang="zh-CN" altLang="en-US"/>
                          </a:p>
                        </p:txBody>
                      </p:sp>
                    </p:grpSp>
                    <p:sp>
                      <p:nvSpPr>
                        <p:cNvPr id="111682" name="Line 273"/>
                        <p:cNvSpPr>
                          <a:spLocks noChangeShapeType="1"/>
                        </p:cNvSpPr>
                        <p:nvPr/>
                      </p:nvSpPr>
                      <p:spPr bwMode="auto">
                        <a:xfrm>
                          <a:off x="1369" y="1930"/>
                          <a:ext cx="317" cy="0"/>
                        </a:xfrm>
                        <a:prstGeom prst="line">
                          <a:avLst/>
                        </a:prstGeom>
                        <a:noFill/>
                        <a:ln w="12700">
                          <a:solidFill>
                            <a:schemeClr val="tx1"/>
                          </a:solidFill>
                          <a:round/>
                          <a:headEnd/>
                          <a:tailEnd/>
                        </a:ln>
                      </p:spPr>
                      <p:txBody>
                        <a:bodyPr/>
                        <a:lstStyle/>
                        <a:p>
                          <a:endParaRPr lang="zh-CN" altLang="en-US"/>
                        </a:p>
                      </p:txBody>
                    </p:sp>
                    <p:sp>
                      <p:nvSpPr>
                        <p:cNvPr id="111683" name="Line 274"/>
                        <p:cNvSpPr>
                          <a:spLocks noChangeShapeType="1"/>
                        </p:cNvSpPr>
                        <p:nvPr/>
                      </p:nvSpPr>
                      <p:spPr bwMode="auto">
                        <a:xfrm>
                          <a:off x="1361" y="1220"/>
                          <a:ext cx="528" cy="0"/>
                        </a:xfrm>
                        <a:prstGeom prst="line">
                          <a:avLst/>
                        </a:prstGeom>
                        <a:noFill/>
                        <a:ln w="12700">
                          <a:solidFill>
                            <a:schemeClr val="tx1"/>
                          </a:solidFill>
                          <a:round/>
                          <a:headEnd/>
                          <a:tailEnd/>
                        </a:ln>
                      </p:spPr>
                      <p:txBody>
                        <a:bodyPr/>
                        <a:lstStyle/>
                        <a:p>
                          <a:endParaRPr lang="zh-CN" altLang="en-US"/>
                        </a:p>
                      </p:txBody>
                    </p:sp>
                    <p:grpSp>
                      <p:nvGrpSpPr>
                        <p:cNvPr id="111684" name="Group 275"/>
                        <p:cNvGrpSpPr>
                          <a:grpSpLocks/>
                        </p:cNvGrpSpPr>
                        <p:nvPr/>
                      </p:nvGrpSpPr>
                      <p:grpSpPr bwMode="auto">
                        <a:xfrm>
                          <a:off x="1688" y="1745"/>
                          <a:ext cx="218" cy="366"/>
                          <a:chOff x="1143" y="1378"/>
                          <a:chExt cx="218" cy="366"/>
                        </a:xfrm>
                      </p:grpSpPr>
                      <p:sp>
                        <p:nvSpPr>
                          <p:cNvPr id="111687" name="Line 276"/>
                          <p:cNvSpPr>
                            <a:spLocks noChangeShapeType="1"/>
                          </p:cNvSpPr>
                          <p:nvPr/>
                        </p:nvSpPr>
                        <p:spPr bwMode="auto">
                          <a:xfrm>
                            <a:off x="1143" y="1378"/>
                            <a:ext cx="0" cy="359"/>
                          </a:xfrm>
                          <a:prstGeom prst="line">
                            <a:avLst/>
                          </a:prstGeom>
                          <a:noFill/>
                          <a:ln w="38100">
                            <a:solidFill>
                              <a:srgbClr val="FF0000"/>
                            </a:solidFill>
                            <a:round/>
                            <a:headEnd/>
                            <a:tailEnd/>
                          </a:ln>
                        </p:spPr>
                        <p:txBody>
                          <a:bodyPr/>
                          <a:lstStyle/>
                          <a:p>
                            <a:endParaRPr lang="zh-CN" altLang="en-US"/>
                          </a:p>
                        </p:txBody>
                      </p:sp>
                      <p:sp>
                        <p:nvSpPr>
                          <p:cNvPr id="111688" name="Line 277"/>
                          <p:cNvSpPr>
                            <a:spLocks noChangeShapeType="1"/>
                          </p:cNvSpPr>
                          <p:nvPr/>
                        </p:nvSpPr>
                        <p:spPr bwMode="auto">
                          <a:xfrm flipV="1">
                            <a:off x="1143" y="1403"/>
                            <a:ext cx="218" cy="109"/>
                          </a:xfrm>
                          <a:prstGeom prst="line">
                            <a:avLst/>
                          </a:prstGeom>
                          <a:noFill/>
                          <a:ln w="12700">
                            <a:solidFill>
                              <a:srgbClr val="FF0000"/>
                            </a:solidFill>
                            <a:round/>
                            <a:headEnd/>
                            <a:tailEnd/>
                          </a:ln>
                        </p:spPr>
                        <p:txBody>
                          <a:bodyPr/>
                          <a:lstStyle/>
                          <a:p>
                            <a:endParaRPr lang="zh-CN" altLang="en-US"/>
                          </a:p>
                        </p:txBody>
                      </p:sp>
                      <p:sp>
                        <p:nvSpPr>
                          <p:cNvPr id="111689" name="Line 278"/>
                          <p:cNvSpPr>
                            <a:spLocks noChangeShapeType="1"/>
                          </p:cNvSpPr>
                          <p:nvPr/>
                        </p:nvSpPr>
                        <p:spPr bwMode="auto">
                          <a:xfrm>
                            <a:off x="1145" y="1636"/>
                            <a:ext cx="216" cy="108"/>
                          </a:xfrm>
                          <a:prstGeom prst="line">
                            <a:avLst/>
                          </a:prstGeom>
                          <a:noFill/>
                          <a:ln w="12700">
                            <a:solidFill>
                              <a:srgbClr val="FF0000"/>
                            </a:solidFill>
                            <a:round/>
                            <a:headEnd type="triangle" w="med" len="lg"/>
                            <a:tailEnd type="none" w="med" len="lg"/>
                          </a:ln>
                        </p:spPr>
                        <p:txBody>
                          <a:bodyPr/>
                          <a:lstStyle/>
                          <a:p>
                            <a:endParaRPr lang="zh-CN" altLang="en-US"/>
                          </a:p>
                        </p:txBody>
                      </p:sp>
                    </p:grpSp>
                    <p:sp>
                      <p:nvSpPr>
                        <p:cNvPr id="111685" name="Line 279"/>
                        <p:cNvSpPr>
                          <a:spLocks noChangeShapeType="1"/>
                        </p:cNvSpPr>
                        <p:nvPr/>
                      </p:nvSpPr>
                      <p:spPr bwMode="auto">
                        <a:xfrm flipV="1">
                          <a:off x="1906" y="1042"/>
                          <a:ext cx="0" cy="737"/>
                        </a:xfrm>
                        <a:prstGeom prst="line">
                          <a:avLst/>
                        </a:prstGeom>
                        <a:noFill/>
                        <a:ln w="12700">
                          <a:solidFill>
                            <a:schemeClr val="tx1"/>
                          </a:solidFill>
                          <a:round/>
                          <a:headEnd/>
                          <a:tailEnd/>
                        </a:ln>
                      </p:spPr>
                      <p:txBody>
                        <a:bodyPr/>
                        <a:lstStyle/>
                        <a:p>
                          <a:endParaRPr lang="zh-CN" altLang="en-US"/>
                        </a:p>
                      </p:txBody>
                    </p:sp>
                    <p:sp>
                      <p:nvSpPr>
                        <p:cNvPr id="111686" name="Line 280"/>
                        <p:cNvSpPr>
                          <a:spLocks noChangeShapeType="1"/>
                        </p:cNvSpPr>
                        <p:nvPr/>
                      </p:nvSpPr>
                      <p:spPr bwMode="auto">
                        <a:xfrm>
                          <a:off x="1906" y="2109"/>
                          <a:ext cx="0" cy="194"/>
                        </a:xfrm>
                        <a:prstGeom prst="line">
                          <a:avLst/>
                        </a:prstGeom>
                        <a:noFill/>
                        <a:ln w="12700">
                          <a:solidFill>
                            <a:schemeClr val="tx1"/>
                          </a:solidFill>
                          <a:round/>
                          <a:headEnd/>
                          <a:tailEnd/>
                        </a:ln>
                      </p:spPr>
                      <p:txBody>
                        <a:bodyPr/>
                        <a:lstStyle/>
                        <a:p>
                          <a:endParaRPr lang="zh-CN" altLang="en-US"/>
                        </a:p>
                      </p:txBody>
                    </p:sp>
                  </p:grpSp>
                  <p:graphicFrame>
                    <p:nvGraphicFramePr>
                      <p:cNvPr id="111634" name="Object 281"/>
                      <p:cNvGraphicFramePr>
                        <a:graphicFrameLocks noChangeAspect="1"/>
                      </p:cNvGraphicFramePr>
                      <p:nvPr/>
                    </p:nvGraphicFramePr>
                    <p:xfrm>
                      <a:off x="506" y="1449"/>
                      <a:ext cx="139" cy="187"/>
                    </p:xfrm>
                    <a:graphic>
                      <a:graphicData uri="http://schemas.openxmlformats.org/presentationml/2006/ole">
                        <p:oleObj spid="_x0000_s111661" name="公式" r:id="rId20" imgW="126725" imgH="177415" progId="Equation.3">
                          <p:embed/>
                        </p:oleObj>
                      </a:graphicData>
                    </a:graphic>
                  </p:graphicFrame>
                  <p:sp>
                    <p:nvSpPr>
                      <p:cNvPr id="111677" name="Oval 282"/>
                      <p:cNvSpPr>
                        <a:spLocks noChangeArrowheads="1"/>
                      </p:cNvSpPr>
                      <p:nvPr/>
                    </p:nvSpPr>
                    <p:spPr bwMode="auto">
                      <a:xfrm>
                        <a:off x="627" y="1525"/>
                        <a:ext cx="68" cy="68"/>
                      </a:xfrm>
                      <a:prstGeom prst="ellipse">
                        <a:avLst/>
                      </a:prstGeom>
                      <a:solidFill>
                        <a:schemeClr val="bg1"/>
                      </a:solidFill>
                      <a:ln w="12700" algn="ctr">
                        <a:solidFill>
                          <a:schemeClr val="tx1"/>
                        </a:solidFill>
                        <a:round/>
                        <a:headEnd/>
                        <a:tailEnd/>
                      </a:ln>
                    </p:spPr>
                    <p:txBody>
                      <a:bodyPr wrap="none" anchor="ctr"/>
                      <a:lstStyle/>
                      <a:p>
                        <a:endParaRPr lang="zh-CN" altLang="en-US"/>
                      </a:p>
                    </p:txBody>
                  </p:sp>
                </p:grpSp>
                <p:graphicFrame>
                  <p:nvGraphicFramePr>
                    <p:cNvPr id="111633" name="Object 283"/>
                    <p:cNvGraphicFramePr>
                      <a:graphicFrameLocks noChangeAspect="1"/>
                    </p:cNvGraphicFramePr>
                    <p:nvPr/>
                  </p:nvGraphicFramePr>
                  <p:xfrm>
                    <a:off x="1861" y="2338"/>
                    <a:ext cx="130" cy="152"/>
                  </p:xfrm>
                  <a:graphic>
                    <a:graphicData uri="http://schemas.openxmlformats.org/presentationml/2006/ole">
                      <p:oleObj spid="_x0000_s111662" name="Equation" r:id="rId21" imgW="114201" imgH="139579" progId="Equation.DSMT4">
                        <p:embed/>
                      </p:oleObj>
                    </a:graphicData>
                  </a:graphic>
                </p:graphicFrame>
                <p:sp>
                  <p:nvSpPr>
                    <p:cNvPr id="111675" name="Oval 284"/>
                    <p:cNvSpPr>
                      <a:spLocks noChangeArrowheads="1"/>
                    </p:cNvSpPr>
                    <p:nvPr/>
                  </p:nvSpPr>
                  <p:spPr bwMode="auto">
                    <a:xfrm>
                      <a:off x="1880" y="2270"/>
                      <a:ext cx="68" cy="68"/>
                    </a:xfrm>
                    <a:prstGeom prst="ellipse">
                      <a:avLst/>
                    </a:prstGeom>
                    <a:solidFill>
                      <a:schemeClr val="bg1"/>
                    </a:solidFill>
                    <a:ln w="12700" algn="ctr">
                      <a:solidFill>
                        <a:schemeClr val="tx1"/>
                      </a:solidFill>
                      <a:round/>
                      <a:headEnd/>
                      <a:tailEnd/>
                    </a:ln>
                  </p:spPr>
                  <p:txBody>
                    <a:bodyPr wrap="none" anchor="ctr"/>
                    <a:lstStyle/>
                    <a:p>
                      <a:endParaRPr lang="zh-CN" altLang="en-US"/>
                    </a:p>
                  </p:txBody>
                </p:sp>
              </p:grpSp>
              <p:graphicFrame>
                <p:nvGraphicFramePr>
                  <p:cNvPr id="111632" name="Object 285"/>
                  <p:cNvGraphicFramePr>
                    <a:graphicFrameLocks noChangeAspect="1"/>
                  </p:cNvGraphicFramePr>
                  <p:nvPr/>
                </p:nvGraphicFramePr>
                <p:xfrm>
                  <a:off x="1856" y="833"/>
                  <a:ext cx="135" cy="159"/>
                </p:xfrm>
                <a:graphic>
                  <a:graphicData uri="http://schemas.openxmlformats.org/presentationml/2006/ole">
                    <p:oleObj spid="_x0000_s111663" name="Equation" r:id="rId22" imgW="114201" imgH="139579" progId="Equation.DSMT4">
                      <p:embed/>
                    </p:oleObj>
                  </a:graphicData>
                </a:graphic>
              </p:graphicFrame>
              <p:sp>
                <p:nvSpPr>
                  <p:cNvPr id="111673" name="Oval 286"/>
                  <p:cNvSpPr>
                    <a:spLocks noChangeArrowheads="1"/>
                  </p:cNvSpPr>
                  <p:nvPr/>
                </p:nvSpPr>
                <p:spPr bwMode="auto">
                  <a:xfrm>
                    <a:off x="1881" y="992"/>
                    <a:ext cx="68" cy="68"/>
                  </a:xfrm>
                  <a:prstGeom prst="ellipse">
                    <a:avLst/>
                  </a:prstGeom>
                  <a:solidFill>
                    <a:schemeClr val="bg1"/>
                  </a:solidFill>
                  <a:ln w="12700" algn="ctr">
                    <a:solidFill>
                      <a:schemeClr val="tx1"/>
                    </a:solidFill>
                    <a:round/>
                    <a:headEnd/>
                    <a:tailEnd/>
                  </a:ln>
                </p:spPr>
                <p:txBody>
                  <a:bodyPr wrap="none" anchor="ctr"/>
                  <a:lstStyle/>
                  <a:p>
                    <a:endParaRPr lang="zh-CN" altLang="en-US"/>
                  </a:p>
                </p:txBody>
              </p:sp>
            </p:grpSp>
          </p:grpSp>
        </p:grpSp>
        <p:grpSp>
          <p:nvGrpSpPr>
            <p:cNvPr id="111657" name="Group 287"/>
            <p:cNvGrpSpPr>
              <a:grpSpLocks/>
            </p:cNvGrpSpPr>
            <p:nvPr/>
          </p:nvGrpSpPr>
          <p:grpSpPr bwMode="auto">
            <a:xfrm>
              <a:off x="4845" y="1908"/>
              <a:ext cx="884" cy="1141"/>
              <a:chOff x="3439" y="2619"/>
              <a:chExt cx="884" cy="1141"/>
            </a:xfrm>
          </p:grpSpPr>
          <p:graphicFrame>
            <p:nvGraphicFramePr>
              <p:cNvPr id="111626" name="Object 288"/>
              <p:cNvGraphicFramePr>
                <a:graphicFrameLocks noChangeAspect="1"/>
              </p:cNvGraphicFramePr>
              <p:nvPr/>
            </p:nvGraphicFramePr>
            <p:xfrm>
              <a:off x="4123" y="3106"/>
              <a:ext cx="200" cy="207"/>
            </p:xfrm>
            <a:graphic>
              <a:graphicData uri="http://schemas.openxmlformats.org/presentationml/2006/ole">
                <p:oleObj spid="_x0000_s111664" name="公式" r:id="rId23" imgW="152268" imgH="164957" progId="Equation.3">
                  <p:embed/>
                </p:oleObj>
              </a:graphicData>
            </a:graphic>
          </p:graphicFrame>
          <p:sp>
            <p:nvSpPr>
              <p:cNvPr id="111659" name="Line 289"/>
              <p:cNvSpPr>
                <a:spLocks noChangeShapeType="1"/>
              </p:cNvSpPr>
              <p:nvPr/>
            </p:nvSpPr>
            <p:spPr bwMode="auto">
              <a:xfrm>
                <a:off x="3587" y="3200"/>
                <a:ext cx="317" cy="0"/>
              </a:xfrm>
              <a:prstGeom prst="line">
                <a:avLst/>
              </a:prstGeom>
              <a:noFill/>
              <a:ln w="12700">
                <a:solidFill>
                  <a:schemeClr val="tx1"/>
                </a:solidFill>
                <a:round/>
                <a:headEnd/>
                <a:tailEnd/>
              </a:ln>
            </p:spPr>
            <p:txBody>
              <a:bodyPr/>
              <a:lstStyle/>
              <a:p>
                <a:endParaRPr lang="zh-CN" altLang="en-US"/>
              </a:p>
            </p:txBody>
          </p:sp>
          <p:grpSp>
            <p:nvGrpSpPr>
              <p:cNvPr id="111660" name="Group 290"/>
              <p:cNvGrpSpPr>
                <a:grpSpLocks/>
              </p:cNvGrpSpPr>
              <p:nvPr/>
            </p:nvGrpSpPr>
            <p:grpSpPr bwMode="auto">
              <a:xfrm>
                <a:off x="3906" y="3015"/>
                <a:ext cx="218" cy="366"/>
                <a:chOff x="1143" y="1378"/>
                <a:chExt cx="218" cy="366"/>
              </a:xfrm>
            </p:grpSpPr>
            <p:sp>
              <p:nvSpPr>
                <p:cNvPr id="111666" name="Line 291"/>
                <p:cNvSpPr>
                  <a:spLocks noChangeShapeType="1"/>
                </p:cNvSpPr>
                <p:nvPr/>
              </p:nvSpPr>
              <p:spPr bwMode="auto">
                <a:xfrm>
                  <a:off x="1143" y="1378"/>
                  <a:ext cx="0" cy="359"/>
                </a:xfrm>
                <a:prstGeom prst="line">
                  <a:avLst/>
                </a:prstGeom>
                <a:noFill/>
                <a:ln w="38100">
                  <a:solidFill>
                    <a:srgbClr val="FF0000"/>
                  </a:solidFill>
                  <a:round/>
                  <a:headEnd/>
                  <a:tailEnd/>
                </a:ln>
              </p:spPr>
              <p:txBody>
                <a:bodyPr/>
                <a:lstStyle/>
                <a:p>
                  <a:endParaRPr lang="zh-CN" altLang="en-US"/>
                </a:p>
              </p:txBody>
            </p:sp>
            <p:sp>
              <p:nvSpPr>
                <p:cNvPr id="111667" name="Line 292"/>
                <p:cNvSpPr>
                  <a:spLocks noChangeShapeType="1"/>
                </p:cNvSpPr>
                <p:nvPr/>
              </p:nvSpPr>
              <p:spPr bwMode="auto">
                <a:xfrm flipV="1">
                  <a:off x="1143" y="1403"/>
                  <a:ext cx="218" cy="109"/>
                </a:xfrm>
                <a:prstGeom prst="line">
                  <a:avLst/>
                </a:prstGeom>
                <a:noFill/>
                <a:ln w="12700">
                  <a:solidFill>
                    <a:srgbClr val="FF0000"/>
                  </a:solidFill>
                  <a:round/>
                  <a:headEnd/>
                  <a:tailEnd type="triangle" w="med" len="lg"/>
                </a:ln>
              </p:spPr>
              <p:txBody>
                <a:bodyPr/>
                <a:lstStyle/>
                <a:p>
                  <a:endParaRPr lang="zh-CN" altLang="en-US"/>
                </a:p>
              </p:txBody>
            </p:sp>
            <p:sp>
              <p:nvSpPr>
                <p:cNvPr id="111668" name="Line 293"/>
                <p:cNvSpPr>
                  <a:spLocks noChangeShapeType="1"/>
                </p:cNvSpPr>
                <p:nvPr/>
              </p:nvSpPr>
              <p:spPr bwMode="auto">
                <a:xfrm>
                  <a:off x="1145" y="1636"/>
                  <a:ext cx="216" cy="108"/>
                </a:xfrm>
                <a:prstGeom prst="line">
                  <a:avLst/>
                </a:prstGeom>
                <a:noFill/>
                <a:ln w="12700">
                  <a:solidFill>
                    <a:srgbClr val="FF0000"/>
                  </a:solidFill>
                  <a:round/>
                  <a:headEnd/>
                  <a:tailEnd type="none" w="med" len="lg"/>
                </a:ln>
              </p:spPr>
              <p:txBody>
                <a:bodyPr/>
                <a:lstStyle/>
                <a:p>
                  <a:endParaRPr lang="zh-CN" altLang="en-US"/>
                </a:p>
              </p:txBody>
            </p:sp>
          </p:grpSp>
          <p:sp>
            <p:nvSpPr>
              <p:cNvPr id="111661" name="Line 294"/>
              <p:cNvSpPr>
                <a:spLocks noChangeShapeType="1"/>
              </p:cNvSpPr>
              <p:nvPr/>
            </p:nvSpPr>
            <p:spPr bwMode="auto">
              <a:xfrm flipV="1">
                <a:off x="4124" y="2820"/>
                <a:ext cx="0" cy="229"/>
              </a:xfrm>
              <a:prstGeom prst="line">
                <a:avLst/>
              </a:prstGeom>
              <a:noFill/>
              <a:ln w="12700">
                <a:solidFill>
                  <a:schemeClr val="tx1"/>
                </a:solidFill>
                <a:round/>
                <a:headEnd/>
                <a:tailEnd/>
              </a:ln>
            </p:spPr>
            <p:txBody>
              <a:bodyPr/>
              <a:lstStyle/>
              <a:p>
                <a:endParaRPr lang="zh-CN" altLang="en-US"/>
              </a:p>
            </p:txBody>
          </p:sp>
          <p:sp>
            <p:nvSpPr>
              <p:cNvPr id="111662" name="Line 295"/>
              <p:cNvSpPr>
                <a:spLocks noChangeShapeType="1"/>
              </p:cNvSpPr>
              <p:nvPr/>
            </p:nvSpPr>
            <p:spPr bwMode="auto">
              <a:xfrm>
                <a:off x="4124" y="3379"/>
                <a:ext cx="0" cy="194"/>
              </a:xfrm>
              <a:prstGeom prst="line">
                <a:avLst/>
              </a:prstGeom>
              <a:noFill/>
              <a:ln w="12700">
                <a:solidFill>
                  <a:schemeClr val="tx1"/>
                </a:solidFill>
                <a:round/>
                <a:headEnd/>
                <a:tailEnd/>
              </a:ln>
            </p:spPr>
            <p:txBody>
              <a:bodyPr/>
              <a:lstStyle/>
              <a:p>
                <a:endParaRPr lang="zh-CN" altLang="en-US"/>
              </a:p>
            </p:txBody>
          </p:sp>
          <p:graphicFrame>
            <p:nvGraphicFramePr>
              <p:cNvPr id="111627" name="Object 296"/>
              <p:cNvGraphicFramePr>
                <a:graphicFrameLocks noChangeAspect="1"/>
              </p:cNvGraphicFramePr>
              <p:nvPr/>
            </p:nvGraphicFramePr>
            <p:xfrm>
              <a:off x="3439" y="3083"/>
              <a:ext cx="139" cy="187"/>
            </p:xfrm>
            <a:graphic>
              <a:graphicData uri="http://schemas.openxmlformats.org/presentationml/2006/ole">
                <p:oleObj spid="_x0000_s111665" name="公式" r:id="rId24" imgW="126725" imgH="177415" progId="Equation.3">
                  <p:embed/>
                </p:oleObj>
              </a:graphicData>
            </a:graphic>
          </p:graphicFrame>
          <p:sp>
            <p:nvSpPr>
              <p:cNvPr id="111663" name="Oval 297"/>
              <p:cNvSpPr>
                <a:spLocks noChangeArrowheads="1"/>
              </p:cNvSpPr>
              <p:nvPr/>
            </p:nvSpPr>
            <p:spPr bwMode="auto">
              <a:xfrm>
                <a:off x="3560" y="3159"/>
                <a:ext cx="68" cy="68"/>
              </a:xfrm>
              <a:prstGeom prst="ellipse">
                <a:avLst/>
              </a:prstGeom>
              <a:solidFill>
                <a:schemeClr val="bg1"/>
              </a:solidFill>
              <a:ln w="12700" algn="ctr">
                <a:solidFill>
                  <a:schemeClr val="tx1"/>
                </a:solidFill>
                <a:round/>
                <a:headEnd/>
                <a:tailEnd/>
              </a:ln>
            </p:spPr>
            <p:txBody>
              <a:bodyPr wrap="none" anchor="ctr"/>
              <a:lstStyle/>
              <a:p>
                <a:endParaRPr lang="zh-CN" altLang="en-US"/>
              </a:p>
            </p:txBody>
          </p:sp>
          <p:graphicFrame>
            <p:nvGraphicFramePr>
              <p:cNvPr id="111628" name="Object 298"/>
              <p:cNvGraphicFramePr>
                <a:graphicFrameLocks noChangeAspect="1"/>
              </p:cNvGraphicFramePr>
              <p:nvPr/>
            </p:nvGraphicFramePr>
            <p:xfrm>
              <a:off x="4070" y="3608"/>
              <a:ext cx="130" cy="152"/>
            </p:xfrm>
            <a:graphic>
              <a:graphicData uri="http://schemas.openxmlformats.org/presentationml/2006/ole">
                <p:oleObj spid="_x0000_s111666" name="Equation" r:id="rId25" imgW="114201" imgH="139579" progId="Equation.DSMT4">
                  <p:embed/>
                </p:oleObj>
              </a:graphicData>
            </a:graphic>
          </p:graphicFrame>
          <p:sp>
            <p:nvSpPr>
              <p:cNvPr id="111664" name="Oval 299"/>
              <p:cNvSpPr>
                <a:spLocks noChangeArrowheads="1"/>
              </p:cNvSpPr>
              <p:nvPr/>
            </p:nvSpPr>
            <p:spPr bwMode="auto">
              <a:xfrm>
                <a:off x="4089" y="3540"/>
                <a:ext cx="68" cy="68"/>
              </a:xfrm>
              <a:prstGeom prst="ellipse">
                <a:avLst/>
              </a:prstGeom>
              <a:solidFill>
                <a:schemeClr val="bg1"/>
              </a:solidFill>
              <a:ln w="12700" algn="ctr">
                <a:solidFill>
                  <a:schemeClr val="tx1"/>
                </a:solidFill>
                <a:round/>
                <a:headEnd/>
                <a:tailEnd/>
              </a:ln>
            </p:spPr>
            <p:txBody>
              <a:bodyPr wrap="none" anchor="ctr"/>
              <a:lstStyle/>
              <a:p>
                <a:endParaRPr lang="zh-CN" altLang="en-US"/>
              </a:p>
            </p:txBody>
          </p:sp>
          <p:graphicFrame>
            <p:nvGraphicFramePr>
              <p:cNvPr id="111629" name="Object 300"/>
              <p:cNvGraphicFramePr>
                <a:graphicFrameLocks noChangeAspect="1"/>
              </p:cNvGraphicFramePr>
              <p:nvPr/>
            </p:nvGraphicFramePr>
            <p:xfrm>
              <a:off x="4065" y="2619"/>
              <a:ext cx="135" cy="159"/>
            </p:xfrm>
            <a:graphic>
              <a:graphicData uri="http://schemas.openxmlformats.org/presentationml/2006/ole">
                <p:oleObj spid="_x0000_s111667" name="Equation" r:id="rId26" imgW="114201" imgH="139579" progId="Equation.DSMT4">
                  <p:embed/>
                </p:oleObj>
              </a:graphicData>
            </a:graphic>
          </p:graphicFrame>
          <p:sp>
            <p:nvSpPr>
              <p:cNvPr id="111665" name="Oval 301"/>
              <p:cNvSpPr>
                <a:spLocks noChangeArrowheads="1"/>
              </p:cNvSpPr>
              <p:nvPr/>
            </p:nvSpPr>
            <p:spPr bwMode="auto">
              <a:xfrm>
                <a:off x="4090" y="2778"/>
                <a:ext cx="68" cy="68"/>
              </a:xfrm>
              <a:prstGeom prst="ellipse">
                <a:avLst/>
              </a:prstGeom>
              <a:solidFill>
                <a:schemeClr val="bg1"/>
              </a:solidFill>
              <a:ln w="12700" algn="ctr">
                <a:solidFill>
                  <a:schemeClr val="tx1"/>
                </a:solidFill>
                <a:round/>
                <a:headEnd/>
                <a:tailEnd/>
              </a:ln>
            </p:spPr>
            <p:txBody>
              <a:bodyPr wrap="none" anchor="ctr"/>
              <a:lstStyle/>
              <a:p>
                <a:endParaRPr lang="zh-CN" altLang="en-US"/>
              </a:p>
            </p:txBody>
          </p:sp>
        </p:grpSp>
        <p:sp>
          <p:nvSpPr>
            <p:cNvPr id="111658" name="AutoShape 302"/>
            <p:cNvSpPr>
              <a:spLocks noChangeArrowheads="1"/>
            </p:cNvSpPr>
            <p:nvPr/>
          </p:nvSpPr>
          <p:spPr bwMode="auto">
            <a:xfrm>
              <a:off x="4433" y="2365"/>
              <a:ext cx="355" cy="178"/>
            </a:xfrm>
            <a:prstGeom prst="rightArrow">
              <a:avLst>
                <a:gd name="adj1" fmla="val 50000"/>
                <a:gd name="adj2" fmla="val 49860"/>
              </a:avLst>
            </a:prstGeom>
            <a:solidFill>
              <a:srgbClr val="FFFF99"/>
            </a:solidFill>
            <a:ln w="12700" algn="ctr">
              <a:solidFill>
                <a:schemeClr val="tx1"/>
              </a:solidFill>
              <a:miter lim="800000"/>
              <a:headEnd/>
              <a:tailEnd/>
            </a:ln>
          </p:spPr>
          <p:txBody>
            <a:bodyPr wrap="none" anchor="ctr"/>
            <a:lstStyle/>
            <a:p>
              <a:endParaRPr lang="zh-CN" altLang="en-US"/>
            </a:p>
          </p:txBody>
        </p:sp>
        <p:graphicFrame>
          <p:nvGraphicFramePr>
            <p:cNvPr id="111624" name="Object 303"/>
            <p:cNvGraphicFramePr>
              <a:graphicFrameLocks noChangeAspect="1"/>
            </p:cNvGraphicFramePr>
            <p:nvPr/>
          </p:nvGraphicFramePr>
          <p:xfrm>
            <a:off x="5145" y="2150"/>
            <a:ext cx="406" cy="187"/>
          </p:xfrm>
          <a:graphic>
            <a:graphicData uri="http://schemas.openxmlformats.org/presentationml/2006/ole">
              <p:oleObj spid="_x0000_s111668" name="公式" r:id="rId27" imgW="368140" imgH="177723" progId="Equation.3">
                <p:embed/>
              </p:oleObj>
            </a:graphicData>
          </a:graphic>
        </p:graphicFrame>
        <p:graphicFrame>
          <p:nvGraphicFramePr>
            <p:cNvPr id="111625" name="Object 304"/>
            <p:cNvGraphicFramePr>
              <a:graphicFrameLocks noChangeAspect="1"/>
            </p:cNvGraphicFramePr>
            <p:nvPr/>
          </p:nvGraphicFramePr>
          <p:xfrm>
            <a:off x="3677" y="1931"/>
            <a:ext cx="368" cy="176"/>
          </p:xfrm>
          <a:graphic>
            <a:graphicData uri="http://schemas.openxmlformats.org/presentationml/2006/ole">
              <p:oleObj spid="_x0000_s111669" name="公式" r:id="rId28" imgW="355138" imgH="177569" progId="Equation.3">
                <p:embed/>
              </p:oleObj>
            </a:graphicData>
          </a:graphic>
        </p:graphicFrame>
      </p:grpSp>
      <p:sp>
        <p:nvSpPr>
          <p:cNvPr id="110" name="Text Box 83"/>
          <p:cNvSpPr txBox="1">
            <a:spLocks noChangeArrowheads="1"/>
          </p:cNvSpPr>
          <p:nvPr/>
        </p:nvSpPr>
        <p:spPr bwMode="auto">
          <a:xfrm>
            <a:off x="285750" y="5611813"/>
            <a:ext cx="6238875" cy="463550"/>
          </a:xfrm>
          <a:prstGeom prst="rect">
            <a:avLst/>
          </a:prstGeom>
          <a:solidFill>
            <a:schemeClr val="bg1"/>
          </a:solidFill>
          <a:ln w="9525" algn="ctr">
            <a:noFill/>
            <a:miter lim="800000"/>
            <a:headEnd/>
            <a:tailEnd/>
          </a:ln>
        </p:spPr>
        <p:txBody>
          <a:bodyPr lIns="90000" tIns="46800" rIns="90000" bIns="46800">
            <a:spAutoFit/>
          </a:bodyPr>
          <a:lstStyle/>
          <a:p>
            <a:pPr>
              <a:spcBef>
                <a:spcPct val="50000"/>
              </a:spcBef>
            </a:pPr>
            <a:r>
              <a:rPr lang="zh-CN" altLang="en-US" sz="2400"/>
              <a:t>复合管的输入电阻与</a:t>
            </a:r>
            <a:r>
              <a:rPr lang="en-US" altLang="zh-CN" sz="2400"/>
              <a:t>T</a:t>
            </a:r>
            <a:r>
              <a:rPr lang="en-US" altLang="zh-CN" sz="2400" baseline="-25000"/>
              <a:t>1</a:t>
            </a:r>
            <a:r>
              <a:rPr lang="zh-CN" altLang="en-US" sz="2400"/>
              <a:t>、</a:t>
            </a:r>
            <a:r>
              <a:rPr lang="en-US" altLang="zh-CN" sz="2400"/>
              <a:t>T</a:t>
            </a:r>
            <a:r>
              <a:rPr lang="en-US" altLang="zh-CN" sz="2400" baseline="-25000"/>
              <a:t>2</a:t>
            </a:r>
            <a:r>
              <a:rPr lang="zh-CN" altLang="en-US" sz="2400"/>
              <a:t>管的接法有关。</a:t>
            </a:r>
            <a:endParaRPr lang="zh-CN" altLang="el-GR" sz="24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09"/>
                                        </p:tgtEl>
                                        <p:attrNameLst>
                                          <p:attrName>style.visibility</p:attrName>
                                        </p:attrNameLst>
                                      </p:cBhvr>
                                      <p:to>
                                        <p:strVal val="visible"/>
                                      </p:to>
                                    </p:set>
                                    <p:animEffect transition="in" filter="blinds(horizontal)">
                                      <p:cBhvr>
                                        <p:cTn id="7" dur="500"/>
                                        <p:tgtEl>
                                          <p:spTgt spid="209"/>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10"/>
                                        </p:tgtEl>
                                        <p:attrNameLst>
                                          <p:attrName>style.visibility</p:attrName>
                                        </p:attrNameLst>
                                      </p:cBhvr>
                                      <p:to>
                                        <p:strVal val="visible"/>
                                      </p:to>
                                    </p:set>
                                    <p:animEffect transition="in" filter="blinds(horizontal)">
                                      <p:cBhvr>
                                        <p:cTn id="12" dur="500"/>
                                        <p:tgtEl>
                                          <p:spTgt spid="210"/>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213"/>
                                        </p:tgtEl>
                                        <p:attrNameLst>
                                          <p:attrName>style.visibility</p:attrName>
                                        </p:attrNameLst>
                                      </p:cBhvr>
                                      <p:to>
                                        <p:strVal val="visible"/>
                                      </p:to>
                                    </p:set>
                                    <p:animEffect transition="in" filter="blinds(horizontal)">
                                      <p:cBhvr>
                                        <p:cTn id="17" dur="500"/>
                                        <p:tgtEl>
                                          <p:spTgt spid="213"/>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blinds(horizontal)">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211"/>
                                        </p:tgtEl>
                                        <p:attrNameLst>
                                          <p:attrName>style.visibility</p:attrName>
                                        </p:attrNameLst>
                                      </p:cBhvr>
                                      <p:to>
                                        <p:strVal val="visible"/>
                                      </p:to>
                                    </p:set>
                                    <p:animEffect transition="in" filter="blinds(horizontal)">
                                      <p:cBhvr>
                                        <p:cTn id="27" dur="500"/>
                                        <p:tgtEl>
                                          <p:spTgt spid="211"/>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212"/>
                                        </p:tgtEl>
                                        <p:attrNameLst>
                                          <p:attrName>style.visibility</p:attrName>
                                        </p:attrNameLst>
                                      </p:cBhvr>
                                      <p:to>
                                        <p:strVal val="visible"/>
                                      </p:to>
                                    </p:set>
                                    <p:animEffect transition="in" filter="blinds(horizontal)">
                                      <p:cBhvr>
                                        <p:cTn id="32" dur="500"/>
                                        <p:tgtEl>
                                          <p:spTgt spid="212"/>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110"/>
                                        </p:tgtEl>
                                        <p:attrNameLst>
                                          <p:attrName>style.visibility</p:attrName>
                                        </p:attrNameLst>
                                      </p:cBhvr>
                                      <p:to>
                                        <p:strVal val="visible"/>
                                      </p:to>
                                    </p:set>
                                    <p:animEffect transition="in" filter="blinds(horizontal)">
                                      <p:cBhvr>
                                        <p:cTn id="37" dur="500"/>
                                        <p:tgtEl>
                                          <p:spTgt spid="1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9" grpId="0" animBg="1"/>
      <p:bldP spid="211" grpId="0" animBg="1"/>
      <p:bldP spid="213" grpId="0" animBg="1"/>
      <p:bldP spid="110" grpId="0" animBg="1"/>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2" name="日期占位符 1"/>
          <p:cNvSpPr>
            <a:spLocks noGrp="1"/>
          </p:cNvSpPr>
          <p:nvPr>
            <p:ph type="dt" sz="quarter" idx="10"/>
          </p:nvPr>
        </p:nvSpPr>
        <p:spPr>
          <a:xfrm>
            <a:off x="457200" y="6484938"/>
            <a:ext cx="2133600" cy="476250"/>
          </a:xfrm>
          <a:noFill/>
        </p:spPr>
        <p:txBody>
          <a:bodyPr/>
          <a:lstStyle/>
          <a:p>
            <a:fld id="{DFE71990-E369-4190-9EDE-A5128B041DCA}" type="datetime1">
              <a:rPr lang="zh-CN" altLang="en-US" smtClean="0">
                <a:latin typeface="Arial" pitchFamily="34" charset="0"/>
              </a:rPr>
              <a:pPr/>
              <a:t>2019-10-9</a:t>
            </a:fld>
            <a:endParaRPr lang="en-US" altLang="zh-CN" smtClean="0">
              <a:latin typeface="Arial" pitchFamily="34" charset="0"/>
            </a:endParaRPr>
          </a:p>
        </p:txBody>
      </p:sp>
      <p:sp>
        <p:nvSpPr>
          <p:cNvPr id="112683" name="页脚占位符 2"/>
          <p:cNvSpPr>
            <a:spLocks noGrp="1"/>
          </p:cNvSpPr>
          <p:nvPr>
            <p:ph type="ftr" sz="quarter" idx="11"/>
          </p:nvPr>
        </p:nvSpPr>
        <p:spPr>
          <a:xfrm>
            <a:off x="3124200" y="6484938"/>
            <a:ext cx="2895600" cy="476250"/>
          </a:xfrm>
          <a:noFill/>
        </p:spPr>
        <p:txBody>
          <a:bodyPr/>
          <a:lstStyle/>
          <a:p>
            <a:r>
              <a:rPr lang="en-US" altLang="zh-CN" smtClean="0">
                <a:latin typeface="Arial" pitchFamily="34" charset="0"/>
              </a:rPr>
              <a:t>电工电子教研室</a:t>
            </a:r>
          </a:p>
        </p:txBody>
      </p:sp>
      <p:sp>
        <p:nvSpPr>
          <p:cNvPr id="112684" name="灯片编号占位符 3"/>
          <p:cNvSpPr>
            <a:spLocks noGrp="1"/>
          </p:cNvSpPr>
          <p:nvPr>
            <p:ph type="sldNum" sz="quarter" idx="12"/>
          </p:nvPr>
        </p:nvSpPr>
        <p:spPr>
          <a:xfrm>
            <a:off x="6553200" y="6484938"/>
            <a:ext cx="2133600" cy="476250"/>
          </a:xfrm>
          <a:noFill/>
        </p:spPr>
        <p:txBody>
          <a:bodyPr/>
          <a:lstStyle/>
          <a:p>
            <a:fld id="{866A9D68-A3F7-4B06-BFFF-EBC241C0A71D}" type="slidenum">
              <a:rPr lang="en-US" altLang="zh-CN" smtClean="0">
                <a:latin typeface="Arial" pitchFamily="34" charset="0"/>
              </a:rPr>
              <a:pPr/>
              <a:t>136</a:t>
            </a:fld>
            <a:endParaRPr lang="en-US" altLang="zh-CN" smtClean="0">
              <a:latin typeface="Arial" pitchFamily="34" charset="0"/>
            </a:endParaRPr>
          </a:p>
        </p:txBody>
      </p:sp>
      <p:sp>
        <p:nvSpPr>
          <p:cNvPr id="112685" name="Text Box 4"/>
          <p:cNvSpPr txBox="1">
            <a:spLocks noChangeArrowheads="1"/>
          </p:cNvSpPr>
          <p:nvPr/>
        </p:nvSpPr>
        <p:spPr bwMode="auto">
          <a:xfrm>
            <a:off x="95250" y="122238"/>
            <a:ext cx="5767388" cy="519112"/>
          </a:xfrm>
          <a:prstGeom prst="rect">
            <a:avLst/>
          </a:prstGeom>
          <a:solidFill>
            <a:schemeClr val="bg1"/>
          </a:solidFill>
          <a:ln w="9525">
            <a:noFill/>
            <a:miter lim="800000"/>
            <a:headEnd/>
            <a:tailEnd/>
          </a:ln>
        </p:spPr>
        <p:txBody>
          <a:bodyPr lIns="90000" tIns="46800" rIns="90000" bIns="46800">
            <a:spAutoFit/>
          </a:bodyPr>
          <a:lstStyle/>
          <a:p>
            <a:pPr>
              <a:spcBef>
                <a:spcPct val="50000"/>
              </a:spcBef>
            </a:pPr>
            <a:r>
              <a:rPr lang="en-US" altLang="zh-CN" sz="2800"/>
              <a:t>2.</a:t>
            </a:r>
            <a:r>
              <a:rPr lang="zh-CN" altLang="en-US" sz="2800"/>
              <a:t>共集</a:t>
            </a:r>
            <a:r>
              <a:rPr lang="en-US" altLang="zh-CN" sz="2800"/>
              <a:t>-</a:t>
            </a:r>
            <a:r>
              <a:rPr lang="zh-CN" altLang="en-US" sz="2800"/>
              <a:t>共集放大电路的</a:t>
            </a:r>
            <a:r>
              <a:rPr lang="en-US" altLang="zh-CN" sz="2800"/>
              <a:t>A</a:t>
            </a:r>
            <a:r>
              <a:rPr lang="en-US" altLang="zh-CN" sz="2800" baseline="-25000"/>
              <a:t>v</a:t>
            </a:r>
            <a:r>
              <a:rPr lang="zh-CN" altLang="en-US" sz="2800"/>
              <a:t>、</a:t>
            </a:r>
            <a:r>
              <a:rPr lang="en-US" altLang="zh-CN" sz="2800"/>
              <a:t>R</a:t>
            </a:r>
            <a:r>
              <a:rPr lang="en-US" altLang="zh-CN" sz="2800" baseline="-25000"/>
              <a:t>i</a:t>
            </a:r>
            <a:r>
              <a:rPr lang="zh-CN" altLang="en-US" sz="2800"/>
              <a:t>、</a:t>
            </a:r>
            <a:r>
              <a:rPr lang="en-US" altLang="zh-CN" sz="2800"/>
              <a:t>R</a:t>
            </a:r>
            <a:r>
              <a:rPr lang="en-US" altLang="zh-CN" sz="2800" baseline="-25000"/>
              <a:t>o</a:t>
            </a:r>
          </a:p>
        </p:txBody>
      </p:sp>
      <p:sp>
        <p:nvSpPr>
          <p:cNvPr id="294917" name="Text Box 5"/>
          <p:cNvSpPr txBox="1">
            <a:spLocks noChangeArrowheads="1"/>
          </p:cNvSpPr>
          <p:nvPr/>
        </p:nvSpPr>
        <p:spPr bwMode="auto">
          <a:xfrm>
            <a:off x="5540375" y="3465513"/>
            <a:ext cx="2914650" cy="366712"/>
          </a:xfrm>
          <a:prstGeom prst="rect">
            <a:avLst/>
          </a:prstGeom>
          <a:noFill/>
          <a:ln w="9525" algn="ctr">
            <a:noFill/>
            <a:miter lim="800000"/>
            <a:headEnd/>
            <a:tailEnd/>
          </a:ln>
        </p:spPr>
        <p:txBody>
          <a:bodyPr lIns="90000" tIns="46800" rIns="90000" bIns="46800">
            <a:spAutoFit/>
          </a:bodyPr>
          <a:lstStyle/>
          <a:p>
            <a:pPr>
              <a:spcBef>
                <a:spcPct val="50000"/>
              </a:spcBef>
            </a:pPr>
            <a:r>
              <a:rPr lang="zh-CN" altLang="en-US"/>
              <a:t>共集</a:t>
            </a:r>
            <a:r>
              <a:rPr lang="en-US" altLang="zh-CN"/>
              <a:t>-</a:t>
            </a:r>
            <a:r>
              <a:rPr lang="zh-CN" altLang="en-US"/>
              <a:t>共集放大电路原理图</a:t>
            </a:r>
          </a:p>
        </p:txBody>
      </p:sp>
      <p:grpSp>
        <p:nvGrpSpPr>
          <p:cNvPr id="2" name="Group 6"/>
          <p:cNvGrpSpPr>
            <a:grpSpLocks/>
          </p:cNvGrpSpPr>
          <p:nvPr/>
        </p:nvGrpSpPr>
        <p:grpSpPr bwMode="auto">
          <a:xfrm>
            <a:off x="4249738" y="41275"/>
            <a:ext cx="4879975" cy="3271838"/>
            <a:chOff x="1153" y="632"/>
            <a:chExt cx="3074" cy="2061"/>
          </a:xfrm>
        </p:grpSpPr>
        <p:sp>
          <p:nvSpPr>
            <p:cNvPr id="112729" name="Line 7"/>
            <p:cNvSpPr>
              <a:spLocks noChangeShapeType="1"/>
            </p:cNvSpPr>
            <p:nvPr/>
          </p:nvSpPr>
          <p:spPr bwMode="auto">
            <a:xfrm>
              <a:off x="3235" y="2541"/>
              <a:ext cx="0" cy="152"/>
            </a:xfrm>
            <a:prstGeom prst="line">
              <a:avLst/>
            </a:prstGeom>
            <a:noFill/>
            <a:ln w="12700">
              <a:solidFill>
                <a:schemeClr val="tx1"/>
              </a:solidFill>
              <a:round/>
              <a:headEnd/>
              <a:tailEnd/>
            </a:ln>
          </p:spPr>
          <p:txBody>
            <a:bodyPr/>
            <a:lstStyle/>
            <a:p>
              <a:endParaRPr lang="zh-CN" altLang="en-US"/>
            </a:p>
          </p:txBody>
        </p:sp>
        <p:sp>
          <p:nvSpPr>
            <p:cNvPr id="112730" name="Oval 8"/>
            <p:cNvSpPr>
              <a:spLocks noChangeArrowheads="1"/>
            </p:cNvSpPr>
            <p:nvPr/>
          </p:nvSpPr>
          <p:spPr bwMode="auto">
            <a:xfrm>
              <a:off x="3201" y="2506"/>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graphicFrame>
          <p:nvGraphicFramePr>
            <p:cNvPr id="112661" name="Object 9"/>
            <p:cNvGraphicFramePr>
              <a:graphicFrameLocks noChangeAspect="1"/>
            </p:cNvGraphicFramePr>
            <p:nvPr/>
          </p:nvGraphicFramePr>
          <p:xfrm>
            <a:off x="3653" y="2200"/>
            <a:ext cx="243" cy="239"/>
          </p:xfrm>
          <a:graphic>
            <a:graphicData uri="http://schemas.openxmlformats.org/presentationml/2006/ole">
              <p:oleObj spid="_x0000_s112682" name="公式" r:id="rId4" imgW="215619" imgH="215619" progId="Equation.3">
                <p:embed/>
              </p:oleObj>
            </a:graphicData>
          </a:graphic>
        </p:graphicFrame>
        <p:sp>
          <p:nvSpPr>
            <p:cNvPr id="112731" name="Line 10"/>
            <p:cNvSpPr>
              <a:spLocks noChangeShapeType="1"/>
            </p:cNvSpPr>
            <p:nvPr/>
          </p:nvSpPr>
          <p:spPr bwMode="auto">
            <a:xfrm>
              <a:off x="3160" y="2693"/>
              <a:ext cx="152" cy="0"/>
            </a:xfrm>
            <a:prstGeom prst="line">
              <a:avLst/>
            </a:prstGeom>
            <a:noFill/>
            <a:ln w="38100">
              <a:solidFill>
                <a:schemeClr val="tx1"/>
              </a:solidFill>
              <a:round/>
              <a:headEnd/>
              <a:tailEnd/>
            </a:ln>
          </p:spPr>
          <p:txBody>
            <a:bodyPr/>
            <a:lstStyle/>
            <a:p>
              <a:endParaRPr lang="zh-CN" altLang="en-US"/>
            </a:p>
          </p:txBody>
        </p:sp>
        <p:sp>
          <p:nvSpPr>
            <p:cNvPr id="112732" name="Line 11"/>
            <p:cNvSpPr>
              <a:spLocks noChangeShapeType="1"/>
            </p:cNvSpPr>
            <p:nvPr/>
          </p:nvSpPr>
          <p:spPr bwMode="auto">
            <a:xfrm flipH="1">
              <a:off x="2118" y="1552"/>
              <a:ext cx="457" cy="0"/>
            </a:xfrm>
            <a:prstGeom prst="line">
              <a:avLst/>
            </a:prstGeom>
            <a:noFill/>
            <a:ln w="12700">
              <a:solidFill>
                <a:schemeClr val="tx1"/>
              </a:solidFill>
              <a:round/>
              <a:headEnd/>
              <a:tailEnd/>
            </a:ln>
          </p:spPr>
          <p:txBody>
            <a:bodyPr/>
            <a:lstStyle/>
            <a:p>
              <a:endParaRPr lang="zh-CN" altLang="en-US"/>
            </a:p>
          </p:txBody>
        </p:sp>
        <p:sp>
          <p:nvSpPr>
            <p:cNvPr id="112733" name="Line 12"/>
            <p:cNvSpPr>
              <a:spLocks noChangeShapeType="1"/>
            </p:cNvSpPr>
            <p:nvPr/>
          </p:nvSpPr>
          <p:spPr bwMode="auto">
            <a:xfrm flipV="1">
              <a:off x="3227" y="861"/>
              <a:ext cx="0" cy="816"/>
            </a:xfrm>
            <a:prstGeom prst="line">
              <a:avLst/>
            </a:prstGeom>
            <a:noFill/>
            <a:ln w="12700">
              <a:solidFill>
                <a:schemeClr val="tx1"/>
              </a:solidFill>
              <a:round/>
              <a:headEnd/>
              <a:tailEnd/>
            </a:ln>
          </p:spPr>
          <p:txBody>
            <a:bodyPr/>
            <a:lstStyle/>
            <a:p>
              <a:endParaRPr lang="zh-CN" altLang="en-US"/>
            </a:p>
          </p:txBody>
        </p:sp>
        <p:grpSp>
          <p:nvGrpSpPr>
            <p:cNvPr id="112734" name="Group 13"/>
            <p:cNvGrpSpPr>
              <a:grpSpLocks/>
            </p:cNvGrpSpPr>
            <p:nvPr/>
          </p:nvGrpSpPr>
          <p:grpSpPr bwMode="auto">
            <a:xfrm>
              <a:off x="2601" y="1373"/>
              <a:ext cx="218" cy="366"/>
              <a:chOff x="2589" y="2584"/>
              <a:chExt cx="218" cy="366"/>
            </a:xfrm>
          </p:grpSpPr>
          <p:sp>
            <p:nvSpPr>
              <p:cNvPr id="112775" name="Line 14"/>
              <p:cNvSpPr>
                <a:spLocks noChangeShapeType="1"/>
              </p:cNvSpPr>
              <p:nvPr/>
            </p:nvSpPr>
            <p:spPr bwMode="auto">
              <a:xfrm>
                <a:off x="2589" y="2584"/>
                <a:ext cx="0" cy="359"/>
              </a:xfrm>
              <a:prstGeom prst="line">
                <a:avLst/>
              </a:prstGeom>
              <a:noFill/>
              <a:ln w="38100">
                <a:solidFill>
                  <a:srgbClr val="FF0000"/>
                </a:solidFill>
                <a:round/>
                <a:headEnd/>
                <a:tailEnd/>
              </a:ln>
            </p:spPr>
            <p:txBody>
              <a:bodyPr/>
              <a:lstStyle/>
              <a:p>
                <a:endParaRPr lang="zh-CN" altLang="en-US"/>
              </a:p>
            </p:txBody>
          </p:sp>
          <p:sp>
            <p:nvSpPr>
              <p:cNvPr id="112776" name="Line 15"/>
              <p:cNvSpPr>
                <a:spLocks noChangeShapeType="1"/>
              </p:cNvSpPr>
              <p:nvPr/>
            </p:nvSpPr>
            <p:spPr bwMode="auto">
              <a:xfrm flipV="1">
                <a:off x="2589" y="2609"/>
                <a:ext cx="218" cy="109"/>
              </a:xfrm>
              <a:prstGeom prst="line">
                <a:avLst/>
              </a:prstGeom>
              <a:noFill/>
              <a:ln w="12700">
                <a:solidFill>
                  <a:srgbClr val="FF0000"/>
                </a:solidFill>
                <a:round/>
                <a:headEnd/>
                <a:tailEnd/>
              </a:ln>
            </p:spPr>
            <p:txBody>
              <a:bodyPr/>
              <a:lstStyle/>
              <a:p>
                <a:endParaRPr lang="zh-CN" altLang="en-US"/>
              </a:p>
            </p:txBody>
          </p:sp>
          <p:sp>
            <p:nvSpPr>
              <p:cNvPr id="3" name="Line 16"/>
              <p:cNvSpPr>
                <a:spLocks noChangeShapeType="1"/>
              </p:cNvSpPr>
              <p:nvPr/>
            </p:nvSpPr>
            <p:spPr bwMode="auto">
              <a:xfrm>
                <a:off x="2591" y="2842"/>
                <a:ext cx="216" cy="108"/>
              </a:xfrm>
              <a:prstGeom prst="line">
                <a:avLst/>
              </a:prstGeom>
              <a:noFill/>
              <a:ln w="12700">
                <a:solidFill>
                  <a:srgbClr val="FF0000"/>
                </a:solidFill>
                <a:round/>
                <a:headEnd/>
                <a:tailEnd type="triangle" w="med" len="lg"/>
              </a:ln>
            </p:spPr>
            <p:txBody>
              <a:bodyPr/>
              <a:lstStyle/>
              <a:p>
                <a:endParaRPr lang="zh-CN" altLang="en-US"/>
              </a:p>
            </p:txBody>
          </p:sp>
        </p:grpSp>
        <p:sp>
          <p:nvSpPr>
            <p:cNvPr id="112735" name="Line 17"/>
            <p:cNvSpPr>
              <a:spLocks noChangeShapeType="1"/>
            </p:cNvSpPr>
            <p:nvPr/>
          </p:nvSpPr>
          <p:spPr bwMode="auto">
            <a:xfrm>
              <a:off x="1559" y="2540"/>
              <a:ext cx="2382" cy="0"/>
            </a:xfrm>
            <a:prstGeom prst="line">
              <a:avLst/>
            </a:prstGeom>
            <a:noFill/>
            <a:ln w="12700">
              <a:solidFill>
                <a:schemeClr val="tx1"/>
              </a:solidFill>
              <a:round/>
              <a:headEnd/>
              <a:tailEnd/>
            </a:ln>
          </p:spPr>
          <p:txBody>
            <a:bodyPr/>
            <a:lstStyle/>
            <a:p>
              <a:endParaRPr lang="zh-CN" altLang="en-US"/>
            </a:p>
          </p:txBody>
        </p:sp>
        <p:sp>
          <p:nvSpPr>
            <p:cNvPr id="112736" name="Line 18"/>
            <p:cNvSpPr>
              <a:spLocks noChangeShapeType="1"/>
            </p:cNvSpPr>
            <p:nvPr/>
          </p:nvSpPr>
          <p:spPr bwMode="auto">
            <a:xfrm>
              <a:off x="2329" y="861"/>
              <a:ext cx="1245" cy="0"/>
            </a:xfrm>
            <a:prstGeom prst="line">
              <a:avLst/>
            </a:prstGeom>
            <a:noFill/>
            <a:ln w="12700">
              <a:solidFill>
                <a:schemeClr val="tx1"/>
              </a:solidFill>
              <a:round/>
              <a:headEnd/>
              <a:tailEnd/>
            </a:ln>
          </p:spPr>
          <p:txBody>
            <a:bodyPr/>
            <a:lstStyle/>
            <a:p>
              <a:endParaRPr lang="zh-CN" altLang="en-US"/>
            </a:p>
          </p:txBody>
        </p:sp>
        <p:sp>
          <p:nvSpPr>
            <p:cNvPr id="112737" name="Line 19"/>
            <p:cNvSpPr>
              <a:spLocks noChangeShapeType="1"/>
            </p:cNvSpPr>
            <p:nvPr/>
          </p:nvSpPr>
          <p:spPr bwMode="auto">
            <a:xfrm flipV="1">
              <a:off x="3232" y="2008"/>
              <a:ext cx="0" cy="541"/>
            </a:xfrm>
            <a:prstGeom prst="line">
              <a:avLst/>
            </a:prstGeom>
            <a:noFill/>
            <a:ln w="12700">
              <a:solidFill>
                <a:schemeClr val="tx1"/>
              </a:solidFill>
              <a:round/>
              <a:headEnd/>
              <a:tailEnd/>
            </a:ln>
          </p:spPr>
          <p:txBody>
            <a:bodyPr/>
            <a:lstStyle/>
            <a:p>
              <a:endParaRPr lang="zh-CN" altLang="en-US"/>
            </a:p>
          </p:txBody>
        </p:sp>
        <p:sp>
          <p:nvSpPr>
            <p:cNvPr id="112738" name="Line 20"/>
            <p:cNvSpPr>
              <a:spLocks noChangeShapeType="1"/>
            </p:cNvSpPr>
            <p:nvPr/>
          </p:nvSpPr>
          <p:spPr bwMode="auto">
            <a:xfrm flipV="1">
              <a:off x="3950" y="2068"/>
              <a:ext cx="0" cy="473"/>
            </a:xfrm>
            <a:prstGeom prst="line">
              <a:avLst/>
            </a:prstGeom>
            <a:noFill/>
            <a:ln w="12700">
              <a:solidFill>
                <a:schemeClr val="tx1"/>
              </a:solidFill>
              <a:round/>
              <a:headEnd/>
              <a:tailEnd/>
            </a:ln>
          </p:spPr>
          <p:txBody>
            <a:bodyPr/>
            <a:lstStyle/>
            <a:p>
              <a:endParaRPr lang="zh-CN" altLang="en-US"/>
            </a:p>
          </p:txBody>
        </p:sp>
        <p:sp>
          <p:nvSpPr>
            <p:cNvPr id="112739" name="Line 21"/>
            <p:cNvSpPr>
              <a:spLocks noChangeShapeType="1"/>
            </p:cNvSpPr>
            <p:nvPr/>
          </p:nvSpPr>
          <p:spPr bwMode="auto">
            <a:xfrm flipV="1">
              <a:off x="2327" y="861"/>
              <a:ext cx="0" cy="689"/>
            </a:xfrm>
            <a:prstGeom prst="line">
              <a:avLst/>
            </a:prstGeom>
            <a:noFill/>
            <a:ln w="12700">
              <a:solidFill>
                <a:schemeClr val="tx1"/>
              </a:solidFill>
              <a:round/>
              <a:headEnd/>
              <a:tailEnd/>
            </a:ln>
          </p:spPr>
          <p:txBody>
            <a:bodyPr/>
            <a:lstStyle/>
            <a:p>
              <a:endParaRPr lang="zh-CN" altLang="en-US"/>
            </a:p>
          </p:txBody>
        </p:sp>
        <p:sp>
          <p:nvSpPr>
            <p:cNvPr id="112740" name="Line 22"/>
            <p:cNvSpPr>
              <a:spLocks noChangeShapeType="1"/>
            </p:cNvSpPr>
            <p:nvPr/>
          </p:nvSpPr>
          <p:spPr bwMode="auto">
            <a:xfrm>
              <a:off x="1546" y="1559"/>
              <a:ext cx="0" cy="982"/>
            </a:xfrm>
            <a:prstGeom prst="line">
              <a:avLst/>
            </a:prstGeom>
            <a:noFill/>
            <a:ln w="12700">
              <a:solidFill>
                <a:schemeClr val="tx1"/>
              </a:solidFill>
              <a:round/>
              <a:headEnd/>
              <a:tailEnd/>
            </a:ln>
          </p:spPr>
          <p:txBody>
            <a:bodyPr/>
            <a:lstStyle/>
            <a:p>
              <a:endParaRPr lang="zh-CN" altLang="en-US"/>
            </a:p>
          </p:txBody>
        </p:sp>
        <p:sp>
          <p:nvSpPr>
            <p:cNvPr id="112741" name="Rectangle 23"/>
            <p:cNvSpPr>
              <a:spLocks noChangeArrowheads="1"/>
            </p:cNvSpPr>
            <p:nvPr/>
          </p:nvSpPr>
          <p:spPr bwMode="auto">
            <a:xfrm>
              <a:off x="2270" y="1028"/>
              <a:ext cx="107" cy="268"/>
            </a:xfrm>
            <a:prstGeom prst="rect">
              <a:avLst/>
            </a:prstGeom>
            <a:solidFill>
              <a:schemeClr val="bg1"/>
            </a:solidFill>
            <a:ln w="25400" algn="ctr">
              <a:solidFill>
                <a:srgbClr val="3366FF"/>
              </a:solidFill>
              <a:miter lim="800000"/>
              <a:headEnd/>
              <a:tailEnd/>
            </a:ln>
          </p:spPr>
          <p:txBody>
            <a:bodyPr wrap="none" anchor="ctr"/>
            <a:lstStyle/>
            <a:p>
              <a:endParaRPr lang="zh-CN" altLang="en-US"/>
            </a:p>
          </p:txBody>
        </p:sp>
        <p:graphicFrame>
          <p:nvGraphicFramePr>
            <p:cNvPr id="112662" name="Object 24"/>
            <p:cNvGraphicFramePr>
              <a:graphicFrameLocks noChangeAspect="1"/>
            </p:cNvGraphicFramePr>
            <p:nvPr/>
          </p:nvGraphicFramePr>
          <p:xfrm>
            <a:off x="2022" y="1018"/>
            <a:ext cx="229" cy="253"/>
          </p:xfrm>
          <a:graphic>
            <a:graphicData uri="http://schemas.openxmlformats.org/presentationml/2006/ole">
              <p:oleObj spid="_x0000_s112683" name="公式" r:id="rId5" imgW="203112" imgH="228501" progId="Equation.3">
                <p:embed/>
              </p:oleObj>
            </a:graphicData>
          </a:graphic>
        </p:graphicFrame>
        <p:sp>
          <p:nvSpPr>
            <p:cNvPr id="112742" name="Rectangle 25"/>
            <p:cNvSpPr>
              <a:spLocks noChangeArrowheads="1"/>
            </p:cNvSpPr>
            <p:nvPr/>
          </p:nvSpPr>
          <p:spPr bwMode="auto">
            <a:xfrm>
              <a:off x="3894" y="2164"/>
              <a:ext cx="107" cy="268"/>
            </a:xfrm>
            <a:prstGeom prst="rect">
              <a:avLst/>
            </a:prstGeom>
            <a:solidFill>
              <a:schemeClr val="bg1"/>
            </a:solidFill>
            <a:ln w="25400" algn="ctr">
              <a:solidFill>
                <a:srgbClr val="3366FF"/>
              </a:solidFill>
              <a:miter lim="800000"/>
              <a:headEnd/>
              <a:tailEnd/>
            </a:ln>
          </p:spPr>
          <p:txBody>
            <a:bodyPr wrap="none" anchor="ctr"/>
            <a:lstStyle/>
            <a:p>
              <a:endParaRPr lang="zh-CN" altLang="en-US"/>
            </a:p>
          </p:txBody>
        </p:sp>
        <p:grpSp>
          <p:nvGrpSpPr>
            <p:cNvPr id="112743" name="Group 26"/>
            <p:cNvGrpSpPr>
              <a:grpSpLocks/>
            </p:cNvGrpSpPr>
            <p:nvPr/>
          </p:nvGrpSpPr>
          <p:grpSpPr bwMode="auto">
            <a:xfrm>
              <a:off x="1153" y="2013"/>
              <a:ext cx="524" cy="443"/>
              <a:chOff x="865" y="2535"/>
              <a:chExt cx="524" cy="443"/>
            </a:xfrm>
          </p:grpSpPr>
          <p:graphicFrame>
            <p:nvGraphicFramePr>
              <p:cNvPr id="112679" name="Object 27"/>
              <p:cNvGraphicFramePr>
                <a:graphicFrameLocks noChangeAspect="1"/>
              </p:cNvGraphicFramePr>
              <p:nvPr/>
            </p:nvGraphicFramePr>
            <p:xfrm>
              <a:off x="1021" y="2535"/>
              <a:ext cx="157" cy="158"/>
            </p:xfrm>
            <a:graphic>
              <a:graphicData uri="http://schemas.openxmlformats.org/presentationml/2006/ole">
                <p:oleObj spid="_x0000_s112684" name="公式" r:id="rId6" imgW="139700" imgH="139700" progId="Equation.3">
                  <p:embed/>
                </p:oleObj>
              </a:graphicData>
            </a:graphic>
          </p:graphicFrame>
          <p:graphicFrame>
            <p:nvGraphicFramePr>
              <p:cNvPr id="112680" name="Object 28"/>
              <p:cNvGraphicFramePr>
                <a:graphicFrameLocks noChangeAspect="1"/>
              </p:cNvGraphicFramePr>
              <p:nvPr/>
            </p:nvGraphicFramePr>
            <p:xfrm>
              <a:off x="1008" y="2889"/>
              <a:ext cx="158" cy="89"/>
            </p:xfrm>
            <a:graphic>
              <a:graphicData uri="http://schemas.openxmlformats.org/presentationml/2006/ole">
                <p:oleObj spid="_x0000_s112685" name="公式" r:id="rId7" imgW="139518" imgH="76101" progId="Equation.3">
                  <p:embed/>
                </p:oleObj>
              </a:graphicData>
            </a:graphic>
          </p:graphicFrame>
          <p:graphicFrame>
            <p:nvGraphicFramePr>
              <p:cNvPr id="112681" name="Object 29"/>
              <p:cNvGraphicFramePr>
                <a:graphicFrameLocks noChangeAspect="1"/>
              </p:cNvGraphicFramePr>
              <p:nvPr/>
            </p:nvGraphicFramePr>
            <p:xfrm>
              <a:off x="865" y="2636"/>
              <a:ext cx="172" cy="253"/>
            </p:xfrm>
            <a:graphic>
              <a:graphicData uri="http://schemas.openxmlformats.org/presentationml/2006/ole">
                <p:oleObj spid="_x0000_s112686" name="公式" r:id="rId8" imgW="152334" imgH="228501" progId="Equation.3">
                  <p:embed/>
                </p:oleObj>
              </a:graphicData>
            </a:graphic>
          </p:graphicFrame>
          <p:grpSp>
            <p:nvGrpSpPr>
              <p:cNvPr id="112772" name="Group 30"/>
              <p:cNvGrpSpPr>
                <a:grpSpLocks/>
              </p:cNvGrpSpPr>
              <p:nvPr/>
            </p:nvGrpSpPr>
            <p:grpSpPr bwMode="auto">
              <a:xfrm>
                <a:off x="1120" y="2648"/>
                <a:ext cx="269" cy="268"/>
                <a:chOff x="144" y="3216"/>
                <a:chExt cx="240" cy="240"/>
              </a:xfrm>
            </p:grpSpPr>
            <p:sp>
              <p:nvSpPr>
                <p:cNvPr id="112773" name="Oval 31"/>
                <p:cNvSpPr>
                  <a:spLocks noChangeArrowheads="1"/>
                </p:cNvSpPr>
                <p:nvPr/>
              </p:nvSpPr>
              <p:spPr bwMode="auto">
                <a:xfrm>
                  <a:off x="144" y="3216"/>
                  <a:ext cx="240" cy="240"/>
                </a:xfrm>
                <a:prstGeom prst="ellipse">
                  <a:avLst/>
                </a:prstGeom>
                <a:noFill/>
                <a:ln w="38100" algn="ctr">
                  <a:solidFill>
                    <a:srgbClr val="FF9900"/>
                  </a:solidFill>
                  <a:round/>
                  <a:headEnd/>
                  <a:tailEnd/>
                </a:ln>
              </p:spPr>
              <p:txBody>
                <a:bodyPr wrap="none" anchor="ctr"/>
                <a:lstStyle/>
                <a:p>
                  <a:endParaRPr lang="zh-CN" altLang="en-US"/>
                </a:p>
              </p:txBody>
            </p:sp>
            <p:sp>
              <p:nvSpPr>
                <p:cNvPr id="112774" name="Line 32"/>
                <p:cNvSpPr>
                  <a:spLocks noChangeShapeType="1"/>
                </p:cNvSpPr>
                <p:nvPr/>
              </p:nvSpPr>
              <p:spPr bwMode="auto">
                <a:xfrm>
                  <a:off x="264" y="3216"/>
                  <a:ext cx="0" cy="240"/>
                </a:xfrm>
                <a:prstGeom prst="line">
                  <a:avLst/>
                </a:prstGeom>
                <a:noFill/>
                <a:ln w="25400">
                  <a:solidFill>
                    <a:srgbClr val="FF9900"/>
                  </a:solidFill>
                  <a:round/>
                  <a:headEnd/>
                  <a:tailEnd/>
                </a:ln>
              </p:spPr>
              <p:txBody>
                <a:bodyPr/>
                <a:lstStyle/>
                <a:p>
                  <a:endParaRPr lang="zh-CN" altLang="en-US"/>
                </a:p>
              </p:txBody>
            </p:sp>
          </p:grpSp>
        </p:grpSp>
        <p:graphicFrame>
          <p:nvGraphicFramePr>
            <p:cNvPr id="112663" name="Object 33"/>
            <p:cNvGraphicFramePr>
              <a:graphicFrameLocks noChangeAspect="1"/>
            </p:cNvGraphicFramePr>
            <p:nvPr/>
          </p:nvGraphicFramePr>
          <p:xfrm>
            <a:off x="3591" y="632"/>
            <a:ext cx="330" cy="285"/>
          </p:xfrm>
          <a:graphic>
            <a:graphicData uri="http://schemas.openxmlformats.org/presentationml/2006/ole">
              <p:oleObj spid="_x0000_s112687" name="公式" r:id="rId9" imgW="253890" imgH="228501" progId="Equation.3">
                <p:embed/>
              </p:oleObj>
            </a:graphicData>
          </a:graphic>
        </p:graphicFrame>
        <p:grpSp>
          <p:nvGrpSpPr>
            <p:cNvPr id="112744" name="Group 34"/>
            <p:cNvGrpSpPr>
              <a:grpSpLocks/>
            </p:cNvGrpSpPr>
            <p:nvPr/>
          </p:nvGrpSpPr>
          <p:grpSpPr bwMode="auto">
            <a:xfrm>
              <a:off x="1269" y="1669"/>
              <a:ext cx="335" cy="279"/>
              <a:chOff x="2855" y="1195"/>
              <a:chExt cx="335" cy="279"/>
            </a:xfrm>
          </p:grpSpPr>
          <p:sp>
            <p:nvSpPr>
              <p:cNvPr id="112771" name="Rectangle 35"/>
              <p:cNvSpPr>
                <a:spLocks noChangeArrowheads="1"/>
              </p:cNvSpPr>
              <p:nvPr/>
            </p:nvSpPr>
            <p:spPr bwMode="auto">
              <a:xfrm>
                <a:off x="3083" y="1206"/>
                <a:ext cx="107" cy="268"/>
              </a:xfrm>
              <a:prstGeom prst="rect">
                <a:avLst/>
              </a:prstGeom>
              <a:solidFill>
                <a:schemeClr val="bg1"/>
              </a:solidFill>
              <a:ln w="25400" algn="ctr">
                <a:solidFill>
                  <a:srgbClr val="3366FF"/>
                </a:solidFill>
                <a:miter lim="800000"/>
                <a:headEnd/>
                <a:tailEnd/>
              </a:ln>
            </p:spPr>
            <p:txBody>
              <a:bodyPr wrap="none" anchor="ctr"/>
              <a:lstStyle/>
              <a:p>
                <a:endParaRPr lang="zh-CN" altLang="en-US"/>
              </a:p>
            </p:txBody>
          </p:sp>
          <p:graphicFrame>
            <p:nvGraphicFramePr>
              <p:cNvPr id="112678" name="Object 36"/>
              <p:cNvGraphicFramePr>
                <a:graphicFrameLocks noChangeAspect="1"/>
              </p:cNvGraphicFramePr>
              <p:nvPr/>
            </p:nvGraphicFramePr>
            <p:xfrm>
              <a:off x="2855" y="1195"/>
              <a:ext cx="215" cy="253"/>
            </p:xfrm>
            <a:graphic>
              <a:graphicData uri="http://schemas.openxmlformats.org/presentationml/2006/ole">
                <p:oleObj spid="_x0000_s112688" name="公式" r:id="rId10" imgW="190500" imgH="228600" progId="Equation.3">
                  <p:embed/>
                </p:oleObj>
              </a:graphicData>
            </a:graphic>
          </p:graphicFrame>
        </p:grpSp>
        <p:graphicFrame>
          <p:nvGraphicFramePr>
            <p:cNvPr id="112664" name="Object 37"/>
            <p:cNvGraphicFramePr>
              <a:graphicFrameLocks noChangeAspect="1"/>
            </p:cNvGraphicFramePr>
            <p:nvPr/>
          </p:nvGraphicFramePr>
          <p:xfrm>
            <a:off x="1737" y="1543"/>
            <a:ext cx="178" cy="171"/>
          </p:xfrm>
          <a:graphic>
            <a:graphicData uri="http://schemas.openxmlformats.org/presentationml/2006/ole">
              <p:oleObj spid="_x0000_s112689" name="公式" r:id="rId11" imgW="139700" imgH="139700" progId="Equation.3">
                <p:embed/>
              </p:oleObj>
            </a:graphicData>
          </a:graphic>
        </p:graphicFrame>
        <p:graphicFrame>
          <p:nvGraphicFramePr>
            <p:cNvPr id="112665" name="Object 38"/>
            <p:cNvGraphicFramePr>
              <a:graphicFrameLocks noChangeAspect="1"/>
            </p:cNvGraphicFramePr>
            <p:nvPr/>
          </p:nvGraphicFramePr>
          <p:xfrm>
            <a:off x="1736" y="2397"/>
            <a:ext cx="153" cy="81"/>
          </p:xfrm>
          <a:graphic>
            <a:graphicData uri="http://schemas.openxmlformats.org/presentationml/2006/ole">
              <p:oleObj spid="_x0000_s112690" name="公式" r:id="rId12" imgW="139518" imgH="76101" progId="Equation.3">
                <p:embed/>
              </p:oleObj>
            </a:graphicData>
          </a:graphic>
        </p:graphicFrame>
        <p:graphicFrame>
          <p:nvGraphicFramePr>
            <p:cNvPr id="112666" name="Object 39"/>
            <p:cNvGraphicFramePr>
              <a:graphicFrameLocks noChangeAspect="1"/>
            </p:cNvGraphicFramePr>
            <p:nvPr/>
          </p:nvGraphicFramePr>
          <p:xfrm>
            <a:off x="1742" y="1881"/>
            <a:ext cx="198" cy="269"/>
          </p:xfrm>
          <a:graphic>
            <a:graphicData uri="http://schemas.openxmlformats.org/presentationml/2006/ole">
              <p:oleObj spid="_x0000_s112691" name="公式" r:id="rId13" imgW="152268" imgH="215713" progId="Equation.3">
                <p:embed/>
              </p:oleObj>
            </a:graphicData>
          </a:graphic>
        </p:graphicFrame>
        <p:grpSp>
          <p:nvGrpSpPr>
            <p:cNvPr id="112745" name="Group 40"/>
            <p:cNvGrpSpPr>
              <a:grpSpLocks/>
            </p:cNvGrpSpPr>
            <p:nvPr/>
          </p:nvGrpSpPr>
          <p:grpSpPr bwMode="auto">
            <a:xfrm>
              <a:off x="2010" y="1434"/>
              <a:ext cx="109" cy="225"/>
              <a:chOff x="2616" y="2928"/>
              <a:chExt cx="120" cy="240"/>
            </a:xfrm>
          </p:grpSpPr>
          <p:sp>
            <p:nvSpPr>
              <p:cNvPr id="112769" name="Line 41"/>
              <p:cNvSpPr>
                <a:spLocks noChangeShapeType="1"/>
              </p:cNvSpPr>
              <p:nvPr/>
            </p:nvSpPr>
            <p:spPr bwMode="auto">
              <a:xfrm>
                <a:off x="2736" y="2928"/>
                <a:ext cx="0" cy="240"/>
              </a:xfrm>
              <a:prstGeom prst="line">
                <a:avLst/>
              </a:prstGeom>
              <a:noFill/>
              <a:ln w="38100">
                <a:solidFill>
                  <a:srgbClr val="008000"/>
                </a:solidFill>
                <a:round/>
                <a:headEnd/>
                <a:tailEnd/>
              </a:ln>
            </p:spPr>
            <p:txBody>
              <a:bodyPr/>
              <a:lstStyle/>
              <a:p>
                <a:endParaRPr lang="zh-CN" altLang="en-US"/>
              </a:p>
            </p:txBody>
          </p:sp>
          <p:sp>
            <p:nvSpPr>
              <p:cNvPr id="112770" name="Line 42"/>
              <p:cNvSpPr>
                <a:spLocks noChangeShapeType="1"/>
              </p:cNvSpPr>
              <p:nvPr/>
            </p:nvSpPr>
            <p:spPr bwMode="auto">
              <a:xfrm>
                <a:off x="2616" y="2928"/>
                <a:ext cx="0" cy="240"/>
              </a:xfrm>
              <a:prstGeom prst="line">
                <a:avLst/>
              </a:prstGeom>
              <a:noFill/>
              <a:ln w="38100">
                <a:solidFill>
                  <a:srgbClr val="008000"/>
                </a:solidFill>
                <a:round/>
                <a:headEnd/>
                <a:tailEnd/>
              </a:ln>
            </p:spPr>
            <p:txBody>
              <a:bodyPr/>
              <a:lstStyle/>
              <a:p>
                <a:endParaRPr lang="zh-CN" altLang="en-US"/>
              </a:p>
            </p:txBody>
          </p:sp>
        </p:grpSp>
        <p:graphicFrame>
          <p:nvGraphicFramePr>
            <p:cNvPr id="112667" name="Object 43"/>
            <p:cNvGraphicFramePr>
              <a:graphicFrameLocks noChangeAspect="1"/>
            </p:cNvGraphicFramePr>
            <p:nvPr/>
          </p:nvGraphicFramePr>
          <p:xfrm>
            <a:off x="1712" y="1220"/>
            <a:ext cx="284" cy="278"/>
          </p:xfrm>
          <a:graphic>
            <a:graphicData uri="http://schemas.openxmlformats.org/presentationml/2006/ole">
              <p:oleObj spid="_x0000_s112692" name="公式" r:id="rId14" imgW="241300" imgH="228600" progId="Equation.3">
                <p:embed/>
              </p:oleObj>
            </a:graphicData>
          </a:graphic>
        </p:graphicFrame>
        <p:sp>
          <p:nvSpPr>
            <p:cNvPr id="112746" name="Line 44"/>
            <p:cNvSpPr>
              <a:spLocks noChangeShapeType="1"/>
            </p:cNvSpPr>
            <p:nvPr/>
          </p:nvSpPr>
          <p:spPr bwMode="auto">
            <a:xfrm>
              <a:off x="1554" y="1552"/>
              <a:ext cx="456" cy="0"/>
            </a:xfrm>
            <a:prstGeom prst="line">
              <a:avLst/>
            </a:prstGeom>
            <a:noFill/>
            <a:ln w="12700">
              <a:solidFill>
                <a:schemeClr val="tx1"/>
              </a:solidFill>
              <a:round/>
              <a:headEnd/>
              <a:tailEnd/>
            </a:ln>
          </p:spPr>
          <p:txBody>
            <a:bodyPr/>
            <a:lstStyle/>
            <a:p>
              <a:endParaRPr lang="zh-CN" altLang="en-US"/>
            </a:p>
          </p:txBody>
        </p:sp>
        <p:graphicFrame>
          <p:nvGraphicFramePr>
            <p:cNvPr id="112668" name="Object 45"/>
            <p:cNvGraphicFramePr>
              <a:graphicFrameLocks noChangeAspect="1"/>
            </p:cNvGraphicFramePr>
            <p:nvPr/>
          </p:nvGraphicFramePr>
          <p:xfrm>
            <a:off x="2118" y="1374"/>
            <a:ext cx="178" cy="171"/>
          </p:xfrm>
          <a:graphic>
            <a:graphicData uri="http://schemas.openxmlformats.org/presentationml/2006/ole">
              <p:oleObj spid="_x0000_s112693" name="公式" r:id="rId15" imgW="139700" imgH="139700" progId="Equation.3">
                <p:embed/>
              </p:oleObj>
            </a:graphicData>
          </a:graphic>
        </p:graphicFrame>
        <p:sp>
          <p:nvSpPr>
            <p:cNvPr id="112747" name="Oval 46"/>
            <p:cNvSpPr>
              <a:spLocks noChangeArrowheads="1"/>
            </p:cNvSpPr>
            <p:nvPr/>
          </p:nvSpPr>
          <p:spPr bwMode="auto">
            <a:xfrm>
              <a:off x="2292" y="1517"/>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sp>
          <p:nvSpPr>
            <p:cNvPr id="112748" name="Oval 47"/>
            <p:cNvSpPr>
              <a:spLocks noChangeArrowheads="1"/>
            </p:cNvSpPr>
            <p:nvPr/>
          </p:nvSpPr>
          <p:spPr bwMode="auto">
            <a:xfrm>
              <a:off x="3193" y="827"/>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grpSp>
          <p:nvGrpSpPr>
            <p:cNvPr id="112749" name="Group 48"/>
            <p:cNvGrpSpPr>
              <a:grpSpLocks/>
            </p:cNvGrpSpPr>
            <p:nvPr/>
          </p:nvGrpSpPr>
          <p:grpSpPr bwMode="auto">
            <a:xfrm>
              <a:off x="3588" y="1950"/>
              <a:ext cx="109" cy="225"/>
              <a:chOff x="2616" y="2928"/>
              <a:chExt cx="120" cy="240"/>
            </a:xfrm>
          </p:grpSpPr>
          <p:sp>
            <p:nvSpPr>
              <p:cNvPr id="112767" name="Line 49"/>
              <p:cNvSpPr>
                <a:spLocks noChangeShapeType="1"/>
              </p:cNvSpPr>
              <p:nvPr/>
            </p:nvSpPr>
            <p:spPr bwMode="auto">
              <a:xfrm>
                <a:off x="2736" y="2928"/>
                <a:ext cx="0" cy="240"/>
              </a:xfrm>
              <a:prstGeom prst="line">
                <a:avLst/>
              </a:prstGeom>
              <a:noFill/>
              <a:ln w="38100">
                <a:solidFill>
                  <a:srgbClr val="008000"/>
                </a:solidFill>
                <a:round/>
                <a:headEnd/>
                <a:tailEnd/>
              </a:ln>
            </p:spPr>
            <p:txBody>
              <a:bodyPr/>
              <a:lstStyle/>
              <a:p>
                <a:endParaRPr lang="zh-CN" altLang="en-US"/>
              </a:p>
            </p:txBody>
          </p:sp>
          <p:sp>
            <p:nvSpPr>
              <p:cNvPr id="112768" name="Line 50"/>
              <p:cNvSpPr>
                <a:spLocks noChangeShapeType="1"/>
              </p:cNvSpPr>
              <p:nvPr/>
            </p:nvSpPr>
            <p:spPr bwMode="auto">
              <a:xfrm>
                <a:off x="2616" y="2928"/>
                <a:ext cx="0" cy="240"/>
              </a:xfrm>
              <a:prstGeom prst="line">
                <a:avLst/>
              </a:prstGeom>
              <a:noFill/>
              <a:ln w="38100">
                <a:solidFill>
                  <a:srgbClr val="008000"/>
                </a:solidFill>
                <a:round/>
                <a:headEnd/>
                <a:tailEnd/>
              </a:ln>
            </p:spPr>
            <p:txBody>
              <a:bodyPr/>
              <a:lstStyle/>
              <a:p>
                <a:endParaRPr lang="zh-CN" altLang="en-US"/>
              </a:p>
            </p:txBody>
          </p:sp>
        </p:grpSp>
        <p:sp>
          <p:nvSpPr>
            <p:cNvPr id="112750" name="Line 51"/>
            <p:cNvSpPr>
              <a:spLocks noChangeShapeType="1"/>
            </p:cNvSpPr>
            <p:nvPr/>
          </p:nvSpPr>
          <p:spPr bwMode="auto">
            <a:xfrm>
              <a:off x="3239" y="2068"/>
              <a:ext cx="356" cy="0"/>
            </a:xfrm>
            <a:prstGeom prst="line">
              <a:avLst/>
            </a:prstGeom>
            <a:noFill/>
            <a:ln w="12700">
              <a:solidFill>
                <a:schemeClr val="tx1"/>
              </a:solidFill>
              <a:round/>
              <a:headEnd/>
              <a:tailEnd/>
            </a:ln>
          </p:spPr>
          <p:txBody>
            <a:bodyPr/>
            <a:lstStyle/>
            <a:p>
              <a:endParaRPr lang="zh-CN" altLang="en-US"/>
            </a:p>
          </p:txBody>
        </p:sp>
        <p:sp>
          <p:nvSpPr>
            <p:cNvPr id="112751" name="Line 52"/>
            <p:cNvSpPr>
              <a:spLocks noChangeShapeType="1"/>
            </p:cNvSpPr>
            <p:nvPr/>
          </p:nvSpPr>
          <p:spPr bwMode="auto">
            <a:xfrm>
              <a:off x="3706" y="2069"/>
              <a:ext cx="241" cy="0"/>
            </a:xfrm>
            <a:prstGeom prst="line">
              <a:avLst/>
            </a:prstGeom>
            <a:noFill/>
            <a:ln w="12700">
              <a:solidFill>
                <a:schemeClr val="tx1"/>
              </a:solidFill>
              <a:round/>
              <a:headEnd/>
              <a:tailEnd/>
            </a:ln>
          </p:spPr>
          <p:txBody>
            <a:bodyPr/>
            <a:lstStyle/>
            <a:p>
              <a:endParaRPr lang="zh-CN" altLang="en-US"/>
            </a:p>
          </p:txBody>
        </p:sp>
        <p:graphicFrame>
          <p:nvGraphicFramePr>
            <p:cNvPr id="112669" name="Object 53"/>
            <p:cNvGraphicFramePr>
              <a:graphicFrameLocks noChangeAspect="1"/>
            </p:cNvGraphicFramePr>
            <p:nvPr/>
          </p:nvGraphicFramePr>
          <p:xfrm>
            <a:off x="3464" y="1730"/>
            <a:ext cx="299" cy="278"/>
          </p:xfrm>
          <a:graphic>
            <a:graphicData uri="http://schemas.openxmlformats.org/presentationml/2006/ole">
              <p:oleObj spid="_x0000_s112694" name="公式" r:id="rId16" imgW="253890" imgH="228501" progId="Equation.3">
                <p:embed/>
              </p:oleObj>
            </a:graphicData>
          </a:graphic>
        </p:graphicFrame>
        <p:graphicFrame>
          <p:nvGraphicFramePr>
            <p:cNvPr id="112670" name="Object 54"/>
            <p:cNvGraphicFramePr>
              <a:graphicFrameLocks noChangeAspect="1"/>
            </p:cNvGraphicFramePr>
            <p:nvPr/>
          </p:nvGraphicFramePr>
          <p:xfrm>
            <a:off x="3417" y="1913"/>
            <a:ext cx="178" cy="171"/>
          </p:xfrm>
          <a:graphic>
            <a:graphicData uri="http://schemas.openxmlformats.org/presentationml/2006/ole">
              <p:oleObj spid="_x0000_s112695" name="公式" r:id="rId17" imgW="139700" imgH="139700" progId="Equation.3">
                <p:embed/>
              </p:oleObj>
            </a:graphicData>
          </a:graphic>
        </p:graphicFrame>
        <p:graphicFrame>
          <p:nvGraphicFramePr>
            <p:cNvPr id="112671" name="Object 55"/>
            <p:cNvGraphicFramePr>
              <a:graphicFrameLocks noChangeAspect="1"/>
            </p:cNvGraphicFramePr>
            <p:nvPr/>
          </p:nvGraphicFramePr>
          <p:xfrm>
            <a:off x="4012" y="2160"/>
            <a:ext cx="215" cy="285"/>
          </p:xfrm>
          <a:graphic>
            <a:graphicData uri="http://schemas.openxmlformats.org/presentationml/2006/ole">
              <p:oleObj spid="_x0000_s112696" name="公式" r:id="rId18" imgW="165028" imgH="228501" progId="Equation.3">
                <p:embed/>
              </p:oleObj>
            </a:graphicData>
          </a:graphic>
        </p:graphicFrame>
        <p:graphicFrame>
          <p:nvGraphicFramePr>
            <p:cNvPr id="112672" name="Object 56"/>
            <p:cNvGraphicFramePr>
              <a:graphicFrameLocks noChangeAspect="1"/>
            </p:cNvGraphicFramePr>
            <p:nvPr/>
          </p:nvGraphicFramePr>
          <p:xfrm>
            <a:off x="3998" y="2013"/>
            <a:ext cx="153" cy="147"/>
          </p:xfrm>
          <a:graphic>
            <a:graphicData uri="http://schemas.openxmlformats.org/presentationml/2006/ole">
              <p:oleObj spid="_x0000_s112697" name="公式" r:id="rId19" imgW="139700" imgH="139700" progId="Equation.3">
                <p:embed/>
              </p:oleObj>
            </a:graphicData>
          </a:graphic>
        </p:graphicFrame>
        <p:graphicFrame>
          <p:nvGraphicFramePr>
            <p:cNvPr id="112673" name="Object 57"/>
            <p:cNvGraphicFramePr>
              <a:graphicFrameLocks noChangeAspect="1"/>
            </p:cNvGraphicFramePr>
            <p:nvPr/>
          </p:nvGraphicFramePr>
          <p:xfrm>
            <a:off x="4019" y="2490"/>
            <a:ext cx="153" cy="81"/>
          </p:xfrm>
          <a:graphic>
            <a:graphicData uri="http://schemas.openxmlformats.org/presentationml/2006/ole">
              <p:oleObj spid="_x0000_s112698" name="公式" r:id="rId20" imgW="139518" imgH="76101" progId="Equation.3">
                <p:embed/>
              </p:oleObj>
            </a:graphicData>
          </a:graphic>
        </p:graphicFrame>
        <p:sp>
          <p:nvSpPr>
            <p:cNvPr id="112752" name="Oval 58"/>
            <p:cNvSpPr>
              <a:spLocks noChangeArrowheads="1"/>
            </p:cNvSpPr>
            <p:nvPr/>
          </p:nvSpPr>
          <p:spPr bwMode="auto">
            <a:xfrm>
              <a:off x="3539" y="826"/>
              <a:ext cx="68" cy="68"/>
            </a:xfrm>
            <a:prstGeom prst="ellipse">
              <a:avLst/>
            </a:prstGeom>
            <a:solidFill>
              <a:schemeClr val="bg1"/>
            </a:solidFill>
            <a:ln w="12700" algn="ctr">
              <a:solidFill>
                <a:schemeClr val="tx1"/>
              </a:solidFill>
              <a:round/>
              <a:headEnd/>
              <a:tailEnd/>
            </a:ln>
          </p:spPr>
          <p:txBody>
            <a:bodyPr wrap="none" anchor="ctr"/>
            <a:lstStyle/>
            <a:p>
              <a:endParaRPr lang="zh-CN" altLang="en-US"/>
            </a:p>
          </p:txBody>
        </p:sp>
        <p:sp>
          <p:nvSpPr>
            <p:cNvPr id="112753" name="Rectangle 59"/>
            <p:cNvSpPr>
              <a:spLocks noChangeArrowheads="1"/>
            </p:cNvSpPr>
            <p:nvPr/>
          </p:nvSpPr>
          <p:spPr bwMode="auto">
            <a:xfrm>
              <a:off x="3180" y="2171"/>
              <a:ext cx="107" cy="268"/>
            </a:xfrm>
            <a:prstGeom prst="rect">
              <a:avLst/>
            </a:prstGeom>
            <a:solidFill>
              <a:schemeClr val="bg1"/>
            </a:solidFill>
            <a:ln w="25400" algn="ctr">
              <a:solidFill>
                <a:srgbClr val="3366FF"/>
              </a:solidFill>
              <a:miter lim="800000"/>
              <a:headEnd/>
              <a:tailEnd/>
            </a:ln>
          </p:spPr>
          <p:txBody>
            <a:bodyPr wrap="none" anchor="ctr"/>
            <a:lstStyle/>
            <a:p>
              <a:endParaRPr lang="zh-CN" altLang="en-US"/>
            </a:p>
          </p:txBody>
        </p:sp>
        <p:graphicFrame>
          <p:nvGraphicFramePr>
            <p:cNvPr id="112674" name="Object 60"/>
            <p:cNvGraphicFramePr>
              <a:graphicFrameLocks noChangeAspect="1"/>
            </p:cNvGraphicFramePr>
            <p:nvPr/>
          </p:nvGraphicFramePr>
          <p:xfrm>
            <a:off x="2931" y="2171"/>
            <a:ext cx="216" cy="253"/>
          </p:xfrm>
          <a:graphic>
            <a:graphicData uri="http://schemas.openxmlformats.org/presentationml/2006/ole">
              <p:oleObj spid="_x0000_s112699" name="公式" r:id="rId21" imgW="190500" imgH="228600" progId="Equation.3">
                <p:embed/>
              </p:oleObj>
            </a:graphicData>
          </a:graphic>
        </p:graphicFrame>
        <p:grpSp>
          <p:nvGrpSpPr>
            <p:cNvPr id="112754" name="Group 61"/>
            <p:cNvGrpSpPr>
              <a:grpSpLocks/>
            </p:cNvGrpSpPr>
            <p:nvPr/>
          </p:nvGrpSpPr>
          <p:grpSpPr bwMode="auto">
            <a:xfrm>
              <a:off x="3007" y="1642"/>
              <a:ext cx="218" cy="366"/>
              <a:chOff x="2589" y="2584"/>
              <a:chExt cx="218" cy="366"/>
            </a:xfrm>
          </p:grpSpPr>
          <p:sp>
            <p:nvSpPr>
              <p:cNvPr id="112764" name="Line 62"/>
              <p:cNvSpPr>
                <a:spLocks noChangeShapeType="1"/>
              </p:cNvSpPr>
              <p:nvPr/>
            </p:nvSpPr>
            <p:spPr bwMode="auto">
              <a:xfrm>
                <a:off x="2589" y="2584"/>
                <a:ext cx="0" cy="359"/>
              </a:xfrm>
              <a:prstGeom prst="line">
                <a:avLst/>
              </a:prstGeom>
              <a:noFill/>
              <a:ln w="38100">
                <a:solidFill>
                  <a:srgbClr val="FF0000"/>
                </a:solidFill>
                <a:round/>
                <a:headEnd/>
                <a:tailEnd/>
              </a:ln>
            </p:spPr>
            <p:txBody>
              <a:bodyPr/>
              <a:lstStyle/>
              <a:p>
                <a:endParaRPr lang="zh-CN" altLang="en-US"/>
              </a:p>
            </p:txBody>
          </p:sp>
          <p:sp>
            <p:nvSpPr>
              <p:cNvPr id="112765" name="Line 63"/>
              <p:cNvSpPr>
                <a:spLocks noChangeShapeType="1"/>
              </p:cNvSpPr>
              <p:nvPr/>
            </p:nvSpPr>
            <p:spPr bwMode="auto">
              <a:xfrm flipV="1">
                <a:off x="2589" y="2609"/>
                <a:ext cx="218" cy="109"/>
              </a:xfrm>
              <a:prstGeom prst="line">
                <a:avLst/>
              </a:prstGeom>
              <a:noFill/>
              <a:ln w="12700">
                <a:solidFill>
                  <a:srgbClr val="FF0000"/>
                </a:solidFill>
                <a:round/>
                <a:headEnd/>
                <a:tailEnd/>
              </a:ln>
            </p:spPr>
            <p:txBody>
              <a:bodyPr/>
              <a:lstStyle/>
              <a:p>
                <a:endParaRPr lang="zh-CN" altLang="en-US"/>
              </a:p>
            </p:txBody>
          </p:sp>
          <p:sp>
            <p:nvSpPr>
              <p:cNvPr id="112766" name="Line 64"/>
              <p:cNvSpPr>
                <a:spLocks noChangeShapeType="1"/>
              </p:cNvSpPr>
              <p:nvPr/>
            </p:nvSpPr>
            <p:spPr bwMode="auto">
              <a:xfrm>
                <a:off x="2591" y="2842"/>
                <a:ext cx="216" cy="108"/>
              </a:xfrm>
              <a:prstGeom prst="line">
                <a:avLst/>
              </a:prstGeom>
              <a:noFill/>
              <a:ln w="12700">
                <a:solidFill>
                  <a:srgbClr val="FF0000"/>
                </a:solidFill>
                <a:round/>
                <a:headEnd/>
                <a:tailEnd type="triangle" w="med" len="lg"/>
              </a:ln>
            </p:spPr>
            <p:txBody>
              <a:bodyPr/>
              <a:lstStyle/>
              <a:p>
                <a:endParaRPr lang="zh-CN" altLang="en-US"/>
              </a:p>
            </p:txBody>
          </p:sp>
        </p:grpSp>
        <p:sp>
          <p:nvSpPr>
            <p:cNvPr id="112755" name="Line 65"/>
            <p:cNvSpPr>
              <a:spLocks noChangeShapeType="1"/>
            </p:cNvSpPr>
            <p:nvPr/>
          </p:nvSpPr>
          <p:spPr bwMode="auto">
            <a:xfrm flipH="1">
              <a:off x="2804" y="1830"/>
              <a:ext cx="203" cy="0"/>
            </a:xfrm>
            <a:prstGeom prst="line">
              <a:avLst/>
            </a:prstGeom>
            <a:noFill/>
            <a:ln w="12700">
              <a:solidFill>
                <a:schemeClr val="tx1"/>
              </a:solidFill>
              <a:round/>
              <a:headEnd/>
              <a:tailEnd/>
            </a:ln>
          </p:spPr>
          <p:txBody>
            <a:bodyPr/>
            <a:lstStyle/>
            <a:p>
              <a:endParaRPr lang="zh-CN" altLang="en-US"/>
            </a:p>
          </p:txBody>
        </p:sp>
        <p:sp>
          <p:nvSpPr>
            <p:cNvPr id="112756" name="Line 66"/>
            <p:cNvSpPr>
              <a:spLocks noChangeShapeType="1"/>
            </p:cNvSpPr>
            <p:nvPr/>
          </p:nvSpPr>
          <p:spPr bwMode="auto">
            <a:xfrm>
              <a:off x="2804" y="1728"/>
              <a:ext cx="0" cy="102"/>
            </a:xfrm>
            <a:prstGeom prst="line">
              <a:avLst/>
            </a:prstGeom>
            <a:noFill/>
            <a:ln w="12700">
              <a:solidFill>
                <a:schemeClr val="tx1"/>
              </a:solidFill>
              <a:round/>
              <a:headEnd/>
              <a:tailEnd/>
            </a:ln>
          </p:spPr>
          <p:txBody>
            <a:bodyPr/>
            <a:lstStyle/>
            <a:p>
              <a:endParaRPr lang="zh-CN" altLang="en-US"/>
            </a:p>
          </p:txBody>
        </p:sp>
        <p:sp>
          <p:nvSpPr>
            <p:cNvPr id="112757" name="Line 67"/>
            <p:cNvSpPr>
              <a:spLocks noChangeShapeType="1"/>
            </p:cNvSpPr>
            <p:nvPr/>
          </p:nvSpPr>
          <p:spPr bwMode="auto">
            <a:xfrm>
              <a:off x="2804" y="1830"/>
              <a:ext cx="0" cy="711"/>
            </a:xfrm>
            <a:prstGeom prst="line">
              <a:avLst/>
            </a:prstGeom>
            <a:noFill/>
            <a:ln w="12700">
              <a:solidFill>
                <a:schemeClr val="tx1"/>
              </a:solidFill>
              <a:prstDash val="lgDash"/>
              <a:round/>
              <a:headEnd/>
              <a:tailEnd/>
            </a:ln>
          </p:spPr>
          <p:txBody>
            <a:bodyPr/>
            <a:lstStyle/>
            <a:p>
              <a:endParaRPr lang="zh-CN" altLang="en-US"/>
            </a:p>
          </p:txBody>
        </p:sp>
        <p:sp>
          <p:nvSpPr>
            <p:cNvPr id="112758" name="Oval 68"/>
            <p:cNvSpPr>
              <a:spLocks noChangeArrowheads="1"/>
            </p:cNvSpPr>
            <p:nvPr/>
          </p:nvSpPr>
          <p:spPr bwMode="auto">
            <a:xfrm>
              <a:off x="2771" y="1788"/>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sp>
          <p:nvSpPr>
            <p:cNvPr id="112759" name="Rectangle 69"/>
            <p:cNvSpPr>
              <a:spLocks noChangeArrowheads="1"/>
            </p:cNvSpPr>
            <p:nvPr/>
          </p:nvSpPr>
          <p:spPr bwMode="auto">
            <a:xfrm>
              <a:off x="2748" y="2058"/>
              <a:ext cx="107" cy="268"/>
            </a:xfrm>
            <a:prstGeom prst="rect">
              <a:avLst/>
            </a:prstGeom>
            <a:solidFill>
              <a:schemeClr val="bg1"/>
            </a:solidFill>
            <a:ln w="25400" algn="ctr">
              <a:solidFill>
                <a:srgbClr val="3366FF"/>
              </a:solidFill>
              <a:miter lim="800000"/>
              <a:headEnd/>
              <a:tailEnd/>
            </a:ln>
          </p:spPr>
          <p:txBody>
            <a:bodyPr wrap="none" anchor="ctr"/>
            <a:lstStyle/>
            <a:p>
              <a:endParaRPr lang="zh-CN" altLang="en-US"/>
            </a:p>
          </p:txBody>
        </p:sp>
        <p:graphicFrame>
          <p:nvGraphicFramePr>
            <p:cNvPr id="112675" name="Object 70"/>
            <p:cNvGraphicFramePr>
              <a:graphicFrameLocks noChangeAspect="1"/>
            </p:cNvGraphicFramePr>
            <p:nvPr/>
          </p:nvGraphicFramePr>
          <p:xfrm>
            <a:off x="2478" y="2058"/>
            <a:ext cx="259" cy="253"/>
          </p:xfrm>
          <a:graphic>
            <a:graphicData uri="http://schemas.openxmlformats.org/presentationml/2006/ole">
              <p:oleObj spid="_x0000_s112700" name="公式" r:id="rId22" imgW="228600" imgH="228600" progId="Equation.3">
                <p:embed/>
              </p:oleObj>
            </a:graphicData>
          </a:graphic>
        </p:graphicFrame>
        <p:sp>
          <p:nvSpPr>
            <p:cNvPr id="112760" name="Oval 71"/>
            <p:cNvSpPr>
              <a:spLocks noChangeArrowheads="1"/>
            </p:cNvSpPr>
            <p:nvPr/>
          </p:nvSpPr>
          <p:spPr bwMode="auto">
            <a:xfrm>
              <a:off x="2770" y="2507"/>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sp>
          <p:nvSpPr>
            <p:cNvPr id="112761" name="Line 72"/>
            <p:cNvSpPr>
              <a:spLocks noChangeShapeType="1"/>
            </p:cNvSpPr>
            <p:nvPr/>
          </p:nvSpPr>
          <p:spPr bwMode="auto">
            <a:xfrm>
              <a:off x="2831" y="1398"/>
              <a:ext cx="388" cy="0"/>
            </a:xfrm>
            <a:prstGeom prst="line">
              <a:avLst/>
            </a:prstGeom>
            <a:noFill/>
            <a:ln w="12700">
              <a:solidFill>
                <a:schemeClr val="tx1"/>
              </a:solidFill>
              <a:round/>
              <a:headEnd/>
              <a:tailEnd/>
            </a:ln>
          </p:spPr>
          <p:txBody>
            <a:bodyPr/>
            <a:lstStyle/>
            <a:p>
              <a:endParaRPr lang="zh-CN" altLang="en-US"/>
            </a:p>
          </p:txBody>
        </p:sp>
        <p:sp>
          <p:nvSpPr>
            <p:cNvPr id="112762" name="Oval 73"/>
            <p:cNvSpPr>
              <a:spLocks noChangeArrowheads="1"/>
            </p:cNvSpPr>
            <p:nvPr/>
          </p:nvSpPr>
          <p:spPr bwMode="auto">
            <a:xfrm>
              <a:off x="3193" y="1359"/>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sp>
          <p:nvSpPr>
            <p:cNvPr id="112763" name="Oval 74"/>
            <p:cNvSpPr>
              <a:spLocks noChangeArrowheads="1"/>
            </p:cNvSpPr>
            <p:nvPr/>
          </p:nvSpPr>
          <p:spPr bwMode="auto">
            <a:xfrm>
              <a:off x="3193" y="2041"/>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graphicFrame>
          <p:nvGraphicFramePr>
            <p:cNvPr id="112676" name="Object 75"/>
            <p:cNvGraphicFramePr>
              <a:graphicFrameLocks noChangeAspect="1"/>
            </p:cNvGraphicFramePr>
            <p:nvPr/>
          </p:nvGraphicFramePr>
          <p:xfrm>
            <a:off x="2782" y="1438"/>
            <a:ext cx="200" cy="239"/>
          </p:xfrm>
          <a:graphic>
            <a:graphicData uri="http://schemas.openxmlformats.org/presentationml/2006/ole">
              <p:oleObj spid="_x0000_s112701" name="公式" r:id="rId23" imgW="177569" imgH="215619" progId="Equation.3">
                <p:embed/>
              </p:oleObj>
            </a:graphicData>
          </a:graphic>
        </p:graphicFrame>
        <p:graphicFrame>
          <p:nvGraphicFramePr>
            <p:cNvPr id="112677" name="Object 76"/>
            <p:cNvGraphicFramePr>
              <a:graphicFrameLocks noChangeAspect="1"/>
            </p:cNvGraphicFramePr>
            <p:nvPr/>
          </p:nvGraphicFramePr>
          <p:xfrm>
            <a:off x="3188" y="1718"/>
            <a:ext cx="200" cy="239"/>
          </p:xfrm>
          <a:graphic>
            <a:graphicData uri="http://schemas.openxmlformats.org/presentationml/2006/ole">
              <p:oleObj spid="_x0000_s112702" name="公式" r:id="rId24" imgW="177569" imgH="215619" progId="Equation.3">
                <p:embed/>
              </p:oleObj>
            </a:graphicData>
          </a:graphic>
        </p:graphicFrame>
      </p:grpSp>
      <p:grpSp>
        <p:nvGrpSpPr>
          <p:cNvPr id="11" name="Group 77"/>
          <p:cNvGrpSpPr>
            <a:grpSpLocks/>
          </p:cNvGrpSpPr>
          <p:nvPr/>
        </p:nvGrpSpPr>
        <p:grpSpPr bwMode="auto">
          <a:xfrm>
            <a:off x="4087813" y="4114800"/>
            <a:ext cx="5037137" cy="2355850"/>
            <a:chOff x="2577" y="2505"/>
            <a:chExt cx="3173" cy="1484"/>
          </a:xfrm>
        </p:grpSpPr>
        <p:sp>
          <p:nvSpPr>
            <p:cNvPr id="112693" name="Oval 78"/>
            <p:cNvSpPr>
              <a:spLocks noChangeArrowheads="1"/>
            </p:cNvSpPr>
            <p:nvPr/>
          </p:nvSpPr>
          <p:spPr bwMode="auto">
            <a:xfrm>
              <a:off x="4481" y="3802"/>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graphicFrame>
          <p:nvGraphicFramePr>
            <p:cNvPr id="112646" name="Object 79"/>
            <p:cNvGraphicFramePr>
              <a:graphicFrameLocks noChangeAspect="1"/>
            </p:cNvGraphicFramePr>
            <p:nvPr/>
          </p:nvGraphicFramePr>
          <p:xfrm>
            <a:off x="5164" y="3060"/>
            <a:ext cx="243" cy="239"/>
          </p:xfrm>
          <a:graphic>
            <a:graphicData uri="http://schemas.openxmlformats.org/presentationml/2006/ole">
              <p:oleObj spid="_x0000_s112703" name="公式" r:id="rId25" imgW="215619" imgH="215619" progId="Equation.3">
                <p:embed/>
              </p:oleObj>
            </a:graphicData>
          </a:graphic>
        </p:graphicFrame>
        <p:grpSp>
          <p:nvGrpSpPr>
            <p:cNvPr id="112694" name="Group 80"/>
            <p:cNvGrpSpPr>
              <a:grpSpLocks/>
            </p:cNvGrpSpPr>
            <p:nvPr/>
          </p:nvGrpSpPr>
          <p:grpSpPr bwMode="auto">
            <a:xfrm>
              <a:off x="4449" y="3837"/>
              <a:ext cx="152" cy="152"/>
              <a:chOff x="4440" y="3837"/>
              <a:chExt cx="152" cy="152"/>
            </a:xfrm>
          </p:grpSpPr>
          <p:sp>
            <p:nvSpPr>
              <p:cNvPr id="112727" name="Line 81"/>
              <p:cNvSpPr>
                <a:spLocks noChangeShapeType="1"/>
              </p:cNvSpPr>
              <p:nvPr/>
            </p:nvSpPr>
            <p:spPr bwMode="auto">
              <a:xfrm>
                <a:off x="4515" y="3837"/>
                <a:ext cx="0" cy="152"/>
              </a:xfrm>
              <a:prstGeom prst="line">
                <a:avLst/>
              </a:prstGeom>
              <a:noFill/>
              <a:ln w="12700">
                <a:solidFill>
                  <a:schemeClr val="tx1"/>
                </a:solidFill>
                <a:round/>
                <a:headEnd/>
                <a:tailEnd/>
              </a:ln>
            </p:spPr>
            <p:txBody>
              <a:bodyPr/>
              <a:lstStyle/>
              <a:p>
                <a:endParaRPr lang="zh-CN" altLang="en-US"/>
              </a:p>
            </p:txBody>
          </p:sp>
          <p:sp>
            <p:nvSpPr>
              <p:cNvPr id="112728" name="Line 82"/>
              <p:cNvSpPr>
                <a:spLocks noChangeShapeType="1"/>
              </p:cNvSpPr>
              <p:nvPr/>
            </p:nvSpPr>
            <p:spPr bwMode="auto">
              <a:xfrm>
                <a:off x="4440" y="3989"/>
                <a:ext cx="152" cy="0"/>
              </a:xfrm>
              <a:prstGeom prst="line">
                <a:avLst/>
              </a:prstGeom>
              <a:noFill/>
              <a:ln w="38100">
                <a:solidFill>
                  <a:schemeClr val="tx1"/>
                </a:solidFill>
                <a:round/>
                <a:headEnd/>
                <a:tailEnd/>
              </a:ln>
            </p:spPr>
            <p:txBody>
              <a:bodyPr/>
              <a:lstStyle/>
              <a:p>
                <a:endParaRPr lang="zh-CN" altLang="en-US"/>
              </a:p>
            </p:txBody>
          </p:sp>
        </p:grpSp>
        <p:sp>
          <p:nvSpPr>
            <p:cNvPr id="112695" name="Line 83"/>
            <p:cNvSpPr>
              <a:spLocks noChangeShapeType="1"/>
            </p:cNvSpPr>
            <p:nvPr/>
          </p:nvSpPr>
          <p:spPr bwMode="auto">
            <a:xfrm flipH="1">
              <a:off x="2965" y="2851"/>
              <a:ext cx="750" cy="0"/>
            </a:xfrm>
            <a:prstGeom prst="line">
              <a:avLst/>
            </a:prstGeom>
            <a:noFill/>
            <a:ln w="12700">
              <a:solidFill>
                <a:schemeClr val="tx1"/>
              </a:solidFill>
              <a:round/>
              <a:headEnd/>
              <a:tailEnd/>
            </a:ln>
          </p:spPr>
          <p:txBody>
            <a:bodyPr/>
            <a:lstStyle/>
            <a:p>
              <a:endParaRPr lang="zh-CN" altLang="en-US"/>
            </a:p>
          </p:txBody>
        </p:sp>
        <p:sp>
          <p:nvSpPr>
            <p:cNvPr id="112696" name="Line 84"/>
            <p:cNvSpPr>
              <a:spLocks noChangeShapeType="1"/>
            </p:cNvSpPr>
            <p:nvPr/>
          </p:nvSpPr>
          <p:spPr bwMode="auto">
            <a:xfrm>
              <a:off x="2969" y="3839"/>
              <a:ext cx="2482" cy="0"/>
            </a:xfrm>
            <a:prstGeom prst="line">
              <a:avLst/>
            </a:prstGeom>
            <a:noFill/>
            <a:ln w="12700">
              <a:solidFill>
                <a:schemeClr val="tx1"/>
              </a:solidFill>
              <a:round/>
              <a:headEnd/>
              <a:tailEnd/>
            </a:ln>
          </p:spPr>
          <p:txBody>
            <a:bodyPr/>
            <a:lstStyle/>
            <a:p>
              <a:endParaRPr lang="zh-CN" altLang="en-US"/>
            </a:p>
          </p:txBody>
        </p:sp>
        <p:sp>
          <p:nvSpPr>
            <p:cNvPr id="112697" name="Line 85"/>
            <p:cNvSpPr>
              <a:spLocks noChangeShapeType="1"/>
            </p:cNvSpPr>
            <p:nvPr/>
          </p:nvSpPr>
          <p:spPr bwMode="auto">
            <a:xfrm flipV="1">
              <a:off x="4521" y="2871"/>
              <a:ext cx="0" cy="974"/>
            </a:xfrm>
            <a:prstGeom prst="line">
              <a:avLst/>
            </a:prstGeom>
            <a:noFill/>
            <a:ln w="12700">
              <a:solidFill>
                <a:schemeClr val="tx1"/>
              </a:solidFill>
              <a:round/>
              <a:headEnd/>
              <a:tailEnd/>
            </a:ln>
          </p:spPr>
          <p:txBody>
            <a:bodyPr/>
            <a:lstStyle/>
            <a:p>
              <a:endParaRPr lang="zh-CN" altLang="en-US"/>
            </a:p>
          </p:txBody>
        </p:sp>
        <p:sp>
          <p:nvSpPr>
            <p:cNvPr id="112698" name="Line 86"/>
            <p:cNvSpPr>
              <a:spLocks noChangeShapeType="1"/>
            </p:cNvSpPr>
            <p:nvPr/>
          </p:nvSpPr>
          <p:spPr bwMode="auto">
            <a:xfrm flipV="1">
              <a:off x="3490" y="2846"/>
              <a:ext cx="0" cy="980"/>
            </a:xfrm>
            <a:prstGeom prst="line">
              <a:avLst/>
            </a:prstGeom>
            <a:noFill/>
            <a:ln w="12700">
              <a:solidFill>
                <a:schemeClr val="tx1"/>
              </a:solidFill>
              <a:round/>
              <a:headEnd/>
              <a:tailEnd/>
            </a:ln>
          </p:spPr>
          <p:txBody>
            <a:bodyPr/>
            <a:lstStyle/>
            <a:p>
              <a:endParaRPr lang="zh-CN" altLang="en-US"/>
            </a:p>
          </p:txBody>
        </p:sp>
        <p:sp>
          <p:nvSpPr>
            <p:cNvPr id="112699" name="Line 87"/>
            <p:cNvSpPr>
              <a:spLocks noChangeShapeType="1"/>
            </p:cNvSpPr>
            <p:nvPr/>
          </p:nvSpPr>
          <p:spPr bwMode="auto">
            <a:xfrm>
              <a:off x="3934" y="3033"/>
              <a:ext cx="0" cy="804"/>
            </a:xfrm>
            <a:prstGeom prst="line">
              <a:avLst/>
            </a:prstGeom>
            <a:noFill/>
            <a:ln w="12700">
              <a:solidFill>
                <a:schemeClr val="tx1"/>
              </a:solidFill>
              <a:round/>
              <a:headEnd/>
              <a:tailEnd/>
            </a:ln>
          </p:spPr>
          <p:txBody>
            <a:bodyPr/>
            <a:lstStyle/>
            <a:p>
              <a:endParaRPr lang="zh-CN" altLang="en-US"/>
            </a:p>
          </p:txBody>
        </p:sp>
        <p:sp>
          <p:nvSpPr>
            <p:cNvPr id="112700" name="Rectangle 88"/>
            <p:cNvSpPr>
              <a:spLocks noChangeArrowheads="1"/>
            </p:cNvSpPr>
            <p:nvPr/>
          </p:nvSpPr>
          <p:spPr bwMode="auto">
            <a:xfrm>
              <a:off x="3433" y="3199"/>
              <a:ext cx="107" cy="268"/>
            </a:xfrm>
            <a:prstGeom prst="rect">
              <a:avLst/>
            </a:prstGeom>
            <a:solidFill>
              <a:schemeClr val="bg1"/>
            </a:solidFill>
            <a:ln w="25400" algn="ctr">
              <a:solidFill>
                <a:srgbClr val="3366FF"/>
              </a:solidFill>
              <a:miter lim="800000"/>
              <a:headEnd/>
              <a:tailEnd/>
            </a:ln>
          </p:spPr>
          <p:txBody>
            <a:bodyPr wrap="none" anchor="ctr"/>
            <a:lstStyle/>
            <a:p>
              <a:endParaRPr lang="zh-CN" altLang="en-US"/>
            </a:p>
          </p:txBody>
        </p:sp>
        <p:graphicFrame>
          <p:nvGraphicFramePr>
            <p:cNvPr id="112647" name="Object 89"/>
            <p:cNvGraphicFramePr>
              <a:graphicFrameLocks noChangeAspect="1"/>
            </p:cNvGraphicFramePr>
            <p:nvPr/>
          </p:nvGraphicFramePr>
          <p:xfrm>
            <a:off x="3565" y="3201"/>
            <a:ext cx="229" cy="253"/>
          </p:xfrm>
          <a:graphic>
            <a:graphicData uri="http://schemas.openxmlformats.org/presentationml/2006/ole">
              <p:oleObj spid="_x0000_s112704" name="公式" r:id="rId26" imgW="203112" imgH="228501" progId="Equation.3">
                <p:embed/>
              </p:oleObj>
            </a:graphicData>
          </a:graphic>
        </p:graphicFrame>
        <p:graphicFrame>
          <p:nvGraphicFramePr>
            <p:cNvPr id="112648" name="Object 90"/>
            <p:cNvGraphicFramePr>
              <a:graphicFrameLocks noChangeAspect="1"/>
            </p:cNvGraphicFramePr>
            <p:nvPr/>
          </p:nvGraphicFramePr>
          <p:xfrm>
            <a:off x="3159" y="2871"/>
            <a:ext cx="178" cy="171"/>
          </p:xfrm>
          <a:graphic>
            <a:graphicData uri="http://schemas.openxmlformats.org/presentationml/2006/ole">
              <p:oleObj spid="_x0000_s112705" name="公式" r:id="rId27" imgW="139700" imgH="139700" progId="Equation.3">
                <p:embed/>
              </p:oleObj>
            </a:graphicData>
          </a:graphic>
        </p:graphicFrame>
        <p:graphicFrame>
          <p:nvGraphicFramePr>
            <p:cNvPr id="112649" name="Object 91"/>
            <p:cNvGraphicFramePr>
              <a:graphicFrameLocks noChangeAspect="1"/>
            </p:cNvGraphicFramePr>
            <p:nvPr/>
          </p:nvGraphicFramePr>
          <p:xfrm>
            <a:off x="3159" y="3709"/>
            <a:ext cx="153" cy="81"/>
          </p:xfrm>
          <a:graphic>
            <a:graphicData uri="http://schemas.openxmlformats.org/presentationml/2006/ole">
              <p:oleObj spid="_x0000_s112706" name="公式" r:id="rId28" imgW="139518" imgH="76101" progId="Equation.3">
                <p:embed/>
              </p:oleObj>
            </a:graphicData>
          </a:graphic>
        </p:graphicFrame>
        <p:graphicFrame>
          <p:nvGraphicFramePr>
            <p:cNvPr id="112650" name="Object 92"/>
            <p:cNvGraphicFramePr>
              <a:graphicFrameLocks noChangeAspect="1"/>
            </p:cNvGraphicFramePr>
            <p:nvPr/>
          </p:nvGraphicFramePr>
          <p:xfrm>
            <a:off x="3139" y="3227"/>
            <a:ext cx="198" cy="269"/>
          </p:xfrm>
          <a:graphic>
            <a:graphicData uri="http://schemas.openxmlformats.org/presentationml/2006/ole">
              <p:oleObj spid="_x0000_s112707" name="公式" r:id="rId29" imgW="152268" imgH="215713" progId="Equation.3">
                <p:embed/>
              </p:oleObj>
            </a:graphicData>
          </a:graphic>
        </p:graphicFrame>
        <p:sp>
          <p:nvSpPr>
            <p:cNvPr id="112701" name="Oval 93"/>
            <p:cNvSpPr>
              <a:spLocks noChangeArrowheads="1"/>
            </p:cNvSpPr>
            <p:nvPr/>
          </p:nvSpPr>
          <p:spPr bwMode="auto">
            <a:xfrm>
              <a:off x="3455" y="3802"/>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sp>
          <p:nvSpPr>
            <p:cNvPr id="112702" name="Oval 94"/>
            <p:cNvSpPr>
              <a:spLocks noChangeArrowheads="1"/>
            </p:cNvSpPr>
            <p:nvPr/>
          </p:nvSpPr>
          <p:spPr bwMode="auto">
            <a:xfrm>
              <a:off x="4915" y="2506"/>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graphicFrame>
          <p:nvGraphicFramePr>
            <p:cNvPr id="112651" name="Object 95"/>
            <p:cNvGraphicFramePr>
              <a:graphicFrameLocks noChangeAspect="1"/>
            </p:cNvGraphicFramePr>
            <p:nvPr/>
          </p:nvGraphicFramePr>
          <p:xfrm>
            <a:off x="5535" y="3024"/>
            <a:ext cx="215" cy="285"/>
          </p:xfrm>
          <a:graphic>
            <a:graphicData uri="http://schemas.openxmlformats.org/presentationml/2006/ole">
              <p:oleObj spid="_x0000_s112708" name="公式" r:id="rId30" imgW="165028" imgH="228501" progId="Equation.3">
                <p:embed/>
              </p:oleObj>
            </a:graphicData>
          </a:graphic>
        </p:graphicFrame>
        <p:graphicFrame>
          <p:nvGraphicFramePr>
            <p:cNvPr id="112652" name="Object 96"/>
            <p:cNvGraphicFramePr>
              <a:graphicFrameLocks noChangeAspect="1"/>
            </p:cNvGraphicFramePr>
            <p:nvPr/>
          </p:nvGraphicFramePr>
          <p:xfrm>
            <a:off x="5522" y="2541"/>
            <a:ext cx="153" cy="147"/>
          </p:xfrm>
          <a:graphic>
            <a:graphicData uri="http://schemas.openxmlformats.org/presentationml/2006/ole">
              <p:oleObj spid="_x0000_s112709" name="公式" r:id="rId31" imgW="139700" imgH="139700" progId="Equation.3">
                <p:embed/>
              </p:oleObj>
            </a:graphicData>
          </a:graphic>
        </p:graphicFrame>
        <p:graphicFrame>
          <p:nvGraphicFramePr>
            <p:cNvPr id="112653" name="Object 97"/>
            <p:cNvGraphicFramePr>
              <a:graphicFrameLocks noChangeAspect="1"/>
            </p:cNvGraphicFramePr>
            <p:nvPr/>
          </p:nvGraphicFramePr>
          <p:xfrm>
            <a:off x="5522" y="3735"/>
            <a:ext cx="153" cy="81"/>
          </p:xfrm>
          <a:graphic>
            <a:graphicData uri="http://schemas.openxmlformats.org/presentationml/2006/ole">
              <p:oleObj spid="_x0000_s112710" name="公式" r:id="rId32" imgW="139518" imgH="76101" progId="Equation.3">
                <p:embed/>
              </p:oleObj>
            </a:graphicData>
          </a:graphic>
        </p:graphicFrame>
        <p:graphicFrame>
          <p:nvGraphicFramePr>
            <p:cNvPr id="112654" name="Object 98"/>
            <p:cNvGraphicFramePr>
              <a:graphicFrameLocks noChangeAspect="1"/>
            </p:cNvGraphicFramePr>
            <p:nvPr/>
          </p:nvGraphicFramePr>
          <p:xfrm>
            <a:off x="4658" y="3024"/>
            <a:ext cx="216" cy="253"/>
          </p:xfrm>
          <a:graphic>
            <a:graphicData uri="http://schemas.openxmlformats.org/presentationml/2006/ole">
              <p:oleObj spid="_x0000_s112711" name="公式" r:id="rId33" imgW="190500" imgH="228600" progId="Equation.3">
                <p:embed/>
              </p:oleObj>
            </a:graphicData>
          </a:graphic>
        </p:graphicFrame>
        <p:sp>
          <p:nvSpPr>
            <p:cNvPr id="112703" name="Line 99"/>
            <p:cNvSpPr>
              <a:spLocks noChangeShapeType="1"/>
            </p:cNvSpPr>
            <p:nvPr/>
          </p:nvSpPr>
          <p:spPr bwMode="auto">
            <a:xfrm>
              <a:off x="4531" y="2533"/>
              <a:ext cx="920" cy="0"/>
            </a:xfrm>
            <a:prstGeom prst="line">
              <a:avLst/>
            </a:prstGeom>
            <a:noFill/>
            <a:ln w="12700">
              <a:solidFill>
                <a:schemeClr val="tx1"/>
              </a:solidFill>
              <a:round/>
              <a:headEnd/>
              <a:tailEnd/>
            </a:ln>
          </p:spPr>
          <p:txBody>
            <a:bodyPr/>
            <a:lstStyle/>
            <a:p>
              <a:endParaRPr lang="zh-CN" altLang="en-US"/>
            </a:p>
          </p:txBody>
        </p:sp>
        <p:sp>
          <p:nvSpPr>
            <p:cNvPr id="112704" name="Line 100"/>
            <p:cNvSpPr>
              <a:spLocks noChangeShapeType="1"/>
            </p:cNvSpPr>
            <p:nvPr/>
          </p:nvSpPr>
          <p:spPr bwMode="auto">
            <a:xfrm>
              <a:off x="5451" y="2541"/>
              <a:ext cx="0" cy="1294"/>
            </a:xfrm>
            <a:prstGeom prst="line">
              <a:avLst/>
            </a:prstGeom>
            <a:noFill/>
            <a:ln w="12700">
              <a:solidFill>
                <a:schemeClr val="tx1"/>
              </a:solidFill>
              <a:round/>
              <a:headEnd/>
              <a:tailEnd/>
            </a:ln>
          </p:spPr>
          <p:txBody>
            <a:bodyPr/>
            <a:lstStyle/>
            <a:p>
              <a:endParaRPr lang="zh-CN" altLang="en-US"/>
            </a:p>
          </p:txBody>
        </p:sp>
        <p:sp>
          <p:nvSpPr>
            <p:cNvPr id="112705" name="Rectangle 101"/>
            <p:cNvSpPr>
              <a:spLocks noChangeArrowheads="1"/>
            </p:cNvSpPr>
            <p:nvPr/>
          </p:nvSpPr>
          <p:spPr bwMode="auto">
            <a:xfrm>
              <a:off x="5402" y="3035"/>
              <a:ext cx="107" cy="268"/>
            </a:xfrm>
            <a:prstGeom prst="rect">
              <a:avLst/>
            </a:prstGeom>
            <a:solidFill>
              <a:schemeClr val="bg1"/>
            </a:solidFill>
            <a:ln w="25400" algn="ctr">
              <a:solidFill>
                <a:srgbClr val="3366FF"/>
              </a:solidFill>
              <a:miter lim="800000"/>
              <a:headEnd/>
              <a:tailEnd/>
            </a:ln>
          </p:spPr>
          <p:txBody>
            <a:bodyPr wrap="none" anchor="ctr"/>
            <a:lstStyle/>
            <a:p>
              <a:endParaRPr lang="zh-CN" altLang="en-US"/>
            </a:p>
          </p:txBody>
        </p:sp>
        <p:sp>
          <p:nvSpPr>
            <p:cNvPr id="112706" name="Oval 102"/>
            <p:cNvSpPr>
              <a:spLocks noChangeArrowheads="1"/>
            </p:cNvSpPr>
            <p:nvPr/>
          </p:nvSpPr>
          <p:spPr bwMode="auto">
            <a:xfrm>
              <a:off x="4915" y="3804"/>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sp>
          <p:nvSpPr>
            <p:cNvPr id="112707" name="Line 103"/>
            <p:cNvSpPr>
              <a:spLocks noChangeShapeType="1"/>
            </p:cNvSpPr>
            <p:nvPr/>
          </p:nvSpPr>
          <p:spPr bwMode="auto">
            <a:xfrm flipV="1">
              <a:off x="4951" y="2566"/>
              <a:ext cx="0" cy="1271"/>
            </a:xfrm>
            <a:prstGeom prst="line">
              <a:avLst/>
            </a:prstGeom>
            <a:noFill/>
            <a:ln w="12700">
              <a:solidFill>
                <a:schemeClr val="tx1"/>
              </a:solidFill>
              <a:round/>
              <a:headEnd/>
              <a:tailEnd/>
            </a:ln>
          </p:spPr>
          <p:txBody>
            <a:bodyPr/>
            <a:lstStyle/>
            <a:p>
              <a:endParaRPr lang="zh-CN" altLang="en-US"/>
            </a:p>
          </p:txBody>
        </p:sp>
        <p:sp>
          <p:nvSpPr>
            <p:cNvPr id="112708" name="Rectangle 104"/>
            <p:cNvSpPr>
              <a:spLocks noChangeArrowheads="1"/>
            </p:cNvSpPr>
            <p:nvPr/>
          </p:nvSpPr>
          <p:spPr bwMode="auto">
            <a:xfrm>
              <a:off x="4899" y="3024"/>
              <a:ext cx="107" cy="268"/>
            </a:xfrm>
            <a:prstGeom prst="rect">
              <a:avLst/>
            </a:prstGeom>
            <a:solidFill>
              <a:schemeClr val="bg1"/>
            </a:solidFill>
            <a:ln w="25400" algn="ctr">
              <a:solidFill>
                <a:srgbClr val="3366FF"/>
              </a:solidFill>
              <a:miter lim="800000"/>
              <a:headEnd/>
              <a:tailEnd/>
            </a:ln>
          </p:spPr>
          <p:txBody>
            <a:bodyPr wrap="none" anchor="ctr"/>
            <a:lstStyle/>
            <a:p>
              <a:endParaRPr lang="zh-CN" altLang="en-US"/>
            </a:p>
          </p:txBody>
        </p:sp>
        <p:sp>
          <p:nvSpPr>
            <p:cNvPr id="112709" name="Oval 105"/>
            <p:cNvSpPr>
              <a:spLocks noChangeArrowheads="1"/>
            </p:cNvSpPr>
            <p:nvPr/>
          </p:nvSpPr>
          <p:spPr bwMode="auto">
            <a:xfrm>
              <a:off x="3459" y="2821"/>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grpSp>
          <p:nvGrpSpPr>
            <p:cNvPr id="112710" name="Group 106"/>
            <p:cNvGrpSpPr>
              <a:grpSpLocks/>
            </p:cNvGrpSpPr>
            <p:nvPr/>
          </p:nvGrpSpPr>
          <p:grpSpPr bwMode="auto">
            <a:xfrm>
              <a:off x="3723" y="2668"/>
              <a:ext cx="218" cy="366"/>
              <a:chOff x="2589" y="2584"/>
              <a:chExt cx="218" cy="366"/>
            </a:xfrm>
          </p:grpSpPr>
          <p:sp>
            <p:nvSpPr>
              <p:cNvPr id="112724" name="Line 107"/>
              <p:cNvSpPr>
                <a:spLocks noChangeShapeType="1"/>
              </p:cNvSpPr>
              <p:nvPr/>
            </p:nvSpPr>
            <p:spPr bwMode="auto">
              <a:xfrm>
                <a:off x="2589" y="2584"/>
                <a:ext cx="0" cy="359"/>
              </a:xfrm>
              <a:prstGeom prst="line">
                <a:avLst/>
              </a:prstGeom>
              <a:noFill/>
              <a:ln w="38100">
                <a:solidFill>
                  <a:srgbClr val="FF0000"/>
                </a:solidFill>
                <a:round/>
                <a:headEnd/>
                <a:tailEnd/>
              </a:ln>
            </p:spPr>
            <p:txBody>
              <a:bodyPr/>
              <a:lstStyle/>
              <a:p>
                <a:endParaRPr lang="zh-CN" altLang="en-US"/>
              </a:p>
            </p:txBody>
          </p:sp>
          <p:sp>
            <p:nvSpPr>
              <p:cNvPr id="112725" name="Line 108"/>
              <p:cNvSpPr>
                <a:spLocks noChangeShapeType="1"/>
              </p:cNvSpPr>
              <p:nvPr/>
            </p:nvSpPr>
            <p:spPr bwMode="auto">
              <a:xfrm flipV="1">
                <a:off x="2589" y="2609"/>
                <a:ext cx="218" cy="109"/>
              </a:xfrm>
              <a:prstGeom prst="line">
                <a:avLst/>
              </a:prstGeom>
              <a:noFill/>
              <a:ln w="12700">
                <a:solidFill>
                  <a:srgbClr val="FF0000"/>
                </a:solidFill>
                <a:round/>
                <a:headEnd/>
                <a:tailEnd type="triangle" w="med" len="lg"/>
              </a:ln>
            </p:spPr>
            <p:txBody>
              <a:bodyPr/>
              <a:lstStyle/>
              <a:p>
                <a:endParaRPr lang="zh-CN" altLang="en-US"/>
              </a:p>
            </p:txBody>
          </p:sp>
          <p:sp>
            <p:nvSpPr>
              <p:cNvPr id="112726" name="Line 109"/>
              <p:cNvSpPr>
                <a:spLocks noChangeShapeType="1"/>
              </p:cNvSpPr>
              <p:nvPr/>
            </p:nvSpPr>
            <p:spPr bwMode="auto">
              <a:xfrm>
                <a:off x="2591" y="2842"/>
                <a:ext cx="216" cy="108"/>
              </a:xfrm>
              <a:prstGeom prst="line">
                <a:avLst/>
              </a:prstGeom>
              <a:noFill/>
              <a:ln w="12700">
                <a:solidFill>
                  <a:srgbClr val="FF0000"/>
                </a:solidFill>
                <a:round/>
                <a:headEnd/>
                <a:tailEnd type="none" w="med" len="lg"/>
              </a:ln>
            </p:spPr>
            <p:txBody>
              <a:bodyPr/>
              <a:lstStyle/>
              <a:p>
                <a:endParaRPr lang="zh-CN" altLang="en-US"/>
              </a:p>
            </p:txBody>
          </p:sp>
        </p:grpSp>
        <p:sp>
          <p:nvSpPr>
            <p:cNvPr id="112711" name="Line 110"/>
            <p:cNvSpPr>
              <a:spLocks noChangeShapeType="1"/>
            </p:cNvSpPr>
            <p:nvPr/>
          </p:nvSpPr>
          <p:spPr bwMode="auto">
            <a:xfrm>
              <a:off x="3943" y="2703"/>
              <a:ext cx="356" cy="0"/>
            </a:xfrm>
            <a:prstGeom prst="line">
              <a:avLst/>
            </a:prstGeom>
            <a:noFill/>
            <a:ln w="12700">
              <a:solidFill>
                <a:schemeClr val="tx1"/>
              </a:solidFill>
              <a:round/>
              <a:headEnd/>
              <a:tailEnd/>
            </a:ln>
          </p:spPr>
          <p:txBody>
            <a:bodyPr/>
            <a:lstStyle/>
            <a:p>
              <a:endParaRPr lang="zh-CN" altLang="en-US"/>
            </a:p>
          </p:txBody>
        </p:sp>
        <p:sp>
          <p:nvSpPr>
            <p:cNvPr id="112712" name="Oval 111"/>
            <p:cNvSpPr>
              <a:spLocks noChangeArrowheads="1"/>
            </p:cNvSpPr>
            <p:nvPr/>
          </p:nvSpPr>
          <p:spPr bwMode="auto">
            <a:xfrm>
              <a:off x="3892" y="3802"/>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graphicFrame>
          <p:nvGraphicFramePr>
            <p:cNvPr id="112655" name="Object 112"/>
            <p:cNvGraphicFramePr>
              <a:graphicFrameLocks noChangeAspect="1"/>
            </p:cNvGraphicFramePr>
            <p:nvPr/>
          </p:nvGraphicFramePr>
          <p:xfrm>
            <a:off x="3888" y="2734"/>
            <a:ext cx="201" cy="239"/>
          </p:xfrm>
          <a:graphic>
            <a:graphicData uri="http://schemas.openxmlformats.org/presentationml/2006/ole">
              <p:oleObj spid="_x0000_s112712" name="公式" r:id="rId34" imgW="177569" imgH="215619" progId="Equation.3">
                <p:embed/>
              </p:oleObj>
            </a:graphicData>
          </a:graphic>
        </p:graphicFrame>
        <p:graphicFrame>
          <p:nvGraphicFramePr>
            <p:cNvPr id="112656" name="Object 113"/>
            <p:cNvGraphicFramePr>
              <a:graphicFrameLocks noChangeAspect="1"/>
            </p:cNvGraphicFramePr>
            <p:nvPr/>
          </p:nvGraphicFramePr>
          <p:xfrm>
            <a:off x="4493" y="2566"/>
            <a:ext cx="201" cy="239"/>
          </p:xfrm>
          <a:graphic>
            <a:graphicData uri="http://schemas.openxmlformats.org/presentationml/2006/ole">
              <p:oleObj spid="_x0000_s112713" name="公式" r:id="rId35" imgW="177569" imgH="215619" progId="Equation.3">
                <p:embed/>
              </p:oleObj>
            </a:graphicData>
          </a:graphic>
        </p:graphicFrame>
        <p:sp>
          <p:nvSpPr>
            <p:cNvPr id="112713" name="Line 114"/>
            <p:cNvSpPr>
              <a:spLocks noChangeShapeType="1"/>
            </p:cNvSpPr>
            <p:nvPr/>
          </p:nvSpPr>
          <p:spPr bwMode="auto">
            <a:xfrm>
              <a:off x="2970" y="2854"/>
              <a:ext cx="0" cy="982"/>
            </a:xfrm>
            <a:prstGeom prst="line">
              <a:avLst/>
            </a:prstGeom>
            <a:noFill/>
            <a:ln w="12700">
              <a:solidFill>
                <a:schemeClr val="tx1"/>
              </a:solidFill>
              <a:round/>
              <a:headEnd/>
              <a:tailEnd/>
            </a:ln>
          </p:spPr>
          <p:txBody>
            <a:bodyPr/>
            <a:lstStyle/>
            <a:p>
              <a:endParaRPr lang="zh-CN" altLang="en-US"/>
            </a:p>
          </p:txBody>
        </p:sp>
        <p:grpSp>
          <p:nvGrpSpPr>
            <p:cNvPr id="112714" name="Group 115"/>
            <p:cNvGrpSpPr>
              <a:grpSpLocks/>
            </p:cNvGrpSpPr>
            <p:nvPr/>
          </p:nvGrpSpPr>
          <p:grpSpPr bwMode="auto">
            <a:xfrm>
              <a:off x="2577" y="3317"/>
              <a:ext cx="524" cy="443"/>
              <a:chOff x="865" y="2535"/>
              <a:chExt cx="524" cy="443"/>
            </a:xfrm>
          </p:grpSpPr>
          <p:graphicFrame>
            <p:nvGraphicFramePr>
              <p:cNvPr id="112658" name="Object 116"/>
              <p:cNvGraphicFramePr>
                <a:graphicFrameLocks noChangeAspect="1"/>
              </p:cNvGraphicFramePr>
              <p:nvPr/>
            </p:nvGraphicFramePr>
            <p:xfrm>
              <a:off x="1021" y="2535"/>
              <a:ext cx="157" cy="158"/>
            </p:xfrm>
            <a:graphic>
              <a:graphicData uri="http://schemas.openxmlformats.org/presentationml/2006/ole">
                <p:oleObj spid="_x0000_s112714" name="公式" r:id="rId36" imgW="139700" imgH="139700" progId="Equation.3">
                  <p:embed/>
                </p:oleObj>
              </a:graphicData>
            </a:graphic>
          </p:graphicFrame>
          <p:graphicFrame>
            <p:nvGraphicFramePr>
              <p:cNvPr id="112659" name="Object 117"/>
              <p:cNvGraphicFramePr>
                <a:graphicFrameLocks noChangeAspect="1"/>
              </p:cNvGraphicFramePr>
              <p:nvPr/>
            </p:nvGraphicFramePr>
            <p:xfrm>
              <a:off x="1008" y="2889"/>
              <a:ext cx="158" cy="89"/>
            </p:xfrm>
            <a:graphic>
              <a:graphicData uri="http://schemas.openxmlformats.org/presentationml/2006/ole">
                <p:oleObj spid="_x0000_s112715" name="公式" r:id="rId37" imgW="139518" imgH="76101" progId="Equation.3">
                  <p:embed/>
                </p:oleObj>
              </a:graphicData>
            </a:graphic>
          </p:graphicFrame>
          <p:graphicFrame>
            <p:nvGraphicFramePr>
              <p:cNvPr id="112660" name="Object 118"/>
              <p:cNvGraphicFramePr>
                <a:graphicFrameLocks noChangeAspect="1"/>
              </p:cNvGraphicFramePr>
              <p:nvPr/>
            </p:nvGraphicFramePr>
            <p:xfrm>
              <a:off x="865" y="2636"/>
              <a:ext cx="172" cy="253"/>
            </p:xfrm>
            <a:graphic>
              <a:graphicData uri="http://schemas.openxmlformats.org/presentationml/2006/ole">
                <p:oleObj spid="_x0000_s112716" name="公式" r:id="rId38" imgW="152334" imgH="228501" progId="Equation.3">
                  <p:embed/>
                </p:oleObj>
              </a:graphicData>
            </a:graphic>
          </p:graphicFrame>
          <p:grpSp>
            <p:nvGrpSpPr>
              <p:cNvPr id="112721" name="Group 119"/>
              <p:cNvGrpSpPr>
                <a:grpSpLocks/>
              </p:cNvGrpSpPr>
              <p:nvPr/>
            </p:nvGrpSpPr>
            <p:grpSpPr bwMode="auto">
              <a:xfrm>
                <a:off x="1120" y="2648"/>
                <a:ext cx="269" cy="268"/>
                <a:chOff x="144" y="3216"/>
                <a:chExt cx="240" cy="240"/>
              </a:xfrm>
            </p:grpSpPr>
            <p:sp>
              <p:nvSpPr>
                <p:cNvPr id="112722" name="Oval 120"/>
                <p:cNvSpPr>
                  <a:spLocks noChangeArrowheads="1"/>
                </p:cNvSpPr>
                <p:nvPr/>
              </p:nvSpPr>
              <p:spPr bwMode="auto">
                <a:xfrm>
                  <a:off x="144" y="3216"/>
                  <a:ext cx="240" cy="240"/>
                </a:xfrm>
                <a:prstGeom prst="ellipse">
                  <a:avLst/>
                </a:prstGeom>
                <a:noFill/>
                <a:ln w="38100" algn="ctr">
                  <a:solidFill>
                    <a:srgbClr val="FF9900"/>
                  </a:solidFill>
                  <a:round/>
                  <a:headEnd/>
                  <a:tailEnd/>
                </a:ln>
              </p:spPr>
              <p:txBody>
                <a:bodyPr wrap="none" anchor="ctr"/>
                <a:lstStyle/>
                <a:p>
                  <a:endParaRPr lang="zh-CN" altLang="en-US"/>
                </a:p>
              </p:txBody>
            </p:sp>
            <p:sp>
              <p:nvSpPr>
                <p:cNvPr id="112723" name="Line 121"/>
                <p:cNvSpPr>
                  <a:spLocks noChangeShapeType="1"/>
                </p:cNvSpPr>
                <p:nvPr/>
              </p:nvSpPr>
              <p:spPr bwMode="auto">
                <a:xfrm>
                  <a:off x="264" y="3216"/>
                  <a:ext cx="0" cy="240"/>
                </a:xfrm>
                <a:prstGeom prst="line">
                  <a:avLst/>
                </a:prstGeom>
                <a:noFill/>
                <a:ln w="25400">
                  <a:solidFill>
                    <a:srgbClr val="FF9900"/>
                  </a:solidFill>
                  <a:round/>
                  <a:headEnd/>
                  <a:tailEnd/>
                </a:ln>
              </p:spPr>
              <p:txBody>
                <a:bodyPr/>
                <a:lstStyle/>
                <a:p>
                  <a:endParaRPr lang="zh-CN" altLang="en-US"/>
                </a:p>
              </p:txBody>
            </p:sp>
          </p:grpSp>
        </p:grpSp>
        <p:grpSp>
          <p:nvGrpSpPr>
            <p:cNvPr id="112715" name="Group 122"/>
            <p:cNvGrpSpPr>
              <a:grpSpLocks/>
            </p:cNvGrpSpPr>
            <p:nvPr/>
          </p:nvGrpSpPr>
          <p:grpSpPr bwMode="auto">
            <a:xfrm>
              <a:off x="2693" y="2973"/>
              <a:ext cx="335" cy="279"/>
              <a:chOff x="2855" y="1195"/>
              <a:chExt cx="335" cy="279"/>
            </a:xfrm>
          </p:grpSpPr>
          <p:sp>
            <p:nvSpPr>
              <p:cNvPr id="112720" name="Rectangle 123"/>
              <p:cNvSpPr>
                <a:spLocks noChangeArrowheads="1"/>
              </p:cNvSpPr>
              <p:nvPr/>
            </p:nvSpPr>
            <p:spPr bwMode="auto">
              <a:xfrm>
                <a:off x="3083" y="1206"/>
                <a:ext cx="107" cy="268"/>
              </a:xfrm>
              <a:prstGeom prst="rect">
                <a:avLst/>
              </a:prstGeom>
              <a:solidFill>
                <a:schemeClr val="bg1"/>
              </a:solidFill>
              <a:ln w="25400" algn="ctr">
                <a:solidFill>
                  <a:srgbClr val="3366FF"/>
                </a:solidFill>
                <a:miter lim="800000"/>
                <a:headEnd/>
                <a:tailEnd/>
              </a:ln>
            </p:spPr>
            <p:txBody>
              <a:bodyPr wrap="none" anchor="ctr"/>
              <a:lstStyle/>
              <a:p>
                <a:endParaRPr lang="zh-CN" altLang="en-US"/>
              </a:p>
            </p:txBody>
          </p:sp>
          <p:graphicFrame>
            <p:nvGraphicFramePr>
              <p:cNvPr id="112657" name="Object 124"/>
              <p:cNvGraphicFramePr>
                <a:graphicFrameLocks noChangeAspect="1"/>
              </p:cNvGraphicFramePr>
              <p:nvPr/>
            </p:nvGraphicFramePr>
            <p:xfrm>
              <a:off x="2855" y="1195"/>
              <a:ext cx="215" cy="253"/>
            </p:xfrm>
            <a:graphic>
              <a:graphicData uri="http://schemas.openxmlformats.org/presentationml/2006/ole">
                <p:oleObj spid="_x0000_s112717" name="公式" r:id="rId39" imgW="190500" imgH="228600" progId="Equation.3">
                  <p:embed/>
                </p:oleObj>
              </a:graphicData>
            </a:graphic>
          </p:graphicFrame>
        </p:grpSp>
        <p:grpSp>
          <p:nvGrpSpPr>
            <p:cNvPr id="112716" name="Group 125"/>
            <p:cNvGrpSpPr>
              <a:grpSpLocks/>
            </p:cNvGrpSpPr>
            <p:nvPr/>
          </p:nvGrpSpPr>
          <p:grpSpPr bwMode="auto">
            <a:xfrm>
              <a:off x="4302" y="2505"/>
              <a:ext cx="218" cy="366"/>
              <a:chOff x="2589" y="2584"/>
              <a:chExt cx="218" cy="366"/>
            </a:xfrm>
          </p:grpSpPr>
          <p:sp>
            <p:nvSpPr>
              <p:cNvPr id="112717" name="Line 126"/>
              <p:cNvSpPr>
                <a:spLocks noChangeShapeType="1"/>
              </p:cNvSpPr>
              <p:nvPr/>
            </p:nvSpPr>
            <p:spPr bwMode="auto">
              <a:xfrm>
                <a:off x="2589" y="2584"/>
                <a:ext cx="0" cy="359"/>
              </a:xfrm>
              <a:prstGeom prst="line">
                <a:avLst/>
              </a:prstGeom>
              <a:noFill/>
              <a:ln w="38100">
                <a:solidFill>
                  <a:srgbClr val="FF0000"/>
                </a:solidFill>
                <a:round/>
                <a:headEnd/>
                <a:tailEnd/>
              </a:ln>
            </p:spPr>
            <p:txBody>
              <a:bodyPr/>
              <a:lstStyle/>
              <a:p>
                <a:endParaRPr lang="zh-CN" altLang="en-US"/>
              </a:p>
            </p:txBody>
          </p:sp>
          <p:sp>
            <p:nvSpPr>
              <p:cNvPr id="112718" name="Line 127"/>
              <p:cNvSpPr>
                <a:spLocks noChangeShapeType="1"/>
              </p:cNvSpPr>
              <p:nvPr/>
            </p:nvSpPr>
            <p:spPr bwMode="auto">
              <a:xfrm flipV="1">
                <a:off x="2589" y="2609"/>
                <a:ext cx="218" cy="109"/>
              </a:xfrm>
              <a:prstGeom prst="line">
                <a:avLst/>
              </a:prstGeom>
              <a:noFill/>
              <a:ln w="12700">
                <a:solidFill>
                  <a:srgbClr val="FF0000"/>
                </a:solidFill>
                <a:round/>
                <a:headEnd/>
                <a:tailEnd type="triangle" w="med" len="lg"/>
              </a:ln>
            </p:spPr>
            <p:txBody>
              <a:bodyPr/>
              <a:lstStyle/>
              <a:p>
                <a:endParaRPr lang="zh-CN" altLang="en-US"/>
              </a:p>
            </p:txBody>
          </p:sp>
          <p:sp>
            <p:nvSpPr>
              <p:cNvPr id="112719" name="Line 128"/>
              <p:cNvSpPr>
                <a:spLocks noChangeShapeType="1"/>
              </p:cNvSpPr>
              <p:nvPr/>
            </p:nvSpPr>
            <p:spPr bwMode="auto">
              <a:xfrm>
                <a:off x="2591" y="2842"/>
                <a:ext cx="216" cy="108"/>
              </a:xfrm>
              <a:prstGeom prst="line">
                <a:avLst/>
              </a:prstGeom>
              <a:noFill/>
              <a:ln w="12700">
                <a:solidFill>
                  <a:srgbClr val="FF0000"/>
                </a:solidFill>
                <a:round/>
                <a:headEnd/>
                <a:tailEnd type="none" w="med" len="lg"/>
              </a:ln>
            </p:spPr>
            <p:txBody>
              <a:bodyPr/>
              <a:lstStyle/>
              <a:p>
                <a:endParaRPr lang="zh-CN" altLang="en-US"/>
              </a:p>
            </p:txBody>
          </p:sp>
        </p:grpSp>
      </p:grpSp>
      <p:graphicFrame>
        <p:nvGraphicFramePr>
          <p:cNvPr id="295041" name="Object 129"/>
          <p:cNvGraphicFramePr>
            <a:graphicFrameLocks noChangeAspect="1"/>
          </p:cNvGraphicFramePr>
          <p:nvPr/>
        </p:nvGraphicFramePr>
        <p:xfrm>
          <a:off x="206375" y="889000"/>
          <a:ext cx="3659188" cy="1025525"/>
        </p:xfrm>
        <a:graphic>
          <a:graphicData uri="http://schemas.openxmlformats.org/presentationml/2006/ole">
            <p:oleObj spid="_x0000_s112718" name="Equation" r:id="rId40" imgW="1524000" imgH="431800" progId="Equation.DSMT4">
              <p:embed/>
            </p:oleObj>
          </a:graphicData>
        </a:graphic>
      </p:graphicFrame>
      <p:graphicFrame>
        <p:nvGraphicFramePr>
          <p:cNvPr id="295042" name="Object 130"/>
          <p:cNvGraphicFramePr>
            <a:graphicFrameLocks noChangeAspect="1"/>
          </p:cNvGraphicFramePr>
          <p:nvPr/>
        </p:nvGraphicFramePr>
        <p:xfrm>
          <a:off x="95250" y="3878263"/>
          <a:ext cx="3903663" cy="542925"/>
        </p:xfrm>
        <a:graphic>
          <a:graphicData uri="http://schemas.openxmlformats.org/presentationml/2006/ole">
            <p:oleObj spid="_x0000_s112719" name="公式" r:id="rId41" imgW="1625600" imgH="228600" progId="Equation.3">
              <p:embed/>
            </p:oleObj>
          </a:graphicData>
        </a:graphic>
      </p:graphicFrame>
      <p:graphicFrame>
        <p:nvGraphicFramePr>
          <p:cNvPr id="295043" name="Object 131"/>
          <p:cNvGraphicFramePr>
            <a:graphicFrameLocks noChangeAspect="1"/>
          </p:cNvGraphicFramePr>
          <p:nvPr/>
        </p:nvGraphicFramePr>
        <p:xfrm>
          <a:off x="109538" y="4822825"/>
          <a:ext cx="3414712" cy="1025525"/>
        </p:xfrm>
        <a:graphic>
          <a:graphicData uri="http://schemas.openxmlformats.org/presentationml/2006/ole">
            <p:oleObj spid="_x0000_s112720" name="公式" r:id="rId42" imgW="1422400" imgH="431800" progId="Equation.3">
              <p:embed/>
            </p:oleObj>
          </a:graphicData>
        </a:graphic>
      </p:graphicFrame>
      <p:sp>
        <p:nvSpPr>
          <p:cNvPr id="295044" name="Oval 132"/>
          <p:cNvSpPr>
            <a:spLocks noChangeArrowheads="1"/>
          </p:cNvSpPr>
          <p:nvPr/>
        </p:nvSpPr>
        <p:spPr bwMode="auto">
          <a:xfrm>
            <a:off x="6386513" y="2098675"/>
            <a:ext cx="685800" cy="885825"/>
          </a:xfrm>
          <a:prstGeom prst="ellipse">
            <a:avLst/>
          </a:prstGeom>
          <a:noFill/>
          <a:ln w="12700" algn="ctr">
            <a:solidFill>
              <a:srgbClr val="FF0000"/>
            </a:solidFill>
            <a:prstDash val="lgDash"/>
            <a:round/>
            <a:headEnd/>
            <a:tailEnd/>
          </a:ln>
        </p:spPr>
        <p:txBody>
          <a:bodyPr wrap="none" anchor="ctr"/>
          <a:lstStyle/>
          <a:p>
            <a:endParaRPr lang="zh-CN" altLang="en-US"/>
          </a:p>
        </p:txBody>
      </p:sp>
      <p:sp>
        <p:nvSpPr>
          <p:cNvPr id="295045" name="Text Box 133"/>
          <p:cNvSpPr txBox="1">
            <a:spLocks noChangeArrowheads="1"/>
          </p:cNvSpPr>
          <p:nvPr/>
        </p:nvSpPr>
        <p:spPr bwMode="auto">
          <a:xfrm>
            <a:off x="4127500" y="3230563"/>
            <a:ext cx="2782888" cy="641350"/>
          </a:xfrm>
          <a:prstGeom prst="rect">
            <a:avLst/>
          </a:prstGeom>
          <a:solidFill>
            <a:srgbClr val="CCFFFF"/>
          </a:solidFill>
          <a:ln w="9525" algn="ctr">
            <a:noFill/>
            <a:miter lim="800000"/>
            <a:headEnd/>
            <a:tailEnd/>
          </a:ln>
        </p:spPr>
        <p:txBody>
          <a:bodyPr lIns="90000" tIns="46800" rIns="90000" bIns="46800">
            <a:spAutoFit/>
          </a:bodyPr>
          <a:lstStyle/>
          <a:p>
            <a:pPr>
              <a:spcBef>
                <a:spcPct val="50000"/>
              </a:spcBef>
            </a:pPr>
            <a:r>
              <a:rPr lang="zh-CN" altLang="en-US"/>
              <a:t>调整</a:t>
            </a:r>
            <a:r>
              <a:rPr lang="en-US" altLang="zh-CN"/>
              <a:t>T</a:t>
            </a:r>
            <a:r>
              <a:rPr lang="en-US" altLang="zh-CN" baseline="-25000"/>
              <a:t>1</a:t>
            </a:r>
            <a:r>
              <a:rPr lang="zh-CN" altLang="en-US"/>
              <a:t>管静态工作点，改善性能，也可换用电流源</a:t>
            </a:r>
          </a:p>
        </p:txBody>
      </p:sp>
      <p:sp>
        <p:nvSpPr>
          <p:cNvPr id="295046" name="Oval 134"/>
          <p:cNvSpPr>
            <a:spLocks noChangeArrowheads="1"/>
          </p:cNvSpPr>
          <p:nvPr/>
        </p:nvSpPr>
        <p:spPr bwMode="auto">
          <a:xfrm>
            <a:off x="2435225" y="3832225"/>
            <a:ext cx="1450975" cy="604838"/>
          </a:xfrm>
          <a:prstGeom prst="ellipse">
            <a:avLst/>
          </a:prstGeom>
          <a:noFill/>
          <a:ln w="12700" algn="ctr">
            <a:solidFill>
              <a:srgbClr val="FF0000"/>
            </a:solidFill>
            <a:prstDash val="lgDash"/>
            <a:round/>
            <a:headEnd/>
            <a:tailEnd/>
          </a:ln>
        </p:spPr>
        <p:txBody>
          <a:bodyPr wrap="none" anchor="ctr"/>
          <a:lstStyle/>
          <a:p>
            <a:endParaRPr lang="zh-CN" altLang="en-US"/>
          </a:p>
        </p:txBody>
      </p:sp>
      <p:sp>
        <p:nvSpPr>
          <p:cNvPr id="295047" name="Oval 135"/>
          <p:cNvSpPr>
            <a:spLocks noChangeArrowheads="1"/>
          </p:cNvSpPr>
          <p:nvPr/>
        </p:nvSpPr>
        <p:spPr bwMode="auto">
          <a:xfrm>
            <a:off x="1508125" y="4678363"/>
            <a:ext cx="2055813" cy="1250950"/>
          </a:xfrm>
          <a:prstGeom prst="ellipse">
            <a:avLst/>
          </a:prstGeom>
          <a:noFill/>
          <a:ln w="12700" algn="ctr">
            <a:solidFill>
              <a:srgbClr val="FF0000"/>
            </a:solidFill>
            <a:prstDash val="lgDash"/>
            <a:round/>
            <a:headEnd/>
            <a:tailEnd/>
          </a:ln>
        </p:spPr>
        <p:txBody>
          <a:bodyPr wrap="none" anchor="ctr"/>
          <a:lstStyle/>
          <a:p>
            <a:endParaRPr lang="zh-CN" altLang="en-US"/>
          </a:p>
        </p:txBody>
      </p:sp>
      <p:graphicFrame>
        <p:nvGraphicFramePr>
          <p:cNvPr id="112777" name="Object 137"/>
          <p:cNvGraphicFramePr>
            <a:graphicFrameLocks noChangeAspect="1"/>
          </p:cNvGraphicFramePr>
          <p:nvPr/>
        </p:nvGraphicFramePr>
        <p:xfrm>
          <a:off x="444500" y="2079625"/>
          <a:ext cx="3055938" cy="1633538"/>
        </p:xfrm>
        <a:graphic>
          <a:graphicData uri="http://schemas.openxmlformats.org/presentationml/2006/ole">
            <p:oleObj spid="_x0000_s112721" name="Equation" r:id="rId43" imgW="1282700" imgH="685800" progId="Equation.DSMT4">
              <p:embed/>
            </p:oleObj>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294917"/>
                                        </p:tgtEl>
                                        <p:attrNameLst>
                                          <p:attrName>style.visibility</p:attrName>
                                        </p:attrNameLst>
                                      </p:cBhvr>
                                      <p:to>
                                        <p:strVal val="visible"/>
                                      </p:to>
                                    </p:set>
                                    <p:animEffect transition="in" filter="blinds(horizontal)">
                                      <p:cBhvr>
                                        <p:cTn id="10" dur="500"/>
                                        <p:tgtEl>
                                          <p:spTgt spid="294917"/>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blinds(horizontal)">
                                      <p:cBhvr>
                                        <p:cTn id="15" dur="500"/>
                                        <p:tgtEl>
                                          <p:spTgt spid="11"/>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295041"/>
                                        </p:tgtEl>
                                        <p:attrNameLst>
                                          <p:attrName>style.visibility</p:attrName>
                                        </p:attrNameLst>
                                      </p:cBhvr>
                                      <p:to>
                                        <p:strVal val="visible"/>
                                      </p:to>
                                    </p:set>
                                    <p:animEffect transition="in" filter="blinds(horizontal)">
                                      <p:cBhvr>
                                        <p:cTn id="20" dur="500"/>
                                        <p:tgtEl>
                                          <p:spTgt spid="295041"/>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277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nodeType="clickEffect">
                                  <p:stCondLst>
                                    <p:cond delay="0"/>
                                  </p:stCondLst>
                                  <p:childTnLst>
                                    <p:set>
                                      <p:cBhvr>
                                        <p:cTn id="28" dur="1" fill="hold">
                                          <p:stCondLst>
                                            <p:cond delay="0"/>
                                          </p:stCondLst>
                                        </p:cTn>
                                        <p:tgtEl>
                                          <p:spTgt spid="295042"/>
                                        </p:tgtEl>
                                        <p:attrNameLst>
                                          <p:attrName>style.visibility</p:attrName>
                                        </p:attrNameLst>
                                      </p:cBhvr>
                                      <p:to>
                                        <p:strVal val="visible"/>
                                      </p:to>
                                    </p:set>
                                    <p:animEffect transition="in" filter="blinds(horizontal)">
                                      <p:cBhvr>
                                        <p:cTn id="29" dur="500"/>
                                        <p:tgtEl>
                                          <p:spTgt spid="295042"/>
                                        </p:tgtEl>
                                      </p:cBhvr>
                                    </p:animEffect>
                                  </p:childTnLst>
                                </p:cTn>
                              </p:par>
                            </p:childTnLst>
                          </p:cTn>
                        </p:par>
                      </p:childTnLst>
                    </p:cTn>
                  </p:par>
                  <p:par>
                    <p:cTn id="30" fill="hold">
                      <p:stCondLst>
                        <p:cond delay="indefinite"/>
                      </p:stCondLst>
                      <p:childTnLst>
                        <p:par>
                          <p:cTn id="31" fill="hold">
                            <p:stCondLst>
                              <p:cond delay="0"/>
                            </p:stCondLst>
                            <p:childTnLst>
                              <p:par>
                                <p:cTn id="32" presetID="3" presetClass="entr" presetSubtype="10" fill="hold" grpId="0" nodeType="clickEffect">
                                  <p:stCondLst>
                                    <p:cond delay="0"/>
                                  </p:stCondLst>
                                  <p:childTnLst>
                                    <p:set>
                                      <p:cBhvr>
                                        <p:cTn id="33" dur="1" fill="hold">
                                          <p:stCondLst>
                                            <p:cond delay="0"/>
                                          </p:stCondLst>
                                        </p:cTn>
                                        <p:tgtEl>
                                          <p:spTgt spid="295046"/>
                                        </p:tgtEl>
                                        <p:attrNameLst>
                                          <p:attrName>style.visibility</p:attrName>
                                        </p:attrNameLst>
                                      </p:cBhvr>
                                      <p:to>
                                        <p:strVal val="visible"/>
                                      </p:to>
                                    </p:set>
                                    <p:animEffect transition="in" filter="blinds(horizontal)">
                                      <p:cBhvr>
                                        <p:cTn id="34" dur="500"/>
                                        <p:tgtEl>
                                          <p:spTgt spid="295046"/>
                                        </p:tgtEl>
                                      </p:cBhvr>
                                    </p:animEffect>
                                  </p:childTnLst>
                                </p:cTn>
                              </p:par>
                            </p:childTnLst>
                          </p:cTn>
                        </p:par>
                      </p:childTnLst>
                    </p:cTn>
                  </p:par>
                  <p:par>
                    <p:cTn id="35" fill="hold">
                      <p:stCondLst>
                        <p:cond delay="indefinite"/>
                      </p:stCondLst>
                      <p:childTnLst>
                        <p:par>
                          <p:cTn id="36" fill="hold">
                            <p:stCondLst>
                              <p:cond delay="0"/>
                            </p:stCondLst>
                            <p:childTnLst>
                              <p:par>
                                <p:cTn id="37" presetID="3" presetClass="entr" presetSubtype="10" fill="hold" nodeType="clickEffect">
                                  <p:stCondLst>
                                    <p:cond delay="0"/>
                                  </p:stCondLst>
                                  <p:childTnLst>
                                    <p:set>
                                      <p:cBhvr>
                                        <p:cTn id="38" dur="1" fill="hold">
                                          <p:stCondLst>
                                            <p:cond delay="0"/>
                                          </p:stCondLst>
                                        </p:cTn>
                                        <p:tgtEl>
                                          <p:spTgt spid="295043"/>
                                        </p:tgtEl>
                                        <p:attrNameLst>
                                          <p:attrName>style.visibility</p:attrName>
                                        </p:attrNameLst>
                                      </p:cBhvr>
                                      <p:to>
                                        <p:strVal val="visible"/>
                                      </p:to>
                                    </p:set>
                                    <p:animEffect transition="in" filter="blinds(horizontal)">
                                      <p:cBhvr>
                                        <p:cTn id="39" dur="500"/>
                                        <p:tgtEl>
                                          <p:spTgt spid="295043"/>
                                        </p:tgtEl>
                                      </p:cBhvr>
                                    </p:animEffect>
                                  </p:childTnLst>
                                </p:cTn>
                              </p:par>
                            </p:childTnLst>
                          </p:cTn>
                        </p:par>
                      </p:childTnLst>
                    </p:cTn>
                  </p:par>
                  <p:par>
                    <p:cTn id="40" fill="hold">
                      <p:stCondLst>
                        <p:cond delay="indefinite"/>
                      </p:stCondLst>
                      <p:childTnLst>
                        <p:par>
                          <p:cTn id="41" fill="hold">
                            <p:stCondLst>
                              <p:cond delay="0"/>
                            </p:stCondLst>
                            <p:childTnLst>
                              <p:par>
                                <p:cTn id="42" presetID="3" presetClass="entr" presetSubtype="10" fill="hold" grpId="0" nodeType="clickEffect">
                                  <p:stCondLst>
                                    <p:cond delay="0"/>
                                  </p:stCondLst>
                                  <p:childTnLst>
                                    <p:set>
                                      <p:cBhvr>
                                        <p:cTn id="43" dur="1" fill="hold">
                                          <p:stCondLst>
                                            <p:cond delay="0"/>
                                          </p:stCondLst>
                                        </p:cTn>
                                        <p:tgtEl>
                                          <p:spTgt spid="295047"/>
                                        </p:tgtEl>
                                        <p:attrNameLst>
                                          <p:attrName>style.visibility</p:attrName>
                                        </p:attrNameLst>
                                      </p:cBhvr>
                                      <p:to>
                                        <p:strVal val="visible"/>
                                      </p:to>
                                    </p:set>
                                    <p:animEffect transition="in" filter="blinds(horizontal)">
                                      <p:cBhvr>
                                        <p:cTn id="44" dur="500"/>
                                        <p:tgtEl>
                                          <p:spTgt spid="295047"/>
                                        </p:tgtEl>
                                      </p:cBhvr>
                                    </p:animEffect>
                                  </p:childTnLst>
                                </p:cTn>
                              </p:par>
                            </p:childTnLst>
                          </p:cTn>
                        </p:par>
                      </p:childTnLst>
                    </p:cTn>
                  </p:par>
                  <p:par>
                    <p:cTn id="45" fill="hold">
                      <p:stCondLst>
                        <p:cond delay="indefinite"/>
                      </p:stCondLst>
                      <p:childTnLst>
                        <p:par>
                          <p:cTn id="46" fill="hold">
                            <p:stCondLst>
                              <p:cond delay="0"/>
                            </p:stCondLst>
                            <p:childTnLst>
                              <p:par>
                                <p:cTn id="47" presetID="3" presetClass="entr" presetSubtype="10" fill="hold" grpId="0" nodeType="clickEffect">
                                  <p:stCondLst>
                                    <p:cond delay="0"/>
                                  </p:stCondLst>
                                  <p:childTnLst>
                                    <p:set>
                                      <p:cBhvr>
                                        <p:cTn id="48" dur="1" fill="hold">
                                          <p:stCondLst>
                                            <p:cond delay="0"/>
                                          </p:stCondLst>
                                        </p:cTn>
                                        <p:tgtEl>
                                          <p:spTgt spid="295044"/>
                                        </p:tgtEl>
                                        <p:attrNameLst>
                                          <p:attrName>style.visibility</p:attrName>
                                        </p:attrNameLst>
                                      </p:cBhvr>
                                      <p:to>
                                        <p:strVal val="visible"/>
                                      </p:to>
                                    </p:set>
                                    <p:animEffect transition="in" filter="blinds(horizontal)">
                                      <p:cBhvr>
                                        <p:cTn id="49" dur="500"/>
                                        <p:tgtEl>
                                          <p:spTgt spid="295044"/>
                                        </p:tgtEl>
                                      </p:cBhvr>
                                    </p:animEffect>
                                  </p:childTnLst>
                                </p:cTn>
                              </p:par>
                            </p:childTnLst>
                          </p:cTn>
                        </p:par>
                      </p:childTnLst>
                    </p:cTn>
                  </p:par>
                  <p:par>
                    <p:cTn id="50" fill="hold">
                      <p:stCondLst>
                        <p:cond delay="indefinite"/>
                      </p:stCondLst>
                      <p:childTnLst>
                        <p:par>
                          <p:cTn id="51" fill="hold">
                            <p:stCondLst>
                              <p:cond delay="0"/>
                            </p:stCondLst>
                            <p:childTnLst>
                              <p:par>
                                <p:cTn id="52" presetID="3" presetClass="entr" presetSubtype="10" fill="hold" grpId="0" nodeType="clickEffect">
                                  <p:stCondLst>
                                    <p:cond delay="0"/>
                                  </p:stCondLst>
                                  <p:childTnLst>
                                    <p:set>
                                      <p:cBhvr>
                                        <p:cTn id="53" dur="1" fill="hold">
                                          <p:stCondLst>
                                            <p:cond delay="0"/>
                                          </p:stCondLst>
                                        </p:cTn>
                                        <p:tgtEl>
                                          <p:spTgt spid="295045"/>
                                        </p:tgtEl>
                                        <p:attrNameLst>
                                          <p:attrName>style.visibility</p:attrName>
                                        </p:attrNameLst>
                                      </p:cBhvr>
                                      <p:to>
                                        <p:strVal val="visible"/>
                                      </p:to>
                                    </p:set>
                                    <p:animEffect transition="in" filter="blinds(horizontal)">
                                      <p:cBhvr>
                                        <p:cTn id="54" dur="500"/>
                                        <p:tgtEl>
                                          <p:spTgt spid="2950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4917" grpId="0"/>
      <p:bldP spid="295044" grpId="0" animBg="1"/>
      <p:bldP spid="295045" grpId="0" animBg="1"/>
      <p:bldP spid="295046" grpId="0" animBg="1"/>
      <p:bldP spid="295047" grpId="0" animBg="1"/>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01675" y="71438"/>
            <a:ext cx="7888288" cy="646112"/>
          </a:xfrm>
        </p:spPr>
        <p:txBody>
          <a:bodyPr rtlCol="0"/>
          <a:lstStyle/>
          <a:p>
            <a:pPr algn="ctr" fontAlgn="auto">
              <a:spcAft>
                <a:spcPts val="0"/>
              </a:spcAft>
              <a:defRPr/>
            </a:pPr>
            <a:r>
              <a:rPr lang="en-US" altLang="zh-CN" dirty="0"/>
              <a:t>5.8  </a:t>
            </a:r>
            <a:r>
              <a:rPr lang="zh-CN" altLang="en-US" dirty="0"/>
              <a:t>光电三极管</a:t>
            </a:r>
          </a:p>
        </p:txBody>
      </p:sp>
      <p:sp>
        <p:nvSpPr>
          <p:cNvPr id="153603" name="Text Box 55"/>
          <p:cNvSpPr txBox="1">
            <a:spLocks noChangeArrowheads="1"/>
          </p:cNvSpPr>
          <p:nvPr/>
        </p:nvSpPr>
        <p:spPr bwMode="auto">
          <a:xfrm>
            <a:off x="561975" y="749300"/>
            <a:ext cx="2570163" cy="523875"/>
          </a:xfrm>
          <a:prstGeom prst="rect">
            <a:avLst/>
          </a:prstGeom>
          <a:noFill/>
          <a:ln w="12700" cap="sq">
            <a:noFill/>
            <a:miter lim="800000"/>
            <a:headEnd type="none" w="sm" len="sm"/>
            <a:tailEnd type="none" w="sm" len="sm"/>
          </a:ln>
        </p:spPr>
        <p:txBody>
          <a:bodyPr>
            <a:spAutoFit/>
          </a:bodyPr>
          <a:lstStyle/>
          <a:p>
            <a:pPr>
              <a:spcBef>
                <a:spcPct val="50000"/>
              </a:spcBef>
            </a:pPr>
            <a:r>
              <a:rPr kumimoji="1" lang="en-US" altLang="zh-CN" sz="2800">
                <a:solidFill>
                  <a:srgbClr val="002060"/>
                </a:solidFill>
                <a:latin typeface="Times New Roman" pitchFamily="18" charset="0"/>
                <a:ea typeface="楷体_GB2312" pitchFamily="49" charset="-122"/>
                <a:cs typeface="Times New Roman" pitchFamily="18" charset="0"/>
              </a:rPr>
              <a:t>1. </a:t>
            </a:r>
            <a:r>
              <a:rPr kumimoji="1" lang="zh-CN" altLang="en-US" sz="2800">
                <a:solidFill>
                  <a:srgbClr val="002060"/>
                </a:solidFill>
                <a:latin typeface="楷体_GB2312" pitchFamily="49" charset="-122"/>
                <a:ea typeface="楷体_GB2312" pitchFamily="49" charset="-122"/>
                <a:cs typeface="Times New Roman" pitchFamily="18" charset="0"/>
              </a:rPr>
              <a:t>工作原理</a:t>
            </a:r>
          </a:p>
        </p:txBody>
      </p:sp>
      <p:pic>
        <p:nvPicPr>
          <p:cNvPr id="153604" name="Picture 2"/>
          <p:cNvPicPr>
            <a:picLocks noChangeAspect="1" noChangeArrowheads="1"/>
          </p:cNvPicPr>
          <p:nvPr/>
        </p:nvPicPr>
        <p:blipFill>
          <a:blip r:embed="rId3"/>
          <a:srcRect/>
          <a:stretch>
            <a:fillRect/>
          </a:stretch>
        </p:blipFill>
        <p:spPr bwMode="auto">
          <a:xfrm>
            <a:off x="3924300" y="836613"/>
            <a:ext cx="4500563" cy="3016250"/>
          </a:xfrm>
          <a:prstGeom prst="rect">
            <a:avLst/>
          </a:prstGeom>
          <a:noFill/>
          <a:ln w="9525">
            <a:noFill/>
            <a:miter lim="800000"/>
            <a:headEnd/>
            <a:tailEnd/>
          </a:ln>
        </p:spPr>
      </p:pic>
      <p:sp>
        <p:nvSpPr>
          <p:cNvPr id="5" name="Text Box 58"/>
          <p:cNvSpPr txBox="1">
            <a:spLocks noChangeArrowheads="1"/>
          </p:cNvSpPr>
          <p:nvPr/>
        </p:nvSpPr>
        <p:spPr bwMode="auto">
          <a:xfrm>
            <a:off x="611188" y="1830388"/>
            <a:ext cx="2881312" cy="1614487"/>
          </a:xfrm>
          <a:prstGeom prst="rect">
            <a:avLst/>
          </a:prstGeom>
          <a:noFill/>
          <a:ln w="12700" cap="sq">
            <a:noFill/>
            <a:miter lim="800000"/>
            <a:headEnd type="none" w="sm" len="sm"/>
            <a:tailEnd type="none" w="sm" len="sm"/>
          </a:ln>
        </p:spPr>
        <p:txBody>
          <a:bodyPr>
            <a:spAutoFit/>
          </a:bodyPr>
          <a:lstStyle/>
          <a:p>
            <a:pPr>
              <a:lnSpc>
                <a:spcPct val="150000"/>
              </a:lnSpc>
              <a:spcBef>
                <a:spcPct val="30000"/>
              </a:spcBef>
            </a:pPr>
            <a:r>
              <a:rPr kumimoji="1" lang="zh-CN" altLang="en-US" sz="2200">
                <a:solidFill>
                  <a:srgbClr val="000000"/>
                </a:solidFill>
                <a:latin typeface="Times New Roman" pitchFamily="18" charset="0"/>
                <a:ea typeface="楷体_GB2312" pitchFamily="49" charset="-122"/>
              </a:rPr>
              <a:t>         三个区域两个</a:t>
            </a:r>
            <a:r>
              <a:rPr kumimoji="1" lang="en-US" altLang="zh-CN" sz="2200">
                <a:solidFill>
                  <a:srgbClr val="000000"/>
                </a:solidFill>
                <a:latin typeface="Times New Roman" pitchFamily="18" charset="0"/>
                <a:ea typeface="楷体_GB2312" pitchFamily="49" charset="-122"/>
              </a:rPr>
              <a:t>PN</a:t>
            </a:r>
            <a:r>
              <a:rPr kumimoji="1" lang="zh-CN" altLang="en-US" sz="2200">
                <a:solidFill>
                  <a:srgbClr val="000000"/>
                </a:solidFill>
                <a:latin typeface="Times New Roman" pitchFamily="18" charset="0"/>
                <a:ea typeface="楷体_GB2312" pitchFamily="49" charset="-122"/>
              </a:rPr>
              <a:t>结，多数情况下基区没有引出电极</a:t>
            </a:r>
          </a:p>
        </p:txBody>
      </p:sp>
      <p:sp>
        <p:nvSpPr>
          <p:cNvPr id="6" name="Text Box 58"/>
          <p:cNvSpPr txBox="1">
            <a:spLocks noChangeArrowheads="1"/>
          </p:cNvSpPr>
          <p:nvPr/>
        </p:nvSpPr>
        <p:spPr bwMode="auto">
          <a:xfrm>
            <a:off x="442913" y="3978275"/>
            <a:ext cx="8147050" cy="1717675"/>
          </a:xfrm>
          <a:prstGeom prst="rect">
            <a:avLst/>
          </a:prstGeom>
          <a:noFill/>
          <a:ln w="12700" cap="sq">
            <a:noFill/>
            <a:miter lim="800000"/>
            <a:headEnd type="none" w="sm" len="sm"/>
            <a:tailEnd type="none" w="sm" len="sm"/>
          </a:ln>
        </p:spPr>
        <p:txBody>
          <a:bodyPr>
            <a:spAutoFit/>
          </a:bodyPr>
          <a:lstStyle/>
          <a:p>
            <a:pPr>
              <a:lnSpc>
                <a:spcPct val="160000"/>
              </a:lnSpc>
              <a:spcBef>
                <a:spcPct val="30000"/>
              </a:spcBef>
            </a:pPr>
            <a:r>
              <a:rPr kumimoji="1" lang="zh-CN" altLang="en-US" sz="2200">
                <a:solidFill>
                  <a:srgbClr val="000000"/>
                </a:solidFill>
                <a:latin typeface="Times New Roman" pitchFamily="18" charset="0"/>
                <a:ea typeface="楷体_GB2312" pitchFamily="49" charset="-122"/>
              </a:rPr>
              <a:t>        </a:t>
            </a:r>
            <a:r>
              <a:rPr kumimoji="1" lang="zh-CN" altLang="zh-CN" sz="2200">
                <a:solidFill>
                  <a:srgbClr val="000000"/>
                </a:solidFill>
                <a:latin typeface="Times New Roman" pitchFamily="18" charset="0"/>
                <a:ea typeface="楷体_GB2312" pitchFamily="49" charset="-122"/>
              </a:rPr>
              <a:t>当光线通过管壳上的通光窗口照射到集电结的耗尽区时，可以激发出更多的少数载流子——电子</a:t>
            </a:r>
            <a:r>
              <a:rPr kumimoji="1" lang="en-US" altLang="zh-CN" sz="2200">
                <a:solidFill>
                  <a:srgbClr val="000000"/>
                </a:solidFill>
                <a:latin typeface="Times New Roman" pitchFamily="18" charset="0"/>
                <a:ea typeface="楷体_GB2312" pitchFamily="49" charset="-122"/>
              </a:rPr>
              <a:t>-</a:t>
            </a:r>
            <a:r>
              <a:rPr kumimoji="1" lang="zh-CN" altLang="zh-CN" sz="2200">
                <a:solidFill>
                  <a:srgbClr val="000000"/>
                </a:solidFill>
                <a:latin typeface="Times New Roman" pitchFamily="18" charset="0"/>
                <a:ea typeface="楷体_GB2312" pitchFamily="49" charset="-122"/>
              </a:rPr>
              <a:t>空穴对，电子和空穴在电场力作用下分别向集电区和基区漂移，形成光生电流</a:t>
            </a:r>
            <a:r>
              <a:rPr kumimoji="1" lang="en-US" altLang="zh-CN" sz="2200" i="1">
                <a:latin typeface="Times New Roman" pitchFamily="18" charset="0"/>
              </a:rPr>
              <a:t>I</a:t>
            </a:r>
            <a:r>
              <a:rPr kumimoji="1" lang="en-US" altLang="zh-CN" sz="2200" baseline="-25000">
                <a:latin typeface="Times New Roman" pitchFamily="18" charset="0"/>
              </a:rPr>
              <a:t>phN</a:t>
            </a:r>
            <a:r>
              <a:rPr kumimoji="1" lang="zh-CN" altLang="zh-CN" sz="2200">
                <a:solidFill>
                  <a:srgbClr val="000000"/>
                </a:solidFill>
                <a:latin typeface="Times New Roman" pitchFamily="18" charset="0"/>
                <a:ea typeface="楷体_GB2312" pitchFamily="49" charset="-122"/>
              </a:rPr>
              <a:t>和</a:t>
            </a:r>
            <a:r>
              <a:rPr kumimoji="1" lang="en-US" altLang="zh-CN" sz="2200" i="1">
                <a:latin typeface="Times New Roman" pitchFamily="18" charset="0"/>
              </a:rPr>
              <a:t>I</a:t>
            </a:r>
            <a:r>
              <a:rPr kumimoji="1" lang="en-US" altLang="zh-CN" sz="2200" baseline="-25000">
                <a:latin typeface="Times New Roman" pitchFamily="18" charset="0"/>
              </a:rPr>
              <a:t>phP</a:t>
            </a:r>
            <a:r>
              <a:rPr kumimoji="1" lang="zh-CN" altLang="zh-CN" sz="2200">
                <a:latin typeface="Times New Roman" pitchFamily="18" charset="0"/>
              </a:rPr>
              <a:t>。</a:t>
            </a:r>
            <a:endParaRPr kumimoji="1" lang="zh-CN" altLang="en-US" sz="2200">
              <a:solidFill>
                <a:srgbClr val="000000"/>
              </a:solidFill>
              <a:latin typeface="Times New Roman" pitchFamily="18" charset="0"/>
              <a:ea typeface="楷体_GB2312" pitchFamily="49" charset="-122"/>
            </a:endParaRPr>
          </a:p>
        </p:txBody>
      </p:sp>
      <p:sp>
        <p:nvSpPr>
          <p:cNvPr id="153607" name="日期占位符 1"/>
          <p:cNvSpPr txBox="1">
            <a:spLocks/>
          </p:cNvSpPr>
          <p:nvPr/>
        </p:nvSpPr>
        <p:spPr bwMode="auto">
          <a:xfrm>
            <a:off x="457200" y="6484938"/>
            <a:ext cx="2133600" cy="476250"/>
          </a:xfrm>
          <a:prstGeom prst="rect">
            <a:avLst/>
          </a:prstGeom>
          <a:noFill/>
          <a:ln w="9525">
            <a:noFill/>
            <a:miter lim="800000"/>
            <a:headEnd/>
            <a:tailEnd/>
          </a:ln>
        </p:spPr>
        <p:txBody>
          <a:bodyPr/>
          <a:lstStyle/>
          <a:p>
            <a:fld id="{5250D1B6-0A58-45FA-ADF9-04CC81DCCA83}" type="datetime1">
              <a:rPr lang="zh-CN" altLang="en-US" b="0">
                <a:solidFill>
                  <a:srgbClr val="00CC00"/>
                </a:solidFill>
              </a:rPr>
              <a:pPr/>
              <a:t>2019-10-9</a:t>
            </a:fld>
            <a:endParaRPr lang="en-US" altLang="zh-CN" b="0">
              <a:solidFill>
                <a:srgbClr val="00CC00"/>
              </a:solidFill>
            </a:endParaRPr>
          </a:p>
        </p:txBody>
      </p:sp>
      <p:sp>
        <p:nvSpPr>
          <p:cNvPr id="153608" name="页脚占位符 2"/>
          <p:cNvSpPr txBox="1">
            <a:spLocks/>
          </p:cNvSpPr>
          <p:nvPr/>
        </p:nvSpPr>
        <p:spPr bwMode="auto">
          <a:xfrm>
            <a:off x="3124200" y="6484938"/>
            <a:ext cx="2895600" cy="476250"/>
          </a:xfrm>
          <a:prstGeom prst="rect">
            <a:avLst/>
          </a:prstGeom>
          <a:noFill/>
          <a:ln w="9525">
            <a:noFill/>
            <a:miter lim="800000"/>
            <a:headEnd/>
            <a:tailEnd/>
          </a:ln>
        </p:spPr>
        <p:txBody>
          <a:bodyPr/>
          <a:lstStyle/>
          <a:p>
            <a:r>
              <a:rPr lang="en-US" altLang="zh-CN" b="0">
                <a:solidFill>
                  <a:srgbClr val="00CC00"/>
                </a:solidFill>
              </a:rPr>
              <a:t>电工电子教研室</a:t>
            </a:r>
          </a:p>
        </p:txBody>
      </p:sp>
      <p:sp>
        <p:nvSpPr>
          <p:cNvPr id="153609" name="灯片编号占位符 3"/>
          <p:cNvSpPr txBox="1">
            <a:spLocks/>
          </p:cNvSpPr>
          <p:nvPr/>
        </p:nvSpPr>
        <p:spPr bwMode="auto">
          <a:xfrm>
            <a:off x="6553200" y="6484938"/>
            <a:ext cx="2133600" cy="476250"/>
          </a:xfrm>
          <a:prstGeom prst="rect">
            <a:avLst/>
          </a:prstGeom>
          <a:noFill/>
          <a:ln w="9525">
            <a:noFill/>
            <a:miter lim="800000"/>
            <a:headEnd/>
            <a:tailEnd/>
          </a:ln>
        </p:spPr>
        <p:txBody>
          <a:bodyPr/>
          <a:lstStyle/>
          <a:p>
            <a:pPr algn="r"/>
            <a:fld id="{48A4AB6D-8E52-4917-B794-1F444BF2E781}" type="slidenum">
              <a:rPr lang="en-US" altLang="zh-CN" b="0">
                <a:solidFill>
                  <a:srgbClr val="00CC00"/>
                </a:solidFill>
              </a:rPr>
              <a:pPr algn="r"/>
              <a:t>137</a:t>
            </a:fld>
            <a:endParaRPr lang="en-US" altLang="zh-CN" b="0">
              <a:solidFill>
                <a:srgbClr val="00CC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up)">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Grp="1"/>
          </p:cNvSpPr>
          <p:nvPr>
            <p:ph type="title"/>
          </p:nvPr>
        </p:nvSpPr>
        <p:spPr>
          <a:xfrm>
            <a:off x="701675" y="71438"/>
            <a:ext cx="7888288" cy="646112"/>
          </a:xfrm>
        </p:spPr>
        <p:txBody>
          <a:bodyPr rtlCol="0"/>
          <a:lstStyle/>
          <a:p>
            <a:pPr fontAlgn="auto">
              <a:spcAft>
                <a:spcPts val="0"/>
              </a:spcAft>
              <a:defRPr/>
            </a:pPr>
            <a:r>
              <a:rPr lang="en-US" altLang="zh-CN" dirty="0"/>
              <a:t>5.8  </a:t>
            </a:r>
            <a:r>
              <a:rPr lang="zh-CN" altLang="en-US" dirty="0"/>
              <a:t>光电三极管</a:t>
            </a:r>
          </a:p>
        </p:txBody>
      </p:sp>
      <p:sp>
        <p:nvSpPr>
          <p:cNvPr id="154627" name="Text Box 55"/>
          <p:cNvSpPr txBox="1">
            <a:spLocks noChangeArrowheads="1"/>
          </p:cNvSpPr>
          <p:nvPr/>
        </p:nvSpPr>
        <p:spPr bwMode="auto">
          <a:xfrm>
            <a:off x="561975" y="749300"/>
            <a:ext cx="2570163" cy="523875"/>
          </a:xfrm>
          <a:prstGeom prst="rect">
            <a:avLst/>
          </a:prstGeom>
          <a:noFill/>
          <a:ln w="12700" cap="sq">
            <a:noFill/>
            <a:miter lim="800000"/>
            <a:headEnd type="none" w="sm" len="sm"/>
            <a:tailEnd type="none" w="sm" len="sm"/>
          </a:ln>
        </p:spPr>
        <p:txBody>
          <a:bodyPr>
            <a:spAutoFit/>
          </a:bodyPr>
          <a:lstStyle/>
          <a:p>
            <a:pPr>
              <a:spcBef>
                <a:spcPct val="50000"/>
              </a:spcBef>
            </a:pPr>
            <a:r>
              <a:rPr kumimoji="1" lang="en-US" altLang="zh-CN" sz="2800">
                <a:solidFill>
                  <a:srgbClr val="002060"/>
                </a:solidFill>
                <a:latin typeface="Times New Roman" pitchFamily="18" charset="0"/>
                <a:ea typeface="楷体_GB2312" pitchFamily="49" charset="-122"/>
                <a:cs typeface="Times New Roman" pitchFamily="18" charset="0"/>
              </a:rPr>
              <a:t>1. </a:t>
            </a:r>
            <a:r>
              <a:rPr kumimoji="1" lang="zh-CN" altLang="en-US" sz="2800">
                <a:solidFill>
                  <a:srgbClr val="002060"/>
                </a:solidFill>
                <a:latin typeface="楷体_GB2312" pitchFamily="49" charset="-122"/>
                <a:ea typeface="楷体_GB2312" pitchFamily="49" charset="-122"/>
                <a:cs typeface="Times New Roman" pitchFamily="18" charset="0"/>
              </a:rPr>
              <a:t>工作原理</a:t>
            </a:r>
          </a:p>
        </p:txBody>
      </p:sp>
      <p:pic>
        <p:nvPicPr>
          <p:cNvPr id="154628" name="Picture 2"/>
          <p:cNvPicPr>
            <a:picLocks noChangeAspect="1" noChangeArrowheads="1"/>
          </p:cNvPicPr>
          <p:nvPr/>
        </p:nvPicPr>
        <p:blipFill>
          <a:blip r:embed="rId3"/>
          <a:srcRect/>
          <a:stretch>
            <a:fillRect/>
          </a:stretch>
        </p:blipFill>
        <p:spPr bwMode="auto">
          <a:xfrm>
            <a:off x="3924300" y="836613"/>
            <a:ext cx="4500563" cy="3016250"/>
          </a:xfrm>
          <a:prstGeom prst="rect">
            <a:avLst/>
          </a:prstGeom>
          <a:noFill/>
          <a:ln w="9525">
            <a:noFill/>
            <a:miter lim="800000"/>
            <a:headEnd/>
            <a:tailEnd/>
          </a:ln>
        </p:spPr>
      </p:pic>
      <p:sp>
        <p:nvSpPr>
          <p:cNvPr id="6" name="Text Box 58"/>
          <p:cNvSpPr txBox="1">
            <a:spLocks noChangeArrowheads="1"/>
          </p:cNvSpPr>
          <p:nvPr/>
        </p:nvSpPr>
        <p:spPr bwMode="auto">
          <a:xfrm>
            <a:off x="611188" y="1341438"/>
            <a:ext cx="2881312" cy="2630487"/>
          </a:xfrm>
          <a:prstGeom prst="rect">
            <a:avLst/>
          </a:prstGeom>
          <a:noFill/>
          <a:ln w="12700" cap="sq">
            <a:noFill/>
            <a:miter lim="800000"/>
            <a:headEnd type="none" w="sm" len="sm"/>
            <a:tailEnd type="none" w="sm" len="sm"/>
          </a:ln>
        </p:spPr>
        <p:txBody>
          <a:bodyPr>
            <a:spAutoFit/>
          </a:bodyPr>
          <a:lstStyle/>
          <a:p>
            <a:pPr>
              <a:lnSpc>
                <a:spcPct val="150000"/>
              </a:lnSpc>
              <a:spcBef>
                <a:spcPct val="30000"/>
              </a:spcBef>
            </a:pPr>
            <a:r>
              <a:rPr kumimoji="1" lang="zh-CN" altLang="en-US" sz="2200">
                <a:solidFill>
                  <a:srgbClr val="000000"/>
                </a:solidFill>
                <a:latin typeface="Times New Roman" pitchFamily="18" charset="0"/>
                <a:ea typeface="楷体_GB2312" pitchFamily="49" charset="-122"/>
              </a:rPr>
              <a:t>         </a:t>
            </a:r>
            <a:r>
              <a:rPr kumimoji="1" lang="zh-CN" altLang="zh-CN" sz="2200">
                <a:solidFill>
                  <a:srgbClr val="000000"/>
                </a:solidFill>
                <a:latin typeface="Times New Roman" pitchFamily="18" charset="0"/>
                <a:ea typeface="楷体_GB2312" pitchFamily="49" charset="-122"/>
              </a:rPr>
              <a:t>构成</a:t>
            </a:r>
            <a:r>
              <a:rPr kumimoji="1" lang="en-US" altLang="zh-CN" sz="2200" i="1">
                <a:latin typeface="Times New Roman" pitchFamily="18" charset="0"/>
              </a:rPr>
              <a:t>I</a:t>
            </a:r>
            <a:r>
              <a:rPr kumimoji="1" lang="en-US" altLang="zh-CN" sz="2200" baseline="-25000">
                <a:latin typeface="Times New Roman" pitchFamily="18" charset="0"/>
              </a:rPr>
              <a:t>phP</a:t>
            </a:r>
            <a:r>
              <a:rPr kumimoji="1" lang="zh-CN" altLang="zh-CN" sz="2200">
                <a:solidFill>
                  <a:srgbClr val="000000"/>
                </a:solidFill>
                <a:latin typeface="Times New Roman" pitchFamily="18" charset="0"/>
                <a:ea typeface="楷体_GB2312" pitchFamily="49" charset="-122"/>
              </a:rPr>
              <a:t>的空穴在基区与发射区扩散到基区的电子复合，形成相当于普通三极管中的基极电流。</a:t>
            </a:r>
            <a:endParaRPr kumimoji="1" lang="zh-CN" altLang="en-US" sz="2200">
              <a:solidFill>
                <a:srgbClr val="000000"/>
              </a:solidFill>
              <a:latin typeface="Times New Roman" pitchFamily="18" charset="0"/>
              <a:ea typeface="楷体_GB2312" pitchFamily="49" charset="-122"/>
            </a:endParaRPr>
          </a:p>
        </p:txBody>
      </p:sp>
      <p:sp>
        <p:nvSpPr>
          <p:cNvPr id="7" name="Text Box 58"/>
          <p:cNvSpPr txBox="1">
            <a:spLocks noChangeArrowheads="1"/>
          </p:cNvSpPr>
          <p:nvPr/>
        </p:nvSpPr>
        <p:spPr bwMode="auto">
          <a:xfrm>
            <a:off x="755650" y="4071938"/>
            <a:ext cx="7834313" cy="2020887"/>
          </a:xfrm>
          <a:prstGeom prst="rect">
            <a:avLst/>
          </a:prstGeom>
          <a:noFill/>
          <a:ln w="12700" cap="sq">
            <a:noFill/>
            <a:miter lim="800000"/>
            <a:headEnd type="none" w="sm" len="sm"/>
            <a:tailEnd type="none" w="sm" len="sm"/>
          </a:ln>
        </p:spPr>
        <p:txBody>
          <a:bodyPr>
            <a:spAutoFit/>
          </a:bodyPr>
          <a:lstStyle/>
          <a:p>
            <a:pPr>
              <a:lnSpc>
                <a:spcPct val="120000"/>
              </a:lnSpc>
              <a:spcBef>
                <a:spcPct val="30000"/>
              </a:spcBef>
            </a:pPr>
            <a:r>
              <a:rPr kumimoji="1" lang="zh-CN" altLang="en-US" sz="2200">
                <a:solidFill>
                  <a:srgbClr val="000000"/>
                </a:solidFill>
                <a:latin typeface="Times New Roman" pitchFamily="18" charset="0"/>
                <a:ea typeface="楷体_GB2312" pitchFamily="49" charset="-122"/>
              </a:rPr>
              <a:t>        </a:t>
            </a:r>
            <a:r>
              <a:rPr kumimoji="1" lang="zh-CN" altLang="zh-CN" sz="2200">
                <a:solidFill>
                  <a:srgbClr val="000000"/>
                </a:solidFill>
                <a:latin typeface="Times New Roman" pitchFamily="18" charset="0"/>
                <a:ea typeface="楷体_GB2312" pitchFamily="49" charset="-122"/>
              </a:rPr>
              <a:t>若三极管的电流放大系数为</a:t>
            </a:r>
            <a:r>
              <a:rPr kumimoji="1" lang="en-US" altLang="zh-CN" sz="2200" i="1">
                <a:latin typeface="Times New Roman" pitchFamily="18" charset="0"/>
                <a:sym typeface="Symbol" pitchFamily="18" charset="2"/>
              </a:rPr>
              <a:t></a:t>
            </a:r>
            <a:r>
              <a:rPr kumimoji="1" lang="zh-CN" altLang="zh-CN" sz="2200">
                <a:latin typeface="Times New Roman" pitchFamily="18" charset="0"/>
              </a:rPr>
              <a:t>，</a:t>
            </a:r>
            <a:r>
              <a:rPr kumimoji="1" lang="zh-CN" altLang="zh-CN" sz="2200">
                <a:solidFill>
                  <a:srgbClr val="000000"/>
                </a:solidFill>
                <a:latin typeface="Times New Roman" pitchFamily="18" charset="0"/>
                <a:ea typeface="楷体_GB2312" pitchFamily="49" charset="-122"/>
              </a:rPr>
              <a:t>则有</a:t>
            </a:r>
            <a:endParaRPr kumimoji="1" lang="en-US" altLang="zh-CN" sz="2200">
              <a:solidFill>
                <a:srgbClr val="000000"/>
              </a:solidFill>
              <a:latin typeface="Times New Roman" pitchFamily="18" charset="0"/>
              <a:ea typeface="楷体_GB2312" pitchFamily="49" charset="-122"/>
            </a:endParaRPr>
          </a:p>
          <a:p>
            <a:pPr>
              <a:lnSpc>
                <a:spcPct val="120000"/>
              </a:lnSpc>
              <a:spcBef>
                <a:spcPct val="30000"/>
              </a:spcBef>
            </a:pPr>
            <a:r>
              <a:rPr kumimoji="1" lang="en-US" altLang="zh-CN" sz="2200" i="1">
                <a:latin typeface="Times New Roman" pitchFamily="18" charset="0"/>
              </a:rPr>
              <a:t>         I</a:t>
            </a:r>
            <a:r>
              <a:rPr kumimoji="1" lang="en-US" altLang="zh-CN" sz="2200" baseline="-25000">
                <a:latin typeface="Times New Roman" pitchFamily="18" charset="0"/>
              </a:rPr>
              <a:t>E </a:t>
            </a:r>
            <a:r>
              <a:rPr kumimoji="1" lang="en-US" altLang="zh-CN" sz="2200">
                <a:latin typeface="Times New Roman" pitchFamily="18" charset="0"/>
              </a:rPr>
              <a:t>= </a:t>
            </a:r>
            <a:r>
              <a:rPr kumimoji="1" lang="en-US" altLang="zh-CN" sz="2200" i="1">
                <a:latin typeface="Times New Roman" pitchFamily="18" charset="0"/>
              </a:rPr>
              <a:t>I</a:t>
            </a:r>
            <a:r>
              <a:rPr kumimoji="1" lang="en-US" altLang="zh-CN" sz="2200" baseline="-25000">
                <a:latin typeface="Times New Roman" pitchFamily="18" charset="0"/>
              </a:rPr>
              <a:t>EN </a:t>
            </a:r>
            <a:r>
              <a:rPr kumimoji="1" lang="en-US" altLang="zh-CN" sz="2200">
                <a:latin typeface="Times New Roman" pitchFamily="18" charset="0"/>
              </a:rPr>
              <a:t>= </a:t>
            </a:r>
            <a:r>
              <a:rPr kumimoji="1" lang="en-US" altLang="zh-CN" sz="2200" i="1">
                <a:latin typeface="Times New Roman" pitchFamily="18" charset="0"/>
              </a:rPr>
              <a:t>I</a:t>
            </a:r>
            <a:r>
              <a:rPr kumimoji="1" lang="en-US" altLang="zh-CN" sz="2200" baseline="-25000">
                <a:latin typeface="Times New Roman" pitchFamily="18" charset="0"/>
              </a:rPr>
              <a:t>CN </a:t>
            </a:r>
            <a:r>
              <a:rPr kumimoji="1" lang="en-US" altLang="zh-CN" sz="2200">
                <a:latin typeface="Times New Roman" pitchFamily="18" charset="0"/>
              </a:rPr>
              <a:t>+ </a:t>
            </a:r>
            <a:r>
              <a:rPr kumimoji="1" lang="en-US" altLang="zh-CN" sz="2200" i="1">
                <a:latin typeface="Times New Roman" pitchFamily="18" charset="0"/>
              </a:rPr>
              <a:t>I</a:t>
            </a:r>
            <a:r>
              <a:rPr kumimoji="1" lang="en-US" altLang="zh-CN" sz="2200" baseline="-25000">
                <a:latin typeface="Times New Roman" pitchFamily="18" charset="0"/>
              </a:rPr>
              <a:t>BN </a:t>
            </a:r>
            <a:r>
              <a:rPr kumimoji="1" lang="en-US" altLang="zh-CN" sz="2200">
                <a:latin typeface="Times New Roman" pitchFamily="18" charset="0"/>
              </a:rPr>
              <a:t>= </a:t>
            </a:r>
            <a:r>
              <a:rPr kumimoji="1" lang="en-US" altLang="zh-CN" sz="2200" i="1">
                <a:latin typeface="Times New Roman" pitchFamily="18" charset="0"/>
                <a:sym typeface="Symbol" pitchFamily="18" charset="2"/>
              </a:rPr>
              <a:t></a:t>
            </a:r>
            <a:r>
              <a:rPr kumimoji="1" lang="en-US" altLang="zh-CN" sz="2200" i="1">
                <a:latin typeface="Times New Roman" pitchFamily="18" charset="0"/>
              </a:rPr>
              <a:t>I</a:t>
            </a:r>
            <a:r>
              <a:rPr kumimoji="1" lang="en-US" altLang="zh-CN" sz="2200" baseline="-25000">
                <a:latin typeface="Times New Roman" pitchFamily="18" charset="0"/>
              </a:rPr>
              <a:t>phP</a:t>
            </a:r>
            <a:r>
              <a:rPr kumimoji="1" lang="en-US" altLang="zh-CN" sz="2200">
                <a:latin typeface="Times New Roman" pitchFamily="18" charset="0"/>
              </a:rPr>
              <a:t> + </a:t>
            </a:r>
            <a:r>
              <a:rPr kumimoji="1" lang="en-US" altLang="zh-CN" sz="2200" i="1">
                <a:latin typeface="Times New Roman" pitchFamily="18" charset="0"/>
              </a:rPr>
              <a:t>I</a:t>
            </a:r>
            <a:r>
              <a:rPr kumimoji="1" lang="en-US" altLang="zh-CN" sz="2200" baseline="-25000">
                <a:latin typeface="Times New Roman" pitchFamily="18" charset="0"/>
              </a:rPr>
              <a:t>phP </a:t>
            </a:r>
            <a:r>
              <a:rPr kumimoji="1" lang="en-US" altLang="zh-CN" sz="2200">
                <a:latin typeface="Times New Roman" pitchFamily="18" charset="0"/>
              </a:rPr>
              <a:t>= (</a:t>
            </a:r>
            <a:r>
              <a:rPr kumimoji="1" lang="en-US" altLang="zh-CN" sz="2200" i="1">
                <a:latin typeface="Times New Roman" pitchFamily="18" charset="0"/>
                <a:sym typeface="Symbol" pitchFamily="18" charset="2"/>
              </a:rPr>
              <a:t></a:t>
            </a:r>
            <a:r>
              <a:rPr kumimoji="1" lang="en-US" altLang="zh-CN" sz="2200" i="1">
                <a:latin typeface="Times New Roman" pitchFamily="18" charset="0"/>
              </a:rPr>
              <a:t> </a:t>
            </a:r>
            <a:r>
              <a:rPr kumimoji="1" lang="en-US" altLang="zh-CN" sz="2200">
                <a:latin typeface="Times New Roman" pitchFamily="18" charset="0"/>
              </a:rPr>
              <a:t>+1) </a:t>
            </a:r>
            <a:r>
              <a:rPr kumimoji="1" lang="en-US" altLang="zh-CN" sz="2200" i="1">
                <a:latin typeface="Times New Roman" pitchFamily="18" charset="0"/>
              </a:rPr>
              <a:t>I</a:t>
            </a:r>
            <a:r>
              <a:rPr kumimoji="1" lang="en-US" altLang="zh-CN" sz="2200" baseline="-25000">
                <a:latin typeface="Times New Roman" pitchFamily="18" charset="0"/>
              </a:rPr>
              <a:t>phP</a:t>
            </a:r>
          </a:p>
          <a:p>
            <a:pPr>
              <a:lnSpc>
                <a:spcPct val="120000"/>
              </a:lnSpc>
              <a:spcBef>
                <a:spcPct val="30000"/>
              </a:spcBef>
            </a:pPr>
            <a:r>
              <a:rPr kumimoji="1" lang="zh-CN" altLang="zh-CN" sz="2200">
                <a:solidFill>
                  <a:srgbClr val="000000"/>
                </a:solidFill>
                <a:latin typeface="Times New Roman" pitchFamily="18" charset="0"/>
                <a:ea typeface="楷体_GB2312" pitchFamily="49" charset="-122"/>
              </a:rPr>
              <a:t>和</a:t>
            </a:r>
            <a:endParaRPr kumimoji="1" lang="en-US" altLang="zh-CN" sz="2200">
              <a:solidFill>
                <a:srgbClr val="000000"/>
              </a:solidFill>
              <a:latin typeface="Times New Roman" pitchFamily="18" charset="0"/>
              <a:ea typeface="楷体_GB2312" pitchFamily="49" charset="-122"/>
            </a:endParaRPr>
          </a:p>
          <a:p>
            <a:pPr>
              <a:lnSpc>
                <a:spcPct val="120000"/>
              </a:lnSpc>
              <a:spcBef>
                <a:spcPct val="30000"/>
              </a:spcBef>
            </a:pPr>
            <a:r>
              <a:rPr kumimoji="1" lang="en-US" altLang="zh-CN" sz="2200" i="1">
                <a:solidFill>
                  <a:srgbClr val="000000"/>
                </a:solidFill>
                <a:latin typeface="Times New Roman" pitchFamily="18" charset="0"/>
                <a:ea typeface="楷体_GB2312" pitchFamily="49" charset="-122"/>
              </a:rPr>
              <a:t>        </a:t>
            </a:r>
            <a:r>
              <a:rPr kumimoji="1" lang="en-US" altLang="zh-CN" sz="2200" i="1">
                <a:latin typeface="Times New Roman" pitchFamily="18" charset="0"/>
              </a:rPr>
              <a:t>I</a:t>
            </a:r>
            <a:r>
              <a:rPr kumimoji="1" lang="en-US" altLang="zh-CN" sz="2200" baseline="-25000">
                <a:latin typeface="Times New Roman" pitchFamily="18" charset="0"/>
              </a:rPr>
              <a:t>C </a:t>
            </a:r>
            <a:r>
              <a:rPr kumimoji="1" lang="en-US" altLang="zh-CN" sz="2200">
                <a:latin typeface="Times New Roman" pitchFamily="18" charset="0"/>
              </a:rPr>
              <a:t>= </a:t>
            </a:r>
            <a:r>
              <a:rPr kumimoji="1" lang="en-US" altLang="zh-CN" sz="2200" i="1">
                <a:latin typeface="Times New Roman" pitchFamily="18" charset="0"/>
              </a:rPr>
              <a:t>I</a:t>
            </a:r>
            <a:r>
              <a:rPr kumimoji="1" lang="en-US" altLang="zh-CN" sz="2200" baseline="-25000">
                <a:latin typeface="Times New Roman" pitchFamily="18" charset="0"/>
              </a:rPr>
              <a:t>CN </a:t>
            </a:r>
            <a:r>
              <a:rPr kumimoji="1" lang="en-US" altLang="zh-CN" sz="2200">
                <a:latin typeface="Times New Roman" pitchFamily="18" charset="0"/>
              </a:rPr>
              <a:t>+ </a:t>
            </a:r>
            <a:r>
              <a:rPr kumimoji="1" lang="en-US" altLang="zh-CN" sz="2200" i="1">
                <a:latin typeface="Times New Roman" pitchFamily="18" charset="0"/>
              </a:rPr>
              <a:t>I</a:t>
            </a:r>
            <a:r>
              <a:rPr kumimoji="1" lang="en-US" altLang="zh-CN" sz="2200" baseline="-25000">
                <a:latin typeface="Times New Roman" pitchFamily="18" charset="0"/>
              </a:rPr>
              <a:t>phN </a:t>
            </a:r>
            <a:r>
              <a:rPr kumimoji="1" lang="en-US" altLang="zh-CN" sz="2200">
                <a:latin typeface="Times New Roman" pitchFamily="18" charset="0"/>
              </a:rPr>
              <a:t>=</a:t>
            </a:r>
            <a:r>
              <a:rPr kumimoji="1" lang="en-US" altLang="zh-CN" sz="2200" i="1">
                <a:latin typeface="Times New Roman" pitchFamily="18" charset="0"/>
              </a:rPr>
              <a:t> I</a:t>
            </a:r>
            <a:r>
              <a:rPr kumimoji="1" lang="en-US" altLang="zh-CN" sz="2200" baseline="-25000">
                <a:latin typeface="Times New Roman" pitchFamily="18" charset="0"/>
              </a:rPr>
              <a:t>CN </a:t>
            </a:r>
            <a:r>
              <a:rPr kumimoji="1" lang="en-US" altLang="zh-CN" sz="2200">
                <a:latin typeface="Times New Roman" pitchFamily="18" charset="0"/>
              </a:rPr>
              <a:t>+ </a:t>
            </a:r>
            <a:r>
              <a:rPr kumimoji="1" lang="en-US" altLang="zh-CN" sz="2200" i="1">
                <a:latin typeface="Times New Roman" pitchFamily="18" charset="0"/>
              </a:rPr>
              <a:t>I</a:t>
            </a:r>
            <a:r>
              <a:rPr kumimoji="1" lang="en-US" altLang="zh-CN" sz="2200" baseline="-25000">
                <a:latin typeface="Times New Roman" pitchFamily="18" charset="0"/>
              </a:rPr>
              <a:t>phP </a:t>
            </a:r>
            <a:r>
              <a:rPr kumimoji="1" lang="en-US" altLang="zh-CN" sz="2200">
                <a:latin typeface="Times New Roman" pitchFamily="18" charset="0"/>
              </a:rPr>
              <a:t>= (</a:t>
            </a:r>
            <a:r>
              <a:rPr kumimoji="1" lang="en-US" altLang="zh-CN" sz="2200" i="1">
                <a:latin typeface="Times New Roman" pitchFamily="18" charset="0"/>
                <a:sym typeface="Symbol" pitchFamily="18" charset="2"/>
              </a:rPr>
              <a:t></a:t>
            </a:r>
            <a:r>
              <a:rPr kumimoji="1" lang="en-US" altLang="zh-CN" sz="2200" i="1">
                <a:latin typeface="Times New Roman" pitchFamily="18" charset="0"/>
              </a:rPr>
              <a:t> </a:t>
            </a:r>
            <a:r>
              <a:rPr kumimoji="1" lang="en-US" altLang="zh-CN" sz="2200">
                <a:latin typeface="Times New Roman" pitchFamily="18" charset="0"/>
              </a:rPr>
              <a:t>+1) </a:t>
            </a:r>
            <a:r>
              <a:rPr kumimoji="1" lang="en-US" altLang="zh-CN" sz="2200" i="1">
                <a:latin typeface="Times New Roman" pitchFamily="18" charset="0"/>
              </a:rPr>
              <a:t>I</a:t>
            </a:r>
            <a:r>
              <a:rPr kumimoji="1" lang="en-US" altLang="zh-CN" sz="2200" baseline="-25000">
                <a:latin typeface="Times New Roman" pitchFamily="18" charset="0"/>
              </a:rPr>
              <a:t>phP</a:t>
            </a:r>
            <a:r>
              <a:rPr kumimoji="1" lang="en-US" altLang="zh-CN" sz="2200">
                <a:latin typeface="Times New Roman" pitchFamily="18" charset="0"/>
              </a:rPr>
              <a:t> = </a:t>
            </a:r>
            <a:r>
              <a:rPr kumimoji="1" lang="en-US" altLang="zh-CN" sz="2200" i="1">
                <a:latin typeface="Times New Roman" pitchFamily="18" charset="0"/>
              </a:rPr>
              <a:t>I</a:t>
            </a:r>
            <a:r>
              <a:rPr kumimoji="1" lang="en-US" altLang="zh-CN" sz="2200" baseline="-25000">
                <a:latin typeface="Times New Roman" pitchFamily="18" charset="0"/>
              </a:rPr>
              <a:t>E</a:t>
            </a:r>
            <a:r>
              <a:rPr kumimoji="1" lang="zh-CN" altLang="zh-CN" sz="2200">
                <a:latin typeface="Times New Roman" pitchFamily="18" charset="0"/>
              </a:rPr>
              <a:t>。</a:t>
            </a:r>
            <a:endParaRPr kumimoji="1" lang="zh-CN" altLang="en-US" sz="2200">
              <a:solidFill>
                <a:srgbClr val="000000"/>
              </a:solidFill>
              <a:latin typeface="Times New Roman" pitchFamily="18" charset="0"/>
              <a:ea typeface="楷体_GB2312" pitchFamily="49" charset="-122"/>
            </a:endParaRPr>
          </a:p>
        </p:txBody>
      </p:sp>
      <p:sp>
        <p:nvSpPr>
          <p:cNvPr id="154631" name="日期占位符 1"/>
          <p:cNvSpPr txBox="1">
            <a:spLocks/>
          </p:cNvSpPr>
          <p:nvPr/>
        </p:nvSpPr>
        <p:spPr bwMode="auto">
          <a:xfrm>
            <a:off x="457200" y="6484938"/>
            <a:ext cx="2133600" cy="476250"/>
          </a:xfrm>
          <a:prstGeom prst="rect">
            <a:avLst/>
          </a:prstGeom>
          <a:noFill/>
          <a:ln w="9525">
            <a:noFill/>
            <a:miter lim="800000"/>
            <a:headEnd/>
            <a:tailEnd/>
          </a:ln>
        </p:spPr>
        <p:txBody>
          <a:bodyPr/>
          <a:lstStyle/>
          <a:p>
            <a:fld id="{EA77A283-D94E-4159-8431-2B1F9310E59F}" type="datetime1">
              <a:rPr lang="zh-CN" altLang="en-US" b="0">
                <a:solidFill>
                  <a:srgbClr val="00CC00"/>
                </a:solidFill>
              </a:rPr>
              <a:pPr/>
              <a:t>2019-10-9</a:t>
            </a:fld>
            <a:endParaRPr lang="en-US" altLang="zh-CN" b="0">
              <a:solidFill>
                <a:srgbClr val="00CC00"/>
              </a:solidFill>
            </a:endParaRPr>
          </a:p>
        </p:txBody>
      </p:sp>
      <p:sp>
        <p:nvSpPr>
          <p:cNvPr id="154632" name="页脚占位符 2"/>
          <p:cNvSpPr txBox="1">
            <a:spLocks/>
          </p:cNvSpPr>
          <p:nvPr/>
        </p:nvSpPr>
        <p:spPr bwMode="auto">
          <a:xfrm>
            <a:off x="3124200" y="6484938"/>
            <a:ext cx="2895600" cy="476250"/>
          </a:xfrm>
          <a:prstGeom prst="rect">
            <a:avLst/>
          </a:prstGeom>
          <a:noFill/>
          <a:ln w="9525">
            <a:noFill/>
            <a:miter lim="800000"/>
            <a:headEnd/>
            <a:tailEnd/>
          </a:ln>
        </p:spPr>
        <p:txBody>
          <a:bodyPr/>
          <a:lstStyle/>
          <a:p>
            <a:r>
              <a:rPr lang="en-US" altLang="zh-CN" b="0">
                <a:solidFill>
                  <a:srgbClr val="00CC00"/>
                </a:solidFill>
              </a:rPr>
              <a:t>电工电子教研室</a:t>
            </a:r>
          </a:p>
        </p:txBody>
      </p:sp>
      <p:sp>
        <p:nvSpPr>
          <p:cNvPr id="154633" name="灯片编号占位符 3"/>
          <p:cNvSpPr txBox="1">
            <a:spLocks/>
          </p:cNvSpPr>
          <p:nvPr/>
        </p:nvSpPr>
        <p:spPr bwMode="auto">
          <a:xfrm>
            <a:off x="6553200" y="6484938"/>
            <a:ext cx="2133600" cy="476250"/>
          </a:xfrm>
          <a:prstGeom prst="rect">
            <a:avLst/>
          </a:prstGeom>
          <a:noFill/>
          <a:ln w="9525">
            <a:noFill/>
            <a:miter lim="800000"/>
            <a:headEnd/>
            <a:tailEnd/>
          </a:ln>
        </p:spPr>
        <p:txBody>
          <a:bodyPr/>
          <a:lstStyle/>
          <a:p>
            <a:pPr algn="r"/>
            <a:fld id="{4138E48C-F590-47D4-9868-31AA39123625}" type="slidenum">
              <a:rPr lang="en-US" altLang="zh-CN" b="0">
                <a:solidFill>
                  <a:srgbClr val="00CC00"/>
                </a:solidFill>
              </a:rPr>
              <a:pPr algn="r"/>
              <a:t>138</a:t>
            </a:fld>
            <a:endParaRPr lang="en-US" altLang="zh-CN" b="0">
              <a:solidFill>
                <a:srgbClr val="00CC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up)">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01675" y="71438"/>
            <a:ext cx="7888288" cy="646112"/>
          </a:xfrm>
        </p:spPr>
        <p:txBody>
          <a:bodyPr rtlCol="0"/>
          <a:lstStyle/>
          <a:p>
            <a:pPr fontAlgn="auto">
              <a:spcAft>
                <a:spcPts val="0"/>
              </a:spcAft>
              <a:defRPr/>
            </a:pPr>
            <a:r>
              <a:rPr lang="en-US" altLang="zh-CN" dirty="0"/>
              <a:t>5.8  </a:t>
            </a:r>
            <a:r>
              <a:rPr lang="zh-CN" altLang="en-US" dirty="0"/>
              <a:t>光电三极管</a:t>
            </a:r>
          </a:p>
        </p:txBody>
      </p:sp>
      <p:sp>
        <p:nvSpPr>
          <p:cNvPr id="155651" name="Text Box 55"/>
          <p:cNvSpPr txBox="1">
            <a:spLocks noChangeArrowheads="1"/>
          </p:cNvSpPr>
          <p:nvPr/>
        </p:nvSpPr>
        <p:spPr bwMode="auto">
          <a:xfrm>
            <a:off x="561975" y="749300"/>
            <a:ext cx="5233988" cy="523875"/>
          </a:xfrm>
          <a:prstGeom prst="rect">
            <a:avLst/>
          </a:prstGeom>
          <a:noFill/>
          <a:ln w="12700" cap="sq">
            <a:noFill/>
            <a:miter lim="800000"/>
            <a:headEnd type="none" w="sm" len="sm"/>
            <a:tailEnd type="none" w="sm" len="sm"/>
          </a:ln>
        </p:spPr>
        <p:txBody>
          <a:bodyPr>
            <a:spAutoFit/>
          </a:bodyPr>
          <a:lstStyle/>
          <a:p>
            <a:pPr>
              <a:spcBef>
                <a:spcPct val="50000"/>
              </a:spcBef>
            </a:pPr>
            <a:r>
              <a:rPr kumimoji="1" lang="en-US" altLang="zh-CN" sz="2800">
                <a:solidFill>
                  <a:srgbClr val="002060"/>
                </a:solidFill>
                <a:latin typeface="Times New Roman" pitchFamily="18" charset="0"/>
                <a:ea typeface="楷体_GB2312" pitchFamily="49" charset="-122"/>
                <a:cs typeface="Times New Roman" pitchFamily="18" charset="0"/>
              </a:rPr>
              <a:t>2. </a:t>
            </a:r>
            <a:r>
              <a:rPr kumimoji="1" lang="zh-CN" altLang="en-US" sz="2800">
                <a:solidFill>
                  <a:srgbClr val="002060"/>
                </a:solidFill>
                <a:latin typeface="楷体_GB2312" pitchFamily="49" charset="-122"/>
                <a:ea typeface="楷体_GB2312" pitchFamily="49" charset="-122"/>
                <a:cs typeface="Times New Roman" pitchFamily="18" charset="0"/>
              </a:rPr>
              <a:t>等效电路和特性曲线</a:t>
            </a:r>
          </a:p>
        </p:txBody>
      </p:sp>
      <p:pic>
        <p:nvPicPr>
          <p:cNvPr id="155652" name="Picture 2"/>
          <p:cNvPicPr>
            <a:picLocks noChangeAspect="1" noChangeArrowheads="1"/>
          </p:cNvPicPr>
          <p:nvPr/>
        </p:nvPicPr>
        <p:blipFill>
          <a:blip r:embed="rId3"/>
          <a:srcRect/>
          <a:stretch>
            <a:fillRect/>
          </a:stretch>
        </p:blipFill>
        <p:spPr bwMode="auto">
          <a:xfrm>
            <a:off x="900113" y="1557338"/>
            <a:ext cx="7789862" cy="3155950"/>
          </a:xfrm>
          <a:prstGeom prst="rect">
            <a:avLst/>
          </a:prstGeom>
          <a:noFill/>
          <a:ln w="9525">
            <a:noFill/>
            <a:miter lim="800000"/>
            <a:headEnd/>
            <a:tailEnd/>
          </a:ln>
        </p:spPr>
      </p:pic>
      <p:sp>
        <p:nvSpPr>
          <p:cNvPr id="155653" name="矩形 4"/>
          <p:cNvSpPr>
            <a:spLocks noChangeArrowheads="1"/>
          </p:cNvSpPr>
          <p:nvPr/>
        </p:nvSpPr>
        <p:spPr bwMode="auto">
          <a:xfrm>
            <a:off x="755650" y="4716463"/>
            <a:ext cx="7934325" cy="430212"/>
          </a:xfrm>
          <a:prstGeom prst="rect">
            <a:avLst/>
          </a:prstGeom>
          <a:noFill/>
          <a:ln w="9525">
            <a:noFill/>
            <a:miter lim="800000"/>
            <a:headEnd/>
            <a:tailEnd/>
          </a:ln>
        </p:spPr>
        <p:txBody>
          <a:bodyPr>
            <a:spAutoFit/>
          </a:bodyPr>
          <a:lstStyle/>
          <a:p>
            <a:r>
              <a:rPr lang="zh-CN" altLang="en-US" sz="2200"/>
              <a:t>（</a:t>
            </a:r>
            <a:r>
              <a:rPr lang="en-US" altLang="zh-CN" sz="2200"/>
              <a:t>a</a:t>
            </a:r>
            <a:r>
              <a:rPr lang="zh-CN" altLang="en-US" sz="2200"/>
              <a:t>）等效电路       （</a:t>
            </a:r>
            <a:r>
              <a:rPr lang="en-US" altLang="zh-CN" sz="2200"/>
              <a:t>b</a:t>
            </a:r>
            <a:r>
              <a:rPr lang="zh-CN" altLang="en-US" sz="2200"/>
              <a:t>）符号                （</a:t>
            </a:r>
            <a:r>
              <a:rPr lang="en-US" altLang="zh-CN" sz="2200"/>
              <a:t>c</a:t>
            </a:r>
            <a:r>
              <a:rPr lang="zh-CN" altLang="en-US" sz="2200"/>
              <a:t>）输出特性曲线</a:t>
            </a:r>
          </a:p>
        </p:txBody>
      </p:sp>
      <p:sp>
        <p:nvSpPr>
          <p:cNvPr id="155654" name="日期占位符 1"/>
          <p:cNvSpPr txBox="1">
            <a:spLocks/>
          </p:cNvSpPr>
          <p:nvPr/>
        </p:nvSpPr>
        <p:spPr bwMode="auto">
          <a:xfrm>
            <a:off x="457200" y="6484938"/>
            <a:ext cx="2133600" cy="476250"/>
          </a:xfrm>
          <a:prstGeom prst="rect">
            <a:avLst/>
          </a:prstGeom>
          <a:noFill/>
          <a:ln w="9525">
            <a:noFill/>
            <a:miter lim="800000"/>
            <a:headEnd/>
            <a:tailEnd/>
          </a:ln>
        </p:spPr>
        <p:txBody>
          <a:bodyPr/>
          <a:lstStyle/>
          <a:p>
            <a:fld id="{FAE4F8D0-AD8F-439A-8570-4A5801879B6A}" type="datetime1">
              <a:rPr lang="zh-CN" altLang="en-US" b="0">
                <a:solidFill>
                  <a:srgbClr val="00CC00"/>
                </a:solidFill>
              </a:rPr>
              <a:pPr/>
              <a:t>2019-10-9</a:t>
            </a:fld>
            <a:endParaRPr lang="en-US" altLang="zh-CN" b="0">
              <a:solidFill>
                <a:srgbClr val="00CC00"/>
              </a:solidFill>
            </a:endParaRPr>
          </a:p>
        </p:txBody>
      </p:sp>
      <p:sp>
        <p:nvSpPr>
          <p:cNvPr id="155655" name="页脚占位符 2"/>
          <p:cNvSpPr txBox="1">
            <a:spLocks/>
          </p:cNvSpPr>
          <p:nvPr/>
        </p:nvSpPr>
        <p:spPr bwMode="auto">
          <a:xfrm>
            <a:off x="3124200" y="6484938"/>
            <a:ext cx="2895600" cy="476250"/>
          </a:xfrm>
          <a:prstGeom prst="rect">
            <a:avLst/>
          </a:prstGeom>
          <a:noFill/>
          <a:ln w="9525">
            <a:noFill/>
            <a:miter lim="800000"/>
            <a:headEnd/>
            <a:tailEnd/>
          </a:ln>
        </p:spPr>
        <p:txBody>
          <a:bodyPr/>
          <a:lstStyle/>
          <a:p>
            <a:r>
              <a:rPr lang="en-US" altLang="zh-CN" b="0">
                <a:solidFill>
                  <a:srgbClr val="00CC00"/>
                </a:solidFill>
              </a:rPr>
              <a:t>电工电子教研室</a:t>
            </a:r>
          </a:p>
        </p:txBody>
      </p:sp>
      <p:sp>
        <p:nvSpPr>
          <p:cNvPr id="155656" name="灯片编号占位符 3"/>
          <p:cNvSpPr txBox="1">
            <a:spLocks/>
          </p:cNvSpPr>
          <p:nvPr/>
        </p:nvSpPr>
        <p:spPr bwMode="auto">
          <a:xfrm>
            <a:off x="6553200" y="6484938"/>
            <a:ext cx="2133600" cy="476250"/>
          </a:xfrm>
          <a:prstGeom prst="rect">
            <a:avLst/>
          </a:prstGeom>
          <a:noFill/>
          <a:ln w="9525">
            <a:noFill/>
            <a:miter lim="800000"/>
            <a:headEnd/>
            <a:tailEnd/>
          </a:ln>
        </p:spPr>
        <p:txBody>
          <a:bodyPr/>
          <a:lstStyle/>
          <a:p>
            <a:pPr algn="r"/>
            <a:fld id="{DCB83AC5-0BDC-4879-99C5-B2B2A6A4D3C7}" type="slidenum">
              <a:rPr lang="en-US" altLang="zh-CN" b="0">
                <a:solidFill>
                  <a:srgbClr val="00CC00"/>
                </a:solidFill>
              </a:rPr>
              <a:pPr algn="r"/>
              <a:t>139</a:t>
            </a:fld>
            <a:endParaRPr lang="en-US" altLang="zh-CN" b="0">
              <a:solidFill>
                <a:srgbClr val="00CC00"/>
              </a:solidFill>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95" name="日期占位符 1"/>
          <p:cNvSpPr>
            <a:spLocks noGrp="1"/>
          </p:cNvSpPr>
          <p:nvPr>
            <p:ph type="dt" sz="quarter" idx="10"/>
          </p:nvPr>
        </p:nvSpPr>
        <p:spPr>
          <a:xfrm>
            <a:off x="457200" y="6524625"/>
            <a:ext cx="2133600" cy="476250"/>
          </a:xfrm>
          <a:noFill/>
        </p:spPr>
        <p:txBody>
          <a:bodyPr/>
          <a:lstStyle/>
          <a:p>
            <a:fld id="{CD35B9AC-9154-4152-A46E-9EA9D48C260E}" type="datetime1">
              <a:rPr lang="zh-CN" altLang="en-US" smtClean="0">
                <a:latin typeface="Arial" pitchFamily="34" charset="0"/>
              </a:rPr>
              <a:pPr/>
              <a:t>2019-10-9</a:t>
            </a:fld>
            <a:endParaRPr lang="en-US" altLang="zh-CN" smtClean="0">
              <a:latin typeface="Arial" pitchFamily="34" charset="0"/>
            </a:endParaRPr>
          </a:p>
        </p:txBody>
      </p:sp>
      <p:sp>
        <p:nvSpPr>
          <p:cNvPr id="7196" name="页脚占位符 2"/>
          <p:cNvSpPr>
            <a:spLocks noGrp="1"/>
          </p:cNvSpPr>
          <p:nvPr>
            <p:ph type="ftr" sz="quarter" idx="11"/>
          </p:nvPr>
        </p:nvSpPr>
        <p:spPr>
          <a:xfrm>
            <a:off x="3124200" y="6524625"/>
            <a:ext cx="2895600" cy="476250"/>
          </a:xfrm>
          <a:noFill/>
        </p:spPr>
        <p:txBody>
          <a:bodyPr/>
          <a:lstStyle/>
          <a:p>
            <a:r>
              <a:rPr lang="en-US" altLang="zh-CN" smtClean="0">
                <a:latin typeface="Arial" pitchFamily="34" charset="0"/>
              </a:rPr>
              <a:t>电工电子教研室</a:t>
            </a:r>
          </a:p>
        </p:txBody>
      </p:sp>
      <p:sp>
        <p:nvSpPr>
          <p:cNvPr id="7197" name="灯片编号占位符 3"/>
          <p:cNvSpPr>
            <a:spLocks noGrp="1"/>
          </p:cNvSpPr>
          <p:nvPr>
            <p:ph type="sldNum" sz="quarter" idx="12"/>
          </p:nvPr>
        </p:nvSpPr>
        <p:spPr>
          <a:xfrm>
            <a:off x="6553200" y="6524625"/>
            <a:ext cx="2133600" cy="476250"/>
          </a:xfrm>
          <a:noFill/>
        </p:spPr>
        <p:txBody>
          <a:bodyPr/>
          <a:lstStyle/>
          <a:p>
            <a:fld id="{827793AC-7473-4C90-BF35-9149EDE97F8C}" type="slidenum">
              <a:rPr lang="en-US" altLang="zh-CN" smtClean="0">
                <a:latin typeface="Arial" pitchFamily="34" charset="0"/>
              </a:rPr>
              <a:pPr/>
              <a:t>14</a:t>
            </a:fld>
            <a:endParaRPr lang="en-US" altLang="zh-CN" smtClean="0">
              <a:latin typeface="Arial" pitchFamily="34" charset="0"/>
            </a:endParaRPr>
          </a:p>
        </p:txBody>
      </p:sp>
      <p:sp>
        <p:nvSpPr>
          <p:cNvPr id="7198" name="Text Box 4"/>
          <p:cNvSpPr txBox="1">
            <a:spLocks noChangeArrowheads="1"/>
          </p:cNvSpPr>
          <p:nvPr/>
        </p:nvSpPr>
        <p:spPr bwMode="auto">
          <a:xfrm>
            <a:off x="246063" y="134938"/>
            <a:ext cx="3751262" cy="519112"/>
          </a:xfrm>
          <a:prstGeom prst="rect">
            <a:avLst/>
          </a:prstGeom>
          <a:solidFill>
            <a:schemeClr val="bg1"/>
          </a:solidFill>
          <a:ln w="9525">
            <a:noFill/>
            <a:miter lim="800000"/>
            <a:headEnd/>
            <a:tailEnd/>
          </a:ln>
        </p:spPr>
        <p:txBody>
          <a:bodyPr lIns="90000" tIns="46800" rIns="90000" bIns="46800">
            <a:spAutoFit/>
          </a:bodyPr>
          <a:lstStyle/>
          <a:p>
            <a:pPr>
              <a:spcBef>
                <a:spcPct val="50000"/>
              </a:spcBef>
            </a:pPr>
            <a:r>
              <a:rPr lang="en-US" altLang="zh-CN" sz="2800"/>
              <a:t>2.BJT</a:t>
            </a:r>
            <a:r>
              <a:rPr lang="zh-CN" altLang="en-US" sz="2800"/>
              <a:t>的电流分配关系</a:t>
            </a:r>
            <a:endParaRPr lang="zh-CN" altLang="en-US" sz="2800" baseline="-25000"/>
          </a:p>
        </p:txBody>
      </p:sp>
      <p:grpSp>
        <p:nvGrpSpPr>
          <p:cNvPr id="2" name="Group 83"/>
          <p:cNvGrpSpPr>
            <a:grpSpLocks/>
          </p:cNvGrpSpPr>
          <p:nvPr/>
        </p:nvGrpSpPr>
        <p:grpSpPr bwMode="auto">
          <a:xfrm>
            <a:off x="552450" y="727075"/>
            <a:ext cx="7554913" cy="2822575"/>
            <a:chOff x="171" y="560"/>
            <a:chExt cx="5342" cy="1879"/>
          </a:xfrm>
        </p:grpSpPr>
        <p:grpSp>
          <p:nvGrpSpPr>
            <p:cNvPr id="3" name="Group 5"/>
            <p:cNvGrpSpPr>
              <a:grpSpLocks/>
            </p:cNvGrpSpPr>
            <p:nvPr/>
          </p:nvGrpSpPr>
          <p:grpSpPr bwMode="auto">
            <a:xfrm>
              <a:off x="171" y="560"/>
              <a:ext cx="5342" cy="1879"/>
              <a:chOff x="727" y="2338"/>
              <a:chExt cx="4280" cy="1702"/>
            </a:xfrm>
          </p:grpSpPr>
          <p:sp>
            <p:nvSpPr>
              <p:cNvPr id="7249" name="Line 6"/>
              <p:cNvSpPr>
                <a:spLocks noChangeShapeType="1"/>
              </p:cNvSpPr>
              <p:nvPr/>
            </p:nvSpPr>
            <p:spPr bwMode="auto">
              <a:xfrm>
                <a:off x="1762" y="3887"/>
                <a:ext cx="1931" cy="0"/>
              </a:xfrm>
              <a:prstGeom prst="line">
                <a:avLst/>
              </a:prstGeom>
              <a:noFill/>
              <a:ln w="12700">
                <a:solidFill>
                  <a:schemeClr val="tx1"/>
                </a:solidFill>
                <a:round/>
                <a:headEnd/>
                <a:tailEnd/>
              </a:ln>
            </p:spPr>
            <p:txBody>
              <a:bodyPr/>
              <a:lstStyle/>
              <a:p>
                <a:endParaRPr lang="zh-CN" altLang="en-US"/>
              </a:p>
            </p:txBody>
          </p:sp>
          <p:sp>
            <p:nvSpPr>
              <p:cNvPr id="7250" name="Rectangle 7"/>
              <p:cNvSpPr>
                <a:spLocks noChangeArrowheads="1"/>
              </p:cNvSpPr>
              <p:nvPr/>
            </p:nvSpPr>
            <p:spPr bwMode="auto">
              <a:xfrm>
                <a:off x="1458" y="2338"/>
                <a:ext cx="2820" cy="1092"/>
              </a:xfrm>
              <a:prstGeom prst="rect">
                <a:avLst/>
              </a:prstGeom>
              <a:noFill/>
              <a:ln w="12700" algn="ctr">
                <a:solidFill>
                  <a:schemeClr val="tx1"/>
                </a:solidFill>
                <a:miter lim="800000"/>
                <a:headEnd/>
                <a:tailEnd/>
              </a:ln>
            </p:spPr>
            <p:txBody>
              <a:bodyPr wrap="none" anchor="ctr"/>
              <a:lstStyle/>
              <a:p>
                <a:endParaRPr lang="zh-CN" altLang="en-US"/>
              </a:p>
            </p:txBody>
          </p:sp>
          <p:sp>
            <p:nvSpPr>
              <p:cNvPr id="7251" name="Rectangle 8"/>
              <p:cNvSpPr>
                <a:spLocks noChangeArrowheads="1"/>
              </p:cNvSpPr>
              <p:nvPr/>
            </p:nvSpPr>
            <p:spPr bwMode="auto">
              <a:xfrm>
                <a:off x="2678" y="3430"/>
                <a:ext cx="279" cy="102"/>
              </a:xfrm>
              <a:prstGeom prst="rect">
                <a:avLst/>
              </a:prstGeom>
              <a:solidFill>
                <a:schemeClr val="tx1"/>
              </a:solidFill>
              <a:ln w="12700" algn="ctr">
                <a:solidFill>
                  <a:schemeClr val="tx1"/>
                </a:solidFill>
                <a:miter lim="800000"/>
                <a:headEnd/>
                <a:tailEnd/>
              </a:ln>
            </p:spPr>
            <p:txBody>
              <a:bodyPr wrap="none" anchor="ctr"/>
              <a:lstStyle/>
              <a:p>
                <a:endParaRPr lang="zh-CN" altLang="en-US"/>
              </a:p>
            </p:txBody>
          </p:sp>
          <p:sp>
            <p:nvSpPr>
              <p:cNvPr id="7252" name="Rectangle 9"/>
              <p:cNvSpPr>
                <a:spLocks noChangeArrowheads="1"/>
              </p:cNvSpPr>
              <p:nvPr/>
            </p:nvSpPr>
            <p:spPr bwMode="auto">
              <a:xfrm>
                <a:off x="1356" y="2745"/>
                <a:ext cx="102" cy="228"/>
              </a:xfrm>
              <a:prstGeom prst="rect">
                <a:avLst/>
              </a:prstGeom>
              <a:solidFill>
                <a:schemeClr val="tx1"/>
              </a:solidFill>
              <a:ln w="12700" algn="ctr">
                <a:solidFill>
                  <a:schemeClr val="tx1"/>
                </a:solidFill>
                <a:miter lim="800000"/>
                <a:headEnd/>
                <a:tailEnd/>
              </a:ln>
            </p:spPr>
            <p:txBody>
              <a:bodyPr wrap="none" anchor="ctr"/>
              <a:lstStyle/>
              <a:p>
                <a:endParaRPr lang="zh-CN" altLang="en-US"/>
              </a:p>
            </p:txBody>
          </p:sp>
          <p:sp>
            <p:nvSpPr>
              <p:cNvPr id="7253" name="Rectangle 10"/>
              <p:cNvSpPr>
                <a:spLocks noChangeArrowheads="1"/>
              </p:cNvSpPr>
              <p:nvPr/>
            </p:nvSpPr>
            <p:spPr bwMode="auto">
              <a:xfrm>
                <a:off x="4277" y="2744"/>
                <a:ext cx="102" cy="228"/>
              </a:xfrm>
              <a:prstGeom prst="rect">
                <a:avLst/>
              </a:prstGeom>
              <a:solidFill>
                <a:schemeClr val="tx1"/>
              </a:solidFill>
              <a:ln w="12700" algn="ctr">
                <a:solidFill>
                  <a:schemeClr val="tx1"/>
                </a:solidFill>
                <a:miter lim="800000"/>
                <a:headEnd/>
                <a:tailEnd/>
              </a:ln>
            </p:spPr>
            <p:txBody>
              <a:bodyPr wrap="none" anchor="ctr"/>
              <a:lstStyle/>
              <a:p>
                <a:endParaRPr lang="zh-CN" altLang="en-US"/>
              </a:p>
            </p:txBody>
          </p:sp>
          <p:sp>
            <p:nvSpPr>
              <p:cNvPr id="7254" name="Line 11"/>
              <p:cNvSpPr>
                <a:spLocks noChangeShapeType="1"/>
              </p:cNvSpPr>
              <p:nvPr/>
            </p:nvSpPr>
            <p:spPr bwMode="auto">
              <a:xfrm>
                <a:off x="2119" y="2338"/>
                <a:ext cx="0" cy="1092"/>
              </a:xfrm>
              <a:prstGeom prst="line">
                <a:avLst/>
              </a:prstGeom>
              <a:noFill/>
              <a:ln w="12700">
                <a:solidFill>
                  <a:srgbClr val="FF00FF"/>
                </a:solidFill>
                <a:prstDash val="lgDash"/>
                <a:round/>
                <a:headEnd/>
                <a:tailEnd/>
              </a:ln>
            </p:spPr>
            <p:txBody>
              <a:bodyPr/>
              <a:lstStyle/>
              <a:p>
                <a:endParaRPr lang="zh-CN" altLang="en-US"/>
              </a:p>
            </p:txBody>
          </p:sp>
          <p:sp>
            <p:nvSpPr>
              <p:cNvPr id="7255" name="Line 12"/>
              <p:cNvSpPr>
                <a:spLocks noChangeShapeType="1"/>
              </p:cNvSpPr>
              <p:nvPr/>
            </p:nvSpPr>
            <p:spPr bwMode="auto">
              <a:xfrm>
                <a:off x="2322" y="2338"/>
                <a:ext cx="0" cy="1092"/>
              </a:xfrm>
              <a:prstGeom prst="line">
                <a:avLst/>
              </a:prstGeom>
              <a:noFill/>
              <a:ln w="12700">
                <a:solidFill>
                  <a:srgbClr val="FF00FF"/>
                </a:solidFill>
                <a:prstDash val="lgDash"/>
                <a:round/>
                <a:headEnd/>
                <a:tailEnd/>
              </a:ln>
            </p:spPr>
            <p:txBody>
              <a:bodyPr/>
              <a:lstStyle/>
              <a:p>
                <a:endParaRPr lang="zh-CN" altLang="en-US"/>
              </a:p>
            </p:txBody>
          </p:sp>
          <p:sp>
            <p:nvSpPr>
              <p:cNvPr id="7256" name="Line 13"/>
              <p:cNvSpPr>
                <a:spLocks noChangeShapeType="1"/>
              </p:cNvSpPr>
              <p:nvPr/>
            </p:nvSpPr>
            <p:spPr bwMode="auto">
              <a:xfrm>
                <a:off x="3287" y="2338"/>
                <a:ext cx="0" cy="1092"/>
              </a:xfrm>
              <a:prstGeom prst="line">
                <a:avLst/>
              </a:prstGeom>
              <a:noFill/>
              <a:ln w="12700">
                <a:solidFill>
                  <a:srgbClr val="FF00FF"/>
                </a:solidFill>
                <a:prstDash val="lgDash"/>
                <a:round/>
                <a:headEnd/>
                <a:tailEnd/>
              </a:ln>
            </p:spPr>
            <p:txBody>
              <a:bodyPr/>
              <a:lstStyle/>
              <a:p>
                <a:endParaRPr lang="zh-CN" altLang="en-US"/>
              </a:p>
            </p:txBody>
          </p:sp>
          <p:sp>
            <p:nvSpPr>
              <p:cNvPr id="7257" name="Line 14"/>
              <p:cNvSpPr>
                <a:spLocks noChangeShapeType="1"/>
              </p:cNvSpPr>
              <p:nvPr/>
            </p:nvSpPr>
            <p:spPr bwMode="auto">
              <a:xfrm>
                <a:off x="3490" y="2338"/>
                <a:ext cx="0" cy="1092"/>
              </a:xfrm>
              <a:prstGeom prst="line">
                <a:avLst/>
              </a:prstGeom>
              <a:noFill/>
              <a:ln w="12700">
                <a:solidFill>
                  <a:srgbClr val="FF00FF"/>
                </a:solidFill>
                <a:prstDash val="lgDash"/>
                <a:round/>
                <a:headEnd/>
                <a:tailEnd/>
              </a:ln>
            </p:spPr>
            <p:txBody>
              <a:bodyPr/>
              <a:lstStyle/>
              <a:p>
                <a:endParaRPr lang="zh-CN" altLang="en-US"/>
              </a:p>
            </p:txBody>
          </p:sp>
          <p:graphicFrame>
            <p:nvGraphicFramePr>
              <p:cNvPr id="7185" name="Object 15"/>
              <p:cNvGraphicFramePr>
                <a:graphicFrameLocks noChangeAspect="1"/>
              </p:cNvGraphicFramePr>
              <p:nvPr/>
            </p:nvGraphicFramePr>
            <p:xfrm>
              <a:off x="1571" y="3496"/>
              <a:ext cx="286" cy="239"/>
            </p:xfrm>
            <a:graphic>
              <a:graphicData uri="http://schemas.openxmlformats.org/presentationml/2006/ole">
                <p:oleObj spid="_x0000_s280603" name="公式" r:id="rId6" imgW="253780" imgH="215713" progId="Equation.3">
                  <p:embed/>
                </p:oleObj>
              </a:graphicData>
            </a:graphic>
          </p:graphicFrame>
          <p:sp>
            <p:nvSpPr>
              <p:cNvPr id="7258" name="Line 16"/>
              <p:cNvSpPr>
                <a:spLocks noChangeShapeType="1"/>
              </p:cNvSpPr>
              <p:nvPr/>
            </p:nvSpPr>
            <p:spPr bwMode="auto">
              <a:xfrm>
                <a:off x="1000" y="2871"/>
                <a:ext cx="356" cy="0"/>
              </a:xfrm>
              <a:prstGeom prst="line">
                <a:avLst/>
              </a:prstGeom>
              <a:noFill/>
              <a:ln w="12700">
                <a:solidFill>
                  <a:schemeClr val="tx1"/>
                </a:solidFill>
                <a:round/>
                <a:headEnd/>
                <a:tailEnd/>
              </a:ln>
            </p:spPr>
            <p:txBody>
              <a:bodyPr/>
              <a:lstStyle/>
              <a:p>
                <a:endParaRPr lang="zh-CN" altLang="en-US"/>
              </a:p>
            </p:txBody>
          </p:sp>
          <p:sp>
            <p:nvSpPr>
              <p:cNvPr id="7259" name="Line 17"/>
              <p:cNvSpPr>
                <a:spLocks noChangeShapeType="1"/>
              </p:cNvSpPr>
              <p:nvPr/>
            </p:nvSpPr>
            <p:spPr bwMode="auto">
              <a:xfrm>
                <a:off x="1000" y="2871"/>
                <a:ext cx="0" cy="1016"/>
              </a:xfrm>
              <a:prstGeom prst="line">
                <a:avLst/>
              </a:prstGeom>
              <a:noFill/>
              <a:ln w="12700">
                <a:solidFill>
                  <a:schemeClr val="tx1"/>
                </a:solidFill>
                <a:round/>
                <a:headEnd/>
                <a:tailEnd/>
              </a:ln>
            </p:spPr>
            <p:txBody>
              <a:bodyPr/>
              <a:lstStyle/>
              <a:p>
                <a:endParaRPr lang="zh-CN" altLang="en-US"/>
              </a:p>
            </p:txBody>
          </p:sp>
          <p:sp>
            <p:nvSpPr>
              <p:cNvPr id="7260" name="Line 18"/>
              <p:cNvSpPr>
                <a:spLocks noChangeShapeType="1"/>
              </p:cNvSpPr>
              <p:nvPr/>
            </p:nvSpPr>
            <p:spPr bwMode="auto">
              <a:xfrm>
                <a:off x="1000" y="3887"/>
                <a:ext cx="661" cy="0"/>
              </a:xfrm>
              <a:prstGeom prst="line">
                <a:avLst/>
              </a:prstGeom>
              <a:noFill/>
              <a:ln w="12700">
                <a:solidFill>
                  <a:schemeClr val="tx1"/>
                </a:solidFill>
                <a:round/>
                <a:headEnd/>
                <a:tailEnd/>
              </a:ln>
            </p:spPr>
            <p:txBody>
              <a:bodyPr/>
              <a:lstStyle/>
              <a:p>
                <a:endParaRPr lang="zh-CN" altLang="en-US"/>
              </a:p>
            </p:txBody>
          </p:sp>
          <p:grpSp>
            <p:nvGrpSpPr>
              <p:cNvPr id="4" name="Group 19"/>
              <p:cNvGrpSpPr>
                <a:grpSpLocks/>
              </p:cNvGrpSpPr>
              <p:nvPr/>
            </p:nvGrpSpPr>
            <p:grpSpPr bwMode="auto">
              <a:xfrm rot="5400000">
                <a:off x="1560" y="3837"/>
                <a:ext cx="304" cy="102"/>
                <a:chOff x="112" y="3074"/>
                <a:chExt cx="304" cy="102"/>
              </a:xfrm>
            </p:grpSpPr>
            <p:sp>
              <p:nvSpPr>
                <p:cNvPr id="7272" name="Line 20"/>
                <p:cNvSpPr>
                  <a:spLocks noChangeShapeType="1"/>
                </p:cNvSpPr>
                <p:nvPr/>
              </p:nvSpPr>
              <p:spPr bwMode="auto">
                <a:xfrm>
                  <a:off x="187" y="3176"/>
                  <a:ext cx="155" cy="0"/>
                </a:xfrm>
                <a:prstGeom prst="line">
                  <a:avLst/>
                </a:prstGeom>
                <a:noFill/>
                <a:ln w="38100">
                  <a:solidFill>
                    <a:srgbClr val="FF00FF"/>
                  </a:solidFill>
                  <a:round/>
                  <a:headEnd/>
                  <a:tailEnd/>
                </a:ln>
              </p:spPr>
              <p:txBody>
                <a:bodyPr/>
                <a:lstStyle/>
                <a:p>
                  <a:endParaRPr lang="zh-CN" altLang="en-US"/>
                </a:p>
              </p:txBody>
            </p:sp>
            <p:sp>
              <p:nvSpPr>
                <p:cNvPr id="7273" name="Line 21"/>
                <p:cNvSpPr>
                  <a:spLocks noChangeShapeType="1"/>
                </p:cNvSpPr>
                <p:nvPr/>
              </p:nvSpPr>
              <p:spPr bwMode="auto">
                <a:xfrm>
                  <a:off x="112" y="3074"/>
                  <a:ext cx="304" cy="0"/>
                </a:xfrm>
                <a:prstGeom prst="line">
                  <a:avLst/>
                </a:prstGeom>
                <a:noFill/>
                <a:ln w="38100">
                  <a:solidFill>
                    <a:srgbClr val="FF00FF"/>
                  </a:solidFill>
                  <a:round/>
                  <a:headEnd/>
                  <a:tailEnd/>
                </a:ln>
              </p:spPr>
              <p:txBody>
                <a:bodyPr/>
                <a:lstStyle/>
                <a:p>
                  <a:endParaRPr lang="zh-CN" altLang="en-US"/>
                </a:p>
              </p:txBody>
            </p:sp>
          </p:grpSp>
          <p:grpSp>
            <p:nvGrpSpPr>
              <p:cNvPr id="5" name="Group 22"/>
              <p:cNvGrpSpPr>
                <a:grpSpLocks/>
              </p:cNvGrpSpPr>
              <p:nvPr/>
            </p:nvGrpSpPr>
            <p:grpSpPr bwMode="auto">
              <a:xfrm rot="5400000">
                <a:off x="3591" y="3836"/>
                <a:ext cx="304" cy="102"/>
                <a:chOff x="112" y="3074"/>
                <a:chExt cx="304" cy="102"/>
              </a:xfrm>
            </p:grpSpPr>
            <p:sp>
              <p:nvSpPr>
                <p:cNvPr id="7270" name="Line 23"/>
                <p:cNvSpPr>
                  <a:spLocks noChangeShapeType="1"/>
                </p:cNvSpPr>
                <p:nvPr/>
              </p:nvSpPr>
              <p:spPr bwMode="auto">
                <a:xfrm>
                  <a:off x="187" y="3176"/>
                  <a:ext cx="155" cy="0"/>
                </a:xfrm>
                <a:prstGeom prst="line">
                  <a:avLst/>
                </a:prstGeom>
                <a:noFill/>
                <a:ln w="38100">
                  <a:solidFill>
                    <a:srgbClr val="FF00FF"/>
                  </a:solidFill>
                  <a:round/>
                  <a:headEnd/>
                  <a:tailEnd/>
                </a:ln>
              </p:spPr>
              <p:txBody>
                <a:bodyPr/>
                <a:lstStyle/>
                <a:p>
                  <a:endParaRPr lang="zh-CN" altLang="en-US"/>
                </a:p>
              </p:txBody>
            </p:sp>
            <p:sp>
              <p:nvSpPr>
                <p:cNvPr id="7271" name="Line 24"/>
                <p:cNvSpPr>
                  <a:spLocks noChangeShapeType="1"/>
                </p:cNvSpPr>
                <p:nvPr/>
              </p:nvSpPr>
              <p:spPr bwMode="auto">
                <a:xfrm>
                  <a:off x="112" y="3074"/>
                  <a:ext cx="304" cy="0"/>
                </a:xfrm>
                <a:prstGeom prst="line">
                  <a:avLst/>
                </a:prstGeom>
                <a:noFill/>
                <a:ln w="38100">
                  <a:solidFill>
                    <a:srgbClr val="FF00FF"/>
                  </a:solidFill>
                  <a:round/>
                  <a:headEnd/>
                  <a:tailEnd/>
                </a:ln>
              </p:spPr>
              <p:txBody>
                <a:bodyPr/>
                <a:lstStyle/>
                <a:p>
                  <a:endParaRPr lang="zh-CN" altLang="en-US"/>
                </a:p>
              </p:txBody>
            </p:sp>
          </p:grpSp>
          <p:sp>
            <p:nvSpPr>
              <p:cNvPr id="7263" name="Line 25"/>
              <p:cNvSpPr>
                <a:spLocks noChangeShapeType="1"/>
              </p:cNvSpPr>
              <p:nvPr/>
            </p:nvSpPr>
            <p:spPr bwMode="auto">
              <a:xfrm>
                <a:off x="3794" y="3887"/>
                <a:ext cx="940" cy="0"/>
              </a:xfrm>
              <a:prstGeom prst="line">
                <a:avLst/>
              </a:prstGeom>
              <a:noFill/>
              <a:ln w="12700">
                <a:solidFill>
                  <a:schemeClr val="tx1"/>
                </a:solidFill>
                <a:round/>
                <a:headEnd/>
                <a:tailEnd/>
              </a:ln>
            </p:spPr>
            <p:txBody>
              <a:bodyPr/>
              <a:lstStyle/>
              <a:p>
                <a:endParaRPr lang="zh-CN" altLang="en-US"/>
              </a:p>
            </p:txBody>
          </p:sp>
          <p:sp>
            <p:nvSpPr>
              <p:cNvPr id="7264" name="Line 26"/>
              <p:cNvSpPr>
                <a:spLocks noChangeShapeType="1"/>
              </p:cNvSpPr>
              <p:nvPr/>
            </p:nvSpPr>
            <p:spPr bwMode="auto">
              <a:xfrm>
                <a:off x="4734" y="2871"/>
                <a:ext cx="0" cy="1016"/>
              </a:xfrm>
              <a:prstGeom prst="line">
                <a:avLst/>
              </a:prstGeom>
              <a:noFill/>
              <a:ln w="12700">
                <a:solidFill>
                  <a:schemeClr val="tx1"/>
                </a:solidFill>
                <a:round/>
                <a:headEnd/>
                <a:tailEnd/>
              </a:ln>
            </p:spPr>
            <p:txBody>
              <a:bodyPr/>
              <a:lstStyle/>
              <a:p>
                <a:endParaRPr lang="zh-CN" altLang="en-US"/>
              </a:p>
            </p:txBody>
          </p:sp>
          <p:sp>
            <p:nvSpPr>
              <p:cNvPr id="7265" name="Line 27"/>
              <p:cNvSpPr>
                <a:spLocks noChangeShapeType="1"/>
              </p:cNvSpPr>
              <p:nvPr/>
            </p:nvSpPr>
            <p:spPr bwMode="auto">
              <a:xfrm>
                <a:off x="4378" y="2871"/>
                <a:ext cx="356" cy="0"/>
              </a:xfrm>
              <a:prstGeom prst="line">
                <a:avLst/>
              </a:prstGeom>
              <a:noFill/>
              <a:ln w="12700">
                <a:solidFill>
                  <a:schemeClr val="tx1"/>
                </a:solidFill>
                <a:round/>
                <a:headEnd/>
                <a:tailEnd/>
              </a:ln>
            </p:spPr>
            <p:txBody>
              <a:bodyPr/>
              <a:lstStyle/>
              <a:p>
                <a:endParaRPr lang="zh-CN" altLang="en-US"/>
              </a:p>
            </p:txBody>
          </p:sp>
          <p:sp>
            <p:nvSpPr>
              <p:cNvPr id="7266" name="Rectangle 28"/>
              <p:cNvSpPr>
                <a:spLocks noChangeArrowheads="1"/>
              </p:cNvSpPr>
              <p:nvPr/>
            </p:nvSpPr>
            <p:spPr bwMode="auto">
              <a:xfrm>
                <a:off x="949" y="3238"/>
                <a:ext cx="107" cy="268"/>
              </a:xfrm>
              <a:prstGeom prst="rect">
                <a:avLst/>
              </a:prstGeom>
              <a:solidFill>
                <a:schemeClr val="bg1"/>
              </a:solidFill>
              <a:ln w="25400" algn="ctr">
                <a:solidFill>
                  <a:srgbClr val="3366FF"/>
                </a:solidFill>
                <a:miter lim="800000"/>
                <a:headEnd/>
                <a:tailEnd/>
              </a:ln>
            </p:spPr>
            <p:txBody>
              <a:bodyPr wrap="none" anchor="ctr"/>
              <a:lstStyle/>
              <a:p>
                <a:endParaRPr lang="zh-CN" altLang="en-US"/>
              </a:p>
            </p:txBody>
          </p:sp>
          <p:sp>
            <p:nvSpPr>
              <p:cNvPr id="7267" name="Rectangle 29"/>
              <p:cNvSpPr>
                <a:spLocks noChangeArrowheads="1"/>
              </p:cNvSpPr>
              <p:nvPr/>
            </p:nvSpPr>
            <p:spPr bwMode="auto">
              <a:xfrm>
                <a:off x="4678" y="3238"/>
                <a:ext cx="107" cy="268"/>
              </a:xfrm>
              <a:prstGeom prst="rect">
                <a:avLst/>
              </a:prstGeom>
              <a:solidFill>
                <a:schemeClr val="bg1"/>
              </a:solidFill>
              <a:ln w="25400" algn="ctr">
                <a:solidFill>
                  <a:srgbClr val="3366FF"/>
                </a:solidFill>
                <a:miter lim="800000"/>
                <a:headEnd/>
                <a:tailEnd/>
              </a:ln>
            </p:spPr>
            <p:txBody>
              <a:bodyPr wrap="none" anchor="ctr"/>
              <a:lstStyle/>
              <a:p>
                <a:endParaRPr lang="zh-CN" altLang="en-US"/>
              </a:p>
            </p:txBody>
          </p:sp>
          <p:sp>
            <p:nvSpPr>
              <p:cNvPr id="7268" name="Line 30"/>
              <p:cNvSpPr>
                <a:spLocks noChangeShapeType="1"/>
              </p:cNvSpPr>
              <p:nvPr/>
            </p:nvSpPr>
            <p:spPr bwMode="auto">
              <a:xfrm>
                <a:off x="2829" y="3532"/>
                <a:ext cx="0" cy="355"/>
              </a:xfrm>
              <a:prstGeom prst="line">
                <a:avLst/>
              </a:prstGeom>
              <a:noFill/>
              <a:ln w="12700">
                <a:solidFill>
                  <a:schemeClr val="tx1"/>
                </a:solidFill>
                <a:round/>
                <a:headEnd/>
                <a:tailEnd/>
              </a:ln>
            </p:spPr>
            <p:txBody>
              <a:bodyPr/>
              <a:lstStyle/>
              <a:p>
                <a:endParaRPr lang="zh-CN" altLang="en-US"/>
              </a:p>
            </p:txBody>
          </p:sp>
          <p:sp>
            <p:nvSpPr>
              <p:cNvPr id="7269" name="Oval 31"/>
              <p:cNvSpPr>
                <a:spLocks noChangeArrowheads="1"/>
              </p:cNvSpPr>
              <p:nvPr/>
            </p:nvSpPr>
            <p:spPr bwMode="auto">
              <a:xfrm>
                <a:off x="2787" y="3845"/>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graphicFrame>
            <p:nvGraphicFramePr>
              <p:cNvPr id="7186" name="Object 32"/>
              <p:cNvGraphicFramePr>
                <a:graphicFrameLocks noChangeAspect="1"/>
              </p:cNvGraphicFramePr>
              <p:nvPr/>
            </p:nvGraphicFramePr>
            <p:xfrm>
              <a:off x="3603" y="3489"/>
              <a:ext cx="285" cy="253"/>
            </p:xfrm>
            <a:graphic>
              <a:graphicData uri="http://schemas.openxmlformats.org/presentationml/2006/ole">
                <p:oleObj spid="_x0000_s280604" name="公式" r:id="rId7" imgW="253890" imgH="228501" progId="Equation.3">
                  <p:embed/>
                </p:oleObj>
              </a:graphicData>
            </a:graphic>
          </p:graphicFrame>
          <p:graphicFrame>
            <p:nvGraphicFramePr>
              <p:cNvPr id="7187" name="Object 33"/>
              <p:cNvGraphicFramePr>
                <a:graphicFrameLocks noChangeAspect="1"/>
              </p:cNvGraphicFramePr>
              <p:nvPr/>
            </p:nvGraphicFramePr>
            <p:xfrm>
              <a:off x="1228" y="2897"/>
              <a:ext cx="128" cy="155"/>
            </p:xfrm>
            <a:graphic>
              <a:graphicData uri="http://schemas.openxmlformats.org/presentationml/2006/ole">
                <p:oleObj spid="_x0000_s280605" name="公式" r:id="rId8" imgW="114201" imgH="139579" progId="Equation.3">
                  <p:embed/>
                </p:oleObj>
              </a:graphicData>
            </a:graphic>
          </p:graphicFrame>
          <p:graphicFrame>
            <p:nvGraphicFramePr>
              <p:cNvPr id="7188" name="Object 34"/>
              <p:cNvGraphicFramePr>
                <a:graphicFrameLocks noChangeAspect="1"/>
              </p:cNvGraphicFramePr>
              <p:nvPr/>
            </p:nvGraphicFramePr>
            <p:xfrm>
              <a:off x="2677" y="3533"/>
              <a:ext cx="142" cy="198"/>
            </p:xfrm>
            <a:graphic>
              <a:graphicData uri="http://schemas.openxmlformats.org/presentationml/2006/ole">
                <p:oleObj spid="_x0000_s280606" name="公式" r:id="rId9" imgW="126725" imgH="177415" progId="Equation.3">
                  <p:embed/>
                </p:oleObj>
              </a:graphicData>
            </a:graphic>
          </p:graphicFrame>
          <p:graphicFrame>
            <p:nvGraphicFramePr>
              <p:cNvPr id="7189" name="Object 35"/>
              <p:cNvGraphicFramePr>
                <a:graphicFrameLocks noChangeAspect="1"/>
              </p:cNvGraphicFramePr>
              <p:nvPr/>
            </p:nvGraphicFramePr>
            <p:xfrm>
              <a:off x="4379" y="2897"/>
              <a:ext cx="128" cy="155"/>
            </p:xfrm>
            <a:graphic>
              <a:graphicData uri="http://schemas.openxmlformats.org/presentationml/2006/ole">
                <p:oleObj spid="_x0000_s280607" name="公式" r:id="rId10" imgW="114201" imgH="139579" progId="Equation.3">
                  <p:embed/>
                </p:oleObj>
              </a:graphicData>
            </a:graphic>
          </p:graphicFrame>
          <p:graphicFrame>
            <p:nvGraphicFramePr>
              <p:cNvPr id="7190" name="Object 36"/>
              <p:cNvGraphicFramePr>
                <a:graphicFrameLocks noChangeAspect="1"/>
              </p:cNvGraphicFramePr>
              <p:nvPr/>
            </p:nvGraphicFramePr>
            <p:xfrm>
              <a:off x="1497" y="2356"/>
              <a:ext cx="187" cy="197"/>
            </p:xfrm>
            <a:graphic>
              <a:graphicData uri="http://schemas.openxmlformats.org/presentationml/2006/ole">
                <p:oleObj spid="_x0000_s280608" name="公式" r:id="rId11" imgW="164814" imgH="177492" progId="Equation.3">
                  <p:embed/>
                </p:oleObj>
              </a:graphicData>
            </a:graphic>
          </p:graphicFrame>
          <p:graphicFrame>
            <p:nvGraphicFramePr>
              <p:cNvPr id="7191" name="Object 37"/>
              <p:cNvGraphicFramePr>
                <a:graphicFrameLocks noChangeAspect="1"/>
              </p:cNvGraphicFramePr>
              <p:nvPr/>
            </p:nvGraphicFramePr>
            <p:xfrm>
              <a:off x="2718" y="2383"/>
              <a:ext cx="158" cy="183"/>
            </p:xfrm>
            <a:graphic>
              <a:graphicData uri="http://schemas.openxmlformats.org/presentationml/2006/ole">
                <p:oleObj spid="_x0000_s280609" name="公式" r:id="rId12" imgW="139579" imgH="164957" progId="Equation.3">
                  <p:embed/>
                </p:oleObj>
              </a:graphicData>
            </a:graphic>
          </p:graphicFrame>
          <p:graphicFrame>
            <p:nvGraphicFramePr>
              <p:cNvPr id="7192" name="Object 38"/>
              <p:cNvGraphicFramePr>
                <a:graphicFrameLocks noChangeAspect="1"/>
              </p:cNvGraphicFramePr>
              <p:nvPr/>
            </p:nvGraphicFramePr>
            <p:xfrm>
              <a:off x="4052" y="2356"/>
              <a:ext cx="186" cy="197"/>
            </p:xfrm>
            <a:graphic>
              <a:graphicData uri="http://schemas.openxmlformats.org/presentationml/2006/ole">
                <p:oleObj spid="_x0000_s280610" name="公式" r:id="rId13" imgW="164814" imgH="177492" progId="Equation.3">
                  <p:embed/>
                </p:oleObj>
              </a:graphicData>
            </a:graphic>
          </p:graphicFrame>
          <p:graphicFrame>
            <p:nvGraphicFramePr>
              <p:cNvPr id="7193" name="Object 39"/>
              <p:cNvGraphicFramePr>
                <a:graphicFrameLocks noChangeAspect="1"/>
              </p:cNvGraphicFramePr>
              <p:nvPr/>
            </p:nvGraphicFramePr>
            <p:xfrm>
              <a:off x="727" y="3245"/>
              <a:ext cx="215" cy="253"/>
            </p:xfrm>
            <a:graphic>
              <a:graphicData uri="http://schemas.openxmlformats.org/presentationml/2006/ole">
                <p:oleObj spid="_x0000_s280611" name="公式" r:id="rId14" imgW="190500" imgH="228600" progId="Equation.3">
                  <p:embed/>
                </p:oleObj>
              </a:graphicData>
            </a:graphic>
          </p:graphicFrame>
          <p:graphicFrame>
            <p:nvGraphicFramePr>
              <p:cNvPr id="7194" name="Object 40"/>
              <p:cNvGraphicFramePr>
                <a:graphicFrameLocks noChangeAspect="1"/>
              </p:cNvGraphicFramePr>
              <p:nvPr/>
            </p:nvGraphicFramePr>
            <p:xfrm>
              <a:off x="4792" y="3252"/>
              <a:ext cx="215" cy="253"/>
            </p:xfrm>
            <a:graphic>
              <a:graphicData uri="http://schemas.openxmlformats.org/presentationml/2006/ole">
                <p:oleObj spid="_x0000_s280612" name="公式" r:id="rId15" imgW="190500" imgH="228600" progId="Equation.3">
                  <p:embed/>
                </p:oleObj>
              </a:graphicData>
            </a:graphic>
          </p:graphicFrame>
        </p:grpSp>
        <p:grpSp>
          <p:nvGrpSpPr>
            <p:cNvPr id="6" name="Group 41"/>
            <p:cNvGrpSpPr>
              <a:grpSpLocks/>
            </p:cNvGrpSpPr>
            <p:nvPr/>
          </p:nvGrpSpPr>
          <p:grpSpPr bwMode="auto">
            <a:xfrm>
              <a:off x="541" y="853"/>
              <a:ext cx="354" cy="233"/>
              <a:chOff x="441" y="860"/>
              <a:chExt cx="356" cy="284"/>
            </a:xfrm>
          </p:grpSpPr>
          <p:sp>
            <p:nvSpPr>
              <p:cNvPr id="7248" name="Line 42"/>
              <p:cNvSpPr>
                <a:spLocks noChangeShapeType="1"/>
              </p:cNvSpPr>
              <p:nvPr/>
            </p:nvSpPr>
            <p:spPr bwMode="auto">
              <a:xfrm flipH="1">
                <a:off x="441" y="1144"/>
                <a:ext cx="356" cy="0"/>
              </a:xfrm>
              <a:prstGeom prst="line">
                <a:avLst/>
              </a:prstGeom>
              <a:noFill/>
              <a:ln w="12700">
                <a:solidFill>
                  <a:schemeClr val="tx1"/>
                </a:solidFill>
                <a:round/>
                <a:headEnd/>
                <a:tailEnd type="triangle" w="med" len="lg"/>
              </a:ln>
            </p:spPr>
            <p:txBody>
              <a:bodyPr/>
              <a:lstStyle/>
              <a:p>
                <a:endParaRPr lang="zh-CN" altLang="en-US"/>
              </a:p>
            </p:txBody>
          </p:sp>
          <p:graphicFrame>
            <p:nvGraphicFramePr>
              <p:cNvPr id="7184" name="Object 43"/>
              <p:cNvGraphicFramePr>
                <a:graphicFrameLocks noChangeAspect="1"/>
              </p:cNvGraphicFramePr>
              <p:nvPr/>
            </p:nvGraphicFramePr>
            <p:xfrm>
              <a:off x="500" y="860"/>
              <a:ext cx="256" cy="284"/>
            </p:xfrm>
            <a:graphic>
              <a:graphicData uri="http://schemas.openxmlformats.org/presentationml/2006/ole">
                <p:oleObj spid="_x0000_s280613" name="公式" r:id="rId16" imgW="190335" imgH="215713" progId="Equation.3">
                  <p:embed/>
                </p:oleObj>
              </a:graphicData>
            </a:graphic>
          </p:graphicFrame>
        </p:grpSp>
        <p:grpSp>
          <p:nvGrpSpPr>
            <p:cNvPr id="7" name="Group 44"/>
            <p:cNvGrpSpPr>
              <a:grpSpLocks/>
            </p:cNvGrpSpPr>
            <p:nvPr/>
          </p:nvGrpSpPr>
          <p:grpSpPr bwMode="auto">
            <a:xfrm>
              <a:off x="2868" y="1917"/>
              <a:ext cx="263" cy="293"/>
              <a:chOff x="2829" y="2312"/>
              <a:chExt cx="264" cy="356"/>
            </a:xfrm>
          </p:grpSpPr>
          <p:sp>
            <p:nvSpPr>
              <p:cNvPr id="7247" name="Line 45"/>
              <p:cNvSpPr>
                <a:spLocks noChangeShapeType="1"/>
              </p:cNvSpPr>
              <p:nvPr/>
            </p:nvSpPr>
            <p:spPr bwMode="auto">
              <a:xfrm rot="5400000" flipH="1">
                <a:off x="2651" y="2490"/>
                <a:ext cx="356" cy="0"/>
              </a:xfrm>
              <a:prstGeom prst="line">
                <a:avLst/>
              </a:prstGeom>
              <a:noFill/>
              <a:ln w="12700">
                <a:solidFill>
                  <a:schemeClr val="tx1"/>
                </a:solidFill>
                <a:round/>
                <a:headEnd/>
                <a:tailEnd type="triangle" w="med" len="lg"/>
              </a:ln>
            </p:spPr>
            <p:txBody>
              <a:bodyPr/>
              <a:lstStyle/>
              <a:p>
                <a:endParaRPr lang="zh-CN" altLang="en-US"/>
              </a:p>
            </p:txBody>
          </p:sp>
          <p:graphicFrame>
            <p:nvGraphicFramePr>
              <p:cNvPr id="7183" name="Object 46"/>
              <p:cNvGraphicFramePr>
                <a:graphicFrameLocks noChangeAspect="1"/>
              </p:cNvGraphicFramePr>
              <p:nvPr/>
            </p:nvGraphicFramePr>
            <p:xfrm>
              <a:off x="2837" y="2359"/>
              <a:ext cx="256" cy="284"/>
            </p:xfrm>
            <a:graphic>
              <a:graphicData uri="http://schemas.openxmlformats.org/presentationml/2006/ole">
                <p:oleObj spid="_x0000_s280614" name="公式" r:id="rId17" imgW="190335" imgH="215713" progId="Equation.3">
                  <p:embed/>
                </p:oleObj>
              </a:graphicData>
            </a:graphic>
          </p:graphicFrame>
        </p:grpSp>
        <p:grpSp>
          <p:nvGrpSpPr>
            <p:cNvPr id="8" name="Group 48"/>
            <p:cNvGrpSpPr>
              <a:grpSpLocks/>
            </p:cNvGrpSpPr>
            <p:nvPr/>
          </p:nvGrpSpPr>
          <p:grpSpPr bwMode="auto">
            <a:xfrm>
              <a:off x="1300" y="560"/>
              <a:ext cx="2932" cy="1064"/>
              <a:chOff x="1229" y="636"/>
              <a:chExt cx="2946" cy="1295"/>
            </a:xfrm>
          </p:grpSpPr>
          <p:sp>
            <p:nvSpPr>
              <p:cNvPr id="7232" name="Oval 49"/>
              <p:cNvSpPr>
                <a:spLocks noChangeArrowheads="1"/>
              </p:cNvSpPr>
              <p:nvPr/>
            </p:nvSpPr>
            <p:spPr bwMode="auto">
              <a:xfrm>
                <a:off x="3109" y="915"/>
                <a:ext cx="50" cy="51"/>
              </a:xfrm>
              <a:prstGeom prst="ellipse">
                <a:avLst/>
              </a:prstGeom>
              <a:solidFill>
                <a:schemeClr val="tx1"/>
              </a:solidFill>
              <a:ln w="12700" algn="ctr">
                <a:solidFill>
                  <a:schemeClr val="tx1"/>
                </a:solidFill>
                <a:round/>
                <a:headEnd/>
                <a:tailEnd/>
              </a:ln>
            </p:spPr>
            <p:txBody>
              <a:bodyPr wrap="none" anchor="ctr"/>
              <a:lstStyle/>
              <a:p>
                <a:endParaRPr lang="zh-CN" altLang="en-US"/>
              </a:p>
            </p:txBody>
          </p:sp>
          <p:sp>
            <p:nvSpPr>
              <p:cNvPr id="7233" name="Oval 50"/>
              <p:cNvSpPr>
                <a:spLocks noChangeArrowheads="1"/>
              </p:cNvSpPr>
              <p:nvPr/>
            </p:nvSpPr>
            <p:spPr bwMode="auto">
              <a:xfrm>
                <a:off x="3109" y="1042"/>
                <a:ext cx="50" cy="51"/>
              </a:xfrm>
              <a:prstGeom prst="ellipse">
                <a:avLst/>
              </a:prstGeom>
              <a:solidFill>
                <a:schemeClr val="tx1"/>
              </a:solidFill>
              <a:ln w="12700" algn="ctr">
                <a:solidFill>
                  <a:schemeClr val="tx1"/>
                </a:solidFill>
                <a:round/>
                <a:headEnd/>
                <a:tailEnd/>
              </a:ln>
            </p:spPr>
            <p:txBody>
              <a:bodyPr wrap="none" anchor="ctr"/>
              <a:lstStyle/>
              <a:p>
                <a:endParaRPr lang="zh-CN" altLang="en-US"/>
              </a:p>
            </p:txBody>
          </p:sp>
          <p:sp>
            <p:nvSpPr>
              <p:cNvPr id="7234" name="Oval 51"/>
              <p:cNvSpPr>
                <a:spLocks noChangeArrowheads="1"/>
              </p:cNvSpPr>
              <p:nvPr/>
            </p:nvSpPr>
            <p:spPr bwMode="auto">
              <a:xfrm>
                <a:off x="2804" y="1169"/>
                <a:ext cx="50" cy="51"/>
              </a:xfrm>
              <a:prstGeom prst="ellipse">
                <a:avLst/>
              </a:prstGeom>
              <a:solidFill>
                <a:schemeClr val="tx1"/>
              </a:solidFill>
              <a:ln w="12700" algn="ctr">
                <a:solidFill>
                  <a:schemeClr val="tx1"/>
                </a:solidFill>
                <a:round/>
                <a:headEnd/>
                <a:tailEnd/>
              </a:ln>
            </p:spPr>
            <p:txBody>
              <a:bodyPr wrap="none" anchor="ctr"/>
              <a:lstStyle/>
              <a:p>
                <a:endParaRPr lang="zh-CN" altLang="en-US"/>
              </a:p>
            </p:txBody>
          </p:sp>
          <p:sp>
            <p:nvSpPr>
              <p:cNvPr id="7235" name="Line 52"/>
              <p:cNvSpPr>
                <a:spLocks noChangeShapeType="1"/>
              </p:cNvSpPr>
              <p:nvPr/>
            </p:nvSpPr>
            <p:spPr bwMode="auto">
              <a:xfrm>
                <a:off x="3133" y="940"/>
                <a:ext cx="661" cy="0"/>
              </a:xfrm>
              <a:prstGeom prst="line">
                <a:avLst/>
              </a:prstGeom>
              <a:noFill/>
              <a:ln w="12700">
                <a:solidFill>
                  <a:schemeClr val="tx1"/>
                </a:solidFill>
                <a:round/>
                <a:headEnd/>
                <a:tailEnd type="triangle" w="med" len="lg"/>
              </a:ln>
            </p:spPr>
            <p:txBody>
              <a:bodyPr/>
              <a:lstStyle/>
              <a:p>
                <a:endParaRPr lang="zh-CN" altLang="en-US"/>
              </a:p>
            </p:txBody>
          </p:sp>
          <p:sp>
            <p:nvSpPr>
              <p:cNvPr id="7236" name="Line 53"/>
              <p:cNvSpPr>
                <a:spLocks noChangeShapeType="1"/>
              </p:cNvSpPr>
              <p:nvPr/>
            </p:nvSpPr>
            <p:spPr bwMode="auto">
              <a:xfrm>
                <a:off x="3133" y="1067"/>
                <a:ext cx="661" cy="0"/>
              </a:xfrm>
              <a:prstGeom prst="line">
                <a:avLst/>
              </a:prstGeom>
              <a:noFill/>
              <a:ln w="12700">
                <a:solidFill>
                  <a:schemeClr val="tx1"/>
                </a:solidFill>
                <a:round/>
                <a:headEnd/>
                <a:tailEnd type="triangle" w="med" len="lg"/>
              </a:ln>
            </p:spPr>
            <p:txBody>
              <a:bodyPr/>
              <a:lstStyle/>
              <a:p>
                <a:endParaRPr lang="zh-CN" altLang="en-US"/>
              </a:p>
            </p:txBody>
          </p:sp>
          <p:sp>
            <p:nvSpPr>
              <p:cNvPr id="7237" name="Oval 54"/>
              <p:cNvSpPr>
                <a:spLocks noChangeArrowheads="1"/>
              </p:cNvSpPr>
              <p:nvPr/>
            </p:nvSpPr>
            <p:spPr bwMode="auto">
              <a:xfrm>
                <a:off x="2805" y="1703"/>
                <a:ext cx="50" cy="51"/>
              </a:xfrm>
              <a:prstGeom prst="ellipse">
                <a:avLst/>
              </a:prstGeom>
              <a:solidFill>
                <a:schemeClr val="bg1"/>
              </a:solidFill>
              <a:ln w="12700" algn="ctr">
                <a:solidFill>
                  <a:schemeClr val="tx1"/>
                </a:solidFill>
                <a:round/>
                <a:headEnd/>
                <a:tailEnd/>
              </a:ln>
            </p:spPr>
            <p:txBody>
              <a:bodyPr wrap="none" anchor="ctr"/>
              <a:lstStyle/>
              <a:p>
                <a:endParaRPr lang="zh-CN" altLang="en-US"/>
              </a:p>
            </p:txBody>
          </p:sp>
          <p:sp>
            <p:nvSpPr>
              <p:cNvPr id="7238" name="Line 55"/>
              <p:cNvSpPr>
                <a:spLocks noChangeShapeType="1"/>
              </p:cNvSpPr>
              <p:nvPr/>
            </p:nvSpPr>
            <p:spPr bwMode="auto">
              <a:xfrm rot="10800000" flipH="1" flipV="1">
                <a:off x="2831" y="1195"/>
                <a:ext cx="0" cy="508"/>
              </a:xfrm>
              <a:prstGeom prst="line">
                <a:avLst/>
              </a:prstGeom>
              <a:noFill/>
              <a:ln w="12700">
                <a:solidFill>
                  <a:schemeClr val="tx1"/>
                </a:solidFill>
                <a:round/>
                <a:headEnd/>
                <a:tailEnd type="triangle" w="med" len="lg"/>
              </a:ln>
            </p:spPr>
            <p:txBody>
              <a:bodyPr/>
              <a:lstStyle/>
              <a:p>
                <a:endParaRPr lang="zh-CN" altLang="en-US"/>
              </a:p>
            </p:txBody>
          </p:sp>
          <p:graphicFrame>
            <p:nvGraphicFramePr>
              <p:cNvPr id="7180" name="Object 56"/>
              <p:cNvGraphicFramePr>
                <a:graphicFrameLocks noChangeAspect="1"/>
              </p:cNvGraphicFramePr>
              <p:nvPr/>
            </p:nvGraphicFramePr>
            <p:xfrm>
              <a:off x="2481" y="1315"/>
              <a:ext cx="289" cy="257"/>
            </p:xfrm>
            <a:graphic>
              <a:graphicData uri="http://schemas.openxmlformats.org/presentationml/2006/ole">
                <p:oleObj spid="_x0000_s280615" name="公式" r:id="rId18" imgW="253890" imgH="228501" progId="Equation.3">
                  <p:embed/>
                </p:oleObj>
              </a:graphicData>
            </a:graphic>
          </p:graphicFrame>
          <p:sp>
            <p:nvSpPr>
              <p:cNvPr id="7239" name="AutoShape 57"/>
              <p:cNvSpPr>
                <a:spLocks noChangeArrowheads="1"/>
              </p:cNvSpPr>
              <p:nvPr/>
            </p:nvSpPr>
            <p:spPr bwMode="auto">
              <a:xfrm>
                <a:off x="2703" y="1093"/>
                <a:ext cx="254" cy="838"/>
              </a:xfrm>
              <a:prstGeom prst="upArrow">
                <a:avLst>
                  <a:gd name="adj1" fmla="val 50000"/>
                  <a:gd name="adj2" fmla="val 82480"/>
                </a:avLst>
              </a:prstGeom>
              <a:noFill/>
              <a:ln w="12700" algn="ctr">
                <a:solidFill>
                  <a:srgbClr val="339966"/>
                </a:solidFill>
                <a:miter lim="800000"/>
                <a:headEnd/>
                <a:tailEnd/>
              </a:ln>
            </p:spPr>
            <p:txBody>
              <a:bodyPr wrap="none" anchor="ctr"/>
              <a:lstStyle/>
              <a:p>
                <a:endParaRPr lang="zh-CN" altLang="en-US"/>
              </a:p>
            </p:txBody>
          </p:sp>
          <p:sp>
            <p:nvSpPr>
              <p:cNvPr id="7240" name="AutoShape 58"/>
              <p:cNvSpPr>
                <a:spLocks noChangeArrowheads="1"/>
              </p:cNvSpPr>
              <p:nvPr/>
            </p:nvSpPr>
            <p:spPr bwMode="auto">
              <a:xfrm>
                <a:off x="1229" y="636"/>
                <a:ext cx="2946" cy="813"/>
              </a:xfrm>
              <a:prstGeom prst="leftArrow">
                <a:avLst>
                  <a:gd name="adj1" fmla="val 50000"/>
                  <a:gd name="adj2" fmla="val 90590"/>
                </a:avLst>
              </a:prstGeom>
              <a:noFill/>
              <a:ln w="12700" algn="ctr">
                <a:solidFill>
                  <a:srgbClr val="3366FF"/>
                </a:solidFill>
                <a:miter lim="800000"/>
                <a:headEnd/>
                <a:tailEnd/>
              </a:ln>
            </p:spPr>
            <p:txBody>
              <a:bodyPr wrap="none" anchor="ctr"/>
              <a:lstStyle/>
              <a:p>
                <a:endParaRPr lang="zh-CN" altLang="en-US"/>
              </a:p>
            </p:txBody>
          </p:sp>
          <p:graphicFrame>
            <p:nvGraphicFramePr>
              <p:cNvPr id="7181" name="Object 59"/>
              <p:cNvGraphicFramePr>
                <a:graphicFrameLocks noChangeAspect="1"/>
              </p:cNvGraphicFramePr>
              <p:nvPr/>
            </p:nvGraphicFramePr>
            <p:xfrm>
              <a:off x="3828" y="920"/>
              <a:ext cx="289" cy="256"/>
            </p:xfrm>
            <a:graphic>
              <a:graphicData uri="http://schemas.openxmlformats.org/presentationml/2006/ole">
                <p:oleObj spid="_x0000_s280616" name="公式" r:id="rId19" imgW="253890" imgH="228501" progId="Equation.3">
                  <p:embed/>
                </p:oleObj>
              </a:graphicData>
            </a:graphic>
          </p:graphicFrame>
          <p:graphicFrame>
            <p:nvGraphicFramePr>
              <p:cNvPr id="7182" name="Object 60"/>
              <p:cNvGraphicFramePr>
                <a:graphicFrameLocks noChangeAspect="1"/>
              </p:cNvGraphicFramePr>
              <p:nvPr/>
            </p:nvGraphicFramePr>
            <p:xfrm>
              <a:off x="1414" y="909"/>
              <a:ext cx="289" cy="256"/>
            </p:xfrm>
            <a:graphic>
              <a:graphicData uri="http://schemas.openxmlformats.org/presentationml/2006/ole">
                <p:oleObj spid="_x0000_s280617" name="公式" r:id="rId20" imgW="253890" imgH="228501" progId="Equation.3">
                  <p:embed/>
                </p:oleObj>
              </a:graphicData>
            </a:graphic>
          </p:graphicFrame>
          <p:sp>
            <p:nvSpPr>
              <p:cNvPr id="7241" name="Oval 61"/>
              <p:cNvSpPr>
                <a:spLocks noChangeArrowheads="1"/>
              </p:cNvSpPr>
              <p:nvPr/>
            </p:nvSpPr>
            <p:spPr bwMode="auto">
              <a:xfrm>
                <a:off x="1713" y="915"/>
                <a:ext cx="50" cy="51"/>
              </a:xfrm>
              <a:prstGeom prst="ellipse">
                <a:avLst/>
              </a:prstGeom>
              <a:solidFill>
                <a:schemeClr val="tx1"/>
              </a:solidFill>
              <a:ln w="12700" algn="ctr">
                <a:solidFill>
                  <a:schemeClr val="tx1"/>
                </a:solidFill>
                <a:round/>
                <a:headEnd/>
                <a:tailEnd/>
              </a:ln>
            </p:spPr>
            <p:txBody>
              <a:bodyPr wrap="none" anchor="ctr"/>
              <a:lstStyle/>
              <a:p>
                <a:endParaRPr lang="zh-CN" altLang="en-US"/>
              </a:p>
            </p:txBody>
          </p:sp>
          <p:sp>
            <p:nvSpPr>
              <p:cNvPr id="7242" name="Oval 62"/>
              <p:cNvSpPr>
                <a:spLocks noChangeArrowheads="1"/>
              </p:cNvSpPr>
              <p:nvPr/>
            </p:nvSpPr>
            <p:spPr bwMode="auto">
              <a:xfrm>
                <a:off x="1713" y="1042"/>
                <a:ext cx="50" cy="51"/>
              </a:xfrm>
              <a:prstGeom prst="ellipse">
                <a:avLst/>
              </a:prstGeom>
              <a:solidFill>
                <a:schemeClr val="tx1"/>
              </a:solidFill>
              <a:ln w="12700" algn="ctr">
                <a:solidFill>
                  <a:schemeClr val="tx1"/>
                </a:solidFill>
                <a:round/>
                <a:headEnd/>
                <a:tailEnd/>
              </a:ln>
            </p:spPr>
            <p:txBody>
              <a:bodyPr wrap="none" anchor="ctr"/>
              <a:lstStyle/>
              <a:p>
                <a:endParaRPr lang="zh-CN" altLang="en-US"/>
              </a:p>
            </p:txBody>
          </p:sp>
          <p:sp>
            <p:nvSpPr>
              <p:cNvPr id="7243" name="Oval 63"/>
              <p:cNvSpPr>
                <a:spLocks noChangeArrowheads="1"/>
              </p:cNvSpPr>
              <p:nvPr/>
            </p:nvSpPr>
            <p:spPr bwMode="auto">
              <a:xfrm>
                <a:off x="1712" y="1169"/>
                <a:ext cx="50" cy="51"/>
              </a:xfrm>
              <a:prstGeom prst="ellipse">
                <a:avLst/>
              </a:prstGeom>
              <a:solidFill>
                <a:schemeClr val="tx1"/>
              </a:solidFill>
              <a:ln w="12700" algn="ctr">
                <a:solidFill>
                  <a:schemeClr val="tx1"/>
                </a:solidFill>
                <a:round/>
                <a:headEnd/>
                <a:tailEnd/>
              </a:ln>
            </p:spPr>
            <p:txBody>
              <a:bodyPr wrap="none" anchor="ctr"/>
              <a:lstStyle/>
              <a:p>
                <a:endParaRPr lang="zh-CN" altLang="en-US"/>
              </a:p>
            </p:txBody>
          </p:sp>
          <p:sp>
            <p:nvSpPr>
              <p:cNvPr id="7244" name="Line 64"/>
              <p:cNvSpPr>
                <a:spLocks noChangeShapeType="1"/>
              </p:cNvSpPr>
              <p:nvPr/>
            </p:nvSpPr>
            <p:spPr bwMode="auto">
              <a:xfrm>
                <a:off x="1737" y="940"/>
                <a:ext cx="661" cy="0"/>
              </a:xfrm>
              <a:prstGeom prst="line">
                <a:avLst/>
              </a:prstGeom>
              <a:noFill/>
              <a:ln w="12700">
                <a:solidFill>
                  <a:schemeClr val="tx1"/>
                </a:solidFill>
                <a:round/>
                <a:headEnd/>
                <a:tailEnd type="triangle" w="med" len="lg"/>
              </a:ln>
            </p:spPr>
            <p:txBody>
              <a:bodyPr/>
              <a:lstStyle/>
              <a:p>
                <a:endParaRPr lang="zh-CN" altLang="en-US"/>
              </a:p>
            </p:txBody>
          </p:sp>
          <p:sp>
            <p:nvSpPr>
              <p:cNvPr id="7245" name="Line 65"/>
              <p:cNvSpPr>
                <a:spLocks noChangeShapeType="1"/>
              </p:cNvSpPr>
              <p:nvPr/>
            </p:nvSpPr>
            <p:spPr bwMode="auto">
              <a:xfrm>
                <a:off x="1737" y="1067"/>
                <a:ext cx="661" cy="0"/>
              </a:xfrm>
              <a:prstGeom prst="line">
                <a:avLst/>
              </a:prstGeom>
              <a:noFill/>
              <a:ln w="12700">
                <a:solidFill>
                  <a:schemeClr val="tx1"/>
                </a:solidFill>
                <a:round/>
                <a:headEnd/>
                <a:tailEnd type="triangle" w="med" len="lg"/>
              </a:ln>
            </p:spPr>
            <p:txBody>
              <a:bodyPr/>
              <a:lstStyle/>
              <a:p>
                <a:endParaRPr lang="zh-CN" altLang="en-US"/>
              </a:p>
            </p:txBody>
          </p:sp>
          <p:sp>
            <p:nvSpPr>
              <p:cNvPr id="7246" name="Line 66"/>
              <p:cNvSpPr>
                <a:spLocks noChangeShapeType="1"/>
              </p:cNvSpPr>
              <p:nvPr/>
            </p:nvSpPr>
            <p:spPr bwMode="auto">
              <a:xfrm>
                <a:off x="1737" y="1195"/>
                <a:ext cx="661" cy="0"/>
              </a:xfrm>
              <a:prstGeom prst="line">
                <a:avLst/>
              </a:prstGeom>
              <a:noFill/>
              <a:ln w="12700">
                <a:solidFill>
                  <a:schemeClr val="tx1"/>
                </a:solidFill>
                <a:round/>
                <a:headEnd/>
                <a:tailEnd type="triangle" w="med" len="lg"/>
              </a:ln>
            </p:spPr>
            <p:txBody>
              <a:bodyPr/>
              <a:lstStyle/>
              <a:p>
                <a:endParaRPr lang="zh-CN" altLang="en-US"/>
              </a:p>
            </p:txBody>
          </p:sp>
        </p:grpSp>
        <p:grpSp>
          <p:nvGrpSpPr>
            <p:cNvPr id="9" name="Group 67"/>
            <p:cNvGrpSpPr>
              <a:grpSpLocks/>
            </p:cNvGrpSpPr>
            <p:nvPr/>
          </p:nvGrpSpPr>
          <p:grpSpPr bwMode="auto">
            <a:xfrm>
              <a:off x="2994" y="1249"/>
              <a:ext cx="1289" cy="355"/>
              <a:chOff x="2931" y="1474"/>
              <a:chExt cx="1295" cy="432"/>
            </a:xfrm>
          </p:grpSpPr>
          <p:sp>
            <p:nvSpPr>
              <p:cNvPr id="7227" name="AutoShape 68"/>
              <p:cNvSpPr>
                <a:spLocks noChangeArrowheads="1"/>
              </p:cNvSpPr>
              <p:nvPr/>
            </p:nvSpPr>
            <p:spPr bwMode="auto">
              <a:xfrm>
                <a:off x="2931" y="1474"/>
                <a:ext cx="1295" cy="432"/>
              </a:xfrm>
              <a:prstGeom prst="leftArrow">
                <a:avLst>
                  <a:gd name="adj1" fmla="val 50000"/>
                  <a:gd name="adj2" fmla="val 74942"/>
                </a:avLst>
              </a:prstGeom>
              <a:noFill/>
              <a:ln w="12700" algn="ctr">
                <a:solidFill>
                  <a:srgbClr val="FF9900"/>
                </a:solidFill>
                <a:miter lim="800000"/>
                <a:headEnd/>
                <a:tailEnd/>
              </a:ln>
            </p:spPr>
            <p:txBody>
              <a:bodyPr wrap="none" anchor="ctr"/>
              <a:lstStyle/>
              <a:p>
                <a:endParaRPr lang="zh-CN" altLang="en-US"/>
              </a:p>
            </p:txBody>
          </p:sp>
          <p:sp>
            <p:nvSpPr>
              <p:cNvPr id="7228" name="Oval 69"/>
              <p:cNvSpPr>
                <a:spLocks noChangeArrowheads="1"/>
              </p:cNvSpPr>
              <p:nvPr/>
            </p:nvSpPr>
            <p:spPr bwMode="auto">
              <a:xfrm>
                <a:off x="3135" y="1627"/>
                <a:ext cx="50" cy="51"/>
              </a:xfrm>
              <a:prstGeom prst="ellipse">
                <a:avLst/>
              </a:prstGeom>
              <a:solidFill>
                <a:schemeClr val="tx1"/>
              </a:solidFill>
              <a:ln w="12700" algn="ctr">
                <a:solidFill>
                  <a:schemeClr val="tx1"/>
                </a:solidFill>
                <a:round/>
                <a:headEnd/>
                <a:tailEnd/>
              </a:ln>
            </p:spPr>
            <p:txBody>
              <a:bodyPr wrap="none" anchor="ctr"/>
              <a:lstStyle/>
              <a:p>
                <a:endParaRPr lang="zh-CN" altLang="en-US"/>
              </a:p>
            </p:txBody>
          </p:sp>
          <p:sp>
            <p:nvSpPr>
              <p:cNvPr id="7229" name="Line 70"/>
              <p:cNvSpPr>
                <a:spLocks noChangeShapeType="1"/>
              </p:cNvSpPr>
              <p:nvPr/>
            </p:nvSpPr>
            <p:spPr bwMode="auto">
              <a:xfrm rot="10800000">
                <a:off x="3109" y="1728"/>
                <a:ext cx="661" cy="0"/>
              </a:xfrm>
              <a:prstGeom prst="line">
                <a:avLst/>
              </a:prstGeom>
              <a:noFill/>
              <a:ln w="12700">
                <a:solidFill>
                  <a:schemeClr val="tx1"/>
                </a:solidFill>
                <a:round/>
                <a:headEnd/>
                <a:tailEnd type="triangle" w="med" len="lg"/>
              </a:ln>
            </p:spPr>
            <p:txBody>
              <a:bodyPr/>
              <a:lstStyle/>
              <a:p>
                <a:endParaRPr lang="zh-CN" altLang="en-US"/>
              </a:p>
            </p:txBody>
          </p:sp>
          <p:sp>
            <p:nvSpPr>
              <p:cNvPr id="7230" name="Line 71"/>
              <p:cNvSpPr>
                <a:spLocks noChangeShapeType="1"/>
              </p:cNvSpPr>
              <p:nvPr/>
            </p:nvSpPr>
            <p:spPr bwMode="auto">
              <a:xfrm>
                <a:off x="3159" y="1652"/>
                <a:ext cx="661" cy="0"/>
              </a:xfrm>
              <a:prstGeom prst="line">
                <a:avLst/>
              </a:prstGeom>
              <a:noFill/>
              <a:ln w="12700">
                <a:solidFill>
                  <a:schemeClr val="tx1"/>
                </a:solidFill>
                <a:round/>
                <a:headEnd/>
                <a:tailEnd type="triangle" w="med" len="lg"/>
              </a:ln>
            </p:spPr>
            <p:txBody>
              <a:bodyPr/>
              <a:lstStyle/>
              <a:p>
                <a:endParaRPr lang="zh-CN" altLang="en-US"/>
              </a:p>
            </p:txBody>
          </p:sp>
          <p:sp>
            <p:nvSpPr>
              <p:cNvPr id="7231" name="Oval 72"/>
              <p:cNvSpPr>
                <a:spLocks noChangeArrowheads="1"/>
              </p:cNvSpPr>
              <p:nvPr/>
            </p:nvSpPr>
            <p:spPr bwMode="auto">
              <a:xfrm>
                <a:off x="3744" y="1703"/>
                <a:ext cx="50" cy="51"/>
              </a:xfrm>
              <a:prstGeom prst="ellipse">
                <a:avLst/>
              </a:prstGeom>
              <a:solidFill>
                <a:schemeClr val="bg1"/>
              </a:solidFill>
              <a:ln w="12700" algn="ctr">
                <a:solidFill>
                  <a:schemeClr val="tx1"/>
                </a:solidFill>
                <a:round/>
                <a:headEnd/>
                <a:tailEnd/>
              </a:ln>
            </p:spPr>
            <p:txBody>
              <a:bodyPr wrap="none" anchor="ctr"/>
              <a:lstStyle/>
              <a:p>
                <a:endParaRPr lang="zh-CN" altLang="en-US"/>
              </a:p>
            </p:txBody>
          </p:sp>
          <p:graphicFrame>
            <p:nvGraphicFramePr>
              <p:cNvPr id="7179" name="Object 73"/>
              <p:cNvGraphicFramePr>
                <a:graphicFrameLocks noChangeAspect="1"/>
              </p:cNvGraphicFramePr>
              <p:nvPr/>
            </p:nvGraphicFramePr>
            <p:xfrm>
              <a:off x="3816" y="1574"/>
              <a:ext cx="362" cy="256"/>
            </p:xfrm>
            <a:graphic>
              <a:graphicData uri="http://schemas.openxmlformats.org/presentationml/2006/ole">
                <p:oleObj spid="_x0000_s280618" name="公式" r:id="rId21" imgW="317362" imgH="228501" progId="Equation.3">
                  <p:embed/>
                </p:oleObj>
              </a:graphicData>
            </a:graphic>
          </p:graphicFrame>
        </p:grpSp>
        <p:grpSp>
          <p:nvGrpSpPr>
            <p:cNvPr id="10" name="Group 74"/>
            <p:cNvGrpSpPr>
              <a:grpSpLocks/>
            </p:cNvGrpSpPr>
            <p:nvPr/>
          </p:nvGrpSpPr>
          <p:grpSpPr bwMode="auto">
            <a:xfrm>
              <a:off x="1402" y="1270"/>
              <a:ext cx="1213" cy="292"/>
              <a:chOff x="1204" y="1500"/>
              <a:chExt cx="1219" cy="355"/>
            </a:xfrm>
          </p:grpSpPr>
          <p:sp>
            <p:nvSpPr>
              <p:cNvPr id="7224" name="AutoShape 75"/>
              <p:cNvSpPr>
                <a:spLocks noChangeArrowheads="1"/>
              </p:cNvSpPr>
              <p:nvPr/>
            </p:nvSpPr>
            <p:spPr bwMode="auto">
              <a:xfrm>
                <a:off x="1204" y="1500"/>
                <a:ext cx="1219" cy="355"/>
              </a:xfrm>
              <a:prstGeom prst="leftArrow">
                <a:avLst>
                  <a:gd name="adj1" fmla="val 50000"/>
                  <a:gd name="adj2" fmla="val 85845"/>
                </a:avLst>
              </a:prstGeom>
              <a:noFill/>
              <a:ln w="12700" algn="ctr">
                <a:solidFill>
                  <a:srgbClr val="3366FF"/>
                </a:solidFill>
                <a:miter lim="800000"/>
                <a:headEnd/>
                <a:tailEnd/>
              </a:ln>
            </p:spPr>
            <p:txBody>
              <a:bodyPr wrap="none" anchor="ctr"/>
              <a:lstStyle/>
              <a:p>
                <a:endParaRPr lang="zh-CN" altLang="en-US"/>
              </a:p>
            </p:txBody>
          </p:sp>
          <p:sp>
            <p:nvSpPr>
              <p:cNvPr id="7225" name="Oval 76"/>
              <p:cNvSpPr>
                <a:spLocks noChangeArrowheads="1"/>
              </p:cNvSpPr>
              <p:nvPr/>
            </p:nvSpPr>
            <p:spPr bwMode="auto">
              <a:xfrm>
                <a:off x="2220" y="1652"/>
                <a:ext cx="50" cy="51"/>
              </a:xfrm>
              <a:prstGeom prst="ellipse">
                <a:avLst/>
              </a:prstGeom>
              <a:solidFill>
                <a:schemeClr val="bg1"/>
              </a:solidFill>
              <a:ln w="12700" algn="ctr">
                <a:solidFill>
                  <a:schemeClr val="tx1"/>
                </a:solidFill>
                <a:round/>
                <a:headEnd/>
                <a:tailEnd/>
              </a:ln>
            </p:spPr>
            <p:txBody>
              <a:bodyPr wrap="none" anchor="ctr"/>
              <a:lstStyle/>
              <a:p>
                <a:endParaRPr lang="zh-CN" altLang="en-US"/>
              </a:p>
            </p:txBody>
          </p:sp>
          <p:sp>
            <p:nvSpPr>
              <p:cNvPr id="7226" name="Line 77"/>
              <p:cNvSpPr>
                <a:spLocks noChangeShapeType="1"/>
              </p:cNvSpPr>
              <p:nvPr/>
            </p:nvSpPr>
            <p:spPr bwMode="auto">
              <a:xfrm rot="10800000">
                <a:off x="1559" y="1677"/>
                <a:ext cx="661" cy="0"/>
              </a:xfrm>
              <a:prstGeom prst="line">
                <a:avLst/>
              </a:prstGeom>
              <a:noFill/>
              <a:ln w="12700">
                <a:solidFill>
                  <a:schemeClr val="tx1"/>
                </a:solidFill>
                <a:round/>
                <a:headEnd/>
                <a:tailEnd type="triangle" w="med" len="lg"/>
              </a:ln>
            </p:spPr>
            <p:txBody>
              <a:bodyPr/>
              <a:lstStyle/>
              <a:p>
                <a:endParaRPr lang="zh-CN" altLang="en-US"/>
              </a:p>
            </p:txBody>
          </p:sp>
          <p:graphicFrame>
            <p:nvGraphicFramePr>
              <p:cNvPr id="7178" name="Object 78"/>
              <p:cNvGraphicFramePr>
                <a:graphicFrameLocks noChangeAspect="1"/>
              </p:cNvGraphicFramePr>
              <p:nvPr/>
            </p:nvGraphicFramePr>
            <p:xfrm>
              <a:off x="1327" y="1537"/>
              <a:ext cx="275" cy="242"/>
            </p:xfrm>
            <a:graphic>
              <a:graphicData uri="http://schemas.openxmlformats.org/presentationml/2006/ole">
                <p:oleObj spid="_x0000_s280619" name="公式" r:id="rId22" imgW="241091" imgH="215713" progId="Equation.3">
                  <p:embed/>
                </p:oleObj>
              </a:graphicData>
            </a:graphic>
          </p:graphicFrame>
        </p:grpSp>
        <p:grpSp>
          <p:nvGrpSpPr>
            <p:cNvPr id="11" name="Group 79"/>
            <p:cNvGrpSpPr>
              <a:grpSpLocks/>
            </p:cNvGrpSpPr>
            <p:nvPr/>
          </p:nvGrpSpPr>
          <p:grpSpPr bwMode="auto">
            <a:xfrm>
              <a:off x="4789" y="831"/>
              <a:ext cx="354" cy="247"/>
              <a:chOff x="441" y="852"/>
              <a:chExt cx="356" cy="300"/>
            </a:xfrm>
          </p:grpSpPr>
          <p:sp>
            <p:nvSpPr>
              <p:cNvPr id="7223" name="Line 80"/>
              <p:cNvSpPr>
                <a:spLocks noChangeShapeType="1"/>
              </p:cNvSpPr>
              <p:nvPr/>
            </p:nvSpPr>
            <p:spPr bwMode="auto">
              <a:xfrm flipH="1">
                <a:off x="441" y="1144"/>
                <a:ext cx="356" cy="0"/>
              </a:xfrm>
              <a:prstGeom prst="line">
                <a:avLst/>
              </a:prstGeom>
              <a:noFill/>
              <a:ln w="12700">
                <a:solidFill>
                  <a:schemeClr val="tx1"/>
                </a:solidFill>
                <a:round/>
                <a:headEnd/>
                <a:tailEnd type="triangle" w="med" len="lg"/>
              </a:ln>
            </p:spPr>
            <p:txBody>
              <a:bodyPr/>
              <a:lstStyle/>
              <a:p>
                <a:endParaRPr lang="zh-CN" altLang="en-US"/>
              </a:p>
            </p:txBody>
          </p:sp>
          <p:graphicFrame>
            <p:nvGraphicFramePr>
              <p:cNvPr id="7177" name="Object 81"/>
              <p:cNvGraphicFramePr>
                <a:graphicFrameLocks noChangeAspect="1"/>
              </p:cNvGraphicFramePr>
              <p:nvPr/>
            </p:nvGraphicFramePr>
            <p:xfrm>
              <a:off x="500" y="852"/>
              <a:ext cx="256" cy="300"/>
            </p:xfrm>
            <a:graphic>
              <a:graphicData uri="http://schemas.openxmlformats.org/presentationml/2006/ole">
                <p:oleObj spid="_x0000_s280620" name="公式" r:id="rId23" imgW="190500" imgH="228600" progId="Equation.3">
                  <p:embed/>
                </p:oleObj>
              </a:graphicData>
            </a:graphic>
          </p:graphicFrame>
        </p:grpSp>
      </p:grpSp>
      <p:sp>
        <p:nvSpPr>
          <p:cNvPr id="228437" name="Text Box 85"/>
          <p:cNvSpPr txBox="1">
            <a:spLocks noChangeArrowheads="1"/>
          </p:cNvSpPr>
          <p:nvPr/>
        </p:nvSpPr>
        <p:spPr bwMode="auto">
          <a:xfrm>
            <a:off x="1709738" y="3751263"/>
            <a:ext cx="7177087" cy="833437"/>
          </a:xfrm>
          <a:prstGeom prst="rect">
            <a:avLst/>
          </a:prstGeom>
          <a:solidFill>
            <a:schemeClr val="bg1"/>
          </a:solidFill>
          <a:ln w="9525" algn="ctr">
            <a:noFill/>
            <a:miter lim="800000"/>
            <a:headEnd/>
            <a:tailEnd/>
          </a:ln>
        </p:spPr>
        <p:txBody>
          <a:bodyPr lIns="90000" tIns="46800" rIns="90000" bIns="46800">
            <a:spAutoFit/>
          </a:bodyPr>
          <a:lstStyle/>
          <a:p>
            <a:pPr>
              <a:spcBef>
                <a:spcPct val="50000"/>
              </a:spcBef>
            </a:pPr>
            <a:r>
              <a:rPr lang="en-US" altLang="zh-CN" sz="2400"/>
              <a:t>BJT</a:t>
            </a:r>
            <a:r>
              <a:rPr lang="zh-CN" altLang="en-US" sz="2400"/>
              <a:t>共基极直流电流放大系数，表达了</a:t>
            </a:r>
            <a:r>
              <a:rPr lang="en-US" altLang="zh-CN" sz="2400"/>
              <a:t>I</a:t>
            </a:r>
            <a:r>
              <a:rPr lang="en-US" altLang="zh-CN" sz="2400" baseline="-25000"/>
              <a:t>E</a:t>
            </a:r>
            <a:r>
              <a:rPr lang="zh-CN" altLang="en-US" sz="2400"/>
              <a:t>转化成</a:t>
            </a:r>
            <a:r>
              <a:rPr lang="en-US" altLang="zh-CN" sz="2400"/>
              <a:t>I</a:t>
            </a:r>
            <a:r>
              <a:rPr lang="en-US" altLang="zh-CN" sz="2400" baseline="-25000"/>
              <a:t>CN</a:t>
            </a:r>
            <a:r>
              <a:rPr lang="zh-CN" altLang="en-US" sz="2400"/>
              <a:t>的能力。</a:t>
            </a:r>
            <a:endParaRPr lang="el-GR" altLang="zh-CN" sz="2400">
              <a:latin typeface="宋体" pitchFamily="2" charset="-122"/>
            </a:endParaRPr>
          </a:p>
        </p:txBody>
      </p:sp>
      <p:grpSp>
        <p:nvGrpSpPr>
          <p:cNvPr id="12" name="Group 87"/>
          <p:cNvGrpSpPr>
            <a:grpSpLocks/>
          </p:cNvGrpSpPr>
          <p:nvPr/>
        </p:nvGrpSpPr>
        <p:grpSpPr bwMode="auto">
          <a:xfrm>
            <a:off x="6597650" y="4673600"/>
            <a:ext cx="2127250" cy="2022475"/>
            <a:chOff x="441" y="1267"/>
            <a:chExt cx="1340" cy="1274"/>
          </a:xfrm>
        </p:grpSpPr>
        <p:graphicFrame>
          <p:nvGraphicFramePr>
            <p:cNvPr id="7173" name="Object 88"/>
            <p:cNvGraphicFramePr>
              <a:graphicFrameLocks noChangeAspect="1"/>
            </p:cNvGraphicFramePr>
            <p:nvPr/>
          </p:nvGraphicFramePr>
          <p:xfrm>
            <a:off x="1613" y="1311"/>
            <a:ext cx="168" cy="192"/>
          </p:xfrm>
          <a:graphic>
            <a:graphicData uri="http://schemas.openxmlformats.org/presentationml/2006/ole">
              <p:oleObj spid="_x0000_s280621" name="公式" r:id="rId24" imgW="114201" imgH="139579" progId="Equation.3">
                <p:embed/>
              </p:oleObj>
            </a:graphicData>
          </a:graphic>
        </p:graphicFrame>
        <p:graphicFrame>
          <p:nvGraphicFramePr>
            <p:cNvPr id="7174" name="Object 89"/>
            <p:cNvGraphicFramePr>
              <a:graphicFrameLocks noChangeAspect="1"/>
            </p:cNvGraphicFramePr>
            <p:nvPr/>
          </p:nvGraphicFramePr>
          <p:xfrm>
            <a:off x="1039" y="2296"/>
            <a:ext cx="188" cy="245"/>
          </p:xfrm>
          <a:graphic>
            <a:graphicData uri="http://schemas.openxmlformats.org/presentationml/2006/ole">
              <p:oleObj spid="_x0000_s280622" name="公式" r:id="rId25" imgW="126725" imgH="177415" progId="Equation.3">
                <p:embed/>
              </p:oleObj>
            </a:graphicData>
          </a:graphic>
        </p:graphicFrame>
        <p:graphicFrame>
          <p:nvGraphicFramePr>
            <p:cNvPr id="7175" name="Object 90"/>
            <p:cNvGraphicFramePr>
              <a:graphicFrameLocks noChangeAspect="1"/>
            </p:cNvGraphicFramePr>
            <p:nvPr/>
          </p:nvGraphicFramePr>
          <p:xfrm>
            <a:off x="441" y="1267"/>
            <a:ext cx="168" cy="192"/>
          </p:xfrm>
          <a:graphic>
            <a:graphicData uri="http://schemas.openxmlformats.org/presentationml/2006/ole">
              <p:oleObj spid="_x0000_s280623" name="公式" r:id="rId26" imgW="114201" imgH="139579" progId="Equation.3">
                <p:embed/>
              </p:oleObj>
            </a:graphicData>
          </a:graphic>
        </p:graphicFrame>
        <p:sp>
          <p:nvSpPr>
            <p:cNvPr id="7204" name="Line 91"/>
            <p:cNvSpPr>
              <a:spLocks noChangeShapeType="1"/>
            </p:cNvSpPr>
            <p:nvPr/>
          </p:nvSpPr>
          <p:spPr bwMode="auto">
            <a:xfrm rot="-5400000">
              <a:off x="1110" y="1579"/>
              <a:ext cx="0" cy="386"/>
            </a:xfrm>
            <a:prstGeom prst="line">
              <a:avLst/>
            </a:prstGeom>
            <a:noFill/>
            <a:ln w="38100">
              <a:solidFill>
                <a:srgbClr val="FF0000"/>
              </a:solidFill>
              <a:round/>
              <a:headEnd/>
              <a:tailEnd/>
            </a:ln>
          </p:spPr>
          <p:txBody>
            <a:bodyPr/>
            <a:lstStyle/>
            <a:p>
              <a:endParaRPr lang="zh-CN" altLang="en-US"/>
            </a:p>
          </p:txBody>
        </p:sp>
        <p:sp>
          <p:nvSpPr>
            <p:cNvPr id="7205" name="Line 92"/>
            <p:cNvSpPr>
              <a:spLocks noChangeShapeType="1"/>
            </p:cNvSpPr>
            <p:nvPr/>
          </p:nvSpPr>
          <p:spPr bwMode="auto">
            <a:xfrm rot="16200000" flipH="1">
              <a:off x="905" y="1975"/>
              <a:ext cx="410" cy="0"/>
            </a:xfrm>
            <a:prstGeom prst="line">
              <a:avLst/>
            </a:prstGeom>
            <a:noFill/>
            <a:ln w="12700">
              <a:solidFill>
                <a:schemeClr val="tx1"/>
              </a:solidFill>
              <a:round/>
              <a:headEnd/>
              <a:tailEnd/>
            </a:ln>
          </p:spPr>
          <p:txBody>
            <a:bodyPr/>
            <a:lstStyle/>
            <a:p>
              <a:endParaRPr lang="zh-CN" altLang="en-US"/>
            </a:p>
          </p:txBody>
        </p:sp>
        <p:sp>
          <p:nvSpPr>
            <p:cNvPr id="7206" name="Oval 93"/>
            <p:cNvSpPr>
              <a:spLocks noChangeArrowheads="1"/>
            </p:cNvSpPr>
            <p:nvPr/>
          </p:nvSpPr>
          <p:spPr bwMode="auto">
            <a:xfrm rot="-5400000">
              <a:off x="1074" y="2143"/>
              <a:ext cx="100" cy="103"/>
            </a:xfrm>
            <a:prstGeom prst="ellipse">
              <a:avLst/>
            </a:prstGeom>
            <a:solidFill>
              <a:schemeClr val="tx1"/>
            </a:solidFill>
            <a:ln w="12700" algn="ctr">
              <a:solidFill>
                <a:schemeClr val="tx1"/>
              </a:solidFill>
              <a:round/>
              <a:headEnd/>
              <a:tailEnd/>
            </a:ln>
          </p:spPr>
          <p:txBody>
            <a:bodyPr wrap="none" anchor="ctr"/>
            <a:lstStyle/>
            <a:p>
              <a:endParaRPr lang="zh-CN" altLang="en-US"/>
            </a:p>
          </p:txBody>
        </p:sp>
        <p:sp>
          <p:nvSpPr>
            <p:cNvPr id="7207" name="Line 94"/>
            <p:cNvSpPr>
              <a:spLocks noChangeShapeType="1"/>
            </p:cNvSpPr>
            <p:nvPr/>
          </p:nvSpPr>
          <p:spPr bwMode="auto">
            <a:xfrm rot="-5400000">
              <a:off x="1134" y="1562"/>
              <a:ext cx="248" cy="168"/>
            </a:xfrm>
            <a:prstGeom prst="line">
              <a:avLst/>
            </a:prstGeom>
            <a:noFill/>
            <a:ln w="12700">
              <a:solidFill>
                <a:srgbClr val="FF0000"/>
              </a:solidFill>
              <a:round/>
              <a:headEnd/>
              <a:tailEnd type="none" w="med" len="lg"/>
            </a:ln>
          </p:spPr>
          <p:txBody>
            <a:bodyPr/>
            <a:lstStyle/>
            <a:p>
              <a:endParaRPr lang="zh-CN" altLang="en-US"/>
            </a:p>
          </p:txBody>
        </p:sp>
        <p:sp>
          <p:nvSpPr>
            <p:cNvPr id="7208" name="Line 95"/>
            <p:cNvSpPr>
              <a:spLocks noChangeShapeType="1"/>
            </p:cNvSpPr>
            <p:nvPr/>
          </p:nvSpPr>
          <p:spPr bwMode="auto">
            <a:xfrm rot="16200000" flipV="1">
              <a:off x="706" y="1347"/>
              <a:ext cx="0" cy="347"/>
            </a:xfrm>
            <a:prstGeom prst="line">
              <a:avLst/>
            </a:prstGeom>
            <a:noFill/>
            <a:ln w="12700">
              <a:solidFill>
                <a:schemeClr val="tx1"/>
              </a:solidFill>
              <a:round/>
              <a:headEnd/>
              <a:tailEnd/>
            </a:ln>
          </p:spPr>
          <p:txBody>
            <a:bodyPr/>
            <a:lstStyle/>
            <a:p>
              <a:endParaRPr lang="zh-CN" altLang="en-US"/>
            </a:p>
          </p:txBody>
        </p:sp>
        <p:sp>
          <p:nvSpPr>
            <p:cNvPr id="7209" name="Oval 96"/>
            <p:cNvSpPr>
              <a:spLocks noChangeArrowheads="1"/>
            </p:cNvSpPr>
            <p:nvPr/>
          </p:nvSpPr>
          <p:spPr bwMode="auto">
            <a:xfrm rot="-5400000">
              <a:off x="484" y="1482"/>
              <a:ext cx="100" cy="103"/>
            </a:xfrm>
            <a:prstGeom prst="ellipse">
              <a:avLst/>
            </a:prstGeom>
            <a:solidFill>
              <a:schemeClr val="bg1"/>
            </a:solidFill>
            <a:ln w="12700" algn="ctr">
              <a:solidFill>
                <a:schemeClr val="tx1"/>
              </a:solidFill>
              <a:round/>
              <a:headEnd/>
              <a:tailEnd/>
            </a:ln>
          </p:spPr>
          <p:txBody>
            <a:bodyPr wrap="none" anchor="ctr"/>
            <a:lstStyle/>
            <a:p>
              <a:endParaRPr lang="zh-CN" altLang="en-US"/>
            </a:p>
          </p:txBody>
        </p:sp>
        <p:sp>
          <p:nvSpPr>
            <p:cNvPr id="7210" name="Line 97"/>
            <p:cNvSpPr>
              <a:spLocks noChangeShapeType="1"/>
            </p:cNvSpPr>
            <p:nvPr/>
          </p:nvSpPr>
          <p:spPr bwMode="auto">
            <a:xfrm rot="16200000" flipV="1">
              <a:off x="1515" y="1350"/>
              <a:ext cx="0" cy="348"/>
            </a:xfrm>
            <a:prstGeom prst="line">
              <a:avLst/>
            </a:prstGeom>
            <a:noFill/>
            <a:ln w="12700">
              <a:solidFill>
                <a:schemeClr val="tx1"/>
              </a:solidFill>
              <a:round/>
              <a:headEnd/>
              <a:tailEnd/>
            </a:ln>
          </p:spPr>
          <p:txBody>
            <a:bodyPr/>
            <a:lstStyle/>
            <a:p>
              <a:endParaRPr lang="zh-CN" altLang="en-US"/>
            </a:p>
          </p:txBody>
        </p:sp>
        <p:sp>
          <p:nvSpPr>
            <p:cNvPr id="7211" name="Oval 98"/>
            <p:cNvSpPr>
              <a:spLocks noChangeArrowheads="1"/>
            </p:cNvSpPr>
            <p:nvPr/>
          </p:nvSpPr>
          <p:spPr bwMode="auto">
            <a:xfrm rot="-5400000">
              <a:off x="1627" y="1482"/>
              <a:ext cx="100" cy="103"/>
            </a:xfrm>
            <a:prstGeom prst="ellipse">
              <a:avLst/>
            </a:prstGeom>
            <a:solidFill>
              <a:schemeClr val="bg1"/>
            </a:solidFill>
            <a:ln w="12700" algn="ctr">
              <a:solidFill>
                <a:schemeClr val="tx1"/>
              </a:solidFill>
              <a:round/>
              <a:headEnd/>
              <a:tailEnd/>
            </a:ln>
          </p:spPr>
          <p:txBody>
            <a:bodyPr wrap="none" anchor="ctr"/>
            <a:lstStyle/>
            <a:p>
              <a:endParaRPr lang="zh-CN" altLang="en-US"/>
            </a:p>
          </p:txBody>
        </p:sp>
        <p:sp>
          <p:nvSpPr>
            <p:cNvPr id="7212" name="Line 99"/>
            <p:cNvSpPr>
              <a:spLocks noChangeShapeType="1"/>
            </p:cNvSpPr>
            <p:nvPr/>
          </p:nvSpPr>
          <p:spPr bwMode="auto">
            <a:xfrm rot="10800000">
              <a:off x="881" y="1521"/>
              <a:ext cx="160" cy="233"/>
            </a:xfrm>
            <a:prstGeom prst="line">
              <a:avLst/>
            </a:prstGeom>
            <a:noFill/>
            <a:ln w="12700">
              <a:solidFill>
                <a:srgbClr val="FF0000"/>
              </a:solidFill>
              <a:round/>
              <a:headEnd/>
              <a:tailEnd type="triangle" w="med" len="lg"/>
            </a:ln>
          </p:spPr>
          <p:txBody>
            <a:bodyPr/>
            <a:lstStyle/>
            <a:p>
              <a:endParaRPr lang="zh-CN" altLang="en-US"/>
            </a:p>
          </p:txBody>
        </p:sp>
        <p:sp>
          <p:nvSpPr>
            <p:cNvPr id="7213" name="Line 100"/>
            <p:cNvSpPr>
              <a:spLocks noChangeShapeType="1"/>
            </p:cNvSpPr>
            <p:nvPr/>
          </p:nvSpPr>
          <p:spPr bwMode="auto">
            <a:xfrm>
              <a:off x="494" y="2205"/>
              <a:ext cx="1195" cy="0"/>
            </a:xfrm>
            <a:prstGeom prst="line">
              <a:avLst/>
            </a:prstGeom>
            <a:noFill/>
            <a:ln w="12700">
              <a:solidFill>
                <a:schemeClr val="tx1"/>
              </a:solidFill>
              <a:round/>
              <a:headEnd/>
              <a:tailEnd/>
            </a:ln>
          </p:spPr>
          <p:txBody>
            <a:bodyPr/>
            <a:lstStyle/>
            <a:p>
              <a:endParaRPr lang="zh-CN" altLang="en-US"/>
            </a:p>
          </p:txBody>
        </p:sp>
        <p:sp>
          <p:nvSpPr>
            <p:cNvPr id="7214" name="Oval 101"/>
            <p:cNvSpPr>
              <a:spLocks noChangeArrowheads="1"/>
            </p:cNvSpPr>
            <p:nvPr/>
          </p:nvSpPr>
          <p:spPr bwMode="auto">
            <a:xfrm rot="-5400000">
              <a:off x="482" y="2154"/>
              <a:ext cx="100" cy="103"/>
            </a:xfrm>
            <a:prstGeom prst="ellipse">
              <a:avLst/>
            </a:prstGeom>
            <a:solidFill>
              <a:schemeClr val="bg1"/>
            </a:solidFill>
            <a:ln w="12700" algn="ctr">
              <a:solidFill>
                <a:schemeClr val="tx1"/>
              </a:solidFill>
              <a:round/>
              <a:headEnd/>
              <a:tailEnd/>
            </a:ln>
          </p:spPr>
          <p:txBody>
            <a:bodyPr wrap="none" anchor="ctr"/>
            <a:lstStyle/>
            <a:p>
              <a:endParaRPr lang="zh-CN" altLang="en-US"/>
            </a:p>
          </p:txBody>
        </p:sp>
        <p:sp>
          <p:nvSpPr>
            <p:cNvPr id="7215" name="Oval 102"/>
            <p:cNvSpPr>
              <a:spLocks noChangeArrowheads="1"/>
            </p:cNvSpPr>
            <p:nvPr/>
          </p:nvSpPr>
          <p:spPr bwMode="auto">
            <a:xfrm rot="-5400000">
              <a:off x="1627" y="2166"/>
              <a:ext cx="100" cy="103"/>
            </a:xfrm>
            <a:prstGeom prst="ellipse">
              <a:avLst/>
            </a:prstGeom>
            <a:solidFill>
              <a:schemeClr val="bg1"/>
            </a:solidFill>
            <a:ln w="12700" algn="ctr">
              <a:solidFill>
                <a:schemeClr val="tx1"/>
              </a:solidFill>
              <a:round/>
              <a:headEnd/>
              <a:tailEnd/>
            </a:ln>
          </p:spPr>
          <p:txBody>
            <a:bodyPr wrap="none" anchor="ctr"/>
            <a:lstStyle/>
            <a:p>
              <a:endParaRPr lang="zh-CN" altLang="en-US"/>
            </a:p>
          </p:txBody>
        </p:sp>
        <p:graphicFrame>
          <p:nvGraphicFramePr>
            <p:cNvPr id="7176" name="Object 103"/>
            <p:cNvGraphicFramePr>
              <a:graphicFrameLocks noChangeAspect="1"/>
            </p:cNvGraphicFramePr>
            <p:nvPr/>
          </p:nvGraphicFramePr>
          <p:xfrm>
            <a:off x="1380" y="1757"/>
            <a:ext cx="225" cy="228"/>
          </p:xfrm>
          <a:graphic>
            <a:graphicData uri="http://schemas.openxmlformats.org/presentationml/2006/ole">
              <p:oleObj spid="_x0000_s280624" name="公式" r:id="rId27" imgW="152268" imgH="164957" progId="Equation.3">
                <p:embed/>
              </p:oleObj>
            </a:graphicData>
          </a:graphic>
        </p:graphicFrame>
      </p:grpSp>
      <p:sp>
        <p:nvSpPr>
          <p:cNvPr id="228456" name="Text Box 104"/>
          <p:cNvSpPr txBox="1">
            <a:spLocks noChangeArrowheads="1"/>
          </p:cNvSpPr>
          <p:nvPr/>
        </p:nvSpPr>
        <p:spPr bwMode="auto">
          <a:xfrm>
            <a:off x="404813" y="5730875"/>
            <a:ext cx="6169025" cy="822325"/>
          </a:xfrm>
          <a:prstGeom prst="rect">
            <a:avLst/>
          </a:prstGeom>
          <a:solidFill>
            <a:schemeClr val="bg1"/>
          </a:solidFill>
          <a:ln w="9525" algn="ctr">
            <a:noFill/>
            <a:miter lim="800000"/>
            <a:headEnd/>
            <a:tailEnd/>
          </a:ln>
        </p:spPr>
        <p:txBody>
          <a:bodyPr lIns="90000" tIns="46800" rIns="90000" bIns="46800">
            <a:spAutoFit/>
          </a:bodyPr>
          <a:lstStyle/>
          <a:p>
            <a:pPr>
              <a:spcBef>
                <a:spcPct val="50000"/>
              </a:spcBef>
            </a:pPr>
            <a:r>
              <a:rPr lang="en-US" altLang="zh-CN" sz="2400"/>
              <a:t>BJT</a:t>
            </a:r>
            <a:r>
              <a:rPr lang="zh-CN" altLang="en-US" sz="2400"/>
              <a:t>在共基极连接时，输出电流</a:t>
            </a:r>
            <a:r>
              <a:rPr lang="en-US" altLang="zh-CN" sz="2400"/>
              <a:t>I</a:t>
            </a:r>
            <a:r>
              <a:rPr lang="en-US" altLang="zh-CN" sz="2400" baseline="-25000"/>
              <a:t>C</a:t>
            </a:r>
            <a:r>
              <a:rPr lang="zh-CN" altLang="en-US" sz="2400"/>
              <a:t>受输入电流</a:t>
            </a:r>
            <a:r>
              <a:rPr lang="en-US" altLang="zh-CN" sz="2400"/>
              <a:t>I</a:t>
            </a:r>
            <a:r>
              <a:rPr lang="en-US" altLang="zh-CN" sz="2400" baseline="-25000"/>
              <a:t>E</a:t>
            </a:r>
            <a:r>
              <a:rPr lang="zh-CN" altLang="en-US" sz="2400"/>
              <a:t>控制的电流分配关系。</a:t>
            </a:r>
            <a:endParaRPr lang="zh-CN" altLang="el-GR" sz="2400"/>
          </a:p>
        </p:txBody>
      </p:sp>
      <p:graphicFrame>
        <p:nvGraphicFramePr>
          <p:cNvPr id="8296" name="Object 104"/>
          <p:cNvGraphicFramePr>
            <a:graphicFrameLocks noChangeAspect="1"/>
          </p:cNvGraphicFramePr>
          <p:nvPr/>
        </p:nvGraphicFramePr>
        <p:xfrm>
          <a:off x="285750" y="3508375"/>
          <a:ext cx="1270000" cy="1028700"/>
        </p:xfrm>
        <a:graphic>
          <a:graphicData uri="http://schemas.openxmlformats.org/presentationml/2006/ole">
            <p:oleObj spid="_x0000_s280625" name="Equation" r:id="rId28" imgW="533169" imgH="431613" progId="Equation.DSMT4">
              <p:embed/>
            </p:oleObj>
          </a:graphicData>
        </a:graphic>
      </p:graphicFrame>
      <p:graphicFrame>
        <p:nvGraphicFramePr>
          <p:cNvPr id="8297" name="Object 105"/>
          <p:cNvGraphicFramePr>
            <a:graphicFrameLocks noChangeAspect="1"/>
          </p:cNvGraphicFramePr>
          <p:nvPr/>
        </p:nvGraphicFramePr>
        <p:xfrm>
          <a:off x="920750" y="5072063"/>
          <a:ext cx="2809875" cy="665162"/>
        </p:xfrm>
        <a:graphic>
          <a:graphicData uri="http://schemas.openxmlformats.org/presentationml/2006/ole">
            <p:oleObj spid="_x0000_s280626" name="Equation" r:id="rId29" imgW="965200" imgH="228600" progId="Equation.DSMT4">
              <p:embed/>
            </p:oleObj>
          </a:graphicData>
        </a:graphic>
      </p:graphicFrame>
      <p:graphicFrame>
        <p:nvGraphicFramePr>
          <p:cNvPr id="8298" name="Object 106"/>
          <p:cNvGraphicFramePr>
            <a:graphicFrameLocks noChangeAspect="1"/>
          </p:cNvGraphicFramePr>
          <p:nvPr/>
        </p:nvGraphicFramePr>
        <p:xfrm>
          <a:off x="3857625" y="5032375"/>
          <a:ext cx="1270000" cy="738188"/>
        </p:xfrm>
        <a:graphic>
          <a:graphicData uri="http://schemas.openxmlformats.org/presentationml/2006/ole">
            <p:oleObj spid="_x0000_s280627" name="Equation" r:id="rId30" imgW="393529" imgH="228501" progId="Equation.DSMT4">
              <p:embed/>
            </p:oleObj>
          </a:graphicData>
        </a:graphic>
      </p:graphicFrame>
      <p:sp>
        <p:nvSpPr>
          <p:cNvPr id="107" name="矩形 106"/>
          <p:cNvSpPr>
            <a:spLocks noChangeArrowheads="1"/>
          </p:cNvSpPr>
          <p:nvPr/>
        </p:nvSpPr>
        <p:spPr bwMode="auto">
          <a:xfrm>
            <a:off x="484188" y="4619625"/>
            <a:ext cx="5953125" cy="400050"/>
          </a:xfrm>
          <a:prstGeom prst="rect">
            <a:avLst/>
          </a:prstGeom>
          <a:noFill/>
          <a:ln w="9525">
            <a:noFill/>
            <a:miter lim="800000"/>
            <a:headEnd/>
            <a:tailEnd/>
          </a:ln>
        </p:spPr>
        <p:txBody>
          <a:bodyPr>
            <a:spAutoFit/>
          </a:bodyPr>
          <a:lstStyle/>
          <a:p>
            <a:r>
              <a:rPr lang="en-US" altLang="zh-CN" sz="2000">
                <a:solidFill>
                  <a:srgbClr val="FF0000"/>
                </a:solidFill>
                <a:latin typeface="宋体" pitchFamily="2" charset="-122"/>
              </a:rPr>
              <a:t>α&lt;1</a:t>
            </a:r>
            <a:r>
              <a:rPr lang="zh-CN" altLang="en-US" sz="2000">
                <a:solidFill>
                  <a:srgbClr val="FF0000"/>
                </a:solidFill>
                <a:latin typeface="宋体" pitchFamily="2" charset="-122"/>
              </a:rPr>
              <a:t>，</a:t>
            </a:r>
            <a:r>
              <a:rPr lang="zh-CN" altLang="en-US" sz="2000">
                <a:latin typeface="宋体" pitchFamily="2" charset="-122"/>
              </a:rPr>
              <a:t> 典型值为</a:t>
            </a:r>
            <a:r>
              <a:rPr lang="en-US" altLang="zh-CN" sz="2000">
                <a:latin typeface="宋体" pitchFamily="2" charset="-122"/>
              </a:rPr>
              <a:t>0.95</a:t>
            </a:r>
            <a:r>
              <a:rPr lang="zh-CN" altLang="en-US" sz="2000">
                <a:latin typeface="宋体" pitchFamily="2" charset="-122"/>
              </a:rPr>
              <a:t>～</a:t>
            </a:r>
            <a:r>
              <a:rPr lang="en-US" altLang="zh-CN" sz="2000">
                <a:latin typeface="宋体" pitchFamily="2" charset="-122"/>
              </a:rPr>
              <a:t>0.995</a:t>
            </a:r>
            <a:r>
              <a:rPr lang="zh-CN" altLang="en-US" sz="2000">
                <a:latin typeface="宋体" pitchFamily="2" charset="-122"/>
              </a:rPr>
              <a:t>，一般取</a:t>
            </a:r>
            <a:r>
              <a:rPr lang="en-US" altLang="zh-CN" sz="2000">
                <a:latin typeface="宋体" pitchFamily="2" charset="-122"/>
              </a:rPr>
              <a:t>0.98</a:t>
            </a:r>
            <a:r>
              <a:rPr lang="zh-CN" altLang="en-US" sz="2000">
                <a:latin typeface="宋体" pitchFamily="2" charset="-122"/>
              </a:rPr>
              <a:t>以上</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29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grpId="0" nodeType="clickEffect">
                                  <p:stCondLst>
                                    <p:cond delay="0"/>
                                  </p:stCondLst>
                                  <p:childTnLst>
                                    <p:set>
                                      <p:cBhvr>
                                        <p:cTn id="10" dur="1" fill="hold">
                                          <p:stCondLst>
                                            <p:cond delay="0"/>
                                          </p:stCondLst>
                                        </p:cTn>
                                        <p:tgtEl>
                                          <p:spTgt spid="228437"/>
                                        </p:tgtEl>
                                        <p:attrNameLst>
                                          <p:attrName>style.visibility</p:attrName>
                                        </p:attrNameLst>
                                      </p:cBhvr>
                                      <p:to>
                                        <p:strVal val="visible"/>
                                      </p:to>
                                    </p:set>
                                    <p:animEffect transition="in" filter="blinds(horizontal)">
                                      <p:cBhvr>
                                        <p:cTn id="11" dur="500"/>
                                        <p:tgtEl>
                                          <p:spTgt spid="228437"/>
                                        </p:tgtEl>
                                      </p:cBhvr>
                                    </p:animEffect>
                                  </p:childTnLst>
                                  <p:subTnLst>
                                    <p:audio>
                                      <p:cMediaNode>
                                        <p:cTn display="0" masterRel="sameClick">
                                          <p:stCondLst>
                                            <p:cond evt="begin" delay="0">
                                              <p:tn val="9"/>
                                            </p:cond>
                                          </p:stCondLst>
                                          <p:endCondLst>
                                            <p:cond evt="onStopAudio" delay="0">
                                              <p:tgtEl>
                                                <p:sldTgt/>
                                              </p:tgtEl>
                                            </p:cond>
                                          </p:endCondLst>
                                        </p:cTn>
                                        <p:tgtEl>
                                          <p:sndTgt r:embed="rId4" name="chimes.wav"/>
                                        </p:tgtEl>
                                      </p:cMediaNode>
                                    </p:audio>
                                  </p:sub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07"/>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8297"/>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8298"/>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nodeType="click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blinds(horizontal)">
                                      <p:cBhvr>
                                        <p:cTn id="28" dur="500"/>
                                        <p:tgtEl>
                                          <p:spTgt spid="12"/>
                                        </p:tgtEl>
                                      </p:cBhvr>
                                    </p:animEffect>
                                  </p:childTnLst>
                                  <p:subTnLst>
                                    <p:audio>
                                      <p:cMediaNode>
                                        <p:cTn display="0" masterRel="sameClick">
                                          <p:stCondLst>
                                            <p:cond evt="begin" delay="0">
                                              <p:tn val="26"/>
                                            </p:cond>
                                          </p:stCondLst>
                                          <p:endCondLst>
                                            <p:cond evt="onStopAudio" delay="0">
                                              <p:tgtEl>
                                                <p:sldTgt/>
                                              </p:tgtEl>
                                            </p:cond>
                                          </p:endCondLst>
                                        </p:cTn>
                                        <p:tgtEl>
                                          <p:sndTgt r:embed="rId5" name="camera.wav"/>
                                        </p:tgtEl>
                                      </p:cMediaNode>
                                    </p:audio>
                                  </p:subTnLst>
                                </p:cTn>
                              </p:par>
                            </p:childTnLst>
                          </p:cTn>
                        </p:par>
                      </p:childTnLst>
                    </p:cTn>
                  </p:par>
                  <p:par>
                    <p:cTn id="29" fill="hold">
                      <p:stCondLst>
                        <p:cond delay="indefinite"/>
                      </p:stCondLst>
                      <p:childTnLst>
                        <p:par>
                          <p:cTn id="30" fill="hold">
                            <p:stCondLst>
                              <p:cond delay="0"/>
                            </p:stCondLst>
                            <p:childTnLst>
                              <p:par>
                                <p:cTn id="31" presetID="3" presetClass="entr" presetSubtype="10" fill="hold" grpId="0" nodeType="clickEffect">
                                  <p:stCondLst>
                                    <p:cond delay="0"/>
                                  </p:stCondLst>
                                  <p:childTnLst>
                                    <p:set>
                                      <p:cBhvr>
                                        <p:cTn id="32" dur="1" fill="hold">
                                          <p:stCondLst>
                                            <p:cond delay="0"/>
                                          </p:stCondLst>
                                        </p:cTn>
                                        <p:tgtEl>
                                          <p:spTgt spid="228456"/>
                                        </p:tgtEl>
                                        <p:attrNameLst>
                                          <p:attrName>style.visibility</p:attrName>
                                        </p:attrNameLst>
                                      </p:cBhvr>
                                      <p:to>
                                        <p:strVal val="visible"/>
                                      </p:to>
                                    </p:set>
                                    <p:animEffect transition="in" filter="blinds(horizontal)">
                                      <p:cBhvr>
                                        <p:cTn id="33" dur="500"/>
                                        <p:tgtEl>
                                          <p:spTgt spid="228456"/>
                                        </p:tgtEl>
                                      </p:cBhvr>
                                    </p:animEffect>
                                  </p:childTnLst>
                                  <p:subTnLst>
                                    <p:audio>
                                      <p:cMediaNode>
                                        <p:cTn display="0" masterRel="sameClick">
                                          <p:stCondLst>
                                            <p:cond evt="begin" delay="0">
                                              <p:tn val="31"/>
                                            </p:cond>
                                          </p:stCondLst>
                                          <p:endCondLst>
                                            <p:cond evt="onStopAudio" delay="0">
                                              <p:tgtEl>
                                                <p:sldTgt/>
                                              </p:tgtEl>
                                            </p:cond>
                                          </p:endCondLst>
                                        </p:cTn>
                                        <p:tgtEl>
                                          <p:sndTgt r:embed="rId4" name="chimes.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8437" grpId="0" animBg="1"/>
      <p:bldP spid="228456" grpId="0" animBg="1"/>
      <p:bldP spid="107" grpId="0"/>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2"/>
          <p:cNvSpPr>
            <a:spLocks noGrp="1" noChangeArrowheads="1"/>
          </p:cNvSpPr>
          <p:nvPr>
            <p:ph type="title"/>
          </p:nvPr>
        </p:nvSpPr>
        <p:spPr>
          <a:xfrm>
            <a:off x="685800" y="115888"/>
            <a:ext cx="7772400" cy="792162"/>
          </a:xfrm>
        </p:spPr>
        <p:txBody>
          <a:bodyPr/>
          <a:lstStyle/>
          <a:p>
            <a:pPr eaLnBrk="1" hangingPunct="1"/>
            <a:r>
              <a:rPr lang="zh-CN" altLang="en-US" sz="4000" b="1" smtClean="0">
                <a:solidFill>
                  <a:srgbClr val="FF1717"/>
                </a:solidFill>
                <a:latin typeface="Times New Roman" pitchFamily="18" charset="0"/>
                <a:ea typeface="仿宋_GB2312" pitchFamily="49" charset="-122"/>
              </a:rPr>
              <a:t>本章小结</a:t>
            </a:r>
          </a:p>
        </p:txBody>
      </p:sp>
      <p:pic>
        <p:nvPicPr>
          <p:cNvPr id="156675" name="Picture 5"/>
          <p:cNvPicPr>
            <a:picLocks noChangeAspect="1" noChangeArrowheads="1"/>
          </p:cNvPicPr>
          <p:nvPr/>
        </p:nvPicPr>
        <p:blipFill>
          <a:blip r:embed="rId3">
            <a:clrChange>
              <a:clrFrom>
                <a:srgbClr val="FFFFFF"/>
              </a:clrFrom>
              <a:clrTo>
                <a:srgbClr val="FFFFFF">
                  <a:alpha val="0"/>
                </a:srgbClr>
              </a:clrTo>
            </a:clrChange>
          </a:blip>
          <a:srcRect/>
          <a:stretch>
            <a:fillRect/>
          </a:stretch>
        </p:blipFill>
        <p:spPr bwMode="auto">
          <a:xfrm>
            <a:off x="88900" y="908050"/>
            <a:ext cx="8928100" cy="54705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19" name="日期占位符 1"/>
          <p:cNvSpPr>
            <a:spLocks noGrp="1"/>
          </p:cNvSpPr>
          <p:nvPr>
            <p:ph type="dt" sz="quarter" idx="10"/>
          </p:nvPr>
        </p:nvSpPr>
        <p:spPr>
          <a:noFill/>
        </p:spPr>
        <p:txBody>
          <a:bodyPr/>
          <a:lstStyle/>
          <a:p>
            <a:fld id="{C64A8E42-80BE-48D9-BD76-D6E62B843A56}" type="datetime1">
              <a:rPr lang="zh-CN" altLang="en-US" smtClean="0">
                <a:latin typeface="Arial" pitchFamily="34" charset="0"/>
              </a:rPr>
              <a:pPr/>
              <a:t>2019-10-9</a:t>
            </a:fld>
            <a:endParaRPr lang="en-US" altLang="zh-CN" smtClean="0">
              <a:latin typeface="Arial" pitchFamily="34" charset="0"/>
            </a:endParaRPr>
          </a:p>
        </p:txBody>
      </p:sp>
      <p:sp>
        <p:nvSpPr>
          <p:cNvPr id="8220" name="页脚占位符 2"/>
          <p:cNvSpPr>
            <a:spLocks noGrp="1"/>
          </p:cNvSpPr>
          <p:nvPr>
            <p:ph type="ftr" sz="quarter" idx="11"/>
          </p:nvPr>
        </p:nvSpPr>
        <p:spPr>
          <a:noFill/>
        </p:spPr>
        <p:txBody>
          <a:bodyPr/>
          <a:lstStyle/>
          <a:p>
            <a:r>
              <a:rPr lang="en-US" altLang="zh-CN" smtClean="0">
                <a:latin typeface="Arial" pitchFamily="34" charset="0"/>
              </a:rPr>
              <a:t>电工电子教研室</a:t>
            </a:r>
          </a:p>
        </p:txBody>
      </p:sp>
      <p:sp>
        <p:nvSpPr>
          <p:cNvPr id="8221" name="灯片编号占位符 3"/>
          <p:cNvSpPr>
            <a:spLocks noGrp="1"/>
          </p:cNvSpPr>
          <p:nvPr>
            <p:ph type="sldNum" sz="quarter" idx="12"/>
          </p:nvPr>
        </p:nvSpPr>
        <p:spPr>
          <a:noFill/>
        </p:spPr>
        <p:txBody>
          <a:bodyPr/>
          <a:lstStyle/>
          <a:p>
            <a:fld id="{7B179128-F15F-4A64-9B8C-612F73BB5500}" type="slidenum">
              <a:rPr lang="en-US" altLang="zh-CN" smtClean="0">
                <a:latin typeface="Arial" pitchFamily="34" charset="0"/>
              </a:rPr>
              <a:pPr/>
              <a:t>15</a:t>
            </a:fld>
            <a:endParaRPr lang="en-US" altLang="zh-CN" smtClean="0">
              <a:latin typeface="Arial" pitchFamily="34" charset="0"/>
            </a:endParaRPr>
          </a:p>
        </p:txBody>
      </p:sp>
      <p:sp>
        <p:nvSpPr>
          <p:cNvPr id="229460" name="AutoShape 84"/>
          <p:cNvSpPr>
            <a:spLocks/>
          </p:cNvSpPr>
          <p:nvPr/>
        </p:nvSpPr>
        <p:spPr bwMode="auto">
          <a:xfrm>
            <a:off x="2994025" y="2989263"/>
            <a:ext cx="185738" cy="581025"/>
          </a:xfrm>
          <a:prstGeom prst="rightBrace">
            <a:avLst>
              <a:gd name="adj1" fmla="val 33310"/>
              <a:gd name="adj2" fmla="val 50000"/>
            </a:avLst>
          </a:prstGeom>
          <a:noFill/>
          <a:ln w="25400">
            <a:solidFill>
              <a:srgbClr val="FF0000"/>
            </a:solidFill>
            <a:round/>
            <a:headEnd/>
            <a:tailEnd/>
          </a:ln>
        </p:spPr>
        <p:txBody>
          <a:bodyPr wrap="none" anchor="ctr"/>
          <a:lstStyle/>
          <a:p>
            <a:endParaRPr lang="zh-CN" altLang="en-US"/>
          </a:p>
        </p:txBody>
      </p:sp>
      <p:grpSp>
        <p:nvGrpSpPr>
          <p:cNvPr id="2" name="Group 110"/>
          <p:cNvGrpSpPr>
            <a:grpSpLocks/>
          </p:cNvGrpSpPr>
          <p:nvPr/>
        </p:nvGrpSpPr>
        <p:grpSpPr bwMode="auto">
          <a:xfrm>
            <a:off x="762000" y="214313"/>
            <a:ext cx="6988175" cy="2274887"/>
            <a:chOff x="171" y="560"/>
            <a:chExt cx="5342" cy="1879"/>
          </a:xfrm>
        </p:grpSpPr>
        <p:grpSp>
          <p:nvGrpSpPr>
            <p:cNvPr id="3" name="Group 111"/>
            <p:cNvGrpSpPr>
              <a:grpSpLocks/>
            </p:cNvGrpSpPr>
            <p:nvPr/>
          </p:nvGrpSpPr>
          <p:grpSpPr bwMode="auto">
            <a:xfrm>
              <a:off x="171" y="560"/>
              <a:ext cx="5342" cy="1879"/>
              <a:chOff x="727" y="2338"/>
              <a:chExt cx="4280" cy="1702"/>
            </a:xfrm>
          </p:grpSpPr>
          <p:sp>
            <p:nvSpPr>
              <p:cNvPr id="8259" name="Line 112"/>
              <p:cNvSpPr>
                <a:spLocks noChangeShapeType="1"/>
              </p:cNvSpPr>
              <p:nvPr/>
            </p:nvSpPr>
            <p:spPr bwMode="auto">
              <a:xfrm>
                <a:off x="1762" y="3887"/>
                <a:ext cx="1931" cy="0"/>
              </a:xfrm>
              <a:prstGeom prst="line">
                <a:avLst/>
              </a:prstGeom>
              <a:noFill/>
              <a:ln w="12700">
                <a:solidFill>
                  <a:schemeClr val="tx1"/>
                </a:solidFill>
                <a:round/>
                <a:headEnd/>
                <a:tailEnd/>
              </a:ln>
            </p:spPr>
            <p:txBody>
              <a:bodyPr/>
              <a:lstStyle/>
              <a:p>
                <a:endParaRPr lang="zh-CN" altLang="en-US"/>
              </a:p>
            </p:txBody>
          </p:sp>
          <p:sp>
            <p:nvSpPr>
              <p:cNvPr id="8260" name="Rectangle 113"/>
              <p:cNvSpPr>
                <a:spLocks noChangeArrowheads="1"/>
              </p:cNvSpPr>
              <p:nvPr/>
            </p:nvSpPr>
            <p:spPr bwMode="auto">
              <a:xfrm>
                <a:off x="1458" y="2338"/>
                <a:ext cx="2820" cy="1092"/>
              </a:xfrm>
              <a:prstGeom prst="rect">
                <a:avLst/>
              </a:prstGeom>
              <a:noFill/>
              <a:ln w="12700" algn="ctr">
                <a:solidFill>
                  <a:schemeClr val="tx1"/>
                </a:solidFill>
                <a:miter lim="800000"/>
                <a:headEnd/>
                <a:tailEnd/>
              </a:ln>
            </p:spPr>
            <p:txBody>
              <a:bodyPr wrap="none" anchor="ctr"/>
              <a:lstStyle/>
              <a:p>
                <a:endParaRPr lang="zh-CN" altLang="en-US"/>
              </a:p>
            </p:txBody>
          </p:sp>
          <p:sp>
            <p:nvSpPr>
              <p:cNvPr id="8261" name="Rectangle 114"/>
              <p:cNvSpPr>
                <a:spLocks noChangeArrowheads="1"/>
              </p:cNvSpPr>
              <p:nvPr/>
            </p:nvSpPr>
            <p:spPr bwMode="auto">
              <a:xfrm>
                <a:off x="2678" y="3430"/>
                <a:ext cx="279" cy="102"/>
              </a:xfrm>
              <a:prstGeom prst="rect">
                <a:avLst/>
              </a:prstGeom>
              <a:solidFill>
                <a:schemeClr val="tx1"/>
              </a:solidFill>
              <a:ln w="12700" algn="ctr">
                <a:solidFill>
                  <a:schemeClr val="tx1"/>
                </a:solidFill>
                <a:miter lim="800000"/>
                <a:headEnd/>
                <a:tailEnd/>
              </a:ln>
            </p:spPr>
            <p:txBody>
              <a:bodyPr wrap="none" anchor="ctr"/>
              <a:lstStyle/>
              <a:p>
                <a:endParaRPr lang="zh-CN" altLang="en-US"/>
              </a:p>
            </p:txBody>
          </p:sp>
          <p:sp>
            <p:nvSpPr>
              <p:cNvPr id="8262" name="Rectangle 115"/>
              <p:cNvSpPr>
                <a:spLocks noChangeArrowheads="1"/>
              </p:cNvSpPr>
              <p:nvPr/>
            </p:nvSpPr>
            <p:spPr bwMode="auto">
              <a:xfrm>
                <a:off x="1356" y="2745"/>
                <a:ext cx="102" cy="228"/>
              </a:xfrm>
              <a:prstGeom prst="rect">
                <a:avLst/>
              </a:prstGeom>
              <a:solidFill>
                <a:schemeClr val="tx1"/>
              </a:solidFill>
              <a:ln w="12700" algn="ctr">
                <a:solidFill>
                  <a:schemeClr val="tx1"/>
                </a:solidFill>
                <a:miter lim="800000"/>
                <a:headEnd/>
                <a:tailEnd/>
              </a:ln>
            </p:spPr>
            <p:txBody>
              <a:bodyPr wrap="none" anchor="ctr"/>
              <a:lstStyle/>
              <a:p>
                <a:endParaRPr lang="zh-CN" altLang="en-US"/>
              </a:p>
            </p:txBody>
          </p:sp>
          <p:sp>
            <p:nvSpPr>
              <p:cNvPr id="8263" name="Rectangle 116"/>
              <p:cNvSpPr>
                <a:spLocks noChangeArrowheads="1"/>
              </p:cNvSpPr>
              <p:nvPr/>
            </p:nvSpPr>
            <p:spPr bwMode="auto">
              <a:xfrm>
                <a:off x="4277" y="2744"/>
                <a:ext cx="102" cy="228"/>
              </a:xfrm>
              <a:prstGeom prst="rect">
                <a:avLst/>
              </a:prstGeom>
              <a:solidFill>
                <a:schemeClr val="tx1"/>
              </a:solidFill>
              <a:ln w="12700" algn="ctr">
                <a:solidFill>
                  <a:schemeClr val="tx1"/>
                </a:solidFill>
                <a:miter lim="800000"/>
                <a:headEnd/>
                <a:tailEnd/>
              </a:ln>
            </p:spPr>
            <p:txBody>
              <a:bodyPr wrap="none" anchor="ctr"/>
              <a:lstStyle/>
              <a:p>
                <a:endParaRPr lang="zh-CN" altLang="en-US"/>
              </a:p>
            </p:txBody>
          </p:sp>
          <p:sp>
            <p:nvSpPr>
              <p:cNvPr id="8264" name="Line 117"/>
              <p:cNvSpPr>
                <a:spLocks noChangeShapeType="1"/>
              </p:cNvSpPr>
              <p:nvPr/>
            </p:nvSpPr>
            <p:spPr bwMode="auto">
              <a:xfrm>
                <a:off x="2119" y="2338"/>
                <a:ext cx="0" cy="1092"/>
              </a:xfrm>
              <a:prstGeom prst="line">
                <a:avLst/>
              </a:prstGeom>
              <a:noFill/>
              <a:ln w="12700">
                <a:solidFill>
                  <a:srgbClr val="FF00FF"/>
                </a:solidFill>
                <a:prstDash val="lgDash"/>
                <a:round/>
                <a:headEnd/>
                <a:tailEnd/>
              </a:ln>
            </p:spPr>
            <p:txBody>
              <a:bodyPr/>
              <a:lstStyle/>
              <a:p>
                <a:endParaRPr lang="zh-CN" altLang="en-US"/>
              </a:p>
            </p:txBody>
          </p:sp>
          <p:sp>
            <p:nvSpPr>
              <p:cNvPr id="8265" name="Line 118"/>
              <p:cNvSpPr>
                <a:spLocks noChangeShapeType="1"/>
              </p:cNvSpPr>
              <p:nvPr/>
            </p:nvSpPr>
            <p:spPr bwMode="auto">
              <a:xfrm>
                <a:off x="2322" y="2338"/>
                <a:ext cx="0" cy="1092"/>
              </a:xfrm>
              <a:prstGeom prst="line">
                <a:avLst/>
              </a:prstGeom>
              <a:noFill/>
              <a:ln w="12700">
                <a:solidFill>
                  <a:srgbClr val="FF00FF"/>
                </a:solidFill>
                <a:prstDash val="lgDash"/>
                <a:round/>
                <a:headEnd/>
                <a:tailEnd/>
              </a:ln>
            </p:spPr>
            <p:txBody>
              <a:bodyPr/>
              <a:lstStyle/>
              <a:p>
                <a:endParaRPr lang="zh-CN" altLang="en-US"/>
              </a:p>
            </p:txBody>
          </p:sp>
          <p:sp>
            <p:nvSpPr>
              <p:cNvPr id="8266" name="Line 119"/>
              <p:cNvSpPr>
                <a:spLocks noChangeShapeType="1"/>
              </p:cNvSpPr>
              <p:nvPr/>
            </p:nvSpPr>
            <p:spPr bwMode="auto">
              <a:xfrm>
                <a:off x="3287" y="2338"/>
                <a:ext cx="0" cy="1092"/>
              </a:xfrm>
              <a:prstGeom prst="line">
                <a:avLst/>
              </a:prstGeom>
              <a:noFill/>
              <a:ln w="12700">
                <a:solidFill>
                  <a:srgbClr val="FF00FF"/>
                </a:solidFill>
                <a:prstDash val="lgDash"/>
                <a:round/>
                <a:headEnd/>
                <a:tailEnd/>
              </a:ln>
            </p:spPr>
            <p:txBody>
              <a:bodyPr/>
              <a:lstStyle/>
              <a:p>
                <a:endParaRPr lang="zh-CN" altLang="en-US"/>
              </a:p>
            </p:txBody>
          </p:sp>
          <p:sp>
            <p:nvSpPr>
              <p:cNvPr id="8267" name="Line 120"/>
              <p:cNvSpPr>
                <a:spLocks noChangeShapeType="1"/>
              </p:cNvSpPr>
              <p:nvPr/>
            </p:nvSpPr>
            <p:spPr bwMode="auto">
              <a:xfrm>
                <a:off x="3490" y="2338"/>
                <a:ext cx="0" cy="1092"/>
              </a:xfrm>
              <a:prstGeom prst="line">
                <a:avLst/>
              </a:prstGeom>
              <a:noFill/>
              <a:ln w="12700">
                <a:solidFill>
                  <a:srgbClr val="FF00FF"/>
                </a:solidFill>
                <a:prstDash val="lgDash"/>
                <a:round/>
                <a:headEnd/>
                <a:tailEnd/>
              </a:ln>
            </p:spPr>
            <p:txBody>
              <a:bodyPr/>
              <a:lstStyle/>
              <a:p>
                <a:endParaRPr lang="zh-CN" altLang="en-US"/>
              </a:p>
            </p:txBody>
          </p:sp>
          <p:graphicFrame>
            <p:nvGraphicFramePr>
              <p:cNvPr id="8209" name="Object 121"/>
              <p:cNvGraphicFramePr>
                <a:graphicFrameLocks noChangeAspect="1"/>
              </p:cNvGraphicFramePr>
              <p:nvPr/>
            </p:nvGraphicFramePr>
            <p:xfrm>
              <a:off x="1571" y="3496"/>
              <a:ext cx="286" cy="239"/>
            </p:xfrm>
            <a:graphic>
              <a:graphicData uri="http://schemas.openxmlformats.org/presentationml/2006/ole">
                <p:oleObj spid="_x0000_s281627" name="公式" r:id="rId4" imgW="253780" imgH="215713" progId="Equation.3">
                  <p:embed/>
                </p:oleObj>
              </a:graphicData>
            </a:graphic>
          </p:graphicFrame>
          <p:sp>
            <p:nvSpPr>
              <p:cNvPr id="8268" name="Line 122"/>
              <p:cNvSpPr>
                <a:spLocks noChangeShapeType="1"/>
              </p:cNvSpPr>
              <p:nvPr/>
            </p:nvSpPr>
            <p:spPr bwMode="auto">
              <a:xfrm>
                <a:off x="1000" y="2871"/>
                <a:ext cx="356" cy="0"/>
              </a:xfrm>
              <a:prstGeom prst="line">
                <a:avLst/>
              </a:prstGeom>
              <a:noFill/>
              <a:ln w="12700">
                <a:solidFill>
                  <a:schemeClr val="tx1"/>
                </a:solidFill>
                <a:round/>
                <a:headEnd/>
                <a:tailEnd/>
              </a:ln>
            </p:spPr>
            <p:txBody>
              <a:bodyPr/>
              <a:lstStyle/>
              <a:p>
                <a:endParaRPr lang="zh-CN" altLang="en-US"/>
              </a:p>
            </p:txBody>
          </p:sp>
          <p:sp>
            <p:nvSpPr>
              <p:cNvPr id="8269" name="Line 123"/>
              <p:cNvSpPr>
                <a:spLocks noChangeShapeType="1"/>
              </p:cNvSpPr>
              <p:nvPr/>
            </p:nvSpPr>
            <p:spPr bwMode="auto">
              <a:xfrm>
                <a:off x="1000" y="2871"/>
                <a:ext cx="0" cy="1016"/>
              </a:xfrm>
              <a:prstGeom prst="line">
                <a:avLst/>
              </a:prstGeom>
              <a:noFill/>
              <a:ln w="12700">
                <a:solidFill>
                  <a:schemeClr val="tx1"/>
                </a:solidFill>
                <a:round/>
                <a:headEnd/>
                <a:tailEnd/>
              </a:ln>
            </p:spPr>
            <p:txBody>
              <a:bodyPr/>
              <a:lstStyle/>
              <a:p>
                <a:endParaRPr lang="zh-CN" altLang="en-US"/>
              </a:p>
            </p:txBody>
          </p:sp>
          <p:sp>
            <p:nvSpPr>
              <p:cNvPr id="8270" name="Line 124"/>
              <p:cNvSpPr>
                <a:spLocks noChangeShapeType="1"/>
              </p:cNvSpPr>
              <p:nvPr/>
            </p:nvSpPr>
            <p:spPr bwMode="auto">
              <a:xfrm>
                <a:off x="1000" y="3887"/>
                <a:ext cx="661" cy="0"/>
              </a:xfrm>
              <a:prstGeom prst="line">
                <a:avLst/>
              </a:prstGeom>
              <a:noFill/>
              <a:ln w="12700">
                <a:solidFill>
                  <a:schemeClr val="tx1"/>
                </a:solidFill>
                <a:round/>
                <a:headEnd/>
                <a:tailEnd/>
              </a:ln>
            </p:spPr>
            <p:txBody>
              <a:bodyPr/>
              <a:lstStyle/>
              <a:p>
                <a:endParaRPr lang="zh-CN" altLang="en-US"/>
              </a:p>
            </p:txBody>
          </p:sp>
          <p:grpSp>
            <p:nvGrpSpPr>
              <p:cNvPr id="4" name="Group 125"/>
              <p:cNvGrpSpPr>
                <a:grpSpLocks/>
              </p:cNvGrpSpPr>
              <p:nvPr/>
            </p:nvGrpSpPr>
            <p:grpSpPr bwMode="auto">
              <a:xfrm rot="5400000">
                <a:off x="1560" y="3837"/>
                <a:ext cx="304" cy="102"/>
                <a:chOff x="112" y="3074"/>
                <a:chExt cx="304" cy="102"/>
              </a:xfrm>
            </p:grpSpPr>
            <p:sp>
              <p:nvSpPr>
                <p:cNvPr id="8282" name="Line 126"/>
                <p:cNvSpPr>
                  <a:spLocks noChangeShapeType="1"/>
                </p:cNvSpPr>
                <p:nvPr/>
              </p:nvSpPr>
              <p:spPr bwMode="auto">
                <a:xfrm>
                  <a:off x="187" y="3176"/>
                  <a:ext cx="155" cy="0"/>
                </a:xfrm>
                <a:prstGeom prst="line">
                  <a:avLst/>
                </a:prstGeom>
                <a:noFill/>
                <a:ln w="38100">
                  <a:solidFill>
                    <a:srgbClr val="FF00FF"/>
                  </a:solidFill>
                  <a:round/>
                  <a:headEnd/>
                  <a:tailEnd/>
                </a:ln>
              </p:spPr>
              <p:txBody>
                <a:bodyPr/>
                <a:lstStyle/>
                <a:p>
                  <a:endParaRPr lang="zh-CN" altLang="en-US"/>
                </a:p>
              </p:txBody>
            </p:sp>
            <p:sp>
              <p:nvSpPr>
                <p:cNvPr id="8283" name="Line 127"/>
                <p:cNvSpPr>
                  <a:spLocks noChangeShapeType="1"/>
                </p:cNvSpPr>
                <p:nvPr/>
              </p:nvSpPr>
              <p:spPr bwMode="auto">
                <a:xfrm>
                  <a:off x="112" y="3074"/>
                  <a:ext cx="304" cy="0"/>
                </a:xfrm>
                <a:prstGeom prst="line">
                  <a:avLst/>
                </a:prstGeom>
                <a:noFill/>
                <a:ln w="38100">
                  <a:solidFill>
                    <a:srgbClr val="FF00FF"/>
                  </a:solidFill>
                  <a:round/>
                  <a:headEnd/>
                  <a:tailEnd/>
                </a:ln>
              </p:spPr>
              <p:txBody>
                <a:bodyPr/>
                <a:lstStyle/>
                <a:p>
                  <a:endParaRPr lang="zh-CN" altLang="en-US"/>
                </a:p>
              </p:txBody>
            </p:sp>
          </p:grpSp>
          <p:grpSp>
            <p:nvGrpSpPr>
              <p:cNvPr id="5" name="Group 128"/>
              <p:cNvGrpSpPr>
                <a:grpSpLocks/>
              </p:cNvGrpSpPr>
              <p:nvPr/>
            </p:nvGrpSpPr>
            <p:grpSpPr bwMode="auto">
              <a:xfrm rot="5400000">
                <a:off x="3591" y="3836"/>
                <a:ext cx="304" cy="102"/>
                <a:chOff x="112" y="3074"/>
                <a:chExt cx="304" cy="102"/>
              </a:xfrm>
            </p:grpSpPr>
            <p:sp>
              <p:nvSpPr>
                <p:cNvPr id="8280" name="Line 129"/>
                <p:cNvSpPr>
                  <a:spLocks noChangeShapeType="1"/>
                </p:cNvSpPr>
                <p:nvPr/>
              </p:nvSpPr>
              <p:spPr bwMode="auto">
                <a:xfrm>
                  <a:off x="187" y="3176"/>
                  <a:ext cx="155" cy="0"/>
                </a:xfrm>
                <a:prstGeom prst="line">
                  <a:avLst/>
                </a:prstGeom>
                <a:noFill/>
                <a:ln w="38100">
                  <a:solidFill>
                    <a:srgbClr val="FF00FF"/>
                  </a:solidFill>
                  <a:round/>
                  <a:headEnd/>
                  <a:tailEnd/>
                </a:ln>
              </p:spPr>
              <p:txBody>
                <a:bodyPr/>
                <a:lstStyle/>
                <a:p>
                  <a:endParaRPr lang="zh-CN" altLang="en-US"/>
                </a:p>
              </p:txBody>
            </p:sp>
            <p:sp>
              <p:nvSpPr>
                <p:cNvPr id="8281" name="Line 130"/>
                <p:cNvSpPr>
                  <a:spLocks noChangeShapeType="1"/>
                </p:cNvSpPr>
                <p:nvPr/>
              </p:nvSpPr>
              <p:spPr bwMode="auto">
                <a:xfrm>
                  <a:off x="112" y="3074"/>
                  <a:ext cx="304" cy="0"/>
                </a:xfrm>
                <a:prstGeom prst="line">
                  <a:avLst/>
                </a:prstGeom>
                <a:noFill/>
                <a:ln w="38100">
                  <a:solidFill>
                    <a:srgbClr val="FF00FF"/>
                  </a:solidFill>
                  <a:round/>
                  <a:headEnd/>
                  <a:tailEnd/>
                </a:ln>
              </p:spPr>
              <p:txBody>
                <a:bodyPr/>
                <a:lstStyle/>
                <a:p>
                  <a:endParaRPr lang="zh-CN" altLang="en-US"/>
                </a:p>
              </p:txBody>
            </p:sp>
          </p:grpSp>
          <p:sp>
            <p:nvSpPr>
              <p:cNvPr id="8273" name="Line 131"/>
              <p:cNvSpPr>
                <a:spLocks noChangeShapeType="1"/>
              </p:cNvSpPr>
              <p:nvPr/>
            </p:nvSpPr>
            <p:spPr bwMode="auto">
              <a:xfrm>
                <a:off x="3794" y="3887"/>
                <a:ext cx="940" cy="0"/>
              </a:xfrm>
              <a:prstGeom prst="line">
                <a:avLst/>
              </a:prstGeom>
              <a:noFill/>
              <a:ln w="12700">
                <a:solidFill>
                  <a:schemeClr val="tx1"/>
                </a:solidFill>
                <a:round/>
                <a:headEnd/>
                <a:tailEnd/>
              </a:ln>
            </p:spPr>
            <p:txBody>
              <a:bodyPr/>
              <a:lstStyle/>
              <a:p>
                <a:endParaRPr lang="zh-CN" altLang="en-US"/>
              </a:p>
            </p:txBody>
          </p:sp>
          <p:sp>
            <p:nvSpPr>
              <p:cNvPr id="8274" name="Line 132"/>
              <p:cNvSpPr>
                <a:spLocks noChangeShapeType="1"/>
              </p:cNvSpPr>
              <p:nvPr/>
            </p:nvSpPr>
            <p:spPr bwMode="auto">
              <a:xfrm>
                <a:off x="4734" y="2871"/>
                <a:ext cx="0" cy="1016"/>
              </a:xfrm>
              <a:prstGeom prst="line">
                <a:avLst/>
              </a:prstGeom>
              <a:noFill/>
              <a:ln w="12700">
                <a:solidFill>
                  <a:schemeClr val="tx1"/>
                </a:solidFill>
                <a:round/>
                <a:headEnd/>
                <a:tailEnd/>
              </a:ln>
            </p:spPr>
            <p:txBody>
              <a:bodyPr/>
              <a:lstStyle/>
              <a:p>
                <a:endParaRPr lang="zh-CN" altLang="en-US"/>
              </a:p>
            </p:txBody>
          </p:sp>
          <p:sp>
            <p:nvSpPr>
              <p:cNvPr id="8275" name="Line 133"/>
              <p:cNvSpPr>
                <a:spLocks noChangeShapeType="1"/>
              </p:cNvSpPr>
              <p:nvPr/>
            </p:nvSpPr>
            <p:spPr bwMode="auto">
              <a:xfrm>
                <a:off x="4378" y="2871"/>
                <a:ext cx="356" cy="0"/>
              </a:xfrm>
              <a:prstGeom prst="line">
                <a:avLst/>
              </a:prstGeom>
              <a:noFill/>
              <a:ln w="12700">
                <a:solidFill>
                  <a:schemeClr val="tx1"/>
                </a:solidFill>
                <a:round/>
                <a:headEnd/>
                <a:tailEnd/>
              </a:ln>
            </p:spPr>
            <p:txBody>
              <a:bodyPr/>
              <a:lstStyle/>
              <a:p>
                <a:endParaRPr lang="zh-CN" altLang="en-US"/>
              </a:p>
            </p:txBody>
          </p:sp>
          <p:sp>
            <p:nvSpPr>
              <p:cNvPr id="8276" name="Rectangle 134"/>
              <p:cNvSpPr>
                <a:spLocks noChangeArrowheads="1"/>
              </p:cNvSpPr>
              <p:nvPr/>
            </p:nvSpPr>
            <p:spPr bwMode="auto">
              <a:xfrm>
                <a:off x="949" y="3238"/>
                <a:ext cx="107" cy="268"/>
              </a:xfrm>
              <a:prstGeom prst="rect">
                <a:avLst/>
              </a:prstGeom>
              <a:solidFill>
                <a:schemeClr val="bg1"/>
              </a:solidFill>
              <a:ln w="25400" algn="ctr">
                <a:solidFill>
                  <a:srgbClr val="3366FF"/>
                </a:solidFill>
                <a:miter lim="800000"/>
                <a:headEnd/>
                <a:tailEnd/>
              </a:ln>
            </p:spPr>
            <p:txBody>
              <a:bodyPr wrap="none" anchor="ctr"/>
              <a:lstStyle/>
              <a:p>
                <a:endParaRPr lang="zh-CN" altLang="en-US"/>
              </a:p>
            </p:txBody>
          </p:sp>
          <p:sp>
            <p:nvSpPr>
              <p:cNvPr id="8277" name="Rectangle 135"/>
              <p:cNvSpPr>
                <a:spLocks noChangeArrowheads="1"/>
              </p:cNvSpPr>
              <p:nvPr/>
            </p:nvSpPr>
            <p:spPr bwMode="auto">
              <a:xfrm>
                <a:off x="4678" y="3238"/>
                <a:ext cx="107" cy="268"/>
              </a:xfrm>
              <a:prstGeom prst="rect">
                <a:avLst/>
              </a:prstGeom>
              <a:solidFill>
                <a:schemeClr val="bg1"/>
              </a:solidFill>
              <a:ln w="25400" algn="ctr">
                <a:solidFill>
                  <a:srgbClr val="3366FF"/>
                </a:solidFill>
                <a:miter lim="800000"/>
                <a:headEnd/>
                <a:tailEnd/>
              </a:ln>
            </p:spPr>
            <p:txBody>
              <a:bodyPr wrap="none" anchor="ctr"/>
              <a:lstStyle/>
              <a:p>
                <a:endParaRPr lang="zh-CN" altLang="en-US"/>
              </a:p>
            </p:txBody>
          </p:sp>
          <p:sp>
            <p:nvSpPr>
              <p:cNvPr id="8278" name="Line 136"/>
              <p:cNvSpPr>
                <a:spLocks noChangeShapeType="1"/>
              </p:cNvSpPr>
              <p:nvPr/>
            </p:nvSpPr>
            <p:spPr bwMode="auto">
              <a:xfrm>
                <a:off x="2829" y="3532"/>
                <a:ext cx="0" cy="355"/>
              </a:xfrm>
              <a:prstGeom prst="line">
                <a:avLst/>
              </a:prstGeom>
              <a:noFill/>
              <a:ln w="12700">
                <a:solidFill>
                  <a:schemeClr val="tx1"/>
                </a:solidFill>
                <a:round/>
                <a:headEnd/>
                <a:tailEnd/>
              </a:ln>
            </p:spPr>
            <p:txBody>
              <a:bodyPr/>
              <a:lstStyle/>
              <a:p>
                <a:endParaRPr lang="zh-CN" altLang="en-US"/>
              </a:p>
            </p:txBody>
          </p:sp>
          <p:sp>
            <p:nvSpPr>
              <p:cNvPr id="8279" name="Oval 137"/>
              <p:cNvSpPr>
                <a:spLocks noChangeArrowheads="1"/>
              </p:cNvSpPr>
              <p:nvPr/>
            </p:nvSpPr>
            <p:spPr bwMode="auto">
              <a:xfrm>
                <a:off x="2787" y="3845"/>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graphicFrame>
            <p:nvGraphicFramePr>
              <p:cNvPr id="8210" name="Object 138"/>
              <p:cNvGraphicFramePr>
                <a:graphicFrameLocks noChangeAspect="1"/>
              </p:cNvGraphicFramePr>
              <p:nvPr/>
            </p:nvGraphicFramePr>
            <p:xfrm>
              <a:off x="3603" y="3489"/>
              <a:ext cx="285" cy="253"/>
            </p:xfrm>
            <a:graphic>
              <a:graphicData uri="http://schemas.openxmlformats.org/presentationml/2006/ole">
                <p:oleObj spid="_x0000_s281628" name="公式" r:id="rId5" imgW="253890" imgH="228501" progId="Equation.3">
                  <p:embed/>
                </p:oleObj>
              </a:graphicData>
            </a:graphic>
          </p:graphicFrame>
          <p:graphicFrame>
            <p:nvGraphicFramePr>
              <p:cNvPr id="8211" name="Object 139"/>
              <p:cNvGraphicFramePr>
                <a:graphicFrameLocks noChangeAspect="1"/>
              </p:cNvGraphicFramePr>
              <p:nvPr/>
            </p:nvGraphicFramePr>
            <p:xfrm>
              <a:off x="1228" y="2897"/>
              <a:ext cx="128" cy="155"/>
            </p:xfrm>
            <a:graphic>
              <a:graphicData uri="http://schemas.openxmlformats.org/presentationml/2006/ole">
                <p:oleObj spid="_x0000_s281629" name="公式" r:id="rId6" imgW="114201" imgH="139579" progId="Equation.3">
                  <p:embed/>
                </p:oleObj>
              </a:graphicData>
            </a:graphic>
          </p:graphicFrame>
          <p:graphicFrame>
            <p:nvGraphicFramePr>
              <p:cNvPr id="8212" name="Object 140"/>
              <p:cNvGraphicFramePr>
                <a:graphicFrameLocks noChangeAspect="1"/>
              </p:cNvGraphicFramePr>
              <p:nvPr/>
            </p:nvGraphicFramePr>
            <p:xfrm>
              <a:off x="2677" y="3533"/>
              <a:ext cx="142" cy="198"/>
            </p:xfrm>
            <a:graphic>
              <a:graphicData uri="http://schemas.openxmlformats.org/presentationml/2006/ole">
                <p:oleObj spid="_x0000_s281630" name="公式" r:id="rId7" imgW="126725" imgH="177415" progId="Equation.3">
                  <p:embed/>
                </p:oleObj>
              </a:graphicData>
            </a:graphic>
          </p:graphicFrame>
          <p:graphicFrame>
            <p:nvGraphicFramePr>
              <p:cNvPr id="8213" name="Object 141"/>
              <p:cNvGraphicFramePr>
                <a:graphicFrameLocks noChangeAspect="1"/>
              </p:cNvGraphicFramePr>
              <p:nvPr/>
            </p:nvGraphicFramePr>
            <p:xfrm>
              <a:off x="4379" y="2897"/>
              <a:ext cx="128" cy="155"/>
            </p:xfrm>
            <a:graphic>
              <a:graphicData uri="http://schemas.openxmlformats.org/presentationml/2006/ole">
                <p:oleObj spid="_x0000_s281631" name="公式" r:id="rId8" imgW="114201" imgH="139579" progId="Equation.3">
                  <p:embed/>
                </p:oleObj>
              </a:graphicData>
            </a:graphic>
          </p:graphicFrame>
          <p:graphicFrame>
            <p:nvGraphicFramePr>
              <p:cNvPr id="8214" name="Object 142"/>
              <p:cNvGraphicFramePr>
                <a:graphicFrameLocks noChangeAspect="1"/>
              </p:cNvGraphicFramePr>
              <p:nvPr/>
            </p:nvGraphicFramePr>
            <p:xfrm>
              <a:off x="1497" y="2356"/>
              <a:ext cx="187" cy="197"/>
            </p:xfrm>
            <a:graphic>
              <a:graphicData uri="http://schemas.openxmlformats.org/presentationml/2006/ole">
                <p:oleObj spid="_x0000_s281632" name="公式" r:id="rId9" imgW="164814" imgH="177492" progId="Equation.3">
                  <p:embed/>
                </p:oleObj>
              </a:graphicData>
            </a:graphic>
          </p:graphicFrame>
          <p:graphicFrame>
            <p:nvGraphicFramePr>
              <p:cNvPr id="8215" name="Object 143"/>
              <p:cNvGraphicFramePr>
                <a:graphicFrameLocks noChangeAspect="1"/>
              </p:cNvGraphicFramePr>
              <p:nvPr/>
            </p:nvGraphicFramePr>
            <p:xfrm>
              <a:off x="2718" y="2383"/>
              <a:ext cx="158" cy="183"/>
            </p:xfrm>
            <a:graphic>
              <a:graphicData uri="http://schemas.openxmlformats.org/presentationml/2006/ole">
                <p:oleObj spid="_x0000_s281633" name="公式" r:id="rId10" imgW="139579" imgH="164957" progId="Equation.3">
                  <p:embed/>
                </p:oleObj>
              </a:graphicData>
            </a:graphic>
          </p:graphicFrame>
          <p:graphicFrame>
            <p:nvGraphicFramePr>
              <p:cNvPr id="8216" name="Object 144"/>
              <p:cNvGraphicFramePr>
                <a:graphicFrameLocks noChangeAspect="1"/>
              </p:cNvGraphicFramePr>
              <p:nvPr/>
            </p:nvGraphicFramePr>
            <p:xfrm>
              <a:off x="4052" y="2356"/>
              <a:ext cx="186" cy="197"/>
            </p:xfrm>
            <a:graphic>
              <a:graphicData uri="http://schemas.openxmlformats.org/presentationml/2006/ole">
                <p:oleObj spid="_x0000_s281634" name="公式" r:id="rId11" imgW="164814" imgH="177492" progId="Equation.3">
                  <p:embed/>
                </p:oleObj>
              </a:graphicData>
            </a:graphic>
          </p:graphicFrame>
          <p:graphicFrame>
            <p:nvGraphicFramePr>
              <p:cNvPr id="8217" name="Object 145"/>
              <p:cNvGraphicFramePr>
                <a:graphicFrameLocks noChangeAspect="1"/>
              </p:cNvGraphicFramePr>
              <p:nvPr/>
            </p:nvGraphicFramePr>
            <p:xfrm>
              <a:off x="727" y="3245"/>
              <a:ext cx="215" cy="253"/>
            </p:xfrm>
            <a:graphic>
              <a:graphicData uri="http://schemas.openxmlformats.org/presentationml/2006/ole">
                <p:oleObj spid="_x0000_s281635" name="公式" r:id="rId12" imgW="190500" imgH="228600" progId="Equation.3">
                  <p:embed/>
                </p:oleObj>
              </a:graphicData>
            </a:graphic>
          </p:graphicFrame>
          <p:graphicFrame>
            <p:nvGraphicFramePr>
              <p:cNvPr id="8218" name="Object 146"/>
              <p:cNvGraphicFramePr>
                <a:graphicFrameLocks noChangeAspect="1"/>
              </p:cNvGraphicFramePr>
              <p:nvPr/>
            </p:nvGraphicFramePr>
            <p:xfrm>
              <a:off x="4792" y="3252"/>
              <a:ext cx="215" cy="253"/>
            </p:xfrm>
            <a:graphic>
              <a:graphicData uri="http://schemas.openxmlformats.org/presentationml/2006/ole">
                <p:oleObj spid="_x0000_s281636" name="公式" r:id="rId13" imgW="190500" imgH="228600" progId="Equation.3">
                  <p:embed/>
                </p:oleObj>
              </a:graphicData>
            </a:graphic>
          </p:graphicFrame>
        </p:grpSp>
        <p:grpSp>
          <p:nvGrpSpPr>
            <p:cNvPr id="6" name="Group 147"/>
            <p:cNvGrpSpPr>
              <a:grpSpLocks/>
            </p:cNvGrpSpPr>
            <p:nvPr/>
          </p:nvGrpSpPr>
          <p:grpSpPr bwMode="auto">
            <a:xfrm>
              <a:off x="541" y="853"/>
              <a:ext cx="354" cy="233"/>
              <a:chOff x="441" y="860"/>
              <a:chExt cx="356" cy="284"/>
            </a:xfrm>
          </p:grpSpPr>
          <p:sp>
            <p:nvSpPr>
              <p:cNvPr id="8258" name="Line 148"/>
              <p:cNvSpPr>
                <a:spLocks noChangeShapeType="1"/>
              </p:cNvSpPr>
              <p:nvPr/>
            </p:nvSpPr>
            <p:spPr bwMode="auto">
              <a:xfrm flipH="1">
                <a:off x="441" y="1144"/>
                <a:ext cx="356" cy="0"/>
              </a:xfrm>
              <a:prstGeom prst="line">
                <a:avLst/>
              </a:prstGeom>
              <a:noFill/>
              <a:ln w="12700">
                <a:solidFill>
                  <a:schemeClr val="tx1"/>
                </a:solidFill>
                <a:round/>
                <a:headEnd/>
                <a:tailEnd type="triangle" w="med" len="lg"/>
              </a:ln>
            </p:spPr>
            <p:txBody>
              <a:bodyPr/>
              <a:lstStyle/>
              <a:p>
                <a:endParaRPr lang="zh-CN" altLang="en-US"/>
              </a:p>
            </p:txBody>
          </p:sp>
          <p:graphicFrame>
            <p:nvGraphicFramePr>
              <p:cNvPr id="8208" name="Object 149"/>
              <p:cNvGraphicFramePr>
                <a:graphicFrameLocks noChangeAspect="1"/>
              </p:cNvGraphicFramePr>
              <p:nvPr/>
            </p:nvGraphicFramePr>
            <p:xfrm>
              <a:off x="500" y="860"/>
              <a:ext cx="256" cy="284"/>
            </p:xfrm>
            <a:graphic>
              <a:graphicData uri="http://schemas.openxmlformats.org/presentationml/2006/ole">
                <p:oleObj spid="_x0000_s281637" name="公式" r:id="rId14" imgW="190335" imgH="215713" progId="Equation.3">
                  <p:embed/>
                </p:oleObj>
              </a:graphicData>
            </a:graphic>
          </p:graphicFrame>
        </p:grpSp>
        <p:grpSp>
          <p:nvGrpSpPr>
            <p:cNvPr id="7" name="Group 150"/>
            <p:cNvGrpSpPr>
              <a:grpSpLocks/>
            </p:cNvGrpSpPr>
            <p:nvPr/>
          </p:nvGrpSpPr>
          <p:grpSpPr bwMode="auto">
            <a:xfrm>
              <a:off x="2868" y="1917"/>
              <a:ext cx="263" cy="293"/>
              <a:chOff x="2829" y="2312"/>
              <a:chExt cx="264" cy="356"/>
            </a:xfrm>
          </p:grpSpPr>
          <p:sp>
            <p:nvSpPr>
              <p:cNvPr id="8257" name="Line 151"/>
              <p:cNvSpPr>
                <a:spLocks noChangeShapeType="1"/>
              </p:cNvSpPr>
              <p:nvPr/>
            </p:nvSpPr>
            <p:spPr bwMode="auto">
              <a:xfrm rot="5400000" flipH="1">
                <a:off x="2651" y="2490"/>
                <a:ext cx="356" cy="0"/>
              </a:xfrm>
              <a:prstGeom prst="line">
                <a:avLst/>
              </a:prstGeom>
              <a:noFill/>
              <a:ln w="12700">
                <a:solidFill>
                  <a:schemeClr val="tx1"/>
                </a:solidFill>
                <a:round/>
                <a:headEnd/>
                <a:tailEnd type="triangle" w="med" len="lg"/>
              </a:ln>
            </p:spPr>
            <p:txBody>
              <a:bodyPr/>
              <a:lstStyle/>
              <a:p>
                <a:endParaRPr lang="zh-CN" altLang="en-US"/>
              </a:p>
            </p:txBody>
          </p:sp>
          <p:graphicFrame>
            <p:nvGraphicFramePr>
              <p:cNvPr id="8207" name="Object 152"/>
              <p:cNvGraphicFramePr>
                <a:graphicFrameLocks noChangeAspect="1"/>
              </p:cNvGraphicFramePr>
              <p:nvPr/>
            </p:nvGraphicFramePr>
            <p:xfrm>
              <a:off x="2837" y="2359"/>
              <a:ext cx="256" cy="284"/>
            </p:xfrm>
            <a:graphic>
              <a:graphicData uri="http://schemas.openxmlformats.org/presentationml/2006/ole">
                <p:oleObj spid="_x0000_s281638" name="公式" r:id="rId15" imgW="190335" imgH="215713" progId="Equation.3">
                  <p:embed/>
                </p:oleObj>
              </a:graphicData>
            </a:graphic>
          </p:graphicFrame>
        </p:grpSp>
        <p:grpSp>
          <p:nvGrpSpPr>
            <p:cNvPr id="8" name="Group 153"/>
            <p:cNvGrpSpPr>
              <a:grpSpLocks/>
            </p:cNvGrpSpPr>
            <p:nvPr/>
          </p:nvGrpSpPr>
          <p:grpSpPr bwMode="auto">
            <a:xfrm>
              <a:off x="1300" y="560"/>
              <a:ext cx="2932" cy="1064"/>
              <a:chOff x="1229" y="636"/>
              <a:chExt cx="2946" cy="1295"/>
            </a:xfrm>
          </p:grpSpPr>
          <p:sp>
            <p:nvSpPr>
              <p:cNvPr id="8242" name="Oval 154"/>
              <p:cNvSpPr>
                <a:spLocks noChangeArrowheads="1"/>
              </p:cNvSpPr>
              <p:nvPr/>
            </p:nvSpPr>
            <p:spPr bwMode="auto">
              <a:xfrm>
                <a:off x="3109" y="915"/>
                <a:ext cx="50" cy="51"/>
              </a:xfrm>
              <a:prstGeom prst="ellipse">
                <a:avLst/>
              </a:prstGeom>
              <a:solidFill>
                <a:schemeClr val="tx1"/>
              </a:solidFill>
              <a:ln w="12700" algn="ctr">
                <a:solidFill>
                  <a:schemeClr val="tx1"/>
                </a:solidFill>
                <a:round/>
                <a:headEnd/>
                <a:tailEnd/>
              </a:ln>
            </p:spPr>
            <p:txBody>
              <a:bodyPr wrap="none" anchor="ctr"/>
              <a:lstStyle/>
              <a:p>
                <a:endParaRPr lang="zh-CN" altLang="en-US"/>
              </a:p>
            </p:txBody>
          </p:sp>
          <p:sp>
            <p:nvSpPr>
              <p:cNvPr id="8243" name="Oval 155"/>
              <p:cNvSpPr>
                <a:spLocks noChangeArrowheads="1"/>
              </p:cNvSpPr>
              <p:nvPr/>
            </p:nvSpPr>
            <p:spPr bwMode="auto">
              <a:xfrm>
                <a:off x="3109" y="1042"/>
                <a:ext cx="50" cy="51"/>
              </a:xfrm>
              <a:prstGeom prst="ellipse">
                <a:avLst/>
              </a:prstGeom>
              <a:solidFill>
                <a:schemeClr val="tx1"/>
              </a:solidFill>
              <a:ln w="12700" algn="ctr">
                <a:solidFill>
                  <a:schemeClr val="tx1"/>
                </a:solidFill>
                <a:round/>
                <a:headEnd/>
                <a:tailEnd/>
              </a:ln>
            </p:spPr>
            <p:txBody>
              <a:bodyPr wrap="none" anchor="ctr"/>
              <a:lstStyle/>
              <a:p>
                <a:endParaRPr lang="zh-CN" altLang="en-US"/>
              </a:p>
            </p:txBody>
          </p:sp>
          <p:sp>
            <p:nvSpPr>
              <p:cNvPr id="8244" name="Oval 156"/>
              <p:cNvSpPr>
                <a:spLocks noChangeArrowheads="1"/>
              </p:cNvSpPr>
              <p:nvPr/>
            </p:nvSpPr>
            <p:spPr bwMode="auto">
              <a:xfrm>
                <a:off x="2804" y="1169"/>
                <a:ext cx="50" cy="51"/>
              </a:xfrm>
              <a:prstGeom prst="ellipse">
                <a:avLst/>
              </a:prstGeom>
              <a:solidFill>
                <a:schemeClr val="tx1"/>
              </a:solidFill>
              <a:ln w="12700" algn="ctr">
                <a:solidFill>
                  <a:schemeClr val="tx1"/>
                </a:solidFill>
                <a:round/>
                <a:headEnd/>
                <a:tailEnd/>
              </a:ln>
            </p:spPr>
            <p:txBody>
              <a:bodyPr wrap="none" anchor="ctr"/>
              <a:lstStyle/>
              <a:p>
                <a:endParaRPr lang="zh-CN" altLang="en-US"/>
              </a:p>
            </p:txBody>
          </p:sp>
          <p:sp>
            <p:nvSpPr>
              <p:cNvPr id="8245" name="Line 157"/>
              <p:cNvSpPr>
                <a:spLocks noChangeShapeType="1"/>
              </p:cNvSpPr>
              <p:nvPr/>
            </p:nvSpPr>
            <p:spPr bwMode="auto">
              <a:xfrm>
                <a:off x="3133" y="940"/>
                <a:ext cx="661" cy="0"/>
              </a:xfrm>
              <a:prstGeom prst="line">
                <a:avLst/>
              </a:prstGeom>
              <a:noFill/>
              <a:ln w="12700">
                <a:solidFill>
                  <a:schemeClr val="tx1"/>
                </a:solidFill>
                <a:round/>
                <a:headEnd/>
                <a:tailEnd type="triangle" w="med" len="lg"/>
              </a:ln>
            </p:spPr>
            <p:txBody>
              <a:bodyPr/>
              <a:lstStyle/>
              <a:p>
                <a:endParaRPr lang="zh-CN" altLang="en-US"/>
              </a:p>
            </p:txBody>
          </p:sp>
          <p:sp>
            <p:nvSpPr>
              <p:cNvPr id="8246" name="Line 158"/>
              <p:cNvSpPr>
                <a:spLocks noChangeShapeType="1"/>
              </p:cNvSpPr>
              <p:nvPr/>
            </p:nvSpPr>
            <p:spPr bwMode="auto">
              <a:xfrm>
                <a:off x="3133" y="1067"/>
                <a:ext cx="661" cy="0"/>
              </a:xfrm>
              <a:prstGeom prst="line">
                <a:avLst/>
              </a:prstGeom>
              <a:noFill/>
              <a:ln w="12700">
                <a:solidFill>
                  <a:schemeClr val="tx1"/>
                </a:solidFill>
                <a:round/>
                <a:headEnd/>
                <a:tailEnd type="triangle" w="med" len="lg"/>
              </a:ln>
            </p:spPr>
            <p:txBody>
              <a:bodyPr/>
              <a:lstStyle/>
              <a:p>
                <a:endParaRPr lang="zh-CN" altLang="en-US"/>
              </a:p>
            </p:txBody>
          </p:sp>
          <p:sp>
            <p:nvSpPr>
              <p:cNvPr id="8247" name="Oval 159"/>
              <p:cNvSpPr>
                <a:spLocks noChangeArrowheads="1"/>
              </p:cNvSpPr>
              <p:nvPr/>
            </p:nvSpPr>
            <p:spPr bwMode="auto">
              <a:xfrm>
                <a:off x="2805" y="1703"/>
                <a:ext cx="50" cy="51"/>
              </a:xfrm>
              <a:prstGeom prst="ellipse">
                <a:avLst/>
              </a:prstGeom>
              <a:solidFill>
                <a:schemeClr val="bg1"/>
              </a:solidFill>
              <a:ln w="12700" algn="ctr">
                <a:solidFill>
                  <a:schemeClr val="tx1"/>
                </a:solidFill>
                <a:round/>
                <a:headEnd/>
                <a:tailEnd/>
              </a:ln>
            </p:spPr>
            <p:txBody>
              <a:bodyPr wrap="none" anchor="ctr"/>
              <a:lstStyle/>
              <a:p>
                <a:endParaRPr lang="zh-CN" altLang="en-US"/>
              </a:p>
            </p:txBody>
          </p:sp>
          <p:sp>
            <p:nvSpPr>
              <p:cNvPr id="8248" name="Line 160"/>
              <p:cNvSpPr>
                <a:spLocks noChangeShapeType="1"/>
              </p:cNvSpPr>
              <p:nvPr/>
            </p:nvSpPr>
            <p:spPr bwMode="auto">
              <a:xfrm rot="10800000" flipH="1" flipV="1">
                <a:off x="2831" y="1195"/>
                <a:ext cx="0" cy="508"/>
              </a:xfrm>
              <a:prstGeom prst="line">
                <a:avLst/>
              </a:prstGeom>
              <a:noFill/>
              <a:ln w="12700">
                <a:solidFill>
                  <a:schemeClr val="tx1"/>
                </a:solidFill>
                <a:round/>
                <a:headEnd/>
                <a:tailEnd type="triangle" w="med" len="lg"/>
              </a:ln>
            </p:spPr>
            <p:txBody>
              <a:bodyPr/>
              <a:lstStyle/>
              <a:p>
                <a:endParaRPr lang="zh-CN" altLang="en-US"/>
              </a:p>
            </p:txBody>
          </p:sp>
          <p:graphicFrame>
            <p:nvGraphicFramePr>
              <p:cNvPr id="8204" name="Object 161"/>
              <p:cNvGraphicFramePr>
                <a:graphicFrameLocks noChangeAspect="1"/>
              </p:cNvGraphicFramePr>
              <p:nvPr/>
            </p:nvGraphicFramePr>
            <p:xfrm>
              <a:off x="2481" y="1315"/>
              <a:ext cx="289" cy="257"/>
            </p:xfrm>
            <a:graphic>
              <a:graphicData uri="http://schemas.openxmlformats.org/presentationml/2006/ole">
                <p:oleObj spid="_x0000_s281639" name="公式" r:id="rId16" imgW="253890" imgH="228501" progId="Equation.3">
                  <p:embed/>
                </p:oleObj>
              </a:graphicData>
            </a:graphic>
          </p:graphicFrame>
          <p:sp>
            <p:nvSpPr>
              <p:cNvPr id="8249" name="AutoShape 162"/>
              <p:cNvSpPr>
                <a:spLocks noChangeArrowheads="1"/>
              </p:cNvSpPr>
              <p:nvPr/>
            </p:nvSpPr>
            <p:spPr bwMode="auto">
              <a:xfrm>
                <a:off x="2703" y="1093"/>
                <a:ext cx="254" cy="838"/>
              </a:xfrm>
              <a:prstGeom prst="upArrow">
                <a:avLst>
                  <a:gd name="adj1" fmla="val 50000"/>
                  <a:gd name="adj2" fmla="val 82480"/>
                </a:avLst>
              </a:prstGeom>
              <a:noFill/>
              <a:ln w="12700" algn="ctr">
                <a:solidFill>
                  <a:srgbClr val="339966"/>
                </a:solidFill>
                <a:miter lim="800000"/>
                <a:headEnd/>
                <a:tailEnd/>
              </a:ln>
            </p:spPr>
            <p:txBody>
              <a:bodyPr wrap="none" anchor="ctr"/>
              <a:lstStyle/>
              <a:p>
                <a:endParaRPr lang="zh-CN" altLang="en-US"/>
              </a:p>
            </p:txBody>
          </p:sp>
          <p:sp>
            <p:nvSpPr>
              <p:cNvPr id="8250" name="AutoShape 163"/>
              <p:cNvSpPr>
                <a:spLocks noChangeArrowheads="1"/>
              </p:cNvSpPr>
              <p:nvPr/>
            </p:nvSpPr>
            <p:spPr bwMode="auto">
              <a:xfrm>
                <a:off x="1229" y="636"/>
                <a:ext cx="2946" cy="813"/>
              </a:xfrm>
              <a:prstGeom prst="leftArrow">
                <a:avLst>
                  <a:gd name="adj1" fmla="val 50000"/>
                  <a:gd name="adj2" fmla="val 90590"/>
                </a:avLst>
              </a:prstGeom>
              <a:noFill/>
              <a:ln w="12700" algn="ctr">
                <a:solidFill>
                  <a:srgbClr val="3366FF"/>
                </a:solidFill>
                <a:miter lim="800000"/>
                <a:headEnd/>
                <a:tailEnd/>
              </a:ln>
            </p:spPr>
            <p:txBody>
              <a:bodyPr wrap="none" anchor="ctr"/>
              <a:lstStyle/>
              <a:p>
                <a:endParaRPr lang="zh-CN" altLang="en-US"/>
              </a:p>
            </p:txBody>
          </p:sp>
          <p:graphicFrame>
            <p:nvGraphicFramePr>
              <p:cNvPr id="8205" name="Object 164"/>
              <p:cNvGraphicFramePr>
                <a:graphicFrameLocks noChangeAspect="1"/>
              </p:cNvGraphicFramePr>
              <p:nvPr/>
            </p:nvGraphicFramePr>
            <p:xfrm>
              <a:off x="3828" y="920"/>
              <a:ext cx="289" cy="256"/>
            </p:xfrm>
            <a:graphic>
              <a:graphicData uri="http://schemas.openxmlformats.org/presentationml/2006/ole">
                <p:oleObj spid="_x0000_s281640" name="公式" r:id="rId17" imgW="253890" imgH="228501" progId="Equation.3">
                  <p:embed/>
                </p:oleObj>
              </a:graphicData>
            </a:graphic>
          </p:graphicFrame>
          <p:graphicFrame>
            <p:nvGraphicFramePr>
              <p:cNvPr id="8206" name="Object 165"/>
              <p:cNvGraphicFramePr>
                <a:graphicFrameLocks noChangeAspect="1"/>
              </p:cNvGraphicFramePr>
              <p:nvPr/>
            </p:nvGraphicFramePr>
            <p:xfrm>
              <a:off x="1414" y="909"/>
              <a:ext cx="289" cy="256"/>
            </p:xfrm>
            <a:graphic>
              <a:graphicData uri="http://schemas.openxmlformats.org/presentationml/2006/ole">
                <p:oleObj spid="_x0000_s281641" name="公式" r:id="rId18" imgW="253890" imgH="228501" progId="Equation.3">
                  <p:embed/>
                </p:oleObj>
              </a:graphicData>
            </a:graphic>
          </p:graphicFrame>
          <p:sp>
            <p:nvSpPr>
              <p:cNvPr id="8251" name="Oval 166"/>
              <p:cNvSpPr>
                <a:spLocks noChangeArrowheads="1"/>
              </p:cNvSpPr>
              <p:nvPr/>
            </p:nvSpPr>
            <p:spPr bwMode="auto">
              <a:xfrm>
                <a:off x="1713" y="915"/>
                <a:ext cx="50" cy="51"/>
              </a:xfrm>
              <a:prstGeom prst="ellipse">
                <a:avLst/>
              </a:prstGeom>
              <a:solidFill>
                <a:schemeClr val="tx1"/>
              </a:solidFill>
              <a:ln w="12700" algn="ctr">
                <a:solidFill>
                  <a:schemeClr val="tx1"/>
                </a:solidFill>
                <a:round/>
                <a:headEnd/>
                <a:tailEnd/>
              </a:ln>
            </p:spPr>
            <p:txBody>
              <a:bodyPr wrap="none" anchor="ctr"/>
              <a:lstStyle/>
              <a:p>
                <a:endParaRPr lang="zh-CN" altLang="en-US"/>
              </a:p>
            </p:txBody>
          </p:sp>
          <p:sp>
            <p:nvSpPr>
              <p:cNvPr id="8252" name="Oval 167"/>
              <p:cNvSpPr>
                <a:spLocks noChangeArrowheads="1"/>
              </p:cNvSpPr>
              <p:nvPr/>
            </p:nvSpPr>
            <p:spPr bwMode="auto">
              <a:xfrm>
                <a:off x="1713" y="1042"/>
                <a:ext cx="50" cy="51"/>
              </a:xfrm>
              <a:prstGeom prst="ellipse">
                <a:avLst/>
              </a:prstGeom>
              <a:solidFill>
                <a:schemeClr val="tx1"/>
              </a:solidFill>
              <a:ln w="12700" algn="ctr">
                <a:solidFill>
                  <a:schemeClr val="tx1"/>
                </a:solidFill>
                <a:round/>
                <a:headEnd/>
                <a:tailEnd/>
              </a:ln>
            </p:spPr>
            <p:txBody>
              <a:bodyPr wrap="none" anchor="ctr"/>
              <a:lstStyle/>
              <a:p>
                <a:endParaRPr lang="zh-CN" altLang="en-US"/>
              </a:p>
            </p:txBody>
          </p:sp>
          <p:sp>
            <p:nvSpPr>
              <p:cNvPr id="8253" name="Oval 168"/>
              <p:cNvSpPr>
                <a:spLocks noChangeArrowheads="1"/>
              </p:cNvSpPr>
              <p:nvPr/>
            </p:nvSpPr>
            <p:spPr bwMode="auto">
              <a:xfrm>
                <a:off x="1712" y="1169"/>
                <a:ext cx="50" cy="51"/>
              </a:xfrm>
              <a:prstGeom prst="ellipse">
                <a:avLst/>
              </a:prstGeom>
              <a:solidFill>
                <a:schemeClr val="tx1"/>
              </a:solidFill>
              <a:ln w="12700" algn="ctr">
                <a:solidFill>
                  <a:schemeClr val="tx1"/>
                </a:solidFill>
                <a:round/>
                <a:headEnd/>
                <a:tailEnd/>
              </a:ln>
            </p:spPr>
            <p:txBody>
              <a:bodyPr wrap="none" anchor="ctr"/>
              <a:lstStyle/>
              <a:p>
                <a:endParaRPr lang="zh-CN" altLang="en-US"/>
              </a:p>
            </p:txBody>
          </p:sp>
          <p:sp>
            <p:nvSpPr>
              <p:cNvPr id="8254" name="Line 169"/>
              <p:cNvSpPr>
                <a:spLocks noChangeShapeType="1"/>
              </p:cNvSpPr>
              <p:nvPr/>
            </p:nvSpPr>
            <p:spPr bwMode="auto">
              <a:xfrm>
                <a:off x="1737" y="940"/>
                <a:ext cx="661" cy="0"/>
              </a:xfrm>
              <a:prstGeom prst="line">
                <a:avLst/>
              </a:prstGeom>
              <a:noFill/>
              <a:ln w="12700">
                <a:solidFill>
                  <a:schemeClr val="tx1"/>
                </a:solidFill>
                <a:round/>
                <a:headEnd/>
                <a:tailEnd type="triangle" w="med" len="lg"/>
              </a:ln>
            </p:spPr>
            <p:txBody>
              <a:bodyPr/>
              <a:lstStyle/>
              <a:p>
                <a:endParaRPr lang="zh-CN" altLang="en-US"/>
              </a:p>
            </p:txBody>
          </p:sp>
          <p:sp>
            <p:nvSpPr>
              <p:cNvPr id="8255" name="Line 170"/>
              <p:cNvSpPr>
                <a:spLocks noChangeShapeType="1"/>
              </p:cNvSpPr>
              <p:nvPr/>
            </p:nvSpPr>
            <p:spPr bwMode="auto">
              <a:xfrm>
                <a:off x="1737" y="1067"/>
                <a:ext cx="661" cy="0"/>
              </a:xfrm>
              <a:prstGeom prst="line">
                <a:avLst/>
              </a:prstGeom>
              <a:noFill/>
              <a:ln w="12700">
                <a:solidFill>
                  <a:schemeClr val="tx1"/>
                </a:solidFill>
                <a:round/>
                <a:headEnd/>
                <a:tailEnd type="triangle" w="med" len="lg"/>
              </a:ln>
            </p:spPr>
            <p:txBody>
              <a:bodyPr/>
              <a:lstStyle/>
              <a:p>
                <a:endParaRPr lang="zh-CN" altLang="en-US"/>
              </a:p>
            </p:txBody>
          </p:sp>
          <p:sp>
            <p:nvSpPr>
              <p:cNvPr id="8256" name="Line 171"/>
              <p:cNvSpPr>
                <a:spLocks noChangeShapeType="1"/>
              </p:cNvSpPr>
              <p:nvPr/>
            </p:nvSpPr>
            <p:spPr bwMode="auto">
              <a:xfrm>
                <a:off x="1737" y="1195"/>
                <a:ext cx="661" cy="0"/>
              </a:xfrm>
              <a:prstGeom prst="line">
                <a:avLst/>
              </a:prstGeom>
              <a:noFill/>
              <a:ln w="12700">
                <a:solidFill>
                  <a:schemeClr val="tx1"/>
                </a:solidFill>
                <a:round/>
                <a:headEnd/>
                <a:tailEnd type="triangle" w="med" len="lg"/>
              </a:ln>
            </p:spPr>
            <p:txBody>
              <a:bodyPr/>
              <a:lstStyle/>
              <a:p>
                <a:endParaRPr lang="zh-CN" altLang="en-US"/>
              </a:p>
            </p:txBody>
          </p:sp>
        </p:grpSp>
        <p:grpSp>
          <p:nvGrpSpPr>
            <p:cNvPr id="9" name="Group 172"/>
            <p:cNvGrpSpPr>
              <a:grpSpLocks/>
            </p:cNvGrpSpPr>
            <p:nvPr/>
          </p:nvGrpSpPr>
          <p:grpSpPr bwMode="auto">
            <a:xfrm>
              <a:off x="2994" y="1249"/>
              <a:ext cx="1289" cy="355"/>
              <a:chOff x="2931" y="1474"/>
              <a:chExt cx="1295" cy="432"/>
            </a:xfrm>
          </p:grpSpPr>
          <p:sp>
            <p:nvSpPr>
              <p:cNvPr id="8237" name="AutoShape 173"/>
              <p:cNvSpPr>
                <a:spLocks noChangeArrowheads="1"/>
              </p:cNvSpPr>
              <p:nvPr/>
            </p:nvSpPr>
            <p:spPr bwMode="auto">
              <a:xfrm>
                <a:off x="2931" y="1474"/>
                <a:ext cx="1295" cy="432"/>
              </a:xfrm>
              <a:prstGeom prst="leftArrow">
                <a:avLst>
                  <a:gd name="adj1" fmla="val 50000"/>
                  <a:gd name="adj2" fmla="val 74942"/>
                </a:avLst>
              </a:prstGeom>
              <a:noFill/>
              <a:ln w="12700" algn="ctr">
                <a:solidFill>
                  <a:srgbClr val="FF9900"/>
                </a:solidFill>
                <a:miter lim="800000"/>
                <a:headEnd/>
                <a:tailEnd/>
              </a:ln>
            </p:spPr>
            <p:txBody>
              <a:bodyPr wrap="none" anchor="ctr"/>
              <a:lstStyle/>
              <a:p>
                <a:endParaRPr lang="zh-CN" altLang="en-US"/>
              </a:p>
            </p:txBody>
          </p:sp>
          <p:sp>
            <p:nvSpPr>
              <p:cNvPr id="8238" name="Oval 174"/>
              <p:cNvSpPr>
                <a:spLocks noChangeArrowheads="1"/>
              </p:cNvSpPr>
              <p:nvPr/>
            </p:nvSpPr>
            <p:spPr bwMode="auto">
              <a:xfrm>
                <a:off x="3135" y="1627"/>
                <a:ext cx="50" cy="51"/>
              </a:xfrm>
              <a:prstGeom prst="ellipse">
                <a:avLst/>
              </a:prstGeom>
              <a:solidFill>
                <a:schemeClr val="tx1"/>
              </a:solidFill>
              <a:ln w="12700" algn="ctr">
                <a:solidFill>
                  <a:schemeClr val="tx1"/>
                </a:solidFill>
                <a:round/>
                <a:headEnd/>
                <a:tailEnd/>
              </a:ln>
            </p:spPr>
            <p:txBody>
              <a:bodyPr wrap="none" anchor="ctr"/>
              <a:lstStyle/>
              <a:p>
                <a:endParaRPr lang="zh-CN" altLang="en-US"/>
              </a:p>
            </p:txBody>
          </p:sp>
          <p:sp>
            <p:nvSpPr>
              <p:cNvPr id="8239" name="Line 175"/>
              <p:cNvSpPr>
                <a:spLocks noChangeShapeType="1"/>
              </p:cNvSpPr>
              <p:nvPr/>
            </p:nvSpPr>
            <p:spPr bwMode="auto">
              <a:xfrm rot="10800000">
                <a:off x="3109" y="1728"/>
                <a:ext cx="661" cy="0"/>
              </a:xfrm>
              <a:prstGeom prst="line">
                <a:avLst/>
              </a:prstGeom>
              <a:noFill/>
              <a:ln w="12700">
                <a:solidFill>
                  <a:schemeClr val="tx1"/>
                </a:solidFill>
                <a:round/>
                <a:headEnd/>
                <a:tailEnd type="triangle" w="med" len="lg"/>
              </a:ln>
            </p:spPr>
            <p:txBody>
              <a:bodyPr/>
              <a:lstStyle/>
              <a:p>
                <a:endParaRPr lang="zh-CN" altLang="en-US"/>
              </a:p>
            </p:txBody>
          </p:sp>
          <p:sp>
            <p:nvSpPr>
              <p:cNvPr id="8240" name="Line 176"/>
              <p:cNvSpPr>
                <a:spLocks noChangeShapeType="1"/>
              </p:cNvSpPr>
              <p:nvPr/>
            </p:nvSpPr>
            <p:spPr bwMode="auto">
              <a:xfrm>
                <a:off x="3159" y="1652"/>
                <a:ext cx="661" cy="0"/>
              </a:xfrm>
              <a:prstGeom prst="line">
                <a:avLst/>
              </a:prstGeom>
              <a:noFill/>
              <a:ln w="12700">
                <a:solidFill>
                  <a:schemeClr val="tx1"/>
                </a:solidFill>
                <a:round/>
                <a:headEnd/>
                <a:tailEnd type="triangle" w="med" len="lg"/>
              </a:ln>
            </p:spPr>
            <p:txBody>
              <a:bodyPr/>
              <a:lstStyle/>
              <a:p>
                <a:endParaRPr lang="zh-CN" altLang="en-US"/>
              </a:p>
            </p:txBody>
          </p:sp>
          <p:sp>
            <p:nvSpPr>
              <p:cNvPr id="8241" name="Oval 177"/>
              <p:cNvSpPr>
                <a:spLocks noChangeArrowheads="1"/>
              </p:cNvSpPr>
              <p:nvPr/>
            </p:nvSpPr>
            <p:spPr bwMode="auto">
              <a:xfrm>
                <a:off x="3744" y="1703"/>
                <a:ext cx="50" cy="51"/>
              </a:xfrm>
              <a:prstGeom prst="ellipse">
                <a:avLst/>
              </a:prstGeom>
              <a:solidFill>
                <a:schemeClr val="bg1"/>
              </a:solidFill>
              <a:ln w="12700" algn="ctr">
                <a:solidFill>
                  <a:schemeClr val="tx1"/>
                </a:solidFill>
                <a:round/>
                <a:headEnd/>
                <a:tailEnd/>
              </a:ln>
            </p:spPr>
            <p:txBody>
              <a:bodyPr wrap="none" anchor="ctr"/>
              <a:lstStyle/>
              <a:p>
                <a:endParaRPr lang="zh-CN" altLang="en-US"/>
              </a:p>
            </p:txBody>
          </p:sp>
          <p:graphicFrame>
            <p:nvGraphicFramePr>
              <p:cNvPr id="8203" name="Object 178"/>
              <p:cNvGraphicFramePr>
                <a:graphicFrameLocks noChangeAspect="1"/>
              </p:cNvGraphicFramePr>
              <p:nvPr/>
            </p:nvGraphicFramePr>
            <p:xfrm>
              <a:off x="3816" y="1574"/>
              <a:ext cx="362" cy="256"/>
            </p:xfrm>
            <a:graphic>
              <a:graphicData uri="http://schemas.openxmlformats.org/presentationml/2006/ole">
                <p:oleObj spid="_x0000_s281642" name="公式" r:id="rId19" imgW="317362" imgH="228501" progId="Equation.3">
                  <p:embed/>
                </p:oleObj>
              </a:graphicData>
            </a:graphic>
          </p:graphicFrame>
        </p:grpSp>
        <p:grpSp>
          <p:nvGrpSpPr>
            <p:cNvPr id="10" name="Group 179"/>
            <p:cNvGrpSpPr>
              <a:grpSpLocks/>
            </p:cNvGrpSpPr>
            <p:nvPr/>
          </p:nvGrpSpPr>
          <p:grpSpPr bwMode="auto">
            <a:xfrm>
              <a:off x="1402" y="1270"/>
              <a:ext cx="1213" cy="292"/>
              <a:chOff x="1204" y="1500"/>
              <a:chExt cx="1219" cy="355"/>
            </a:xfrm>
          </p:grpSpPr>
          <p:sp>
            <p:nvSpPr>
              <p:cNvPr id="8234" name="AutoShape 180"/>
              <p:cNvSpPr>
                <a:spLocks noChangeArrowheads="1"/>
              </p:cNvSpPr>
              <p:nvPr/>
            </p:nvSpPr>
            <p:spPr bwMode="auto">
              <a:xfrm>
                <a:off x="1204" y="1500"/>
                <a:ext cx="1219" cy="355"/>
              </a:xfrm>
              <a:prstGeom prst="leftArrow">
                <a:avLst>
                  <a:gd name="adj1" fmla="val 50000"/>
                  <a:gd name="adj2" fmla="val 85845"/>
                </a:avLst>
              </a:prstGeom>
              <a:noFill/>
              <a:ln w="12700" algn="ctr">
                <a:solidFill>
                  <a:srgbClr val="3366FF"/>
                </a:solidFill>
                <a:miter lim="800000"/>
                <a:headEnd/>
                <a:tailEnd/>
              </a:ln>
            </p:spPr>
            <p:txBody>
              <a:bodyPr wrap="none" anchor="ctr"/>
              <a:lstStyle/>
              <a:p>
                <a:endParaRPr lang="zh-CN" altLang="en-US"/>
              </a:p>
            </p:txBody>
          </p:sp>
          <p:sp>
            <p:nvSpPr>
              <p:cNvPr id="8235" name="Oval 181"/>
              <p:cNvSpPr>
                <a:spLocks noChangeArrowheads="1"/>
              </p:cNvSpPr>
              <p:nvPr/>
            </p:nvSpPr>
            <p:spPr bwMode="auto">
              <a:xfrm>
                <a:off x="2220" y="1652"/>
                <a:ext cx="50" cy="51"/>
              </a:xfrm>
              <a:prstGeom prst="ellipse">
                <a:avLst/>
              </a:prstGeom>
              <a:solidFill>
                <a:schemeClr val="bg1"/>
              </a:solidFill>
              <a:ln w="12700" algn="ctr">
                <a:solidFill>
                  <a:schemeClr val="tx1"/>
                </a:solidFill>
                <a:round/>
                <a:headEnd/>
                <a:tailEnd/>
              </a:ln>
            </p:spPr>
            <p:txBody>
              <a:bodyPr wrap="none" anchor="ctr"/>
              <a:lstStyle/>
              <a:p>
                <a:endParaRPr lang="zh-CN" altLang="en-US"/>
              </a:p>
            </p:txBody>
          </p:sp>
          <p:sp>
            <p:nvSpPr>
              <p:cNvPr id="8236" name="Line 182"/>
              <p:cNvSpPr>
                <a:spLocks noChangeShapeType="1"/>
              </p:cNvSpPr>
              <p:nvPr/>
            </p:nvSpPr>
            <p:spPr bwMode="auto">
              <a:xfrm rot="10800000">
                <a:off x="1559" y="1677"/>
                <a:ext cx="661" cy="0"/>
              </a:xfrm>
              <a:prstGeom prst="line">
                <a:avLst/>
              </a:prstGeom>
              <a:noFill/>
              <a:ln w="12700">
                <a:solidFill>
                  <a:schemeClr val="tx1"/>
                </a:solidFill>
                <a:round/>
                <a:headEnd/>
                <a:tailEnd type="triangle" w="med" len="lg"/>
              </a:ln>
            </p:spPr>
            <p:txBody>
              <a:bodyPr/>
              <a:lstStyle/>
              <a:p>
                <a:endParaRPr lang="zh-CN" altLang="en-US"/>
              </a:p>
            </p:txBody>
          </p:sp>
          <p:graphicFrame>
            <p:nvGraphicFramePr>
              <p:cNvPr id="8202" name="Object 183"/>
              <p:cNvGraphicFramePr>
                <a:graphicFrameLocks noChangeAspect="1"/>
              </p:cNvGraphicFramePr>
              <p:nvPr/>
            </p:nvGraphicFramePr>
            <p:xfrm>
              <a:off x="1327" y="1537"/>
              <a:ext cx="275" cy="242"/>
            </p:xfrm>
            <a:graphic>
              <a:graphicData uri="http://schemas.openxmlformats.org/presentationml/2006/ole">
                <p:oleObj spid="_x0000_s281643" name="公式" r:id="rId20" imgW="241091" imgH="215713" progId="Equation.3">
                  <p:embed/>
                </p:oleObj>
              </a:graphicData>
            </a:graphic>
          </p:graphicFrame>
        </p:grpSp>
        <p:grpSp>
          <p:nvGrpSpPr>
            <p:cNvPr id="11" name="Group 184"/>
            <p:cNvGrpSpPr>
              <a:grpSpLocks/>
            </p:cNvGrpSpPr>
            <p:nvPr/>
          </p:nvGrpSpPr>
          <p:grpSpPr bwMode="auto">
            <a:xfrm>
              <a:off x="4789" y="831"/>
              <a:ext cx="354" cy="247"/>
              <a:chOff x="441" y="852"/>
              <a:chExt cx="356" cy="300"/>
            </a:xfrm>
          </p:grpSpPr>
          <p:sp>
            <p:nvSpPr>
              <p:cNvPr id="8233" name="Line 185"/>
              <p:cNvSpPr>
                <a:spLocks noChangeShapeType="1"/>
              </p:cNvSpPr>
              <p:nvPr/>
            </p:nvSpPr>
            <p:spPr bwMode="auto">
              <a:xfrm flipH="1">
                <a:off x="441" y="1144"/>
                <a:ext cx="356" cy="0"/>
              </a:xfrm>
              <a:prstGeom prst="line">
                <a:avLst/>
              </a:prstGeom>
              <a:noFill/>
              <a:ln w="12700">
                <a:solidFill>
                  <a:schemeClr val="tx1"/>
                </a:solidFill>
                <a:round/>
                <a:headEnd/>
                <a:tailEnd type="triangle" w="med" len="lg"/>
              </a:ln>
            </p:spPr>
            <p:txBody>
              <a:bodyPr/>
              <a:lstStyle/>
              <a:p>
                <a:endParaRPr lang="zh-CN" altLang="en-US"/>
              </a:p>
            </p:txBody>
          </p:sp>
          <p:graphicFrame>
            <p:nvGraphicFramePr>
              <p:cNvPr id="8201" name="Object 186"/>
              <p:cNvGraphicFramePr>
                <a:graphicFrameLocks noChangeAspect="1"/>
              </p:cNvGraphicFramePr>
              <p:nvPr/>
            </p:nvGraphicFramePr>
            <p:xfrm>
              <a:off x="500" y="852"/>
              <a:ext cx="256" cy="300"/>
            </p:xfrm>
            <a:graphic>
              <a:graphicData uri="http://schemas.openxmlformats.org/presentationml/2006/ole">
                <p:oleObj spid="_x0000_s281644" name="公式" r:id="rId21" imgW="190500" imgH="228600" progId="Equation.3">
                  <p:embed/>
                </p:oleObj>
              </a:graphicData>
            </a:graphic>
          </p:graphicFrame>
        </p:grpSp>
      </p:grpSp>
      <p:graphicFrame>
        <p:nvGraphicFramePr>
          <p:cNvPr id="9324" name="Object 108"/>
          <p:cNvGraphicFramePr>
            <a:graphicFrameLocks noChangeAspect="1"/>
          </p:cNvGraphicFramePr>
          <p:nvPr/>
        </p:nvGraphicFramePr>
        <p:xfrm>
          <a:off x="6635750" y="3071813"/>
          <a:ext cx="2300288" cy="576262"/>
        </p:xfrm>
        <a:graphic>
          <a:graphicData uri="http://schemas.openxmlformats.org/presentationml/2006/ole">
            <p:oleObj spid="_x0000_s281645" name="Equation" r:id="rId22" imgW="799753" imgH="241195" progId="Equation.DSMT4">
              <p:embed/>
            </p:oleObj>
          </a:graphicData>
        </a:graphic>
      </p:graphicFrame>
      <p:graphicFrame>
        <p:nvGraphicFramePr>
          <p:cNvPr id="9325" name="Object 109"/>
          <p:cNvGraphicFramePr>
            <a:graphicFrameLocks noChangeAspect="1"/>
          </p:cNvGraphicFramePr>
          <p:nvPr/>
        </p:nvGraphicFramePr>
        <p:xfrm>
          <a:off x="3381375" y="2873375"/>
          <a:ext cx="3248025" cy="838200"/>
        </p:xfrm>
        <a:graphic>
          <a:graphicData uri="http://schemas.openxmlformats.org/presentationml/2006/ole">
            <p:oleObj spid="_x0000_s281646" name="Equation" r:id="rId23" imgW="1524000" imgH="393700" progId="Equation.DSMT4">
              <p:embed/>
            </p:oleObj>
          </a:graphicData>
        </a:graphic>
      </p:graphicFrame>
      <p:graphicFrame>
        <p:nvGraphicFramePr>
          <p:cNvPr id="9326" name="Object 110"/>
          <p:cNvGraphicFramePr>
            <a:graphicFrameLocks noChangeAspect="1"/>
          </p:cNvGraphicFramePr>
          <p:nvPr/>
        </p:nvGraphicFramePr>
        <p:xfrm>
          <a:off x="523875" y="2674938"/>
          <a:ext cx="1814513" cy="430212"/>
        </p:xfrm>
        <a:graphic>
          <a:graphicData uri="http://schemas.openxmlformats.org/presentationml/2006/ole">
            <p:oleObj spid="_x0000_s281647" name="Equation" r:id="rId24" imgW="965200" imgH="228600" progId="Equation.DSMT4">
              <p:embed/>
            </p:oleObj>
          </a:graphicData>
        </a:graphic>
      </p:graphicFrame>
      <p:graphicFrame>
        <p:nvGraphicFramePr>
          <p:cNvPr id="9327" name="Object 111"/>
          <p:cNvGraphicFramePr>
            <a:graphicFrameLocks noChangeAspect="1"/>
          </p:cNvGraphicFramePr>
          <p:nvPr/>
        </p:nvGraphicFramePr>
        <p:xfrm>
          <a:off x="682625" y="3389313"/>
          <a:ext cx="1384300" cy="430212"/>
        </p:xfrm>
        <a:graphic>
          <a:graphicData uri="http://schemas.openxmlformats.org/presentationml/2006/ole">
            <p:oleObj spid="_x0000_s281648" name="Equation" r:id="rId25" imgW="736600" imgH="228600" progId="Equation.DSMT4">
              <p:embed/>
            </p:oleObj>
          </a:graphicData>
        </a:graphic>
      </p:graphicFrame>
      <p:graphicFrame>
        <p:nvGraphicFramePr>
          <p:cNvPr id="9328" name="Object 112"/>
          <p:cNvGraphicFramePr>
            <a:graphicFrameLocks noChangeAspect="1"/>
          </p:cNvGraphicFramePr>
          <p:nvPr/>
        </p:nvGraphicFramePr>
        <p:xfrm>
          <a:off x="722313" y="4064000"/>
          <a:ext cx="1377950" cy="871538"/>
        </p:xfrm>
        <a:graphic>
          <a:graphicData uri="http://schemas.openxmlformats.org/presentationml/2006/ole">
            <p:oleObj spid="_x0000_s281649" name="Equation" r:id="rId26" imgW="622030" imgH="393529" progId="Equation.DSMT4">
              <p:embed/>
            </p:oleObj>
          </a:graphicData>
        </a:graphic>
      </p:graphicFrame>
      <p:sp>
        <p:nvSpPr>
          <p:cNvPr id="115" name="矩形 114"/>
          <p:cNvSpPr>
            <a:spLocks noChangeArrowheads="1"/>
          </p:cNvSpPr>
          <p:nvPr/>
        </p:nvSpPr>
        <p:spPr bwMode="auto">
          <a:xfrm>
            <a:off x="1158875" y="5016500"/>
            <a:ext cx="4572000" cy="400050"/>
          </a:xfrm>
          <a:prstGeom prst="rect">
            <a:avLst/>
          </a:prstGeom>
          <a:noFill/>
          <a:ln w="9525">
            <a:noFill/>
            <a:miter lim="800000"/>
            <a:headEnd/>
            <a:tailEnd/>
          </a:ln>
        </p:spPr>
        <p:txBody>
          <a:bodyPr>
            <a:spAutoFit/>
          </a:bodyPr>
          <a:lstStyle/>
          <a:p>
            <a:r>
              <a:rPr lang="en-US" altLang="zh-CN" sz="2000">
                <a:solidFill>
                  <a:srgbClr val="FF0000"/>
                </a:solidFill>
                <a:latin typeface="宋体" pitchFamily="2" charset="-122"/>
              </a:rPr>
              <a:t>β&gt;&gt;1</a:t>
            </a:r>
            <a:r>
              <a:rPr lang="zh-CN" altLang="en-US" sz="2000">
                <a:solidFill>
                  <a:srgbClr val="FF0000"/>
                </a:solidFill>
                <a:latin typeface="宋体" pitchFamily="2" charset="-122"/>
              </a:rPr>
              <a:t>，</a:t>
            </a:r>
            <a:r>
              <a:rPr lang="en-US" altLang="zh-CN" sz="2000">
                <a:solidFill>
                  <a:srgbClr val="FF0000"/>
                </a:solidFill>
                <a:latin typeface="宋体" pitchFamily="2" charset="-122"/>
              </a:rPr>
              <a:t> </a:t>
            </a:r>
            <a:r>
              <a:rPr lang="zh-CN" altLang="en-US" sz="2000">
                <a:latin typeface="宋体" pitchFamily="2" charset="-122"/>
              </a:rPr>
              <a:t>典型值为几十～几百</a:t>
            </a:r>
            <a:endParaRPr lang="zh-CN" altLang="en-US" sz="2000"/>
          </a:p>
        </p:txBody>
      </p:sp>
      <p:graphicFrame>
        <p:nvGraphicFramePr>
          <p:cNvPr id="8303" name="Object 29"/>
          <p:cNvGraphicFramePr>
            <a:graphicFrameLocks noChangeAspect="1"/>
          </p:cNvGraphicFramePr>
          <p:nvPr/>
        </p:nvGraphicFramePr>
        <p:xfrm>
          <a:off x="2825750" y="4024313"/>
          <a:ext cx="2481263" cy="949325"/>
        </p:xfrm>
        <a:graphic>
          <a:graphicData uri="http://schemas.openxmlformats.org/presentationml/2006/ole">
            <p:oleObj spid="_x0000_s281650" name="Equation" r:id="rId27" imgW="1028254" imgH="393529" progId="Equation.DSMT4">
              <p:embed/>
            </p:oleObj>
          </a:graphicData>
        </a:graphic>
      </p:graphicFrame>
      <p:graphicFrame>
        <p:nvGraphicFramePr>
          <p:cNvPr id="8304" name="Object 30"/>
          <p:cNvGraphicFramePr>
            <a:graphicFrameLocks noChangeAspect="1"/>
          </p:cNvGraphicFramePr>
          <p:nvPr/>
        </p:nvGraphicFramePr>
        <p:xfrm>
          <a:off x="5405438" y="4262438"/>
          <a:ext cx="2103437" cy="623887"/>
        </p:xfrm>
        <a:graphic>
          <a:graphicData uri="http://schemas.openxmlformats.org/presentationml/2006/ole">
            <p:oleObj spid="_x0000_s281651" name="Equation" r:id="rId28" imgW="812447" imgH="241195" progId="Equation.DSMT4">
              <p:embed/>
            </p:oleObj>
          </a:graphicData>
        </a:graphic>
      </p:graphicFrame>
      <p:sp>
        <p:nvSpPr>
          <p:cNvPr id="113" name="Text Box 5"/>
          <p:cNvSpPr txBox="1">
            <a:spLocks noChangeArrowheads="1"/>
          </p:cNvSpPr>
          <p:nvPr/>
        </p:nvSpPr>
        <p:spPr bwMode="auto">
          <a:xfrm>
            <a:off x="682625" y="5453063"/>
            <a:ext cx="7778750" cy="709612"/>
          </a:xfrm>
          <a:prstGeom prst="rect">
            <a:avLst/>
          </a:prstGeom>
          <a:solidFill>
            <a:schemeClr val="bg1"/>
          </a:solidFill>
          <a:ln w="9525" algn="ctr">
            <a:noFill/>
            <a:miter lim="800000"/>
            <a:headEnd/>
            <a:tailEnd/>
          </a:ln>
        </p:spPr>
        <p:txBody>
          <a:bodyPr lIns="90000" tIns="46800" rIns="90000" bIns="46800">
            <a:spAutoFit/>
          </a:bodyPr>
          <a:lstStyle/>
          <a:p>
            <a:pPr>
              <a:spcBef>
                <a:spcPct val="50000"/>
              </a:spcBef>
            </a:pPr>
            <a:r>
              <a:rPr lang="en-US" altLang="zh-CN" sz="2000"/>
              <a:t>I</a:t>
            </a:r>
            <a:r>
              <a:rPr lang="en-US" altLang="zh-CN" sz="2000" baseline="-25000"/>
              <a:t>CEO</a:t>
            </a:r>
            <a:r>
              <a:rPr lang="zh-CN" altLang="en-US" sz="2000"/>
              <a:t>是集电极与发射极之间的反向饱和电流，亦称为穿透电流。数值一般很小，常常忽略。</a:t>
            </a:r>
            <a:endParaRPr lang="zh-CN" altLang="el-GR" sz="20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3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3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229460"/>
                                        </p:tgtEl>
                                        <p:attrNameLst>
                                          <p:attrName>style.visibility</p:attrName>
                                        </p:attrNameLst>
                                      </p:cBhvr>
                                      <p:to>
                                        <p:strVal val="visible"/>
                                      </p:to>
                                    </p:set>
                                    <p:animEffect transition="in" filter="blinds(horizontal)">
                                      <p:cBhvr>
                                        <p:cTn id="15" dur="500"/>
                                        <p:tgtEl>
                                          <p:spTgt spid="229460"/>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9325"/>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9328"/>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15"/>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8303"/>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9324"/>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8304"/>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3" presetClass="entr" presetSubtype="10" fill="hold" grpId="0" nodeType="clickEffect">
                                  <p:stCondLst>
                                    <p:cond delay="0"/>
                                  </p:stCondLst>
                                  <p:childTnLst>
                                    <p:set>
                                      <p:cBhvr>
                                        <p:cTn id="43" dur="1" fill="hold">
                                          <p:stCondLst>
                                            <p:cond delay="0"/>
                                          </p:stCondLst>
                                        </p:cTn>
                                        <p:tgtEl>
                                          <p:spTgt spid="113"/>
                                        </p:tgtEl>
                                        <p:attrNameLst>
                                          <p:attrName>style.visibility</p:attrName>
                                        </p:attrNameLst>
                                      </p:cBhvr>
                                      <p:to>
                                        <p:strVal val="visible"/>
                                      </p:to>
                                    </p:set>
                                    <p:animEffect transition="in" filter="blinds(horizontal)">
                                      <p:cBhvr>
                                        <p:cTn id="44" dur="500"/>
                                        <p:tgtEl>
                                          <p:spTgt spid="1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9460" grpId="0" animBg="1"/>
      <p:bldP spid="115" grpId="0"/>
      <p:bldP spid="113"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42" name="日期占位符 1"/>
          <p:cNvSpPr>
            <a:spLocks noGrp="1"/>
          </p:cNvSpPr>
          <p:nvPr>
            <p:ph type="dt" sz="quarter" idx="10"/>
          </p:nvPr>
        </p:nvSpPr>
        <p:spPr>
          <a:noFill/>
        </p:spPr>
        <p:txBody>
          <a:bodyPr/>
          <a:lstStyle/>
          <a:p>
            <a:fld id="{8B14BECC-C183-4443-B230-8D8EBF9337F4}" type="datetime1">
              <a:rPr lang="zh-CN" altLang="en-US" smtClean="0">
                <a:latin typeface="Arial" pitchFamily="34" charset="0"/>
              </a:rPr>
              <a:pPr/>
              <a:t>2019-10-9</a:t>
            </a:fld>
            <a:endParaRPr lang="en-US" altLang="zh-CN" smtClean="0">
              <a:latin typeface="Arial" pitchFamily="34" charset="0"/>
            </a:endParaRPr>
          </a:p>
        </p:txBody>
      </p:sp>
      <p:sp>
        <p:nvSpPr>
          <p:cNvPr id="9243" name="页脚占位符 2"/>
          <p:cNvSpPr>
            <a:spLocks noGrp="1"/>
          </p:cNvSpPr>
          <p:nvPr>
            <p:ph type="ftr" sz="quarter" idx="11"/>
          </p:nvPr>
        </p:nvSpPr>
        <p:spPr>
          <a:noFill/>
        </p:spPr>
        <p:txBody>
          <a:bodyPr/>
          <a:lstStyle/>
          <a:p>
            <a:r>
              <a:rPr lang="en-US" altLang="zh-CN" smtClean="0">
                <a:latin typeface="Arial" pitchFamily="34" charset="0"/>
              </a:rPr>
              <a:t>电工电子教研室</a:t>
            </a:r>
          </a:p>
        </p:txBody>
      </p:sp>
      <p:sp>
        <p:nvSpPr>
          <p:cNvPr id="9244" name="灯片编号占位符 3"/>
          <p:cNvSpPr>
            <a:spLocks noGrp="1"/>
          </p:cNvSpPr>
          <p:nvPr>
            <p:ph type="sldNum" sz="quarter" idx="12"/>
          </p:nvPr>
        </p:nvSpPr>
        <p:spPr>
          <a:noFill/>
        </p:spPr>
        <p:txBody>
          <a:bodyPr/>
          <a:lstStyle/>
          <a:p>
            <a:fld id="{AE6EBF34-4B41-4C94-8A56-438C10FBBC80}" type="slidenum">
              <a:rPr lang="en-US" altLang="zh-CN" smtClean="0">
                <a:latin typeface="Arial" pitchFamily="34" charset="0"/>
              </a:rPr>
              <a:pPr/>
              <a:t>16</a:t>
            </a:fld>
            <a:endParaRPr lang="en-US" altLang="zh-CN" smtClean="0">
              <a:latin typeface="Arial" pitchFamily="34" charset="0"/>
            </a:endParaRPr>
          </a:p>
        </p:txBody>
      </p:sp>
      <p:sp>
        <p:nvSpPr>
          <p:cNvPr id="229465" name="Text Box 89"/>
          <p:cNvSpPr txBox="1">
            <a:spLocks noChangeArrowheads="1"/>
          </p:cNvSpPr>
          <p:nvPr/>
        </p:nvSpPr>
        <p:spPr bwMode="auto">
          <a:xfrm>
            <a:off x="325438" y="4024313"/>
            <a:ext cx="7659687" cy="433387"/>
          </a:xfrm>
          <a:prstGeom prst="rect">
            <a:avLst/>
          </a:prstGeom>
          <a:solidFill>
            <a:schemeClr val="bg1"/>
          </a:solidFill>
          <a:ln w="9525" algn="ctr">
            <a:noFill/>
            <a:miter lim="800000"/>
            <a:headEnd/>
            <a:tailEnd/>
          </a:ln>
        </p:spPr>
        <p:txBody>
          <a:bodyPr lIns="90000" tIns="46800" rIns="90000" bIns="46800">
            <a:spAutoFit/>
          </a:bodyPr>
          <a:lstStyle/>
          <a:p>
            <a:pPr>
              <a:spcBef>
                <a:spcPct val="50000"/>
              </a:spcBef>
            </a:pPr>
            <a:r>
              <a:rPr lang="en-US" altLang="zh-CN" sz="2200"/>
              <a:t>BJT</a:t>
            </a:r>
            <a:r>
              <a:rPr lang="zh-CN" altLang="en-US" sz="2200"/>
              <a:t>共射极直流电流放大系数，表达了</a:t>
            </a:r>
            <a:r>
              <a:rPr lang="en-US" altLang="zh-CN" sz="2200"/>
              <a:t>I</a:t>
            </a:r>
            <a:r>
              <a:rPr lang="en-US" altLang="zh-CN" sz="2200" baseline="-25000"/>
              <a:t>B</a:t>
            </a:r>
            <a:r>
              <a:rPr lang="zh-CN" altLang="en-US" sz="2200"/>
              <a:t>转化成</a:t>
            </a:r>
            <a:r>
              <a:rPr lang="en-US" altLang="zh-CN" sz="2200"/>
              <a:t>I</a:t>
            </a:r>
            <a:r>
              <a:rPr lang="en-US" altLang="zh-CN" sz="2200" baseline="-25000"/>
              <a:t>CN</a:t>
            </a:r>
            <a:r>
              <a:rPr lang="zh-CN" altLang="en-US" sz="2200"/>
              <a:t>的能力。</a:t>
            </a:r>
            <a:endParaRPr lang="el-GR" altLang="zh-CN" sz="2200">
              <a:latin typeface="宋体" pitchFamily="2" charset="-122"/>
            </a:endParaRPr>
          </a:p>
        </p:txBody>
      </p:sp>
      <p:grpSp>
        <p:nvGrpSpPr>
          <p:cNvPr id="2" name="Group 91"/>
          <p:cNvGrpSpPr>
            <a:grpSpLocks/>
          </p:cNvGrpSpPr>
          <p:nvPr/>
        </p:nvGrpSpPr>
        <p:grpSpPr bwMode="auto">
          <a:xfrm>
            <a:off x="6588125" y="4195763"/>
            <a:ext cx="2259013" cy="2298700"/>
            <a:chOff x="2439" y="1390"/>
            <a:chExt cx="1000" cy="1024"/>
          </a:xfrm>
        </p:grpSpPr>
        <p:sp>
          <p:nvSpPr>
            <p:cNvPr id="9307" name="Line 92"/>
            <p:cNvSpPr>
              <a:spLocks noChangeShapeType="1"/>
            </p:cNvSpPr>
            <p:nvPr/>
          </p:nvSpPr>
          <p:spPr bwMode="auto">
            <a:xfrm>
              <a:off x="2879" y="1749"/>
              <a:ext cx="0" cy="254"/>
            </a:xfrm>
            <a:prstGeom prst="line">
              <a:avLst/>
            </a:prstGeom>
            <a:noFill/>
            <a:ln w="38100">
              <a:solidFill>
                <a:srgbClr val="FF0000"/>
              </a:solidFill>
              <a:round/>
              <a:headEnd/>
              <a:tailEnd/>
            </a:ln>
          </p:spPr>
          <p:txBody>
            <a:bodyPr/>
            <a:lstStyle/>
            <a:p>
              <a:endParaRPr lang="zh-CN" altLang="en-US"/>
            </a:p>
          </p:txBody>
        </p:sp>
        <p:sp>
          <p:nvSpPr>
            <p:cNvPr id="9308" name="Line 93"/>
            <p:cNvSpPr>
              <a:spLocks noChangeShapeType="1"/>
            </p:cNvSpPr>
            <p:nvPr/>
          </p:nvSpPr>
          <p:spPr bwMode="auto">
            <a:xfrm flipH="1">
              <a:off x="2600" y="1876"/>
              <a:ext cx="279" cy="0"/>
            </a:xfrm>
            <a:prstGeom prst="line">
              <a:avLst/>
            </a:prstGeom>
            <a:noFill/>
            <a:ln w="12700">
              <a:solidFill>
                <a:schemeClr val="tx1"/>
              </a:solidFill>
              <a:round/>
              <a:headEnd/>
              <a:tailEnd/>
            </a:ln>
          </p:spPr>
          <p:txBody>
            <a:bodyPr/>
            <a:lstStyle/>
            <a:p>
              <a:endParaRPr lang="zh-CN" altLang="en-US"/>
            </a:p>
          </p:txBody>
        </p:sp>
        <p:sp>
          <p:nvSpPr>
            <p:cNvPr id="9309" name="Oval 94"/>
            <p:cNvSpPr>
              <a:spLocks noChangeArrowheads="1"/>
            </p:cNvSpPr>
            <p:nvPr/>
          </p:nvSpPr>
          <p:spPr bwMode="auto">
            <a:xfrm>
              <a:off x="2557" y="1851"/>
              <a:ext cx="68" cy="68"/>
            </a:xfrm>
            <a:prstGeom prst="ellipse">
              <a:avLst/>
            </a:prstGeom>
            <a:solidFill>
              <a:schemeClr val="bg1"/>
            </a:solidFill>
            <a:ln w="12700" algn="ctr">
              <a:solidFill>
                <a:schemeClr val="tx1"/>
              </a:solidFill>
              <a:round/>
              <a:headEnd/>
              <a:tailEnd/>
            </a:ln>
          </p:spPr>
          <p:txBody>
            <a:bodyPr wrap="none" anchor="ctr"/>
            <a:lstStyle/>
            <a:p>
              <a:endParaRPr lang="zh-CN" altLang="en-US"/>
            </a:p>
          </p:txBody>
        </p:sp>
        <p:sp>
          <p:nvSpPr>
            <p:cNvPr id="9310" name="Line 95"/>
            <p:cNvSpPr>
              <a:spLocks noChangeShapeType="1"/>
            </p:cNvSpPr>
            <p:nvPr/>
          </p:nvSpPr>
          <p:spPr bwMode="auto">
            <a:xfrm flipV="1">
              <a:off x="2879" y="1767"/>
              <a:ext cx="153" cy="77"/>
            </a:xfrm>
            <a:prstGeom prst="line">
              <a:avLst/>
            </a:prstGeom>
            <a:noFill/>
            <a:ln w="12700">
              <a:solidFill>
                <a:srgbClr val="FF0000"/>
              </a:solidFill>
              <a:round/>
              <a:headEnd/>
              <a:tailEnd/>
            </a:ln>
          </p:spPr>
          <p:txBody>
            <a:bodyPr/>
            <a:lstStyle/>
            <a:p>
              <a:endParaRPr lang="zh-CN" altLang="en-US"/>
            </a:p>
          </p:txBody>
        </p:sp>
        <p:sp>
          <p:nvSpPr>
            <p:cNvPr id="9311" name="Line 96"/>
            <p:cNvSpPr>
              <a:spLocks noChangeShapeType="1"/>
            </p:cNvSpPr>
            <p:nvPr/>
          </p:nvSpPr>
          <p:spPr bwMode="auto">
            <a:xfrm flipV="1">
              <a:off x="3032" y="1546"/>
              <a:ext cx="0" cy="229"/>
            </a:xfrm>
            <a:prstGeom prst="line">
              <a:avLst/>
            </a:prstGeom>
            <a:noFill/>
            <a:ln w="12700">
              <a:solidFill>
                <a:schemeClr val="tx1"/>
              </a:solidFill>
              <a:round/>
              <a:headEnd/>
              <a:tailEnd/>
            </a:ln>
          </p:spPr>
          <p:txBody>
            <a:bodyPr/>
            <a:lstStyle/>
            <a:p>
              <a:endParaRPr lang="zh-CN" altLang="en-US"/>
            </a:p>
          </p:txBody>
        </p:sp>
        <p:sp>
          <p:nvSpPr>
            <p:cNvPr id="9312" name="Oval 97"/>
            <p:cNvSpPr>
              <a:spLocks noChangeArrowheads="1"/>
            </p:cNvSpPr>
            <p:nvPr/>
          </p:nvSpPr>
          <p:spPr bwMode="auto">
            <a:xfrm>
              <a:off x="3364" y="1513"/>
              <a:ext cx="68" cy="68"/>
            </a:xfrm>
            <a:prstGeom prst="ellipse">
              <a:avLst/>
            </a:prstGeom>
            <a:solidFill>
              <a:schemeClr val="bg1"/>
            </a:solidFill>
            <a:ln w="12700" algn="ctr">
              <a:solidFill>
                <a:schemeClr val="tx1"/>
              </a:solidFill>
              <a:round/>
              <a:headEnd/>
              <a:tailEnd/>
            </a:ln>
          </p:spPr>
          <p:txBody>
            <a:bodyPr wrap="none" anchor="ctr"/>
            <a:lstStyle/>
            <a:p>
              <a:endParaRPr lang="zh-CN" altLang="en-US"/>
            </a:p>
          </p:txBody>
        </p:sp>
        <p:sp>
          <p:nvSpPr>
            <p:cNvPr id="9313" name="Line 98"/>
            <p:cNvSpPr>
              <a:spLocks noChangeShapeType="1"/>
            </p:cNvSpPr>
            <p:nvPr/>
          </p:nvSpPr>
          <p:spPr bwMode="auto">
            <a:xfrm flipV="1">
              <a:off x="3030" y="2010"/>
              <a:ext cx="0" cy="229"/>
            </a:xfrm>
            <a:prstGeom prst="line">
              <a:avLst/>
            </a:prstGeom>
            <a:noFill/>
            <a:ln w="12700">
              <a:solidFill>
                <a:schemeClr val="tx1"/>
              </a:solidFill>
              <a:round/>
              <a:headEnd/>
              <a:tailEnd/>
            </a:ln>
          </p:spPr>
          <p:txBody>
            <a:bodyPr/>
            <a:lstStyle/>
            <a:p>
              <a:endParaRPr lang="zh-CN" altLang="en-US"/>
            </a:p>
          </p:txBody>
        </p:sp>
        <p:sp>
          <p:nvSpPr>
            <p:cNvPr id="9314" name="Oval 99"/>
            <p:cNvSpPr>
              <a:spLocks noChangeArrowheads="1"/>
            </p:cNvSpPr>
            <p:nvPr/>
          </p:nvSpPr>
          <p:spPr bwMode="auto">
            <a:xfrm>
              <a:off x="2997" y="2197"/>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graphicFrame>
          <p:nvGraphicFramePr>
            <p:cNvPr id="9238" name="Object 100"/>
            <p:cNvGraphicFramePr>
              <a:graphicFrameLocks noChangeAspect="1"/>
            </p:cNvGraphicFramePr>
            <p:nvPr/>
          </p:nvGraphicFramePr>
          <p:xfrm>
            <a:off x="3328" y="1390"/>
            <a:ext cx="111" cy="131"/>
          </p:xfrm>
          <a:graphic>
            <a:graphicData uri="http://schemas.openxmlformats.org/presentationml/2006/ole">
              <p:oleObj spid="_x0000_s282650" name="公式" r:id="rId4" imgW="114201" imgH="139579" progId="Equation.3">
                <p:embed/>
              </p:oleObj>
            </a:graphicData>
          </a:graphic>
        </p:graphicFrame>
        <p:graphicFrame>
          <p:nvGraphicFramePr>
            <p:cNvPr id="9239" name="Object 101"/>
            <p:cNvGraphicFramePr>
              <a:graphicFrameLocks noChangeAspect="1"/>
            </p:cNvGraphicFramePr>
            <p:nvPr/>
          </p:nvGraphicFramePr>
          <p:xfrm>
            <a:off x="2439" y="1804"/>
            <a:ext cx="124" cy="167"/>
          </p:xfrm>
          <a:graphic>
            <a:graphicData uri="http://schemas.openxmlformats.org/presentationml/2006/ole">
              <p:oleObj spid="_x0000_s282651" name="公式" r:id="rId5" imgW="126725" imgH="177415" progId="Equation.3">
                <p:embed/>
              </p:oleObj>
            </a:graphicData>
          </a:graphic>
        </p:graphicFrame>
        <p:graphicFrame>
          <p:nvGraphicFramePr>
            <p:cNvPr id="9240" name="Object 102"/>
            <p:cNvGraphicFramePr>
              <a:graphicFrameLocks noChangeAspect="1"/>
            </p:cNvGraphicFramePr>
            <p:nvPr/>
          </p:nvGraphicFramePr>
          <p:xfrm>
            <a:off x="2972" y="2283"/>
            <a:ext cx="111" cy="131"/>
          </p:xfrm>
          <a:graphic>
            <a:graphicData uri="http://schemas.openxmlformats.org/presentationml/2006/ole">
              <p:oleObj spid="_x0000_s282652" name="公式" r:id="rId6" imgW="114201" imgH="139579" progId="Equation.3">
                <p:embed/>
              </p:oleObj>
            </a:graphicData>
          </a:graphic>
        </p:graphicFrame>
        <p:sp>
          <p:nvSpPr>
            <p:cNvPr id="9315" name="Line 103"/>
            <p:cNvSpPr>
              <a:spLocks noChangeShapeType="1"/>
            </p:cNvSpPr>
            <p:nvPr/>
          </p:nvSpPr>
          <p:spPr bwMode="auto">
            <a:xfrm>
              <a:off x="2880" y="1932"/>
              <a:ext cx="152" cy="76"/>
            </a:xfrm>
            <a:prstGeom prst="line">
              <a:avLst/>
            </a:prstGeom>
            <a:noFill/>
            <a:ln w="12700">
              <a:solidFill>
                <a:srgbClr val="FF0000"/>
              </a:solidFill>
              <a:round/>
              <a:headEnd/>
              <a:tailEnd type="triangle" w="med" len="lg"/>
            </a:ln>
          </p:spPr>
          <p:txBody>
            <a:bodyPr/>
            <a:lstStyle/>
            <a:p>
              <a:endParaRPr lang="zh-CN" altLang="en-US"/>
            </a:p>
          </p:txBody>
        </p:sp>
        <p:sp>
          <p:nvSpPr>
            <p:cNvPr id="9316" name="Line 104"/>
            <p:cNvSpPr>
              <a:spLocks noChangeShapeType="1"/>
            </p:cNvSpPr>
            <p:nvPr/>
          </p:nvSpPr>
          <p:spPr bwMode="auto">
            <a:xfrm>
              <a:off x="2575" y="2236"/>
              <a:ext cx="813" cy="0"/>
            </a:xfrm>
            <a:prstGeom prst="line">
              <a:avLst/>
            </a:prstGeom>
            <a:noFill/>
            <a:ln w="12700">
              <a:solidFill>
                <a:schemeClr val="tx1"/>
              </a:solidFill>
              <a:round/>
              <a:headEnd/>
              <a:tailEnd/>
            </a:ln>
          </p:spPr>
          <p:txBody>
            <a:bodyPr/>
            <a:lstStyle/>
            <a:p>
              <a:endParaRPr lang="zh-CN" altLang="en-US"/>
            </a:p>
          </p:txBody>
        </p:sp>
        <p:sp>
          <p:nvSpPr>
            <p:cNvPr id="9317" name="Line 105"/>
            <p:cNvSpPr>
              <a:spLocks noChangeShapeType="1"/>
            </p:cNvSpPr>
            <p:nvPr/>
          </p:nvSpPr>
          <p:spPr bwMode="auto">
            <a:xfrm>
              <a:off x="3032" y="1550"/>
              <a:ext cx="331" cy="0"/>
            </a:xfrm>
            <a:prstGeom prst="line">
              <a:avLst/>
            </a:prstGeom>
            <a:noFill/>
            <a:ln w="12700">
              <a:solidFill>
                <a:schemeClr val="tx1"/>
              </a:solidFill>
              <a:round/>
              <a:headEnd/>
              <a:tailEnd/>
            </a:ln>
          </p:spPr>
          <p:txBody>
            <a:bodyPr/>
            <a:lstStyle/>
            <a:p>
              <a:endParaRPr lang="zh-CN" altLang="en-US"/>
            </a:p>
          </p:txBody>
        </p:sp>
        <p:sp>
          <p:nvSpPr>
            <p:cNvPr id="9318" name="Oval 106"/>
            <p:cNvSpPr>
              <a:spLocks noChangeArrowheads="1"/>
            </p:cNvSpPr>
            <p:nvPr/>
          </p:nvSpPr>
          <p:spPr bwMode="auto">
            <a:xfrm>
              <a:off x="2558" y="2194"/>
              <a:ext cx="68" cy="68"/>
            </a:xfrm>
            <a:prstGeom prst="ellipse">
              <a:avLst/>
            </a:prstGeom>
            <a:solidFill>
              <a:schemeClr val="bg1"/>
            </a:solidFill>
            <a:ln w="12700" algn="ctr">
              <a:solidFill>
                <a:schemeClr val="tx1"/>
              </a:solidFill>
              <a:round/>
              <a:headEnd/>
              <a:tailEnd/>
            </a:ln>
          </p:spPr>
          <p:txBody>
            <a:bodyPr wrap="none" anchor="ctr"/>
            <a:lstStyle/>
            <a:p>
              <a:endParaRPr lang="zh-CN" altLang="en-US"/>
            </a:p>
          </p:txBody>
        </p:sp>
        <p:sp>
          <p:nvSpPr>
            <p:cNvPr id="9319" name="Oval 107"/>
            <p:cNvSpPr>
              <a:spLocks noChangeArrowheads="1"/>
            </p:cNvSpPr>
            <p:nvPr/>
          </p:nvSpPr>
          <p:spPr bwMode="auto">
            <a:xfrm>
              <a:off x="3363" y="2211"/>
              <a:ext cx="68" cy="68"/>
            </a:xfrm>
            <a:prstGeom prst="ellipse">
              <a:avLst/>
            </a:prstGeom>
            <a:solidFill>
              <a:schemeClr val="bg1"/>
            </a:solidFill>
            <a:ln w="12700" algn="ctr">
              <a:solidFill>
                <a:schemeClr val="tx1"/>
              </a:solidFill>
              <a:round/>
              <a:headEnd/>
              <a:tailEnd/>
            </a:ln>
          </p:spPr>
          <p:txBody>
            <a:bodyPr wrap="none" anchor="ctr"/>
            <a:lstStyle/>
            <a:p>
              <a:endParaRPr lang="zh-CN" altLang="en-US"/>
            </a:p>
          </p:txBody>
        </p:sp>
        <p:graphicFrame>
          <p:nvGraphicFramePr>
            <p:cNvPr id="9241" name="Object 108"/>
            <p:cNvGraphicFramePr>
              <a:graphicFrameLocks noChangeAspect="1"/>
            </p:cNvGraphicFramePr>
            <p:nvPr/>
          </p:nvGraphicFramePr>
          <p:xfrm>
            <a:off x="3065" y="1840"/>
            <a:ext cx="148" cy="154"/>
          </p:xfrm>
          <a:graphic>
            <a:graphicData uri="http://schemas.openxmlformats.org/presentationml/2006/ole">
              <p:oleObj spid="_x0000_s282653" name="公式" r:id="rId7" imgW="152268" imgH="164957" progId="Equation.3">
                <p:embed/>
              </p:oleObj>
            </a:graphicData>
          </a:graphic>
        </p:graphicFrame>
      </p:grpSp>
      <p:sp>
        <p:nvSpPr>
          <p:cNvPr id="229485" name="Text Box 109"/>
          <p:cNvSpPr txBox="1">
            <a:spLocks noChangeArrowheads="1"/>
          </p:cNvSpPr>
          <p:nvPr/>
        </p:nvSpPr>
        <p:spPr bwMode="auto">
          <a:xfrm>
            <a:off x="365125" y="5095875"/>
            <a:ext cx="6169025" cy="822325"/>
          </a:xfrm>
          <a:prstGeom prst="rect">
            <a:avLst/>
          </a:prstGeom>
          <a:solidFill>
            <a:schemeClr val="bg1"/>
          </a:solidFill>
          <a:ln w="9525" algn="ctr">
            <a:noFill/>
            <a:miter lim="800000"/>
            <a:headEnd/>
            <a:tailEnd/>
          </a:ln>
        </p:spPr>
        <p:txBody>
          <a:bodyPr lIns="90000" tIns="46800" rIns="90000" bIns="46800">
            <a:spAutoFit/>
          </a:bodyPr>
          <a:lstStyle/>
          <a:p>
            <a:pPr>
              <a:spcBef>
                <a:spcPct val="50000"/>
              </a:spcBef>
            </a:pPr>
            <a:r>
              <a:rPr lang="en-US" altLang="zh-CN" sz="2400"/>
              <a:t>BJT</a:t>
            </a:r>
            <a:r>
              <a:rPr lang="zh-CN" altLang="en-US" sz="2400"/>
              <a:t>在共射极连接时，输出电流</a:t>
            </a:r>
            <a:r>
              <a:rPr lang="en-US" altLang="zh-CN" sz="2400"/>
              <a:t>I</a:t>
            </a:r>
            <a:r>
              <a:rPr lang="en-US" altLang="zh-CN" sz="2400" baseline="-25000"/>
              <a:t>C</a:t>
            </a:r>
            <a:r>
              <a:rPr lang="zh-CN" altLang="en-US" sz="2400"/>
              <a:t>受输入电流</a:t>
            </a:r>
            <a:r>
              <a:rPr lang="en-US" altLang="zh-CN" sz="2400"/>
              <a:t>I</a:t>
            </a:r>
            <a:r>
              <a:rPr lang="en-US" altLang="zh-CN" sz="2400" baseline="-25000"/>
              <a:t>B</a:t>
            </a:r>
            <a:r>
              <a:rPr lang="zh-CN" altLang="en-US" sz="2400"/>
              <a:t>控制的电流分配关系。</a:t>
            </a:r>
            <a:endParaRPr lang="zh-CN" altLang="el-GR" sz="2400"/>
          </a:p>
        </p:txBody>
      </p:sp>
      <p:grpSp>
        <p:nvGrpSpPr>
          <p:cNvPr id="3" name="Group 110"/>
          <p:cNvGrpSpPr>
            <a:grpSpLocks/>
          </p:cNvGrpSpPr>
          <p:nvPr/>
        </p:nvGrpSpPr>
        <p:grpSpPr bwMode="auto">
          <a:xfrm>
            <a:off x="762000" y="214313"/>
            <a:ext cx="6988175" cy="2274887"/>
            <a:chOff x="171" y="560"/>
            <a:chExt cx="5342" cy="1879"/>
          </a:xfrm>
        </p:grpSpPr>
        <p:grpSp>
          <p:nvGrpSpPr>
            <p:cNvPr id="4" name="Group 111"/>
            <p:cNvGrpSpPr>
              <a:grpSpLocks/>
            </p:cNvGrpSpPr>
            <p:nvPr/>
          </p:nvGrpSpPr>
          <p:grpSpPr bwMode="auto">
            <a:xfrm>
              <a:off x="171" y="560"/>
              <a:ext cx="5342" cy="1879"/>
              <a:chOff x="727" y="2338"/>
              <a:chExt cx="4280" cy="1702"/>
            </a:xfrm>
          </p:grpSpPr>
          <p:sp>
            <p:nvSpPr>
              <p:cNvPr id="9282" name="Line 112"/>
              <p:cNvSpPr>
                <a:spLocks noChangeShapeType="1"/>
              </p:cNvSpPr>
              <p:nvPr/>
            </p:nvSpPr>
            <p:spPr bwMode="auto">
              <a:xfrm>
                <a:off x="1762" y="3887"/>
                <a:ext cx="1931" cy="0"/>
              </a:xfrm>
              <a:prstGeom prst="line">
                <a:avLst/>
              </a:prstGeom>
              <a:noFill/>
              <a:ln w="12700">
                <a:solidFill>
                  <a:schemeClr val="tx1"/>
                </a:solidFill>
                <a:round/>
                <a:headEnd/>
                <a:tailEnd/>
              </a:ln>
            </p:spPr>
            <p:txBody>
              <a:bodyPr/>
              <a:lstStyle/>
              <a:p>
                <a:endParaRPr lang="zh-CN" altLang="en-US"/>
              </a:p>
            </p:txBody>
          </p:sp>
          <p:sp>
            <p:nvSpPr>
              <p:cNvPr id="9283" name="Rectangle 113"/>
              <p:cNvSpPr>
                <a:spLocks noChangeArrowheads="1"/>
              </p:cNvSpPr>
              <p:nvPr/>
            </p:nvSpPr>
            <p:spPr bwMode="auto">
              <a:xfrm>
                <a:off x="1458" y="2338"/>
                <a:ext cx="2820" cy="1092"/>
              </a:xfrm>
              <a:prstGeom prst="rect">
                <a:avLst/>
              </a:prstGeom>
              <a:noFill/>
              <a:ln w="12700" algn="ctr">
                <a:solidFill>
                  <a:schemeClr val="tx1"/>
                </a:solidFill>
                <a:miter lim="800000"/>
                <a:headEnd/>
                <a:tailEnd/>
              </a:ln>
            </p:spPr>
            <p:txBody>
              <a:bodyPr wrap="none" anchor="ctr"/>
              <a:lstStyle/>
              <a:p>
                <a:endParaRPr lang="zh-CN" altLang="en-US"/>
              </a:p>
            </p:txBody>
          </p:sp>
          <p:sp>
            <p:nvSpPr>
              <p:cNvPr id="9284" name="Rectangle 114"/>
              <p:cNvSpPr>
                <a:spLocks noChangeArrowheads="1"/>
              </p:cNvSpPr>
              <p:nvPr/>
            </p:nvSpPr>
            <p:spPr bwMode="auto">
              <a:xfrm>
                <a:off x="2678" y="3430"/>
                <a:ext cx="279" cy="102"/>
              </a:xfrm>
              <a:prstGeom prst="rect">
                <a:avLst/>
              </a:prstGeom>
              <a:solidFill>
                <a:schemeClr val="tx1"/>
              </a:solidFill>
              <a:ln w="12700" algn="ctr">
                <a:solidFill>
                  <a:schemeClr val="tx1"/>
                </a:solidFill>
                <a:miter lim="800000"/>
                <a:headEnd/>
                <a:tailEnd/>
              </a:ln>
            </p:spPr>
            <p:txBody>
              <a:bodyPr wrap="none" anchor="ctr"/>
              <a:lstStyle/>
              <a:p>
                <a:endParaRPr lang="zh-CN" altLang="en-US"/>
              </a:p>
            </p:txBody>
          </p:sp>
          <p:sp>
            <p:nvSpPr>
              <p:cNvPr id="9285" name="Rectangle 115"/>
              <p:cNvSpPr>
                <a:spLocks noChangeArrowheads="1"/>
              </p:cNvSpPr>
              <p:nvPr/>
            </p:nvSpPr>
            <p:spPr bwMode="auto">
              <a:xfrm>
                <a:off x="1356" y="2745"/>
                <a:ext cx="102" cy="228"/>
              </a:xfrm>
              <a:prstGeom prst="rect">
                <a:avLst/>
              </a:prstGeom>
              <a:solidFill>
                <a:schemeClr val="tx1"/>
              </a:solidFill>
              <a:ln w="12700" algn="ctr">
                <a:solidFill>
                  <a:schemeClr val="tx1"/>
                </a:solidFill>
                <a:miter lim="800000"/>
                <a:headEnd/>
                <a:tailEnd/>
              </a:ln>
            </p:spPr>
            <p:txBody>
              <a:bodyPr wrap="none" anchor="ctr"/>
              <a:lstStyle/>
              <a:p>
                <a:endParaRPr lang="zh-CN" altLang="en-US"/>
              </a:p>
            </p:txBody>
          </p:sp>
          <p:sp>
            <p:nvSpPr>
              <p:cNvPr id="9286" name="Rectangle 116"/>
              <p:cNvSpPr>
                <a:spLocks noChangeArrowheads="1"/>
              </p:cNvSpPr>
              <p:nvPr/>
            </p:nvSpPr>
            <p:spPr bwMode="auto">
              <a:xfrm>
                <a:off x="4277" y="2744"/>
                <a:ext cx="102" cy="228"/>
              </a:xfrm>
              <a:prstGeom prst="rect">
                <a:avLst/>
              </a:prstGeom>
              <a:solidFill>
                <a:schemeClr val="tx1"/>
              </a:solidFill>
              <a:ln w="12700" algn="ctr">
                <a:solidFill>
                  <a:schemeClr val="tx1"/>
                </a:solidFill>
                <a:miter lim="800000"/>
                <a:headEnd/>
                <a:tailEnd/>
              </a:ln>
            </p:spPr>
            <p:txBody>
              <a:bodyPr wrap="none" anchor="ctr"/>
              <a:lstStyle/>
              <a:p>
                <a:endParaRPr lang="zh-CN" altLang="en-US"/>
              </a:p>
            </p:txBody>
          </p:sp>
          <p:sp>
            <p:nvSpPr>
              <p:cNvPr id="9287" name="Line 117"/>
              <p:cNvSpPr>
                <a:spLocks noChangeShapeType="1"/>
              </p:cNvSpPr>
              <p:nvPr/>
            </p:nvSpPr>
            <p:spPr bwMode="auto">
              <a:xfrm>
                <a:off x="2119" y="2338"/>
                <a:ext cx="0" cy="1092"/>
              </a:xfrm>
              <a:prstGeom prst="line">
                <a:avLst/>
              </a:prstGeom>
              <a:noFill/>
              <a:ln w="12700">
                <a:solidFill>
                  <a:srgbClr val="FF00FF"/>
                </a:solidFill>
                <a:prstDash val="lgDash"/>
                <a:round/>
                <a:headEnd/>
                <a:tailEnd/>
              </a:ln>
            </p:spPr>
            <p:txBody>
              <a:bodyPr/>
              <a:lstStyle/>
              <a:p>
                <a:endParaRPr lang="zh-CN" altLang="en-US"/>
              </a:p>
            </p:txBody>
          </p:sp>
          <p:sp>
            <p:nvSpPr>
              <p:cNvPr id="9288" name="Line 118"/>
              <p:cNvSpPr>
                <a:spLocks noChangeShapeType="1"/>
              </p:cNvSpPr>
              <p:nvPr/>
            </p:nvSpPr>
            <p:spPr bwMode="auto">
              <a:xfrm>
                <a:off x="2322" y="2338"/>
                <a:ext cx="0" cy="1092"/>
              </a:xfrm>
              <a:prstGeom prst="line">
                <a:avLst/>
              </a:prstGeom>
              <a:noFill/>
              <a:ln w="12700">
                <a:solidFill>
                  <a:srgbClr val="FF00FF"/>
                </a:solidFill>
                <a:prstDash val="lgDash"/>
                <a:round/>
                <a:headEnd/>
                <a:tailEnd/>
              </a:ln>
            </p:spPr>
            <p:txBody>
              <a:bodyPr/>
              <a:lstStyle/>
              <a:p>
                <a:endParaRPr lang="zh-CN" altLang="en-US"/>
              </a:p>
            </p:txBody>
          </p:sp>
          <p:sp>
            <p:nvSpPr>
              <p:cNvPr id="9289" name="Line 119"/>
              <p:cNvSpPr>
                <a:spLocks noChangeShapeType="1"/>
              </p:cNvSpPr>
              <p:nvPr/>
            </p:nvSpPr>
            <p:spPr bwMode="auto">
              <a:xfrm>
                <a:off x="3287" y="2338"/>
                <a:ext cx="0" cy="1092"/>
              </a:xfrm>
              <a:prstGeom prst="line">
                <a:avLst/>
              </a:prstGeom>
              <a:noFill/>
              <a:ln w="12700">
                <a:solidFill>
                  <a:srgbClr val="FF00FF"/>
                </a:solidFill>
                <a:prstDash val="lgDash"/>
                <a:round/>
                <a:headEnd/>
                <a:tailEnd/>
              </a:ln>
            </p:spPr>
            <p:txBody>
              <a:bodyPr/>
              <a:lstStyle/>
              <a:p>
                <a:endParaRPr lang="zh-CN" altLang="en-US"/>
              </a:p>
            </p:txBody>
          </p:sp>
          <p:sp>
            <p:nvSpPr>
              <p:cNvPr id="9290" name="Line 120"/>
              <p:cNvSpPr>
                <a:spLocks noChangeShapeType="1"/>
              </p:cNvSpPr>
              <p:nvPr/>
            </p:nvSpPr>
            <p:spPr bwMode="auto">
              <a:xfrm>
                <a:off x="3490" y="2338"/>
                <a:ext cx="0" cy="1092"/>
              </a:xfrm>
              <a:prstGeom prst="line">
                <a:avLst/>
              </a:prstGeom>
              <a:noFill/>
              <a:ln w="12700">
                <a:solidFill>
                  <a:srgbClr val="FF00FF"/>
                </a:solidFill>
                <a:prstDash val="lgDash"/>
                <a:round/>
                <a:headEnd/>
                <a:tailEnd/>
              </a:ln>
            </p:spPr>
            <p:txBody>
              <a:bodyPr/>
              <a:lstStyle/>
              <a:p>
                <a:endParaRPr lang="zh-CN" altLang="en-US"/>
              </a:p>
            </p:txBody>
          </p:sp>
          <p:graphicFrame>
            <p:nvGraphicFramePr>
              <p:cNvPr id="9228" name="Object 121"/>
              <p:cNvGraphicFramePr>
                <a:graphicFrameLocks noChangeAspect="1"/>
              </p:cNvGraphicFramePr>
              <p:nvPr/>
            </p:nvGraphicFramePr>
            <p:xfrm>
              <a:off x="1571" y="3496"/>
              <a:ext cx="286" cy="239"/>
            </p:xfrm>
            <a:graphic>
              <a:graphicData uri="http://schemas.openxmlformats.org/presentationml/2006/ole">
                <p:oleObj spid="_x0000_s282654" name="公式" r:id="rId8" imgW="253780" imgH="215713" progId="Equation.3">
                  <p:embed/>
                </p:oleObj>
              </a:graphicData>
            </a:graphic>
          </p:graphicFrame>
          <p:sp>
            <p:nvSpPr>
              <p:cNvPr id="9291" name="Line 122"/>
              <p:cNvSpPr>
                <a:spLocks noChangeShapeType="1"/>
              </p:cNvSpPr>
              <p:nvPr/>
            </p:nvSpPr>
            <p:spPr bwMode="auto">
              <a:xfrm>
                <a:off x="1000" y="2871"/>
                <a:ext cx="356" cy="0"/>
              </a:xfrm>
              <a:prstGeom prst="line">
                <a:avLst/>
              </a:prstGeom>
              <a:noFill/>
              <a:ln w="12700">
                <a:solidFill>
                  <a:schemeClr val="tx1"/>
                </a:solidFill>
                <a:round/>
                <a:headEnd/>
                <a:tailEnd/>
              </a:ln>
            </p:spPr>
            <p:txBody>
              <a:bodyPr/>
              <a:lstStyle/>
              <a:p>
                <a:endParaRPr lang="zh-CN" altLang="en-US"/>
              </a:p>
            </p:txBody>
          </p:sp>
          <p:sp>
            <p:nvSpPr>
              <p:cNvPr id="9292" name="Line 123"/>
              <p:cNvSpPr>
                <a:spLocks noChangeShapeType="1"/>
              </p:cNvSpPr>
              <p:nvPr/>
            </p:nvSpPr>
            <p:spPr bwMode="auto">
              <a:xfrm>
                <a:off x="1000" y="2871"/>
                <a:ext cx="0" cy="1016"/>
              </a:xfrm>
              <a:prstGeom prst="line">
                <a:avLst/>
              </a:prstGeom>
              <a:noFill/>
              <a:ln w="12700">
                <a:solidFill>
                  <a:schemeClr val="tx1"/>
                </a:solidFill>
                <a:round/>
                <a:headEnd/>
                <a:tailEnd/>
              </a:ln>
            </p:spPr>
            <p:txBody>
              <a:bodyPr/>
              <a:lstStyle/>
              <a:p>
                <a:endParaRPr lang="zh-CN" altLang="en-US"/>
              </a:p>
            </p:txBody>
          </p:sp>
          <p:sp>
            <p:nvSpPr>
              <p:cNvPr id="9293" name="Line 124"/>
              <p:cNvSpPr>
                <a:spLocks noChangeShapeType="1"/>
              </p:cNvSpPr>
              <p:nvPr/>
            </p:nvSpPr>
            <p:spPr bwMode="auto">
              <a:xfrm>
                <a:off x="1000" y="3887"/>
                <a:ext cx="661" cy="0"/>
              </a:xfrm>
              <a:prstGeom prst="line">
                <a:avLst/>
              </a:prstGeom>
              <a:noFill/>
              <a:ln w="12700">
                <a:solidFill>
                  <a:schemeClr val="tx1"/>
                </a:solidFill>
                <a:round/>
                <a:headEnd/>
                <a:tailEnd/>
              </a:ln>
            </p:spPr>
            <p:txBody>
              <a:bodyPr/>
              <a:lstStyle/>
              <a:p>
                <a:endParaRPr lang="zh-CN" altLang="en-US"/>
              </a:p>
            </p:txBody>
          </p:sp>
          <p:grpSp>
            <p:nvGrpSpPr>
              <p:cNvPr id="5" name="Group 125"/>
              <p:cNvGrpSpPr>
                <a:grpSpLocks/>
              </p:cNvGrpSpPr>
              <p:nvPr/>
            </p:nvGrpSpPr>
            <p:grpSpPr bwMode="auto">
              <a:xfrm rot="5400000">
                <a:off x="1560" y="3837"/>
                <a:ext cx="304" cy="102"/>
                <a:chOff x="112" y="3074"/>
                <a:chExt cx="304" cy="102"/>
              </a:xfrm>
            </p:grpSpPr>
            <p:sp>
              <p:nvSpPr>
                <p:cNvPr id="9305" name="Line 126"/>
                <p:cNvSpPr>
                  <a:spLocks noChangeShapeType="1"/>
                </p:cNvSpPr>
                <p:nvPr/>
              </p:nvSpPr>
              <p:spPr bwMode="auto">
                <a:xfrm>
                  <a:off x="187" y="3176"/>
                  <a:ext cx="155" cy="0"/>
                </a:xfrm>
                <a:prstGeom prst="line">
                  <a:avLst/>
                </a:prstGeom>
                <a:noFill/>
                <a:ln w="38100">
                  <a:solidFill>
                    <a:srgbClr val="FF00FF"/>
                  </a:solidFill>
                  <a:round/>
                  <a:headEnd/>
                  <a:tailEnd/>
                </a:ln>
              </p:spPr>
              <p:txBody>
                <a:bodyPr/>
                <a:lstStyle/>
                <a:p>
                  <a:endParaRPr lang="zh-CN" altLang="en-US"/>
                </a:p>
              </p:txBody>
            </p:sp>
            <p:sp>
              <p:nvSpPr>
                <p:cNvPr id="9306" name="Line 127"/>
                <p:cNvSpPr>
                  <a:spLocks noChangeShapeType="1"/>
                </p:cNvSpPr>
                <p:nvPr/>
              </p:nvSpPr>
              <p:spPr bwMode="auto">
                <a:xfrm>
                  <a:off x="112" y="3074"/>
                  <a:ext cx="304" cy="0"/>
                </a:xfrm>
                <a:prstGeom prst="line">
                  <a:avLst/>
                </a:prstGeom>
                <a:noFill/>
                <a:ln w="38100">
                  <a:solidFill>
                    <a:srgbClr val="FF00FF"/>
                  </a:solidFill>
                  <a:round/>
                  <a:headEnd/>
                  <a:tailEnd/>
                </a:ln>
              </p:spPr>
              <p:txBody>
                <a:bodyPr/>
                <a:lstStyle/>
                <a:p>
                  <a:endParaRPr lang="zh-CN" altLang="en-US"/>
                </a:p>
              </p:txBody>
            </p:sp>
          </p:grpSp>
          <p:grpSp>
            <p:nvGrpSpPr>
              <p:cNvPr id="6" name="Group 128"/>
              <p:cNvGrpSpPr>
                <a:grpSpLocks/>
              </p:cNvGrpSpPr>
              <p:nvPr/>
            </p:nvGrpSpPr>
            <p:grpSpPr bwMode="auto">
              <a:xfrm rot="5400000">
                <a:off x="3591" y="3836"/>
                <a:ext cx="304" cy="102"/>
                <a:chOff x="112" y="3074"/>
                <a:chExt cx="304" cy="102"/>
              </a:xfrm>
            </p:grpSpPr>
            <p:sp>
              <p:nvSpPr>
                <p:cNvPr id="9303" name="Line 129"/>
                <p:cNvSpPr>
                  <a:spLocks noChangeShapeType="1"/>
                </p:cNvSpPr>
                <p:nvPr/>
              </p:nvSpPr>
              <p:spPr bwMode="auto">
                <a:xfrm>
                  <a:off x="187" y="3176"/>
                  <a:ext cx="155" cy="0"/>
                </a:xfrm>
                <a:prstGeom prst="line">
                  <a:avLst/>
                </a:prstGeom>
                <a:noFill/>
                <a:ln w="38100">
                  <a:solidFill>
                    <a:srgbClr val="FF00FF"/>
                  </a:solidFill>
                  <a:round/>
                  <a:headEnd/>
                  <a:tailEnd/>
                </a:ln>
              </p:spPr>
              <p:txBody>
                <a:bodyPr/>
                <a:lstStyle/>
                <a:p>
                  <a:endParaRPr lang="zh-CN" altLang="en-US"/>
                </a:p>
              </p:txBody>
            </p:sp>
            <p:sp>
              <p:nvSpPr>
                <p:cNvPr id="9304" name="Line 130"/>
                <p:cNvSpPr>
                  <a:spLocks noChangeShapeType="1"/>
                </p:cNvSpPr>
                <p:nvPr/>
              </p:nvSpPr>
              <p:spPr bwMode="auto">
                <a:xfrm>
                  <a:off x="112" y="3074"/>
                  <a:ext cx="304" cy="0"/>
                </a:xfrm>
                <a:prstGeom prst="line">
                  <a:avLst/>
                </a:prstGeom>
                <a:noFill/>
                <a:ln w="38100">
                  <a:solidFill>
                    <a:srgbClr val="FF00FF"/>
                  </a:solidFill>
                  <a:round/>
                  <a:headEnd/>
                  <a:tailEnd/>
                </a:ln>
              </p:spPr>
              <p:txBody>
                <a:bodyPr/>
                <a:lstStyle/>
                <a:p>
                  <a:endParaRPr lang="zh-CN" altLang="en-US"/>
                </a:p>
              </p:txBody>
            </p:sp>
          </p:grpSp>
          <p:sp>
            <p:nvSpPr>
              <p:cNvPr id="9296" name="Line 131"/>
              <p:cNvSpPr>
                <a:spLocks noChangeShapeType="1"/>
              </p:cNvSpPr>
              <p:nvPr/>
            </p:nvSpPr>
            <p:spPr bwMode="auto">
              <a:xfrm>
                <a:off x="3794" y="3887"/>
                <a:ext cx="940" cy="0"/>
              </a:xfrm>
              <a:prstGeom prst="line">
                <a:avLst/>
              </a:prstGeom>
              <a:noFill/>
              <a:ln w="12700">
                <a:solidFill>
                  <a:schemeClr val="tx1"/>
                </a:solidFill>
                <a:round/>
                <a:headEnd/>
                <a:tailEnd/>
              </a:ln>
            </p:spPr>
            <p:txBody>
              <a:bodyPr/>
              <a:lstStyle/>
              <a:p>
                <a:endParaRPr lang="zh-CN" altLang="en-US"/>
              </a:p>
            </p:txBody>
          </p:sp>
          <p:sp>
            <p:nvSpPr>
              <p:cNvPr id="9297" name="Line 132"/>
              <p:cNvSpPr>
                <a:spLocks noChangeShapeType="1"/>
              </p:cNvSpPr>
              <p:nvPr/>
            </p:nvSpPr>
            <p:spPr bwMode="auto">
              <a:xfrm>
                <a:off x="4734" y="2871"/>
                <a:ext cx="0" cy="1016"/>
              </a:xfrm>
              <a:prstGeom prst="line">
                <a:avLst/>
              </a:prstGeom>
              <a:noFill/>
              <a:ln w="12700">
                <a:solidFill>
                  <a:schemeClr val="tx1"/>
                </a:solidFill>
                <a:round/>
                <a:headEnd/>
                <a:tailEnd/>
              </a:ln>
            </p:spPr>
            <p:txBody>
              <a:bodyPr/>
              <a:lstStyle/>
              <a:p>
                <a:endParaRPr lang="zh-CN" altLang="en-US"/>
              </a:p>
            </p:txBody>
          </p:sp>
          <p:sp>
            <p:nvSpPr>
              <p:cNvPr id="9298" name="Line 133"/>
              <p:cNvSpPr>
                <a:spLocks noChangeShapeType="1"/>
              </p:cNvSpPr>
              <p:nvPr/>
            </p:nvSpPr>
            <p:spPr bwMode="auto">
              <a:xfrm>
                <a:off x="4378" y="2871"/>
                <a:ext cx="356" cy="0"/>
              </a:xfrm>
              <a:prstGeom prst="line">
                <a:avLst/>
              </a:prstGeom>
              <a:noFill/>
              <a:ln w="12700">
                <a:solidFill>
                  <a:schemeClr val="tx1"/>
                </a:solidFill>
                <a:round/>
                <a:headEnd/>
                <a:tailEnd/>
              </a:ln>
            </p:spPr>
            <p:txBody>
              <a:bodyPr/>
              <a:lstStyle/>
              <a:p>
                <a:endParaRPr lang="zh-CN" altLang="en-US"/>
              </a:p>
            </p:txBody>
          </p:sp>
          <p:sp>
            <p:nvSpPr>
              <p:cNvPr id="9299" name="Rectangle 134"/>
              <p:cNvSpPr>
                <a:spLocks noChangeArrowheads="1"/>
              </p:cNvSpPr>
              <p:nvPr/>
            </p:nvSpPr>
            <p:spPr bwMode="auto">
              <a:xfrm>
                <a:off x="949" y="3238"/>
                <a:ext cx="107" cy="268"/>
              </a:xfrm>
              <a:prstGeom prst="rect">
                <a:avLst/>
              </a:prstGeom>
              <a:solidFill>
                <a:schemeClr val="bg1"/>
              </a:solidFill>
              <a:ln w="25400" algn="ctr">
                <a:solidFill>
                  <a:srgbClr val="3366FF"/>
                </a:solidFill>
                <a:miter lim="800000"/>
                <a:headEnd/>
                <a:tailEnd/>
              </a:ln>
            </p:spPr>
            <p:txBody>
              <a:bodyPr wrap="none" anchor="ctr"/>
              <a:lstStyle/>
              <a:p>
                <a:endParaRPr lang="zh-CN" altLang="en-US"/>
              </a:p>
            </p:txBody>
          </p:sp>
          <p:sp>
            <p:nvSpPr>
              <p:cNvPr id="9300" name="Rectangle 135"/>
              <p:cNvSpPr>
                <a:spLocks noChangeArrowheads="1"/>
              </p:cNvSpPr>
              <p:nvPr/>
            </p:nvSpPr>
            <p:spPr bwMode="auto">
              <a:xfrm>
                <a:off x="4678" y="3238"/>
                <a:ext cx="107" cy="268"/>
              </a:xfrm>
              <a:prstGeom prst="rect">
                <a:avLst/>
              </a:prstGeom>
              <a:solidFill>
                <a:schemeClr val="bg1"/>
              </a:solidFill>
              <a:ln w="25400" algn="ctr">
                <a:solidFill>
                  <a:srgbClr val="3366FF"/>
                </a:solidFill>
                <a:miter lim="800000"/>
                <a:headEnd/>
                <a:tailEnd/>
              </a:ln>
            </p:spPr>
            <p:txBody>
              <a:bodyPr wrap="none" anchor="ctr"/>
              <a:lstStyle/>
              <a:p>
                <a:endParaRPr lang="zh-CN" altLang="en-US"/>
              </a:p>
            </p:txBody>
          </p:sp>
          <p:sp>
            <p:nvSpPr>
              <p:cNvPr id="9301" name="Line 136"/>
              <p:cNvSpPr>
                <a:spLocks noChangeShapeType="1"/>
              </p:cNvSpPr>
              <p:nvPr/>
            </p:nvSpPr>
            <p:spPr bwMode="auto">
              <a:xfrm>
                <a:off x="2829" y="3532"/>
                <a:ext cx="0" cy="355"/>
              </a:xfrm>
              <a:prstGeom prst="line">
                <a:avLst/>
              </a:prstGeom>
              <a:noFill/>
              <a:ln w="12700">
                <a:solidFill>
                  <a:schemeClr val="tx1"/>
                </a:solidFill>
                <a:round/>
                <a:headEnd/>
                <a:tailEnd/>
              </a:ln>
            </p:spPr>
            <p:txBody>
              <a:bodyPr/>
              <a:lstStyle/>
              <a:p>
                <a:endParaRPr lang="zh-CN" altLang="en-US"/>
              </a:p>
            </p:txBody>
          </p:sp>
          <p:sp>
            <p:nvSpPr>
              <p:cNvPr id="9302" name="Oval 137"/>
              <p:cNvSpPr>
                <a:spLocks noChangeArrowheads="1"/>
              </p:cNvSpPr>
              <p:nvPr/>
            </p:nvSpPr>
            <p:spPr bwMode="auto">
              <a:xfrm>
                <a:off x="2787" y="3845"/>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graphicFrame>
            <p:nvGraphicFramePr>
              <p:cNvPr id="9229" name="Object 138"/>
              <p:cNvGraphicFramePr>
                <a:graphicFrameLocks noChangeAspect="1"/>
              </p:cNvGraphicFramePr>
              <p:nvPr/>
            </p:nvGraphicFramePr>
            <p:xfrm>
              <a:off x="3603" y="3489"/>
              <a:ext cx="285" cy="253"/>
            </p:xfrm>
            <a:graphic>
              <a:graphicData uri="http://schemas.openxmlformats.org/presentationml/2006/ole">
                <p:oleObj spid="_x0000_s282655" name="公式" r:id="rId9" imgW="253890" imgH="228501" progId="Equation.3">
                  <p:embed/>
                </p:oleObj>
              </a:graphicData>
            </a:graphic>
          </p:graphicFrame>
          <p:graphicFrame>
            <p:nvGraphicFramePr>
              <p:cNvPr id="9230" name="Object 139"/>
              <p:cNvGraphicFramePr>
                <a:graphicFrameLocks noChangeAspect="1"/>
              </p:cNvGraphicFramePr>
              <p:nvPr/>
            </p:nvGraphicFramePr>
            <p:xfrm>
              <a:off x="1228" y="2897"/>
              <a:ext cx="128" cy="155"/>
            </p:xfrm>
            <a:graphic>
              <a:graphicData uri="http://schemas.openxmlformats.org/presentationml/2006/ole">
                <p:oleObj spid="_x0000_s282656" name="公式" r:id="rId10" imgW="114201" imgH="139579" progId="Equation.3">
                  <p:embed/>
                </p:oleObj>
              </a:graphicData>
            </a:graphic>
          </p:graphicFrame>
          <p:graphicFrame>
            <p:nvGraphicFramePr>
              <p:cNvPr id="9231" name="Object 140"/>
              <p:cNvGraphicFramePr>
                <a:graphicFrameLocks noChangeAspect="1"/>
              </p:cNvGraphicFramePr>
              <p:nvPr/>
            </p:nvGraphicFramePr>
            <p:xfrm>
              <a:off x="2677" y="3533"/>
              <a:ext cx="142" cy="198"/>
            </p:xfrm>
            <a:graphic>
              <a:graphicData uri="http://schemas.openxmlformats.org/presentationml/2006/ole">
                <p:oleObj spid="_x0000_s282657" name="公式" r:id="rId11" imgW="126725" imgH="177415" progId="Equation.3">
                  <p:embed/>
                </p:oleObj>
              </a:graphicData>
            </a:graphic>
          </p:graphicFrame>
          <p:graphicFrame>
            <p:nvGraphicFramePr>
              <p:cNvPr id="9232" name="Object 141"/>
              <p:cNvGraphicFramePr>
                <a:graphicFrameLocks noChangeAspect="1"/>
              </p:cNvGraphicFramePr>
              <p:nvPr/>
            </p:nvGraphicFramePr>
            <p:xfrm>
              <a:off x="4379" y="2897"/>
              <a:ext cx="128" cy="155"/>
            </p:xfrm>
            <a:graphic>
              <a:graphicData uri="http://schemas.openxmlformats.org/presentationml/2006/ole">
                <p:oleObj spid="_x0000_s282658" name="公式" r:id="rId12" imgW="114201" imgH="139579" progId="Equation.3">
                  <p:embed/>
                </p:oleObj>
              </a:graphicData>
            </a:graphic>
          </p:graphicFrame>
          <p:graphicFrame>
            <p:nvGraphicFramePr>
              <p:cNvPr id="9233" name="Object 142"/>
              <p:cNvGraphicFramePr>
                <a:graphicFrameLocks noChangeAspect="1"/>
              </p:cNvGraphicFramePr>
              <p:nvPr/>
            </p:nvGraphicFramePr>
            <p:xfrm>
              <a:off x="1497" y="2356"/>
              <a:ext cx="187" cy="197"/>
            </p:xfrm>
            <a:graphic>
              <a:graphicData uri="http://schemas.openxmlformats.org/presentationml/2006/ole">
                <p:oleObj spid="_x0000_s282659" name="公式" r:id="rId13" imgW="164814" imgH="177492" progId="Equation.3">
                  <p:embed/>
                </p:oleObj>
              </a:graphicData>
            </a:graphic>
          </p:graphicFrame>
          <p:graphicFrame>
            <p:nvGraphicFramePr>
              <p:cNvPr id="9234" name="Object 143"/>
              <p:cNvGraphicFramePr>
                <a:graphicFrameLocks noChangeAspect="1"/>
              </p:cNvGraphicFramePr>
              <p:nvPr/>
            </p:nvGraphicFramePr>
            <p:xfrm>
              <a:off x="2718" y="2383"/>
              <a:ext cx="158" cy="183"/>
            </p:xfrm>
            <a:graphic>
              <a:graphicData uri="http://schemas.openxmlformats.org/presentationml/2006/ole">
                <p:oleObj spid="_x0000_s282660" name="公式" r:id="rId14" imgW="139579" imgH="164957" progId="Equation.3">
                  <p:embed/>
                </p:oleObj>
              </a:graphicData>
            </a:graphic>
          </p:graphicFrame>
          <p:graphicFrame>
            <p:nvGraphicFramePr>
              <p:cNvPr id="9235" name="Object 144"/>
              <p:cNvGraphicFramePr>
                <a:graphicFrameLocks noChangeAspect="1"/>
              </p:cNvGraphicFramePr>
              <p:nvPr/>
            </p:nvGraphicFramePr>
            <p:xfrm>
              <a:off x="4052" y="2356"/>
              <a:ext cx="186" cy="197"/>
            </p:xfrm>
            <a:graphic>
              <a:graphicData uri="http://schemas.openxmlformats.org/presentationml/2006/ole">
                <p:oleObj spid="_x0000_s282661" name="公式" r:id="rId15" imgW="164814" imgH="177492" progId="Equation.3">
                  <p:embed/>
                </p:oleObj>
              </a:graphicData>
            </a:graphic>
          </p:graphicFrame>
          <p:graphicFrame>
            <p:nvGraphicFramePr>
              <p:cNvPr id="9236" name="Object 145"/>
              <p:cNvGraphicFramePr>
                <a:graphicFrameLocks noChangeAspect="1"/>
              </p:cNvGraphicFramePr>
              <p:nvPr/>
            </p:nvGraphicFramePr>
            <p:xfrm>
              <a:off x="727" y="3245"/>
              <a:ext cx="215" cy="253"/>
            </p:xfrm>
            <a:graphic>
              <a:graphicData uri="http://schemas.openxmlformats.org/presentationml/2006/ole">
                <p:oleObj spid="_x0000_s282662" name="公式" r:id="rId16" imgW="190500" imgH="228600" progId="Equation.3">
                  <p:embed/>
                </p:oleObj>
              </a:graphicData>
            </a:graphic>
          </p:graphicFrame>
          <p:graphicFrame>
            <p:nvGraphicFramePr>
              <p:cNvPr id="9237" name="Object 146"/>
              <p:cNvGraphicFramePr>
                <a:graphicFrameLocks noChangeAspect="1"/>
              </p:cNvGraphicFramePr>
              <p:nvPr/>
            </p:nvGraphicFramePr>
            <p:xfrm>
              <a:off x="4792" y="3252"/>
              <a:ext cx="215" cy="253"/>
            </p:xfrm>
            <a:graphic>
              <a:graphicData uri="http://schemas.openxmlformats.org/presentationml/2006/ole">
                <p:oleObj spid="_x0000_s282663" name="公式" r:id="rId17" imgW="190500" imgH="228600" progId="Equation.3">
                  <p:embed/>
                </p:oleObj>
              </a:graphicData>
            </a:graphic>
          </p:graphicFrame>
        </p:grpSp>
        <p:grpSp>
          <p:nvGrpSpPr>
            <p:cNvPr id="7" name="Group 147"/>
            <p:cNvGrpSpPr>
              <a:grpSpLocks/>
            </p:cNvGrpSpPr>
            <p:nvPr/>
          </p:nvGrpSpPr>
          <p:grpSpPr bwMode="auto">
            <a:xfrm>
              <a:off x="541" y="853"/>
              <a:ext cx="354" cy="233"/>
              <a:chOff x="441" y="860"/>
              <a:chExt cx="356" cy="284"/>
            </a:xfrm>
          </p:grpSpPr>
          <p:sp>
            <p:nvSpPr>
              <p:cNvPr id="9281" name="Line 148"/>
              <p:cNvSpPr>
                <a:spLocks noChangeShapeType="1"/>
              </p:cNvSpPr>
              <p:nvPr/>
            </p:nvSpPr>
            <p:spPr bwMode="auto">
              <a:xfrm flipH="1">
                <a:off x="441" y="1144"/>
                <a:ext cx="356" cy="0"/>
              </a:xfrm>
              <a:prstGeom prst="line">
                <a:avLst/>
              </a:prstGeom>
              <a:noFill/>
              <a:ln w="12700">
                <a:solidFill>
                  <a:schemeClr val="tx1"/>
                </a:solidFill>
                <a:round/>
                <a:headEnd/>
                <a:tailEnd type="triangle" w="med" len="lg"/>
              </a:ln>
            </p:spPr>
            <p:txBody>
              <a:bodyPr/>
              <a:lstStyle/>
              <a:p>
                <a:endParaRPr lang="zh-CN" altLang="en-US"/>
              </a:p>
            </p:txBody>
          </p:sp>
          <p:graphicFrame>
            <p:nvGraphicFramePr>
              <p:cNvPr id="9227" name="Object 149"/>
              <p:cNvGraphicFramePr>
                <a:graphicFrameLocks noChangeAspect="1"/>
              </p:cNvGraphicFramePr>
              <p:nvPr/>
            </p:nvGraphicFramePr>
            <p:xfrm>
              <a:off x="500" y="860"/>
              <a:ext cx="256" cy="284"/>
            </p:xfrm>
            <a:graphic>
              <a:graphicData uri="http://schemas.openxmlformats.org/presentationml/2006/ole">
                <p:oleObj spid="_x0000_s282664" name="公式" r:id="rId18" imgW="190335" imgH="215713" progId="Equation.3">
                  <p:embed/>
                </p:oleObj>
              </a:graphicData>
            </a:graphic>
          </p:graphicFrame>
        </p:grpSp>
        <p:grpSp>
          <p:nvGrpSpPr>
            <p:cNvPr id="8" name="Group 150"/>
            <p:cNvGrpSpPr>
              <a:grpSpLocks/>
            </p:cNvGrpSpPr>
            <p:nvPr/>
          </p:nvGrpSpPr>
          <p:grpSpPr bwMode="auto">
            <a:xfrm>
              <a:off x="2868" y="1917"/>
              <a:ext cx="263" cy="293"/>
              <a:chOff x="2829" y="2312"/>
              <a:chExt cx="264" cy="356"/>
            </a:xfrm>
          </p:grpSpPr>
          <p:sp>
            <p:nvSpPr>
              <p:cNvPr id="9280" name="Line 151"/>
              <p:cNvSpPr>
                <a:spLocks noChangeShapeType="1"/>
              </p:cNvSpPr>
              <p:nvPr/>
            </p:nvSpPr>
            <p:spPr bwMode="auto">
              <a:xfrm rot="5400000" flipH="1">
                <a:off x="2651" y="2490"/>
                <a:ext cx="356" cy="0"/>
              </a:xfrm>
              <a:prstGeom prst="line">
                <a:avLst/>
              </a:prstGeom>
              <a:noFill/>
              <a:ln w="12700">
                <a:solidFill>
                  <a:schemeClr val="tx1"/>
                </a:solidFill>
                <a:round/>
                <a:headEnd/>
                <a:tailEnd type="triangle" w="med" len="lg"/>
              </a:ln>
            </p:spPr>
            <p:txBody>
              <a:bodyPr/>
              <a:lstStyle/>
              <a:p>
                <a:endParaRPr lang="zh-CN" altLang="en-US"/>
              </a:p>
            </p:txBody>
          </p:sp>
          <p:graphicFrame>
            <p:nvGraphicFramePr>
              <p:cNvPr id="9226" name="Object 152"/>
              <p:cNvGraphicFramePr>
                <a:graphicFrameLocks noChangeAspect="1"/>
              </p:cNvGraphicFramePr>
              <p:nvPr/>
            </p:nvGraphicFramePr>
            <p:xfrm>
              <a:off x="2837" y="2359"/>
              <a:ext cx="256" cy="284"/>
            </p:xfrm>
            <a:graphic>
              <a:graphicData uri="http://schemas.openxmlformats.org/presentationml/2006/ole">
                <p:oleObj spid="_x0000_s282665" name="公式" r:id="rId19" imgW="190335" imgH="215713" progId="Equation.3">
                  <p:embed/>
                </p:oleObj>
              </a:graphicData>
            </a:graphic>
          </p:graphicFrame>
        </p:grpSp>
        <p:grpSp>
          <p:nvGrpSpPr>
            <p:cNvPr id="9" name="Group 153"/>
            <p:cNvGrpSpPr>
              <a:grpSpLocks/>
            </p:cNvGrpSpPr>
            <p:nvPr/>
          </p:nvGrpSpPr>
          <p:grpSpPr bwMode="auto">
            <a:xfrm>
              <a:off x="1300" y="560"/>
              <a:ext cx="2932" cy="1064"/>
              <a:chOff x="1229" y="636"/>
              <a:chExt cx="2946" cy="1295"/>
            </a:xfrm>
          </p:grpSpPr>
          <p:sp>
            <p:nvSpPr>
              <p:cNvPr id="9265" name="Oval 154"/>
              <p:cNvSpPr>
                <a:spLocks noChangeArrowheads="1"/>
              </p:cNvSpPr>
              <p:nvPr/>
            </p:nvSpPr>
            <p:spPr bwMode="auto">
              <a:xfrm>
                <a:off x="3109" y="915"/>
                <a:ext cx="50" cy="51"/>
              </a:xfrm>
              <a:prstGeom prst="ellipse">
                <a:avLst/>
              </a:prstGeom>
              <a:solidFill>
                <a:schemeClr val="tx1"/>
              </a:solidFill>
              <a:ln w="12700" algn="ctr">
                <a:solidFill>
                  <a:schemeClr val="tx1"/>
                </a:solidFill>
                <a:round/>
                <a:headEnd/>
                <a:tailEnd/>
              </a:ln>
            </p:spPr>
            <p:txBody>
              <a:bodyPr wrap="none" anchor="ctr"/>
              <a:lstStyle/>
              <a:p>
                <a:endParaRPr lang="zh-CN" altLang="en-US"/>
              </a:p>
            </p:txBody>
          </p:sp>
          <p:sp>
            <p:nvSpPr>
              <p:cNvPr id="9266" name="Oval 155"/>
              <p:cNvSpPr>
                <a:spLocks noChangeArrowheads="1"/>
              </p:cNvSpPr>
              <p:nvPr/>
            </p:nvSpPr>
            <p:spPr bwMode="auto">
              <a:xfrm>
                <a:off x="3109" y="1042"/>
                <a:ext cx="50" cy="51"/>
              </a:xfrm>
              <a:prstGeom prst="ellipse">
                <a:avLst/>
              </a:prstGeom>
              <a:solidFill>
                <a:schemeClr val="tx1"/>
              </a:solidFill>
              <a:ln w="12700" algn="ctr">
                <a:solidFill>
                  <a:schemeClr val="tx1"/>
                </a:solidFill>
                <a:round/>
                <a:headEnd/>
                <a:tailEnd/>
              </a:ln>
            </p:spPr>
            <p:txBody>
              <a:bodyPr wrap="none" anchor="ctr"/>
              <a:lstStyle/>
              <a:p>
                <a:endParaRPr lang="zh-CN" altLang="en-US"/>
              </a:p>
            </p:txBody>
          </p:sp>
          <p:sp>
            <p:nvSpPr>
              <p:cNvPr id="9267" name="Oval 156"/>
              <p:cNvSpPr>
                <a:spLocks noChangeArrowheads="1"/>
              </p:cNvSpPr>
              <p:nvPr/>
            </p:nvSpPr>
            <p:spPr bwMode="auto">
              <a:xfrm>
                <a:off x="2804" y="1169"/>
                <a:ext cx="50" cy="51"/>
              </a:xfrm>
              <a:prstGeom prst="ellipse">
                <a:avLst/>
              </a:prstGeom>
              <a:solidFill>
                <a:schemeClr val="tx1"/>
              </a:solidFill>
              <a:ln w="12700" algn="ctr">
                <a:solidFill>
                  <a:schemeClr val="tx1"/>
                </a:solidFill>
                <a:round/>
                <a:headEnd/>
                <a:tailEnd/>
              </a:ln>
            </p:spPr>
            <p:txBody>
              <a:bodyPr wrap="none" anchor="ctr"/>
              <a:lstStyle/>
              <a:p>
                <a:endParaRPr lang="zh-CN" altLang="en-US"/>
              </a:p>
            </p:txBody>
          </p:sp>
          <p:sp>
            <p:nvSpPr>
              <p:cNvPr id="9268" name="Line 157"/>
              <p:cNvSpPr>
                <a:spLocks noChangeShapeType="1"/>
              </p:cNvSpPr>
              <p:nvPr/>
            </p:nvSpPr>
            <p:spPr bwMode="auto">
              <a:xfrm>
                <a:off x="3133" y="940"/>
                <a:ext cx="661" cy="0"/>
              </a:xfrm>
              <a:prstGeom prst="line">
                <a:avLst/>
              </a:prstGeom>
              <a:noFill/>
              <a:ln w="12700">
                <a:solidFill>
                  <a:schemeClr val="tx1"/>
                </a:solidFill>
                <a:round/>
                <a:headEnd/>
                <a:tailEnd type="triangle" w="med" len="lg"/>
              </a:ln>
            </p:spPr>
            <p:txBody>
              <a:bodyPr/>
              <a:lstStyle/>
              <a:p>
                <a:endParaRPr lang="zh-CN" altLang="en-US"/>
              </a:p>
            </p:txBody>
          </p:sp>
          <p:sp>
            <p:nvSpPr>
              <p:cNvPr id="9269" name="Line 158"/>
              <p:cNvSpPr>
                <a:spLocks noChangeShapeType="1"/>
              </p:cNvSpPr>
              <p:nvPr/>
            </p:nvSpPr>
            <p:spPr bwMode="auto">
              <a:xfrm>
                <a:off x="3133" y="1067"/>
                <a:ext cx="661" cy="0"/>
              </a:xfrm>
              <a:prstGeom prst="line">
                <a:avLst/>
              </a:prstGeom>
              <a:noFill/>
              <a:ln w="12700">
                <a:solidFill>
                  <a:schemeClr val="tx1"/>
                </a:solidFill>
                <a:round/>
                <a:headEnd/>
                <a:tailEnd type="triangle" w="med" len="lg"/>
              </a:ln>
            </p:spPr>
            <p:txBody>
              <a:bodyPr/>
              <a:lstStyle/>
              <a:p>
                <a:endParaRPr lang="zh-CN" altLang="en-US"/>
              </a:p>
            </p:txBody>
          </p:sp>
          <p:sp>
            <p:nvSpPr>
              <p:cNvPr id="9270" name="Oval 159"/>
              <p:cNvSpPr>
                <a:spLocks noChangeArrowheads="1"/>
              </p:cNvSpPr>
              <p:nvPr/>
            </p:nvSpPr>
            <p:spPr bwMode="auto">
              <a:xfrm>
                <a:off x="2805" y="1703"/>
                <a:ext cx="50" cy="51"/>
              </a:xfrm>
              <a:prstGeom prst="ellipse">
                <a:avLst/>
              </a:prstGeom>
              <a:solidFill>
                <a:schemeClr val="bg1"/>
              </a:solidFill>
              <a:ln w="12700" algn="ctr">
                <a:solidFill>
                  <a:schemeClr val="tx1"/>
                </a:solidFill>
                <a:round/>
                <a:headEnd/>
                <a:tailEnd/>
              </a:ln>
            </p:spPr>
            <p:txBody>
              <a:bodyPr wrap="none" anchor="ctr"/>
              <a:lstStyle/>
              <a:p>
                <a:endParaRPr lang="zh-CN" altLang="en-US"/>
              </a:p>
            </p:txBody>
          </p:sp>
          <p:sp>
            <p:nvSpPr>
              <p:cNvPr id="9271" name="Line 160"/>
              <p:cNvSpPr>
                <a:spLocks noChangeShapeType="1"/>
              </p:cNvSpPr>
              <p:nvPr/>
            </p:nvSpPr>
            <p:spPr bwMode="auto">
              <a:xfrm rot="10800000" flipH="1" flipV="1">
                <a:off x="2831" y="1195"/>
                <a:ext cx="0" cy="508"/>
              </a:xfrm>
              <a:prstGeom prst="line">
                <a:avLst/>
              </a:prstGeom>
              <a:noFill/>
              <a:ln w="12700">
                <a:solidFill>
                  <a:schemeClr val="tx1"/>
                </a:solidFill>
                <a:round/>
                <a:headEnd/>
                <a:tailEnd type="triangle" w="med" len="lg"/>
              </a:ln>
            </p:spPr>
            <p:txBody>
              <a:bodyPr/>
              <a:lstStyle/>
              <a:p>
                <a:endParaRPr lang="zh-CN" altLang="en-US"/>
              </a:p>
            </p:txBody>
          </p:sp>
          <p:graphicFrame>
            <p:nvGraphicFramePr>
              <p:cNvPr id="9223" name="Object 161"/>
              <p:cNvGraphicFramePr>
                <a:graphicFrameLocks noChangeAspect="1"/>
              </p:cNvGraphicFramePr>
              <p:nvPr/>
            </p:nvGraphicFramePr>
            <p:xfrm>
              <a:off x="2481" y="1315"/>
              <a:ext cx="289" cy="257"/>
            </p:xfrm>
            <a:graphic>
              <a:graphicData uri="http://schemas.openxmlformats.org/presentationml/2006/ole">
                <p:oleObj spid="_x0000_s282666" name="公式" r:id="rId20" imgW="253890" imgH="228501" progId="Equation.3">
                  <p:embed/>
                </p:oleObj>
              </a:graphicData>
            </a:graphic>
          </p:graphicFrame>
          <p:sp>
            <p:nvSpPr>
              <p:cNvPr id="9272" name="AutoShape 162"/>
              <p:cNvSpPr>
                <a:spLocks noChangeArrowheads="1"/>
              </p:cNvSpPr>
              <p:nvPr/>
            </p:nvSpPr>
            <p:spPr bwMode="auto">
              <a:xfrm>
                <a:off x="2703" y="1093"/>
                <a:ext cx="254" cy="838"/>
              </a:xfrm>
              <a:prstGeom prst="upArrow">
                <a:avLst>
                  <a:gd name="adj1" fmla="val 50000"/>
                  <a:gd name="adj2" fmla="val 82480"/>
                </a:avLst>
              </a:prstGeom>
              <a:noFill/>
              <a:ln w="12700" algn="ctr">
                <a:solidFill>
                  <a:srgbClr val="339966"/>
                </a:solidFill>
                <a:miter lim="800000"/>
                <a:headEnd/>
                <a:tailEnd/>
              </a:ln>
            </p:spPr>
            <p:txBody>
              <a:bodyPr wrap="none" anchor="ctr"/>
              <a:lstStyle/>
              <a:p>
                <a:endParaRPr lang="zh-CN" altLang="en-US"/>
              </a:p>
            </p:txBody>
          </p:sp>
          <p:sp>
            <p:nvSpPr>
              <p:cNvPr id="9273" name="AutoShape 163"/>
              <p:cNvSpPr>
                <a:spLocks noChangeArrowheads="1"/>
              </p:cNvSpPr>
              <p:nvPr/>
            </p:nvSpPr>
            <p:spPr bwMode="auto">
              <a:xfrm>
                <a:off x="1229" y="636"/>
                <a:ext cx="2946" cy="813"/>
              </a:xfrm>
              <a:prstGeom prst="leftArrow">
                <a:avLst>
                  <a:gd name="adj1" fmla="val 50000"/>
                  <a:gd name="adj2" fmla="val 90590"/>
                </a:avLst>
              </a:prstGeom>
              <a:noFill/>
              <a:ln w="12700" algn="ctr">
                <a:solidFill>
                  <a:srgbClr val="3366FF"/>
                </a:solidFill>
                <a:miter lim="800000"/>
                <a:headEnd/>
                <a:tailEnd/>
              </a:ln>
            </p:spPr>
            <p:txBody>
              <a:bodyPr wrap="none" anchor="ctr"/>
              <a:lstStyle/>
              <a:p>
                <a:endParaRPr lang="zh-CN" altLang="en-US"/>
              </a:p>
            </p:txBody>
          </p:sp>
          <p:graphicFrame>
            <p:nvGraphicFramePr>
              <p:cNvPr id="9224" name="Object 164"/>
              <p:cNvGraphicFramePr>
                <a:graphicFrameLocks noChangeAspect="1"/>
              </p:cNvGraphicFramePr>
              <p:nvPr/>
            </p:nvGraphicFramePr>
            <p:xfrm>
              <a:off x="3828" y="920"/>
              <a:ext cx="289" cy="256"/>
            </p:xfrm>
            <a:graphic>
              <a:graphicData uri="http://schemas.openxmlformats.org/presentationml/2006/ole">
                <p:oleObj spid="_x0000_s282667" name="公式" r:id="rId21" imgW="253890" imgH="228501" progId="Equation.3">
                  <p:embed/>
                </p:oleObj>
              </a:graphicData>
            </a:graphic>
          </p:graphicFrame>
          <p:graphicFrame>
            <p:nvGraphicFramePr>
              <p:cNvPr id="9225" name="Object 165"/>
              <p:cNvGraphicFramePr>
                <a:graphicFrameLocks noChangeAspect="1"/>
              </p:cNvGraphicFramePr>
              <p:nvPr/>
            </p:nvGraphicFramePr>
            <p:xfrm>
              <a:off x="1414" y="909"/>
              <a:ext cx="289" cy="256"/>
            </p:xfrm>
            <a:graphic>
              <a:graphicData uri="http://schemas.openxmlformats.org/presentationml/2006/ole">
                <p:oleObj spid="_x0000_s282668" name="公式" r:id="rId22" imgW="253890" imgH="228501" progId="Equation.3">
                  <p:embed/>
                </p:oleObj>
              </a:graphicData>
            </a:graphic>
          </p:graphicFrame>
          <p:sp>
            <p:nvSpPr>
              <p:cNvPr id="9274" name="Oval 166"/>
              <p:cNvSpPr>
                <a:spLocks noChangeArrowheads="1"/>
              </p:cNvSpPr>
              <p:nvPr/>
            </p:nvSpPr>
            <p:spPr bwMode="auto">
              <a:xfrm>
                <a:off x="1713" y="915"/>
                <a:ext cx="50" cy="51"/>
              </a:xfrm>
              <a:prstGeom prst="ellipse">
                <a:avLst/>
              </a:prstGeom>
              <a:solidFill>
                <a:schemeClr val="tx1"/>
              </a:solidFill>
              <a:ln w="12700" algn="ctr">
                <a:solidFill>
                  <a:schemeClr val="tx1"/>
                </a:solidFill>
                <a:round/>
                <a:headEnd/>
                <a:tailEnd/>
              </a:ln>
            </p:spPr>
            <p:txBody>
              <a:bodyPr wrap="none" anchor="ctr"/>
              <a:lstStyle/>
              <a:p>
                <a:endParaRPr lang="zh-CN" altLang="en-US"/>
              </a:p>
            </p:txBody>
          </p:sp>
          <p:sp>
            <p:nvSpPr>
              <p:cNvPr id="9275" name="Oval 167"/>
              <p:cNvSpPr>
                <a:spLocks noChangeArrowheads="1"/>
              </p:cNvSpPr>
              <p:nvPr/>
            </p:nvSpPr>
            <p:spPr bwMode="auto">
              <a:xfrm>
                <a:off x="1713" y="1042"/>
                <a:ext cx="50" cy="51"/>
              </a:xfrm>
              <a:prstGeom prst="ellipse">
                <a:avLst/>
              </a:prstGeom>
              <a:solidFill>
                <a:schemeClr val="tx1"/>
              </a:solidFill>
              <a:ln w="12700" algn="ctr">
                <a:solidFill>
                  <a:schemeClr val="tx1"/>
                </a:solidFill>
                <a:round/>
                <a:headEnd/>
                <a:tailEnd/>
              </a:ln>
            </p:spPr>
            <p:txBody>
              <a:bodyPr wrap="none" anchor="ctr"/>
              <a:lstStyle/>
              <a:p>
                <a:endParaRPr lang="zh-CN" altLang="en-US"/>
              </a:p>
            </p:txBody>
          </p:sp>
          <p:sp>
            <p:nvSpPr>
              <p:cNvPr id="9276" name="Oval 168"/>
              <p:cNvSpPr>
                <a:spLocks noChangeArrowheads="1"/>
              </p:cNvSpPr>
              <p:nvPr/>
            </p:nvSpPr>
            <p:spPr bwMode="auto">
              <a:xfrm>
                <a:off x="1712" y="1169"/>
                <a:ext cx="50" cy="51"/>
              </a:xfrm>
              <a:prstGeom prst="ellipse">
                <a:avLst/>
              </a:prstGeom>
              <a:solidFill>
                <a:schemeClr val="tx1"/>
              </a:solidFill>
              <a:ln w="12700" algn="ctr">
                <a:solidFill>
                  <a:schemeClr val="tx1"/>
                </a:solidFill>
                <a:round/>
                <a:headEnd/>
                <a:tailEnd/>
              </a:ln>
            </p:spPr>
            <p:txBody>
              <a:bodyPr wrap="none" anchor="ctr"/>
              <a:lstStyle/>
              <a:p>
                <a:endParaRPr lang="zh-CN" altLang="en-US"/>
              </a:p>
            </p:txBody>
          </p:sp>
          <p:sp>
            <p:nvSpPr>
              <p:cNvPr id="9277" name="Line 169"/>
              <p:cNvSpPr>
                <a:spLocks noChangeShapeType="1"/>
              </p:cNvSpPr>
              <p:nvPr/>
            </p:nvSpPr>
            <p:spPr bwMode="auto">
              <a:xfrm>
                <a:off x="1737" y="940"/>
                <a:ext cx="661" cy="0"/>
              </a:xfrm>
              <a:prstGeom prst="line">
                <a:avLst/>
              </a:prstGeom>
              <a:noFill/>
              <a:ln w="12700">
                <a:solidFill>
                  <a:schemeClr val="tx1"/>
                </a:solidFill>
                <a:round/>
                <a:headEnd/>
                <a:tailEnd type="triangle" w="med" len="lg"/>
              </a:ln>
            </p:spPr>
            <p:txBody>
              <a:bodyPr/>
              <a:lstStyle/>
              <a:p>
                <a:endParaRPr lang="zh-CN" altLang="en-US"/>
              </a:p>
            </p:txBody>
          </p:sp>
          <p:sp>
            <p:nvSpPr>
              <p:cNvPr id="9278" name="Line 170"/>
              <p:cNvSpPr>
                <a:spLocks noChangeShapeType="1"/>
              </p:cNvSpPr>
              <p:nvPr/>
            </p:nvSpPr>
            <p:spPr bwMode="auto">
              <a:xfrm>
                <a:off x="1737" y="1067"/>
                <a:ext cx="661" cy="0"/>
              </a:xfrm>
              <a:prstGeom prst="line">
                <a:avLst/>
              </a:prstGeom>
              <a:noFill/>
              <a:ln w="12700">
                <a:solidFill>
                  <a:schemeClr val="tx1"/>
                </a:solidFill>
                <a:round/>
                <a:headEnd/>
                <a:tailEnd type="triangle" w="med" len="lg"/>
              </a:ln>
            </p:spPr>
            <p:txBody>
              <a:bodyPr/>
              <a:lstStyle/>
              <a:p>
                <a:endParaRPr lang="zh-CN" altLang="en-US"/>
              </a:p>
            </p:txBody>
          </p:sp>
          <p:sp>
            <p:nvSpPr>
              <p:cNvPr id="9279" name="Line 171"/>
              <p:cNvSpPr>
                <a:spLocks noChangeShapeType="1"/>
              </p:cNvSpPr>
              <p:nvPr/>
            </p:nvSpPr>
            <p:spPr bwMode="auto">
              <a:xfrm>
                <a:off x="1737" y="1195"/>
                <a:ext cx="661" cy="0"/>
              </a:xfrm>
              <a:prstGeom prst="line">
                <a:avLst/>
              </a:prstGeom>
              <a:noFill/>
              <a:ln w="12700">
                <a:solidFill>
                  <a:schemeClr val="tx1"/>
                </a:solidFill>
                <a:round/>
                <a:headEnd/>
                <a:tailEnd type="triangle" w="med" len="lg"/>
              </a:ln>
            </p:spPr>
            <p:txBody>
              <a:bodyPr/>
              <a:lstStyle/>
              <a:p>
                <a:endParaRPr lang="zh-CN" altLang="en-US"/>
              </a:p>
            </p:txBody>
          </p:sp>
        </p:grpSp>
        <p:grpSp>
          <p:nvGrpSpPr>
            <p:cNvPr id="10" name="Group 172"/>
            <p:cNvGrpSpPr>
              <a:grpSpLocks/>
            </p:cNvGrpSpPr>
            <p:nvPr/>
          </p:nvGrpSpPr>
          <p:grpSpPr bwMode="auto">
            <a:xfrm>
              <a:off x="2994" y="1249"/>
              <a:ext cx="1289" cy="355"/>
              <a:chOff x="2931" y="1474"/>
              <a:chExt cx="1295" cy="432"/>
            </a:xfrm>
          </p:grpSpPr>
          <p:sp>
            <p:nvSpPr>
              <p:cNvPr id="9260" name="AutoShape 173"/>
              <p:cNvSpPr>
                <a:spLocks noChangeArrowheads="1"/>
              </p:cNvSpPr>
              <p:nvPr/>
            </p:nvSpPr>
            <p:spPr bwMode="auto">
              <a:xfrm>
                <a:off x="2931" y="1474"/>
                <a:ext cx="1295" cy="432"/>
              </a:xfrm>
              <a:prstGeom prst="leftArrow">
                <a:avLst>
                  <a:gd name="adj1" fmla="val 50000"/>
                  <a:gd name="adj2" fmla="val 74942"/>
                </a:avLst>
              </a:prstGeom>
              <a:noFill/>
              <a:ln w="12700" algn="ctr">
                <a:solidFill>
                  <a:srgbClr val="FF9900"/>
                </a:solidFill>
                <a:miter lim="800000"/>
                <a:headEnd/>
                <a:tailEnd/>
              </a:ln>
            </p:spPr>
            <p:txBody>
              <a:bodyPr wrap="none" anchor="ctr"/>
              <a:lstStyle/>
              <a:p>
                <a:endParaRPr lang="zh-CN" altLang="en-US"/>
              </a:p>
            </p:txBody>
          </p:sp>
          <p:sp>
            <p:nvSpPr>
              <p:cNvPr id="9261" name="Oval 174"/>
              <p:cNvSpPr>
                <a:spLocks noChangeArrowheads="1"/>
              </p:cNvSpPr>
              <p:nvPr/>
            </p:nvSpPr>
            <p:spPr bwMode="auto">
              <a:xfrm>
                <a:off x="3135" y="1627"/>
                <a:ext cx="50" cy="51"/>
              </a:xfrm>
              <a:prstGeom prst="ellipse">
                <a:avLst/>
              </a:prstGeom>
              <a:solidFill>
                <a:schemeClr val="tx1"/>
              </a:solidFill>
              <a:ln w="12700" algn="ctr">
                <a:solidFill>
                  <a:schemeClr val="tx1"/>
                </a:solidFill>
                <a:round/>
                <a:headEnd/>
                <a:tailEnd/>
              </a:ln>
            </p:spPr>
            <p:txBody>
              <a:bodyPr wrap="none" anchor="ctr"/>
              <a:lstStyle/>
              <a:p>
                <a:endParaRPr lang="zh-CN" altLang="en-US"/>
              </a:p>
            </p:txBody>
          </p:sp>
          <p:sp>
            <p:nvSpPr>
              <p:cNvPr id="9262" name="Line 175"/>
              <p:cNvSpPr>
                <a:spLocks noChangeShapeType="1"/>
              </p:cNvSpPr>
              <p:nvPr/>
            </p:nvSpPr>
            <p:spPr bwMode="auto">
              <a:xfrm rot="10800000">
                <a:off x="3109" y="1728"/>
                <a:ext cx="661" cy="0"/>
              </a:xfrm>
              <a:prstGeom prst="line">
                <a:avLst/>
              </a:prstGeom>
              <a:noFill/>
              <a:ln w="12700">
                <a:solidFill>
                  <a:schemeClr val="tx1"/>
                </a:solidFill>
                <a:round/>
                <a:headEnd/>
                <a:tailEnd type="triangle" w="med" len="lg"/>
              </a:ln>
            </p:spPr>
            <p:txBody>
              <a:bodyPr/>
              <a:lstStyle/>
              <a:p>
                <a:endParaRPr lang="zh-CN" altLang="en-US"/>
              </a:p>
            </p:txBody>
          </p:sp>
          <p:sp>
            <p:nvSpPr>
              <p:cNvPr id="9263" name="Line 176"/>
              <p:cNvSpPr>
                <a:spLocks noChangeShapeType="1"/>
              </p:cNvSpPr>
              <p:nvPr/>
            </p:nvSpPr>
            <p:spPr bwMode="auto">
              <a:xfrm>
                <a:off x="3159" y="1652"/>
                <a:ext cx="661" cy="0"/>
              </a:xfrm>
              <a:prstGeom prst="line">
                <a:avLst/>
              </a:prstGeom>
              <a:noFill/>
              <a:ln w="12700">
                <a:solidFill>
                  <a:schemeClr val="tx1"/>
                </a:solidFill>
                <a:round/>
                <a:headEnd/>
                <a:tailEnd type="triangle" w="med" len="lg"/>
              </a:ln>
            </p:spPr>
            <p:txBody>
              <a:bodyPr/>
              <a:lstStyle/>
              <a:p>
                <a:endParaRPr lang="zh-CN" altLang="en-US"/>
              </a:p>
            </p:txBody>
          </p:sp>
          <p:sp>
            <p:nvSpPr>
              <p:cNvPr id="9264" name="Oval 177"/>
              <p:cNvSpPr>
                <a:spLocks noChangeArrowheads="1"/>
              </p:cNvSpPr>
              <p:nvPr/>
            </p:nvSpPr>
            <p:spPr bwMode="auto">
              <a:xfrm>
                <a:off x="3744" y="1703"/>
                <a:ext cx="50" cy="51"/>
              </a:xfrm>
              <a:prstGeom prst="ellipse">
                <a:avLst/>
              </a:prstGeom>
              <a:solidFill>
                <a:schemeClr val="bg1"/>
              </a:solidFill>
              <a:ln w="12700" algn="ctr">
                <a:solidFill>
                  <a:schemeClr val="tx1"/>
                </a:solidFill>
                <a:round/>
                <a:headEnd/>
                <a:tailEnd/>
              </a:ln>
            </p:spPr>
            <p:txBody>
              <a:bodyPr wrap="none" anchor="ctr"/>
              <a:lstStyle/>
              <a:p>
                <a:endParaRPr lang="zh-CN" altLang="en-US"/>
              </a:p>
            </p:txBody>
          </p:sp>
          <p:graphicFrame>
            <p:nvGraphicFramePr>
              <p:cNvPr id="9222" name="Object 178"/>
              <p:cNvGraphicFramePr>
                <a:graphicFrameLocks noChangeAspect="1"/>
              </p:cNvGraphicFramePr>
              <p:nvPr/>
            </p:nvGraphicFramePr>
            <p:xfrm>
              <a:off x="3816" y="1574"/>
              <a:ext cx="362" cy="256"/>
            </p:xfrm>
            <a:graphic>
              <a:graphicData uri="http://schemas.openxmlformats.org/presentationml/2006/ole">
                <p:oleObj spid="_x0000_s282669" name="公式" r:id="rId23" imgW="317362" imgH="228501" progId="Equation.3">
                  <p:embed/>
                </p:oleObj>
              </a:graphicData>
            </a:graphic>
          </p:graphicFrame>
        </p:grpSp>
        <p:grpSp>
          <p:nvGrpSpPr>
            <p:cNvPr id="11" name="Group 179"/>
            <p:cNvGrpSpPr>
              <a:grpSpLocks/>
            </p:cNvGrpSpPr>
            <p:nvPr/>
          </p:nvGrpSpPr>
          <p:grpSpPr bwMode="auto">
            <a:xfrm>
              <a:off x="1402" y="1270"/>
              <a:ext cx="1213" cy="292"/>
              <a:chOff x="1204" y="1500"/>
              <a:chExt cx="1219" cy="355"/>
            </a:xfrm>
          </p:grpSpPr>
          <p:sp>
            <p:nvSpPr>
              <p:cNvPr id="9257" name="AutoShape 180"/>
              <p:cNvSpPr>
                <a:spLocks noChangeArrowheads="1"/>
              </p:cNvSpPr>
              <p:nvPr/>
            </p:nvSpPr>
            <p:spPr bwMode="auto">
              <a:xfrm>
                <a:off x="1204" y="1500"/>
                <a:ext cx="1219" cy="355"/>
              </a:xfrm>
              <a:prstGeom prst="leftArrow">
                <a:avLst>
                  <a:gd name="adj1" fmla="val 50000"/>
                  <a:gd name="adj2" fmla="val 85845"/>
                </a:avLst>
              </a:prstGeom>
              <a:noFill/>
              <a:ln w="12700" algn="ctr">
                <a:solidFill>
                  <a:srgbClr val="3366FF"/>
                </a:solidFill>
                <a:miter lim="800000"/>
                <a:headEnd/>
                <a:tailEnd/>
              </a:ln>
            </p:spPr>
            <p:txBody>
              <a:bodyPr wrap="none" anchor="ctr"/>
              <a:lstStyle/>
              <a:p>
                <a:endParaRPr lang="zh-CN" altLang="en-US"/>
              </a:p>
            </p:txBody>
          </p:sp>
          <p:sp>
            <p:nvSpPr>
              <p:cNvPr id="9258" name="Oval 181"/>
              <p:cNvSpPr>
                <a:spLocks noChangeArrowheads="1"/>
              </p:cNvSpPr>
              <p:nvPr/>
            </p:nvSpPr>
            <p:spPr bwMode="auto">
              <a:xfrm>
                <a:off x="2220" y="1652"/>
                <a:ext cx="50" cy="51"/>
              </a:xfrm>
              <a:prstGeom prst="ellipse">
                <a:avLst/>
              </a:prstGeom>
              <a:solidFill>
                <a:schemeClr val="bg1"/>
              </a:solidFill>
              <a:ln w="12700" algn="ctr">
                <a:solidFill>
                  <a:schemeClr val="tx1"/>
                </a:solidFill>
                <a:round/>
                <a:headEnd/>
                <a:tailEnd/>
              </a:ln>
            </p:spPr>
            <p:txBody>
              <a:bodyPr wrap="none" anchor="ctr"/>
              <a:lstStyle/>
              <a:p>
                <a:endParaRPr lang="zh-CN" altLang="en-US"/>
              </a:p>
            </p:txBody>
          </p:sp>
          <p:sp>
            <p:nvSpPr>
              <p:cNvPr id="9259" name="Line 182"/>
              <p:cNvSpPr>
                <a:spLocks noChangeShapeType="1"/>
              </p:cNvSpPr>
              <p:nvPr/>
            </p:nvSpPr>
            <p:spPr bwMode="auto">
              <a:xfrm rot="10800000">
                <a:off x="1559" y="1677"/>
                <a:ext cx="661" cy="0"/>
              </a:xfrm>
              <a:prstGeom prst="line">
                <a:avLst/>
              </a:prstGeom>
              <a:noFill/>
              <a:ln w="12700">
                <a:solidFill>
                  <a:schemeClr val="tx1"/>
                </a:solidFill>
                <a:round/>
                <a:headEnd/>
                <a:tailEnd type="triangle" w="med" len="lg"/>
              </a:ln>
            </p:spPr>
            <p:txBody>
              <a:bodyPr/>
              <a:lstStyle/>
              <a:p>
                <a:endParaRPr lang="zh-CN" altLang="en-US"/>
              </a:p>
            </p:txBody>
          </p:sp>
          <p:graphicFrame>
            <p:nvGraphicFramePr>
              <p:cNvPr id="9221" name="Object 183"/>
              <p:cNvGraphicFramePr>
                <a:graphicFrameLocks noChangeAspect="1"/>
              </p:cNvGraphicFramePr>
              <p:nvPr/>
            </p:nvGraphicFramePr>
            <p:xfrm>
              <a:off x="1327" y="1537"/>
              <a:ext cx="275" cy="242"/>
            </p:xfrm>
            <a:graphic>
              <a:graphicData uri="http://schemas.openxmlformats.org/presentationml/2006/ole">
                <p:oleObj spid="_x0000_s282670" name="公式" r:id="rId24" imgW="241091" imgH="215713" progId="Equation.3">
                  <p:embed/>
                </p:oleObj>
              </a:graphicData>
            </a:graphic>
          </p:graphicFrame>
        </p:grpSp>
        <p:grpSp>
          <p:nvGrpSpPr>
            <p:cNvPr id="12" name="Group 184"/>
            <p:cNvGrpSpPr>
              <a:grpSpLocks/>
            </p:cNvGrpSpPr>
            <p:nvPr/>
          </p:nvGrpSpPr>
          <p:grpSpPr bwMode="auto">
            <a:xfrm>
              <a:off x="4789" y="831"/>
              <a:ext cx="354" cy="247"/>
              <a:chOff x="441" y="852"/>
              <a:chExt cx="356" cy="300"/>
            </a:xfrm>
          </p:grpSpPr>
          <p:sp>
            <p:nvSpPr>
              <p:cNvPr id="9256" name="Line 185"/>
              <p:cNvSpPr>
                <a:spLocks noChangeShapeType="1"/>
              </p:cNvSpPr>
              <p:nvPr/>
            </p:nvSpPr>
            <p:spPr bwMode="auto">
              <a:xfrm flipH="1">
                <a:off x="441" y="1144"/>
                <a:ext cx="356" cy="0"/>
              </a:xfrm>
              <a:prstGeom prst="line">
                <a:avLst/>
              </a:prstGeom>
              <a:noFill/>
              <a:ln w="12700">
                <a:solidFill>
                  <a:schemeClr val="tx1"/>
                </a:solidFill>
                <a:round/>
                <a:headEnd/>
                <a:tailEnd type="triangle" w="med" len="lg"/>
              </a:ln>
            </p:spPr>
            <p:txBody>
              <a:bodyPr/>
              <a:lstStyle/>
              <a:p>
                <a:endParaRPr lang="zh-CN" altLang="en-US"/>
              </a:p>
            </p:txBody>
          </p:sp>
          <p:graphicFrame>
            <p:nvGraphicFramePr>
              <p:cNvPr id="9220" name="Object 186"/>
              <p:cNvGraphicFramePr>
                <a:graphicFrameLocks noChangeAspect="1"/>
              </p:cNvGraphicFramePr>
              <p:nvPr/>
            </p:nvGraphicFramePr>
            <p:xfrm>
              <a:off x="500" y="852"/>
              <a:ext cx="256" cy="300"/>
            </p:xfrm>
            <a:graphic>
              <a:graphicData uri="http://schemas.openxmlformats.org/presentationml/2006/ole">
                <p:oleObj spid="_x0000_s282671" name="公式" r:id="rId25" imgW="190500" imgH="228600" progId="Equation.3">
                  <p:embed/>
                </p:oleObj>
              </a:graphicData>
            </a:graphic>
          </p:graphicFrame>
        </p:grpSp>
      </p:grpSp>
      <p:graphicFrame>
        <p:nvGraphicFramePr>
          <p:cNvPr id="9329" name="Object 113"/>
          <p:cNvGraphicFramePr>
            <a:graphicFrameLocks noChangeAspect="1"/>
          </p:cNvGraphicFramePr>
          <p:nvPr/>
        </p:nvGraphicFramePr>
        <p:xfrm>
          <a:off x="2270125" y="2952750"/>
          <a:ext cx="2540000" cy="635000"/>
        </p:xfrm>
        <a:graphic>
          <a:graphicData uri="http://schemas.openxmlformats.org/presentationml/2006/ole">
            <p:oleObj spid="_x0000_s282672" name="Equation" r:id="rId26" imgW="965200" imgH="241300" progId="Equation.DSMT4">
              <p:embed/>
            </p:oleObj>
          </a:graphicData>
        </a:graphic>
      </p:graphicFrame>
      <p:graphicFrame>
        <p:nvGraphicFramePr>
          <p:cNvPr id="9330" name="Object 114"/>
          <p:cNvGraphicFramePr>
            <a:graphicFrameLocks noChangeAspect="1"/>
          </p:cNvGraphicFramePr>
          <p:nvPr/>
        </p:nvGraphicFramePr>
        <p:xfrm>
          <a:off x="4949825" y="3024188"/>
          <a:ext cx="952500" cy="566737"/>
        </p:xfrm>
        <a:graphic>
          <a:graphicData uri="http://schemas.openxmlformats.org/presentationml/2006/ole">
            <p:oleObj spid="_x0000_s282673" name="Equation" r:id="rId27" imgW="406224" imgH="241195" progId="Equation.DSMT4">
              <p:embed/>
            </p:oleObj>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3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3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229465"/>
                                        </p:tgtEl>
                                        <p:attrNameLst>
                                          <p:attrName>style.visibility</p:attrName>
                                        </p:attrNameLst>
                                      </p:cBhvr>
                                      <p:to>
                                        <p:strVal val="visible"/>
                                      </p:to>
                                    </p:set>
                                    <p:animEffect transition="in" filter="blinds(horizontal)">
                                      <p:cBhvr>
                                        <p:cTn id="15" dur="500"/>
                                        <p:tgtEl>
                                          <p:spTgt spid="229465"/>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blinds(horizontal)">
                                      <p:cBhvr>
                                        <p:cTn id="20" dur="500"/>
                                        <p:tgtEl>
                                          <p:spTgt spid="2"/>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229485"/>
                                        </p:tgtEl>
                                        <p:attrNameLst>
                                          <p:attrName>style.visibility</p:attrName>
                                        </p:attrNameLst>
                                      </p:cBhvr>
                                      <p:to>
                                        <p:strVal val="visible"/>
                                      </p:to>
                                    </p:set>
                                    <p:animEffect transition="in" filter="blinds(horizontal)">
                                      <p:cBhvr>
                                        <p:cTn id="25" dur="500"/>
                                        <p:tgtEl>
                                          <p:spTgt spid="2294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9465" grpId="0" animBg="1"/>
      <p:bldP spid="229485"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66" name="日期占位符 1"/>
          <p:cNvSpPr>
            <a:spLocks noGrp="1"/>
          </p:cNvSpPr>
          <p:nvPr>
            <p:ph type="dt" sz="quarter" idx="10"/>
          </p:nvPr>
        </p:nvSpPr>
        <p:spPr>
          <a:noFill/>
        </p:spPr>
        <p:txBody>
          <a:bodyPr/>
          <a:lstStyle/>
          <a:p>
            <a:fld id="{D5411619-6027-466B-9A84-BD334CC6FF83}" type="datetime1">
              <a:rPr lang="zh-CN" altLang="en-US" smtClean="0">
                <a:latin typeface="Arial" pitchFamily="34" charset="0"/>
              </a:rPr>
              <a:pPr/>
              <a:t>2019-10-9</a:t>
            </a:fld>
            <a:endParaRPr lang="en-US" altLang="zh-CN" smtClean="0">
              <a:latin typeface="Arial" pitchFamily="34" charset="0"/>
            </a:endParaRPr>
          </a:p>
        </p:txBody>
      </p:sp>
      <p:sp>
        <p:nvSpPr>
          <p:cNvPr id="10267" name="页脚占位符 2"/>
          <p:cNvSpPr>
            <a:spLocks noGrp="1"/>
          </p:cNvSpPr>
          <p:nvPr>
            <p:ph type="ftr" sz="quarter" idx="11"/>
          </p:nvPr>
        </p:nvSpPr>
        <p:spPr>
          <a:noFill/>
        </p:spPr>
        <p:txBody>
          <a:bodyPr/>
          <a:lstStyle/>
          <a:p>
            <a:r>
              <a:rPr lang="en-US" altLang="zh-CN" smtClean="0">
                <a:latin typeface="Arial" pitchFamily="34" charset="0"/>
              </a:rPr>
              <a:t>电工电子教研室</a:t>
            </a:r>
          </a:p>
        </p:txBody>
      </p:sp>
      <p:sp>
        <p:nvSpPr>
          <p:cNvPr id="10268" name="灯片编号占位符 3"/>
          <p:cNvSpPr>
            <a:spLocks noGrp="1"/>
          </p:cNvSpPr>
          <p:nvPr>
            <p:ph type="sldNum" sz="quarter" idx="12"/>
          </p:nvPr>
        </p:nvSpPr>
        <p:spPr>
          <a:noFill/>
        </p:spPr>
        <p:txBody>
          <a:bodyPr/>
          <a:lstStyle/>
          <a:p>
            <a:fld id="{906102B3-0429-498F-8450-86C329A9B746}" type="slidenum">
              <a:rPr lang="en-US" altLang="zh-CN" smtClean="0">
                <a:latin typeface="Arial" pitchFamily="34" charset="0"/>
              </a:rPr>
              <a:pPr/>
              <a:t>17</a:t>
            </a:fld>
            <a:endParaRPr lang="en-US" altLang="zh-CN" smtClean="0">
              <a:latin typeface="Arial" pitchFamily="34" charset="0"/>
            </a:endParaRPr>
          </a:p>
        </p:txBody>
      </p:sp>
      <p:grpSp>
        <p:nvGrpSpPr>
          <p:cNvPr id="2" name="Group 7"/>
          <p:cNvGrpSpPr>
            <a:grpSpLocks/>
          </p:cNvGrpSpPr>
          <p:nvPr/>
        </p:nvGrpSpPr>
        <p:grpSpPr bwMode="auto">
          <a:xfrm>
            <a:off x="6546850" y="2024063"/>
            <a:ext cx="2259013" cy="2298700"/>
            <a:chOff x="2439" y="1390"/>
            <a:chExt cx="1000" cy="1024"/>
          </a:xfrm>
        </p:grpSpPr>
        <p:sp>
          <p:nvSpPr>
            <p:cNvPr id="10332" name="Line 8"/>
            <p:cNvSpPr>
              <a:spLocks noChangeShapeType="1"/>
            </p:cNvSpPr>
            <p:nvPr/>
          </p:nvSpPr>
          <p:spPr bwMode="auto">
            <a:xfrm>
              <a:off x="2879" y="1749"/>
              <a:ext cx="0" cy="254"/>
            </a:xfrm>
            <a:prstGeom prst="line">
              <a:avLst/>
            </a:prstGeom>
            <a:noFill/>
            <a:ln w="38100">
              <a:solidFill>
                <a:srgbClr val="FF0000"/>
              </a:solidFill>
              <a:round/>
              <a:headEnd/>
              <a:tailEnd/>
            </a:ln>
          </p:spPr>
          <p:txBody>
            <a:bodyPr/>
            <a:lstStyle/>
            <a:p>
              <a:endParaRPr lang="zh-CN" altLang="en-US"/>
            </a:p>
          </p:txBody>
        </p:sp>
        <p:sp>
          <p:nvSpPr>
            <p:cNvPr id="10333" name="Line 9"/>
            <p:cNvSpPr>
              <a:spLocks noChangeShapeType="1"/>
            </p:cNvSpPr>
            <p:nvPr/>
          </p:nvSpPr>
          <p:spPr bwMode="auto">
            <a:xfrm flipH="1">
              <a:off x="2600" y="1876"/>
              <a:ext cx="279" cy="0"/>
            </a:xfrm>
            <a:prstGeom prst="line">
              <a:avLst/>
            </a:prstGeom>
            <a:noFill/>
            <a:ln w="12700">
              <a:solidFill>
                <a:schemeClr val="tx1"/>
              </a:solidFill>
              <a:round/>
              <a:headEnd/>
              <a:tailEnd/>
            </a:ln>
          </p:spPr>
          <p:txBody>
            <a:bodyPr/>
            <a:lstStyle/>
            <a:p>
              <a:endParaRPr lang="zh-CN" altLang="en-US"/>
            </a:p>
          </p:txBody>
        </p:sp>
        <p:sp>
          <p:nvSpPr>
            <p:cNvPr id="10334" name="Oval 10"/>
            <p:cNvSpPr>
              <a:spLocks noChangeArrowheads="1"/>
            </p:cNvSpPr>
            <p:nvPr/>
          </p:nvSpPr>
          <p:spPr bwMode="auto">
            <a:xfrm>
              <a:off x="2557" y="1851"/>
              <a:ext cx="68" cy="68"/>
            </a:xfrm>
            <a:prstGeom prst="ellipse">
              <a:avLst/>
            </a:prstGeom>
            <a:solidFill>
              <a:schemeClr val="bg1"/>
            </a:solidFill>
            <a:ln w="12700" algn="ctr">
              <a:solidFill>
                <a:schemeClr val="tx1"/>
              </a:solidFill>
              <a:round/>
              <a:headEnd/>
              <a:tailEnd/>
            </a:ln>
          </p:spPr>
          <p:txBody>
            <a:bodyPr wrap="none" anchor="ctr"/>
            <a:lstStyle/>
            <a:p>
              <a:endParaRPr lang="zh-CN" altLang="en-US"/>
            </a:p>
          </p:txBody>
        </p:sp>
        <p:sp>
          <p:nvSpPr>
            <p:cNvPr id="10335" name="Line 11"/>
            <p:cNvSpPr>
              <a:spLocks noChangeShapeType="1"/>
            </p:cNvSpPr>
            <p:nvPr/>
          </p:nvSpPr>
          <p:spPr bwMode="auto">
            <a:xfrm flipV="1">
              <a:off x="2879" y="1767"/>
              <a:ext cx="153" cy="77"/>
            </a:xfrm>
            <a:prstGeom prst="line">
              <a:avLst/>
            </a:prstGeom>
            <a:noFill/>
            <a:ln w="12700">
              <a:solidFill>
                <a:srgbClr val="FF0000"/>
              </a:solidFill>
              <a:round/>
              <a:headEnd/>
              <a:tailEnd type="triangle" w="med" len="lg"/>
            </a:ln>
          </p:spPr>
          <p:txBody>
            <a:bodyPr/>
            <a:lstStyle/>
            <a:p>
              <a:endParaRPr lang="zh-CN" altLang="en-US"/>
            </a:p>
          </p:txBody>
        </p:sp>
        <p:sp>
          <p:nvSpPr>
            <p:cNvPr id="10336" name="Line 12"/>
            <p:cNvSpPr>
              <a:spLocks noChangeShapeType="1"/>
            </p:cNvSpPr>
            <p:nvPr/>
          </p:nvSpPr>
          <p:spPr bwMode="auto">
            <a:xfrm flipV="1">
              <a:off x="3032" y="1546"/>
              <a:ext cx="0" cy="229"/>
            </a:xfrm>
            <a:prstGeom prst="line">
              <a:avLst/>
            </a:prstGeom>
            <a:noFill/>
            <a:ln w="12700">
              <a:solidFill>
                <a:schemeClr val="tx1"/>
              </a:solidFill>
              <a:round/>
              <a:headEnd/>
              <a:tailEnd/>
            </a:ln>
          </p:spPr>
          <p:txBody>
            <a:bodyPr/>
            <a:lstStyle/>
            <a:p>
              <a:endParaRPr lang="zh-CN" altLang="en-US"/>
            </a:p>
          </p:txBody>
        </p:sp>
        <p:sp>
          <p:nvSpPr>
            <p:cNvPr id="10337" name="Oval 13"/>
            <p:cNvSpPr>
              <a:spLocks noChangeArrowheads="1"/>
            </p:cNvSpPr>
            <p:nvPr/>
          </p:nvSpPr>
          <p:spPr bwMode="auto">
            <a:xfrm>
              <a:off x="3364" y="1513"/>
              <a:ext cx="68" cy="68"/>
            </a:xfrm>
            <a:prstGeom prst="ellipse">
              <a:avLst/>
            </a:prstGeom>
            <a:solidFill>
              <a:schemeClr val="bg1"/>
            </a:solidFill>
            <a:ln w="12700" algn="ctr">
              <a:solidFill>
                <a:schemeClr val="tx1"/>
              </a:solidFill>
              <a:round/>
              <a:headEnd/>
              <a:tailEnd/>
            </a:ln>
          </p:spPr>
          <p:txBody>
            <a:bodyPr wrap="none" anchor="ctr"/>
            <a:lstStyle/>
            <a:p>
              <a:endParaRPr lang="zh-CN" altLang="en-US"/>
            </a:p>
          </p:txBody>
        </p:sp>
        <p:sp>
          <p:nvSpPr>
            <p:cNvPr id="10338" name="Line 14"/>
            <p:cNvSpPr>
              <a:spLocks noChangeShapeType="1"/>
            </p:cNvSpPr>
            <p:nvPr/>
          </p:nvSpPr>
          <p:spPr bwMode="auto">
            <a:xfrm flipV="1">
              <a:off x="3030" y="2010"/>
              <a:ext cx="0" cy="229"/>
            </a:xfrm>
            <a:prstGeom prst="line">
              <a:avLst/>
            </a:prstGeom>
            <a:noFill/>
            <a:ln w="12700">
              <a:solidFill>
                <a:schemeClr val="tx1"/>
              </a:solidFill>
              <a:round/>
              <a:headEnd/>
              <a:tailEnd/>
            </a:ln>
          </p:spPr>
          <p:txBody>
            <a:bodyPr/>
            <a:lstStyle/>
            <a:p>
              <a:endParaRPr lang="zh-CN" altLang="en-US"/>
            </a:p>
          </p:txBody>
        </p:sp>
        <p:sp>
          <p:nvSpPr>
            <p:cNvPr id="10339" name="Oval 15"/>
            <p:cNvSpPr>
              <a:spLocks noChangeArrowheads="1"/>
            </p:cNvSpPr>
            <p:nvPr/>
          </p:nvSpPr>
          <p:spPr bwMode="auto">
            <a:xfrm>
              <a:off x="2997" y="2197"/>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graphicFrame>
          <p:nvGraphicFramePr>
            <p:cNvPr id="10262" name="Object 16"/>
            <p:cNvGraphicFramePr>
              <a:graphicFrameLocks noChangeAspect="1"/>
            </p:cNvGraphicFramePr>
            <p:nvPr/>
          </p:nvGraphicFramePr>
          <p:xfrm>
            <a:off x="3328" y="1390"/>
            <a:ext cx="111" cy="131"/>
          </p:xfrm>
          <a:graphic>
            <a:graphicData uri="http://schemas.openxmlformats.org/presentationml/2006/ole">
              <p:oleObj spid="_x0000_s283674" name="公式" r:id="rId4" imgW="114201" imgH="139579" progId="Equation.3">
                <p:embed/>
              </p:oleObj>
            </a:graphicData>
          </a:graphic>
        </p:graphicFrame>
        <p:graphicFrame>
          <p:nvGraphicFramePr>
            <p:cNvPr id="10263" name="Object 17"/>
            <p:cNvGraphicFramePr>
              <a:graphicFrameLocks noChangeAspect="1"/>
            </p:cNvGraphicFramePr>
            <p:nvPr/>
          </p:nvGraphicFramePr>
          <p:xfrm>
            <a:off x="2439" y="1804"/>
            <a:ext cx="124" cy="167"/>
          </p:xfrm>
          <a:graphic>
            <a:graphicData uri="http://schemas.openxmlformats.org/presentationml/2006/ole">
              <p:oleObj spid="_x0000_s283675" name="公式" r:id="rId5" imgW="126725" imgH="177415" progId="Equation.3">
                <p:embed/>
              </p:oleObj>
            </a:graphicData>
          </a:graphic>
        </p:graphicFrame>
        <p:graphicFrame>
          <p:nvGraphicFramePr>
            <p:cNvPr id="10264" name="Object 18"/>
            <p:cNvGraphicFramePr>
              <a:graphicFrameLocks noChangeAspect="1"/>
            </p:cNvGraphicFramePr>
            <p:nvPr/>
          </p:nvGraphicFramePr>
          <p:xfrm>
            <a:off x="2972" y="2283"/>
            <a:ext cx="111" cy="131"/>
          </p:xfrm>
          <a:graphic>
            <a:graphicData uri="http://schemas.openxmlformats.org/presentationml/2006/ole">
              <p:oleObj spid="_x0000_s283676" name="公式" r:id="rId6" imgW="114201" imgH="139579" progId="Equation.3">
                <p:embed/>
              </p:oleObj>
            </a:graphicData>
          </a:graphic>
        </p:graphicFrame>
        <p:sp>
          <p:nvSpPr>
            <p:cNvPr id="10340" name="Line 19"/>
            <p:cNvSpPr>
              <a:spLocks noChangeShapeType="1"/>
            </p:cNvSpPr>
            <p:nvPr/>
          </p:nvSpPr>
          <p:spPr bwMode="auto">
            <a:xfrm>
              <a:off x="2880" y="1932"/>
              <a:ext cx="152" cy="76"/>
            </a:xfrm>
            <a:prstGeom prst="line">
              <a:avLst/>
            </a:prstGeom>
            <a:noFill/>
            <a:ln w="12700">
              <a:solidFill>
                <a:srgbClr val="FF0000"/>
              </a:solidFill>
              <a:round/>
              <a:headEnd/>
              <a:tailEnd type="none" w="med" len="lg"/>
            </a:ln>
          </p:spPr>
          <p:txBody>
            <a:bodyPr/>
            <a:lstStyle/>
            <a:p>
              <a:endParaRPr lang="zh-CN" altLang="en-US"/>
            </a:p>
          </p:txBody>
        </p:sp>
        <p:sp>
          <p:nvSpPr>
            <p:cNvPr id="10341" name="Line 20"/>
            <p:cNvSpPr>
              <a:spLocks noChangeShapeType="1"/>
            </p:cNvSpPr>
            <p:nvPr/>
          </p:nvSpPr>
          <p:spPr bwMode="auto">
            <a:xfrm>
              <a:off x="2575" y="2236"/>
              <a:ext cx="813" cy="0"/>
            </a:xfrm>
            <a:prstGeom prst="line">
              <a:avLst/>
            </a:prstGeom>
            <a:noFill/>
            <a:ln w="12700">
              <a:solidFill>
                <a:schemeClr val="tx1"/>
              </a:solidFill>
              <a:round/>
              <a:headEnd/>
              <a:tailEnd/>
            </a:ln>
          </p:spPr>
          <p:txBody>
            <a:bodyPr/>
            <a:lstStyle/>
            <a:p>
              <a:endParaRPr lang="zh-CN" altLang="en-US"/>
            </a:p>
          </p:txBody>
        </p:sp>
        <p:sp>
          <p:nvSpPr>
            <p:cNvPr id="10342" name="Line 21"/>
            <p:cNvSpPr>
              <a:spLocks noChangeShapeType="1"/>
            </p:cNvSpPr>
            <p:nvPr/>
          </p:nvSpPr>
          <p:spPr bwMode="auto">
            <a:xfrm>
              <a:off x="3032" y="1550"/>
              <a:ext cx="331" cy="0"/>
            </a:xfrm>
            <a:prstGeom prst="line">
              <a:avLst/>
            </a:prstGeom>
            <a:noFill/>
            <a:ln w="12700">
              <a:solidFill>
                <a:schemeClr val="tx1"/>
              </a:solidFill>
              <a:round/>
              <a:headEnd/>
              <a:tailEnd/>
            </a:ln>
          </p:spPr>
          <p:txBody>
            <a:bodyPr/>
            <a:lstStyle/>
            <a:p>
              <a:endParaRPr lang="zh-CN" altLang="en-US"/>
            </a:p>
          </p:txBody>
        </p:sp>
        <p:sp>
          <p:nvSpPr>
            <p:cNvPr id="10343" name="Oval 22"/>
            <p:cNvSpPr>
              <a:spLocks noChangeArrowheads="1"/>
            </p:cNvSpPr>
            <p:nvPr/>
          </p:nvSpPr>
          <p:spPr bwMode="auto">
            <a:xfrm>
              <a:off x="2558" y="2194"/>
              <a:ext cx="68" cy="68"/>
            </a:xfrm>
            <a:prstGeom prst="ellipse">
              <a:avLst/>
            </a:prstGeom>
            <a:solidFill>
              <a:schemeClr val="bg1"/>
            </a:solidFill>
            <a:ln w="12700" algn="ctr">
              <a:solidFill>
                <a:schemeClr val="tx1"/>
              </a:solidFill>
              <a:round/>
              <a:headEnd/>
              <a:tailEnd/>
            </a:ln>
          </p:spPr>
          <p:txBody>
            <a:bodyPr wrap="none" anchor="ctr"/>
            <a:lstStyle/>
            <a:p>
              <a:endParaRPr lang="zh-CN" altLang="en-US"/>
            </a:p>
          </p:txBody>
        </p:sp>
        <p:sp>
          <p:nvSpPr>
            <p:cNvPr id="10344" name="Oval 23"/>
            <p:cNvSpPr>
              <a:spLocks noChangeArrowheads="1"/>
            </p:cNvSpPr>
            <p:nvPr/>
          </p:nvSpPr>
          <p:spPr bwMode="auto">
            <a:xfrm>
              <a:off x="3363" y="2211"/>
              <a:ext cx="68" cy="68"/>
            </a:xfrm>
            <a:prstGeom prst="ellipse">
              <a:avLst/>
            </a:prstGeom>
            <a:solidFill>
              <a:schemeClr val="bg1"/>
            </a:solidFill>
            <a:ln w="12700" algn="ctr">
              <a:solidFill>
                <a:schemeClr val="tx1"/>
              </a:solidFill>
              <a:round/>
              <a:headEnd/>
              <a:tailEnd/>
            </a:ln>
          </p:spPr>
          <p:txBody>
            <a:bodyPr wrap="none" anchor="ctr"/>
            <a:lstStyle/>
            <a:p>
              <a:endParaRPr lang="zh-CN" altLang="en-US"/>
            </a:p>
          </p:txBody>
        </p:sp>
        <p:graphicFrame>
          <p:nvGraphicFramePr>
            <p:cNvPr id="10265" name="Object 24"/>
            <p:cNvGraphicFramePr>
              <a:graphicFrameLocks noChangeAspect="1"/>
            </p:cNvGraphicFramePr>
            <p:nvPr/>
          </p:nvGraphicFramePr>
          <p:xfrm>
            <a:off x="3065" y="1840"/>
            <a:ext cx="148" cy="154"/>
          </p:xfrm>
          <a:graphic>
            <a:graphicData uri="http://schemas.openxmlformats.org/presentationml/2006/ole">
              <p:oleObj spid="_x0000_s283677" name="公式" r:id="rId7" imgW="152268" imgH="164957" progId="Equation.3">
                <p:embed/>
              </p:oleObj>
            </a:graphicData>
          </a:graphic>
        </p:graphicFrame>
      </p:grpSp>
      <p:sp>
        <p:nvSpPr>
          <p:cNvPr id="230425" name="Text Box 25"/>
          <p:cNvSpPr txBox="1">
            <a:spLocks noChangeArrowheads="1"/>
          </p:cNvSpPr>
          <p:nvPr/>
        </p:nvSpPr>
        <p:spPr bwMode="auto">
          <a:xfrm>
            <a:off x="95250" y="3065463"/>
            <a:ext cx="6370638" cy="822325"/>
          </a:xfrm>
          <a:prstGeom prst="rect">
            <a:avLst/>
          </a:prstGeom>
          <a:solidFill>
            <a:schemeClr val="bg1"/>
          </a:solidFill>
          <a:ln w="9525" algn="ctr">
            <a:noFill/>
            <a:miter lim="800000"/>
            <a:headEnd/>
            <a:tailEnd/>
          </a:ln>
        </p:spPr>
        <p:txBody>
          <a:bodyPr lIns="90000" tIns="46800" rIns="90000" bIns="46800">
            <a:spAutoFit/>
          </a:bodyPr>
          <a:lstStyle/>
          <a:p>
            <a:pPr>
              <a:spcBef>
                <a:spcPct val="50000"/>
              </a:spcBef>
            </a:pPr>
            <a:r>
              <a:rPr lang="en-US" altLang="zh-CN" sz="2400"/>
              <a:t>BJT</a:t>
            </a:r>
            <a:r>
              <a:rPr lang="zh-CN" altLang="en-US" sz="2400"/>
              <a:t>在共集电极连接时，输出电流</a:t>
            </a:r>
            <a:r>
              <a:rPr lang="en-US" altLang="zh-CN" sz="2400"/>
              <a:t>I</a:t>
            </a:r>
            <a:r>
              <a:rPr lang="en-US" altLang="zh-CN" sz="2400" baseline="-25000"/>
              <a:t>E</a:t>
            </a:r>
            <a:r>
              <a:rPr lang="zh-CN" altLang="en-US" sz="2400"/>
              <a:t>受输入电流</a:t>
            </a:r>
            <a:r>
              <a:rPr lang="en-US" altLang="zh-CN" sz="2400"/>
              <a:t>I</a:t>
            </a:r>
            <a:r>
              <a:rPr lang="en-US" altLang="zh-CN" sz="2400" baseline="-25000"/>
              <a:t>B</a:t>
            </a:r>
            <a:r>
              <a:rPr lang="zh-CN" altLang="en-US" sz="2400"/>
              <a:t>控制的电流分配关系。</a:t>
            </a:r>
            <a:endParaRPr lang="zh-CN" altLang="el-GR" sz="2400"/>
          </a:p>
        </p:txBody>
      </p:sp>
      <p:sp>
        <p:nvSpPr>
          <p:cNvPr id="230426" name="Text Box 26"/>
          <p:cNvSpPr txBox="1">
            <a:spLocks noChangeArrowheads="1"/>
          </p:cNvSpPr>
          <p:nvPr/>
        </p:nvSpPr>
        <p:spPr bwMode="auto">
          <a:xfrm>
            <a:off x="95250" y="4476750"/>
            <a:ext cx="8831263" cy="833438"/>
          </a:xfrm>
          <a:prstGeom prst="rect">
            <a:avLst/>
          </a:prstGeom>
          <a:solidFill>
            <a:schemeClr val="bg1"/>
          </a:solidFill>
          <a:ln w="9525" algn="ctr">
            <a:noFill/>
            <a:miter lim="800000"/>
            <a:headEnd/>
            <a:tailEnd/>
          </a:ln>
        </p:spPr>
        <p:txBody>
          <a:bodyPr lIns="90000" tIns="46800" rIns="90000" bIns="46800">
            <a:spAutoFit/>
          </a:bodyPr>
          <a:lstStyle/>
          <a:p>
            <a:pPr>
              <a:spcBef>
                <a:spcPct val="50000"/>
              </a:spcBef>
            </a:pPr>
            <a:r>
              <a:rPr lang="zh-CN" altLang="en-US" sz="2400"/>
              <a:t>无论哪种连接方式，只要发射结正偏、集电结反偏，且电流放大系数保持不变，则输出电流</a:t>
            </a:r>
            <a:r>
              <a:rPr lang="en-US" altLang="zh-CN" sz="2400"/>
              <a:t>I</a:t>
            </a:r>
            <a:r>
              <a:rPr lang="en-US" altLang="zh-CN" sz="2400" baseline="-25000"/>
              <a:t>C</a:t>
            </a:r>
            <a:r>
              <a:rPr lang="zh-CN" altLang="en-US" sz="2400"/>
              <a:t>（</a:t>
            </a:r>
            <a:r>
              <a:rPr lang="en-US" altLang="zh-CN" sz="2400"/>
              <a:t>I</a:t>
            </a:r>
            <a:r>
              <a:rPr lang="en-US" altLang="zh-CN" sz="2400" baseline="-25000"/>
              <a:t>E</a:t>
            </a:r>
            <a:r>
              <a:rPr lang="zh-CN" altLang="en-US" sz="2400"/>
              <a:t>）正比于输入电流</a:t>
            </a:r>
            <a:r>
              <a:rPr lang="en-US" altLang="zh-CN" sz="2400"/>
              <a:t>I</a:t>
            </a:r>
            <a:r>
              <a:rPr lang="en-US" altLang="zh-CN" sz="2400" baseline="-25000"/>
              <a:t>E</a:t>
            </a:r>
            <a:r>
              <a:rPr lang="zh-CN" altLang="en-US" sz="2400"/>
              <a:t>（</a:t>
            </a:r>
            <a:r>
              <a:rPr lang="en-US" altLang="zh-CN" sz="2400"/>
              <a:t>I</a:t>
            </a:r>
            <a:r>
              <a:rPr lang="en-US" altLang="zh-CN" sz="2400" baseline="-25000"/>
              <a:t>B</a:t>
            </a:r>
            <a:r>
              <a:rPr lang="zh-CN" altLang="en-US" sz="2400"/>
              <a:t>）。</a:t>
            </a:r>
            <a:endParaRPr lang="zh-CN" altLang="el-GR" sz="2400"/>
          </a:p>
        </p:txBody>
      </p:sp>
      <p:sp>
        <p:nvSpPr>
          <p:cNvPr id="230427" name="Text Box 27"/>
          <p:cNvSpPr txBox="1">
            <a:spLocks noChangeArrowheads="1"/>
          </p:cNvSpPr>
          <p:nvPr/>
        </p:nvSpPr>
        <p:spPr bwMode="auto">
          <a:xfrm>
            <a:off x="95250" y="5429250"/>
            <a:ext cx="8831263" cy="822325"/>
          </a:xfrm>
          <a:prstGeom prst="rect">
            <a:avLst/>
          </a:prstGeom>
          <a:solidFill>
            <a:schemeClr val="bg1"/>
          </a:solidFill>
          <a:ln w="9525" algn="ctr">
            <a:noFill/>
            <a:miter lim="800000"/>
            <a:headEnd/>
            <a:tailEnd/>
          </a:ln>
        </p:spPr>
        <p:txBody>
          <a:bodyPr lIns="90000" tIns="46800" rIns="90000" bIns="46800">
            <a:spAutoFit/>
          </a:bodyPr>
          <a:lstStyle/>
          <a:p>
            <a:pPr>
              <a:spcBef>
                <a:spcPct val="50000"/>
              </a:spcBef>
            </a:pPr>
            <a:r>
              <a:rPr lang="zh-CN" altLang="en-US" sz="2400"/>
              <a:t>想办法控制输入电流，就能控制输出电流，故</a:t>
            </a:r>
            <a:r>
              <a:rPr lang="en-US" altLang="zh-CN" sz="2400"/>
              <a:t>BJT</a:t>
            </a:r>
            <a:r>
              <a:rPr lang="zh-CN" altLang="en-US" sz="2400"/>
              <a:t>称为电流控制器件，且是正向受控制特性（</a:t>
            </a:r>
            <a:r>
              <a:rPr lang="en-US" altLang="zh-CN" sz="2400"/>
              <a:t>v</a:t>
            </a:r>
            <a:r>
              <a:rPr lang="en-US" altLang="zh-CN" sz="2400" baseline="-25000"/>
              <a:t>BE</a:t>
            </a:r>
            <a:r>
              <a:rPr lang="zh-CN" altLang="en-US" sz="2400"/>
              <a:t>），因此能放大微弱信号。</a:t>
            </a:r>
            <a:endParaRPr lang="zh-CN" altLang="el-GR" sz="2400"/>
          </a:p>
        </p:txBody>
      </p:sp>
      <p:graphicFrame>
        <p:nvGraphicFramePr>
          <p:cNvPr id="9224" name="Object 31"/>
          <p:cNvGraphicFramePr>
            <a:graphicFrameLocks noChangeAspect="1"/>
          </p:cNvGraphicFramePr>
          <p:nvPr/>
        </p:nvGraphicFramePr>
        <p:xfrm>
          <a:off x="1397000" y="2238375"/>
          <a:ext cx="2190750" cy="679450"/>
        </p:xfrm>
        <a:graphic>
          <a:graphicData uri="http://schemas.openxmlformats.org/presentationml/2006/ole">
            <p:oleObj spid="_x0000_s283678" name="Equation" r:id="rId8" imgW="736600" imgH="228600" progId="Equation.DSMT4">
              <p:embed/>
            </p:oleObj>
          </a:graphicData>
        </a:graphic>
      </p:graphicFrame>
      <p:graphicFrame>
        <p:nvGraphicFramePr>
          <p:cNvPr id="9225" name="Object 32"/>
          <p:cNvGraphicFramePr>
            <a:graphicFrameLocks noChangeAspect="1"/>
          </p:cNvGraphicFramePr>
          <p:nvPr/>
        </p:nvGraphicFramePr>
        <p:xfrm>
          <a:off x="3619500" y="2317750"/>
          <a:ext cx="1627188" cy="561975"/>
        </p:xfrm>
        <a:graphic>
          <a:graphicData uri="http://schemas.openxmlformats.org/presentationml/2006/ole">
            <p:oleObj spid="_x0000_s283679" name="Equation" r:id="rId9" imgW="698500" imgH="241300" progId="Equation.DSMT4">
              <p:embed/>
            </p:oleObj>
          </a:graphicData>
        </a:graphic>
      </p:graphicFrame>
      <p:grpSp>
        <p:nvGrpSpPr>
          <p:cNvPr id="3" name="Group 110"/>
          <p:cNvGrpSpPr>
            <a:grpSpLocks/>
          </p:cNvGrpSpPr>
          <p:nvPr/>
        </p:nvGrpSpPr>
        <p:grpSpPr bwMode="auto">
          <a:xfrm>
            <a:off x="762000" y="373063"/>
            <a:ext cx="6786563" cy="2024062"/>
            <a:chOff x="171" y="560"/>
            <a:chExt cx="5342" cy="1879"/>
          </a:xfrm>
        </p:grpSpPr>
        <p:grpSp>
          <p:nvGrpSpPr>
            <p:cNvPr id="4" name="Group 111"/>
            <p:cNvGrpSpPr>
              <a:grpSpLocks/>
            </p:cNvGrpSpPr>
            <p:nvPr/>
          </p:nvGrpSpPr>
          <p:grpSpPr bwMode="auto">
            <a:xfrm>
              <a:off x="173" y="317"/>
              <a:ext cx="5342" cy="1704"/>
              <a:chOff x="727" y="2338"/>
              <a:chExt cx="4280" cy="1704"/>
            </a:xfrm>
          </p:grpSpPr>
          <p:sp>
            <p:nvSpPr>
              <p:cNvPr id="10307" name="Line 112"/>
              <p:cNvSpPr>
                <a:spLocks noChangeShapeType="1"/>
              </p:cNvSpPr>
              <p:nvPr/>
            </p:nvSpPr>
            <p:spPr bwMode="auto">
              <a:xfrm>
                <a:off x="1762" y="3887"/>
                <a:ext cx="1931" cy="0"/>
              </a:xfrm>
              <a:prstGeom prst="line">
                <a:avLst/>
              </a:prstGeom>
              <a:noFill/>
              <a:ln w="12700">
                <a:solidFill>
                  <a:schemeClr val="tx1"/>
                </a:solidFill>
                <a:round/>
                <a:headEnd/>
                <a:tailEnd/>
              </a:ln>
            </p:spPr>
            <p:txBody>
              <a:bodyPr/>
              <a:lstStyle/>
              <a:p>
                <a:endParaRPr lang="zh-CN" altLang="en-US"/>
              </a:p>
            </p:txBody>
          </p:sp>
          <p:sp>
            <p:nvSpPr>
              <p:cNvPr id="10308" name="Rectangle 113"/>
              <p:cNvSpPr>
                <a:spLocks noChangeArrowheads="1"/>
              </p:cNvSpPr>
              <p:nvPr/>
            </p:nvSpPr>
            <p:spPr bwMode="auto">
              <a:xfrm>
                <a:off x="1458" y="2338"/>
                <a:ext cx="2820" cy="1092"/>
              </a:xfrm>
              <a:prstGeom prst="rect">
                <a:avLst/>
              </a:prstGeom>
              <a:noFill/>
              <a:ln w="12700" algn="ctr">
                <a:solidFill>
                  <a:schemeClr val="tx1"/>
                </a:solidFill>
                <a:miter lim="800000"/>
                <a:headEnd/>
                <a:tailEnd/>
              </a:ln>
            </p:spPr>
            <p:txBody>
              <a:bodyPr wrap="none" anchor="ctr"/>
              <a:lstStyle/>
              <a:p>
                <a:endParaRPr lang="zh-CN" altLang="en-US"/>
              </a:p>
            </p:txBody>
          </p:sp>
          <p:sp>
            <p:nvSpPr>
              <p:cNvPr id="10309" name="Rectangle 114"/>
              <p:cNvSpPr>
                <a:spLocks noChangeArrowheads="1"/>
              </p:cNvSpPr>
              <p:nvPr/>
            </p:nvSpPr>
            <p:spPr bwMode="auto">
              <a:xfrm>
                <a:off x="2678" y="3430"/>
                <a:ext cx="279" cy="102"/>
              </a:xfrm>
              <a:prstGeom prst="rect">
                <a:avLst/>
              </a:prstGeom>
              <a:solidFill>
                <a:schemeClr val="tx1"/>
              </a:solidFill>
              <a:ln w="12700" algn="ctr">
                <a:solidFill>
                  <a:schemeClr val="tx1"/>
                </a:solidFill>
                <a:miter lim="800000"/>
                <a:headEnd/>
                <a:tailEnd/>
              </a:ln>
            </p:spPr>
            <p:txBody>
              <a:bodyPr wrap="none" anchor="ctr"/>
              <a:lstStyle/>
              <a:p>
                <a:endParaRPr lang="zh-CN" altLang="en-US"/>
              </a:p>
            </p:txBody>
          </p:sp>
          <p:sp>
            <p:nvSpPr>
              <p:cNvPr id="10310" name="Rectangle 115"/>
              <p:cNvSpPr>
                <a:spLocks noChangeArrowheads="1"/>
              </p:cNvSpPr>
              <p:nvPr/>
            </p:nvSpPr>
            <p:spPr bwMode="auto">
              <a:xfrm>
                <a:off x="1356" y="2745"/>
                <a:ext cx="102" cy="228"/>
              </a:xfrm>
              <a:prstGeom prst="rect">
                <a:avLst/>
              </a:prstGeom>
              <a:solidFill>
                <a:schemeClr val="tx1"/>
              </a:solidFill>
              <a:ln w="12700" algn="ctr">
                <a:solidFill>
                  <a:schemeClr val="tx1"/>
                </a:solidFill>
                <a:miter lim="800000"/>
                <a:headEnd/>
                <a:tailEnd/>
              </a:ln>
            </p:spPr>
            <p:txBody>
              <a:bodyPr wrap="none" anchor="ctr"/>
              <a:lstStyle/>
              <a:p>
                <a:endParaRPr lang="zh-CN" altLang="en-US"/>
              </a:p>
            </p:txBody>
          </p:sp>
          <p:sp>
            <p:nvSpPr>
              <p:cNvPr id="10311" name="Rectangle 116"/>
              <p:cNvSpPr>
                <a:spLocks noChangeArrowheads="1"/>
              </p:cNvSpPr>
              <p:nvPr/>
            </p:nvSpPr>
            <p:spPr bwMode="auto">
              <a:xfrm>
                <a:off x="4277" y="2744"/>
                <a:ext cx="102" cy="228"/>
              </a:xfrm>
              <a:prstGeom prst="rect">
                <a:avLst/>
              </a:prstGeom>
              <a:solidFill>
                <a:schemeClr val="tx1"/>
              </a:solidFill>
              <a:ln w="12700" algn="ctr">
                <a:solidFill>
                  <a:schemeClr val="tx1"/>
                </a:solidFill>
                <a:miter lim="800000"/>
                <a:headEnd/>
                <a:tailEnd/>
              </a:ln>
            </p:spPr>
            <p:txBody>
              <a:bodyPr wrap="none" anchor="ctr"/>
              <a:lstStyle/>
              <a:p>
                <a:endParaRPr lang="zh-CN" altLang="en-US"/>
              </a:p>
            </p:txBody>
          </p:sp>
          <p:sp>
            <p:nvSpPr>
              <p:cNvPr id="10312" name="Line 117"/>
              <p:cNvSpPr>
                <a:spLocks noChangeShapeType="1"/>
              </p:cNvSpPr>
              <p:nvPr/>
            </p:nvSpPr>
            <p:spPr bwMode="auto">
              <a:xfrm>
                <a:off x="2119" y="2338"/>
                <a:ext cx="0" cy="1092"/>
              </a:xfrm>
              <a:prstGeom prst="line">
                <a:avLst/>
              </a:prstGeom>
              <a:noFill/>
              <a:ln w="12700">
                <a:solidFill>
                  <a:srgbClr val="FF00FF"/>
                </a:solidFill>
                <a:prstDash val="lgDash"/>
                <a:round/>
                <a:headEnd/>
                <a:tailEnd/>
              </a:ln>
            </p:spPr>
            <p:txBody>
              <a:bodyPr/>
              <a:lstStyle/>
              <a:p>
                <a:endParaRPr lang="zh-CN" altLang="en-US"/>
              </a:p>
            </p:txBody>
          </p:sp>
          <p:sp>
            <p:nvSpPr>
              <p:cNvPr id="10313" name="Line 118"/>
              <p:cNvSpPr>
                <a:spLocks noChangeShapeType="1"/>
              </p:cNvSpPr>
              <p:nvPr/>
            </p:nvSpPr>
            <p:spPr bwMode="auto">
              <a:xfrm>
                <a:off x="2322" y="2338"/>
                <a:ext cx="0" cy="1092"/>
              </a:xfrm>
              <a:prstGeom prst="line">
                <a:avLst/>
              </a:prstGeom>
              <a:noFill/>
              <a:ln w="12700">
                <a:solidFill>
                  <a:srgbClr val="FF00FF"/>
                </a:solidFill>
                <a:prstDash val="lgDash"/>
                <a:round/>
                <a:headEnd/>
                <a:tailEnd/>
              </a:ln>
            </p:spPr>
            <p:txBody>
              <a:bodyPr/>
              <a:lstStyle/>
              <a:p>
                <a:endParaRPr lang="zh-CN" altLang="en-US"/>
              </a:p>
            </p:txBody>
          </p:sp>
          <p:sp>
            <p:nvSpPr>
              <p:cNvPr id="10314" name="Line 119"/>
              <p:cNvSpPr>
                <a:spLocks noChangeShapeType="1"/>
              </p:cNvSpPr>
              <p:nvPr/>
            </p:nvSpPr>
            <p:spPr bwMode="auto">
              <a:xfrm>
                <a:off x="3287" y="2338"/>
                <a:ext cx="0" cy="1092"/>
              </a:xfrm>
              <a:prstGeom prst="line">
                <a:avLst/>
              </a:prstGeom>
              <a:noFill/>
              <a:ln w="12700">
                <a:solidFill>
                  <a:srgbClr val="FF00FF"/>
                </a:solidFill>
                <a:prstDash val="lgDash"/>
                <a:round/>
                <a:headEnd/>
                <a:tailEnd/>
              </a:ln>
            </p:spPr>
            <p:txBody>
              <a:bodyPr/>
              <a:lstStyle/>
              <a:p>
                <a:endParaRPr lang="zh-CN" altLang="en-US"/>
              </a:p>
            </p:txBody>
          </p:sp>
          <p:sp>
            <p:nvSpPr>
              <p:cNvPr id="10315" name="Line 120"/>
              <p:cNvSpPr>
                <a:spLocks noChangeShapeType="1"/>
              </p:cNvSpPr>
              <p:nvPr/>
            </p:nvSpPr>
            <p:spPr bwMode="auto">
              <a:xfrm>
                <a:off x="3490" y="2338"/>
                <a:ext cx="0" cy="1092"/>
              </a:xfrm>
              <a:prstGeom prst="line">
                <a:avLst/>
              </a:prstGeom>
              <a:noFill/>
              <a:ln w="12700">
                <a:solidFill>
                  <a:srgbClr val="FF00FF"/>
                </a:solidFill>
                <a:prstDash val="lgDash"/>
                <a:round/>
                <a:headEnd/>
                <a:tailEnd/>
              </a:ln>
            </p:spPr>
            <p:txBody>
              <a:bodyPr/>
              <a:lstStyle/>
              <a:p>
                <a:endParaRPr lang="zh-CN" altLang="en-US"/>
              </a:p>
            </p:txBody>
          </p:sp>
          <p:graphicFrame>
            <p:nvGraphicFramePr>
              <p:cNvPr id="10252" name="Object 121"/>
              <p:cNvGraphicFramePr>
                <a:graphicFrameLocks noChangeAspect="1"/>
              </p:cNvGraphicFramePr>
              <p:nvPr/>
            </p:nvGraphicFramePr>
            <p:xfrm>
              <a:off x="1571" y="3496"/>
              <a:ext cx="286" cy="239"/>
            </p:xfrm>
            <a:graphic>
              <a:graphicData uri="http://schemas.openxmlformats.org/presentationml/2006/ole">
                <p:oleObj spid="_x0000_s283680" name="公式" r:id="rId10" imgW="253780" imgH="215713" progId="Equation.3">
                  <p:embed/>
                </p:oleObj>
              </a:graphicData>
            </a:graphic>
          </p:graphicFrame>
          <p:sp>
            <p:nvSpPr>
              <p:cNvPr id="10316" name="Line 122"/>
              <p:cNvSpPr>
                <a:spLocks noChangeShapeType="1"/>
              </p:cNvSpPr>
              <p:nvPr/>
            </p:nvSpPr>
            <p:spPr bwMode="auto">
              <a:xfrm>
                <a:off x="1000" y="2871"/>
                <a:ext cx="356" cy="0"/>
              </a:xfrm>
              <a:prstGeom prst="line">
                <a:avLst/>
              </a:prstGeom>
              <a:noFill/>
              <a:ln w="12700">
                <a:solidFill>
                  <a:schemeClr val="tx1"/>
                </a:solidFill>
                <a:round/>
                <a:headEnd/>
                <a:tailEnd/>
              </a:ln>
            </p:spPr>
            <p:txBody>
              <a:bodyPr/>
              <a:lstStyle/>
              <a:p>
                <a:endParaRPr lang="zh-CN" altLang="en-US"/>
              </a:p>
            </p:txBody>
          </p:sp>
          <p:sp>
            <p:nvSpPr>
              <p:cNvPr id="10317" name="Line 123"/>
              <p:cNvSpPr>
                <a:spLocks noChangeShapeType="1"/>
              </p:cNvSpPr>
              <p:nvPr/>
            </p:nvSpPr>
            <p:spPr bwMode="auto">
              <a:xfrm>
                <a:off x="1000" y="2871"/>
                <a:ext cx="0" cy="1016"/>
              </a:xfrm>
              <a:prstGeom prst="line">
                <a:avLst/>
              </a:prstGeom>
              <a:noFill/>
              <a:ln w="12700">
                <a:solidFill>
                  <a:schemeClr val="tx1"/>
                </a:solidFill>
                <a:round/>
                <a:headEnd/>
                <a:tailEnd/>
              </a:ln>
            </p:spPr>
            <p:txBody>
              <a:bodyPr/>
              <a:lstStyle/>
              <a:p>
                <a:endParaRPr lang="zh-CN" altLang="en-US"/>
              </a:p>
            </p:txBody>
          </p:sp>
          <p:sp>
            <p:nvSpPr>
              <p:cNvPr id="10318" name="Line 124"/>
              <p:cNvSpPr>
                <a:spLocks noChangeShapeType="1"/>
              </p:cNvSpPr>
              <p:nvPr/>
            </p:nvSpPr>
            <p:spPr bwMode="auto">
              <a:xfrm>
                <a:off x="1000" y="3887"/>
                <a:ext cx="661" cy="0"/>
              </a:xfrm>
              <a:prstGeom prst="line">
                <a:avLst/>
              </a:prstGeom>
              <a:noFill/>
              <a:ln w="12700">
                <a:solidFill>
                  <a:schemeClr val="tx1"/>
                </a:solidFill>
                <a:round/>
                <a:headEnd/>
                <a:tailEnd/>
              </a:ln>
            </p:spPr>
            <p:txBody>
              <a:bodyPr/>
              <a:lstStyle/>
              <a:p>
                <a:endParaRPr lang="zh-CN" altLang="en-US"/>
              </a:p>
            </p:txBody>
          </p:sp>
          <p:grpSp>
            <p:nvGrpSpPr>
              <p:cNvPr id="5" name="Group 125"/>
              <p:cNvGrpSpPr>
                <a:grpSpLocks/>
              </p:cNvGrpSpPr>
              <p:nvPr/>
            </p:nvGrpSpPr>
            <p:grpSpPr bwMode="auto">
              <a:xfrm rot="5400000">
                <a:off x="1562" y="3839"/>
                <a:ext cx="304" cy="102"/>
                <a:chOff x="112" y="3074"/>
                <a:chExt cx="304" cy="102"/>
              </a:xfrm>
            </p:grpSpPr>
            <p:sp>
              <p:nvSpPr>
                <p:cNvPr id="10330" name="Line 126"/>
                <p:cNvSpPr>
                  <a:spLocks noChangeShapeType="1"/>
                </p:cNvSpPr>
                <p:nvPr/>
              </p:nvSpPr>
              <p:spPr bwMode="auto">
                <a:xfrm>
                  <a:off x="187" y="3176"/>
                  <a:ext cx="155" cy="0"/>
                </a:xfrm>
                <a:prstGeom prst="line">
                  <a:avLst/>
                </a:prstGeom>
                <a:noFill/>
                <a:ln w="38100">
                  <a:solidFill>
                    <a:srgbClr val="FF00FF"/>
                  </a:solidFill>
                  <a:round/>
                  <a:headEnd/>
                  <a:tailEnd/>
                </a:ln>
              </p:spPr>
              <p:txBody>
                <a:bodyPr/>
                <a:lstStyle/>
                <a:p>
                  <a:endParaRPr lang="zh-CN" altLang="en-US"/>
                </a:p>
              </p:txBody>
            </p:sp>
            <p:sp>
              <p:nvSpPr>
                <p:cNvPr id="10331" name="Line 127"/>
                <p:cNvSpPr>
                  <a:spLocks noChangeShapeType="1"/>
                </p:cNvSpPr>
                <p:nvPr/>
              </p:nvSpPr>
              <p:spPr bwMode="auto">
                <a:xfrm>
                  <a:off x="112" y="3074"/>
                  <a:ext cx="304" cy="0"/>
                </a:xfrm>
                <a:prstGeom prst="line">
                  <a:avLst/>
                </a:prstGeom>
                <a:noFill/>
                <a:ln w="38100">
                  <a:solidFill>
                    <a:srgbClr val="FF00FF"/>
                  </a:solidFill>
                  <a:round/>
                  <a:headEnd/>
                  <a:tailEnd/>
                </a:ln>
              </p:spPr>
              <p:txBody>
                <a:bodyPr/>
                <a:lstStyle/>
                <a:p>
                  <a:endParaRPr lang="zh-CN" altLang="en-US"/>
                </a:p>
              </p:txBody>
            </p:sp>
          </p:grpSp>
          <p:grpSp>
            <p:nvGrpSpPr>
              <p:cNvPr id="6" name="Group 128"/>
              <p:cNvGrpSpPr>
                <a:grpSpLocks/>
              </p:cNvGrpSpPr>
              <p:nvPr/>
            </p:nvGrpSpPr>
            <p:grpSpPr bwMode="auto">
              <a:xfrm rot="5400000">
                <a:off x="3593" y="3838"/>
                <a:ext cx="304" cy="102"/>
                <a:chOff x="112" y="3074"/>
                <a:chExt cx="304" cy="102"/>
              </a:xfrm>
            </p:grpSpPr>
            <p:sp>
              <p:nvSpPr>
                <p:cNvPr id="10328" name="Line 129"/>
                <p:cNvSpPr>
                  <a:spLocks noChangeShapeType="1"/>
                </p:cNvSpPr>
                <p:nvPr/>
              </p:nvSpPr>
              <p:spPr bwMode="auto">
                <a:xfrm>
                  <a:off x="187" y="3176"/>
                  <a:ext cx="155" cy="0"/>
                </a:xfrm>
                <a:prstGeom prst="line">
                  <a:avLst/>
                </a:prstGeom>
                <a:noFill/>
                <a:ln w="38100">
                  <a:solidFill>
                    <a:srgbClr val="FF00FF"/>
                  </a:solidFill>
                  <a:round/>
                  <a:headEnd/>
                  <a:tailEnd/>
                </a:ln>
              </p:spPr>
              <p:txBody>
                <a:bodyPr/>
                <a:lstStyle/>
                <a:p>
                  <a:endParaRPr lang="zh-CN" altLang="en-US"/>
                </a:p>
              </p:txBody>
            </p:sp>
            <p:sp>
              <p:nvSpPr>
                <p:cNvPr id="10329" name="Line 130"/>
                <p:cNvSpPr>
                  <a:spLocks noChangeShapeType="1"/>
                </p:cNvSpPr>
                <p:nvPr/>
              </p:nvSpPr>
              <p:spPr bwMode="auto">
                <a:xfrm>
                  <a:off x="112" y="3074"/>
                  <a:ext cx="304" cy="0"/>
                </a:xfrm>
                <a:prstGeom prst="line">
                  <a:avLst/>
                </a:prstGeom>
                <a:noFill/>
                <a:ln w="38100">
                  <a:solidFill>
                    <a:srgbClr val="FF00FF"/>
                  </a:solidFill>
                  <a:round/>
                  <a:headEnd/>
                  <a:tailEnd/>
                </a:ln>
              </p:spPr>
              <p:txBody>
                <a:bodyPr/>
                <a:lstStyle/>
                <a:p>
                  <a:endParaRPr lang="zh-CN" altLang="en-US"/>
                </a:p>
              </p:txBody>
            </p:sp>
          </p:grpSp>
          <p:sp>
            <p:nvSpPr>
              <p:cNvPr id="10321" name="Line 131"/>
              <p:cNvSpPr>
                <a:spLocks noChangeShapeType="1"/>
              </p:cNvSpPr>
              <p:nvPr/>
            </p:nvSpPr>
            <p:spPr bwMode="auto">
              <a:xfrm>
                <a:off x="3794" y="3887"/>
                <a:ext cx="940" cy="0"/>
              </a:xfrm>
              <a:prstGeom prst="line">
                <a:avLst/>
              </a:prstGeom>
              <a:noFill/>
              <a:ln w="12700">
                <a:solidFill>
                  <a:schemeClr val="tx1"/>
                </a:solidFill>
                <a:round/>
                <a:headEnd/>
                <a:tailEnd/>
              </a:ln>
            </p:spPr>
            <p:txBody>
              <a:bodyPr/>
              <a:lstStyle/>
              <a:p>
                <a:endParaRPr lang="zh-CN" altLang="en-US"/>
              </a:p>
            </p:txBody>
          </p:sp>
          <p:sp>
            <p:nvSpPr>
              <p:cNvPr id="10322" name="Line 132"/>
              <p:cNvSpPr>
                <a:spLocks noChangeShapeType="1"/>
              </p:cNvSpPr>
              <p:nvPr/>
            </p:nvSpPr>
            <p:spPr bwMode="auto">
              <a:xfrm>
                <a:off x="4734" y="2871"/>
                <a:ext cx="0" cy="1016"/>
              </a:xfrm>
              <a:prstGeom prst="line">
                <a:avLst/>
              </a:prstGeom>
              <a:noFill/>
              <a:ln w="12700">
                <a:solidFill>
                  <a:schemeClr val="tx1"/>
                </a:solidFill>
                <a:round/>
                <a:headEnd/>
                <a:tailEnd/>
              </a:ln>
            </p:spPr>
            <p:txBody>
              <a:bodyPr/>
              <a:lstStyle/>
              <a:p>
                <a:endParaRPr lang="zh-CN" altLang="en-US"/>
              </a:p>
            </p:txBody>
          </p:sp>
          <p:sp>
            <p:nvSpPr>
              <p:cNvPr id="10323" name="Line 133"/>
              <p:cNvSpPr>
                <a:spLocks noChangeShapeType="1"/>
              </p:cNvSpPr>
              <p:nvPr/>
            </p:nvSpPr>
            <p:spPr bwMode="auto">
              <a:xfrm>
                <a:off x="4378" y="2871"/>
                <a:ext cx="356" cy="0"/>
              </a:xfrm>
              <a:prstGeom prst="line">
                <a:avLst/>
              </a:prstGeom>
              <a:noFill/>
              <a:ln w="12700">
                <a:solidFill>
                  <a:schemeClr val="tx1"/>
                </a:solidFill>
                <a:round/>
                <a:headEnd/>
                <a:tailEnd/>
              </a:ln>
            </p:spPr>
            <p:txBody>
              <a:bodyPr/>
              <a:lstStyle/>
              <a:p>
                <a:endParaRPr lang="zh-CN" altLang="en-US"/>
              </a:p>
            </p:txBody>
          </p:sp>
          <p:sp>
            <p:nvSpPr>
              <p:cNvPr id="10324" name="Rectangle 134"/>
              <p:cNvSpPr>
                <a:spLocks noChangeArrowheads="1"/>
              </p:cNvSpPr>
              <p:nvPr/>
            </p:nvSpPr>
            <p:spPr bwMode="auto">
              <a:xfrm>
                <a:off x="949" y="3238"/>
                <a:ext cx="107" cy="268"/>
              </a:xfrm>
              <a:prstGeom prst="rect">
                <a:avLst/>
              </a:prstGeom>
              <a:solidFill>
                <a:schemeClr val="bg1"/>
              </a:solidFill>
              <a:ln w="25400" algn="ctr">
                <a:solidFill>
                  <a:srgbClr val="3366FF"/>
                </a:solidFill>
                <a:miter lim="800000"/>
                <a:headEnd/>
                <a:tailEnd/>
              </a:ln>
            </p:spPr>
            <p:txBody>
              <a:bodyPr wrap="none" anchor="ctr"/>
              <a:lstStyle/>
              <a:p>
                <a:endParaRPr lang="zh-CN" altLang="en-US"/>
              </a:p>
            </p:txBody>
          </p:sp>
          <p:sp>
            <p:nvSpPr>
              <p:cNvPr id="10325" name="Rectangle 135"/>
              <p:cNvSpPr>
                <a:spLocks noChangeArrowheads="1"/>
              </p:cNvSpPr>
              <p:nvPr/>
            </p:nvSpPr>
            <p:spPr bwMode="auto">
              <a:xfrm>
                <a:off x="4678" y="3238"/>
                <a:ext cx="107" cy="268"/>
              </a:xfrm>
              <a:prstGeom prst="rect">
                <a:avLst/>
              </a:prstGeom>
              <a:solidFill>
                <a:schemeClr val="bg1"/>
              </a:solidFill>
              <a:ln w="25400" algn="ctr">
                <a:solidFill>
                  <a:srgbClr val="3366FF"/>
                </a:solidFill>
                <a:miter lim="800000"/>
                <a:headEnd/>
                <a:tailEnd/>
              </a:ln>
            </p:spPr>
            <p:txBody>
              <a:bodyPr wrap="none" anchor="ctr"/>
              <a:lstStyle/>
              <a:p>
                <a:endParaRPr lang="zh-CN" altLang="en-US"/>
              </a:p>
            </p:txBody>
          </p:sp>
          <p:sp>
            <p:nvSpPr>
              <p:cNvPr id="10326" name="Line 136"/>
              <p:cNvSpPr>
                <a:spLocks noChangeShapeType="1"/>
              </p:cNvSpPr>
              <p:nvPr/>
            </p:nvSpPr>
            <p:spPr bwMode="auto">
              <a:xfrm>
                <a:off x="2829" y="3532"/>
                <a:ext cx="0" cy="355"/>
              </a:xfrm>
              <a:prstGeom prst="line">
                <a:avLst/>
              </a:prstGeom>
              <a:noFill/>
              <a:ln w="12700">
                <a:solidFill>
                  <a:schemeClr val="tx1"/>
                </a:solidFill>
                <a:round/>
                <a:headEnd/>
                <a:tailEnd/>
              </a:ln>
            </p:spPr>
            <p:txBody>
              <a:bodyPr/>
              <a:lstStyle/>
              <a:p>
                <a:endParaRPr lang="zh-CN" altLang="en-US"/>
              </a:p>
            </p:txBody>
          </p:sp>
          <p:sp>
            <p:nvSpPr>
              <p:cNvPr id="10327" name="Oval 137"/>
              <p:cNvSpPr>
                <a:spLocks noChangeArrowheads="1"/>
              </p:cNvSpPr>
              <p:nvPr/>
            </p:nvSpPr>
            <p:spPr bwMode="auto">
              <a:xfrm>
                <a:off x="2787" y="3845"/>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graphicFrame>
            <p:nvGraphicFramePr>
              <p:cNvPr id="10253" name="Object 138"/>
              <p:cNvGraphicFramePr>
                <a:graphicFrameLocks noChangeAspect="1"/>
              </p:cNvGraphicFramePr>
              <p:nvPr/>
            </p:nvGraphicFramePr>
            <p:xfrm>
              <a:off x="3603" y="3489"/>
              <a:ext cx="285" cy="253"/>
            </p:xfrm>
            <a:graphic>
              <a:graphicData uri="http://schemas.openxmlformats.org/presentationml/2006/ole">
                <p:oleObj spid="_x0000_s283681" name="公式" r:id="rId11" imgW="253890" imgH="228501" progId="Equation.3">
                  <p:embed/>
                </p:oleObj>
              </a:graphicData>
            </a:graphic>
          </p:graphicFrame>
          <p:graphicFrame>
            <p:nvGraphicFramePr>
              <p:cNvPr id="10254" name="Object 139"/>
              <p:cNvGraphicFramePr>
                <a:graphicFrameLocks noChangeAspect="1"/>
              </p:cNvGraphicFramePr>
              <p:nvPr/>
            </p:nvGraphicFramePr>
            <p:xfrm>
              <a:off x="1228" y="2897"/>
              <a:ext cx="128" cy="155"/>
            </p:xfrm>
            <a:graphic>
              <a:graphicData uri="http://schemas.openxmlformats.org/presentationml/2006/ole">
                <p:oleObj spid="_x0000_s283682" name="公式" r:id="rId12" imgW="114201" imgH="139579" progId="Equation.3">
                  <p:embed/>
                </p:oleObj>
              </a:graphicData>
            </a:graphic>
          </p:graphicFrame>
          <p:graphicFrame>
            <p:nvGraphicFramePr>
              <p:cNvPr id="10255" name="Object 140"/>
              <p:cNvGraphicFramePr>
                <a:graphicFrameLocks noChangeAspect="1"/>
              </p:cNvGraphicFramePr>
              <p:nvPr/>
            </p:nvGraphicFramePr>
            <p:xfrm>
              <a:off x="2677" y="3533"/>
              <a:ext cx="142" cy="198"/>
            </p:xfrm>
            <a:graphic>
              <a:graphicData uri="http://schemas.openxmlformats.org/presentationml/2006/ole">
                <p:oleObj spid="_x0000_s283683" name="公式" r:id="rId13" imgW="126725" imgH="177415" progId="Equation.3">
                  <p:embed/>
                </p:oleObj>
              </a:graphicData>
            </a:graphic>
          </p:graphicFrame>
          <p:graphicFrame>
            <p:nvGraphicFramePr>
              <p:cNvPr id="10256" name="Object 141"/>
              <p:cNvGraphicFramePr>
                <a:graphicFrameLocks noChangeAspect="1"/>
              </p:cNvGraphicFramePr>
              <p:nvPr/>
            </p:nvGraphicFramePr>
            <p:xfrm>
              <a:off x="4379" y="2897"/>
              <a:ext cx="128" cy="155"/>
            </p:xfrm>
            <a:graphic>
              <a:graphicData uri="http://schemas.openxmlformats.org/presentationml/2006/ole">
                <p:oleObj spid="_x0000_s283684" name="公式" r:id="rId14" imgW="114201" imgH="139579" progId="Equation.3">
                  <p:embed/>
                </p:oleObj>
              </a:graphicData>
            </a:graphic>
          </p:graphicFrame>
          <p:graphicFrame>
            <p:nvGraphicFramePr>
              <p:cNvPr id="10257" name="Object 142"/>
              <p:cNvGraphicFramePr>
                <a:graphicFrameLocks noChangeAspect="1"/>
              </p:cNvGraphicFramePr>
              <p:nvPr/>
            </p:nvGraphicFramePr>
            <p:xfrm>
              <a:off x="1497" y="2356"/>
              <a:ext cx="187" cy="197"/>
            </p:xfrm>
            <a:graphic>
              <a:graphicData uri="http://schemas.openxmlformats.org/presentationml/2006/ole">
                <p:oleObj spid="_x0000_s283685" name="公式" r:id="rId15" imgW="164814" imgH="177492" progId="Equation.3">
                  <p:embed/>
                </p:oleObj>
              </a:graphicData>
            </a:graphic>
          </p:graphicFrame>
          <p:graphicFrame>
            <p:nvGraphicFramePr>
              <p:cNvPr id="10258" name="Object 143"/>
              <p:cNvGraphicFramePr>
                <a:graphicFrameLocks noChangeAspect="1"/>
              </p:cNvGraphicFramePr>
              <p:nvPr/>
            </p:nvGraphicFramePr>
            <p:xfrm>
              <a:off x="2718" y="2383"/>
              <a:ext cx="158" cy="183"/>
            </p:xfrm>
            <a:graphic>
              <a:graphicData uri="http://schemas.openxmlformats.org/presentationml/2006/ole">
                <p:oleObj spid="_x0000_s283686" name="公式" r:id="rId16" imgW="139579" imgH="164957" progId="Equation.3">
                  <p:embed/>
                </p:oleObj>
              </a:graphicData>
            </a:graphic>
          </p:graphicFrame>
          <p:graphicFrame>
            <p:nvGraphicFramePr>
              <p:cNvPr id="10259" name="Object 144"/>
              <p:cNvGraphicFramePr>
                <a:graphicFrameLocks noChangeAspect="1"/>
              </p:cNvGraphicFramePr>
              <p:nvPr/>
            </p:nvGraphicFramePr>
            <p:xfrm>
              <a:off x="4052" y="2356"/>
              <a:ext cx="186" cy="197"/>
            </p:xfrm>
            <a:graphic>
              <a:graphicData uri="http://schemas.openxmlformats.org/presentationml/2006/ole">
                <p:oleObj spid="_x0000_s283687" name="公式" r:id="rId17" imgW="164814" imgH="177492" progId="Equation.3">
                  <p:embed/>
                </p:oleObj>
              </a:graphicData>
            </a:graphic>
          </p:graphicFrame>
          <p:graphicFrame>
            <p:nvGraphicFramePr>
              <p:cNvPr id="10260" name="Object 145"/>
              <p:cNvGraphicFramePr>
                <a:graphicFrameLocks noChangeAspect="1"/>
              </p:cNvGraphicFramePr>
              <p:nvPr/>
            </p:nvGraphicFramePr>
            <p:xfrm>
              <a:off x="727" y="3245"/>
              <a:ext cx="215" cy="253"/>
            </p:xfrm>
            <a:graphic>
              <a:graphicData uri="http://schemas.openxmlformats.org/presentationml/2006/ole">
                <p:oleObj spid="_x0000_s283688" name="公式" r:id="rId18" imgW="190500" imgH="228600" progId="Equation.3">
                  <p:embed/>
                </p:oleObj>
              </a:graphicData>
            </a:graphic>
          </p:graphicFrame>
          <p:graphicFrame>
            <p:nvGraphicFramePr>
              <p:cNvPr id="10261" name="Object 146"/>
              <p:cNvGraphicFramePr>
                <a:graphicFrameLocks noChangeAspect="1"/>
              </p:cNvGraphicFramePr>
              <p:nvPr/>
            </p:nvGraphicFramePr>
            <p:xfrm>
              <a:off x="4792" y="3252"/>
              <a:ext cx="215" cy="253"/>
            </p:xfrm>
            <a:graphic>
              <a:graphicData uri="http://schemas.openxmlformats.org/presentationml/2006/ole">
                <p:oleObj spid="_x0000_s283689" name="公式" r:id="rId19" imgW="190500" imgH="228600" progId="Equation.3">
                  <p:embed/>
                </p:oleObj>
              </a:graphicData>
            </a:graphic>
          </p:graphicFrame>
        </p:grpSp>
        <p:grpSp>
          <p:nvGrpSpPr>
            <p:cNvPr id="7" name="Group 147"/>
            <p:cNvGrpSpPr>
              <a:grpSpLocks/>
            </p:cNvGrpSpPr>
            <p:nvPr/>
          </p:nvGrpSpPr>
          <p:grpSpPr bwMode="auto">
            <a:xfrm>
              <a:off x="541" y="1007"/>
              <a:ext cx="354" cy="284"/>
              <a:chOff x="441" y="860"/>
              <a:chExt cx="356" cy="284"/>
            </a:xfrm>
          </p:grpSpPr>
          <p:sp>
            <p:nvSpPr>
              <p:cNvPr id="10306" name="Line 148"/>
              <p:cNvSpPr>
                <a:spLocks noChangeShapeType="1"/>
              </p:cNvSpPr>
              <p:nvPr/>
            </p:nvSpPr>
            <p:spPr bwMode="auto">
              <a:xfrm flipH="1">
                <a:off x="441" y="1144"/>
                <a:ext cx="356" cy="0"/>
              </a:xfrm>
              <a:prstGeom prst="line">
                <a:avLst/>
              </a:prstGeom>
              <a:noFill/>
              <a:ln w="12700">
                <a:solidFill>
                  <a:schemeClr val="tx1"/>
                </a:solidFill>
                <a:round/>
                <a:headEnd/>
                <a:tailEnd type="triangle" w="med" len="lg"/>
              </a:ln>
            </p:spPr>
            <p:txBody>
              <a:bodyPr/>
              <a:lstStyle/>
              <a:p>
                <a:endParaRPr lang="zh-CN" altLang="en-US"/>
              </a:p>
            </p:txBody>
          </p:sp>
          <p:graphicFrame>
            <p:nvGraphicFramePr>
              <p:cNvPr id="10251" name="Object 149"/>
              <p:cNvGraphicFramePr>
                <a:graphicFrameLocks noChangeAspect="1"/>
              </p:cNvGraphicFramePr>
              <p:nvPr/>
            </p:nvGraphicFramePr>
            <p:xfrm>
              <a:off x="500" y="860"/>
              <a:ext cx="256" cy="284"/>
            </p:xfrm>
            <a:graphic>
              <a:graphicData uri="http://schemas.openxmlformats.org/presentationml/2006/ole">
                <p:oleObj spid="_x0000_s283690" name="公式" r:id="rId20" imgW="190335" imgH="215713" progId="Equation.3">
                  <p:embed/>
                </p:oleObj>
              </a:graphicData>
            </a:graphic>
          </p:graphicFrame>
        </p:grpSp>
        <p:grpSp>
          <p:nvGrpSpPr>
            <p:cNvPr id="8" name="Group 150"/>
            <p:cNvGrpSpPr>
              <a:grpSpLocks/>
            </p:cNvGrpSpPr>
            <p:nvPr/>
          </p:nvGrpSpPr>
          <p:grpSpPr bwMode="auto">
            <a:xfrm>
              <a:off x="2879" y="1917"/>
              <a:ext cx="264" cy="293"/>
              <a:chOff x="2829" y="2312"/>
              <a:chExt cx="264" cy="356"/>
            </a:xfrm>
          </p:grpSpPr>
          <p:sp>
            <p:nvSpPr>
              <p:cNvPr id="10305" name="Line 151"/>
              <p:cNvSpPr>
                <a:spLocks noChangeShapeType="1"/>
              </p:cNvSpPr>
              <p:nvPr/>
            </p:nvSpPr>
            <p:spPr bwMode="auto">
              <a:xfrm rot="5400000" flipH="1">
                <a:off x="2651" y="2490"/>
                <a:ext cx="356" cy="0"/>
              </a:xfrm>
              <a:prstGeom prst="line">
                <a:avLst/>
              </a:prstGeom>
              <a:noFill/>
              <a:ln w="12700">
                <a:solidFill>
                  <a:schemeClr val="tx1"/>
                </a:solidFill>
                <a:round/>
                <a:headEnd/>
                <a:tailEnd type="triangle" w="med" len="lg"/>
              </a:ln>
            </p:spPr>
            <p:txBody>
              <a:bodyPr/>
              <a:lstStyle/>
              <a:p>
                <a:endParaRPr lang="zh-CN" altLang="en-US"/>
              </a:p>
            </p:txBody>
          </p:sp>
          <p:graphicFrame>
            <p:nvGraphicFramePr>
              <p:cNvPr id="10250" name="Object 152"/>
              <p:cNvGraphicFramePr>
                <a:graphicFrameLocks noChangeAspect="1"/>
              </p:cNvGraphicFramePr>
              <p:nvPr/>
            </p:nvGraphicFramePr>
            <p:xfrm>
              <a:off x="2837" y="2359"/>
              <a:ext cx="256" cy="284"/>
            </p:xfrm>
            <a:graphic>
              <a:graphicData uri="http://schemas.openxmlformats.org/presentationml/2006/ole">
                <p:oleObj spid="_x0000_s283691" name="公式" r:id="rId21" imgW="190335" imgH="215713" progId="Equation.3">
                  <p:embed/>
                </p:oleObj>
              </a:graphicData>
            </a:graphic>
          </p:graphicFrame>
        </p:grpSp>
        <p:grpSp>
          <p:nvGrpSpPr>
            <p:cNvPr id="9" name="Group 153"/>
            <p:cNvGrpSpPr>
              <a:grpSpLocks/>
            </p:cNvGrpSpPr>
            <p:nvPr/>
          </p:nvGrpSpPr>
          <p:grpSpPr bwMode="auto">
            <a:xfrm>
              <a:off x="1306" y="562"/>
              <a:ext cx="2946" cy="1069"/>
              <a:chOff x="1229" y="636"/>
              <a:chExt cx="2946" cy="1295"/>
            </a:xfrm>
          </p:grpSpPr>
          <p:sp>
            <p:nvSpPr>
              <p:cNvPr id="10290" name="Oval 154"/>
              <p:cNvSpPr>
                <a:spLocks noChangeArrowheads="1"/>
              </p:cNvSpPr>
              <p:nvPr/>
            </p:nvSpPr>
            <p:spPr bwMode="auto">
              <a:xfrm>
                <a:off x="3109" y="915"/>
                <a:ext cx="50" cy="51"/>
              </a:xfrm>
              <a:prstGeom prst="ellipse">
                <a:avLst/>
              </a:prstGeom>
              <a:solidFill>
                <a:schemeClr val="tx1"/>
              </a:solidFill>
              <a:ln w="12700" algn="ctr">
                <a:solidFill>
                  <a:schemeClr val="tx1"/>
                </a:solidFill>
                <a:round/>
                <a:headEnd/>
                <a:tailEnd/>
              </a:ln>
            </p:spPr>
            <p:txBody>
              <a:bodyPr wrap="none" anchor="ctr"/>
              <a:lstStyle/>
              <a:p>
                <a:endParaRPr lang="zh-CN" altLang="en-US"/>
              </a:p>
            </p:txBody>
          </p:sp>
          <p:sp>
            <p:nvSpPr>
              <p:cNvPr id="10291" name="Oval 155"/>
              <p:cNvSpPr>
                <a:spLocks noChangeArrowheads="1"/>
              </p:cNvSpPr>
              <p:nvPr/>
            </p:nvSpPr>
            <p:spPr bwMode="auto">
              <a:xfrm>
                <a:off x="3109" y="1042"/>
                <a:ext cx="50" cy="51"/>
              </a:xfrm>
              <a:prstGeom prst="ellipse">
                <a:avLst/>
              </a:prstGeom>
              <a:solidFill>
                <a:schemeClr val="tx1"/>
              </a:solidFill>
              <a:ln w="12700" algn="ctr">
                <a:solidFill>
                  <a:schemeClr val="tx1"/>
                </a:solidFill>
                <a:round/>
                <a:headEnd/>
                <a:tailEnd/>
              </a:ln>
            </p:spPr>
            <p:txBody>
              <a:bodyPr wrap="none" anchor="ctr"/>
              <a:lstStyle/>
              <a:p>
                <a:endParaRPr lang="zh-CN" altLang="en-US"/>
              </a:p>
            </p:txBody>
          </p:sp>
          <p:sp>
            <p:nvSpPr>
              <p:cNvPr id="10292" name="Oval 156"/>
              <p:cNvSpPr>
                <a:spLocks noChangeArrowheads="1"/>
              </p:cNvSpPr>
              <p:nvPr/>
            </p:nvSpPr>
            <p:spPr bwMode="auto">
              <a:xfrm>
                <a:off x="2804" y="1169"/>
                <a:ext cx="50" cy="51"/>
              </a:xfrm>
              <a:prstGeom prst="ellipse">
                <a:avLst/>
              </a:prstGeom>
              <a:solidFill>
                <a:schemeClr val="tx1"/>
              </a:solidFill>
              <a:ln w="12700" algn="ctr">
                <a:solidFill>
                  <a:schemeClr val="tx1"/>
                </a:solidFill>
                <a:round/>
                <a:headEnd/>
                <a:tailEnd/>
              </a:ln>
            </p:spPr>
            <p:txBody>
              <a:bodyPr wrap="none" anchor="ctr"/>
              <a:lstStyle/>
              <a:p>
                <a:endParaRPr lang="zh-CN" altLang="en-US"/>
              </a:p>
            </p:txBody>
          </p:sp>
          <p:sp>
            <p:nvSpPr>
              <p:cNvPr id="10293" name="Line 157"/>
              <p:cNvSpPr>
                <a:spLocks noChangeShapeType="1"/>
              </p:cNvSpPr>
              <p:nvPr/>
            </p:nvSpPr>
            <p:spPr bwMode="auto">
              <a:xfrm>
                <a:off x="3133" y="940"/>
                <a:ext cx="661" cy="0"/>
              </a:xfrm>
              <a:prstGeom prst="line">
                <a:avLst/>
              </a:prstGeom>
              <a:noFill/>
              <a:ln w="12700">
                <a:solidFill>
                  <a:schemeClr val="tx1"/>
                </a:solidFill>
                <a:round/>
                <a:headEnd/>
                <a:tailEnd type="triangle" w="med" len="lg"/>
              </a:ln>
            </p:spPr>
            <p:txBody>
              <a:bodyPr/>
              <a:lstStyle/>
              <a:p>
                <a:endParaRPr lang="zh-CN" altLang="en-US"/>
              </a:p>
            </p:txBody>
          </p:sp>
          <p:sp>
            <p:nvSpPr>
              <p:cNvPr id="10294" name="Line 158"/>
              <p:cNvSpPr>
                <a:spLocks noChangeShapeType="1"/>
              </p:cNvSpPr>
              <p:nvPr/>
            </p:nvSpPr>
            <p:spPr bwMode="auto">
              <a:xfrm>
                <a:off x="3133" y="1067"/>
                <a:ext cx="661" cy="0"/>
              </a:xfrm>
              <a:prstGeom prst="line">
                <a:avLst/>
              </a:prstGeom>
              <a:noFill/>
              <a:ln w="12700">
                <a:solidFill>
                  <a:schemeClr val="tx1"/>
                </a:solidFill>
                <a:round/>
                <a:headEnd/>
                <a:tailEnd type="triangle" w="med" len="lg"/>
              </a:ln>
            </p:spPr>
            <p:txBody>
              <a:bodyPr/>
              <a:lstStyle/>
              <a:p>
                <a:endParaRPr lang="zh-CN" altLang="en-US"/>
              </a:p>
            </p:txBody>
          </p:sp>
          <p:sp>
            <p:nvSpPr>
              <p:cNvPr id="10295" name="Oval 159"/>
              <p:cNvSpPr>
                <a:spLocks noChangeArrowheads="1"/>
              </p:cNvSpPr>
              <p:nvPr/>
            </p:nvSpPr>
            <p:spPr bwMode="auto">
              <a:xfrm>
                <a:off x="2805" y="1703"/>
                <a:ext cx="50" cy="51"/>
              </a:xfrm>
              <a:prstGeom prst="ellipse">
                <a:avLst/>
              </a:prstGeom>
              <a:solidFill>
                <a:schemeClr val="bg1"/>
              </a:solidFill>
              <a:ln w="12700" algn="ctr">
                <a:solidFill>
                  <a:schemeClr val="tx1"/>
                </a:solidFill>
                <a:round/>
                <a:headEnd/>
                <a:tailEnd/>
              </a:ln>
            </p:spPr>
            <p:txBody>
              <a:bodyPr wrap="none" anchor="ctr"/>
              <a:lstStyle/>
              <a:p>
                <a:endParaRPr lang="zh-CN" altLang="en-US"/>
              </a:p>
            </p:txBody>
          </p:sp>
          <p:sp>
            <p:nvSpPr>
              <p:cNvPr id="10296" name="Line 160"/>
              <p:cNvSpPr>
                <a:spLocks noChangeShapeType="1"/>
              </p:cNvSpPr>
              <p:nvPr/>
            </p:nvSpPr>
            <p:spPr bwMode="auto">
              <a:xfrm rot="10800000" flipH="1" flipV="1">
                <a:off x="2831" y="1195"/>
                <a:ext cx="0" cy="508"/>
              </a:xfrm>
              <a:prstGeom prst="line">
                <a:avLst/>
              </a:prstGeom>
              <a:noFill/>
              <a:ln w="12700">
                <a:solidFill>
                  <a:schemeClr val="tx1"/>
                </a:solidFill>
                <a:round/>
                <a:headEnd/>
                <a:tailEnd type="triangle" w="med" len="lg"/>
              </a:ln>
            </p:spPr>
            <p:txBody>
              <a:bodyPr/>
              <a:lstStyle/>
              <a:p>
                <a:endParaRPr lang="zh-CN" altLang="en-US"/>
              </a:p>
            </p:txBody>
          </p:sp>
          <p:graphicFrame>
            <p:nvGraphicFramePr>
              <p:cNvPr id="10247" name="Object 161"/>
              <p:cNvGraphicFramePr>
                <a:graphicFrameLocks noChangeAspect="1"/>
              </p:cNvGraphicFramePr>
              <p:nvPr/>
            </p:nvGraphicFramePr>
            <p:xfrm>
              <a:off x="2481" y="1315"/>
              <a:ext cx="289" cy="257"/>
            </p:xfrm>
            <a:graphic>
              <a:graphicData uri="http://schemas.openxmlformats.org/presentationml/2006/ole">
                <p:oleObj spid="_x0000_s283692" name="公式" r:id="rId22" imgW="253890" imgH="228501" progId="Equation.3">
                  <p:embed/>
                </p:oleObj>
              </a:graphicData>
            </a:graphic>
          </p:graphicFrame>
          <p:sp>
            <p:nvSpPr>
              <p:cNvPr id="10297" name="AutoShape 162"/>
              <p:cNvSpPr>
                <a:spLocks noChangeArrowheads="1"/>
              </p:cNvSpPr>
              <p:nvPr/>
            </p:nvSpPr>
            <p:spPr bwMode="auto">
              <a:xfrm>
                <a:off x="2703" y="1093"/>
                <a:ext cx="254" cy="838"/>
              </a:xfrm>
              <a:prstGeom prst="upArrow">
                <a:avLst>
                  <a:gd name="adj1" fmla="val 50000"/>
                  <a:gd name="adj2" fmla="val 82480"/>
                </a:avLst>
              </a:prstGeom>
              <a:noFill/>
              <a:ln w="12700" algn="ctr">
                <a:solidFill>
                  <a:srgbClr val="339966"/>
                </a:solidFill>
                <a:miter lim="800000"/>
                <a:headEnd/>
                <a:tailEnd/>
              </a:ln>
            </p:spPr>
            <p:txBody>
              <a:bodyPr wrap="none" anchor="ctr"/>
              <a:lstStyle/>
              <a:p>
                <a:endParaRPr lang="zh-CN" altLang="en-US"/>
              </a:p>
            </p:txBody>
          </p:sp>
          <p:sp>
            <p:nvSpPr>
              <p:cNvPr id="10298" name="AutoShape 163"/>
              <p:cNvSpPr>
                <a:spLocks noChangeArrowheads="1"/>
              </p:cNvSpPr>
              <p:nvPr/>
            </p:nvSpPr>
            <p:spPr bwMode="auto">
              <a:xfrm>
                <a:off x="1229" y="636"/>
                <a:ext cx="2946" cy="813"/>
              </a:xfrm>
              <a:prstGeom prst="leftArrow">
                <a:avLst>
                  <a:gd name="adj1" fmla="val 50000"/>
                  <a:gd name="adj2" fmla="val 90590"/>
                </a:avLst>
              </a:prstGeom>
              <a:noFill/>
              <a:ln w="12700" algn="ctr">
                <a:solidFill>
                  <a:srgbClr val="3366FF"/>
                </a:solidFill>
                <a:miter lim="800000"/>
                <a:headEnd/>
                <a:tailEnd/>
              </a:ln>
            </p:spPr>
            <p:txBody>
              <a:bodyPr wrap="none" anchor="ctr"/>
              <a:lstStyle/>
              <a:p>
                <a:endParaRPr lang="zh-CN" altLang="en-US"/>
              </a:p>
            </p:txBody>
          </p:sp>
          <p:graphicFrame>
            <p:nvGraphicFramePr>
              <p:cNvPr id="10248" name="Object 164"/>
              <p:cNvGraphicFramePr>
                <a:graphicFrameLocks noChangeAspect="1"/>
              </p:cNvGraphicFramePr>
              <p:nvPr/>
            </p:nvGraphicFramePr>
            <p:xfrm>
              <a:off x="3828" y="920"/>
              <a:ext cx="289" cy="256"/>
            </p:xfrm>
            <a:graphic>
              <a:graphicData uri="http://schemas.openxmlformats.org/presentationml/2006/ole">
                <p:oleObj spid="_x0000_s283693" name="公式" r:id="rId23" imgW="253890" imgH="228501" progId="Equation.3">
                  <p:embed/>
                </p:oleObj>
              </a:graphicData>
            </a:graphic>
          </p:graphicFrame>
          <p:graphicFrame>
            <p:nvGraphicFramePr>
              <p:cNvPr id="10249" name="Object 165"/>
              <p:cNvGraphicFramePr>
                <a:graphicFrameLocks noChangeAspect="1"/>
              </p:cNvGraphicFramePr>
              <p:nvPr/>
            </p:nvGraphicFramePr>
            <p:xfrm>
              <a:off x="1414" y="909"/>
              <a:ext cx="289" cy="256"/>
            </p:xfrm>
            <a:graphic>
              <a:graphicData uri="http://schemas.openxmlformats.org/presentationml/2006/ole">
                <p:oleObj spid="_x0000_s283694" name="公式" r:id="rId24" imgW="253890" imgH="228501" progId="Equation.3">
                  <p:embed/>
                </p:oleObj>
              </a:graphicData>
            </a:graphic>
          </p:graphicFrame>
          <p:sp>
            <p:nvSpPr>
              <p:cNvPr id="10299" name="Oval 166"/>
              <p:cNvSpPr>
                <a:spLocks noChangeArrowheads="1"/>
              </p:cNvSpPr>
              <p:nvPr/>
            </p:nvSpPr>
            <p:spPr bwMode="auto">
              <a:xfrm>
                <a:off x="1713" y="915"/>
                <a:ext cx="50" cy="51"/>
              </a:xfrm>
              <a:prstGeom prst="ellipse">
                <a:avLst/>
              </a:prstGeom>
              <a:solidFill>
                <a:schemeClr val="tx1"/>
              </a:solidFill>
              <a:ln w="12700" algn="ctr">
                <a:solidFill>
                  <a:schemeClr val="tx1"/>
                </a:solidFill>
                <a:round/>
                <a:headEnd/>
                <a:tailEnd/>
              </a:ln>
            </p:spPr>
            <p:txBody>
              <a:bodyPr wrap="none" anchor="ctr"/>
              <a:lstStyle/>
              <a:p>
                <a:endParaRPr lang="zh-CN" altLang="en-US"/>
              </a:p>
            </p:txBody>
          </p:sp>
          <p:sp>
            <p:nvSpPr>
              <p:cNvPr id="10300" name="Oval 167"/>
              <p:cNvSpPr>
                <a:spLocks noChangeArrowheads="1"/>
              </p:cNvSpPr>
              <p:nvPr/>
            </p:nvSpPr>
            <p:spPr bwMode="auto">
              <a:xfrm>
                <a:off x="1713" y="1042"/>
                <a:ext cx="50" cy="51"/>
              </a:xfrm>
              <a:prstGeom prst="ellipse">
                <a:avLst/>
              </a:prstGeom>
              <a:solidFill>
                <a:schemeClr val="tx1"/>
              </a:solidFill>
              <a:ln w="12700" algn="ctr">
                <a:solidFill>
                  <a:schemeClr val="tx1"/>
                </a:solidFill>
                <a:round/>
                <a:headEnd/>
                <a:tailEnd/>
              </a:ln>
            </p:spPr>
            <p:txBody>
              <a:bodyPr wrap="none" anchor="ctr"/>
              <a:lstStyle/>
              <a:p>
                <a:endParaRPr lang="zh-CN" altLang="en-US"/>
              </a:p>
            </p:txBody>
          </p:sp>
          <p:sp>
            <p:nvSpPr>
              <p:cNvPr id="10301" name="Oval 168"/>
              <p:cNvSpPr>
                <a:spLocks noChangeArrowheads="1"/>
              </p:cNvSpPr>
              <p:nvPr/>
            </p:nvSpPr>
            <p:spPr bwMode="auto">
              <a:xfrm>
                <a:off x="1712" y="1169"/>
                <a:ext cx="50" cy="51"/>
              </a:xfrm>
              <a:prstGeom prst="ellipse">
                <a:avLst/>
              </a:prstGeom>
              <a:solidFill>
                <a:schemeClr val="tx1"/>
              </a:solidFill>
              <a:ln w="12700" algn="ctr">
                <a:solidFill>
                  <a:schemeClr val="tx1"/>
                </a:solidFill>
                <a:round/>
                <a:headEnd/>
                <a:tailEnd/>
              </a:ln>
            </p:spPr>
            <p:txBody>
              <a:bodyPr wrap="none" anchor="ctr"/>
              <a:lstStyle/>
              <a:p>
                <a:endParaRPr lang="zh-CN" altLang="en-US"/>
              </a:p>
            </p:txBody>
          </p:sp>
          <p:sp>
            <p:nvSpPr>
              <p:cNvPr id="10302" name="Line 169"/>
              <p:cNvSpPr>
                <a:spLocks noChangeShapeType="1"/>
              </p:cNvSpPr>
              <p:nvPr/>
            </p:nvSpPr>
            <p:spPr bwMode="auto">
              <a:xfrm>
                <a:off x="1737" y="940"/>
                <a:ext cx="661" cy="0"/>
              </a:xfrm>
              <a:prstGeom prst="line">
                <a:avLst/>
              </a:prstGeom>
              <a:noFill/>
              <a:ln w="12700">
                <a:solidFill>
                  <a:schemeClr val="tx1"/>
                </a:solidFill>
                <a:round/>
                <a:headEnd/>
                <a:tailEnd type="triangle" w="med" len="lg"/>
              </a:ln>
            </p:spPr>
            <p:txBody>
              <a:bodyPr/>
              <a:lstStyle/>
              <a:p>
                <a:endParaRPr lang="zh-CN" altLang="en-US"/>
              </a:p>
            </p:txBody>
          </p:sp>
          <p:sp>
            <p:nvSpPr>
              <p:cNvPr id="10303" name="Line 170"/>
              <p:cNvSpPr>
                <a:spLocks noChangeShapeType="1"/>
              </p:cNvSpPr>
              <p:nvPr/>
            </p:nvSpPr>
            <p:spPr bwMode="auto">
              <a:xfrm>
                <a:off x="1737" y="1067"/>
                <a:ext cx="661" cy="0"/>
              </a:xfrm>
              <a:prstGeom prst="line">
                <a:avLst/>
              </a:prstGeom>
              <a:noFill/>
              <a:ln w="12700">
                <a:solidFill>
                  <a:schemeClr val="tx1"/>
                </a:solidFill>
                <a:round/>
                <a:headEnd/>
                <a:tailEnd type="triangle" w="med" len="lg"/>
              </a:ln>
            </p:spPr>
            <p:txBody>
              <a:bodyPr/>
              <a:lstStyle/>
              <a:p>
                <a:endParaRPr lang="zh-CN" altLang="en-US"/>
              </a:p>
            </p:txBody>
          </p:sp>
          <p:sp>
            <p:nvSpPr>
              <p:cNvPr id="10304" name="Line 171"/>
              <p:cNvSpPr>
                <a:spLocks noChangeShapeType="1"/>
              </p:cNvSpPr>
              <p:nvPr/>
            </p:nvSpPr>
            <p:spPr bwMode="auto">
              <a:xfrm>
                <a:off x="1737" y="1195"/>
                <a:ext cx="661" cy="0"/>
              </a:xfrm>
              <a:prstGeom prst="line">
                <a:avLst/>
              </a:prstGeom>
              <a:noFill/>
              <a:ln w="12700">
                <a:solidFill>
                  <a:schemeClr val="tx1"/>
                </a:solidFill>
                <a:round/>
                <a:headEnd/>
                <a:tailEnd type="triangle" w="med" len="lg"/>
              </a:ln>
            </p:spPr>
            <p:txBody>
              <a:bodyPr/>
              <a:lstStyle/>
              <a:p>
                <a:endParaRPr lang="zh-CN" altLang="en-US"/>
              </a:p>
            </p:txBody>
          </p:sp>
        </p:grpSp>
        <p:grpSp>
          <p:nvGrpSpPr>
            <p:cNvPr id="10" name="Group 172"/>
            <p:cNvGrpSpPr>
              <a:grpSpLocks/>
            </p:cNvGrpSpPr>
            <p:nvPr/>
          </p:nvGrpSpPr>
          <p:grpSpPr bwMode="auto">
            <a:xfrm>
              <a:off x="2994" y="1249"/>
              <a:ext cx="1289" cy="355"/>
              <a:chOff x="2931" y="1474"/>
              <a:chExt cx="1295" cy="432"/>
            </a:xfrm>
          </p:grpSpPr>
          <p:sp>
            <p:nvSpPr>
              <p:cNvPr id="10285" name="AutoShape 173"/>
              <p:cNvSpPr>
                <a:spLocks noChangeArrowheads="1"/>
              </p:cNvSpPr>
              <p:nvPr/>
            </p:nvSpPr>
            <p:spPr bwMode="auto">
              <a:xfrm>
                <a:off x="2931" y="1474"/>
                <a:ext cx="1295" cy="432"/>
              </a:xfrm>
              <a:prstGeom prst="leftArrow">
                <a:avLst>
                  <a:gd name="adj1" fmla="val 50000"/>
                  <a:gd name="adj2" fmla="val 74942"/>
                </a:avLst>
              </a:prstGeom>
              <a:noFill/>
              <a:ln w="12700" algn="ctr">
                <a:solidFill>
                  <a:srgbClr val="FF9900"/>
                </a:solidFill>
                <a:miter lim="800000"/>
                <a:headEnd/>
                <a:tailEnd/>
              </a:ln>
            </p:spPr>
            <p:txBody>
              <a:bodyPr wrap="none" anchor="ctr"/>
              <a:lstStyle/>
              <a:p>
                <a:endParaRPr lang="zh-CN" altLang="en-US"/>
              </a:p>
            </p:txBody>
          </p:sp>
          <p:sp>
            <p:nvSpPr>
              <p:cNvPr id="10286" name="Oval 174"/>
              <p:cNvSpPr>
                <a:spLocks noChangeArrowheads="1"/>
              </p:cNvSpPr>
              <p:nvPr/>
            </p:nvSpPr>
            <p:spPr bwMode="auto">
              <a:xfrm>
                <a:off x="3135" y="1627"/>
                <a:ext cx="50" cy="51"/>
              </a:xfrm>
              <a:prstGeom prst="ellipse">
                <a:avLst/>
              </a:prstGeom>
              <a:solidFill>
                <a:schemeClr val="tx1"/>
              </a:solidFill>
              <a:ln w="12700" algn="ctr">
                <a:solidFill>
                  <a:schemeClr val="tx1"/>
                </a:solidFill>
                <a:round/>
                <a:headEnd/>
                <a:tailEnd/>
              </a:ln>
            </p:spPr>
            <p:txBody>
              <a:bodyPr wrap="none" anchor="ctr"/>
              <a:lstStyle/>
              <a:p>
                <a:endParaRPr lang="zh-CN" altLang="en-US"/>
              </a:p>
            </p:txBody>
          </p:sp>
          <p:sp>
            <p:nvSpPr>
              <p:cNvPr id="10287" name="Line 175"/>
              <p:cNvSpPr>
                <a:spLocks noChangeShapeType="1"/>
              </p:cNvSpPr>
              <p:nvPr/>
            </p:nvSpPr>
            <p:spPr bwMode="auto">
              <a:xfrm rot="10800000">
                <a:off x="3109" y="1728"/>
                <a:ext cx="661" cy="0"/>
              </a:xfrm>
              <a:prstGeom prst="line">
                <a:avLst/>
              </a:prstGeom>
              <a:noFill/>
              <a:ln w="12700">
                <a:solidFill>
                  <a:schemeClr val="tx1"/>
                </a:solidFill>
                <a:round/>
                <a:headEnd/>
                <a:tailEnd type="triangle" w="med" len="lg"/>
              </a:ln>
            </p:spPr>
            <p:txBody>
              <a:bodyPr/>
              <a:lstStyle/>
              <a:p>
                <a:endParaRPr lang="zh-CN" altLang="en-US"/>
              </a:p>
            </p:txBody>
          </p:sp>
          <p:sp>
            <p:nvSpPr>
              <p:cNvPr id="10288" name="Line 176"/>
              <p:cNvSpPr>
                <a:spLocks noChangeShapeType="1"/>
              </p:cNvSpPr>
              <p:nvPr/>
            </p:nvSpPr>
            <p:spPr bwMode="auto">
              <a:xfrm>
                <a:off x="3159" y="1652"/>
                <a:ext cx="661" cy="0"/>
              </a:xfrm>
              <a:prstGeom prst="line">
                <a:avLst/>
              </a:prstGeom>
              <a:noFill/>
              <a:ln w="12700">
                <a:solidFill>
                  <a:schemeClr val="tx1"/>
                </a:solidFill>
                <a:round/>
                <a:headEnd/>
                <a:tailEnd type="triangle" w="med" len="lg"/>
              </a:ln>
            </p:spPr>
            <p:txBody>
              <a:bodyPr/>
              <a:lstStyle/>
              <a:p>
                <a:endParaRPr lang="zh-CN" altLang="en-US"/>
              </a:p>
            </p:txBody>
          </p:sp>
          <p:sp>
            <p:nvSpPr>
              <p:cNvPr id="10289" name="Oval 177"/>
              <p:cNvSpPr>
                <a:spLocks noChangeArrowheads="1"/>
              </p:cNvSpPr>
              <p:nvPr/>
            </p:nvSpPr>
            <p:spPr bwMode="auto">
              <a:xfrm>
                <a:off x="3744" y="1703"/>
                <a:ext cx="50" cy="51"/>
              </a:xfrm>
              <a:prstGeom prst="ellipse">
                <a:avLst/>
              </a:prstGeom>
              <a:solidFill>
                <a:schemeClr val="bg1"/>
              </a:solidFill>
              <a:ln w="12700" algn="ctr">
                <a:solidFill>
                  <a:schemeClr val="tx1"/>
                </a:solidFill>
                <a:round/>
                <a:headEnd/>
                <a:tailEnd/>
              </a:ln>
            </p:spPr>
            <p:txBody>
              <a:bodyPr wrap="none" anchor="ctr"/>
              <a:lstStyle/>
              <a:p>
                <a:endParaRPr lang="zh-CN" altLang="en-US"/>
              </a:p>
            </p:txBody>
          </p:sp>
          <p:graphicFrame>
            <p:nvGraphicFramePr>
              <p:cNvPr id="10246" name="Object 178"/>
              <p:cNvGraphicFramePr>
                <a:graphicFrameLocks noChangeAspect="1"/>
              </p:cNvGraphicFramePr>
              <p:nvPr/>
            </p:nvGraphicFramePr>
            <p:xfrm>
              <a:off x="3816" y="1574"/>
              <a:ext cx="362" cy="256"/>
            </p:xfrm>
            <a:graphic>
              <a:graphicData uri="http://schemas.openxmlformats.org/presentationml/2006/ole">
                <p:oleObj spid="_x0000_s283695" name="公式" r:id="rId25" imgW="317362" imgH="228501" progId="Equation.3">
                  <p:embed/>
                </p:oleObj>
              </a:graphicData>
            </a:graphic>
          </p:graphicFrame>
        </p:grpSp>
        <p:grpSp>
          <p:nvGrpSpPr>
            <p:cNvPr id="11" name="Group 179"/>
            <p:cNvGrpSpPr>
              <a:grpSpLocks/>
            </p:cNvGrpSpPr>
            <p:nvPr/>
          </p:nvGrpSpPr>
          <p:grpSpPr bwMode="auto">
            <a:xfrm>
              <a:off x="1402" y="1270"/>
              <a:ext cx="1213" cy="292"/>
              <a:chOff x="1204" y="1500"/>
              <a:chExt cx="1219" cy="355"/>
            </a:xfrm>
          </p:grpSpPr>
          <p:sp>
            <p:nvSpPr>
              <p:cNvPr id="10282" name="AutoShape 180"/>
              <p:cNvSpPr>
                <a:spLocks noChangeArrowheads="1"/>
              </p:cNvSpPr>
              <p:nvPr/>
            </p:nvSpPr>
            <p:spPr bwMode="auto">
              <a:xfrm>
                <a:off x="1204" y="1500"/>
                <a:ext cx="1219" cy="355"/>
              </a:xfrm>
              <a:prstGeom prst="leftArrow">
                <a:avLst>
                  <a:gd name="adj1" fmla="val 50000"/>
                  <a:gd name="adj2" fmla="val 85845"/>
                </a:avLst>
              </a:prstGeom>
              <a:noFill/>
              <a:ln w="12700" algn="ctr">
                <a:solidFill>
                  <a:srgbClr val="3366FF"/>
                </a:solidFill>
                <a:miter lim="800000"/>
                <a:headEnd/>
                <a:tailEnd/>
              </a:ln>
            </p:spPr>
            <p:txBody>
              <a:bodyPr wrap="none" anchor="ctr"/>
              <a:lstStyle/>
              <a:p>
                <a:endParaRPr lang="zh-CN" altLang="en-US"/>
              </a:p>
            </p:txBody>
          </p:sp>
          <p:sp>
            <p:nvSpPr>
              <p:cNvPr id="10283" name="Oval 181"/>
              <p:cNvSpPr>
                <a:spLocks noChangeArrowheads="1"/>
              </p:cNvSpPr>
              <p:nvPr/>
            </p:nvSpPr>
            <p:spPr bwMode="auto">
              <a:xfrm>
                <a:off x="2220" y="1652"/>
                <a:ext cx="50" cy="51"/>
              </a:xfrm>
              <a:prstGeom prst="ellipse">
                <a:avLst/>
              </a:prstGeom>
              <a:solidFill>
                <a:schemeClr val="bg1"/>
              </a:solidFill>
              <a:ln w="12700" algn="ctr">
                <a:solidFill>
                  <a:schemeClr val="tx1"/>
                </a:solidFill>
                <a:round/>
                <a:headEnd/>
                <a:tailEnd/>
              </a:ln>
            </p:spPr>
            <p:txBody>
              <a:bodyPr wrap="none" anchor="ctr"/>
              <a:lstStyle/>
              <a:p>
                <a:endParaRPr lang="zh-CN" altLang="en-US"/>
              </a:p>
            </p:txBody>
          </p:sp>
          <p:sp>
            <p:nvSpPr>
              <p:cNvPr id="10284" name="Line 182"/>
              <p:cNvSpPr>
                <a:spLocks noChangeShapeType="1"/>
              </p:cNvSpPr>
              <p:nvPr/>
            </p:nvSpPr>
            <p:spPr bwMode="auto">
              <a:xfrm rot="10800000">
                <a:off x="1559" y="1677"/>
                <a:ext cx="661" cy="0"/>
              </a:xfrm>
              <a:prstGeom prst="line">
                <a:avLst/>
              </a:prstGeom>
              <a:noFill/>
              <a:ln w="12700">
                <a:solidFill>
                  <a:schemeClr val="tx1"/>
                </a:solidFill>
                <a:round/>
                <a:headEnd/>
                <a:tailEnd type="triangle" w="med" len="lg"/>
              </a:ln>
            </p:spPr>
            <p:txBody>
              <a:bodyPr/>
              <a:lstStyle/>
              <a:p>
                <a:endParaRPr lang="zh-CN" altLang="en-US"/>
              </a:p>
            </p:txBody>
          </p:sp>
          <p:graphicFrame>
            <p:nvGraphicFramePr>
              <p:cNvPr id="10245" name="Object 183"/>
              <p:cNvGraphicFramePr>
                <a:graphicFrameLocks noChangeAspect="1"/>
              </p:cNvGraphicFramePr>
              <p:nvPr/>
            </p:nvGraphicFramePr>
            <p:xfrm>
              <a:off x="1327" y="1537"/>
              <a:ext cx="275" cy="242"/>
            </p:xfrm>
            <a:graphic>
              <a:graphicData uri="http://schemas.openxmlformats.org/presentationml/2006/ole">
                <p:oleObj spid="_x0000_s283696" name="公式" r:id="rId26" imgW="241091" imgH="215713" progId="Equation.3">
                  <p:embed/>
                </p:oleObj>
              </a:graphicData>
            </a:graphic>
          </p:graphicFrame>
        </p:grpSp>
        <p:grpSp>
          <p:nvGrpSpPr>
            <p:cNvPr id="12" name="Group 184"/>
            <p:cNvGrpSpPr>
              <a:grpSpLocks/>
            </p:cNvGrpSpPr>
            <p:nvPr/>
          </p:nvGrpSpPr>
          <p:grpSpPr bwMode="auto">
            <a:xfrm>
              <a:off x="4789" y="982"/>
              <a:ext cx="354" cy="300"/>
              <a:chOff x="441" y="852"/>
              <a:chExt cx="356" cy="300"/>
            </a:xfrm>
          </p:grpSpPr>
          <p:sp>
            <p:nvSpPr>
              <p:cNvPr id="10281" name="Line 185"/>
              <p:cNvSpPr>
                <a:spLocks noChangeShapeType="1"/>
              </p:cNvSpPr>
              <p:nvPr/>
            </p:nvSpPr>
            <p:spPr bwMode="auto">
              <a:xfrm flipH="1">
                <a:off x="441" y="1144"/>
                <a:ext cx="356" cy="0"/>
              </a:xfrm>
              <a:prstGeom prst="line">
                <a:avLst/>
              </a:prstGeom>
              <a:noFill/>
              <a:ln w="12700">
                <a:solidFill>
                  <a:schemeClr val="tx1"/>
                </a:solidFill>
                <a:round/>
                <a:headEnd/>
                <a:tailEnd type="triangle" w="med" len="lg"/>
              </a:ln>
            </p:spPr>
            <p:txBody>
              <a:bodyPr/>
              <a:lstStyle/>
              <a:p>
                <a:endParaRPr lang="zh-CN" altLang="en-US"/>
              </a:p>
            </p:txBody>
          </p:sp>
          <p:graphicFrame>
            <p:nvGraphicFramePr>
              <p:cNvPr id="10244" name="Object 186"/>
              <p:cNvGraphicFramePr>
                <a:graphicFrameLocks noChangeAspect="1"/>
              </p:cNvGraphicFramePr>
              <p:nvPr/>
            </p:nvGraphicFramePr>
            <p:xfrm>
              <a:off x="500" y="852"/>
              <a:ext cx="256" cy="300"/>
            </p:xfrm>
            <a:graphic>
              <a:graphicData uri="http://schemas.openxmlformats.org/presentationml/2006/ole">
                <p:oleObj spid="_x0000_s283697" name="公式" r:id="rId27" imgW="190500" imgH="228600" progId="Equation.3">
                  <p:embed/>
                </p:oleObj>
              </a:graphicData>
            </a:graphic>
          </p:graphicFrame>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2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2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blinds(horizontal)">
                                      <p:cBhvr>
                                        <p:cTn id="15" dur="500"/>
                                        <p:tgtEl>
                                          <p:spTgt spid="2"/>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230425"/>
                                        </p:tgtEl>
                                        <p:attrNameLst>
                                          <p:attrName>style.visibility</p:attrName>
                                        </p:attrNameLst>
                                      </p:cBhvr>
                                      <p:to>
                                        <p:strVal val="visible"/>
                                      </p:to>
                                    </p:set>
                                    <p:animEffect transition="in" filter="blinds(horizontal)">
                                      <p:cBhvr>
                                        <p:cTn id="20" dur="500"/>
                                        <p:tgtEl>
                                          <p:spTgt spid="230425"/>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230426"/>
                                        </p:tgtEl>
                                        <p:attrNameLst>
                                          <p:attrName>style.visibility</p:attrName>
                                        </p:attrNameLst>
                                      </p:cBhvr>
                                      <p:to>
                                        <p:strVal val="visible"/>
                                      </p:to>
                                    </p:set>
                                    <p:animEffect transition="in" filter="blinds(horizontal)">
                                      <p:cBhvr>
                                        <p:cTn id="25" dur="500"/>
                                        <p:tgtEl>
                                          <p:spTgt spid="230426"/>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grpId="0" nodeType="clickEffect">
                                  <p:stCondLst>
                                    <p:cond delay="0"/>
                                  </p:stCondLst>
                                  <p:childTnLst>
                                    <p:set>
                                      <p:cBhvr>
                                        <p:cTn id="29" dur="1" fill="hold">
                                          <p:stCondLst>
                                            <p:cond delay="0"/>
                                          </p:stCondLst>
                                        </p:cTn>
                                        <p:tgtEl>
                                          <p:spTgt spid="230427"/>
                                        </p:tgtEl>
                                        <p:attrNameLst>
                                          <p:attrName>style.visibility</p:attrName>
                                        </p:attrNameLst>
                                      </p:cBhvr>
                                      <p:to>
                                        <p:strVal val="visible"/>
                                      </p:to>
                                    </p:set>
                                    <p:animEffect transition="in" filter="blinds(horizontal)">
                                      <p:cBhvr>
                                        <p:cTn id="30" dur="500"/>
                                        <p:tgtEl>
                                          <p:spTgt spid="2304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0425" grpId="0" animBg="1"/>
      <p:bldP spid="230426" grpId="0" animBg="1"/>
      <p:bldP spid="230427"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56"/>
          <p:cNvGrpSpPr>
            <a:grpSpLocks/>
          </p:cNvGrpSpPr>
          <p:nvPr/>
        </p:nvGrpSpPr>
        <p:grpSpPr bwMode="auto">
          <a:xfrm>
            <a:off x="411163" y="1252538"/>
            <a:ext cx="3506787" cy="2909887"/>
            <a:chOff x="249" y="527"/>
            <a:chExt cx="2209" cy="1833"/>
          </a:xfrm>
        </p:grpSpPr>
        <p:sp>
          <p:nvSpPr>
            <p:cNvPr id="124958" name="Text Box 3"/>
            <p:cNvSpPr txBox="1">
              <a:spLocks noChangeArrowheads="1"/>
            </p:cNvSpPr>
            <p:nvPr/>
          </p:nvSpPr>
          <p:spPr bwMode="auto">
            <a:xfrm>
              <a:off x="249" y="1208"/>
              <a:ext cx="1420" cy="688"/>
            </a:xfrm>
            <a:prstGeom prst="rect">
              <a:avLst/>
            </a:prstGeom>
            <a:noFill/>
            <a:ln w="25400">
              <a:noFill/>
              <a:miter lim="800000"/>
              <a:headEnd/>
              <a:tailEnd type="none" w="sm" len="lg"/>
            </a:ln>
          </p:spPr>
          <p:txBody>
            <a:bodyPr wrap="none">
              <a:spAutoFit/>
            </a:bodyPr>
            <a:lstStyle/>
            <a:p>
              <a:pPr algn="ctr">
                <a:lnSpc>
                  <a:spcPct val="75000"/>
                </a:lnSpc>
                <a:spcBef>
                  <a:spcPct val="50000"/>
                </a:spcBef>
              </a:pPr>
              <a:r>
                <a:rPr lang="en-US" altLang="zh-CN" sz="2000" i="1" dirty="0">
                  <a:solidFill>
                    <a:srgbClr val="660066"/>
                  </a:solidFill>
                </a:rPr>
                <a:t>+</a:t>
              </a:r>
            </a:p>
            <a:p>
              <a:pPr algn="ctr">
                <a:lnSpc>
                  <a:spcPct val="75000"/>
                </a:lnSpc>
                <a:spcBef>
                  <a:spcPct val="50000"/>
                </a:spcBef>
              </a:pPr>
              <a:r>
                <a:rPr lang="en-US" altLang="zh-CN" sz="2000" i="1" dirty="0">
                  <a:solidFill>
                    <a:srgbClr val="660066"/>
                  </a:solidFill>
                </a:rPr>
                <a:t>          </a:t>
              </a:r>
              <a:r>
                <a:rPr lang="en-US" altLang="zh-CN" sz="2000" i="1" dirty="0" smtClean="0">
                  <a:solidFill>
                    <a:srgbClr val="660066"/>
                  </a:solidFill>
                </a:rPr>
                <a:t>V</a:t>
              </a:r>
              <a:r>
                <a:rPr lang="en-US" altLang="zh-CN" sz="2000" baseline="-25000" dirty="0" smtClean="0">
                  <a:solidFill>
                    <a:srgbClr val="660066"/>
                  </a:solidFill>
                </a:rPr>
                <a:t>BE</a:t>
              </a:r>
              <a:endParaRPr lang="en-US" altLang="zh-CN" sz="2000" baseline="-25000" dirty="0">
                <a:solidFill>
                  <a:srgbClr val="660066"/>
                </a:solidFill>
              </a:endParaRPr>
            </a:p>
            <a:p>
              <a:pPr algn="ctr">
                <a:lnSpc>
                  <a:spcPct val="75000"/>
                </a:lnSpc>
                <a:spcBef>
                  <a:spcPct val="50000"/>
                </a:spcBef>
              </a:pPr>
              <a:r>
                <a:rPr lang="en-US" altLang="zh-CN" sz="2000" i="1" dirty="0">
                  <a:solidFill>
                    <a:srgbClr val="336600"/>
                  </a:solidFill>
                </a:rPr>
                <a:t>                           </a:t>
              </a:r>
              <a:r>
                <a:rPr lang="en-US" altLang="zh-CN" sz="2000" baseline="-25000" dirty="0">
                  <a:solidFill>
                    <a:srgbClr val="660066"/>
                  </a:solidFill>
                  <a:sym typeface="Symbol" pitchFamily="18" charset="2"/>
                </a:rPr>
                <a:t></a:t>
              </a:r>
              <a:r>
                <a:rPr lang="en-US" altLang="zh-CN" sz="2000" i="1" dirty="0">
                  <a:solidFill>
                    <a:srgbClr val="336600"/>
                  </a:solidFill>
                </a:rPr>
                <a:t> </a:t>
              </a:r>
            </a:p>
          </p:txBody>
        </p:sp>
        <p:grpSp>
          <p:nvGrpSpPr>
            <p:cNvPr id="3" name="Group 55"/>
            <p:cNvGrpSpPr>
              <a:grpSpLocks/>
            </p:cNvGrpSpPr>
            <p:nvPr/>
          </p:nvGrpSpPr>
          <p:grpSpPr bwMode="auto">
            <a:xfrm>
              <a:off x="816" y="527"/>
              <a:ext cx="1642" cy="1833"/>
              <a:chOff x="816" y="527"/>
              <a:chExt cx="1642" cy="1833"/>
            </a:xfrm>
          </p:grpSpPr>
          <p:grpSp>
            <p:nvGrpSpPr>
              <p:cNvPr id="4" name="Group 4"/>
              <p:cNvGrpSpPr>
                <a:grpSpLocks/>
              </p:cNvGrpSpPr>
              <p:nvPr/>
            </p:nvGrpSpPr>
            <p:grpSpPr bwMode="auto">
              <a:xfrm>
                <a:off x="825" y="527"/>
                <a:ext cx="912" cy="1461"/>
                <a:chOff x="1056" y="2370"/>
                <a:chExt cx="912" cy="1461"/>
              </a:xfrm>
            </p:grpSpPr>
            <p:grpSp>
              <p:nvGrpSpPr>
                <p:cNvPr id="5" name="Group 5"/>
                <p:cNvGrpSpPr>
                  <a:grpSpLocks/>
                </p:cNvGrpSpPr>
                <p:nvPr/>
              </p:nvGrpSpPr>
              <p:grpSpPr bwMode="auto">
                <a:xfrm>
                  <a:off x="1728" y="2928"/>
                  <a:ext cx="240" cy="314"/>
                  <a:chOff x="4272" y="1174"/>
                  <a:chExt cx="240" cy="314"/>
                </a:xfrm>
              </p:grpSpPr>
              <p:sp>
                <p:nvSpPr>
                  <p:cNvPr id="124979" name="Line 6"/>
                  <p:cNvSpPr>
                    <a:spLocks noChangeShapeType="1"/>
                  </p:cNvSpPr>
                  <p:nvPr/>
                </p:nvSpPr>
                <p:spPr bwMode="auto">
                  <a:xfrm>
                    <a:off x="4272" y="1176"/>
                    <a:ext cx="0" cy="288"/>
                  </a:xfrm>
                  <a:prstGeom prst="line">
                    <a:avLst/>
                  </a:prstGeom>
                  <a:noFill/>
                  <a:ln w="38100">
                    <a:solidFill>
                      <a:schemeClr val="tx1"/>
                    </a:solidFill>
                    <a:round/>
                    <a:headEnd/>
                    <a:tailEnd type="none" w="sm" len="lg"/>
                  </a:ln>
                </p:spPr>
                <p:txBody>
                  <a:bodyPr wrap="none" anchor="ctr"/>
                  <a:lstStyle/>
                  <a:p>
                    <a:endParaRPr lang="zh-CN" altLang="en-US"/>
                  </a:p>
                </p:txBody>
              </p:sp>
              <p:sp>
                <p:nvSpPr>
                  <p:cNvPr id="124980" name="Line 7"/>
                  <p:cNvSpPr>
                    <a:spLocks noChangeShapeType="1"/>
                  </p:cNvSpPr>
                  <p:nvPr/>
                </p:nvSpPr>
                <p:spPr bwMode="auto">
                  <a:xfrm rot="21413552" flipV="1">
                    <a:off x="4272" y="1174"/>
                    <a:ext cx="209" cy="96"/>
                  </a:xfrm>
                  <a:prstGeom prst="line">
                    <a:avLst/>
                  </a:prstGeom>
                  <a:noFill/>
                  <a:ln w="38100">
                    <a:solidFill>
                      <a:schemeClr val="tx1"/>
                    </a:solidFill>
                    <a:round/>
                    <a:headEnd/>
                    <a:tailEnd type="none" w="sm" len="lg"/>
                  </a:ln>
                </p:spPr>
                <p:txBody>
                  <a:bodyPr wrap="none" anchor="ctr"/>
                  <a:lstStyle/>
                  <a:p>
                    <a:endParaRPr lang="zh-CN" altLang="en-US"/>
                  </a:p>
                </p:txBody>
              </p:sp>
              <p:sp>
                <p:nvSpPr>
                  <p:cNvPr id="124981" name="Line 8"/>
                  <p:cNvSpPr>
                    <a:spLocks noChangeShapeType="1"/>
                  </p:cNvSpPr>
                  <p:nvPr/>
                </p:nvSpPr>
                <p:spPr bwMode="auto">
                  <a:xfrm>
                    <a:off x="4272" y="1344"/>
                    <a:ext cx="240" cy="144"/>
                  </a:xfrm>
                  <a:prstGeom prst="line">
                    <a:avLst/>
                  </a:prstGeom>
                  <a:noFill/>
                  <a:ln w="38100">
                    <a:solidFill>
                      <a:schemeClr val="tx1"/>
                    </a:solidFill>
                    <a:round/>
                    <a:headEnd/>
                    <a:tailEnd type="stealth" w="med" len="lg"/>
                  </a:ln>
                </p:spPr>
                <p:txBody>
                  <a:bodyPr wrap="none" anchor="ctr"/>
                  <a:lstStyle/>
                  <a:p>
                    <a:endParaRPr lang="zh-CN" altLang="en-US"/>
                  </a:p>
                </p:txBody>
              </p:sp>
            </p:grpSp>
            <p:sp>
              <p:nvSpPr>
                <p:cNvPr id="124976" name="Line 9"/>
                <p:cNvSpPr>
                  <a:spLocks noChangeShapeType="1"/>
                </p:cNvSpPr>
                <p:nvPr/>
              </p:nvSpPr>
              <p:spPr bwMode="auto">
                <a:xfrm>
                  <a:off x="1950" y="2370"/>
                  <a:ext cx="0" cy="576"/>
                </a:xfrm>
                <a:prstGeom prst="line">
                  <a:avLst/>
                </a:prstGeom>
                <a:noFill/>
                <a:ln w="25400">
                  <a:solidFill>
                    <a:schemeClr val="tx1"/>
                  </a:solidFill>
                  <a:round/>
                  <a:headEnd/>
                  <a:tailEnd/>
                </a:ln>
              </p:spPr>
              <p:txBody>
                <a:bodyPr>
                  <a:spAutoFit/>
                </a:bodyPr>
                <a:lstStyle/>
                <a:p>
                  <a:endParaRPr lang="zh-CN" altLang="en-US"/>
                </a:p>
              </p:txBody>
            </p:sp>
            <p:sp>
              <p:nvSpPr>
                <p:cNvPr id="124977" name="Line 10"/>
                <p:cNvSpPr>
                  <a:spLocks noChangeShapeType="1"/>
                </p:cNvSpPr>
                <p:nvPr/>
              </p:nvSpPr>
              <p:spPr bwMode="auto">
                <a:xfrm>
                  <a:off x="1959" y="3255"/>
                  <a:ext cx="0" cy="576"/>
                </a:xfrm>
                <a:prstGeom prst="line">
                  <a:avLst/>
                </a:prstGeom>
                <a:noFill/>
                <a:ln w="25400">
                  <a:solidFill>
                    <a:schemeClr val="tx1"/>
                  </a:solidFill>
                  <a:round/>
                  <a:headEnd/>
                  <a:tailEnd/>
                </a:ln>
              </p:spPr>
              <p:txBody>
                <a:bodyPr>
                  <a:spAutoFit/>
                </a:bodyPr>
                <a:lstStyle/>
                <a:p>
                  <a:endParaRPr lang="zh-CN" altLang="en-US"/>
                </a:p>
              </p:txBody>
            </p:sp>
            <p:sp>
              <p:nvSpPr>
                <p:cNvPr id="124978" name="Line 11"/>
                <p:cNvSpPr>
                  <a:spLocks noChangeShapeType="1"/>
                </p:cNvSpPr>
                <p:nvPr/>
              </p:nvSpPr>
              <p:spPr bwMode="auto">
                <a:xfrm flipH="1">
                  <a:off x="1056" y="3072"/>
                  <a:ext cx="672" cy="0"/>
                </a:xfrm>
                <a:prstGeom prst="line">
                  <a:avLst/>
                </a:prstGeom>
                <a:noFill/>
                <a:ln w="25400">
                  <a:solidFill>
                    <a:schemeClr val="tx1"/>
                  </a:solidFill>
                  <a:round/>
                  <a:headEnd/>
                  <a:tailEnd/>
                </a:ln>
              </p:spPr>
              <p:txBody>
                <a:bodyPr>
                  <a:spAutoFit/>
                </a:bodyPr>
                <a:lstStyle/>
                <a:p>
                  <a:endParaRPr lang="zh-CN" altLang="en-US"/>
                </a:p>
              </p:txBody>
            </p:sp>
          </p:grpSp>
          <p:sp>
            <p:nvSpPr>
              <p:cNvPr id="124961" name="Line 12"/>
              <p:cNvSpPr>
                <a:spLocks noChangeShapeType="1"/>
              </p:cNvSpPr>
              <p:nvPr/>
            </p:nvSpPr>
            <p:spPr bwMode="auto">
              <a:xfrm>
                <a:off x="1791" y="527"/>
                <a:ext cx="0" cy="336"/>
              </a:xfrm>
              <a:prstGeom prst="line">
                <a:avLst/>
              </a:prstGeom>
              <a:noFill/>
              <a:ln w="25400">
                <a:solidFill>
                  <a:srgbClr val="660033"/>
                </a:solidFill>
                <a:round/>
                <a:headEnd/>
                <a:tailEnd type="stealth" w="sm" len="lg"/>
              </a:ln>
            </p:spPr>
            <p:txBody>
              <a:bodyPr>
                <a:spAutoFit/>
              </a:bodyPr>
              <a:lstStyle/>
              <a:p>
                <a:endParaRPr lang="zh-CN" altLang="en-US"/>
              </a:p>
            </p:txBody>
          </p:sp>
          <p:sp>
            <p:nvSpPr>
              <p:cNvPr id="124962" name="Line 13"/>
              <p:cNvSpPr>
                <a:spLocks noChangeShapeType="1"/>
              </p:cNvSpPr>
              <p:nvPr/>
            </p:nvSpPr>
            <p:spPr bwMode="auto">
              <a:xfrm>
                <a:off x="1791" y="1706"/>
                <a:ext cx="0" cy="336"/>
              </a:xfrm>
              <a:prstGeom prst="line">
                <a:avLst/>
              </a:prstGeom>
              <a:noFill/>
              <a:ln w="25400">
                <a:solidFill>
                  <a:srgbClr val="660033"/>
                </a:solidFill>
                <a:round/>
                <a:headEnd/>
                <a:tailEnd type="stealth" w="sm" len="lg"/>
              </a:ln>
            </p:spPr>
            <p:txBody>
              <a:bodyPr>
                <a:spAutoFit/>
              </a:bodyPr>
              <a:lstStyle/>
              <a:p>
                <a:endParaRPr lang="zh-CN" altLang="en-US"/>
              </a:p>
            </p:txBody>
          </p:sp>
          <p:sp>
            <p:nvSpPr>
              <p:cNvPr id="124963" name="Line 14"/>
              <p:cNvSpPr>
                <a:spLocks noChangeShapeType="1"/>
              </p:cNvSpPr>
              <p:nvPr/>
            </p:nvSpPr>
            <p:spPr bwMode="auto">
              <a:xfrm rot="-5400000">
                <a:off x="984" y="994"/>
                <a:ext cx="0" cy="336"/>
              </a:xfrm>
              <a:prstGeom prst="line">
                <a:avLst/>
              </a:prstGeom>
              <a:noFill/>
              <a:ln w="25400">
                <a:solidFill>
                  <a:srgbClr val="660033"/>
                </a:solidFill>
                <a:round/>
                <a:headEnd/>
                <a:tailEnd type="stealth" w="sm" len="lg"/>
              </a:ln>
            </p:spPr>
            <p:txBody>
              <a:bodyPr>
                <a:spAutoFit/>
              </a:bodyPr>
              <a:lstStyle/>
              <a:p>
                <a:endParaRPr lang="zh-CN" altLang="en-US"/>
              </a:p>
            </p:txBody>
          </p:sp>
          <p:sp>
            <p:nvSpPr>
              <p:cNvPr id="124964" name="Text Box 15"/>
              <p:cNvSpPr txBox="1">
                <a:spLocks noChangeArrowheads="1"/>
              </p:cNvSpPr>
              <p:nvPr/>
            </p:nvSpPr>
            <p:spPr bwMode="auto">
              <a:xfrm>
                <a:off x="1791" y="527"/>
                <a:ext cx="239" cy="252"/>
              </a:xfrm>
              <a:prstGeom prst="rect">
                <a:avLst/>
              </a:prstGeom>
              <a:noFill/>
              <a:ln w="25400">
                <a:noFill/>
                <a:miter lim="800000"/>
                <a:headEnd/>
                <a:tailEnd type="none" w="sm" len="lg"/>
              </a:ln>
            </p:spPr>
            <p:txBody>
              <a:bodyPr wrap="none">
                <a:spAutoFit/>
              </a:bodyPr>
              <a:lstStyle/>
              <a:p>
                <a:pPr algn="ctr">
                  <a:spcBef>
                    <a:spcPct val="50000"/>
                  </a:spcBef>
                </a:pPr>
                <a:r>
                  <a:rPr lang="en-US" altLang="zh-CN" sz="2000" i="1">
                    <a:solidFill>
                      <a:srgbClr val="660066"/>
                    </a:solidFill>
                  </a:rPr>
                  <a:t>I</a:t>
                </a:r>
                <a:r>
                  <a:rPr lang="en-US" altLang="zh-CN" sz="2000" baseline="-25000">
                    <a:solidFill>
                      <a:srgbClr val="660066"/>
                    </a:solidFill>
                  </a:rPr>
                  <a:t>C</a:t>
                </a:r>
              </a:p>
            </p:txBody>
          </p:sp>
          <p:sp>
            <p:nvSpPr>
              <p:cNvPr id="124965" name="Text Box 16"/>
              <p:cNvSpPr txBox="1">
                <a:spLocks noChangeArrowheads="1"/>
              </p:cNvSpPr>
              <p:nvPr/>
            </p:nvSpPr>
            <p:spPr bwMode="auto">
              <a:xfrm>
                <a:off x="1791" y="1729"/>
                <a:ext cx="232" cy="252"/>
              </a:xfrm>
              <a:prstGeom prst="rect">
                <a:avLst/>
              </a:prstGeom>
              <a:noFill/>
              <a:ln w="25400">
                <a:noFill/>
                <a:miter lim="800000"/>
                <a:headEnd/>
                <a:tailEnd type="none" w="sm" len="lg"/>
              </a:ln>
            </p:spPr>
            <p:txBody>
              <a:bodyPr wrap="none">
                <a:spAutoFit/>
              </a:bodyPr>
              <a:lstStyle/>
              <a:p>
                <a:pPr algn="ctr">
                  <a:spcBef>
                    <a:spcPct val="50000"/>
                  </a:spcBef>
                </a:pPr>
                <a:r>
                  <a:rPr lang="en-US" altLang="zh-CN" sz="2000" i="1">
                    <a:solidFill>
                      <a:srgbClr val="660066"/>
                    </a:solidFill>
                  </a:rPr>
                  <a:t>I</a:t>
                </a:r>
                <a:r>
                  <a:rPr lang="en-US" altLang="zh-CN" sz="2000" baseline="-25000">
                    <a:solidFill>
                      <a:srgbClr val="660066"/>
                    </a:solidFill>
                  </a:rPr>
                  <a:t>E</a:t>
                </a:r>
              </a:p>
            </p:txBody>
          </p:sp>
          <p:sp>
            <p:nvSpPr>
              <p:cNvPr id="124966" name="Text Box 17"/>
              <p:cNvSpPr txBox="1">
                <a:spLocks noChangeArrowheads="1"/>
              </p:cNvSpPr>
              <p:nvPr/>
            </p:nvSpPr>
            <p:spPr bwMode="auto">
              <a:xfrm>
                <a:off x="907" y="822"/>
                <a:ext cx="239" cy="252"/>
              </a:xfrm>
              <a:prstGeom prst="rect">
                <a:avLst/>
              </a:prstGeom>
              <a:noFill/>
              <a:ln w="25400">
                <a:noFill/>
                <a:miter lim="800000"/>
                <a:headEnd/>
                <a:tailEnd type="none" w="sm" len="lg"/>
              </a:ln>
            </p:spPr>
            <p:txBody>
              <a:bodyPr wrap="none">
                <a:spAutoFit/>
              </a:bodyPr>
              <a:lstStyle/>
              <a:p>
                <a:pPr algn="ctr">
                  <a:spcBef>
                    <a:spcPct val="50000"/>
                  </a:spcBef>
                </a:pPr>
                <a:r>
                  <a:rPr lang="en-US" altLang="zh-CN" sz="2000" i="1">
                    <a:solidFill>
                      <a:srgbClr val="660066"/>
                    </a:solidFill>
                  </a:rPr>
                  <a:t>I</a:t>
                </a:r>
                <a:r>
                  <a:rPr lang="en-US" altLang="zh-CN" sz="2000" baseline="-25000">
                    <a:solidFill>
                      <a:srgbClr val="660066"/>
                    </a:solidFill>
                  </a:rPr>
                  <a:t>B</a:t>
                </a:r>
              </a:p>
            </p:txBody>
          </p:sp>
          <p:sp>
            <p:nvSpPr>
              <p:cNvPr id="124967" name="Text Box 18"/>
              <p:cNvSpPr txBox="1">
                <a:spLocks noChangeArrowheads="1"/>
              </p:cNvSpPr>
              <p:nvPr/>
            </p:nvSpPr>
            <p:spPr bwMode="auto">
              <a:xfrm>
                <a:off x="1593" y="959"/>
                <a:ext cx="404" cy="543"/>
              </a:xfrm>
              <a:prstGeom prst="rect">
                <a:avLst/>
              </a:prstGeom>
              <a:noFill/>
              <a:ln w="25400">
                <a:noFill/>
                <a:miter lim="800000"/>
                <a:headEnd/>
                <a:tailEnd type="none" w="sm" len="lg"/>
              </a:ln>
            </p:spPr>
            <p:txBody>
              <a:bodyPr>
                <a:spAutoFit/>
              </a:bodyPr>
              <a:lstStyle/>
              <a:p>
                <a:pPr algn="ctr">
                  <a:lnSpc>
                    <a:spcPct val="50000"/>
                  </a:lnSpc>
                  <a:spcBef>
                    <a:spcPct val="50000"/>
                  </a:spcBef>
                </a:pPr>
                <a:r>
                  <a:rPr lang="en-US" altLang="zh-CN" sz="2000">
                    <a:solidFill>
                      <a:srgbClr val="336600"/>
                    </a:solidFill>
                  </a:rPr>
                  <a:t>   </a:t>
                </a:r>
                <a:r>
                  <a:rPr lang="en-US" altLang="zh-CN" sz="2000">
                    <a:solidFill>
                      <a:srgbClr val="660066"/>
                    </a:solidFill>
                  </a:rPr>
                  <a:t>C</a:t>
                </a:r>
              </a:p>
              <a:p>
                <a:pPr algn="ctr">
                  <a:lnSpc>
                    <a:spcPct val="50000"/>
                  </a:lnSpc>
                  <a:spcBef>
                    <a:spcPct val="50000"/>
                  </a:spcBef>
                </a:pPr>
                <a:r>
                  <a:rPr lang="en-US" altLang="zh-CN" sz="2000"/>
                  <a:t>T</a:t>
                </a:r>
              </a:p>
              <a:p>
                <a:pPr algn="ctr">
                  <a:lnSpc>
                    <a:spcPct val="50000"/>
                  </a:lnSpc>
                  <a:spcBef>
                    <a:spcPct val="50000"/>
                  </a:spcBef>
                </a:pPr>
                <a:r>
                  <a:rPr lang="en-US" altLang="zh-CN" sz="2000"/>
                  <a:t>   </a:t>
                </a:r>
                <a:r>
                  <a:rPr lang="en-US" altLang="zh-CN" sz="2000">
                    <a:solidFill>
                      <a:srgbClr val="660066"/>
                    </a:solidFill>
                  </a:rPr>
                  <a:t>E</a:t>
                </a:r>
                <a:r>
                  <a:rPr lang="en-US" altLang="zh-CN" sz="2000"/>
                  <a:t> </a:t>
                </a:r>
              </a:p>
            </p:txBody>
          </p:sp>
          <p:sp>
            <p:nvSpPr>
              <p:cNvPr id="124968" name="Text Box 19"/>
              <p:cNvSpPr txBox="1">
                <a:spLocks noChangeArrowheads="1"/>
              </p:cNvSpPr>
              <p:nvPr/>
            </p:nvSpPr>
            <p:spPr bwMode="auto">
              <a:xfrm>
                <a:off x="1278" y="959"/>
                <a:ext cx="233" cy="252"/>
              </a:xfrm>
              <a:prstGeom prst="rect">
                <a:avLst/>
              </a:prstGeom>
              <a:noFill/>
              <a:ln w="25400">
                <a:noFill/>
                <a:miter lim="800000"/>
                <a:headEnd/>
                <a:tailEnd type="none" w="sm" len="lg"/>
              </a:ln>
            </p:spPr>
            <p:txBody>
              <a:bodyPr wrap="none">
                <a:spAutoFit/>
              </a:bodyPr>
              <a:lstStyle/>
              <a:p>
                <a:pPr algn="ctr">
                  <a:spcBef>
                    <a:spcPct val="50000"/>
                  </a:spcBef>
                </a:pPr>
                <a:r>
                  <a:rPr lang="en-US" altLang="zh-CN" sz="2000">
                    <a:solidFill>
                      <a:srgbClr val="660066"/>
                    </a:solidFill>
                  </a:rPr>
                  <a:t>B</a:t>
                </a:r>
              </a:p>
            </p:txBody>
          </p:sp>
          <p:sp>
            <p:nvSpPr>
              <p:cNvPr id="124969" name="Text Box 20"/>
              <p:cNvSpPr txBox="1">
                <a:spLocks noChangeArrowheads="1"/>
              </p:cNvSpPr>
              <p:nvPr/>
            </p:nvSpPr>
            <p:spPr bwMode="auto">
              <a:xfrm>
                <a:off x="1451" y="1593"/>
                <a:ext cx="278" cy="252"/>
              </a:xfrm>
              <a:prstGeom prst="rect">
                <a:avLst/>
              </a:prstGeom>
              <a:noFill/>
              <a:ln w="25400">
                <a:noFill/>
                <a:miter lim="800000"/>
                <a:headEnd/>
                <a:tailEnd type="none" w="sm" len="lg"/>
              </a:ln>
            </p:spPr>
            <p:txBody>
              <a:bodyPr wrap="none">
                <a:spAutoFit/>
              </a:bodyPr>
              <a:lstStyle/>
              <a:p>
                <a:pPr algn="ctr">
                  <a:spcBef>
                    <a:spcPct val="50000"/>
                  </a:spcBef>
                </a:pPr>
                <a:r>
                  <a:rPr lang="en-US" altLang="zh-CN" sz="2000">
                    <a:solidFill>
                      <a:srgbClr val="FF0000"/>
                    </a:solidFill>
                    <a:sym typeface="Webdings" pitchFamily="18" charset="2"/>
                  </a:rPr>
                  <a:t></a:t>
                </a:r>
                <a:endParaRPr lang="en-US" altLang="zh-CN" sz="2000">
                  <a:solidFill>
                    <a:srgbClr val="FF0000"/>
                  </a:solidFill>
                </a:endParaRPr>
              </a:p>
            </p:txBody>
          </p:sp>
          <p:sp>
            <p:nvSpPr>
              <p:cNvPr id="124970" name="Text Box 21"/>
              <p:cNvSpPr txBox="1">
                <a:spLocks noChangeArrowheads="1"/>
              </p:cNvSpPr>
              <p:nvPr/>
            </p:nvSpPr>
            <p:spPr bwMode="auto">
              <a:xfrm>
                <a:off x="1110" y="1166"/>
                <a:ext cx="241" cy="252"/>
              </a:xfrm>
              <a:prstGeom prst="rect">
                <a:avLst/>
              </a:prstGeom>
              <a:noFill/>
              <a:ln w="25400">
                <a:noFill/>
                <a:miter lim="800000"/>
                <a:headEnd/>
                <a:tailEnd type="none" w="sm" len="lg"/>
              </a:ln>
            </p:spPr>
            <p:txBody>
              <a:bodyPr wrap="none">
                <a:spAutoFit/>
              </a:bodyPr>
              <a:lstStyle/>
              <a:p>
                <a:pPr algn="ctr">
                  <a:spcBef>
                    <a:spcPct val="50000"/>
                  </a:spcBef>
                </a:pPr>
                <a:r>
                  <a:rPr lang="en-US" altLang="zh-CN" sz="2000">
                    <a:solidFill>
                      <a:srgbClr val="FF0000"/>
                    </a:solidFill>
                    <a:sym typeface="Symbol" pitchFamily="18" charset="2"/>
                  </a:rPr>
                  <a:t></a:t>
                </a:r>
                <a:endParaRPr lang="en-US" altLang="zh-CN" sz="2000">
                  <a:solidFill>
                    <a:srgbClr val="FF0000"/>
                  </a:solidFill>
                </a:endParaRPr>
              </a:p>
            </p:txBody>
          </p:sp>
          <p:sp>
            <p:nvSpPr>
              <p:cNvPr id="124971" name="Text Box 22"/>
              <p:cNvSpPr txBox="1">
                <a:spLocks noChangeArrowheads="1"/>
              </p:cNvSpPr>
              <p:nvPr/>
            </p:nvSpPr>
            <p:spPr bwMode="auto">
              <a:xfrm>
                <a:off x="1479" y="719"/>
                <a:ext cx="241" cy="252"/>
              </a:xfrm>
              <a:prstGeom prst="rect">
                <a:avLst/>
              </a:prstGeom>
              <a:noFill/>
              <a:ln w="25400">
                <a:noFill/>
                <a:miter lim="800000"/>
                <a:headEnd/>
                <a:tailEnd type="none" w="sm" len="lg"/>
              </a:ln>
            </p:spPr>
            <p:txBody>
              <a:bodyPr wrap="none">
                <a:spAutoFit/>
              </a:bodyPr>
              <a:lstStyle/>
              <a:p>
                <a:pPr algn="ctr">
                  <a:spcBef>
                    <a:spcPct val="50000"/>
                  </a:spcBef>
                </a:pPr>
                <a:r>
                  <a:rPr lang="en-US" altLang="zh-CN" sz="2000">
                    <a:solidFill>
                      <a:srgbClr val="0000FF"/>
                    </a:solidFill>
                    <a:sym typeface="Symbol" pitchFamily="18" charset="2"/>
                  </a:rPr>
                  <a:t></a:t>
                </a:r>
                <a:endParaRPr lang="en-US" altLang="zh-CN" sz="2000">
                  <a:solidFill>
                    <a:srgbClr val="0000FF"/>
                  </a:solidFill>
                </a:endParaRPr>
              </a:p>
            </p:txBody>
          </p:sp>
          <p:sp>
            <p:nvSpPr>
              <p:cNvPr id="124972" name="Text Box 23"/>
              <p:cNvSpPr txBox="1">
                <a:spLocks noChangeArrowheads="1"/>
              </p:cNvSpPr>
              <p:nvPr/>
            </p:nvSpPr>
            <p:spPr bwMode="auto">
              <a:xfrm>
                <a:off x="1095" y="938"/>
                <a:ext cx="278" cy="252"/>
              </a:xfrm>
              <a:prstGeom prst="rect">
                <a:avLst/>
              </a:prstGeom>
              <a:noFill/>
              <a:ln w="25400">
                <a:noFill/>
                <a:miter lim="800000"/>
                <a:headEnd/>
                <a:tailEnd type="none" w="sm" len="lg"/>
              </a:ln>
            </p:spPr>
            <p:txBody>
              <a:bodyPr wrap="none">
                <a:spAutoFit/>
              </a:bodyPr>
              <a:lstStyle/>
              <a:p>
                <a:pPr algn="ctr">
                  <a:spcBef>
                    <a:spcPct val="50000"/>
                  </a:spcBef>
                </a:pPr>
                <a:r>
                  <a:rPr lang="en-US" altLang="zh-CN" sz="2000">
                    <a:solidFill>
                      <a:srgbClr val="0000FF"/>
                    </a:solidFill>
                    <a:sym typeface="Webdings" pitchFamily="18" charset="2"/>
                  </a:rPr>
                  <a:t></a:t>
                </a:r>
                <a:endParaRPr lang="en-US" altLang="zh-CN" sz="2000">
                  <a:solidFill>
                    <a:srgbClr val="0000FF"/>
                  </a:solidFill>
                </a:endParaRPr>
              </a:p>
            </p:txBody>
          </p:sp>
          <p:sp>
            <p:nvSpPr>
              <p:cNvPr id="124973" name="Text Box 24"/>
              <p:cNvSpPr txBox="1">
                <a:spLocks noChangeArrowheads="1"/>
              </p:cNvSpPr>
              <p:nvPr/>
            </p:nvSpPr>
            <p:spPr bwMode="auto">
              <a:xfrm>
                <a:off x="1905" y="845"/>
                <a:ext cx="383" cy="931"/>
              </a:xfrm>
              <a:prstGeom prst="rect">
                <a:avLst/>
              </a:prstGeom>
              <a:noFill/>
              <a:ln w="25400">
                <a:noFill/>
                <a:miter lim="800000"/>
                <a:headEnd/>
                <a:tailEnd type="none" w="sm" len="lg"/>
              </a:ln>
            </p:spPr>
            <p:txBody>
              <a:bodyPr wrap="none">
                <a:spAutoFit/>
              </a:bodyPr>
              <a:lstStyle/>
              <a:p>
                <a:pPr algn="ctr"/>
                <a:r>
                  <a:rPr lang="en-US" altLang="zh-CN" sz="2000" i="1" dirty="0">
                    <a:solidFill>
                      <a:srgbClr val="660066"/>
                    </a:solidFill>
                  </a:rPr>
                  <a:t>+</a:t>
                </a:r>
              </a:p>
              <a:p>
                <a:pPr algn="ctr"/>
                <a:r>
                  <a:rPr lang="en-US" altLang="zh-CN" sz="2000" i="1" dirty="0" smtClean="0">
                    <a:solidFill>
                      <a:srgbClr val="660066"/>
                    </a:solidFill>
                  </a:rPr>
                  <a:t>V</a:t>
                </a:r>
                <a:r>
                  <a:rPr lang="en-US" altLang="zh-CN" sz="2000" baseline="-25000" dirty="0" smtClean="0">
                    <a:solidFill>
                      <a:srgbClr val="660066"/>
                    </a:solidFill>
                  </a:rPr>
                  <a:t>CE</a:t>
                </a:r>
                <a:endParaRPr lang="en-US" altLang="zh-CN" sz="2000" baseline="-25000" dirty="0">
                  <a:solidFill>
                    <a:srgbClr val="660066"/>
                  </a:solidFill>
                </a:endParaRPr>
              </a:p>
              <a:p>
                <a:pPr algn="ctr"/>
                <a:r>
                  <a:rPr lang="en-US" altLang="zh-CN" sz="2000" baseline="-25000" dirty="0">
                    <a:solidFill>
                      <a:srgbClr val="660066"/>
                    </a:solidFill>
                    <a:sym typeface="Symbol" pitchFamily="18" charset="2"/>
                  </a:rPr>
                  <a:t></a:t>
                </a:r>
                <a:endParaRPr lang="en-US" altLang="zh-CN" sz="2000" dirty="0">
                  <a:solidFill>
                    <a:srgbClr val="660066"/>
                  </a:solidFill>
                </a:endParaRPr>
              </a:p>
              <a:p>
                <a:pPr algn="ctr">
                  <a:spcBef>
                    <a:spcPct val="50000"/>
                  </a:spcBef>
                </a:pPr>
                <a:endParaRPr lang="en-US" altLang="zh-CN" sz="2000" dirty="0">
                  <a:solidFill>
                    <a:srgbClr val="336600"/>
                  </a:solidFill>
                </a:endParaRPr>
              </a:p>
            </p:txBody>
          </p:sp>
          <p:sp>
            <p:nvSpPr>
              <p:cNvPr id="124974" name="Text Box 25"/>
              <p:cNvSpPr txBox="1">
                <a:spLocks noChangeArrowheads="1"/>
              </p:cNvSpPr>
              <p:nvPr/>
            </p:nvSpPr>
            <p:spPr bwMode="auto">
              <a:xfrm>
                <a:off x="904" y="2069"/>
                <a:ext cx="1554" cy="291"/>
              </a:xfrm>
              <a:prstGeom prst="rect">
                <a:avLst/>
              </a:prstGeom>
              <a:noFill/>
              <a:ln w="25400">
                <a:noFill/>
                <a:miter lim="800000"/>
                <a:headEnd/>
                <a:tailEnd type="none" w="sm" len="lg"/>
              </a:ln>
            </p:spPr>
            <p:txBody>
              <a:bodyPr wrap="none">
                <a:spAutoFit/>
              </a:bodyPr>
              <a:lstStyle/>
              <a:p>
                <a:pPr algn="ctr">
                  <a:spcBef>
                    <a:spcPct val="50000"/>
                  </a:spcBef>
                </a:pPr>
                <a:r>
                  <a:rPr lang="en-US" altLang="zh-CN" sz="2400"/>
                  <a:t>NPN </a:t>
                </a:r>
                <a:r>
                  <a:rPr lang="zh-CN" altLang="en-US" sz="2400"/>
                  <a:t>型硅晶体管</a:t>
                </a:r>
              </a:p>
            </p:txBody>
          </p:sp>
        </p:grpSp>
      </p:grpSp>
      <p:grpSp>
        <p:nvGrpSpPr>
          <p:cNvPr id="6" name="Group 26"/>
          <p:cNvGrpSpPr>
            <a:grpSpLocks/>
          </p:cNvGrpSpPr>
          <p:nvPr/>
        </p:nvGrpSpPr>
        <p:grpSpPr bwMode="auto">
          <a:xfrm>
            <a:off x="4156075" y="1181100"/>
            <a:ext cx="3571875" cy="2962275"/>
            <a:chOff x="2304" y="2199"/>
            <a:chExt cx="2250" cy="1866"/>
          </a:xfrm>
        </p:grpSpPr>
        <p:sp>
          <p:nvSpPr>
            <p:cNvPr id="124935" name="Text Box 27"/>
            <p:cNvSpPr txBox="1">
              <a:spLocks noChangeArrowheads="1"/>
            </p:cNvSpPr>
            <p:nvPr/>
          </p:nvSpPr>
          <p:spPr bwMode="auto">
            <a:xfrm>
              <a:off x="2304" y="2937"/>
              <a:ext cx="1420" cy="688"/>
            </a:xfrm>
            <a:prstGeom prst="rect">
              <a:avLst/>
            </a:prstGeom>
            <a:noFill/>
            <a:ln w="25400">
              <a:noFill/>
              <a:miter lim="800000"/>
              <a:headEnd/>
              <a:tailEnd type="none" w="sm" len="lg"/>
            </a:ln>
          </p:spPr>
          <p:txBody>
            <a:bodyPr wrap="none">
              <a:spAutoFit/>
            </a:bodyPr>
            <a:lstStyle/>
            <a:p>
              <a:pPr algn="ctr">
                <a:lnSpc>
                  <a:spcPct val="75000"/>
                </a:lnSpc>
                <a:spcBef>
                  <a:spcPct val="50000"/>
                </a:spcBef>
              </a:pPr>
              <a:r>
                <a:rPr lang="en-US" altLang="zh-CN" sz="2000" i="1" dirty="0">
                  <a:solidFill>
                    <a:srgbClr val="CC0000"/>
                  </a:solidFill>
                </a:rPr>
                <a:t>+</a:t>
              </a:r>
            </a:p>
            <a:p>
              <a:pPr algn="ctr">
                <a:lnSpc>
                  <a:spcPct val="75000"/>
                </a:lnSpc>
                <a:spcBef>
                  <a:spcPct val="50000"/>
                </a:spcBef>
              </a:pPr>
              <a:r>
                <a:rPr lang="en-US" altLang="zh-CN" sz="2000" i="1" dirty="0">
                  <a:solidFill>
                    <a:srgbClr val="CC0000"/>
                  </a:solidFill>
                </a:rPr>
                <a:t>          </a:t>
              </a:r>
              <a:r>
                <a:rPr lang="en-US" altLang="zh-CN" sz="2000" i="1" dirty="0" smtClean="0">
                  <a:solidFill>
                    <a:srgbClr val="CC0000"/>
                  </a:solidFill>
                </a:rPr>
                <a:t>V</a:t>
              </a:r>
              <a:r>
                <a:rPr lang="en-US" altLang="zh-CN" sz="2000" baseline="-25000" dirty="0" smtClean="0">
                  <a:solidFill>
                    <a:srgbClr val="CC0000"/>
                  </a:solidFill>
                </a:rPr>
                <a:t>BE</a:t>
              </a:r>
              <a:endParaRPr lang="en-US" altLang="zh-CN" sz="2000" baseline="-25000" dirty="0">
                <a:solidFill>
                  <a:srgbClr val="CC0000"/>
                </a:solidFill>
              </a:endParaRPr>
            </a:p>
            <a:p>
              <a:pPr algn="ctr">
                <a:lnSpc>
                  <a:spcPct val="75000"/>
                </a:lnSpc>
                <a:spcBef>
                  <a:spcPct val="50000"/>
                </a:spcBef>
              </a:pPr>
              <a:r>
                <a:rPr lang="en-US" altLang="zh-CN" sz="2000" i="1" dirty="0">
                  <a:solidFill>
                    <a:srgbClr val="CC0000"/>
                  </a:solidFill>
                </a:rPr>
                <a:t>                           </a:t>
              </a:r>
              <a:r>
                <a:rPr lang="en-US" altLang="zh-CN" sz="2000" baseline="-25000" dirty="0">
                  <a:solidFill>
                    <a:srgbClr val="CC0000"/>
                  </a:solidFill>
                  <a:sym typeface="Symbol" pitchFamily="18" charset="2"/>
                </a:rPr>
                <a:t></a:t>
              </a:r>
              <a:r>
                <a:rPr lang="en-US" altLang="zh-CN" sz="2000" i="1" dirty="0">
                  <a:solidFill>
                    <a:srgbClr val="CC0000"/>
                  </a:solidFill>
                </a:rPr>
                <a:t> </a:t>
              </a:r>
            </a:p>
          </p:txBody>
        </p:sp>
        <p:grpSp>
          <p:nvGrpSpPr>
            <p:cNvPr id="7" name="Group 28"/>
            <p:cNvGrpSpPr>
              <a:grpSpLocks/>
            </p:cNvGrpSpPr>
            <p:nvPr/>
          </p:nvGrpSpPr>
          <p:grpSpPr bwMode="auto">
            <a:xfrm>
              <a:off x="2928" y="2211"/>
              <a:ext cx="879" cy="1470"/>
              <a:chOff x="2934" y="2169"/>
              <a:chExt cx="879" cy="1470"/>
            </a:xfrm>
          </p:grpSpPr>
          <p:grpSp>
            <p:nvGrpSpPr>
              <p:cNvPr id="8" name="Group 29"/>
              <p:cNvGrpSpPr>
                <a:grpSpLocks/>
              </p:cNvGrpSpPr>
              <p:nvPr/>
            </p:nvGrpSpPr>
            <p:grpSpPr bwMode="auto">
              <a:xfrm>
                <a:off x="3573" y="2736"/>
                <a:ext cx="240" cy="314"/>
                <a:chOff x="3573" y="2736"/>
                <a:chExt cx="240" cy="314"/>
              </a:xfrm>
            </p:grpSpPr>
            <p:sp>
              <p:nvSpPr>
                <p:cNvPr id="124955" name="Line 30"/>
                <p:cNvSpPr>
                  <a:spLocks noChangeShapeType="1"/>
                </p:cNvSpPr>
                <p:nvPr/>
              </p:nvSpPr>
              <p:spPr bwMode="auto">
                <a:xfrm>
                  <a:off x="3600" y="2738"/>
                  <a:ext cx="0" cy="288"/>
                </a:xfrm>
                <a:prstGeom prst="line">
                  <a:avLst/>
                </a:prstGeom>
                <a:noFill/>
                <a:ln w="38100">
                  <a:solidFill>
                    <a:schemeClr val="tx1"/>
                  </a:solidFill>
                  <a:round/>
                  <a:headEnd/>
                  <a:tailEnd type="none" w="sm" len="lg"/>
                </a:ln>
              </p:spPr>
              <p:txBody>
                <a:bodyPr wrap="none" anchor="ctr"/>
                <a:lstStyle/>
                <a:p>
                  <a:endParaRPr lang="zh-CN" altLang="en-US"/>
                </a:p>
              </p:txBody>
            </p:sp>
            <p:sp>
              <p:nvSpPr>
                <p:cNvPr id="124956" name="Line 31"/>
                <p:cNvSpPr>
                  <a:spLocks noChangeShapeType="1"/>
                </p:cNvSpPr>
                <p:nvPr/>
              </p:nvSpPr>
              <p:spPr bwMode="auto">
                <a:xfrm rot="21413552" flipV="1">
                  <a:off x="3600" y="2736"/>
                  <a:ext cx="209" cy="96"/>
                </a:xfrm>
                <a:prstGeom prst="line">
                  <a:avLst/>
                </a:prstGeom>
                <a:noFill/>
                <a:ln w="38100">
                  <a:solidFill>
                    <a:schemeClr val="tx1"/>
                  </a:solidFill>
                  <a:round/>
                  <a:headEnd/>
                  <a:tailEnd type="none" w="sm" len="lg"/>
                </a:ln>
              </p:spPr>
              <p:txBody>
                <a:bodyPr wrap="none" anchor="ctr"/>
                <a:lstStyle/>
                <a:p>
                  <a:endParaRPr lang="zh-CN" altLang="en-US"/>
                </a:p>
              </p:txBody>
            </p:sp>
            <p:sp>
              <p:nvSpPr>
                <p:cNvPr id="124957" name="Line 32"/>
                <p:cNvSpPr>
                  <a:spLocks noChangeShapeType="1"/>
                </p:cNvSpPr>
                <p:nvPr/>
              </p:nvSpPr>
              <p:spPr bwMode="auto">
                <a:xfrm>
                  <a:off x="3573" y="2906"/>
                  <a:ext cx="240" cy="144"/>
                </a:xfrm>
                <a:prstGeom prst="line">
                  <a:avLst/>
                </a:prstGeom>
                <a:noFill/>
                <a:ln w="38100">
                  <a:solidFill>
                    <a:schemeClr val="tx1"/>
                  </a:solidFill>
                  <a:round/>
                  <a:headEnd type="stealth" w="med" len="lg"/>
                  <a:tailEnd type="none" w="med" len="lg"/>
                </a:ln>
              </p:spPr>
              <p:txBody>
                <a:bodyPr wrap="none" anchor="ctr"/>
                <a:lstStyle/>
                <a:p>
                  <a:endParaRPr lang="zh-CN" altLang="en-US"/>
                </a:p>
              </p:txBody>
            </p:sp>
          </p:grpSp>
          <p:sp>
            <p:nvSpPr>
              <p:cNvPr id="124952" name="Line 33"/>
              <p:cNvSpPr>
                <a:spLocks noChangeShapeType="1"/>
              </p:cNvSpPr>
              <p:nvPr/>
            </p:nvSpPr>
            <p:spPr bwMode="auto">
              <a:xfrm>
                <a:off x="3801" y="2169"/>
                <a:ext cx="0" cy="576"/>
              </a:xfrm>
              <a:prstGeom prst="line">
                <a:avLst/>
              </a:prstGeom>
              <a:noFill/>
              <a:ln w="25400">
                <a:solidFill>
                  <a:schemeClr val="tx1"/>
                </a:solidFill>
                <a:round/>
                <a:headEnd/>
                <a:tailEnd/>
              </a:ln>
            </p:spPr>
            <p:txBody>
              <a:bodyPr>
                <a:spAutoFit/>
              </a:bodyPr>
              <a:lstStyle/>
              <a:p>
                <a:endParaRPr lang="zh-CN" altLang="en-US"/>
              </a:p>
            </p:txBody>
          </p:sp>
          <p:sp>
            <p:nvSpPr>
              <p:cNvPr id="124953" name="Line 34"/>
              <p:cNvSpPr>
                <a:spLocks noChangeShapeType="1"/>
              </p:cNvSpPr>
              <p:nvPr/>
            </p:nvSpPr>
            <p:spPr bwMode="auto">
              <a:xfrm>
                <a:off x="3810" y="3063"/>
                <a:ext cx="0" cy="576"/>
              </a:xfrm>
              <a:prstGeom prst="line">
                <a:avLst/>
              </a:prstGeom>
              <a:noFill/>
              <a:ln w="25400">
                <a:solidFill>
                  <a:schemeClr val="tx1"/>
                </a:solidFill>
                <a:round/>
                <a:headEnd/>
                <a:tailEnd/>
              </a:ln>
            </p:spPr>
            <p:txBody>
              <a:bodyPr>
                <a:spAutoFit/>
              </a:bodyPr>
              <a:lstStyle/>
              <a:p>
                <a:endParaRPr lang="zh-CN" altLang="en-US"/>
              </a:p>
            </p:txBody>
          </p:sp>
          <p:sp>
            <p:nvSpPr>
              <p:cNvPr id="124954" name="Line 35"/>
              <p:cNvSpPr>
                <a:spLocks noChangeShapeType="1"/>
              </p:cNvSpPr>
              <p:nvPr/>
            </p:nvSpPr>
            <p:spPr bwMode="auto">
              <a:xfrm flipH="1">
                <a:off x="2934" y="2880"/>
                <a:ext cx="672" cy="0"/>
              </a:xfrm>
              <a:prstGeom prst="line">
                <a:avLst/>
              </a:prstGeom>
              <a:noFill/>
              <a:ln w="25400">
                <a:solidFill>
                  <a:schemeClr val="tx1"/>
                </a:solidFill>
                <a:round/>
                <a:headEnd/>
                <a:tailEnd/>
              </a:ln>
            </p:spPr>
            <p:txBody>
              <a:bodyPr>
                <a:spAutoFit/>
              </a:bodyPr>
              <a:lstStyle/>
              <a:p>
                <a:endParaRPr lang="zh-CN" altLang="en-US"/>
              </a:p>
            </p:txBody>
          </p:sp>
        </p:grpSp>
        <p:sp>
          <p:nvSpPr>
            <p:cNvPr id="124937" name="Line 36"/>
            <p:cNvSpPr>
              <a:spLocks noChangeShapeType="1"/>
            </p:cNvSpPr>
            <p:nvPr/>
          </p:nvSpPr>
          <p:spPr bwMode="auto">
            <a:xfrm flipV="1">
              <a:off x="3879" y="3360"/>
              <a:ext cx="0" cy="336"/>
            </a:xfrm>
            <a:prstGeom prst="line">
              <a:avLst/>
            </a:prstGeom>
            <a:noFill/>
            <a:ln w="25400">
              <a:solidFill>
                <a:srgbClr val="CC0000"/>
              </a:solidFill>
              <a:round/>
              <a:headEnd/>
              <a:tailEnd type="stealth" w="sm" len="lg"/>
            </a:ln>
          </p:spPr>
          <p:txBody>
            <a:bodyPr>
              <a:spAutoFit/>
            </a:bodyPr>
            <a:lstStyle/>
            <a:p>
              <a:endParaRPr lang="zh-CN" altLang="en-US"/>
            </a:p>
          </p:txBody>
        </p:sp>
        <p:sp>
          <p:nvSpPr>
            <p:cNvPr id="124938" name="Line 37"/>
            <p:cNvSpPr>
              <a:spLocks noChangeShapeType="1"/>
            </p:cNvSpPr>
            <p:nvPr/>
          </p:nvSpPr>
          <p:spPr bwMode="auto">
            <a:xfrm flipV="1">
              <a:off x="3870" y="2199"/>
              <a:ext cx="0" cy="336"/>
            </a:xfrm>
            <a:prstGeom prst="line">
              <a:avLst/>
            </a:prstGeom>
            <a:noFill/>
            <a:ln w="25400">
              <a:solidFill>
                <a:srgbClr val="CC0000"/>
              </a:solidFill>
              <a:round/>
              <a:headEnd/>
              <a:tailEnd type="stealth" w="sm" len="lg"/>
            </a:ln>
          </p:spPr>
          <p:txBody>
            <a:bodyPr>
              <a:spAutoFit/>
            </a:bodyPr>
            <a:lstStyle/>
            <a:p>
              <a:endParaRPr lang="zh-CN" altLang="en-US"/>
            </a:p>
          </p:txBody>
        </p:sp>
        <p:sp>
          <p:nvSpPr>
            <p:cNvPr id="124939" name="Line 38"/>
            <p:cNvSpPr>
              <a:spLocks noChangeShapeType="1"/>
            </p:cNvSpPr>
            <p:nvPr/>
          </p:nvSpPr>
          <p:spPr bwMode="auto">
            <a:xfrm rot="5400000" flipH="1">
              <a:off x="3048" y="2682"/>
              <a:ext cx="0" cy="336"/>
            </a:xfrm>
            <a:prstGeom prst="line">
              <a:avLst/>
            </a:prstGeom>
            <a:noFill/>
            <a:ln w="25400">
              <a:solidFill>
                <a:srgbClr val="CC0000"/>
              </a:solidFill>
              <a:round/>
              <a:headEnd/>
              <a:tailEnd type="stealth" w="sm" len="lg"/>
            </a:ln>
          </p:spPr>
          <p:txBody>
            <a:bodyPr>
              <a:spAutoFit/>
            </a:bodyPr>
            <a:lstStyle/>
            <a:p>
              <a:endParaRPr lang="zh-CN" altLang="en-US"/>
            </a:p>
          </p:txBody>
        </p:sp>
        <p:sp>
          <p:nvSpPr>
            <p:cNvPr id="124940" name="Text Box 39"/>
            <p:cNvSpPr txBox="1">
              <a:spLocks noChangeArrowheads="1"/>
            </p:cNvSpPr>
            <p:nvPr/>
          </p:nvSpPr>
          <p:spPr bwMode="auto">
            <a:xfrm>
              <a:off x="2931" y="2544"/>
              <a:ext cx="239" cy="252"/>
            </a:xfrm>
            <a:prstGeom prst="rect">
              <a:avLst/>
            </a:prstGeom>
            <a:noFill/>
            <a:ln w="25400">
              <a:noFill/>
              <a:miter lim="800000"/>
              <a:headEnd/>
              <a:tailEnd type="none" w="sm" len="lg"/>
            </a:ln>
          </p:spPr>
          <p:txBody>
            <a:bodyPr wrap="none">
              <a:spAutoFit/>
            </a:bodyPr>
            <a:lstStyle/>
            <a:p>
              <a:pPr algn="ctr">
                <a:spcBef>
                  <a:spcPct val="50000"/>
                </a:spcBef>
              </a:pPr>
              <a:r>
                <a:rPr lang="en-US" altLang="zh-CN" sz="2000" i="1">
                  <a:solidFill>
                    <a:srgbClr val="CC0000"/>
                  </a:solidFill>
                </a:rPr>
                <a:t>I</a:t>
              </a:r>
              <a:r>
                <a:rPr lang="en-US" altLang="zh-CN" sz="2000" baseline="-25000">
                  <a:solidFill>
                    <a:srgbClr val="CC0000"/>
                  </a:solidFill>
                </a:rPr>
                <a:t>B</a:t>
              </a:r>
            </a:p>
          </p:txBody>
        </p:sp>
        <p:sp>
          <p:nvSpPr>
            <p:cNvPr id="124941" name="Text Box 40"/>
            <p:cNvSpPr txBox="1">
              <a:spLocks noChangeArrowheads="1"/>
            </p:cNvSpPr>
            <p:nvPr/>
          </p:nvSpPr>
          <p:spPr bwMode="auto">
            <a:xfrm>
              <a:off x="3878" y="3399"/>
              <a:ext cx="232" cy="252"/>
            </a:xfrm>
            <a:prstGeom prst="rect">
              <a:avLst/>
            </a:prstGeom>
            <a:noFill/>
            <a:ln w="25400">
              <a:noFill/>
              <a:miter lim="800000"/>
              <a:headEnd/>
              <a:tailEnd type="none" w="sm" len="lg"/>
            </a:ln>
          </p:spPr>
          <p:txBody>
            <a:bodyPr wrap="none">
              <a:spAutoFit/>
            </a:bodyPr>
            <a:lstStyle/>
            <a:p>
              <a:pPr algn="ctr">
                <a:spcBef>
                  <a:spcPct val="50000"/>
                </a:spcBef>
              </a:pPr>
              <a:r>
                <a:rPr lang="en-US" altLang="zh-CN" sz="2000" i="1">
                  <a:solidFill>
                    <a:srgbClr val="CC0000"/>
                  </a:solidFill>
                </a:rPr>
                <a:t>I</a:t>
              </a:r>
              <a:r>
                <a:rPr lang="en-US" altLang="zh-CN" sz="2000" baseline="-25000">
                  <a:solidFill>
                    <a:srgbClr val="CC0000"/>
                  </a:solidFill>
                </a:rPr>
                <a:t>E</a:t>
              </a:r>
            </a:p>
          </p:txBody>
        </p:sp>
        <p:sp>
          <p:nvSpPr>
            <p:cNvPr id="124942" name="Text Box 41"/>
            <p:cNvSpPr txBox="1">
              <a:spLocks noChangeArrowheads="1"/>
            </p:cNvSpPr>
            <p:nvPr/>
          </p:nvSpPr>
          <p:spPr bwMode="auto">
            <a:xfrm>
              <a:off x="3870" y="2238"/>
              <a:ext cx="239" cy="252"/>
            </a:xfrm>
            <a:prstGeom prst="rect">
              <a:avLst/>
            </a:prstGeom>
            <a:noFill/>
            <a:ln w="25400">
              <a:noFill/>
              <a:miter lim="800000"/>
              <a:headEnd/>
              <a:tailEnd type="none" w="sm" len="lg"/>
            </a:ln>
          </p:spPr>
          <p:txBody>
            <a:bodyPr wrap="none">
              <a:spAutoFit/>
            </a:bodyPr>
            <a:lstStyle/>
            <a:p>
              <a:pPr algn="ctr">
                <a:spcBef>
                  <a:spcPct val="50000"/>
                </a:spcBef>
              </a:pPr>
              <a:r>
                <a:rPr lang="en-US" altLang="zh-CN" sz="2000" i="1">
                  <a:solidFill>
                    <a:srgbClr val="CC0000"/>
                  </a:solidFill>
                </a:rPr>
                <a:t>I</a:t>
              </a:r>
              <a:r>
                <a:rPr lang="en-US" altLang="zh-CN" sz="2000" baseline="-25000">
                  <a:solidFill>
                    <a:srgbClr val="CC0000"/>
                  </a:solidFill>
                </a:rPr>
                <a:t>C</a:t>
              </a:r>
            </a:p>
          </p:txBody>
        </p:sp>
        <p:sp>
          <p:nvSpPr>
            <p:cNvPr id="124943" name="Text Box 42"/>
            <p:cNvSpPr txBox="1">
              <a:spLocks noChangeArrowheads="1"/>
            </p:cNvSpPr>
            <p:nvPr/>
          </p:nvSpPr>
          <p:spPr bwMode="auto">
            <a:xfrm>
              <a:off x="3663" y="2625"/>
              <a:ext cx="404" cy="543"/>
            </a:xfrm>
            <a:prstGeom prst="rect">
              <a:avLst/>
            </a:prstGeom>
            <a:noFill/>
            <a:ln w="25400">
              <a:noFill/>
              <a:miter lim="800000"/>
              <a:headEnd/>
              <a:tailEnd type="none" w="sm" len="lg"/>
            </a:ln>
          </p:spPr>
          <p:txBody>
            <a:bodyPr>
              <a:spAutoFit/>
            </a:bodyPr>
            <a:lstStyle/>
            <a:p>
              <a:pPr algn="ctr">
                <a:lnSpc>
                  <a:spcPct val="50000"/>
                </a:lnSpc>
                <a:spcBef>
                  <a:spcPct val="50000"/>
                </a:spcBef>
              </a:pPr>
              <a:r>
                <a:rPr lang="en-US" altLang="zh-CN" sz="2000">
                  <a:solidFill>
                    <a:srgbClr val="CC0000"/>
                  </a:solidFill>
                </a:rPr>
                <a:t>   C</a:t>
              </a:r>
            </a:p>
            <a:p>
              <a:pPr algn="ctr">
                <a:lnSpc>
                  <a:spcPct val="50000"/>
                </a:lnSpc>
                <a:spcBef>
                  <a:spcPct val="50000"/>
                </a:spcBef>
              </a:pPr>
              <a:r>
                <a:rPr lang="en-US" altLang="zh-CN" sz="2000"/>
                <a:t>T</a:t>
              </a:r>
            </a:p>
            <a:p>
              <a:pPr algn="ctr">
                <a:lnSpc>
                  <a:spcPct val="50000"/>
                </a:lnSpc>
                <a:spcBef>
                  <a:spcPct val="50000"/>
                </a:spcBef>
              </a:pPr>
              <a:r>
                <a:rPr lang="en-US" altLang="zh-CN" sz="2000">
                  <a:solidFill>
                    <a:srgbClr val="CC0000"/>
                  </a:solidFill>
                </a:rPr>
                <a:t>   E</a:t>
              </a:r>
            </a:p>
          </p:txBody>
        </p:sp>
        <p:sp>
          <p:nvSpPr>
            <p:cNvPr id="124944" name="Text Box 43"/>
            <p:cNvSpPr txBox="1">
              <a:spLocks noChangeArrowheads="1"/>
            </p:cNvSpPr>
            <p:nvPr/>
          </p:nvSpPr>
          <p:spPr bwMode="auto">
            <a:xfrm>
              <a:off x="3357" y="2688"/>
              <a:ext cx="233" cy="252"/>
            </a:xfrm>
            <a:prstGeom prst="rect">
              <a:avLst/>
            </a:prstGeom>
            <a:noFill/>
            <a:ln w="25400">
              <a:noFill/>
              <a:miter lim="800000"/>
              <a:headEnd/>
              <a:tailEnd type="none" w="sm" len="lg"/>
            </a:ln>
          </p:spPr>
          <p:txBody>
            <a:bodyPr wrap="none">
              <a:spAutoFit/>
            </a:bodyPr>
            <a:lstStyle/>
            <a:p>
              <a:pPr algn="ctr">
                <a:spcBef>
                  <a:spcPct val="50000"/>
                </a:spcBef>
              </a:pPr>
              <a:r>
                <a:rPr lang="en-US" altLang="zh-CN" sz="2000">
                  <a:solidFill>
                    <a:srgbClr val="CC0000"/>
                  </a:solidFill>
                </a:rPr>
                <a:t>B</a:t>
              </a:r>
            </a:p>
          </p:txBody>
        </p:sp>
        <p:sp>
          <p:nvSpPr>
            <p:cNvPr id="124945" name="Text Box 44"/>
            <p:cNvSpPr txBox="1">
              <a:spLocks noChangeArrowheads="1"/>
            </p:cNvSpPr>
            <p:nvPr/>
          </p:nvSpPr>
          <p:spPr bwMode="auto">
            <a:xfrm>
              <a:off x="3552" y="3264"/>
              <a:ext cx="241" cy="252"/>
            </a:xfrm>
            <a:prstGeom prst="rect">
              <a:avLst/>
            </a:prstGeom>
            <a:noFill/>
            <a:ln w="25400">
              <a:noFill/>
              <a:miter lim="800000"/>
              <a:headEnd/>
              <a:tailEnd type="none" w="sm" len="lg"/>
            </a:ln>
          </p:spPr>
          <p:txBody>
            <a:bodyPr wrap="none">
              <a:spAutoFit/>
            </a:bodyPr>
            <a:lstStyle/>
            <a:p>
              <a:pPr algn="ctr">
                <a:spcBef>
                  <a:spcPct val="50000"/>
                </a:spcBef>
              </a:pPr>
              <a:r>
                <a:rPr lang="en-US" altLang="zh-CN" sz="2000">
                  <a:solidFill>
                    <a:srgbClr val="FF0000"/>
                  </a:solidFill>
                  <a:sym typeface="Symbol" pitchFamily="18" charset="2"/>
                </a:rPr>
                <a:t></a:t>
              </a:r>
              <a:endParaRPr lang="en-US" altLang="zh-CN" sz="2000">
                <a:solidFill>
                  <a:srgbClr val="FF0000"/>
                </a:solidFill>
              </a:endParaRPr>
            </a:p>
          </p:txBody>
        </p:sp>
        <p:sp>
          <p:nvSpPr>
            <p:cNvPr id="124946" name="Text Box 45"/>
            <p:cNvSpPr txBox="1">
              <a:spLocks noChangeArrowheads="1"/>
            </p:cNvSpPr>
            <p:nvPr/>
          </p:nvSpPr>
          <p:spPr bwMode="auto">
            <a:xfrm>
              <a:off x="3189" y="2652"/>
              <a:ext cx="241" cy="252"/>
            </a:xfrm>
            <a:prstGeom prst="rect">
              <a:avLst/>
            </a:prstGeom>
            <a:noFill/>
            <a:ln w="25400">
              <a:noFill/>
              <a:miter lim="800000"/>
              <a:headEnd/>
              <a:tailEnd type="none" w="sm" len="lg"/>
            </a:ln>
          </p:spPr>
          <p:txBody>
            <a:bodyPr wrap="none">
              <a:spAutoFit/>
            </a:bodyPr>
            <a:lstStyle/>
            <a:p>
              <a:pPr algn="ctr">
                <a:spcBef>
                  <a:spcPct val="50000"/>
                </a:spcBef>
              </a:pPr>
              <a:r>
                <a:rPr lang="en-US" altLang="zh-CN" sz="2000">
                  <a:solidFill>
                    <a:srgbClr val="0000FF"/>
                  </a:solidFill>
                  <a:sym typeface="Symbol" pitchFamily="18" charset="2"/>
                </a:rPr>
                <a:t></a:t>
              </a:r>
              <a:endParaRPr lang="en-US" altLang="zh-CN" sz="2000">
                <a:solidFill>
                  <a:srgbClr val="0000FF"/>
                </a:solidFill>
              </a:endParaRPr>
            </a:p>
          </p:txBody>
        </p:sp>
        <p:sp>
          <p:nvSpPr>
            <p:cNvPr id="124947" name="Text Box 46"/>
            <p:cNvSpPr txBox="1">
              <a:spLocks noChangeArrowheads="1"/>
            </p:cNvSpPr>
            <p:nvPr/>
          </p:nvSpPr>
          <p:spPr bwMode="auto">
            <a:xfrm>
              <a:off x="3180" y="2874"/>
              <a:ext cx="278" cy="252"/>
            </a:xfrm>
            <a:prstGeom prst="rect">
              <a:avLst/>
            </a:prstGeom>
            <a:noFill/>
            <a:ln w="25400">
              <a:noFill/>
              <a:miter lim="800000"/>
              <a:headEnd/>
              <a:tailEnd type="none" w="sm" len="lg"/>
            </a:ln>
          </p:spPr>
          <p:txBody>
            <a:bodyPr wrap="none">
              <a:spAutoFit/>
            </a:bodyPr>
            <a:lstStyle/>
            <a:p>
              <a:pPr algn="ctr">
                <a:spcBef>
                  <a:spcPct val="50000"/>
                </a:spcBef>
              </a:pPr>
              <a:r>
                <a:rPr lang="en-US" altLang="zh-CN" sz="2000">
                  <a:solidFill>
                    <a:srgbClr val="FF0000"/>
                  </a:solidFill>
                  <a:sym typeface="Webdings" pitchFamily="18" charset="2"/>
                </a:rPr>
                <a:t></a:t>
              </a:r>
              <a:endParaRPr lang="en-US" altLang="zh-CN" sz="2000">
                <a:solidFill>
                  <a:srgbClr val="FF0000"/>
                </a:solidFill>
              </a:endParaRPr>
            </a:p>
          </p:txBody>
        </p:sp>
        <p:sp>
          <p:nvSpPr>
            <p:cNvPr id="124948" name="Text Box 47"/>
            <p:cNvSpPr txBox="1">
              <a:spLocks noChangeArrowheads="1"/>
            </p:cNvSpPr>
            <p:nvPr/>
          </p:nvSpPr>
          <p:spPr bwMode="auto">
            <a:xfrm>
              <a:off x="3522" y="2346"/>
              <a:ext cx="278" cy="252"/>
            </a:xfrm>
            <a:prstGeom prst="rect">
              <a:avLst/>
            </a:prstGeom>
            <a:noFill/>
            <a:ln w="25400">
              <a:noFill/>
              <a:miter lim="800000"/>
              <a:headEnd/>
              <a:tailEnd type="none" w="sm" len="lg"/>
            </a:ln>
          </p:spPr>
          <p:txBody>
            <a:bodyPr wrap="none">
              <a:spAutoFit/>
            </a:bodyPr>
            <a:lstStyle/>
            <a:p>
              <a:pPr algn="ctr">
                <a:spcBef>
                  <a:spcPct val="50000"/>
                </a:spcBef>
              </a:pPr>
              <a:r>
                <a:rPr lang="en-US" altLang="zh-CN" sz="2000">
                  <a:solidFill>
                    <a:schemeClr val="accent2"/>
                  </a:solidFill>
                  <a:sym typeface="Webdings" pitchFamily="18" charset="2"/>
                </a:rPr>
                <a:t></a:t>
              </a:r>
              <a:endParaRPr lang="en-US" altLang="zh-CN" sz="2000">
                <a:solidFill>
                  <a:schemeClr val="accent2"/>
                </a:solidFill>
              </a:endParaRPr>
            </a:p>
          </p:txBody>
        </p:sp>
        <p:sp>
          <p:nvSpPr>
            <p:cNvPr id="124949" name="Text Box 48"/>
            <p:cNvSpPr txBox="1">
              <a:spLocks noChangeArrowheads="1"/>
            </p:cNvSpPr>
            <p:nvPr/>
          </p:nvSpPr>
          <p:spPr bwMode="auto">
            <a:xfrm>
              <a:off x="4014" y="2502"/>
              <a:ext cx="383" cy="931"/>
            </a:xfrm>
            <a:prstGeom prst="rect">
              <a:avLst/>
            </a:prstGeom>
            <a:noFill/>
            <a:ln w="25400">
              <a:noFill/>
              <a:miter lim="800000"/>
              <a:headEnd/>
              <a:tailEnd type="none" w="sm" len="lg"/>
            </a:ln>
          </p:spPr>
          <p:txBody>
            <a:bodyPr wrap="none">
              <a:spAutoFit/>
            </a:bodyPr>
            <a:lstStyle/>
            <a:p>
              <a:pPr algn="ctr"/>
              <a:r>
                <a:rPr lang="en-US" altLang="zh-CN" sz="2000" i="1" dirty="0">
                  <a:solidFill>
                    <a:srgbClr val="CC0000"/>
                  </a:solidFill>
                </a:rPr>
                <a:t>+</a:t>
              </a:r>
            </a:p>
            <a:p>
              <a:pPr algn="ctr"/>
              <a:r>
                <a:rPr lang="en-US" altLang="zh-CN" sz="2000" i="1" dirty="0" smtClean="0">
                  <a:solidFill>
                    <a:srgbClr val="CC0000"/>
                  </a:solidFill>
                </a:rPr>
                <a:t>V</a:t>
              </a:r>
              <a:r>
                <a:rPr lang="en-US" altLang="zh-CN" sz="2000" baseline="-25000" dirty="0" smtClean="0">
                  <a:solidFill>
                    <a:srgbClr val="CC0000"/>
                  </a:solidFill>
                </a:rPr>
                <a:t>CE</a:t>
              </a:r>
              <a:endParaRPr lang="en-US" altLang="zh-CN" sz="2000" baseline="-25000" dirty="0">
                <a:solidFill>
                  <a:srgbClr val="CC0000"/>
                </a:solidFill>
              </a:endParaRPr>
            </a:p>
            <a:p>
              <a:pPr algn="ctr"/>
              <a:r>
                <a:rPr lang="en-US" altLang="zh-CN" sz="2000" baseline="-25000" dirty="0">
                  <a:solidFill>
                    <a:srgbClr val="CC0000"/>
                  </a:solidFill>
                  <a:sym typeface="Symbol" pitchFamily="18" charset="2"/>
                </a:rPr>
                <a:t></a:t>
              </a:r>
              <a:endParaRPr lang="en-US" altLang="zh-CN" sz="2000" dirty="0">
                <a:solidFill>
                  <a:srgbClr val="CC0000"/>
                </a:solidFill>
              </a:endParaRPr>
            </a:p>
            <a:p>
              <a:pPr algn="ctr">
                <a:spcBef>
                  <a:spcPct val="50000"/>
                </a:spcBef>
              </a:pPr>
              <a:endParaRPr lang="en-US" altLang="zh-CN" sz="2000" dirty="0">
                <a:solidFill>
                  <a:srgbClr val="CC0000"/>
                </a:solidFill>
              </a:endParaRPr>
            </a:p>
          </p:txBody>
        </p:sp>
        <p:sp>
          <p:nvSpPr>
            <p:cNvPr id="124950" name="Text Box 49"/>
            <p:cNvSpPr txBox="1">
              <a:spLocks noChangeArrowheads="1"/>
            </p:cNvSpPr>
            <p:nvPr/>
          </p:nvSpPr>
          <p:spPr bwMode="auto">
            <a:xfrm>
              <a:off x="3014" y="3774"/>
              <a:ext cx="1540" cy="291"/>
            </a:xfrm>
            <a:prstGeom prst="rect">
              <a:avLst/>
            </a:prstGeom>
            <a:noFill/>
            <a:ln w="25400">
              <a:noFill/>
              <a:miter lim="800000"/>
              <a:headEnd/>
              <a:tailEnd type="none" w="sm" len="lg"/>
            </a:ln>
          </p:spPr>
          <p:txBody>
            <a:bodyPr wrap="none">
              <a:spAutoFit/>
            </a:bodyPr>
            <a:lstStyle/>
            <a:p>
              <a:pPr algn="ctr">
                <a:spcBef>
                  <a:spcPct val="50000"/>
                </a:spcBef>
              </a:pPr>
              <a:r>
                <a:rPr lang="en-US" altLang="zh-CN" sz="2400"/>
                <a:t>PNP </a:t>
              </a:r>
              <a:r>
                <a:rPr lang="zh-CN" altLang="en-US" sz="2400"/>
                <a:t>型锗晶体管</a:t>
              </a:r>
            </a:p>
          </p:txBody>
        </p:sp>
      </p:grpSp>
      <p:sp>
        <p:nvSpPr>
          <p:cNvPr id="348210" name="Text Box 50"/>
          <p:cNvSpPr txBox="1">
            <a:spLocks noChangeArrowheads="1"/>
          </p:cNvSpPr>
          <p:nvPr/>
        </p:nvSpPr>
        <p:spPr bwMode="auto">
          <a:xfrm>
            <a:off x="234950" y="4645025"/>
            <a:ext cx="4267200" cy="1562100"/>
          </a:xfrm>
          <a:prstGeom prst="rect">
            <a:avLst/>
          </a:prstGeom>
          <a:noFill/>
          <a:ln w="9525">
            <a:solidFill>
              <a:srgbClr val="336600"/>
            </a:solidFill>
            <a:miter lim="800000"/>
            <a:headEnd/>
            <a:tailEnd/>
          </a:ln>
        </p:spPr>
        <p:txBody>
          <a:bodyPr anchor="ctr">
            <a:spAutoFit/>
          </a:bodyPr>
          <a:lstStyle/>
          <a:p>
            <a:pPr algn="ctr"/>
            <a:r>
              <a:rPr lang="zh-CN" altLang="en-US" sz="2400" dirty="0"/>
              <a:t>对于 </a:t>
            </a:r>
            <a:r>
              <a:rPr lang="en-US" altLang="zh-CN" sz="2400" dirty="0"/>
              <a:t>NPN </a:t>
            </a:r>
            <a:r>
              <a:rPr lang="zh-CN" altLang="en-US" sz="2400" dirty="0"/>
              <a:t>型三极管应满足</a:t>
            </a:r>
            <a:r>
              <a:rPr lang="en-US" altLang="zh-CN" sz="2400" dirty="0"/>
              <a:t>:           </a:t>
            </a:r>
          </a:p>
          <a:p>
            <a:pPr algn="ctr"/>
            <a:r>
              <a:rPr lang="en-US" altLang="zh-CN" sz="2400" i="1" dirty="0" smtClean="0"/>
              <a:t>V</a:t>
            </a:r>
            <a:r>
              <a:rPr lang="en-US" altLang="zh-CN" sz="2400" baseline="-25000" dirty="0" smtClean="0"/>
              <a:t>BE</a:t>
            </a:r>
            <a:r>
              <a:rPr lang="en-US" altLang="zh-CN" sz="2400" i="1" dirty="0" smtClean="0"/>
              <a:t> </a:t>
            </a:r>
            <a:r>
              <a:rPr lang="en-US" altLang="zh-CN" sz="2400" dirty="0" smtClean="0"/>
              <a:t> </a:t>
            </a:r>
            <a:r>
              <a:rPr lang="en-US" altLang="zh-CN" sz="2400" dirty="0"/>
              <a:t>&gt; 0</a:t>
            </a:r>
          </a:p>
          <a:p>
            <a:pPr algn="ctr"/>
            <a:r>
              <a:rPr lang="en-US" altLang="zh-CN" sz="2400" i="1" dirty="0" smtClean="0"/>
              <a:t>V</a:t>
            </a:r>
            <a:r>
              <a:rPr lang="en-US" altLang="zh-CN" sz="2400" baseline="-25000" dirty="0" smtClean="0"/>
              <a:t>BC</a:t>
            </a:r>
            <a:r>
              <a:rPr lang="en-US" altLang="zh-CN" sz="2400" i="1" dirty="0" smtClean="0"/>
              <a:t> </a:t>
            </a:r>
            <a:r>
              <a:rPr lang="en-US" altLang="zh-CN" sz="2400" dirty="0" smtClean="0"/>
              <a:t> </a:t>
            </a:r>
            <a:r>
              <a:rPr lang="en-US" altLang="zh-CN" sz="2400" dirty="0"/>
              <a:t>&lt; 0</a:t>
            </a:r>
          </a:p>
          <a:p>
            <a:pPr algn="ctr"/>
            <a:r>
              <a:rPr lang="zh-CN" altLang="en-US" sz="2400" dirty="0"/>
              <a:t>即 </a:t>
            </a:r>
            <a:r>
              <a:rPr lang="en-US" altLang="zh-CN" sz="2400" i="1" dirty="0"/>
              <a:t>V</a:t>
            </a:r>
            <a:r>
              <a:rPr lang="en-US" altLang="zh-CN" sz="2400" baseline="-25000" dirty="0"/>
              <a:t>C</a:t>
            </a:r>
            <a:r>
              <a:rPr lang="en-US" altLang="zh-CN" sz="2400" dirty="0"/>
              <a:t> &gt; </a:t>
            </a:r>
            <a:r>
              <a:rPr lang="en-US" altLang="zh-CN" sz="2400" i="1" dirty="0"/>
              <a:t>V</a:t>
            </a:r>
            <a:r>
              <a:rPr lang="en-US" altLang="zh-CN" sz="2400" baseline="-25000" dirty="0"/>
              <a:t>B </a:t>
            </a:r>
            <a:r>
              <a:rPr lang="en-US" altLang="zh-CN" sz="2400" dirty="0"/>
              <a:t>&gt; </a:t>
            </a:r>
            <a:r>
              <a:rPr lang="en-US" altLang="zh-CN" sz="2400" i="1" dirty="0"/>
              <a:t>V</a:t>
            </a:r>
            <a:r>
              <a:rPr lang="en-US" altLang="zh-CN" sz="2400" baseline="-25000" dirty="0"/>
              <a:t>E</a:t>
            </a:r>
            <a:endParaRPr lang="en-US" altLang="zh-CN" sz="2400" dirty="0"/>
          </a:p>
        </p:txBody>
      </p:sp>
      <p:sp>
        <p:nvSpPr>
          <p:cNvPr id="348211" name="Text Box 51"/>
          <p:cNvSpPr txBox="1">
            <a:spLocks noChangeArrowheads="1"/>
          </p:cNvSpPr>
          <p:nvPr/>
        </p:nvSpPr>
        <p:spPr bwMode="auto">
          <a:xfrm>
            <a:off x="4743450" y="4616450"/>
            <a:ext cx="4035425" cy="1562100"/>
          </a:xfrm>
          <a:prstGeom prst="rect">
            <a:avLst/>
          </a:prstGeom>
          <a:noFill/>
          <a:ln w="9525">
            <a:solidFill>
              <a:srgbClr val="CC0000"/>
            </a:solidFill>
            <a:miter lim="800000"/>
            <a:headEnd/>
            <a:tailEnd/>
          </a:ln>
        </p:spPr>
        <p:txBody>
          <a:bodyPr anchor="ctr">
            <a:spAutoFit/>
          </a:bodyPr>
          <a:lstStyle/>
          <a:p>
            <a:pPr algn="ctr"/>
            <a:r>
              <a:rPr lang="zh-CN" altLang="en-US" sz="2400" dirty="0"/>
              <a:t>对于 </a:t>
            </a:r>
            <a:r>
              <a:rPr lang="en-US" altLang="zh-CN" sz="2400" dirty="0"/>
              <a:t>PNP </a:t>
            </a:r>
            <a:r>
              <a:rPr lang="zh-CN" altLang="en-US" sz="2400" dirty="0"/>
              <a:t>型三极管应满足</a:t>
            </a:r>
            <a:r>
              <a:rPr lang="en-US" altLang="zh-CN" sz="2400" dirty="0"/>
              <a:t>:           </a:t>
            </a:r>
          </a:p>
          <a:p>
            <a:pPr algn="ctr"/>
            <a:r>
              <a:rPr lang="en-US" altLang="zh-CN" sz="2400" i="1" dirty="0" smtClean="0"/>
              <a:t>V</a:t>
            </a:r>
            <a:r>
              <a:rPr lang="en-US" altLang="zh-CN" sz="2400" baseline="-25000" dirty="0" smtClean="0"/>
              <a:t>EB </a:t>
            </a:r>
            <a:r>
              <a:rPr lang="en-US" altLang="zh-CN" sz="2400" dirty="0"/>
              <a:t>&gt; 0</a:t>
            </a:r>
          </a:p>
          <a:p>
            <a:pPr algn="ctr"/>
            <a:r>
              <a:rPr lang="en-US" altLang="zh-CN" sz="2400" i="1" dirty="0" smtClean="0"/>
              <a:t>V</a:t>
            </a:r>
            <a:r>
              <a:rPr lang="en-US" altLang="zh-CN" sz="2400" baseline="-25000" dirty="0" smtClean="0"/>
              <a:t>CB</a:t>
            </a:r>
            <a:r>
              <a:rPr lang="en-US" altLang="zh-CN" sz="2400" dirty="0" smtClean="0"/>
              <a:t> </a:t>
            </a:r>
            <a:r>
              <a:rPr lang="en-US" altLang="zh-CN" sz="2400" dirty="0"/>
              <a:t>&lt; 0</a:t>
            </a:r>
          </a:p>
          <a:p>
            <a:pPr algn="ctr"/>
            <a:r>
              <a:rPr lang="zh-CN" altLang="en-US" sz="2400" dirty="0"/>
              <a:t>即  </a:t>
            </a:r>
            <a:r>
              <a:rPr lang="en-US" altLang="zh-CN" sz="2400" i="1" dirty="0"/>
              <a:t>V</a:t>
            </a:r>
            <a:r>
              <a:rPr lang="en-US" altLang="zh-CN" sz="2400" baseline="-25000" dirty="0"/>
              <a:t>C</a:t>
            </a:r>
            <a:r>
              <a:rPr lang="en-US" altLang="zh-CN" sz="2400" dirty="0"/>
              <a:t> &lt; </a:t>
            </a:r>
            <a:r>
              <a:rPr lang="en-US" altLang="zh-CN" sz="2400" i="1" dirty="0"/>
              <a:t>V</a:t>
            </a:r>
            <a:r>
              <a:rPr lang="en-US" altLang="zh-CN" sz="2400" baseline="-25000" dirty="0"/>
              <a:t>B</a:t>
            </a:r>
            <a:r>
              <a:rPr lang="en-US" altLang="zh-CN" sz="2400" dirty="0"/>
              <a:t> &lt; </a:t>
            </a:r>
            <a:r>
              <a:rPr lang="en-US" altLang="zh-CN" sz="2400" i="1" dirty="0"/>
              <a:t>V</a:t>
            </a:r>
            <a:r>
              <a:rPr lang="en-US" altLang="zh-CN" sz="2400" baseline="-25000" dirty="0"/>
              <a:t>E</a:t>
            </a:r>
            <a:endParaRPr lang="en-US" altLang="zh-CN" sz="2400" dirty="0"/>
          </a:p>
        </p:txBody>
      </p:sp>
      <p:sp>
        <p:nvSpPr>
          <p:cNvPr id="124934" name="Text Box 53"/>
          <p:cNvSpPr txBox="1">
            <a:spLocks noChangeArrowheads="1"/>
          </p:cNvSpPr>
          <p:nvPr/>
        </p:nvSpPr>
        <p:spPr bwMode="auto">
          <a:xfrm>
            <a:off x="2787650" y="604838"/>
            <a:ext cx="3852863" cy="457200"/>
          </a:xfrm>
          <a:prstGeom prst="rect">
            <a:avLst/>
          </a:prstGeom>
          <a:noFill/>
          <a:ln w="9525">
            <a:noFill/>
            <a:miter lim="800000"/>
            <a:headEnd/>
            <a:tailEnd/>
          </a:ln>
        </p:spPr>
        <p:txBody>
          <a:bodyPr>
            <a:spAutoFit/>
          </a:bodyPr>
          <a:lstStyle/>
          <a:p>
            <a:pPr>
              <a:spcBef>
                <a:spcPct val="50000"/>
              </a:spcBef>
            </a:pPr>
            <a:r>
              <a:rPr lang="zh-CN" altLang="en-US" sz="2400"/>
              <a:t>晶体管放大的外部条件</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ox(in)">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8" fill="hold" grpId="0" nodeType="clickEffect">
                                  <p:stCondLst>
                                    <p:cond delay="0"/>
                                  </p:stCondLst>
                                  <p:iterate type="wd">
                                    <p:tmPct val="100000"/>
                                  </p:iterate>
                                  <p:childTnLst>
                                    <p:set>
                                      <p:cBhvr>
                                        <p:cTn id="11" dur="1" fill="hold">
                                          <p:stCondLst>
                                            <p:cond delay="0"/>
                                          </p:stCondLst>
                                        </p:cTn>
                                        <p:tgtEl>
                                          <p:spTgt spid="348210"/>
                                        </p:tgtEl>
                                        <p:attrNameLst>
                                          <p:attrName>style.visibility</p:attrName>
                                        </p:attrNameLst>
                                      </p:cBhvr>
                                      <p:to>
                                        <p:strVal val="visible"/>
                                      </p:to>
                                    </p:set>
                                    <p:anim calcmode="lin" valueType="num">
                                      <p:cBhvr additive="base">
                                        <p:cTn id="12" dur="300" fill="hold"/>
                                        <p:tgtEl>
                                          <p:spTgt spid="348210"/>
                                        </p:tgtEl>
                                        <p:attrNameLst>
                                          <p:attrName>ppt_x</p:attrName>
                                        </p:attrNameLst>
                                      </p:cBhvr>
                                      <p:tavLst>
                                        <p:tav tm="0">
                                          <p:val>
                                            <p:strVal val="0-#ppt_w/2"/>
                                          </p:val>
                                        </p:tav>
                                        <p:tav tm="100000">
                                          <p:val>
                                            <p:strVal val="#ppt_x"/>
                                          </p:val>
                                        </p:tav>
                                      </p:tavLst>
                                    </p:anim>
                                    <p:anim calcmode="lin" valueType="num">
                                      <p:cBhvr additive="base">
                                        <p:cTn id="13" dur="300" fill="hold"/>
                                        <p:tgtEl>
                                          <p:spTgt spid="348210"/>
                                        </p:tgtEl>
                                        <p:attrNameLst>
                                          <p:attrName>ppt_y</p:attrName>
                                        </p:attrNameLst>
                                      </p:cBhvr>
                                      <p:tavLst>
                                        <p:tav tm="0">
                                          <p:val>
                                            <p:strVal val="#ppt_y"/>
                                          </p:val>
                                        </p:tav>
                                        <p:tav tm="100000">
                                          <p:val>
                                            <p:strVal val="#ppt_y"/>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5" presetClass="entr" presetSubtype="10" fill="hold"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checkerboard(across)">
                                      <p:cBhvr>
                                        <p:cTn id="18" dur="500"/>
                                        <p:tgtEl>
                                          <p:spTgt spid="6"/>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22" presetClass="entr" presetSubtype="8" fill="hold" grpId="0" nodeType="clickEffect">
                                  <p:stCondLst>
                                    <p:cond delay="0"/>
                                  </p:stCondLst>
                                  <p:iterate type="wd">
                                    <p:tmPct val="100000"/>
                                  </p:iterate>
                                  <p:childTnLst>
                                    <p:set>
                                      <p:cBhvr>
                                        <p:cTn id="22" dur="1" fill="hold">
                                          <p:stCondLst>
                                            <p:cond delay="0"/>
                                          </p:stCondLst>
                                        </p:cTn>
                                        <p:tgtEl>
                                          <p:spTgt spid="348211"/>
                                        </p:tgtEl>
                                        <p:attrNameLst>
                                          <p:attrName>style.visibility</p:attrName>
                                        </p:attrNameLst>
                                      </p:cBhvr>
                                      <p:to>
                                        <p:strVal val="visible"/>
                                      </p:to>
                                    </p:set>
                                    <p:animEffect transition="in" filter="wipe(left)">
                                      <p:cBhvr>
                                        <p:cTn id="23" dur="300"/>
                                        <p:tgtEl>
                                          <p:spTgt spid="3482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8210" grpId="0" animBg="1" autoUpdateAnimBg="0"/>
      <p:bldP spid="348211" grpId="0" animBg="1" autoUpdateAnimBg="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70" name="灯片编号占位符 5"/>
          <p:cNvSpPr>
            <a:spLocks noGrp="1"/>
          </p:cNvSpPr>
          <p:nvPr>
            <p:ph type="sldNum" sz="quarter" idx="12"/>
          </p:nvPr>
        </p:nvSpPr>
        <p:spPr>
          <a:noFill/>
        </p:spPr>
        <p:txBody>
          <a:bodyPr/>
          <a:lstStyle/>
          <a:p>
            <a:fld id="{F4A3DF64-5165-4D87-9829-95BB9F61DC87}" type="slidenum">
              <a:rPr lang="en-US" altLang="zh-CN" smtClean="0">
                <a:latin typeface="Arial" pitchFamily="34" charset="0"/>
              </a:rPr>
              <a:pPr/>
              <a:t>19</a:t>
            </a:fld>
            <a:endParaRPr lang="en-US" altLang="zh-CN" smtClean="0">
              <a:latin typeface="Arial" pitchFamily="34" charset="0"/>
            </a:endParaRPr>
          </a:p>
        </p:txBody>
      </p:sp>
      <p:sp>
        <p:nvSpPr>
          <p:cNvPr id="46091" name="Rectangle 11"/>
          <p:cNvSpPr>
            <a:spLocks noChangeArrowheads="1"/>
          </p:cNvSpPr>
          <p:nvPr/>
        </p:nvSpPr>
        <p:spPr bwMode="auto">
          <a:xfrm>
            <a:off x="533400" y="5707063"/>
            <a:ext cx="1295400" cy="1016000"/>
          </a:xfrm>
          <a:prstGeom prst="rect">
            <a:avLst/>
          </a:prstGeom>
          <a:solidFill>
            <a:schemeClr val="bg1"/>
          </a:solidFill>
          <a:ln w="9525">
            <a:solidFill>
              <a:srgbClr val="000000"/>
            </a:solidFill>
            <a:miter lim="800000"/>
            <a:headEnd/>
            <a:tailEnd/>
          </a:ln>
          <a:effectLst/>
        </p:spPr>
        <p:txBody>
          <a:bodyPr anchor="ctr">
            <a:spAutoFit/>
          </a:bodyPr>
          <a:lstStyle/>
          <a:p>
            <a:pPr>
              <a:spcBef>
                <a:spcPct val="50000"/>
              </a:spcBef>
              <a:defRPr/>
            </a:pPr>
            <a:r>
              <a:rPr lang="en-US" altLang="zh-CN" sz="3200" dirty="0" err="1">
                <a:latin typeface="Times New Roman" pitchFamily="18" charset="0"/>
                <a:ea typeface="+mn-ea"/>
                <a:cs typeface="Times New Roman" pitchFamily="18" charset="0"/>
              </a:rPr>
              <a:t>Δ</a:t>
            </a:r>
            <a:r>
              <a:rPr lang="en-US" altLang="zh-CN" sz="2800" dirty="0" err="1">
                <a:latin typeface="Times New Roman" pitchFamily="18" charset="0"/>
                <a:ea typeface="+mn-ea"/>
                <a:cs typeface="Times New Roman" pitchFamily="18" charset="0"/>
              </a:rPr>
              <a:t>v</a:t>
            </a:r>
            <a:r>
              <a:rPr lang="en-US" altLang="zh-CN" sz="2800" baseline="-25000" dirty="0" err="1">
                <a:latin typeface="Times New Roman" pitchFamily="18" charset="0"/>
                <a:ea typeface="+mn-ea"/>
                <a:cs typeface="Times New Roman" pitchFamily="18" charset="0"/>
              </a:rPr>
              <a:t>I</a:t>
            </a:r>
            <a:r>
              <a:rPr lang="zh-CN" altLang="en-US" sz="2800" dirty="0">
                <a:latin typeface="Times New Roman" pitchFamily="18" charset="0"/>
                <a:ea typeface="+mn-ea"/>
                <a:cs typeface="Times New Roman" pitchFamily="18" charset="0"/>
              </a:rPr>
              <a:t>的变化</a:t>
            </a:r>
            <a:endParaRPr lang="zh-CN" altLang="en-US" sz="2800" baseline="-25000" dirty="0">
              <a:latin typeface="Times New Roman" pitchFamily="18" charset="0"/>
              <a:ea typeface="+mn-ea"/>
              <a:cs typeface="Times New Roman" pitchFamily="18" charset="0"/>
            </a:endParaRPr>
          </a:p>
        </p:txBody>
      </p:sp>
      <p:sp>
        <p:nvSpPr>
          <p:cNvPr id="46092" name="AutoShape 12"/>
          <p:cNvSpPr>
            <a:spLocks noChangeArrowheads="1"/>
          </p:cNvSpPr>
          <p:nvPr/>
        </p:nvSpPr>
        <p:spPr bwMode="auto">
          <a:xfrm>
            <a:off x="1905000" y="6118225"/>
            <a:ext cx="609600" cy="228600"/>
          </a:xfrm>
          <a:prstGeom prst="rightArrow">
            <a:avLst>
              <a:gd name="adj1" fmla="val 50000"/>
              <a:gd name="adj2" fmla="val 66667"/>
            </a:avLst>
          </a:prstGeom>
          <a:solidFill>
            <a:srgbClr val="FF3300"/>
          </a:solidFill>
          <a:ln w="9525">
            <a:solidFill>
              <a:srgbClr val="000000"/>
            </a:solidFill>
            <a:miter lim="800000"/>
            <a:headEnd/>
            <a:tailEnd/>
          </a:ln>
          <a:effectLst>
            <a:outerShdw dist="17961" dir="2700000" algn="ctr" rotWithShape="0">
              <a:srgbClr val="808080"/>
            </a:outerShdw>
          </a:effectLst>
        </p:spPr>
        <p:txBody>
          <a:bodyPr anchor="ctr">
            <a:spAutoFit/>
          </a:bodyPr>
          <a:lstStyle/>
          <a:p>
            <a:pPr>
              <a:defRPr/>
            </a:pPr>
            <a:endParaRPr lang="zh-CN" altLang="en-US">
              <a:latin typeface="Arial" charset="0"/>
            </a:endParaRPr>
          </a:p>
        </p:txBody>
      </p:sp>
      <p:sp>
        <p:nvSpPr>
          <p:cNvPr id="46093" name="Rectangle 13"/>
          <p:cNvSpPr>
            <a:spLocks noChangeArrowheads="1"/>
          </p:cNvSpPr>
          <p:nvPr/>
        </p:nvSpPr>
        <p:spPr bwMode="auto">
          <a:xfrm>
            <a:off x="2514600" y="5702300"/>
            <a:ext cx="1219200" cy="955675"/>
          </a:xfrm>
          <a:prstGeom prst="rect">
            <a:avLst/>
          </a:prstGeom>
          <a:solidFill>
            <a:schemeClr val="bg1"/>
          </a:solidFill>
          <a:ln w="9525">
            <a:solidFill>
              <a:srgbClr val="000000"/>
            </a:solidFill>
            <a:miter lim="800000"/>
            <a:headEnd/>
            <a:tailEnd/>
          </a:ln>
          <a:effectLst/>
        </p:spPr>
        <p:txBody>
          <a:bodyPr anchor="ctr">
            <a:spAutoFit/>
          </a:bodyPr>
          <a:lstStyle/>
          <a:p>
            <a:pPr>
              <a:spcBef>
                <a:spcPct val="50000"/>
              </a:spcBef>
              <a:defRPr/>
            </a:pPr>
            <a:r>
              <a:rPr lang="en-US" altLang="zh-CN" sz="2800">
                <a:latin typeface="Times New Roman" pitchFamily="18" charset="0"/>
                <a:ea typeface="+mn-ea"/>
                <a:cs typeface="Times New Roman" pitchFamily="18" charset="0"/>
              </a:rPr>
              <a:t>v</a:t>
            </a:r>
            <a:r>
              <a:rPr lang="en-US" altLang="zh-CN" sz="2800" baseline="-25000">
                <a:latin typeface="Times New Roman" pitchFamily="18" charset="0"/>
                <a:ea typeface="+mn-ea"/>
                <a:cs typeface="Times New Roman" pitchFamily="18" charset="0"/>
              </a:rPr>
              <a:t>BE</a:t>
            </a:r>
            <a:r>
              <a:rPr lang="zh-CN" altLang="en-US" sz="2800">
                <a:latin typeface="Times New Roman" pitchFamily="18" charset="0"/>
                <a:ea typeface="+mn-ea"/>
                <a:cs typeface="Times New Roman" pitchFamily="18" charset="0"/>
              </a:rPr>
              <a:t>的变化</a:t>
            </a:r>
          </a:p>
        </p:txBody>
      </p:sp>
      <p:sp>
        <p:nvSpPr>
          <p:cNvPr id="46094" name="AutoShape 14"/>
          <p:cNvSpPr>
            <a:spLocks noChangeArrowheads="1"/>
          </p:cNvSpPr>
          <p:nvPr/>
        </p:nvSpPr>
        <p:spPr bwMode="auto">
          <a:xfrm>
            <a:off x="3733800" y="6118225"/>
            <a:ext cx="685800" cy="228600"/>
          </a:xfrm>
          <a:prstGeom prst="rightArrow">
            <a:avLst>
              <a:gd name="adj1" fmla="val 50000"/>
              <a:gd name="adj2" fmla="val 75000"/>
            </a:avLst>
          </a:prstGeom>
          <a:solidFill>
            <a:srgbClr val="FF3300"/>
          </a:solidFill>
          <a:ln w="9525">
            <a:solidFill>
              <a:srgbClr val="000000"/>
            </a:solidFill>
            <a:miter lim="800000"/>
            <a:headEnd/>
            <a:tailEnd/>
          </a:ln>
        </p:spPr>
        <p:txBody>
          <a:bodyPr anchor="ctr">
            <a:spAutoFit/>
          </a:bodyPr>
          <a:lstStyle/>
          <a:p>
            <a:endParaRPr lang="zh-CN" altLang="en-US"/>
          </a:p>
        </p:txBody>
      </p:sp>
      <p:sp>
        <p:nvSpPr>
          <p:cNvPr id="46095" name="Rectangle 15"/>
          <p:cNvSpPr>
            <a:spLocks noChangeArrowheads="1"/>
          </p:cNvSpPr>
          <p:nvPr/>
        </p:nvSpPr>
        <p:spPr bwMode="auto">
          <a:xfrm>
            <a:off x="4419600" y="5702300"/>
            <a:ext cx="1066800" cy="955675"/>
          </a:xfrm>
          <a:prstGeom prst="rect">
            <a:avLst/>
          </a:prstGeom>
          <a:solidFill>
            <a:schemeClr val="bg1"/>
          </a:solidFill>
          <a:ln w="9525">
            <a:solidFill>
              <a:srgbClr val="000000"/>
            </a:solidFill>
            <a:miter lim="800000"/>
            <a:headEnd/>
            <a:tailEnd/>
          </a:ln>
          <a:effectLst/>
        </p:spPr>
        <p:txBody>
          <a:bodyPr anchor="ctr">
            <a:spAutoFit/>
          </a:bodyPr>
          <a:lstStyle/>
          <a:p>
            <a:pPr>
              <a:spcBef>
                <a:spcPct val="50000"/>
              </a:spcBef>
              <a:defRPr/>
            </a:pPr>
            <a:r>
              <a:rPr lang="en-US" altLang="zh-CN" sz="2800">
                <a:latin typeface="Times New Roman" pitchFamily="18" charset="0"/>
                <a:ea typeface="+mn-ea"/>
                <a:cs typeface="Times New Roman" pitchFamily="18" charset="0"/>
              </a:rPr>
              <a:t>i</a:t>
            </a:r>
            <a:r>
              <a:rPr lang="en-US" altLang="zh-CN" sz="2800" baseline="-25000">
                <a:latin typeface="Times New Roman" pitchFamily="18" charset="0"/>
                <a:ea typeface="+mn-ea"/>
                <a:cs typeface="Times New Roman" pitchFamily="18" charset="0"/>
              </a:rPr>
              <a:t>E</a:t>
            </a:r>
            <a:r>
              <a:rPr lang="zh-CN" altLang="en-US" sz="2800">
                <a:latin typeface="Times New Roman" pitchFamily="18" charset="0"/>
                <a:ea typeface="+mn-ea"/>
                <a:cs typeface="Times New Roman" pitchFamily="18" charset="0"/>
              </a:rPr>
              <a:t>的变化</a:t>
            </a:r>
          </a:p>
        </p:txBody>
      </p:sp>
      <p:sp>
        <p:nvSpPr>
          <p:cNvPr id="46096" name="AutoShape 16"/>
          <p:cNvSpPr>
            <a:spLocks noChangeArrowheads="1"/>
          </p:cNvSpPr>
          <p:nvPr/>
        </p:nvSpPr>
        <p:spPr bwMode="auto">
          <a:xfrm>
            <a:off x="5486400" y="6094413"/>
            <a:ext cx="609600" cy="266700"/>
          </a:xfrm>
          <a:prstGeom prst="rightArrow">
            <a:avLst>
              <a:gd name="adj1" fmla="val 50000"/>
              <a:gd name="adj2" fmla="val 57143"/>
            </a:avLst>
          </a:prstGeom>
          <a:solidFill>
            <a:srgbClr val="FF3300"/>
          </a:solidFill>
          <a:ln w="9525">
            <a:solidFill>
              <a:srgbClr val="000000"/>
            </a:solidFill>
            <a:miter lim="800000"/>
            <a:headEnd/>
            <a:tailEnd/>
          </a:ln>
        </p:spPr>
        <p:txBody>
          <a:bodyPr anchor="ctr">
            <a:spAutoFit/>
          </a:bodyPr>
          <a:lstStyle/>
          <a:p>
            <a:endParaRPr lang="zh-CN" altLang="en-US"/>
          </a:p>
        </p:txBody>
      </p:sp>
      <p:sp>
        <p:nvSpPr>
          <p:cNvPr id="46097" name="Rectangle 17"/>
          <p:cNvSpPr>
            <a:spLocks noChangeArrowheads="1"/>
          </p:cNvSpPr>
          <p:nvPr/>
        </p:nvSpPr>
        <p:spPr bwMode="auto">
          <a:xfrm>
            <a:off x="6191250" y="5702300"/>
            <a:ext cx="914400" cy="955675"/>
          </a:xfrm>
          <a:prstGeom prst="rect">
            <a:avLst/>
          </a:prstGeom>
          <a:solidFill>
            <a:schemeClr val="bg1"/>
          </a:solidFill>
          <a:ln w="9525">
            <a:solidFill>
              <a:srgbClr val="000000"/>
            </a:solidFill>
            <a:miter lim="800000"/>
            <a:headEnd/>
            <a:tailEnd/>
          </a:ln>
          <a:effectLst/>
        </p:spPr>
        <p:txBody>
          <a:bodyPr anchor="ctr">
            <a:spAutoFit/>
          </a:bodyPr>
          <a:lstStyle/>
          <a:p>
            <a:pPr>
              <a:spcBef>
                <a:spcPct val="50000"/>
              </a:spcBef>
              <a:defRPr/>
            </a:pPr>
            <a:r>
              <a:rPr lang="en-US" altLang="zh-CN" sz="2800">
                <a:latin typeface="Times New Roman" pitchFamily="18" charset="0"/>
                <a:ea typeface="+mn-ea"/>
                <a:cs typeface="Times New Roman" pitchFamily="18" charset="0"/>
              </a:rPr>
              <a:t>i</a:t>
            </a:r>
            <a:r>
              <a:rPr lang="en-US" altLang="zh-CN" sz="2800" baseline="-25000">
                <a:latin typeface="Times New Roman" pitchFamily="18" charset="0"/>
                <a:ea typeface="+mn-ea"/>
                <a:cs typeface="Times New Roman" pitchFamily="18" charset="0"/>
              </a:rPr>
              <a:t>C</a:t>
            </a:r>
            <a:r>
              <a:rPr lang="zh-CN" altLang="en-US" sz="2800">
                <a:latin typeface="Times New Roman" pitchFamily="18" charset="0"/>
                <a:ea typeface="+mn-ea"/>
                <a:cs typeface="Times New Roman" pitchFamily="18" charset="0"/>
              </a:rPr>
              <a:t>的变化</a:t>
            </a:r>
          </a:p>
        </p:txBody>
      </p:sp>
      <p:sp>
        <p:nvSpPr>
          <p:cNvPr id="46098" name="AutoShape 18"/>
          <p:cNvSpPr>
            <a:spLocks noChangeArrowheads="1"/>
          </p:cNvSpPr>
          <p:nvPr/>
        </p:nvSpPr>
        <p:spPr bwMode="auto">
          <a:xfrm>
            <a:off x="7086600" y="6132513"/>
            <a:ext cx="533400" cy="228600"/>
          </a:xfrm>
          <a:prstGeom prst="rightArrow">
            <a:avLst>
              <a:gd name="adj1" fmla="val 50000"/>
              <a:gd name="adj2" fmla="val 58333"/>
            </a:avLst>
          </a:prstGeom>
          <a:solidFill>
            <a:srgbClr val="FF3300"/>
          </a:solidFill>
          <a:ln w="9525">
            <a:solidFill>
              <a:srgbClr val="000000"/>
            </a:solidFill>
            <a:miter lim="800000"/>
            <a:headEnd/>
            <a:tailEnd/>
          </a:ln>
        </p:spPr>
        <p:txBody>
          <a:bodyPr anchor="ctr">
            <a:spAutoFit/>
          </a:bodyPr>
          <a:lstStyle/>
          <a:p>
            <a:endParaRPr lang="zh-CN" altLang="en-US"/>
          </a:p>
        </p:txBody>
      </p:sp>
      <p:sp>
        <p:nvSpPr>
          <p:cNvPr id="46099" name="Rectangle 19"/>
          <p:cNvSpPr>
            <a:spLocks noChangeArrowheads="1"/>
          </p:cNvSpPr>
          <p:nvPr/>
        </p:nvSpPr>
        <p:spPr bwMode="auto">
          <a:xfrm>
            <a:off x="7620000" y="5678488"/>
            <a:ext cx="990600" cy="955675"/>
          </a:xfrm>
          <a:prstGeom prst="rect">
            <a:avLst/>
          </a:prstGeom>
          <a:solidFill>
            <a:schemeClr val="bg1"/>
          </a:solidFill>
          <a:ln w="9525">
            <a:solidFill>
              <a:srgbClr val="000000"/>
            </a:solidFill>
            <a:miter lim="800000"/>
            <a:headEnd/>
            <a:tailEnd/>
          </a:ln>
          <a:effectLst/>
        </p:spPr>
        <p:txBody>
          <a:bodyPr anchor="ctr">
            <a:spAutoFit/>
          </a:bodyPr>
          <a:lstStyle/>
          <a:p>
            <a:pPr>
              <a:spcBef>
                <a:spcPct val="50000"/>
              </a:spcBef>
              <a:defRPr/>
            </a:pPr>
            <a:r>
              <a:rPr lang="en-US" altLang="zh-CN" sz="2800" dirty="0" err="1">
                <a:latin typeface="Times New Roman" pitchFamily="18" charset="0"/>
                <a:ea typeface="+mn-ea"/>
                <a:cs typeface="Times New Roman" pitchFamily="18" charset="0"/>
              </a:rPr>
              <a:t>v</a:t>
            </a:r>
            <a:r>
              <a:rPr lang="en-US" altLang="zh-CN" sz="2800" baseline="-25000" dirty="0" err="1">
                <a:latin typeface="Times New Roman" pitchFamily="18" charset="0"/>
                <a:ea typeface="+mn-ea"/>
                <a:cs typeface="Times New Roman" pitchFamily="18" charset="0"/>
              </a:rPr>
              <a:t>O</a:t>
            </a:r>
            <a:r>
              <a:rPr lang="zh-CN" altLang="en-US" sz="2800" dirty="0">
                <a:latin typeface="Times New Roman" pitchFamily="18" charset="0"/>
                <a:ea typeface="+mn-ea"/>
                <a:cs typeface="Times New Roman" pitchFamily="18" charset="0"/>
              </a:rPr>
              <a:t>的变化</a:t>
            </a:r>
          </a:p>
        </p:txBody>
      </p:sp>
      <p:sp>
        <p:nvSpPr>
          <p:cNvPr id="46170" name="Text Box 90"/>
          <p:cNvSpPr txBox="1">
            <a:spLocks noChangeArrowheads="1"/>
          </p:cNvSpPr>
          <p:nvPr/>
        </p:nvSpPr>
        <p:spPr bwMode="auto">
          <a:xfrm>
            <a:off x="533400" y="5003800"/>
            <a:ext cx="3317875" cy="519113"/>
          </a:xfrm>
          <a:prstGeom prst="rect">
            <a:avLst/>
          </a:prstGeom>
          <a:noFill/>
          <a:ln w="9525">
            <a:noFill/>
            <a:miter lim="800000"/>
            <a:headEnd/>
            <a:tailEnd/>
          </a:ln>
        </p:spPr>
        <p:txBody>
          <a:bodyPr lIns="90000" tIns="46800" rIns="90000" bIns="46800">
            <a:spAutoFit/>
          </a:bodyPr>
          <a:lstStyle/>
          <a:p>
            <a:pPr>
              <a:spcBef>
                <a:spcPct val="50000"/>
              </a:spcBef>
            </a:pPr>
            <a:r>
              <a:rPr lang="zh-CN" altLang="en-US" sz="2800"/>
              <a:t>动态放大过程：</a:t>
            </a:r>
          </a:p>
        </p:txBody>
      </p:sp>
      <p:grpSp>
        <p:nvGrpSpPr>
          <p:cNvPr id="2" name="Group 100"/>
          <p:cNvGrpSpPr>
            <a:grpSpLocks/>
          </p:cNvGrpSpPr>
          <p:nvPr/>
        </p:nvGrpSpPr>
        <p:grpSpPr bwMode="auto">
          <a:xfrm>
            <a:off x="3810000" y="2308225"/>
            <a:ext cx="1828800" cy="1462088"/>
            <a:chOff x="2448" y="1056"/>
            <a:chExt cx="1152" cy="921"/>
          </a:xfrm>
        </p:grpSpPr>
        <p:grpSp>
          <p:nvGrpSpPr>
            <p:cNvPr id="3" name="Group 81"/>
            <p:cNvGrpSpPr>
              <a:grpSpLocks/>
            </p:cNvGrpSpPr>
            <p:nvPr/>
          </p:nvGrpSpPr>
          <p:grpSpPr bwMode="auto">
            <a:xfrm>
              <a:off x="2448" y="1056"/>
              <a:ext cx="1152" cy="921"/>
              <a:chOff x="2448" y="1056"/>
              <a:chExt cx="1152" cy="921"/>
            </a:xfrm>
          </p:grpSpPr>
          <p:sp>
            <p:nvSpPr>
              <p:cNvPr id="11367" name="AutoShape 78"/>
              <p:cNvSpPr>
                <a:spLocks noChangeArrowheads="1"/>
              </p:cNvSpPr>
              <p:nvPr/>
            </p:nvSpPr>
            <p:spPr bwMode="auto">
              <a:xfrm>
                <a:off x="2448" y="1056"/>
                <a:ext cx="1104" cy="144"/>
              </a:xfrm>
              <a:prstGeom prst="rightArrow">
                <a:avLst>
                  <a:gd name="adj1" fmla="val 50000"/>
                  <a:gd name="adj2" fmla="val 191667"/>
                </a:avLst>
              </a:prstGeom>
              <a:solidFill>
                <a:srgbClr val="FF0000"/>
              </a:solidFill>
              <a:ln w="9525">
                <a:solidFill>
                  <a:srgbClr val="FF0000"/>
                </a:solidFill>
                <a:miter lim="800000"/>
                <a:headEnd/>
                <a:tailEnd/>
              </a:ln>
            </p:spPr>
            <p:txBody>
              <a:bodyPr wrap="none" lIns="90000" tIns="46800" rIns="90000" bIns="46800" anchor="ctr"/>
              <a:lstStyle/>
              <a:p>
                <a:endParaRPr lang="zh-CN" altLang="en-US"/>
              </a:p>
            </p:txBody>
          </p:sp>
          <p:sp>
            <p:nvSpPr>
              <p:cNvPr id="11368" name="Text Box 80"/>
              <p:cNvSpPr txBox="1">
                <a:spLocks noChangeArrowheads="1"/>
              </p:cNvSpPr>
              <p:nvPr/>
            </p:nvSpPr>
            <p:spPr bwMode="auto">
              <a:xfrm>
                <a:off x="2448" y="1344"/>
                <a:ext cx="1152" cy="633"/>
              </a:xfrm>
              <a:prstGeom prst="rect">
                <a:avLst/>
              </a:prstGeom>
              <a:noFill/>
              <a:ln w="9525">
                <a:noFill/>
                <a:miter lim="800000"/>
                <a:headEnd/>
                <a:tailEnd/>
              </a:ln>
            </p:spPr>
            <p:txBody>
              <a:bodyPr lIns="90000" tIns="46800" rIns="90000" bIns="46800">
                <a:spAutoFit/>
              </a:bodyPr>
              <a:lstStyle/>
              <a:p>
                <a:pPr>
                  <a:spcBef>
                    <a:spcPct val="50000"/>
                  </a:spcBef>
                </a:pPr>
                <a:r>
                  <a:rPr lang="en-US" altLang="zh-CN"/>
                  <a:t>  △v</a:t>
                </a:r>
                <a:r>
                  <a:rPr lang="en-US" altLang="zh-CN" baseline="-25000"/>
                  <a:t>I</a:t>
                </a:r>
                <a:r>
                  <a:rPr lang="en-US" altLang="zh-CN"/>
                  <a:t>=0</a:t>
                </a:r>
              </a:p>
              <a:p>
                <a:pPr>
                  <a:spcBef>
                    <a:spcPct val="50000"/>
                  </a:spcBef>
                </a:pPr>
                <a:endParaRPr lang="en-US" altLang="zh-CN"/>
              </a:p>
            </p:txBody>
          </p:sp>
        </p:grpSp>
        <p:sp>
          <p:nvSpPr>
            <p:cNvPr id="11366" name="Text Box 99"/>
            <p:cNvSpPr txBox="1">
              <a:spLocks noChangeArrowheads="1"/>
            </p:cNvSpPr>
            <p:nvPr/>
          </p:nvSpPr>
          <p:spPr bwMode="auto">
            <a:xfrm>
              <a:off x="2640" y="1680"/>
              <a:ext cx="576" cy="288"/>
            </a:xfrm>
            <a:prstGeom prst="rect">
              <a:avLst/>
            </a:prstGeom>
            <a:noFill/>
            <a:ln w="9525">
              <a:noFill/>
              <a:miter lim="800000"/>
              <a:headEnd/>
              <a:tailEnd/>
            </a:ln>
          </p:spPr>
          <p:txBody>
            <a:bodyPr lIns="90000" tIns="46800" rIns="90000" bIns="46800">
              <a:spAutoFit/>
            </a:bodyPr>
            <a:lstStyle/>
            <a:p>
              <a:pPr>
                <a:spcBef>
                  <a:spcPct val="50000"/>
                </a:spcBef>
              </a:pPr>
              <a:r>
                <a:rPr lang="zh-CN" altLang="en-US"/>
                <a:t>静态</a:t>
              </a:r>
            </a:p>
          </p:txBody>
        </p:sp>
      </p:grpSp>
      <p:sp>
        <p:nvSpPr>
          <p:cNvPr id="46183" name="Text Box 103"/>
          <p:cNvSpPr txBox="1">
            <a:spLocks noChangeArrowheads="1"/>
          </p:cNvSpPr>
          <p:nvPr/>
        </p:nvSpPr>
        <p:spPr bwMode="auto">
          <a:xfrm>
            <a:off x="563563" y="4392613"/>
            <a:ext cx="6553200" cy="463550"/>
          </a:xfrm>
          <a:prstGeom prst="rect">
            <a:avLst/>
          </a:prstGeom>
          <a:noFill/>
          <a:ln w="9525">
            <a:noFill/>
            <a:miter lim="800000"/>
            <a:headEnd/>
            <a:tailEnd/>
          </a:ln>
        </p:spPr>
        <p:txBody>
          <a:bodyPr lIns="90000" tIns="46800" rIns="90000" bIns="46800">
            <a:spAutoFit/>
          </a:bodyPr>
          <a:lstStyle/>
          <a:p>
            <a:pPr>
              <a:spcBef>
                <a:spcPct val="50000"/>
              </a:spcBef>
            </a:pPr>
            <a:r>
              <a:rPr lang="zh-CN" altLang="en-US" sz="2400">
                <a:solidFill>
                  <a:srgbClr val="FF0000"/>
                </a:solidFill>
              </a:rPr>
              <a:t>静态时，电路中各电压、电流均为直流量</a:t>
            </a:r>
          </a:p>
        </p:txBody>
      </p:sp>
      <p:grpSp>
        <p:nvGrpSpPr>
          <p:cNvPr id="4" name="Group 136"/>
          <p:cNvGrpSpPr>
            <a:grpSpLocks/>
          </p:cNvGrpSpPr>
          <p:nvPr/>
        </p:nvGrpSpPr>
        <p:grpSpPr bwMode="auto">
          <a:xfrm>
            <a:off x="192088" y="1484313"/>
            <a:ext cx="3668713" cy="2235200"/>
            <a:chOff x="121" y="528"/>
            <a:chExt cx="2311" cy="1408"/>
          </a:xfrm>
        </p:grpSpPr>
        <p:grpSp>
          <p:nvGrpSpPr>
            <p:cNvPr id="5" name="Group 117"/>
            <p:cNvGrpSpPr>
              <a:grpSpLocks/>
            </p:cNvGrpSpPr>
            <p:nvPr/>
          </p:nvGrpSpPr>
          <p:grpSpPr bwMode="auto">
            <a:xfrm>
              <a:off x="121" y="528"/>
              <a:ext cx="2311" cy="1408"/>
              <a:chOff x="121" y="464"/>
              <a:chExt cx="2311" cy="1408"/>
            </a:xfrm>
          </p:grpSpPr>
          <p:grpSp>
            <p:nvGrpSpPr>
              <p:cNvPr id="6" name="Group 116"/>
              <p:cNvGrpSpPr>
                <a:grpSpLocks/>
              </p:cNvGrpSpPr>
              <p:nvPr/>
            </p:nvGrpSpPr>
            <p:grpSpPr bwMode="auto">
              <a:xfrm>
                <a:off x="121" y="464"/>
                <a:ext cx="2311" cy="1408"/>
                <a:chOff x="121" y="512"/>
                <a:chExt cx="2311" cy="1408"/>
              </a:xfrm>
            </p:grpSpPr>
            <p:grpSp>
              <p:nvGrpSpPr>
                <p:cNvPr id="7" name="Group 115"/>
                <p:cNvGrpSpPr>
                  <a:grpSpLocks/>
                </p:cNvGrpSpPr>
                <p:nvPr/>
              </p:nvGrpSpPr>
              <p:grpSpPr bwMode="auto">
                <a:xfrm>
                  <a:off x="121" y="512"/>
                  <a:ext cx="2311" cy="1408"/>
                  <a:chOff x="121" y="512"/>
                  <a:chExt cx="2311" cy="1408"/>
                </a:xfrm>
              </p:grpSpPr>
              <p:sp>
                <p:nvSpPr>
                  <p:cNvPr id="11332" name="Text Box 49"/>
                  <p:cNvSpPr txBox="1">
                    <a:spLocks noChangeArrowheads="1"/>
                  </p:cNvSpPr>
                  <p:nvPr/>
                </p:nvSpPr>
                <p:spPr bwMode="auto">
                  <a:xfrm>
                    <a:off x="1624" y="848"/>
                    <a:ext cx="480" cy="288"/>
                  </a:xfrm>
                  <a:prstGeom prst="rect">
                    <a:avLst/>
                  </a:prstGeom>
                  <a:noFill/>
                  <a:ln w="9525">
                    <a:noFill/>
                    <a:miter lim="800000"/>
                    <a:headEnd/>
                    <a:tailEnd/>
                  </a:ln>
                </p:spPr>
                <p:txBody>
                  <a:bodyPr lIns="90000" tIns="46800" rIns="90000" bIns="46800">
                    <a:spAutoFit/>
                  </a:bodyPr>
                  <a:lstStyle/>
                  <a:p>
                    <a:pPr>
                      <a:spcBef>
                        <a:spcPct val="50000"/>
                      </a:spcBef>
                    </a:pPr>
                    <a:r>
                      <a:rPr lang="en-US" altLang="zh-CN"/>
                      <a:t>R</a:t>
                    </a:r>
                    <a:r>
                      <a:rPr lang="en-US" altLang="zh-CN" baseline="-25000"/>
                      <a:t>L</a:t>
                    </a:r>
                  </a:p>
                </p:txBody>
              </p:sp>
              <p:grpSp>
                <p:nvGrpSpPr>
                  <p:cNvPr id="8" name="Group 111"/>
                  <p:cNvGrpSpPr>
                    <a:grpSpLocks/>
                  </p:cNvGrpSpPr>
                  <p:nvPr/>
                </p:nvGrpSpPr>
                <p:grpSpPr bwMode="auto">
                  <a:xfrm>
                    <a:off x="1008" y="576"/>
                    <a:ext cx="442" cy="225"/>
                    <a:chOff x="1008" y="576"/>
                    <a:chExt cx="442" cy="225"/>
                  </a:xfrm>
                </p:grpSpPr>
                <p:sp>
                  <p:nvSpPr>
                    <p:cNvPr id="11362" name="Line 22"/>
                    <p:cNvSpPr>
                      <a:spLocks noChangeShapeType="1"/>
                    </p:cNvSpPr>
                    <p:nvPr/>
                  </p:nvSpPr>
                  <p:spPr bwMode="auto">
                    <a:xfrm>
                      <a:off x="1054" y="801"/>
                      <a:ext cx="340" cy="0"/>
                    </a:xfrm>
                    <a:prstGeom prst="line">
                      <a:avLst/>
                    </a:prstGeom>
                    <a:noFill/>
                    <a:ln w="28575">
                      <a:solidFill>
                        <a:schemeClr val="tx1"/>
                      </a:solidFill>
                      <a:round/>
                      <a:headEnd/>
                      <a:tailEnd/>
                    </a:ln>
                  </p:spPr>
                  <p:txBody>
                    <a:bodyPr lIns="90000" tIns="46800" rIns="90000" bIns="46800" anchor="ctr"/>
                    <a:lstStyle/>
                    <a:p>
                      <a:endParaRPr lang="zh-CN" altLang="en-US"/>
                    </a:p>
                  </p:txBody>
                </p:sp>
                <p:sp>
                  <p:nvSpPr>
                    <p:cNvPr id="11363" name="Line 23"/>
                    <p:cNvSpPr>
                      <a:spLocks noChangeShapeType="1"/>
                    </p:cNvSpPr>
                    <p:nvPr/>
                  </p:nvSpPr>
                  <p:spPr bwMode="auto">
                    <a:xfrm flipV="1">
                      <a:off x="1281" y="596"/>
                      <a:ext cx="169" cy="205"/>
                    </a:xfrm>
                    <a:prstGeom prst="line">
                      <a:avLst/>
                    </a:prstGeom>
                    <a:noFill/>
                    <a:ln w="28575">
                      <a:solidFill>
                        <a:schemeClr val="tx1"/>
                      </a:solidFill>
                      <a:round/>
                      <a:headEnd/>
                      <a:tailEnd/>
                    </a:ln>
                  </p:spPr>
                  <p:txBody>
                    <a:bodyPr lIns="90000" tIns="46800" rIns="90000" bIns="46800" anchor="ctr"/>
                    <a:lstStyle/>
                    <a:p>
                      <a:endParaRPr lang="zh-CN" altLang="en-US"/>
                    </a:p>
                  </p:txBody>
                </p:sp>
                <p:sp>
                  <p:nvSpPr>
                    <p:cNvPr id="11364" name="Line 24"/>
                    <p:cNvSpPr>
                      <a:spLocks noChangeShapeType="1"/>
                    </p:cNvSpPr>
                    <p:nvPr/>
                  </p:nvSpPr>
                  <p:spPr bwMode="auto">
                    <a:xfrm flipH="1" flipV="1">
                      <a:off x="1008" y="576"/>
                      <a:ext cx="159" cy="225"/>
                    </a:xfrm>
                    <a:prstGeom prst="line">
                      <a:avLst/>
                    </a:prstGeom>
                    <a:noFill/>
                    <a:ln w="28575">
                      <a:solidFill>
                        <a:schemeClr val="tx1"/>
                      </a:solidFill>
                      <a:round/>
                      <a:headEnd/>
                      <a:tailEnd type="triangle" w="med" len="med"/>
                    </a:ln>
                  </p:spPr>
                  <p:txBody>
                    <a:bodyPr lIns="90000" tIns="46800" rIns="90000" bIns="46800" anchor="ctr"/>
                    <a:lstStyle/>
                    <a:p>
                      <a:endParaRPr lang="zh-CN" altLang="en-US"/>
                    </a:p>
                  </p:txBody>
                </p:sp>
              </p:grpSp>
              <p:sp>
                <p:nvSpPr>
                  <p:cNvPr id="11334" name="Line 25"/>
                  <p:cNvSpPr>
                    <a:spLocks noChangeShapeType="1"/>
                  </p:cNvSpPr>
                  <p:nvPr/>
                </p:nvSpPr>
                <p:spPr bwMode="auto">
                  <a:xfrm>
                    <a:off x="1224" y="801"/>
                    <a:ext cx="0" cy="818"/>
                  </a:xfrm>
                  <a:prstGeom prst="line">
                    <a:avLst/>
                  </a:prstGeom>
                  <a:noFill/>
                  <a:ln w="28575">
                    <a:solidFill>
                      <a:schemeClr val="tx1"/>
                    </a:solidFill>
                    <a:round/>
                    <a:headEnd/>
                    <a:tailEnd/>
                  </a:ln>
                </p:spPr>
                <p:txBody>
                  <a:bodyPr lIns="90000" tIns="46800" rIns="90000" bIns="46800" anchor="ctr"/>
                  <a:lstStyle/>
                  <a:p>
                    <a:endParaRPr lang="zh-CN" altLang="en-US"/>
                  </a:p>
                </p:txBody>
              </p:sp>
              <p:sp>
                <p:nvSpPr>
                  <p:cNvPr id="11335" name="Line 26"/>
                  <p:cNvSpPr>
                    <a:spLocks noChangeShapeType="1"/>
                  </p:cNvSpPr>
                  <p:nvPr/>
                </p:nvSpPr>
                <p:spPr bwMode="auto">
                  <a:xfrm>
                    <a:off x="1450" y="596"/>
                    <a:ext cx="509" cy="0"/>
                  </a:xfrm>
                  <a:prstGeom prst="line">
                    <a:avLst/>
                  </a:prstGeom>
                  <a:noFill/>
                  <a:ln w="28575">
                    <a:solidFill>
                      <a:schemeClr val="tx1"/>
                    </a:solidFill>
                    <a:round/>
                    <a:headEnd/>
                    <a:tailEnd/>
                  </a:ln>
                </p:spPr>
                <p:txBody>
                  <a:bodyPr lIns="90000" tIns="46800" rIns="90000" bIns="46800" anchor="ctr"/>
                  <a:lstStyle/>
                  <a:p>
                    <a:endParaRPr lang="zh-CN" altLang="en-US"/>
                  </a:p>
                </p:txBody>
              </p:sp>
              <p:sp>
                <p:nvSpPr>
                  <p:cNvPr id="11336" name="Line 27"/>
                  <p:cNvSpPr>
                    <a:spLocks noChangeShapeType="1"/>
                  </p:cNvSpPr>
                  <p:nvPr/>
                </p:nvSpPr>
                <p:spPr bwMode="auto">
                  <a:xfrm>
                    <a:off x="1959" y="596"/>
                    <a:ext cx="0" cy="273"/>
                  </a:xfrm>
                  <a:prstGeom prst="line">
                    <a:avLst/>
                  </a:prstGeom>
                  <a:noFill/>
                  <a:ln w="28575">
                    <a:solidFill>
                      <a:schemeClr val="tx1"/>
                    </a:solidFill>
                    <a:round/>
                    <a:headEnd/>
                    <a:tailEnd/>
                  </a:ln>
                </p:spPr>
                <p:txBody>
                  <a:bodyPr lIns="90000" tIns="46800" rIns="90000" bIns="46800" anchor="ctr"/>
                  <a:lstStyle/>
                  <a:p>
                    <a:endParaRPr lang="zh-CN" altLang="en-US"/>
                  </a:p>
                </p:txBody>
              </p:sp>
              <p:sp>
                <p:nvSpPr>
                  <p:cNvPr id="11337" name="Rectangle 28"/>
                  <p:cNvSpPr>
                    <a:spLocks noChangeArrowheads="1"/>
                  </p:cNvSpPr>
                  <p:nvPr/>
                </p:nvSpPr>
                <p:spPr bwMode="auto">
                  <a:xfrm>
                    <a:off x="1903" y="869"/>
                    <a:ext cx="113" cy="409"/>
                  </a:xfrm>
                  <a:prstGeom prst="rect">
                    <a:avLst/>
                  </a:prstGeom>
                  <a:noFill/>
                  <a:ln w="28575">
                    <a:solidFill>
                      <a:schemeClr val="tx1"/>
                    </a:solidFill>
                    <a:miter lim="800000"/>
                    <a:headEnd/>
                    <a:tailEnd/>
                  </a:ln>
                </p:spPr>
                <p:txBody>
                  <a:bodyPr wrap="none" lIns="90000" tIns="46800" rIns="90000" bIns="46800" anchor="ctr"/>
                  <a:lstStyle/>
                  <a:p>
                    <a:endParaRPr lang="zh-CN" altLang="en-US"/>
                  </a:p>
                </p:txBody>
              </p:sp>
              <p:sp>
                <p:nvSpPr>
                  <p:cNvPr id="11338" name="Line 29"/>
                  <p:cNvSpPr>
                    <a:spLocks noChangeShapeType="1"/>
                  </p:cNvSpPr>
                  <p:nvPr/>
                </p:nvSpPr>
                <p:spPr bwMode="auto">
                  <a:xfrm>
                    <a:off x="1959" y="1278"/>
                    <a:ext cx="0" cy="341"/>
                  </a:xfrm>
                  <a:prstGeom prst="line">
                    <a:avLst/>
                  </a:prstGeom>
                  <a:noFill/>
                  <a:ln w="28575">
                    <a:solidFill>
                      <a:schemeClr val="tx1"/>
                    </a:solidFill>
                    <a:round/>
                    <a:headEnd/>
                    <a:tailEnd/>
                  </a:ln>
                </p:spPr>
                <p:txBody>
                  <a:bodyPr lIns="90000" tIns="46800" rIns="90000" bIns="46800" anchor="ctr"/>
                  <a:lstStyle/>
                  <a:p>
                    <a:endParaRPr lang="zh-CN" altLang="en-US"/>
                  </a:p>
                </p:txBody>
              </p:sp>
              <p:sp>
                <p:nvSpPr>
                  <p:cNvPr id="11339" name="Line 30"/>
                  <p:cNvSpPr>
                    <a:spLocks noChangeShapeType="1"/>
                  </p:cNvSpPr>
                  <p:nvPr/>
                </p:nvSpPr>
                <p:spPr bwMode="auto">
                  <a:xfrm flipH="1">
                    <a:off x="545" y="596"/>
                    <a:ext cx="453" cy="0"/>
                  </a:xfrm>
                  <a:prstGeom prst="line">
                    <a:avLst/>
                  </a:prstGeom>
                  <a:noFill/>
                  <a:ln w="28575">
                    <a:solidFill>
                      <a:schemeClr val="tx1"/>
                    </a:solidFill>
                    <a:round/>
                    <a:headEnd/>
                    <a:tailEnd/>
                  </a:ln>
                </p:spPr>
                <p:txBody>
                  <a:bodyPr lIns="90000" tIns="46800" rIns="90000" bIns="46800" anchor="ctr"/>
                  <a:lstStyle/>
                  <a:p>
                    <a:endParaRPr lang="zh-CN" altLang="en-US"/>
                  </a:p>
                </p:txBody>
              </p:sp>
              <p:sp>
                <p:nvSpPr>
                  <p:cNvPr id="11340" name="Line 31"/>
                  <p:cNvSpPr>
                    <a:spLocks noChangeShapeType="1"/>
                  </p:cNvSpPr>
                  <p:nvPr/>
                </p:nvSpPr>
                <p:spPr bwMode="auto">
                  <a:xfrm>
                    <a:off x="545" y="596"/>
                    <a:ext cx="0" cy="1023"/>
                  </a:xfrm>
                  <a:prstGeom prst="line">
                    <a:avLst/>
                  </a:prstGeom>
                  <a:noFill/>
                  <a:ln w="28575">
                    <a:solidFill>
                      <a:schemeClr val="tx1"/>
                    </a:solidFill>
                    <a:round/>
                    <a:headEnd/>
                    <a:tailEnd/>
                  </a:ln>
                </p:spPr>
                <p:txBody>
                  <a:bodyPr lIns="90000" tIns="46800" rIns="90000" bIns="46800" anchor="ctr"/>
                  <a:lstStyle/>
                  <a:p>
                    <a:endParaRPr lang="zh-CN" altLang="en-US"/>
                  </a:p>
                </p:txBody>
              </p:sp>
              <p:sp>
                <p:nvSpPr>
                  <p:cNvPr id="11341" name="Line 34"/>
                  <p:cNvSpPr>
                    <a:spLocks noChangeShapeType="1"/>
                  </p:cNvSpPr>
                  <p:nvPr/>
                </p:nvSpPr>
                <p:spPr bwMode="auto">
                  <a:xfrm>
                    <a:off x="545" y="1619"/>
                    <a:ext cx="226" cy="0"/>
                  </a:xfrm>
                  <a:prstGeom prst="line">
                    <a:avLst/>
                  </a:prstGeom>
                  <a:noFill/>
                  <a:ln w="28575">
                    <a:solidFill>
                      <a:schemeClr val="tx1"/>
                    </a:solidFill>
                    <a:round/>
                    <a:headEnd/>
                    <a:tailEnd/>
                  </a:ln>
                </p:spPr>
                <p:txBody>
                  <a:bodyPr lIns="90000" tIns="46800" rIns="90000" bIns="46800" anchor="ctr"/>
                  <a:lstStyle/>
                  <a:p>
                    <a:endParaRPr lang="zh-CN" altLang="en-US"/>
                  </a:p>
                </p:txBody>
              </p:sp>
              <p:sp>
                <p:nvSpPr>
                  <p:cNvPr id="11342" name="Line 37"/>
                  <p:cNvSpPr>
                    <a:spLocks noChangeShapeType="1"/>
                  </p:cNvSpPr>
                  <p:nvPr/>
                </p:nvSpPr>
                <p:spPr bwMode="auto">
                  <a:xfrm>
                    <a:off x="885" y="1619"/>
                    <a:ext cx="339" cy="0"/>
                  </a:xfrm>
                  <a:prstGeom prst="line">
                    <a:avLst/>
                  </a:prstGeom>
                  <a:noFill/>
                  <a:ln w="28575">
                    <a:solidFill>
                      <a:schemeClr val="tx1"/>
                    </a:solidFill>
                    <a:round/>
                    <a:headEnd/>
                    <a:tailEnd/>
                  </a:ln>
                </p:spPr>
                <p:txBody>
                  <a:bodyPr lIns="90000" tIns="46800" rIns="90000" bIns="46800" anchor="ctr"/>
                  <a:lstStyle/>
                  <a:p>
                    <a:endParaRPr lang="zh-CN" altLang="en-US"/>
                  </a:p>
                </p:txBody>
              </p:sp>
              <p:sp>
                <p:nvSpPr>
                  <p:cNvPr id="11343" name="Line 38"/>
                  <p:cNvSpPr>
                    <a:spLocks noChangeShapeType="1"/>
                  </p:cNvSpPr>
                  <p:nvPr/>
                </p:nvSpPr>
                <p:spPr bwMode="auto">
                  <a:xfrm>
                    <a:off x="1224" y="1619"/>
                    <a:ext cx="283" cy="0"/>
                  </a:xfrm>
                  <a:prstGeom prst="line">
                    <a:avLst/>
                  </a:prstGeom>
                  <a:noFill/>
                  <a:ln w="28575">
                    <a:solidFill>
                      <a:schemeClr val="tx1"/>
                    </a:solidFill>
                    <a:round/>
                    <a:headEnd/>
                    <a:tailEnd/>
                  </a:ln>
                </p:spPr>
                <p:txBody>
                  <a:bodyPr lIns="90000" tIns="46800" rIns="90000" bIns="46800" anchor="ctr"/>
                  <a:lstStyle/>
                  <a:p>
                    <a:endParaRPr lang="zh-CN" altLang="en-US"/>
                  </a:p>
                </p:txBody>
              </p:sp>
              <p:grpSp>
                <p:nvGrpSpPr>
                  <p:cNvPr id="9" name="Group 105"/>
                  <p:cNvGrpSpPr>
                    <a:grpSpLocks/>
                  </p:cNvGrpSpPr>
                  <p:nvPr/>
                </p:nvGrpSpPr>
                <p:grpSpPr bwMode="auto">
                  <a:xfrm>
                    <a:off x="1507" y="1415"/>
                    <a:ext cx="113" cy="409"/>
                    <a:chOff x="1507" y="1415"/>
                    <a:chExt cx="113" cy="409"/>
                  </a:xfrm>
                </p:grpSpPr>
                <p:sp>
                  <p:nvSpPr>
                    <p:cNvPr id="11360" name="Line 39"/>
                    <p:cNvSpPr>
                      <a:spLocks noChangeShapeType="1"/>
                    </p:cNvSpPr>
                    <p:nvPr/>
                  </p:nvSpPr>
                  <p:spPr bwMode="auto">
                    <a:xfrm>
                      <a:off x="1507" y="1483"/>
                      <a:ext cx="0" cy="273"/>
                    </a:xfrm>
                    <a:prstGeom prst="line">
                      <a:avLst/>
                    </a:prstGeom>
                    <a:noFill/>
                    <a:ln w="28575">
                      <a:solidFill>
                        <a:srgbClr val="FF0000"/>
                      </a:solidFill>
                      <a:round/>
                      <a:headEnd/>
                      <a:tailEnd/>
                    </a:ln>
                  </p:spPr>
                  <p:txBody>
                    <a:bodyPr lIns="90000" tIns="46800" rIns="90000" bIns="46800" anchor="ctr"/>
                    <a:lstStyle/>
                    <a:p>
                      <a:endParaRPr lang="zh-CN" altLang="en-US"/>
                    </a:p>
                  </p:txBody>
                </p:sp>
                <p:sp>
                  <p:nvSpPr>
                    <p:cNvPr id="11361" name="Line 40"/>
                    <p:cNvSpPr>
                      <a:spLocks noChangeShapeType="1"/>
                    </p:cNvSpPr>
                    <p:nvPr/>
                  </p:nvSpPr>
                  <p:spPr bwMode="auto">
                    <a:xfrm>
                      <a:off x="1620" y="1415"/>
                      <a:ext cx="0" cy="409"/>
                    </a:xfrm>
                    <a:prstGeom prst="line">
                      <a:avLst/>
                    </a:prstGeom>
                    <a:noFill/>
                    <a:ln w="28575">
                      <a:solidFill>
                        <a:srgbClr val="FF0000"/>
                      </a:solidFill>
                      <a:round/>
                      <a:headEnd/>
                      <a:tailEnd/>
                    </a:ln>
                  </p:spPr>
                  <p:txBody>
                    <a:bodyPr lIns="90000" tIns="46800" rIns="90000" bIns="46800" anchor="ctr"/>
                    <a:lstStyle/>
                    <a:p>
                      <a:endParaRPr lang="zh-CN" altLang="en-US"/>
                    </a:p>
                  </p:txBody>
                </p:sp>
              </p:grpSp>
              <p:sp>
                <p:nvSpPr>
                  <p:cNvPr id="11345" name="Text Box 43"/>
                  <p:cNvSpPr txBox="1">
                    <a:spLocks noChangeArrowheads="1"/>
                  </p:cNvSpPr>
                  <p:nvPr/>
                </p:nvSpPr>
                <p:spPr bwMode="auto">
                  <a:xfrm>
                    <a:off x="864" y="1632"/>
                    <a:ext cx="576" cy="288"/>
                  </a:xfrm>
                  <a:prstGeom prst="rect">
                    <a:avLst/>
                  </a:prstGeom>
                  <a:noFill/>
                  <a:ln w="9525">
                    <a:noFill/>
                    <a:miter lim="800000"/>
                    <a:headEnd/>
                    <a:tailEnd/>
                  </a:ln>
                </p:spPr>
                <p:txBody>
                  <a:bodyPr lIns="90000" tIns="46800" rIns="90000" bIns="46800">
                    <a:spAutoFit/>
                  </a:bodyPr>
                  <a:lstStyle/>
                  <a:p>
                    <a:pPr>
                      <a:spcBef>
                        <a:spcPct val="50000"/>
                      </a:spcBef>
                    </a:pPr>
                    <a:r>
                      <a:rPr lang="en-US" altLang="zh-CN"/>
                      <a:t>V</a:t>
                    </a:r>
                    <a:r>
                      <a:rPr lang="en-US" altLang="zh-CN" baseline="-25000"/>
                      <a:t>EE</a:t>
                    </a:r>
                  </a:p>
                </p:txBody>
              </p:sp>
              <p:sp>
                <p:nvSpPr>
                  <p:cNvPr id="11346" name="Text Box 44"/>
                  <p:cNvSpPr txBox="1">
                    <a:spLocks noChangeArrowheads="1"/>
                  </p:cNvSpPr>
                  <p:nvPr/>
                </p:nvSpPr>
                <p:spPr bwMode="auto">
                  <a:xfrm>
                    <a:off x="1605" y="1599"/>
                    <a:ext cx="576" cy="288"/>
                  </a:xfrm>
                  <a:prstGeom prst="rect">
                    <a:avLst/>
                  </a:prstGeom>
                  <a:noFill/>
                  <a:ln w="9525">
                    <a:noFill/>
                    <a:miter lim="800000"/>
                    <a:headEnd/>
                    <a:tailEnd/>
                  </a:ln>
                </p:spPr>
                <p:txBody>
                  <a:bodyPr lIns="90000" tIns="46800" rIns="90000" bIns="46800">
                    <a:spAutoFit/>
                  </a:bodyPr>
                  <a:lstStyle/>
                  <a:p>
                    <a:pPr>
                      <a:spcBef>
                        <a:spcPct val="50000"/>
                      </a:spcBef>
                    </a:pPr>
                    <a:r>
                      <a:rPr lang="en-US" altLang="zh-CN"/>
                      <a:t>V</a:t>
                    </a:r>
                    <a:r>
                      <a:rPr lang="en-US" altLang="zh-CN" baseline="-25000"/>
                      <a:t>CC</a:t>
                    </a:r>
                  </a:p>
                </p:txBody>
              </p:sp>
              <p:grpSp>
                <p:nvGrpSpPr>
                  <p:cNvPr id="10" name="Group 109"/>
                  <p:cNvGrpSpPr>
                    <a:grpSpLocks/>
                  </p:cNvGrpSpPr>
                  <p:nvPr/>
                </p:nvGrpSpPr>
                <p:grpSpPr bwMode="auto">
                  <a:xfrm>
                    <a:off x="568" y="936"/>
                    <a:ext cx="96" cy="96"/>
                    <a:chOff x="720" y="912"/>
                    <a:chExt cx="96" cy="96"/>
                  </a:xfrm>
                </p:grpSpPr>
                <p:sp>
                  <p:nvSpPr>
                    <p:cNvPr id="11358" name="Line 45"/>
                    <p:cNvSpPr>
                      <a:spLocks noChangeShapeType="1"/>
                    </p:cNvSpPr>
                    <p:nvPr/>
                  </p:nvSpPr>
                  <p:spPr bwMode="auto">
                    <a:xfrm>
                      <a:off x="720" y="960"/>
                      <a:ext cx="96" cy="0"/>
                    </a:xfrm>
                    <a:prstGeom prst="line">
                      <a:avLst/>
                    </a:prstGeom>
                    <a:noFill/>
                    <a:ln w="28575">
                      <a:solidFill>
                        <a:srgbClr val="FF0000"/>
                      </a:solidFill>
                      <a:round/>
                      <a:headEnd/>
                      <a:tailEnd/>
                    </a:ln>
                  </p:spPr>
                  <p:txBody>
                    <a:bodyPr lIns="90000" tIns="46800" rIns="90000" bIns="46800" anchor="ctr"/>
                    <a:lstStyle/>
                    <a:p>
                      <a:endParaRPr lang="zh-CN" altLang="en-US"/>
                    </a:p>
                  </p:txBody>
                </p:sp>
                <p:sp>
                  <p:nvSpPr>
                    <p:cNvPr id="11359" name="Line 46"/>
                    <p:cNvSpPr>
                      <a:spLocks noChangeShapeType="1"/>
                    </p:cNvSpPr>
                    <p:nvPr/>
                  </p:nvSpPr>
                  <p:spPr bwMode="auto">
                    <a:xfrm>
                      <a:off x="768" y="912"/>
                      <a:ext cx="0" cy="96"/>
                    </a:xfrm>
                    <a:prstGeom prst="line">
                      <a:avLst/>
                    </a:prstGeom>
                    <a:noFill/>
                    <a:ln w="28575">
                      <a:solidFill>
                        <a:srgbClr val="FF0000"/>
                      </a:solidFill>
                      <a:round/>
                      <a:headEnd/>
                      <a:tailEnd/>
                    </a:ln>
                  </p:spPr>
                  <p:txBody>
                    <a:bodyPr lIns="90000" tIns="46800" rIns="90000" bIns="46800" anchor="ctr"/>
                    <a:lstStyle/>
                    <a:p>
                      <a:endParaRPr lang="zh-CN" altLang="en-US"/>
                    </a:p>
                  </p:txBody>
                </p:sp>
              </p:grpSp>
              <p:sp>
                <p:nvSpPr>
                  <p:cNvPr id="11348" name="Line 47"/>
                  <p:cNvSpPr>
                    <a:spLocks noChangeShapeType="1"/>
                  </p:cNvSpPr>
                  <p:nvPr/>
                </p:nvSpPr>
                <p:spPr bwMode="auto">
                  <a:xfrm>
                    <a:off x="560" y="1320"/>
                    <a:ext cx="96" cy="0"/>
                  </a:xfrm>
                  <a:prstGeom prst="line">
                    <a:avLst/>
                  </a:prstGeom>
                  <a:noFill/>
                  <a:ln w="28575">
                    <a:solidFill>
                      <a:srgbClr val="FF0000"/>
                    </a:solidFill>
                    <a:round/>
                    <a:headEnd/>
                    <a:tailEnd/>
                  </a:ln>
                </p:spPr>
                <p:txBody>
                  <a:bodyPr lIns="90000" tIns="46800" rIns="90000" bIns="46800" anchor="ctr"/>
                  <a:lstStyle/>
                  <a:p>
                    <a:endParaRPr lang="zh-CN" altLang="en-US"/>
                  </a:p>
                </p:txBody>
              </p:sp>
              <p:sp>
                <p:nvSpPr>
                  <p:cNvPr id="11349" name="Text Box 48"/>
                  <p:cNvSpPr txBox="1">
                    <a:spLocks noChangeArrowheads="1"/>
                  </p:cNvSpPr>
                  <p:nvPr/>
                </p:nvSpPr>
                <p:spPr bwMode="auto">
                  <a:xfrm>
                    <a:off x="121" y="960"/>
                    <a:ext cx="528" cy="288"/>
                  </a:xfrm>
                  <a:prstGeom prst="rect">
                    <a:avLst/>
                  </a:prstGeom>
                  <a:noFill/>
                  <a:ln w="9525">
                    <a:noFill/>
                    <a:miter lim="800000"/>
                    <a:headEnd/>
                    <a:tailEnd/>
                  </a:ln>
                </p:spPr>
                <p:txBody>
                  <a:bodyPr lIns="90000" tIns="46800" rIns="90000" bIns="46800">
                    <a:spAutoFit/>
                  </a:bodyPr>
                  <a:lstStyle/>
                  <a:p>
                    <a:pPr>
                      <a:spcBef>
                        <a:spcPct val="50000"/>
                      </a:spcBef>
                    </a:pPr>
                    <a:r>
                      <a:rPr lang="en-US" altLang="zh-CN" dirty="0"/>
                      <a:t>△</a:t>
                    </a:r>
                    <a:r>
                      <a:rPr lang="en-US" altLang="zh-CN" dirty="0" err="1"/>
                      <a:t>v</a:t>
                    </a:r>
                    <a:r>
                      <a:rPr lang="en-US" altLang="zh-CN" baseline="-25000" dirty="0" err="1"/>
                      <a:t>I</a:t>
                    </a:r>
                    <a:endParaRPr lang="en-US" altLang="zh-CN" baseline="-25000" dirty="0"/>
                  </a:p>
                </p:txBody>
              </p:sp>
              <p:grpSp>
                <p:nvGrpSpPr>
                  <p:cNvPr id="11" name="Group 106"/>
                  <p:cNvGrpSpPr>
                    <a:grpSpLocks/>
                  </p:cNvGrpSpPr>
                  <p:nvPr/>
                </p:nvGrpSpPr>
                <p:grpSpPr bwMode="auto">
                  <a:xfrm>
                    <a:off x="771" y="1415"/>
                    <a:ext cx="114" cy="409"/>
                    <a:chOff x="771" y="1415"/>
                    <a:chExt cx="114" cy="409"/>
                  </a:xfrm>
                </p:grpSpPr>
                <p:sp>
                  <p:nvSpPr>
                    <p:cNvPr id="11356" name="Line 35"/>
                    <p:cNvSpPr>
                      <a:spLocks noChangeShapeType="1"/>
                    </p:cNvSpPr>
                    <p:nvPr/>
                  </p:nvSpPr>
                  <p:spPr bwMode="auto">
                    <a:xfrm>
                      <a:off x="771" y="1483"/>
                      <a:ext cx="0" cy="273"/>
                    </a:xfrm>
                    <a:prstGeom prst="line">
                      <a:avLst/>
                    </a:prstGeom>
                    <a:noFill/>
                    <a:ln w="28575">
                      <a:solidFill>
                        <a:srgbClr val="FF0000"/>
                      </a:solidFill>
                      <a:round/>
                      <a:headEnd/>
                      <a:tailEnd/>
                    </a:ln>
                  </p:spPr>
                  <p:txBody>
                    <a:bodyPr lIns="90000" tIns="46800" rIns="90000" bIns="46800" anchor="ctr"/>
                    <a:lstStyle/>
                    <a:p>
                      <a:endParaRPr lang="zh-CN" altLang="en-US"/>
                    </a:p>
                  </p:txBody>
                </p:sp>
                <p:sp>
                  <p:nvSpPr>
                    <p:cNvPr id="11357" name="Line 36"/>
                    <p:cNvSpPr>
                      <a:spLocks noChangeShapeType="1"/>
                    </p:cNvSpPr>
                    <p:nvPr/>
                  </p:nvSpPr>
                  <p:spPr bwMode="auto">
                    <a:xfrm>
                      <a:off x="885" y="1415"/>
                      <a:ext cx="0" cy="409"/>
                    </a:xfrm>
                    <a:prstGeom prst="line">
                      <a:avLst/>
                    </a:prstGeom>
                    <a:noFill/>
                    <a:ln w="28575">
                      <a:solidFill>
                        <a:srgbClr val="FF0000"/>
                      </a:solidFill>
                      <a:round/>
                      <a:headEnd/>
                      <a:tailEnd/>
                    </a:ln>
                  </p:spPr>
                  <p:txBody>
                    <a:bodyPr lIns="90000" tIns="46800" rIns="90000" bIns="46800" anchor="ctr"/>
                    <a:lstStyle/>
                    <a:p>
                      <a:endParaRPr lang="zh-CN" altLang="en-US"/>
                    </a:p>
                  </p:txBody>
                </p:sp>
              </p:grpSp>
              <p:sp>
                <p:nvSpPr>
                  <p:cNvPr id="11351" name="Text Box 85"/>
                  <p:cNvSpPr txBox="1">
                    <a:spLocks noChangeArrowheads="1"/>
                  </p:cNvSpPr>
                  <p:nvPr/>
                </p:nvSpPr>
                <p:spPr bwMode="auto">
                  <a:xfrm>
                    <a:off x="2000" y="912"/>
                    <a:ext cx="432" cy="212"/>
                  </a:xfrm>
                  <a:prstGeom prst="rect">
                    <a:avLst/>
                  </a:prstGeom>
                  <a:noFill/>
                  <a:ln w="9525">
                    <a:noFill/>
                    <a:miter lim="800000"/>
                    <a:headEnd/>
                    <a:tailEnd/>
                  </a:ln>
                </p:spPr>
                <p:txBody>
                  <a:bodyPr lIns="90000" tIns="46800" rIns="90000" bIns="46800">
                    <a:spAutoFit/>
                  </a:bodyPr>
                  <a:lstStyle/>
                  <a:p>
                    <a:pPr>
                      <a:spcBef>
                        <a:spcPct val="50000"/>
                      </a:spcBef>
                    </a:pPr>
                    <a:endParaRPr lang="zh-CN" altLang="zh-CN" baseline="-25000"/>
                  </a:p>
                </p:txBody>
              </p:sp>
              <p:sp>
                <p:nvSpPr>
                  <p:cNvPr id="11352" name="Line 94"/>
                  <p:cNvSpPr>
                    <a:spLocks noChangeShapeType="1"/>
                  </p:cNvSpPr>
                  <p:nvPr/>
                </p:nvSpPr>
                <p:spPr bwMode="auto">
                  <a:xfrm flipV="1">
                    <a:off x="1296" y="864"/>
                    <a:ext cx="0" cy="336"/>
                  </a:xfrm>
                  <a:prstGeom prst="line">
                    <a:avLst/>
                  </a:prstGeom>
                  <a:noFill/>
                  <a:ln w="28575">
                    <a:solidFill>
                      <a:srgbClr val="FF0000"/>
                    </a:solidFill>
                    <a:round/>
                    <a:headEnd/>
                    <a:tailEnd type="triangle" w="med" len="med"/>
                  </a:ln>
                </p:spPr>
                <p:txBody>
                  <a:bodyPr lIns="90000" tIns="46800" rIns="90000" bIns="46800" anchor="ctr"/>
                  <a:lstStyle/>
                  <a:p>
                    <a:endParaRPr lang="zh-CN" altLang="en-US"/>
                  </a:p>
                </p:txBody>
              </p:sp>
              <p:sp>
                <p:nvSpPr>
                  <p:cNvPr id="11353" name="Oval 110"/>
                  <p:cNvSpPr>
                    <a:spLocks noChangeArrowheads="1"/>
                  </p:cNvSpPr>
                  <p:nvPr/>
                </p:nvSpPr>
                <p:spPr bwMode="auto">
                  <a:xfrm>
                    <a:off x="448" y="1056"/>
                    <a:ext cx="192" cy="192"/>
                  </a:xfrm>
                  <a:prstGeom prst="ellipse">
                    <a:avLst/>
                  </a:prstGeom>
                  <a:noFill/>
                  <a:ln w="28575">
                    <a:solidFill>
                      <a:schemeClr val="tx1"/>
                    </a:solidFill>
                    <a:round/>
                    <a:headEnd/>
                    <a:tailEnd/>
                  </a:ln>
                </p:spPr>
                <p:txBody>
                  <a:bodyPr wrap="none" lIns="90000" tIns="46800" rIns="90000" bIns="46800" anchor="ctr"/>
                  <a:lstStyle/>
                  <a:p>
                    <a:endParaRPr lang="zh-CN" altLang="en-US"/>
                  </a:p>
                </p:txBody>
              </p:sp>
              <p:sp>
                <p:nvSpPr>
                  <p:cNvPr id="11354" name="Line 112"/>
                  <p:cNvSpPr>
                    <a:spLocks noChangeShapeType="1"/>
                  </p:cNvSpPr>
                  <p:nvPr/>
                </p:nvSpPr>
                <p:spPr bwMode="auto">
                  <a:xfrm flipH="1">
                    <a:off x="1488" y="512"/>
                    <a:ext cx="384" cy="0"/>
                  </a:xfrm>
                  <a:prstGeom prst="line">
                    <a:avLst/>
                  </a:prstGeom>
                  <a:noFill/>
                  <a:ln w="28575">
                    <a:solidFill>
                      <a:srgbClr val="FF3300"/>
                    </a:solidFill>
                    <a:round/>
                    <a:headEnd/>
                    <a:tailEnd type="triangle" w="med" len="med"/>
                  </a:ln>
                </p:spPr>
                <p:txBody>
                  <a:bodyPr lIns="90000" tIns="46800" rIns="90000" bIns="46800" anchor="ctr"/>
                  <a:lstStyle/>
                  <a:p>
                    <a:endParaRPr lang="zh-CN" altLang="en-US"/>
                  </a:p>
                </p:txBody>
              </p:sp>
              <p:sp>
                <p:nvSpPr>
                  <p:cNvPr id="11355" name="Line 114"/>
                  <p:cNvSpPr>
                    <a:spLocks noChangeShapeType="1"/>
                  </p:cNvSpPr>
                  <p:nvPr/>
                </p:nvSpPr>
                <p:spPr bwMode="auto">
                  <a:xfrm flipH="1">
                    <a:off x="480" y="536"/>
                    <a:ext cx="384" cy="0"/>
                  </a:xfrm>
                  <a:prstGeom prst="line">
                    <a:avLst/>
                  </a:prstGeom>
                  <a:noFill/>
                  <a:ln w="28575">
                    <a:solidFill>
                      <a:srgbClr val="FF3300"/>
                    </a:solidFill>
                    <a:round/>
                    <a:headEnd/>
                    <a:tailEnd type="triangle" w="med" len="med"/>
                  </a:ln>
                </p:spPr>
                <p:txBody>
                  <a:bodyPr lIns="90000" tIns="46800" rIns="90000" bIns="46800" anchor="ctr"/>
                  <a:lstStyle/>
                  <a:p>
                    <a:endParaRPr lang="zh-CN" altLang="en-US"/>
                  </a:p>
                </p:txBody>
              </p:sp>
            </p:grpSp>
            <p:sp>
              <p:nvSpPr>
                <p:cNvPr id="11331" name="Line 41"/>
                <p:cNvSpPr>
                  <a:spLocks noChangeShapeType="1"/>
                </p:cNvSpPr>
                <p:nvPr/>
              </p:nvSpPr>
              <p:spPr bwMode="auto">
                <a:xfrm>
                  <a:off x="1620" y="1619"/>
                  <a:ext cx="339" cy="0"/>
                </a:xfrm>
                <a:prstGeom prst="line">
                  <a:avLst/>
                </a:prstGeom>
                <a:noFill/>
                <a:ln w="28575">
                  <a:solidFill>
                    <a:schemeClr val="tx1"/>
                  </a:solidFill>
                  <a:round/>
                  <a:headEnd/>
                  <a:tailEnd/>
                </a:ln>
              </p:spPr>
              <p:txBody>
                <a:bodyPr lIns="90000" tIns="46800" rIns="90000" bIns="46800" anchor="ctr"/>
                <a:lstStyle/>
                <a:p>
                  <a:endParaRPr lang="zh-CN" altLang="en-US"/>
                </a:p>
              </p:txBody>
            </p:sp>
          </p:grpSp>
          <p:grpSp>
            <p:nvGrpSpPr>
              <p:cNvPr id="12" name="Group 108"/>
              <p:cNvGrpSpPr>
                <a:grpSpLocks/>
              </p:cNvGrpSpPr>
              <p:nvPr/>
            </p:nvGrpSpPr>
            <p:grpSpPr bwMode="auto">
              <a:xfrm>
                <a:off x="2040" y="792"/>
                <a:ext cx="96" cy="96"/>
                <a:chOff x="2160" y="672"/>
                <a:chExt cx="96" cy="96"/>
              </a:xfrm>
            </p:grpSpPr>
            <p:sp>
              <p:nvSpPr>
                <p:cNvPr id="11328" name="Line 82"/>
                <p:cNvSpPr>
                  <a:spLocks noChangeShapeType="1"/>
                </p:cNvSpPr>
                <p:nvPr/>
              </p:nvSpPr>
              <p:spPr bwMode="auto">
                <a:xfrm>
                  <a:off x="2160" y="720"/>
                  <a:ext cx="96" cy="0"/>
                </a:xfrm>
                <a:prstGeom prst="line">
                  <a:avLst/>
                </a:prstGeom>
                <a:noFill/>
                <a:ln w="28575">
                  <a:solidFill>
                    <a:srgbClr val="FF0000"/>
                  </a:solidFill>
                  <a:round/>
                  <a:headEnd/>
                  <a:tailEnd/>
                </a:ln>
              </p:spPr>
              <p:txBody>
                <a:bodyPr lIns="90000" tIns="46800" rIns="90000" bIns="46800" anchor="ctr"/>
                <a:lstStyle/>
                <a:p>
                  <a:endParaRPr lang="zh-CN" altLang="en-US"/>
                </a:p>
              </p:txBody>
            </p:sp>
            <p:sp>
              <p:nvSpPr>
                <p:cNvPr id="11329" name="Line 83"/>
                <p:cNvSpPr>
                  <a:spLocks noChangeShapeType="1"/>
                </p:cNvSpPr>
                <p:nvPr/>
              </p:nvSpPr>
              <p:spPr bwMode="auto">
                <a:xfrm flipH="1">
                  <a:off x="2208" y="672"/>
                  <a:ext cx="0" cy="96"/>
                </a:xfrm>
                <a:prstGeom prst="line">
                  <a:avLst/>
                </a:prstGeom>
                <a:noFill/>
                <a:ln w="28575">
                  <a:solidFill>
                    <a:srgbClr val="FF0000"/>
                  </a:solidFill>
                  <a:round/>
                  <a:headEnd/>
                  <a:tailEnd/>
                </a:ln>
              </p:spPr>
              <p:txBody>
                <a:bodyPr lIns="90000" tIns="46800" rIns="90000" bIns="46800" anchor="ctr"/>
                <a:lstStyle/>
                <a:p>
                  <a:endParaRPr lang="zh-CN" altLang="en-US"/>
                </a:p>
              </p:txBody>
            </p:sp>
          </p:grpSp>
          <p:sp>
            <p:nvSpPr>
              <p:cNvPr id="11327" name="Line 84"/>
              <p:cNvSpPr>
                <a:spLocks noChangeShapeType="1"/>
              </p:cNvSpPr>
              <p:nvPr/>
            </p:nvSpPr>
            <p:spPr bwMode="auto">
              <a:xfrm>
                <a:off x="2048" y="1272"/>
                <a:ext cx="96" cy="0"/>
              </a:xfrm>
              <a:prstGeom prst="line">
                <a:avLst/>
              </a:prstGeom>
              <a:noFill/>
              <a:ln w="28575">
                <a:solidFill>
                  <a:srgbClr val="FF0000"/>
                </a:solidFill>
                <a:round/>
                <a:headEnd/>
                <a:tailEnd/>
              </a:ln>
            </p:spPr>
            <p:txBody>
              <a:bodyPr lIns="90000" tIns="46800" rIns="90000" bIns="46800" anchor="ctr"/>
              <a:lstStyle/>
              <a:p>
                <a:endParaRPr lang="zh-CN" altLang="en-US"/>
              </a:p>
            </p:txBody>
          </p:sp>
        </p:grpSp>
        <p:sp>
          <p:nvSpPr>
            <p:cNvPr id="11323" name="Line 134"/>
            <p:cNvSpPr>
              <a:spLocks noChangeShapeType="1"/>
            </p:cNvSpPr>
            <p:nvPr/>
          </p:nvSpPr>
          <p:spPr bwMode="auto">
            <a:xfrm>
              <a:off x="1216" y="1624"/>
              <a:ext cx="0" cy="96"/>
            </a:xfrm>
            <a:prstGeom prst="line">
              <a:avLst/>
            </a:prstGeom>
            <a:noFill/>
            <a:ln w="28575">
              <a:solidFill>
                <a:schemeClr val="tx1"/>
              </a:solidFill>
              <a:round/>
              <a:headEnd type="oval" w="med" len="med"/>
              <a:tailEnd/>
            </a:ln>
          </p:spPr>
          <p:txBody>
            <a:bodyPr lIns="90000" tIns="46800" rIns="90000" bIns="46800" anchor="ctr"/>
            <a:lstStyle/>
            <a:p>
              <a:endParaRPr lang="zh-CN" altLang="en-US"/>
            </a:p>
          </p:txBody>
        </p:sp>
        <p:sp>
          <p:nvSpPr>
            <p:cNvPr id="11324" name="Line 135"/>
            <p:cNvSpPr>
              <a:spLocks noChangeShapeType="1"/>
            </p:cNvSpPr>
            <p:nvPr/>
          </p:nvSpPr>
          <p:spPr bwMode="auto">
            <a:xfrm>
              <a:off x="1120" y="1720"/>
              <a:ext cx="192" cy="0"/>
            </a:xfrm>
            <a:prstGeom prst="line">
              <a:avLst/>
            </a:prstGeom>
            <a:noFill/>
            <a:ln w="28575">
              <a:solidFill>
                <a:schemeClr val="tx1"/>
              </a:solidFill>
              <a:round/>
              <a:headEnd/>
              <a:tailEnd/>
            </a:ln>
          </p:spPr>
          <p:txBody>
            <a:bodyPr lIns="90000" tIns="46800" rIns="90000" bIns="46800" anchor="ctr"/>
            <a:lstStyle/>
            <a:p>
              <a:endParaRPr lang="zh-CN" altLang="en-US"/>
            </a:p>
          </p:txBody>
        </p:sp>
      </p:grpSp>
      <p:grpSp>
        <p:nvGrpSpPr>
          <p:cNvPr id="13" name="Group 143"/>
          <p:cNvGrpSpPr>
            <a:grpSpLocks/>
          </p:cNvGrpSpPr>
          <p:nvPr/>
        </p:nvGrpSpPr>
        <p:grpSpPr bwMode="auto">
          <a:xfrm>
            <a:off x="6159500" y="1331913"/>
            <a:ext cx="2984500" cy="2692400"/>
            <a:chOff x="3880" y="432"/>
            <a:chExt cx="1880" cy="1696"/>
          </a:xfrm>
        </p:grpSpPr>
        <p:sp>
          <p:nvSpPr>
            <p:cNvPr id="11287" name="Line 64"/>
            <p:cNvSpPr>
              <a:spLocks noChangeShapeType="1"/>
            </p:cNvSpPr>
            <p:nvPr/>
          </p:nvSpPr>
          <p:spPr bwMode="auto">
            <a:xfrm>
              <a:off x="4228" y="1607"/>
              <a:ext cx="0" cy="409"/>
            </a:xfrm>
            <a:prstGeom prst="line">
              <a:avLst/>
            </a:prstGeom>
            <a:noFill/>
            <a:ln w="28575">
              <a:solidFill>
                <a:srgbClr val="FF0000"/>
              </a:solidFill>
              <a:round/>
              <a:headEnd/>
              <a:tailEnd/>
            </a:ln>
          </p:spPr>
          <p:txBody>
            <a:bodyPr lIns="90000" tIns="46800" rIns="90000" bIns="46800" anchor="ctr"/>
            <a:lstStyle/>
            <a:p>
              <a:endParaRPr lang="zh-CN" altLang="en-US"/>
            </a:p>
          </p:txBody>
        </p:sp>
        <p:grpSp>
          <p:nvGrpSpPr>
            <p:cNvPr id="14" name="Group 142"/>
            <p:cNvGrpSpPr>
              <a:grpSpLocks/>
            </p:cNvGrpSpPr>
            <p:nvPr/>
          </p:nvGrpSpPr>
          <p:grpSpPr bwMode="auto">
            <a:xfrm>
              <a:off x="3880" y="432"/>
              <a:ext cx="1880" cy="1696"/>
              <a:chOff x="3880" y="432"/>
              <a:chExt cx="1880" cy="1696"/>
            </a:xfrm>
          </p:grpSpPr>
          <p:sp>
            <p:nvSpPr>
              <p:cNvPr id="11289" name="Line 69"/>
              <p:cNvSpPr>
                <a:spLocks noChangeShapeType="1"/>
              </p:cNvSpPr>
              <p:nvPr/>
            </p:nvSpPr>
            <p:spPr bwMode="auto">
              <a:xfrm>
                <a:off x="4963" y="1811"/>
                <a:ext cx="339" cy="0"/>
              </a:xfrm>
              <a:prstGeom prst="line">
                <a:avLst/>
              </a:prstGeom>
              <a:noFill/>
              <a:ln w="28575">
                <a:solidFill>
                  <a:schemeClr val="tx1"/>
                </a:solidFill>
                <a:round/>
                <a:headEnd/>
                <a:tailEnd/>
              </a:ln>
            </p:spPr>
            <p:txBody>
              <a:bodyPr lIns="90000" tIns="46800" rIns="90000" bIns="46800" anchor="ctr"/>
              <a:lstStyle/>
              <a:p>
                <a:endParaRPr lang="zh-CN" altLang="en-US"/>
              </a:p>
            </p:txBody>
          </p:sp>
          <p:sp>
            <p:nvSpPr>
              <p:cNvPr id="11290" name="Line 54"/>
              <p:cNvSpPr>
                <a:spLocks noChangeShapeType="1"/>
              </p:cNvSpPr>
              <p:nvPr/>
            </p:nvSpPr>
            <p:spPr bwMode="auto">
              <a:xfrm>
                <a:off x="4567" y="1009"/>
                <a:ext cx="0" cy="818"/>
              </a:xfrm>
              <a:prstGeom prst="line">
                <a:avLst/>
              </a:prstGeom>
              <a:noFill/>
              <a:ln w="28575">
                <a:solidFill>
                  <a:schemeClr val="tx1"/>
                </a:solidFill>
                <a:round/>
                <a:headEnd/>
                <a:tailEnd/>
              </a:ln>
            </p:spPr>
            <p:txBody>
              <a:bodyPr lIns="90000" tIns="46800" rIns="90000" bIns="46800" anchor="ctr"/>
              <a:lstStyle/>
              <a:p>
                <a:endParaRPr lang="zh-CN" altLang="en-US"/>
              </a:p>
            </p:txBody>
          </p:sp>
          <p:sp>
            <p:nvSpPr>
              <p:cNvPr id="11291" name="Line 55"/>
              <p:cNvSpPr>
                <a:spLocks noChangeShapeType="1"/>
              </p:cNvSpPr>
              <p:nvPr/>
            </p:nvSpPr>
            <p:spPr bwMode="auto">
              <a:xfrm>
                <a:off x="4793" y="804"/>
                <a:ext cx="509" cy="0"/>
              </a:xfrm>
              <a:prstGeom prst="line">
                <a:avLst/>
              </a:prstGeom>
              <a:noFill/>
              <a:ln w="28575">
                <a:solidFill>
                  <a:schemeClr val="tx1"/>
                </a:solidFill>
                <a:round/>
                <a:headEnd/>
                <a:tailEnd/>
              </a:ln>
            </p:spPr>
            <p:txBody>
              <a:bodyPr lIns="90000" tIns="46800" rIns="90000" bIns="46800" anchor="ctr"/>
              <a:lstStyle/>
              <a:p>
                <a:endParaRPr lang="zh-CN" altLang="en-US"/>
              </a:p>
            </p:txBody>
          </p:sp>
          <p:sp>
            <p:nvSpPr>
              <p:cNvPr id="11292" name="Line 56"/>
              <p:cNvSpPr>
                <a:spLocks noChangeShapeType="1"/>
              </p:cNvSpPr>
              <p:nvPr/>
            </p:nvSpPr>
            <p:spPr bwMode="auto">
              <a:xfrm>
                <a:off x="5302" y="804"/>
                <a:ext cx="0" cy="273"/>
              </a:xfrm>
              <a:prstGeom prst="line">
                <a:avLst/>
              </a:prstGeom>
              <a:noFill/>
              <a:ln w="28575">
                <a:solidFill>
                  <a:schemeClr val="tx1"/>
                </a:solidFill>
                <a:round/>
                <a:headEnd/>
                <a:tailEnd/>
              </a:ln>
            </p:spPr>
            <p:txBody>
              <a:bodyPr lIns="90000" tIns="46800" rIns="90000" bIns="46800" anchor="ctr"/>
              <a:lstStyle/>
              <a:p>
                <a:endParaRPr lang="zh-CN" altLang="en-US"/>
              </a:p>
            </p:txBody>
          </p:sp>
          <p:sp>
            <p:nvSpPr>
              <p:cNvPr id="11293" name="Rectangle 57"/>
              <p:cNvSpPr>
                <a:spLocks noChangeArrowheads="1"/>
              </p:cNvSpPr>
              <p:nvPr/>
            </p:nvSpPr>
            <p:spPr bwMode="auto">
              <a:xfrm>
                <a:off x="5246" y="1077"/>
                <a:ext cx="113" cy="409"/>
              </a:xfrm>
              <a:prstGeom prst="rect">
                <a:avLst/>
              </a:prstGeom>
              <a:noFill/>
              <a:ln w="28575">
                <a:solidFill>
                  <a:schemeClr val="tx1"/>
                </a:solidFill>
                <a:miter lim="800000"/>
                <a:headEnd/>
                <a:tailEnd/>
              </a:ln>
            </p:spPr>
            <p:txBody>
              <a:bodyPr wrap="none" lIns="90000" tIns="46800" rIns="90000" bIns="46800" anchor="ctr"/>
              <a:lstStyle/>
              <a:p>
                <a:endParaRPr lang="zh-CN" altLang="en-US"/>
              </a:p>
            </p:txBody>
          </p:sp>
          <p:sp>
            <p:nvSpPr>
              <p:cNvPr id="11294" name="Line 58"/>
              <p:cNvSpPr>
                <a:spLocks noChangeShapeType="1"/>
              </p:cNvSpPr>
              <p:nvPr/>
            </p:nvSpPr>
            <p:spPr bwMode="auto">
              <a:xfrm>
                <a:off x="5302" y="1486"/>
                <a:ext cx="0" cy="341"/>
              </a:xfrm>
              <a:prstGeom prst="line">
                <a:avLst/>
              </a:prstGeom>
              <a:noFill/>
              <a:ln w="28575">
                <a:solidFill>
                  <a:schemeClr val="tx1"/>
                </a:solidFill>
                <a:round/>
                <a:headEnd/>
                <a:tailEnd/>
              </a:ln>
            </p:spPr>
            <p:txBody>
              <a:bodyPr lIns="90000" tIns="46800" rIns="90000" bIns="46800" anchor="ctr"/>
              <a:lstStyle/>
              <a:p>
                <a:endParaRPr lang="zh-CN" altLang="en-US"/>
              </a:p>
            </p:txBody>
          </p:sp>
          <p:sp>
            <p:nvSpPr>
              <p:cNvPr id="11295" name="Line 60"/>
              <p:cNvSpPr>
                <a:spLocks noChangeShapeType="1"/>
              </p:cNvSpPr>
              <p:nvPr/>
            </p:nvSpPr>
            <p:spPr bwMode="auto">
              <a:xfrm>
                <a:off x="3888" y="804"/>
                <a:ext cx="0" cy="1023"/>
              </a:xfrm>
              <a:prstGeom prst="line">
                <a:avLst/>
              </a:prstGeom>
              <a:noFill/>
              <a:ln w="28575">
                <a:solidFill>
                  <a:schemeClr val="tx1"/>
                </a:solidFill>
                <a:round/>
                <a:headEnd/>
                <a:tailEnd/>
              </a:ln>
            </p:spPr>
            <p:txBody>
              <a:bodyPr lIns="90000" tIns="46800" rIns="90000" bIns="46800" anchor="ctr"/>
              <a:lstStyle/>
              <a:p>
                <a:endParaRPr lang="zh-CN" altLang="en-US"/>
              </a:p>
            </p:txBody>
          </p:sp>
          <p:sp>
            <p:nvSpPr>
              <p:cNvPr id="11296" name="Line 62"/>
              <p:cNvSpPr>
                <a:spLocks noChangeShapeType="1"/>
              </p:cNvSpPr>
              <p:nvPr/>
            </p:nvSpPr>
            <p:spPr bwMode="auto">
              <a:xfrm>
                <a:off x="3888" y="1827"/>
                <a:ext cx="226" cy="0"/>
              </a:xfrm>
              <a:prstGeom prst="line">
                <a:avLst/>
              </a:prstGeom>
              <a:noFill/>
              <a:ln w="28575">
                <a:solidFill>
                  <a:schemeClr val="tx1"/>
                </a:solidFill>
                <a:round/>
                <a:headEnd/>
                <a:tailEnd/>
              </a:ln>
            </p:spPr>
            <p:txBody>
              <a:bodyPr lIns="90000" tIns="46800" rIns="90000" bIns="46800" anchor="ctr"/>
              <a:lstStyle/>
              <a:p>
                <a:endParaRPr lang="zh-CN" altLang="en-US"/>
              </a:p>
            </p:txBody>
          </p:sp>
          <p:sp>
            <p:nvSpPr>
              <p:cNvPr id="11297" name="Line 65"/>
              <p:cNvSpPr>
                <a:spLocks noChangeShapeType="1"/>
              </p:cNvSpPr>
              <p:nvPr/>
            </p:nvSpPr>
            <p:spPr bwMode="auto">
              <a:xfrm>
                <a:off x="4228" y="1827"/>
                <a:ext cx="339" cy="0"/>
              </a:xfrm>
              <a:prstGeom prst="line">
                <a:avLst/>
              </a:prstGeom>
              <a:noFill/>
              <a:ln w="28575">
                <a:solidFill>
                  <a:schemeClr val="tx1"/>
                </a:solidFill>
                <a:round/>
                <a:headEnd/>
                <a:tailEnd/>
              </a:ln>
            </p:spPr>
            <p:txBody>
              <a:bodyPr lIns="90000" tIns="46800" rIns="90000" bIns="46800" anchor="ctr"/>
              <a:lstStyle/>
              <a:p>
                <a:endParaRPr lang="zh-CN" altLang="en-US"/>
              </a:p>
            </p:txBody>
          </p:sp>
          <p:sp>
            <p:nvSpPr>
              <p:cNvPr id="11298" name="Line 66"/>
              <p:cNvSpPr>
                <a:spLocks noChangeShapeType="1"/>
              </p:cNvSpPr>
              <p:nvPr/>
            </p:nvSpPr>
            <p:spPr bwMode="auto">
              <a:xfrm>
                <a:off x="4567" y="1827"/>
                <a:ext cx="283" cy="0"/>
              </a:xfrm>
              <a:prstGeom prst="line">
                <a:avLst/>
              </a:prstGeom>
              <a:noFill/>
              <a:ln w="28575">
                <a:solidFill>
                  <a:schemeClr val="tx1"/>
                </a:solidFill>
                <a:round/>
                <a:headEnd/>
                <a:tailEnd/>
              </a:ln>
            </p:spPr>
            <p:txBody>
              <a:bodyPr lIns="90000" tIns="46800" rIns="90000" bIns="46800" anchor="ctr"/>
              <a:lstStyle/>
              <a:p>
                <a:endParaRPr lang="zh-CN" altLang="en-US"/>
              </a:p>
            </p:txBody>
          </p:sp>
          <p:grpSp>
            <p:nvGrpSpPr>
              <p:cNvPr id="15" name="Group 122"/>
              <p:cNvGrpSpPr>
                <a:grpSpLocks/>
              </p:cNvGrpSpPr>
              <p:nvPr/>
            </p:nvGrpSpPr>
            <p:grpSpPr bwMode="auto">
              <a:xfrm>
                <a:off x="4114" y="1691"/>
                <a:ext cx="669" cy="437"/>
                <a:chOff x="4114" y="1531"/>
                <a:chExt cx="669" cy="437"/>
              </a:xfrm>
            </p:grpSpPr>
            <p:sp>
              <p:nvSpPr>
                <p:cNvPr id="11320" name="Line 63"/>
                <p:cNvSpPr>
                  <a:spLocks noChangeShapeType="1"/>
                </p:cNvSpPr>
                <p:nvPr/>
              </p:nvSpPr>
              <p:spPr bwMode="auto">
                <a:xfrm>
                  <a:off x="4114" y="1531"/>
                  <a:ext cx="0" cy="273"/>
                </a:xfrm>
                <a:prstGeom prst="line">
                  <a:avLst/>
                </a:prstGeom>
                <a:noFill/>
                <a:ln w="28575">
                  <a:solidFill>
                    <a:srgbClr val="FF0000"/>
                  </a:solidFill>
                  <a:round/>
                  <a:headEnd/>
                  <a:tailEnd/>
                </a:ln>
              </p:spPr>
              <p:txBody>
                <a:bodyPr lIns="90000" tIns="46800" rIns="90000" bIns="46800" anchor="ctr"/>
                <a:lstStyle/>
                <a:p>
                  <a:endParaRPr lang="zh-CN" altLang="en-US"/>
                </a:p>
              </p:txBody>
            </p:sp>
            <p:sp>
              <p:nvSpPr>
                <p:cNvPr id="11321" name="Text Box 70"/>
                <p:cNvSpPr txBox="1">
                  <a:spLocks noChangeArrowheads="1"/>
                </p:cNvSpPr>
                <p:nvPr/>
              </p:nvSpPr>
              <p:spPr bwMode="auto">
                <a:xfrm>
                  <a:off x="4207" y="1680"/>
                  <a:ext cx="576" cy="288"/>
                </a:xfrm>
                <a:prstGeom prst="rect">
                  <a:avLst/>
                </a:prstGeom>
                <a:noFill/>
                <a:ln w="9525">
                  <a:noFill/>
                  <a:miter lim="800000"/>
                  <a:headEnd/>
                  <a:tailEnd/>
                </a:ln>
              </p:spPr>
              <p:txBody>
                <a:bodyPr lIns="90000" tIns="46800" rIns="90000" bIns="46800">
                  <a:spAutoFit/>
                </a:bodyPr>
                <a:lstStyle/>
                <a:p>
                  <a:pPr>
                    <a:spcBef>
                      <a:spcPct val="50000"/>
                    </a:spcBef>
                  </a:pPr>
                  <a:r>
                    <a:rPr lang="en-US" altLang="zh-CN"/>
                    <a:t>V</a:t>
                  </a:r>
                  <a:r>
                    <a:rPr lang="en-US" altLang="zh-CN" baseline="-25000"/>
                    <a:t>EE</a:t>
                  </a:r>
                </a:p>
              </p:txBody>
            </p:sp>
          </p:grpSp>
          <p:grpSp>
            <p:nvGrpSpPr>
              <p:cNvPr id="16" name="Group 138"/>
              <p:cNvGrpSpPr>
                <a:grpSpLocks/>
              </p:cNvGrpSpPr>
              <p:nvPr/>
            </p:nvGrpSpPr>
            <p:grpSpPr bwMode="auto">
              <a:xfrm>
                <a:off x="4368" y="768"/>
                <a:ext cx="425" cy="241"/>
                <a:chOff x="4368" y="768"/>
                <a:chExt cx="425" cy="241"/>
              </a:xfrm>
            </p:grpSpPr>
            <p:sp>
              <p:nvSpPr>
                <p:cNvPr id="11317" name="Line 51"/>
                <p:cNvSpPr>
                  <a:spLocks noChangeShapeType="1"/>
                </p:cNvSpPr>
                <p:nvPr/>
              </p:nvSpPr>
              <p:spPr bwMode="auto">
                <a:xfrm>
                  <a:off x="4397" y="1009"/>
                  <a:ext cx="340" cy="0"/>
                </a:xfrm>
                <a:prstGeom prst="line">
                  <a:avLst/>
                </a:prstGeom>
                <a:noFill/>
                <a:ln w="28575">
                  <a:solidFill>
                    <a:schemeClr val="tx1"/>
                  </a:solidFill>
                  <a:round/>
                  <a:headEnd/>
                  <a:tailEnd/>
                </a:ln>
              </p:spPr>
              <p:txBody>
                <a:bodyPr lIns="90000" tIns="46800" rIns="90000" bIns="46800" anchor="ctr"/>
                <a:lstStyle/>
                <a:p>
                  <a:endParaRPr lang="zh-CN" altLang="en-US"/>
                </a:p>
              </p:txBody>
            </p:sp>
            <p:sp>
              <p:nvSpPr>
                <p:cNvPr id="11318" name="Line 52"/>
                <p:cNvSpPr>
                  <a:spLocks noChangeShapeType="1"/>
                </p:cNvSpPr>
                <p:nvPr/>
              </p:nvSpPr>
              <p:spPr bwMode="auto">
                <a:xfrm flipV="1">
                  <a:off x="4624" y="804"/>
                  <a:ext cx="169" cy="205"/>
                </a:xfrm>
                <a:prstGeom prst="line">
                  <a:avLst/>
                </a:prstGeom>
                <a:noFill/>
                <a:ln w="28575">
                  <a:solidFill>
                    <a:schemeClr val="tx1"/>
                  </a:solidFill>
                  <a:round/>
                  <a:headEnd/>
                  <a:tailEnd/>
                </a:ln>
              </p:spPr>
              <p:txBody>
                <a:bodyPr lIns="90000" tIns="46800" rIns="90000" bIns="46800" anchor="ctr"/>
                <a:lstStyle/>
                <a:p>
                  <a:endParaRPr lang="zh-CN" altLang="en-US"/>
                </a:p>
              </p:txBody>
            </p:sp>
            <p:sp>
              <p:nvSpPr>
                <p:cNvPr id="11319" name="Line 53"/>
                <p:cNvSpPr>
                  <a:spLocks noChangeShapeType="1"/>
                </p:cNvSpPr>
                <p:nvPr/>
              </p:nvSpPr>
              <p:spPr bwMode="auto">
                <a:xfrm flipH="1" flipV="1">
                  <a:off x="4368" y="768"/>
                  <a:ext cx="142" cy="241"/>
                </a:xfrm>
                <a:prstGeom prst="line">
                  <a:avLst/>
                </a:prstGeom>
                <a:noFill/>
                <a:ln w="28575">
                  <a:solidFill>
                    <a:schemeClr val="tx1"/>
                  </a:solidFill>
                  <a:round/>
                  <a:headEnd/>
                  <a:tailEnd type="triangle" w="med" len="med"/>
                </a:ln>
              </p:spPr>
              <p:txBody>
                <a:bodyPr lIns="90000" tIns="46800" rIns="90000" bIns="46800" anchor="ctr"/>
                <a:lstStyle/>
                <a:p>
                  <a:endParaRPr lang="zh-CN" altLang="en-US"/>
                </a:p>
              </p:txBody>
            </p:sp>
          </p:grpSp>
          <p:grpSp>
            <p:nvGrpSpPr>
              <p:cNvPr id="17" name="Group 121"/>
              <p:cNvGrpSpPr>
                <a:grpSpLocks/>
              </p:cNvGrpSpPr>
              <p:nvPr/>
            </p:nvGrpSpPr>
            <p:grpSpPr bwMode="auto">
              <a:xfrm>
                <a:off x="4850" y="1623"/>
                <a:ext cx="674" cy="472"/>
                <a:chOff x="4850" y="1463"/>
                <a:chExt cx="674" cy="472"/>
              </a:xfrm>
            </p:grpSpPr>
            <p:sp>
              <p:nvSpPr>
                <p:cNvPr id="11314" name="Line 67"/>
                <p:cNvSpPr>
                  <a:spLocks noChangeShapeType="1"/>
                </p:cNvSpPr>
                <p:nvPr/>
              </p:nvSpPr>
              <p:spPr bwMode="auto">
                <a:xfrm>
                  <a:off x="4850" y="1531"/>
                  <a:ext cx="0" cy="273"/>
                </a:xfrm>
                <a:prstGeom prst="line">
                  <a:avLst/>
                </a:prstGeom>
                <a:noFill/>
                <a:ln w="28575">
                  <a:solidFill>
                    <a:srgbClr val="FF0000"/>
                  </a:solidFill>
                  <a:round/>
                  <a:headEnd/>
                  <a:tailEnd/>
                </a:ln>
              </p:spPr>
              <p:txBody>
                <a:bodyPr lIns="90000" tIns="46800" rIns="90000" bIns="46800" anchor="ctr"/>
                <a:lstStyle/>
                <a:p>
                  <a:endParaRPr lang="zh-CN" altLang="en-US"/>
                </a:p>
              </p:txBody>
            </p:sp>
            <p:sp>
              <p:nvSpPr>
                <p:cNvPr id="11315" name="Line 68"/>
                <p:cNvSpPr>
                  <a:spLocks noChangeShapeType="1"/>
                </p:cNvSpPr>
                <p:nvPr/>
              </p:nvSpPr>
              <p:spPr bwMode="auto">
                <a:xfrm>
                  <a:off x="4963" y="1463"/>
                  <a:ext cx="0" cy="409"/>
                </a:xfrm>
                <a:prstGeom prst="line">
                  <a:avLst/>
                </a:prstGeom>
                <a:noFill/>
                <a:ln w="28575">
                  <a:solidFill>
                    <a:srgbClr val="FF0000"/>
                  </a:solidFill>
                  <a:round/>
                  <a:headEnd/>
                  <a:tailEnd/>
                </a:ln>
              </p:spPr>
              <p:txBody>
                <a:bodyPr lIns="90000" tIns="46800" rIns="90000" bIns="46800" anchor="ctr"/>
                <a:lstStyle/>
                <a:p>
                  <a:endParaRPr lang="zh-CN" altLang="en-US"/>
                </a:p>
              </p:txBody>
            </p:sp>
            <p:sp>
              <p:nvSpPr>
                <p:cNvPr id="11316" name="Text Box 71"/>
                <p:cNvSpPr txBox="1">
                  <a:spLocks noChangeArrowheads="1"/>
                </p:cNvSpPr>
                <p:nvPr/>
              </p:nvSpPr>
              <p:spPr bwMode="auto">
                <a:xfrm>
                  <a:off x="4948" y="1647"/>
                  <a:ext cx="576" cy="288"/>
                </a:xfrm>
                <a:prstGeom prst="rect">
                  <a:avLst/>
                </a:prstGeom>
                <a:noFill/>
                <a:ln w="9525">
                  <a:noFill/>
                  <a:miter lim="800000"/>
                  <a:headEnd/>
                  <a:tailEnd/>
                </a:ln>
              </p:spPr>
              <p:txBody>
                <a:bodyPr lIns="90000" tIns="46800" rIns="90000" bIns="46800">
                  <a:spAutoFit/>
                </a:bodyPr>
                <a:lstStyle/>
                <a:p>
                  <a:pPr>
                    <a:spcBef>
                      <a:spcPct val="50000"/>
                    </a:spcBef>
                  </a:pPr>
                  <a:r>
                    <a:rPr lang="en-US" altLang="zh-CN"/>
                    <a:t>V</a:t>
                  </a:r>
                  <a:r>
                    <a:rPr lang="en-US" altLang="zh-CN" baseline="-25000"/>
                    <a:t>CC</a:t>
                  </a:r>
                </a:p>
              </p:txBody>
            </p:sp>
          </p:grpSp>
          <p:sp>
            <p:nvSpPr>
              <p:cNvPr id="11302" name="Text Box 88"/>
              <p:cNvSpPr txBox="1">
                <a:spLocks noChangeArrowheads="1"/>
              </p:cNvSpPr>
              <p:nvPr/>
            </p:nvSpPr>
            <p:spPr bwMode="auto">
              <a:xfrm>
                <a:off x="5328" y="1072"/>
                <a:ext cx="432" cy="288"/>
              </a:xfrm>
              <a:prstGeom prst="rect">
                <a:avLst/>
              </a:prstGeom>
              <a:noFill/>
              <a:ln w="9525">
                <a:noFill/>
                <a:miter lim="800000"/>
                <a:headEnd/>
                <a:tailEnd/>
              </a:ln>
            </p:spPr>
            <p:txBody>
              <a:bodyPr lIns="90000" tIns="46800" rIns="90000" bIns="46800">
                <a:spAutoFit/>
              </a:bodyPr>
              <a:lstStyle/>
              <a:p>
                <a:pPr>
                  <a:spcBef>
                    <a:spcPct val="50000"/>
                  </a:spcBef>
                </a:pPr>
                <a:r>
                  <a:rPr lang="en-US" altLang="zh-CN" dirty="0"/>
                  <a:t>V</a:t>
                </a:r>
                <a:r>
                  <a:rPr lang="en-US" altLang="zh-CN" baseline="-25000" dirty="0"/>
                  <a:t>O</a:t>
                </a:r>
              </a:p>
            </p:txBody>
          </p:sp>
          <p:sp>
            <p:nvSpPr>
              <p:cNvPr id="11303" name="Line 123"/>
              <p:cNvSpPr>
                <a:spLocks noChangeShapeType="1"/>
              </p:cNvSpPr>
              <p:nvPr/>
            </p:nvSpPr>
            <p:spPr bwMode="auto">
              <a:xfrm flipH="1">
                <a:off x="4800" y="736"/>
                <a:ext cx="384" cy="0"/>
              </a:xfrm>
              <a:prstGeom prst="line">
                <a:avLst/>
              </a:prstGeom>
              <a:noFill/>
              <a:ln w="28575">
                <a:solidFill>
                  <a:srgbClr val="FF3300"/>
                </a:solidFill>
                <a:round/>
                <a:headEnd/>
                <a:tailEnd type="triangle" w="med" len="med"/>
              </a:ln>
            </p:spPr>
            <p:txBody>
              <a:bodyPr lIns="90000" tIns="46800" rIns="90000" bIns="46800" anchor="ctr"/>
              <a:lstStyle/>
              <a:p>
                <a:endParaRPr lang="zh-CN" altLang="en-US"/>
              </a:p>
            </p:txBody>
          </p:sp>
          <p:sp>
            <p:nvSpPr>
              <p:cNvPr id="11304" name="Line 124"/>
              <p:cNvSpPr>
                <a:spLocks noChangeShapeType="1"/>
              </p:cNvSpPr>
              <p:nvPr/>
            </p:nvSpPr>
            <p:spPr bwMode="auto">
              <a:xfrm flipH="1">
                <a:off x="3936" y="736"/>
                <a:ext cx="384" cy="0"/>
              </a:xfrm>
              <a:prstGeom prst="line">
                <a:avLst/>
              </a:prstGeom>
              <a:noFill/>
              <a:ln w="28575">
                <a:solidFill>
                  <a:srgbClr val="FF3300"/>
                </a:solidFill>
                <a:round/>
                <a:headEnd/>
                <a:tailEnd type="triangle" w="med" len="med"/>
              </a:ln>
            </p:spPr>
            <p:txBody>
              <a:bodyPr lIns="90000" tIns="46800" rIns="90000" bIns="46800" anchor="ctr"/>
              <a:lstStyle/>
              <a:p>
                <a:endParaRPr lang="zh-CN" altLang="en-US"/>
              </a:p>
            </p:txBody>
          </p:sp>
          <p:sp>
            <p:nvSpPr>
              <p:cNvPr id="11305" name="Line 125"/>
              <p:cNvSpPr>
                <a:spLocks noChangeShapeType="1"/>
              </p:cNvSpPr>
              <p:nvPr/>
            </p:nvSpPr>
            <p:spPr bwMode="auto">
              <a:xfrm flipV="1">
                <a:off x="4616" y="1112"/>
                <a:ext cx="0" cy="288"/>
              </a:xfrm>
              <a:prstGeom prst="line">
                <a:avLst/>
              </a:prstGeom>
              <a:noFill/>
              <a:ln w="28575">
                <a:solidFill>
                  <a:srgbClr val="FF3300"/>
                </a:solidFill>
                <a:round/>
                <a:headEnd/>
                <a:tailEnd type="triangle" w="med" len="med"/>
              </a:ln>
            </p:spPr>
            <p:txBody>
              <a:bodyPr lIns="90000" tIns="46800" rIns="90000" bIns="46800" anchor="ctr"/>
              <a:lstStyle/>
              <a:p>
                <a:endParaRPr lang="zh-CN" altLang="en-US"/>
              </a:p>
            </p:txBody>
          </p:sp>
          <p:sp>
            <p:nvSpPr>
              <p:cNvPr id="11306" name="Text Box 126"/>
              <p:cNvSpPr txBox="1">
                <a:spLocks noChangeArrowheads="1"/>
              </p:cNvSpPr>
              <p:nvPr/>
            </p:nvSpPr>
            <p:spPr bwMode="auto">
              <a:xfrm>
                <a:off x="4936" y="1112"/>
                <a:ext cx="336" cy="288"/>
              </a:xfrm>
              <a:prstGeom prst="rect">
                <a:avLst/>
              </a:prstGeom>
              <a:noFill/>
              <a:ln w="9525">
                <a:noFill/>
                <a:miter lim="800000"/>
                <a:headEnd/>
                <a:tailEnd/>
              </a:ln>
            </p:spPr>
            <p:txBody>
              <a:bodyPr lIns="90000" tIns="46800" rIns="90000" bIns="46800">
                <a:spAutoFit/>
              </a:bodyPr>
              <a:lstStyle/>
              <a:p>
                <a:pPr>
                  <a:spcBef>
                    <a:spcPct val="50000"/>
                  </a:spcBef>
                </a:pPr>
                <a:r>
                  <a:rPr lang="en-US" altLang="zh-CN"/>
                  <a:t>R</a:t>
                </a:r>
                <a:r>
                  <a:rPr lang="en-US" altLang="zh-CN" baseline="-25000"/>
                  <a:t>L</a:t>
                </a:r>
                <a:endParaRPr lang="en-US" altLang="zh-CN"/>
              </a:p>
            </p:txBody>
          </p:sp>
          <p:sp>
            <p:nvSpPr>
              <p:cNvPr id="11307" name="Text Box 127"/>
              <p:cNvSpPr txBox="1">
                <a:spLocks noChangeArrowheads="1"/>
              </p:cNvSpPr>
              <p:nvPr/>
            </p:nvSpPr>
            <p:spPr bwMode="auto">
              <a:xfrm>
                <a:off x="4080" y="448"/>
                <a:ext cx="336" cy="288"/>
              </a:xfrm>
              <a:prstGeom prst="rect">
                <a:avLst/>
              </a:prstGeom>
              <a:noFill/>
              <a:ln w="9525">
                <a:noFill/>
                <a:miter lim="800000"/>
                <a:headEnd/>
                <a:tailEnd/>
              </a:ln>
            </p:spPr>
            <p:txBody>
              <a:bodyPr lIns="90000" tIns="46800" rIns="90000" bIns="46800">
                <a:spAutoFit/>
              </a:bodyPr>
              <a:lstStyle/>
              <a:p>
                <a:pPr>
                  <a:spcBef>
                    <a:spcPct val="50000"/>
                  </a:spcBef>
                </a:pPr>
                <a:r>
                  <a:rPr lang="en-US" altLang="zh-CN"/>
                  <a:t>I</a:t>
                </a:r>
                <a:r>
                  <a:rPr lang="en-US" altLang="zh-CN" baseline="-25000"/>
                  <a:t>E</a:t>
                </a:r>
                <a:endParaRPr lang="en-US" altLang="zh-CN"/>
              </a:p>
            </p:txBody>
          </p:sp>
          <p:sp>
            <p:nvSpPr>
              <p:cNvPr id="11308" name="Text Box 128"/>
              <p:cNvSpPr txBox="1">
                <a:spLocks noChangeArrowheads="1"/>
              </p:cNvSpPr>
              <p:nvPr/>
            </p:nvSpPr>
            <p:spPr bwMode="auto">
              <a:xfrm>
                <a:off x="4800" y="432"/>
                <a:ext cx="336" cy="288"/>
              </a:xfrm>
              <a:prstGeom prst="rect">
                <a:avLst/>
              </a:prstGeom>
              <a:noFill/>
              <a:ln w="9525">
                <a:noFill/>
                <a:miter lim="800000"/>
                <a:headEnd/>
                <a:tailEnd/>
              </a:ln>
            </p:spPr>
            <p:txBody>
              <a:bodyPr lIns="90000" tIns="46800" rIns="90000" bIns="46800">
                <a:spAutoFit/>
              </a:bodyPr>
              <a:lstStyle/>
              <a:p>
                <a:pPr>
                  <a:spcBef>
                    <a:spcPct val="50000"/>
                  </a:spcBef>
                </a:pPr>
                <a:r>
                  <a:rPr lang="en-US" altLang="zh-CN"/>
                  <a:t>I</a:t>
                </a:r>
                <a:r>
                  <a:rPr lang="en-US" altLang="zh-CN" baseline="-25000"/>
                  <a:t>C</a:t>
                </a:r>
                <a:endParaRPr lang="en-US" altLang="zh-CN"/>
              </a:p>
            </p:txBody>
          </p:sp>
          <p:sp>
            <p:nvSpPr>
              <p:cNvPr id="11309" name="Text Box 129"/>
              <p:cNvSpPr txBox="1">
                <a:spLocks noChangeArrowheads="1"/>
              </p:cNvSpPr>
              <p:nvPr/>
            </p:nvSpPr>
            <p:spPr bwMode="auto">
              <a:xfrm>
                <a:off x="4320" y="1104"/>
                <a:ext cx="336" cy="288"/>
              </a:xfrm>
              <a:prstGeom prst="rect">
                <a:avLst/>
              </a:prstGeom>
              <a:noFill/>
              <a:ln w="9525">
                <a:noFill/>
                <a:miter lim="800000"/>
                <a:headEnd/>
                <a:tailEnd/>
              </a:ln>
            </p:spPr>
            <p:txBody>
              <a:bodyPr lIns="90000" tIns="46800" rIns="90000" bIns="46800">
                <a:spAutoFit/>
              </a:bodyPr>
              <a:lstStyle/>
              <a:p>
                <a:pPr>
                  <a:spcBef>
                    <a:spcPct val="50000"/>
                  </a:spcBef>
                </a:pPr>
                <a:r>
                  <a:rPr lang="en-US" altLang="zh-CN"/>
                  <a:t>I</a:t>
                </a:r>
                <a:r>
                  <a:rPr lang="en-US" altLang="zh-CN" baseline="-25000"/>
                  <a:t>B</a:t>
                </a:r>
                <a:endParaRPr lang="en-US" altLang="zh-CN"/>
              </a:p>
            </p:txBody>
          </p:sp>
          <p:sp>
            <p:nvSpPr>
              <p:cNvPr id="11310" name="Line 137"/>
              <p:cNvSpPr>
                <a:spLocks noChangeShapeType="1"/>
              </p:cNvSpPr>
              <p:nvPr/>
            </p:nvSpPr>
            <p:spPr bwMode="auto">
              <a:xfrm>
                <a:off x="3880" y="792"/>
                <a:ext cx="528" cy="0"/>
              </a:xfrm>
              <a:prstGeom prst="line">
                <a:avLst/>
              </a:prstGeom>
              <a:noFill/>
              <a:ln w="28575">
                <a:solidFill>
                  <a:schemeClr val="tx1"/>
                </a:solidFill>
                <a:round/>
                <a:headEnd/>
                <a:tailEnd/>
              </a:ln>
            </p:spPr>
            <p:txBody>
              <a:bodyPr lIns="90000" tIns="46800" rIns="90000" bIns="46800" anchor="ctr"/>
              <a:lstStyle/>
              <a:p>
                <a:endParaRPr lang="zh-CN" altLang="en-US"/>
              </a:p>
            </p:txBody>
          </p:sp>
          <p:grpSp>
            <p:nvGrpSpPr>
              <p:cNvPr id="18" name="Group 141"/>
              <p:cNvGrpSpPr>
                <a:grpSpLocks/>
              </p:cNvGrpSpPr>
              <p:nvPr/>
            </p:nvGrpSpPr>
            <p:grpSpPr bwMode="auto">
              <a:xfrm>
                <a:off x="4464" y="1824"/>
                <a:ext cx="192" cy="96"/>
                <a:chOff x="4464" y="1824"/>
                <a:chExt cx="192" cy="96"/>
              </a:xfrm>
            </p:grpSpPr>
            <p:sp>
              <p:nvSpPr>
                <p:cNvPr id="11312" name="Line 139"/>
                <p:cNvSpPr>
                  <a:spLocks noChangeShapeType="1"/>
                </p:cNvSpPr>
                <p:nvPr/>
              </p:nvSpPr>
              <p:spPr bwMode="auto">
                <a:xfrm>
                  <a:off x="4560" y="1824"/>
                  <a:ext cx="0" cy="96"/>
                </a:xfrm>
                <a:prstGeom prst="line">
                  <a:avLst/>
                </a:prstGeom>
                <a:noFill/>
                <a:ln w="28575">
                  <a:solidFill>
                    <a:schemeClr val="tx1"/>
                  </a:solidFill>
                  <a:round/>
                  <a:headEnd type="oval" w="med" len="med"/>
                  <a:tailEnd/>
                </a:ln>
              </p:spPr>
              <p:txBody>
                <a:bodyPr lIns="90000" tIns="46800" rIns="90000" bIns="46800" anchor="ctr"/>
                <a:lstStyle/>
                <a:p>
                  <a:endParaRPr lang="zh-CN" altLang="en-US"/>
                </a:p>
              </p:txBody>
            </p:sp>
            <p:sp>
              <p:nvSpPr>
                <p:cNvPr id="11313" name="Line 140"/>
                <p:cNvSpPr>
                  <a:spLocks noChangeShapeType="1"/>
                </p:cNvSpPr>
                <p:nvPr/>
              </p:nvSpPr>
              <p:spPr bwMode="auto">
                <a:xfrm>
                  <a:off x="4464" y="1904"/>
                  <a:ext cx="192" cy="0"/>
                </a:xfrm>
                <a:prstGeom prst="line">
                  <a:avLst/>
                </a:prstGeom>
                <a:noFill/>
                <a:ln w="28575">
                  <a:solidFill>
                    <a:schemeClr val="tx1"/>
                  </a:solidFill>
                  <a:round/>
                  <a:headEnd/>
                  <a:tailEnd/>
                </a:ln>
              </p:spPr>
              <p:txBody>
                <a:bodyPr lIns="90000" tIns="46800" rIns="90000" bIns="46800" anchor="ctr"/>
                <a:lstStyle/>
                <a:p>
                  <a:endParaRPr lang="zh-CN" altLang="en-US"/>
                </a:p>
              </p:txBody>
            </p:sp>
          </p:grpSp>
        </p:grpSp>
      </p:grpSp>
      <p:graphicFrame>
        <p:nvGraphicFramePr>
          <p:cNvPr id="104" name="Object 66"/>
          <p:cNvGraphicFramePr>
            <a:graphicFrameLocks noChangeAspect="1"/>
          </p:cNvGraphicFramePr>
          <p:nvPr/>
        </p:nvGraphicFramePr>
        <p:xfrm>
          <a:off x="603250" y="1098550"/>
          <a:ext cx="1435100" cy="360363"/>
        </p:xfrm>
        <a:graphic>
          <a:graphicData uri="http://schemas.openxmlformats.org/presentationml/2006/ole">
            <p:oleObj spid="_x0000_s284678" name="Equation" r:id="rId4" imgW="825142" imgH="215806" progId="Equation.DSMT4">
              <p:embed/>
            </p:oleObj>
          </a:graphicData>
        </a:graphic>
      </p:graphicFrame>
      <p:graphicFrame>
        <p:nvGraphicFramePr>
          <p:cNvPr id="106" name="Object 71"/>
          <p:cNvGraphicFramePr>
            <a:graphicFrameLocks noChangeAspect="1"/>
          </p:cNvGraphicFramePr>
          <p:nvPr/>
        </p:nvGraphicFramePr>
        <p:xfrm>
          <a:off x="1238250" y="2289175"/>
          <a:ext cx="1389063" cy="701675"/>
        </p:xfrm>
        <a:graphic>
          <a:graphicData uri="http://schemas.openxmlformats.org/presentationml/2006/ole">
            <p:oleObj spid="_x0000_s284679" name="Equation" r:id="rId5" imgW="863225" imgH="457002" progId="Equation.DSMT4">
              <p:embed/>
            </p:oleObj>
          </a:graphicData>
        </a:graphic>
      </p:graphicFrame>
      <p:graphicFrame>
        <p:nvGraphicFramePr>
          <p:cNvPr id="107" name="Object 90"/>
          <p:cNvGraphicFramePr>
            <a:graphicFrameLocks noChangeAspect="1"/>
          </p:cNvGraphicFramePr>
          <p:nvPr/>
        </p:nvGraphicFramePr>
        <p:xfrm>
          <a:off x="2032000" y="1019175"/>
          <a:ext cx="2098675" cy="382588"/>
        </p:xfrm>
        <a:graphic>
          <a:graphicData uri="http://schemas.openxmlformats.org/presentationml/2006/ole">
            <p:oleObj spid="_x0000_s284680" name="Equation" r:id="rId6" imgW="1206500" imgH="228600" progId="Equation.DSMT4">
              <p:embed/>
            </p:oleObj>
          </a:graphicData>
        </a:graphic>
      </p:graphicFrame>
      <p:sp>
        <p:nvSpPr>
          <p:cNvPr id="108" name="矩形 107"/>
          <p:cNvSpPr/>
          <p:nvPr/>
        </p:nvSpPr>
        <p:spPr>
          <a:xfrm>
            <a:off x="1039813" y="3836988"/>
            <a:ext cx="1990725" cy="400050"/>
          </a:xfrm>
          <a:prstGeom prst="rect">
            <a:avLst/>
          </a:prstGeom>
        </p:spPr>
        <p:txBody>
          <a:bodyPr wrap="none">
            <a:spAutoFit/>
          </a:bodyPr>
          <a:lstStyle/>
          <a:p>
            <a:pPr>
              <a:spcBef>
                <a:spcPct val="50000"/>
              </a:spcBef>
              <a:defRPr/>
            </a:pPr>
            <a:r>
              <a:rPr lang="zh-CN" altLang="en-US" sz="2000" dirty="0">
                <a:latin typeface="+mn-ea"/>
                <a:ea typeface="+mn-ea"/>
              </a:rPr>
              <a:t>共基极放大电路</a:t>
            </a:r>
          </a:p>
        </p:txBody>
      </p:sp>
      <p:graphicFrame>
        <p:nvGraphicFramePr>
          <p:cNvPr id="156677" name="Object 71"/>
          <p:cNvGraphicFramePr>
            <a:graphicFrameLocks noChangeAspect="1"/>
          </p:cNvGraphicFramePr>
          <p:nvPr/>
        </p:nvGraphicFramePr>
        <p:xfrm>
          <a:off x="3421063" y="1852613"/>
          <a:ext cx="1347787" cy="350837"/>
        </p:xfrm>
        <a:graphic>
          <a:graphicData uri="http://schemas.openxmlformats.org/presentationml/2006/ole">
            <p:oleObj spid="_x0000_s284681" name="Equation" r:id="rId7" imgW="838200" imgH="228600" progId="Equation.DSMT4">
              <p:embed/>
            </p:oleObj>
          </a:graphicData>
        </a:graphic>
      </p:graphicFrame>
      <p:sp>
        <p:nvSpPr>
          <p:cNvPr id="11286" name="Text Box 4"/>
          <p:cNvSpPr txBox="1">
            <a:spLocks noChangeArrowheads="1"/>
          </p:cNvSpPr>
          <p:nvPr/>
        </p:nvSpPr>
        <p:spPr bwMode="auto">
          <a:xfrm>
            <a:off x="404813" y="214313"/>
            <a:ext cx="5888037" cy="525401"/>
          </a:xfrm>
          <a:prstGeom prst="rect">
            <a:avLst/>
          </a:prstGeom>
          <a:solidFill>
            <a:schemeClr val="bg1"/>
          </a:solidFill>
          <a:ln w="9525">
            <a:noFill/>
            <a:miter lim="800000"/>
            <a:headEnd/>
            <a:tailEnd/>
          </a:ln>
        </p:spPr>
        <p:txBody>
          <a:bodyPr lIns="90000" tIns="46800" rIns="90000" bIns="46800">
            <a:spAutoFit/>
          </a:bodyPr>
          <a:lstStyle/>
          <a:p>
            <a:pPr>
              <a:spcBef>
                <a:spcPct val="50000"/>
              </a:spcBef>
            </a:pPr>
            <a:r>
              <a:rPr lang="en-US" altLang="zh-CN" sz="2800" dirty="0">
                <a:solidFill>
                  <a:srgbClr val="FF0000"/>
                </a:solidFill>
              </a:rPr>
              <a:t>3.BJT</a:t>
            </a:r>
            <a:r>
              <a:rPr lang="zh-CN" altLang="en-US" sz="2800" dirty="0">
                <a:solidFill>
                  <a:srgbClr val="FF0000"/>
                </a:solidFill>
              </a:rPr>
              <a:t>在电压放大电路中的应用举例</a:t>
            </a:r>
            <a:endParaRPr lang="zh-CN" altLang="en-US" sz="2800" baseline="-25000" dirty="0">
              <a:solidFill>
                <a:srgbClr val="FF0000"/>
              </a:solidFill>
            </a:endParaRPr>
          </a:p>
        </p:txBody>
      </p:sp>
      <p:sp>
        <p:nvSpPr>
          <p:cNvPr id="105" name="Text Box 36"/>
          <p:cNvSpPr txBox="1">
            <a:spLocks noChangeArrowheads="1"/>
          </p:cNvSpPr>
          <p:nvPr/>
        </p:nvSpPr>
        <p:spPr bwMode="auto">
          <a:xfrm rot="21462528">
            <a:off x="1676388" y="1855591"/>
            <a:ext cx="363538" cy="396875"/>
          </a:xfrm>
          <a:prstGeom prst="rect">
            <a:avLst/>
          </a:prstGeom>
          <a:noFill/>
          <a:ln w="9525">
            <a:noFill/>
            <a:miter lim="800000"/>
            <a:headEnd/>
            <a:tailEnd/>
          </a:ln>
        </p:spPr>
        <p:txBody>
          <a:bodyPr>
            <a:spAutoFit/>
          </a:bodyPr>
          <a:lstStyle/>
          <a:p>
            <a:pPr>
              <a:spcBef>
                <a:spcPct val="50000"/>
              </a:spcBef>
            </a:pPr>
            <a:r>
              <a:rPr lang="en-US" altLang="zh-CN" sz="2000" dirty="0" smtClean="0">
                <a:solidFill>
                  <a:srgbClr val="FF0000"/>
                </a:solidFill>
                <a:latin typeface="Times New Roman" pitchFamily="18" charset="0"/>
              </a:rPr>
              <a:t>b</a:t>
            </a:r>
            <a:endParaRPr lang="en-US" altLang="zh-CN" sz="2000" dirty="0">
              <a:solidFill>
                <a:srgbClr val="FF0000"/>
              </a:solidFill>
              <a:latin typeface="Times New Roman" pitchFamily="18" charset="0"/>
            </a:endParaRPr>
          </a:p>
        </p:txBody>
      </p:sp>
      <p:sp>
        <p:nvSpPr>
          <p:cNvPr id="109" name="Text Box 34"/>
          <p:cNvSpPr txBox="1">
            <a:spLocks noChangeArrowheads="1"/>
          </p:cNvSpPr>
          <p:nvPr/>
        </p:nvSpPr>
        <p:spPr bwMode="auto">
          <a:xfrm rot="21352782">
            <a:off x="1237751" y="1553857"/>
            <a:ext cx="363538" cy="396875"/>
          </a:xfrm>
          <a:prstGeom prst="rect">
            <a:avLst/>
          </a:prstGeom>
          <a:noFill/>
          <a:ln w="9525">
            <a:noFill/>
            <a:miter lim="800000"/>
            <a:headEnd/>
            <a:tailEnd/>
          </a:ln>
        </p:spPr>
        <p:txBody>
          <a:bodyPr>
            <a:spAutoFit/>
          </a:bodyPr>
          <a:lstStyle/>
          <a:p>
            <a:pPr>
              <a:spcBef>
                <a:spcPct val="50000"/>
              </a:spcBef>
            </a:pPr>
            <a:r>
              <a:rPr lang="en-US" altLang="zh-CN" sz="2000" dirty="0">
                <a:solidFill>
                  <a:srgbClr val="FF0000"/>
                </a:solidFill>
                <a:latin typeface="Times New Roman" pitchFamily="18" charset="0"/>
              </a:rPr>
              <a:t>e</a:t>
            </a:r>
          </a:p>
        </p:txBody>
      </p:sp>
      <p:sp>
        <p:nvSpPr>
          <p:cNvPr id="110" name="Text Box 36"/>
          <p:cNvSpPr txBox="1">
            <a:spLocks noChangeArrowheads="1"/>
          </p:cNvSpPr>
          <p:nvPr/>
        </p:nvSpPr>
        <p:spPr bwMode="auto">
          <a:xfrm rot="21462528">
            <a:off x="2347268" y="1581944"/>
            <a:ext cx="363538" cy="396875"/>
          </a:xfrm>
          <a:prstGeom prst="rect">
            <a:avLst/>
          </a:prstGeom>
          <a:noFill/>
          <a:ln w="9525">
            <a:noFill/>
            <a:miter lim="800000"/>
            <a:headEnd/>
            <a:tailEnd/>
          </a:ln>
        </p:spPr>
        <p:txBody>
          <a:bodyPr>
            <a:spAutoFit/>
          </a:bodyPr>
          <a:lstStyle/>
          <a:p>
            <a:pPr>
              <a:spcBef>
                <a:spcPct val="50000"/>
              </a:spcBef>
            </a:pPr>
            <a:r>
              <a:rPr lang="en-US" altLang="zh-CN" sz="2000" dirty="0">
                <a:solidFill>
                  <a:srgbClr val="FF0000"/>
                </a:solidFill>
                <a:latin typeface="Times New Roman" pitchFamily="18" charset="0"/>
              </a:rPr>
              <a:t>c</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left)">
                                      <p:cBhvr>
                                        <p:cTn id="11" dur="500"/>
                                        <p:tgtEl>
                                          <p:spTgt spid="2"/>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nodeType="click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wipe(up)">
                                      <p:cBhvr>
                                        <p:cTn id="16" dur="500"/>
                                        <p:tgtEl>
                                          <p:spTgt spid="13"/>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46183"/>
                                        </p:tgtEl>
                                        <p:attrNameLst>
                                          <p:attrName>style.visibility</p:attrName>
                                        </p:attrNameLst>
                                      </p:cBhvr>
                                      <p:to>
                                        <p:strVal val="visible"/>
                                      </p:to>
                                    </p:set>
                                    <p:animEffect transition="in" filter="wipe(left)">
                                      <p:cBhvr>
                                        <p:cTn id="21" dur="500"/>
                                        <p:tgtEl>
                                          <p:spTgt spid="46183"/>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46170"/>
                                        </p:tgtEl>
                                        <p:attrNameLst>
                                          <p:attrName>style.visibility</p:attrName>
                                        </p:attrNameLst>
                                      </p:cBhvr>
                                      <p:to>
                                        <p:strVal val="visible"/>
                                      </p:to>
                                    </p:set>
                                    <p:animEffect transition="in" filter="wipe(left)">
                                      <p:cBhvr>
                                        <p:cTn id="26" dur="500"/>
                                        <p:tgtEl>
                                          <p:spTgt spid="46170"/>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46091"/>
                                        </p:tgtEl>
                                        <p:attrNameLst>
                                          <p:attrName>style.visibility</p:attrName>
                                        </p:attrNameLst>
                                      </p:cBhvr>
                                      <p:to>
                                        <p:strVal val="visible"/>
                                      </p:to>
                                    </p:set>
                                    <p:animEffect transition="in" filter="wipe(left)">
                                      <p:cBhvr>
                                        <p:cTn id="31" dur="500"/>
                                        <p:tgtEl>
                                          <p:spTgt spid="46091"/>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46092"/>
                                        </p:tgtEl>
                                        <p:attrNameLst>
                                          <p:attrName>style.visibility</p:attrName>
                                        </p:attrNameLst>
                                      </p:cBhvr>
                                      <p:to>
                                        <p:strVal val="visible"/>
                                      </p:to>
                                    </p:set>
                                    <p:animEffect transition="in" filter="wipe(left)">
                                      <p:cBhvr>
                                        <p:cTn id="36" dur="500"/>
                                        <p:tgtEl>
                                          <p:spTgt spid="46092"/>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grpId="0" nodeType="clickEffect">
                                  <p:stCondLst>
                                    <p:cond delay="0"/>
                                  </p:stCondLst>
                                  <p:childTnLst>
                                    <p:set>
                                      <p:cBhvr>
                                        <p:cTn id="40" dur="1" fill="hold">
                                          <p:stCondLst>
                                            <p:cond delay="0"/>
                                          </p:stCondLst>
                                        </p:cTn>
                                        <p:tgtEl>
                                          <p:spTgt spid="46093"/>
                                        </p:tgtEl>
                                        <p:attrNameLst>
                                          <p:attrName>style.visibility</p:attrName>
                                        </p:attrNameLst>
                                      </p:cBhvr>
                                      <p:to>
                                        <p:strVal val="visible"/>
                                      </p:to>
                                    </p:set>
                                    <p:animEffect transition="in" filter="wipe(left)">
                                      <p:cBhvr>
                                        <p:cTn id="41" dur="500"/>
                                        <p:tgtEl>
                                          <p:spTgt spid="46093"/>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grpId="0" nodeType="clickEffect">
                                  <p:stCondLst>
                                    <p:cond delay="0"/>
                                  </p:stCondLst>
                                  <p:childTnLst>
                                    <p:set>
                                      <p:cBhvr>
                                        <p:cTn id="45" dur="1" fill="hold">
                                          <p:stCondLst>
                                            <p:cond delay="0"/>
                                          </p:stCondLst>
                                        </p:cTn>
                                        <p:tgtEl>
                                          <p:spTgt spid="46094"/>
                                        </p:tgtEl>
                                        <p:attrNameLst>
                                          <p:attrName>style.visibility</p:attrName>
                                        </p:attrNameLst>
                                      </p:cBhvr>
                                      <p:to>
                                        <p:strVal val="visible"/>
                                      </p:to>
                                    </p:set>
                                    <p:animEffect transition="in" filter="wipe(left)">
                                      <p:cBhvr>
                                        <p:cTn id="46" dur="500"/>
                                        <p:tgtEl>
                                          <p:spTgt spid="46094"/>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grpId="0" nodeType="clickEffect">
                                  <p:stCondLst>
                                    <p:cond delay="0"/>
                                  </p:stCondLst>
                                  <p:childTnLst>
                                    <p:set>
                                      <p:cBhvr>
                                        <p:cTn id="50" dur="1" fill="hold">
                                          <p:stCondLst>
                                            <p:cond delay="0"/>
                                          </p:stCondLst>
                                        </p:cTn>
                                        <p:tgtEl>
                                          <p:spTgt spid="46095"/>
                                        </p:tgtEl>
                                        <p:attrNameLst>
                                          <p:attrName>style.visibility</p:attrName>
                                        </p:attrNameLst>
                                      </p:cBhvr>
                                      <p:to>
                                        <p:strVal val="visible"/>
                                      </p:to>
                                    </p:set>
                                    <p:animEffect transition="in" filter="wipe(left)">
                                      <p:cBhvr>
                                        <p:cTn id="51" dur="500"/>
                                        <p:tgtEl>
                                          <p:spTgt spid="46095"/>
                                        </p:tgtEl>
                                      </p:cBhvr>
                                    </p:animEffec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nodeType="clickEffect">
                                  <p:stCondLst>
                                    <p:cond delay="0"/>
                                  </p:stCondLst>
                                  <p:childTnLst>
                                    <p:set>
                                      <p:cBhvr>
                                        <p:cTn id="55" dur="1" fill="hold">
                                          <p:stCondLst>
                                            <p:cond delay="0"/>
                                          </p:stCondLst>
                                        </p:cTn>
                                        <p:tgtEl>
                                          <p:spTgt spid="104"/>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22" presetClass="entr" presetSubtype="8" fill="hold" grpId="0" nodeType="clickEffect">
                                  <p:stCondLst>
                                    <p:cond delay="0"/>
                                  </p:stCondLst>
                                  <p:childTnLst>
                                    <p:set>
                                      <p:cBhvr>
                                        <p:cTn id="59" dur="1" fill="hold">
                                          <p:stCondLst>
                                            <p:cond delay="0"/>
                                          </p:stCondLst>
                                        </p:cTn>
                                        <p:tgtEl>
                                          <p:spTgt spid="46096"/>
                                        </p:tgtEl>
                                        <p:attrNameLst>
                                          <p:attrName>style.visibility</p:attrName>
                                        </p:attrNameLst>
                                      </p:cBhvr>
                                      <p:to>
                                        <p:strVal val="visible"/>
                                      </p:to>
                                    </p:set>
                                    <p:animEffect transition="in" filter="wipe(left)">
                                      <p:cBhvr>
                                        <p:cTn id="60" dur="500"/>
                                        <p:tgtEl>
                                          <p:spTgt spid="46096"/>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8" fill="hold" grpId="0" nodeType="clickEffect">
                                  <p:stCondLst>
                                    <p:cond delay="0"/>
                                  </p:stCondLst>
                                  <p:childTnLst>
                                    <p:set>
                                      <p:cBhvr>
                                        <p:cTn id="64" dur="1" fill="hold">
                                          <p:stCondLst>
                                            <p:cond delay="0"/>
                                          </p:stCondLst>
                                        </p:cTn>
                                        <p:tgtEl>
                                          <p:spTgt spid="46097"/>
                                        </p:tgtEl>
                                        <p:attrNameLst>
                                          <p:attrName>style.visibility</p:attrName>
                                        </p:attrNameLst>
                                      </p:cBhvr>
                                      <p:to>
                                        <p:strVal val="visible"/>
                                      </p:to>
                                    </p:set>
                                    <p:animEffect transition="in" filter="wipe(left)">
                                      <p:cBhvr>
                                        <p:cTn id="65" dur="500"/>
                                        <p:tgtEl>
                                          <p:spTgt spid="46097"/>
                                        </p:tgtEl>
                                      </p:cBhvr>
                                    </p:animEffect>
                                  </p:childTnLst>
                                </p:cTn>
                              </p:par>
                            </p:childTnLst>
                          </p:cTn>
                        </p:par>
                      </p:childTnLst>
                    </p:cTn>
                  </p:par>
                  <p:par>
                    <p:cTn id="66" fill="hold">
                      <p:stCondLst>
                        <p:cond delay="indefinite"/>
                      </p:stCondLst>
                      <p:childTnLst>
                        <p:par>
                          <p:cTn id="67" fill="hold">
                            <p:stCondLst>
                              <p:cond delay="0"/>
                            </p:stCondLst>
                            <p:childTnLst>
                              <p:par>
                                <p:cTn id="68" presetID="1" presetClass="entr" presetSubtype="0" fill="hold" nodeType="clickEffect">
                                  <p:stCondLst>
                                    <p:cond delay="0"/>
                                  </p:stCondLst>
                                  <p:childTnLst>
                                    <p:set>
                                      <p:cBhvr>
                                        <p:cTn id="69" dur="1" fill="hold">
                                          <p:stCondLst>
                                            <p:cond delay="0"/>
                                          </p:stCondLst>
                                        </p:cTn>
                                        <p:tgtEl>
                                          <p:spTgt spid="107"/>
                                        </p:tgtEl>
                                        <p:attrNameLst>
                                          <p:attrName>style.visibility</p:attrName>
                                        </p:attrNameLst>
                                      </p:cBhvr>
                                      <p:to>
                                        <p:strVal val="visible"/>
                                      </p:to>
                                    </p:set>
                                  </p:childTnLst>
                                </p:cTn>
                              </p:par>
                            </p:childTnLst>
                          </p:cTn>
                        </p:par>
                      </p:childTnLst>
                    </p:cTn>
                  </p:par>
                  <p:par>
                    <p:cTn id="70" fill="hold">
                      <p:stCondLst>
                        <p:cond delay="indefinite"/>
                      </p:stCondLst>
                      <p:childTnLst>
                        <p:par>
                          <p:cTn id="71" fill="hold">
                            <p:stCondLst>
                              <p:cond delay="0"/>
                            </p:stCondLst>
                            <p:childTnLst>
                              <p:par>
                                <p:cTn id="72" presetID="1" presetClass="entr" presetSubtype="0" fill="hold" nodeType="clickEffect">
                                  <p:stCondLst>
                                    <p:cond delay="0"/>
                                  </p:stCondLst>
                                  <p:childTnLst>
                                    <p:set>
                                      <p:cBhvr>
                                        <p:cTn id="73" dur="1" fill="hold">
                                          <p:stCondLst>
                                            <p:cond delay="0"/>
                                          </p:stCondLst>
                                        </p:cTn>
                                        <p:tgtEl>
                                          <p:spTgt spid="106"/>
                                        </p:tgtEl>
                                        <p:attrNameLst>
                                          <p:attrName>style.visibility</p:attrName>
                                        </p:attrNameLst>
                                      </p:cBhvr>
                                      <p:to>
                                        <p:strVal val="visible"/>
                                      </p:to>
                                    </p:set>
                                  </p:childTnLst>
                                </p:cTn>
                              </p:par>
                            </p:childTnLst>
                          </p:cTn>
                        </p:par>
                      </p:childTnLst>
                    </p:cTn>
                  </p:par>
                  <p:par>
                    <p:cTn id="74" fill="hold">
                      <p:stCondLst>
                        <p:cond delay="indefinite"/>
                      </p:stCondLst>
                      <p:childTnLst>
                        <p:par>
                          <p:cTn id="75" fill="hold">
                            <p:stCondLst>
                              <p:cond delay="0"/>
                            </p:stCondLst>
                            <p:childTnLst>
                              <p:par>
                                <p:cTn id="76" presetID="22" presetClass="entr" presetSubtype="8" fill="hold" grpId="0" nodeType="clickEffect">
                                  <p:stCondLst>
                                    <p:cond delay="0"/>
                                  </p:stCondLst>
                                  <p:childTnLst>
                                    <p:set>
                                      <p:cBhvr>
                                        <p:cTn id="77" dur="1" fill="hold">
                                          <p:stCondLst>
                                            <p:cond delay="0"/>
                                          </p:stCondLst>
                                        </p:cTn>
                                        <p:tgtEl>
                                          <p:spTgt spid="46098"/>
                                        </p:tgtEl>
                                        <p:attrNameLst>
                                          <p:attrName>style.visibility</p:attrName>
                                        </p:attrNameLst>
                                      </p:cBhvr>
                                      <p:to>
                                        <p:strVal val="visible"/>
                                      </p:to>
                                    </p:set>
                                    <p:animEffect transition="in" filter="wipe(left)">
                                      <p:cBhvr>
                                        <p:cTn id="78" dur="500"/>
                                        <p:tgtEl>
                                          <p:spTgt spid="46098"/>
                                        </p:tgtEl>
                                      </p:cBhvr>
                                    </p:animEffect>
                                  </p:childTnLst>
                                </p:cTn>
                              </p:par>
                            </p:childTnLst>
                          </p:cTn>
                        </p:par>
                      </p:childTnLst>
                    </p:cTn>
                  </p:par>
                  <p:par>
                    <p:cTn id="79" fill="hold">
                      <p:stCondLst>
                        <p:cond delay="indefinite"/>
                      </p:stCondLst>
                      <p:childTnLst>
                        <p:par>
                          <p:cTn id="80" fill="hold">
                            <p:stCondLst>
                              <p:cond delay="0"/>
                            </p:stCondLst>
                            <p:childTnLst>
                              <p:par>
                                <p:cTn id="81" presetID="22" presetClass="entr" presetSubtype="8" fill="hold" grpId="0" nodeType="clickEffect">
                                  <p:stCondLst>
                                    <p:cond delay="0"/>
                                  </p:stCondLst>
                                  <p:childTnLst>
                                    <p:set>
                                      <p:cBhvr>
                                        <p:cTn id="82" dur="1" fill="hold">
                                          <p:stCondLst>
                                            <p:cond delay="0"/>
                                          </p:stCondLst>
                                        </p:cTn>
                                        <p:tgtEl>
                                          <p:spTgt spid="46099"/>
                                        </p:tgtEl>
                                        <p:attrNameLst>
                                          <p:attrName>style.visibility</p:attrName>
                                        </p:attrNameLst>
                                      </p:cBhvr>
                                      <p:to>
                                        <p:strVal val="visible"/>
                                      </p:to>
                                    </p:set>
                                    <p:animEffect transition="in" filter="wipe(left)">
                                      <p:cBhvr>
                                        <p:cTn id="83" dur="500"/>
                                        <p:tgtEl>
                                          <p:spTgt spid="46099"/>
                                        </p:tgtEl>
                                      </p:cBhvr>
                                    </p:animEffect>
                                  </p:childTnLst>
                                </p:cTn>
                              </p:par>
                            </p:childTnLst>
                          </p:cTn>
                        </p:par>
                      </p:childTnLst>
                    </p:cTn>
                  </p:par>
                  <p:par>
                    <p:cTn id="84" fill="hold">
                      <p:stCondLst>
                        <p:cond delay="indefinite"/>
                      </p:stCondLst>
                      <p:childTnLst>
                        <p:par>
                          <p:cTn id="85" fill="hold">
                            <p:stCondLst>
                              <p:cond delay="0"/>
                            </p:stCondLst>
                            <p:childTnLst>
                              <p:par>
                                <p:cTn id="86" presetID="1" presetClass="entr" presetSubtype="0" fill="hold" nodeType="clickEffect">
                                  <p:stCondLst>
                                    <p:cond delay="0"/>
                                  </p:stCondLst>
                                  <p:childTnLst>
                                    <p:set>
                                      <p:cBhvr>
                                        <p:cTn id="87" dur="1" fill="hold">
                                          <p:stCondLst>
                                            <p:cond delay="0"/>
                                          </p:stCondLst>
                                        </p:cTn>
                                        <p:tgtEl>
                                          <p:spTgt spid="1566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091" grpId="0" animBg="1" autoUpdateAnimBg="0"/>
      <p:bldP spid="46092" grpId="0" animBg="1"/>
      <p:bldP spid="46093" grpId="0" animBg="1" autoUpdateAnimBg="0"/>
      <p:bldP spid="46094" grpId="0" animBg="1"/>
      <p:bldP spid="46095" grpId="0" animBg="1" autoUpdateAnimBg="0"/>
      <p:bldP spid="46096" grpId="0" animBg="1"/>
      <p:bldP spid="46097" grpId="0" animBg="1" autoUpdateAnimBg="0"/>
      <p:bldP spid="46098" grpId="0" animBg="1"/>
      <p:bldP spid="46099" grpId="0" animBg="1" autoUpdateAnimBg="0"/>
      <p:bldP spid="46170" grpId="0" autoUpdateAnimBg="0"/>
      <p:bldP spid="46183" grpId="0" autoUpdateAnimBg="0"/>
      <p:bldP spid="10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2"/>
          <p:cNvSpPr>
            <a:spLocks noGrp="1" noChangeArrowheads="1"/>
          </p:cNvSpPr>
          <p:nvPr>
            <p:ph type="title"/>
          </p:nvPr>
        </p:nvSpPr>
        <p:spPr>
          <a:xfrm>
            <a:off x="603250" y="373063"/>
            <a:ext cx="7772400" cy="1143000"/>
          </a:xfrm>
        </p:spPr>
        <p:txBody>
          <a:bodyPr/>
          <a:lstStyle/>
          <a:p>
            <a:pPr eaLnBrk="1" hangingPunct="1"/>
            <a:r>
              <a:rPr lang="zh-CN" altLang="en-US" b="1" smtClean="0">
                <a:solidFill>
                  <a:srgbClr val="FF0000"/>
                </a:solidFill>
                <a:ea typeface="隶书" pitchFamily="49" charset="-122"/>
              </a:rPr>
              <a:t>重点内容</a:t>
            </a:r>
          </a:p>
        </p:txBody>
      </p:sp>
      <p:sp>
        <p:nvSpPr>
          <p:cNvPr id="118787" name="Rectangle 9"/>
          <p:cNvSpPr>
            <a:spLocks noGrp="1" noChangeArrowheads="1"/>
          </p:cNvSpPr>
          <p:nvPr>
            <p:ph type="body" sz="half" idx="2"/>
          </p:nvPr>
        </p:nvSpPr>
        <p:spPr>
          <a:xfrm>
            <a:off x="603250" y="1484313"/>
            <a:ext cx="8172450" cy="4037012"/>
          </a:xfrm>
        </p:spPr>
        <p:txBody>
          <a:bodyPr/>
          <a:lstStyle/>
          <a:p>
            <a:pPr eaLnBrk="1" hangingPunct="1">
              <a:lnSpc>
                <a:spcPct val="130000"/>
              </a:lnSpc>
              <a:spcBef>
                <a:spcPct val="0"/>
              </a:spcBef>
            </a:pPr>
            <a:r>
              <a:rPr lang="en-US" altLang="zh-CN" sz="3600" b="1" smtClean="0">
                <a:solidFill>
                  <a:srgbClr val="0000FF"/>
                </a:solidFill>
                <a:ea typeface="隶书" pitchFamily="49" charset="-122"/>
              </a:rPr>
              <a:t>BJT</a:t>
            </a:r>
            <a:r>
              <a:rPr lang="zh-CN" altLang="en-US" sz="3600" b="1" smtClean="0">
                <a:solidFill>
                  <a:srgbClr val="0000FF"/>
                </a:solidFill>
                <a:ea typeface="隶书" pitchFamily="49" charset="-122"/>
              </a:rPr>
              <a:t>的工作原理、电流分配关系、</a:t>
            </a:r>
            <a:r>
              <a:rPr lang="en-US" altLang="zh-CN" sz="3600" b="1" i="1" smtClean="0">
                <a:solidFill>
                  <a:srgbClr val="0000FF"/>
                </a:solidFill>
                <a:ea typeface="隶书" pitchFamily="49" charset="-122"/>
              </a:rPr>
              <a:t>I-V</a:t>
            </a:r>
            <a:r>
              <a:rPr lang="zh-CN" altLang="en-US" sz="3600" b="1" smtClean="0">
                <a:solidFill>
                  <a:srgbClr val="0000FF"/>
                </a:solidFill>
                <a:ea typeface="隶书" pitchFamily="49" charset="-122"/>
              </a:rPr>
              <a:t>特性曲线、主要参数</a:t>
            </a:r>
            <a:endParaRPr lang="en-US" altLang="zh-CN" sz="3600" b="1" smtClean="0">
              <a:solidFill>
                <a:srgbClr val="0000FF"/>
              </a:solidFill>
              <a:ea typeface="隶书" pitchFamily="49" charset="-122"/>
            </a:endParaRPr>
          </a:p>
          <a:p>
            <a:pPr eaLnBrk="1" hangingPunct="1">
              <a:lnSpc>
                <a:spcPct val="130000"/>
              </a:lnSpc>
              <a:spcBef>
                <a:spcPct val="0"/>
              </a:spcBef>
            </a:pPr>
            <a:r>
              <a:rPr lang="en-US" altLang="zh-CN" sz="3600" b="1" smtClean="0">
                <a:solidFill>
                  <a:srgbClr val="0000FF"/>
                </a:solidFill>
                <a:ea typeface="隶书" pitchFamily="49" charset="-122"/>
              </a:rPr>
              <a:t>BJT</a:t>
            </a:r>
            <a:r>
              <a:rPr lang="zh-CN" altLang="en-US" sz="3600" b="1" smtClean="0">
                <a:solidFill>
                  <a:srgbClr val="0000FF"/>
                </a:solidFill>
                <a:ea typeface="隶书" pitchFamily="49" charset="-122"/>
              </a:rPr>
              <a:t>放大电路的组成、工作原理、静态和动态的分析与计算</a:t>
            </a:r>
          </a:p>
          <a:p>
            <a:pPr eaLnBrk="1" hangingPunct="1">
              <a:lnSpc>
                <a:spcPct val="130000"/>
              </a:lnSpc>
              <a:spcBef>
                <a:spcPct val="0"/>
              </a:spcBef>
            </a:pPr>
            <a:r>
              <a:rPr lang="zh-CN" altLang="en-US" sz="3600" b="1" smtClean="0">
                <a:solidFill>
                  <a:srgbClr val="0000FF"/>
                </a:solidFill>
                <a:ea typeface="隶书" pitchFamily="49" charset="-122"/>
              </a:rPr>
              <a:t>多级放大电路的分析计算</a:t>
            </a:r>
          </a:p>
        </p:txBody>
      </p:sp>
      <p:sp>
        <p:nvSpPr>
          <p:cNvPr id="118788" name="日期占位符 3"/>
          <p:cNvSpPr>
            <a:spLocks noGrp="1"/>
          </p:cNvSpPr>
          <p:nvPr>
            <p:ph type="dt" sz="quarter" idx="10"/>
          </p:nvPr>
        </p:nvSpPr>
        <p:spPr>
          <a:noFill/>
        </p:spPr>
        <p:txBody>
          <a:bodyPr/>
          <a:lstStyle/>
          <a:p>
            <a:fld id="{3554D070-3BB2-4409-B0CE-F2E81F1C7E35}" type="datetime1">
              <a:rPr lang="zh-CN" altLang="en-US" smtClean="0">
                <a:latin typeface="Arial" pitchFamily="34" charset="0"/>
              </a:rPr>
              <a:pPr/>
              <a:t>2019-10-9</a:t>
            </a:fld>
            <a:endParaRPr lang="en-US" altLang="zh-CN" smtClean="0">
              <a:latin typeface="Arial" pitchFamily="34" charset="0"/>
            </a:endParaRPr>
          </a:p>
        </p:txBody>
      </p:sp>
      <p:sp>
        <p:nvSpPr>
          <p:cNvPr id="118789" name="灯片编号占位符 4"/>
          <p:cNvSpPr>
            <a:spLocks noGrp="1"/>
          </p:cNvSpPr>
          <p:nvPr>
            <p:ph type="sldNum" sz="quarter" idx="12"/>
          </p:nvPr>
        </p:nvSpPr>
        <p:spPr>
          <a:noFill/>
        </p:spPr>
        <p:txBody>
          <a:bodyPr/>
          <a:lstStyle/>
          <a:p>
            <a:fld id="{7911A5A9-DF73-4ED0-A68E-3FBDFFCA075B}" type="slidenum">
              <a:rPr lang="en-US" altLang="zh-CN" smtClean="0">
                <a:latin typeface="Arial" pitchFamily="34" charset="0"/>
              </a:rPr>
              <a:pPr/>
              <a:t>2</a:t>
            </a:fld>
            <a:endParaRPr lang="en-US" altLang="zh-CN" smtClean="0">
              <a:latin typeface="Arial" pitchFamily="34" charset="0"/>
            </a:endParaRPr>
          </a:p>
        </p:txBody>
      </p:sp>
      <p:sp>
        <p:nvSpPr>
          <p:cNvPr id="118790" name="页脚占位符 5"/>
          <p:cNvSpPr>
            <a:spLocks noGrp="1"/>
          </p:cNvSpPr>
          <p:nvPr>
            <p:ph type="ftr" sz="quarter" idx="11"/>
          </p:nvPr>
        </p:nvSpPr>
        <p:spPr>
          <a:noFill/>
        </p:spPr>
        <p:txBody>
          <a:bodyPr/>
          <a:lstStyle/>
          <a:p>
            <a:r>
              <a:rPr lang="en-US" altLang="zh-CN" smtClean="0">
                <a:latin typeface="Arial" pitchFamily="34" charset="0"/>
              </a:rPr>
              <a:t>电工电子教研室</a:t>
            </a: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29"/>
          <p:cNvGrpSpPr>
            <a:grpSpLocks/>
          </p:cNvGrpSpPr>
          <p:nvPr/>
        </p:nvGrpSpPr>
        <p:grpSpPr bwMode="auto">
          <a:xfrm>
            <a:off x="1476375" y="2287588"/>
            <a:ext cx="1039813" cy="825500"/>
            <a:chOff x="2765" y="2105"/>
            <a:chExt cx="655" cy="520"/>
          </a:xfrm>
        </p:grpSpPr>
        <p:grpSp>
          <p:nvGrpSpPr>
            <p:cNvPr id="3" name="Group 127"/>
            <p:cNvGrpSpPr>
              <a:grpSpLocks/>
            </p:cNvGrpSpPr>
            <p:nvPr/>
          </p:nvGrpSpPr>
          <p:grpSpPr bwMode="auto">
            <a:xfrm>
              <a:off x="3071" y="2105"/>
              <a:ext cx="349" cy="520"/>
              <a:chOff x="3071" y="2105"/>
              <a:chExt cx="349" cy="520"/>
            </a:xfrm>
          </p:grpSpPr>
          <p:sp>
            <p:nvSpPr>
              <p:cNvPr id="12368" name="Oval 124"/>
              <p:cNvSpPr>
                <a:spLocks noChangeArrowheads="1"/>
              </p:cNvSpPr>
              <p:nvPr/>
            </p:nvSpPr>
            <p:spPr bwMode="auto">
              <a:xfrm>
                <a:off x="3205" y="2259"/>
                <a:ext cx="214" cy="237"/>
              </a:xfrm>
              <a:prstGeom prst="ellipse">
                <a:avLst/>
              </a:prstGeom>
              <a:noFill/>
              <a:ln w="25400">
                <a:solidFill>
                  <a:schemeClr val="tx1"/>
                </a:solidFill>
                <a:round/>
                <a:headEnd/>
                <a:tailEnd/>
              </a:ln>
            </p:spPr>
            <p:txBody>
              <a:bodyPr wrap="none" anchor="ctr"/>
              <a:lstStyle/>
              <a:p>
                <a:endParaRPr lang="zh-CN" altLang="en-US" sz="3600">
                  <a:latin typeface="Times New Roman" pitchFamily="18" charset="0"/>
                </a:endParaRPr>
              </a:p>
            </p:txBody>
          </p:sp>
          <p:sp>
            <p:nvSpPr>
              <p:cNvPr id="12369" name="Text Box 125"/>
              <p:cNvSpPr txBox="1">
                <a:spLocks noChangeArrowheads="1"/>
              </p:cNvSpPr>
              <p:nvPr/>
            </p:nvSpPr>
            <p:spPr bwMode="auto">
              <a:xfrm>
                <a:off x="3071" y="2105"/>
                <a:ext cx="310" cy="288"/>
              </a:xfrm>
              <a:prstGeom prst="rect">
                <a:avLst/>
              </a:prstGeom>
              <a:noFill/>
              <a:ln w="25400">
                <a:noFill/>
                <a:miter lim="800000"/>
                <a:headEnd/>
                <a:tailEnd/>
              </a:ln>
            </p:spPr>
            <p:txBody>
              <a:bodyPr>
                <a:spAutoFit/>
              </a:bodyPr>
              <a:lstStyle/>
              <a:p>
                <a:pPr>
                  <a:spcBef>
                    <a:spcPct val="50000"/>
                  </a:spcBef>
                </a:pPr>
                <a:r>
                  <a:rPr lang="en-US" altLang="zh-CN">
                    <a:latin typeface="Times New Roman" pitchFamily="18" charset="0"/>
                  </a:rPr>
                  <a:t>+</a:t>
                </a:r>
              </a:p>
            </p:txBody>
          </p:sp>
          <p:sp>
            <p:nvSpPr>
              <p:cNvPr id="12370" name="Text Box 126"/>
              <p:cNvSpPr txBox="1">
                <a:spLocks noChangeArrowheads="1"/>
              </p:cNvSpPr>
              <p:nvPr/>
            </p:nvSpPr>
            <p:spPr bwMode="auto">
              <a:xfrm>
                <a:off x="3110" y="2337"/>
                <a:ext cx="310" cy="288"/>
              </a:xfrm>
              <a:prstGeom prst="rect">
                <a:avLst/>
              </a:prstGeom>
              <a:noFill/>
              <a:ln w="25400">
                <a:noFill/>
                <a:miter lim="800000"/>
                <a:headEnd/>
                <a:tailEnd/>
              </a:ln>
            </p:spPr>
            <p:txBody>
              <a:bodyPr>
                <a:spAutoFit/>
              </a:bodyPr>
              <a:lstStyle/>
              <a:p>
                <a:pPr>
                  <a:spcBef>
                    <a:spcPct val="50000"/>
                  </a:spcBef>
                </a:pPr>
                <a:r>
                  <a:rPr lang="en-US" altLang="zh-CN">
                    <a:latin typeface="Times New Roman" pitchFamily="18" charset="0"/>
                  </a:rPr>
                  <a:t>-</a:t>
                </a:r>
              </a:p>
            </p:txBody>
          </p:sp>
        </p:grpSp>
        <p:sp>
          <p:nvSpPr>
            <p:cNvPr id="12367" name="Text Box 128"/>
            <p:cNvSpPr txBox="1">
              <a:spLocks noChangeArrowheads="1"/>
            </p:cNvSpPr>
            <p:nvPr/>
          </p:nvSpPr>
          <p:spPr bwMode="auto">
            <a:xfrm>
              <a:off x="2765" y="2224"/>
              <a:ext cx="487" cy="288"/>
            </a:xfrm>
            <a:prstGeom prst="rect">
              <a:avLst/>
            </a:prstGeom>
            <a:noFill/>
            <a:ln w="25400">
              <a:noFill/>
              <a:miter lim="800000"/>
              <a:headEnd/>
              <a:tailEnd/>
            </a:ln>
          </p:spPr>
          <p:txBody>
            <a:bodyPr>
              <a:spAutoFit/>
            </a:bodyPr>
            <a:lstStyle/>
            <a:p>
              <a:pPr>
                <a:spcBef>
                  <a:spcPct val="50000"/>
                </a:spcBef>
              </a:pPr>
              <a:r>
                <a:rPr lang="en-US" altLang="zh-CN" i="1">
                  <a:latin typeface="Times New Roman" pitchFamily="18" charset="0"/>
                </a:rPr>
                <a:t> </a:t>
              </a:r>
              <a:r>
                <a:rPr lang="en-US" altLang="zh-CN">
                  <a:solidFill>
                    <a:srgbClr val="003300"/>
                  </a:solidFill>
                  <a:latin typeface="Times New Roman" pitchFamily="18" charset="0"/>
                </a:rPr>
                <a:t>Δ</a:t>
              </a:r>
              <a:r>
                <a:rPr lang="en-US" altLang="zh-CN" i="1">
                  <a:solidFill>
                    <a:srgbClr val="003300"/>
                  </a:solidFill>
                  <a:latin typeface="Times New Roman" pitchFamily="18" charset="0"/>
                </a:rPr>
                <a:t>v</a:t>
              </a:r>
              <a:r>
                <a:rPr lang="en-US" altLang="zh-CN" baseline="-25000">
                  <a:solidFill>
                    <a:srgbClr val="003300"/>
                  </a:solidFill>
                  <a:latin typeface="Times New Roman" pitchFamily="18" charset="0"/>
                </a:rPr>
                <a:t>I</a:t>
              </a:r>
            </a:p>
          </p:txBody>
        </p:sp>
      </p:grpSp>
      <p:grpSp>
        <p:nvGrpSpPr>
          <p:cNvPr id="4" name="Group 134"/>
          <p:cNvGrpSpPr>
            <a:grpSpLocks/>
          </p:cNvGrpSpPr>
          <p:nvPr/>
        </p:nvGrpSpPr>
        <p:grpSpPr bwMode="auto">
          <a:xfrm>
            <a:off x="2151063" y="1166813"/>
            <a:ext cx="1630362" cy="444500"/>
            <a:chOff x="3656" y="546"/>
            <a:chExt cx="1027" cy="280"/>
          </a:xfrm>
        </p:grpSpPr>
        <p:sp>
          <p:nvSpPr>
            <p:cNvPr id="12363" name="Rectangle 130"/>
            <p:cNvSpPr>
              <a:spLocks noChangeArrowheads="1"/>
            </p:cNvSpPr>
            <p:nvPr/>
          </p:nvSpPr>
          <p:spPr bwMode="auto">
            <a:xfrm>
              <a:off x="3656" y="546"/>
              <a:ext cx="841" cy="280"/>
            </a:xfrm>
            <a:prstGeom prst="rect">
              <a:avLst/>
            </a:prstGeom>
            <a:solidFill>
              <a:srgbClr val="FFFFFF"/>
            </a:solidFill>
            <a:ln w="25400">
              <a:solidFill>
                <a:srgbClr val="FFFFFF"/>
              </a:solidFill>
              <a:miter lim="800000"/>
              <a:headEnd/>
              <a:tailEnd/>
            </a:ln>
          </p:spPr>
          <p:txBody>
            <a:bodyPr wrap="none" anchor="ctr"/>
            <a:lstStyle/>
            <a:p>
              <a:endParaRPr lang="zh-CN" altLang="en-US" sz="3600">
                <a:latin typeface="Times New Roman" pitchFamily="18" charset="0"/>
              </a:endParaRPr>
            </a:p>
          </p:txBody>
        </p:sp>
        <p:sp>
          <p:nvSpPr>
            <p:cNvPr id="12364" name="Line 132"/>
            <p:cNvSpPr>
              <a:spLocks noChangeShapeType="1"/>
            </p:cNvSpPr>
            <p:nvPr/>
          </p:nvSpPr>
          <p:spPr bwMode="auto">
            <a:xfrm>
              <a:off x="3989" y="815"/>
              <a:ext cx="310" cy="0"/>
            </a:xfrm>
            <a:prstGeom prst="line">
              <a:avLst/>
            </a:prstGeom>
            <a:noFill/>
            <a:ln w="9525">
              <a:solidFill>
                <a:srgbClr val="FF0000"/>
              </a:solidFill>
              <a:round/>
              <a:headEnd type="triangle" w="med" len="med"/>
              <a:tailEnd/>
            </a:ln>
          </p:spPr>
          <p:txBody>
            <a:bodyPr/>
            <a:lstStyle/>
            <a:p>
              <a:endParaRPr lang="zh-CN" altLang="en-US"/>
            </a:p>
          </p:txBody>
        </p:sp>
        <p:sp>
          <p:nvSpPr>
            <p:cNvPr id="12365" name="Text Box 133"/>
            <p:cNvSpPr txBox="1">
              <a:spLocks noChangeArrowheads="1"/>
            </p:cNvSpPr>
            <p:nvPr/>
          </p:nvSpPr>
          <p:spPr bwMode="auto">
            <a:xfrm>
              <a:off x="3679" y="564"/>
              <a:ext cx="1004" cy="250"/>
            </a:xfrm>
            <a:prstGeom prst="rect">
              <a:avLst/>
            </a:prstGeom>
            <a:noFill/>
            <a:ln w="9525">
              <a:noFill/>
              <a:miter lim="800000"/>
              <a:headEnd/>
              <a:tailEnd/>
            </a:ln>
          </p:spPr>
          <p:txBody>
            <a:bodyPr>
              <a:spAutoFit/>
            </a:bodyPr>
            <a:lstStyle/>
            <a:p>
              <a:pPr>
                <a:spcBef>
                  <a:spcPct val="50000"/>
                </a:spcBef>
              </a:pPr>
              <a:r>
                <a:rPr lang="en-US" altLang="zh-CN" sz="2000" i="1">
                  <a:solidFill>
                    <a:srgbClr val="FF33CC"/>
                  </a:solidFill>
                  <a:latin typeface="Times New Roman" pitchFamily="18" charset="0"/>
                </a:rPr>
                <a:t>i</a:t>
              </a:r>
              <a:r>
                <a:rPr lang="en-US" altLang="zh-CN" sz="2000" baseline="-25000">
                  <a:solidFill>
                    <a:srgbClr val="FF33CC"/>
                  </a:solidFill>
                  <a:latin typeface="Times New Roman" pitchFamily="18" charset="0"/>
                </a:rPr>
                <a:t>E</a:t>
              </a:r>
              <a:r>
                <a:rPr lang="en-US" altLang="zh-CN" sz="2000">
                  <a:solidFill>
                    <a:srgbClr val="FF33CC"/>
                  </a:solidFill>
                  <a:latin typeface="Times New Roman" pitchFamily="18" charset="0"/>
                </a:rPr>
                <a:t>=I</a:t>
              </a:r>
              <a:r>
                <a:rPr lang="en-US" altLang="zh-CN" sz="2000" baseline="-25000">
                  <a:solidFill>
                    <a:srgbClr val="FF33CC"/>
                  </a:solidFill>
                  <a:latin typeface="Times New Roman" pitchFamily="18" charset="0"/>
                </a:rPr>
                <a:t>E</a:t>
              </a:r>
              <a:r>
                <a:rPr lang="en-US" altLang="zh-CN" sz="2000">
                  <a:solidFill>
                    <a:srgbClr val="FF33CC"/>
                  </a:solidFill>
                  <a:latin typeface="Times New Roman" pitchFamily="18" charset="0"/>
                </a:rPr>
                <a:t>+</a:t>
              </a:r>
              <a:r>
                <a:rPr lang="en-US" altLang="zh-CN" sz="2000">
                  <a:solidFill>
                    <a:srgbClr val="003300"/>
                  </a:solidFill>
                  <a:latin typeface="Times New Roman" pitchFamily="18" charset="0"/>
                </a:rPr>
                <a:t>Δi</a:t>
              </a:r>
              <a:r>
                <a:rPr lang="en-US" altLang="zh-CN" sz="2000" baseline="-25000">
                  <a:solidFill>
                    <a:srgbClr val="003300"/>
                  </a:solidFill>
                  <a:latin typeface="Times New Roman" pitchFamily="18" charset="0"/>
                </a:rPr>
                <a:t>E</a:t>
              </a:r>
            </a:p>
          </p:txBody>
        </p:sp>
      </p:grpSp>
      <p:grpSp>
        <p:nvGrpSpPr>
          <p:cNvPr id="5" name="Group 139"/>
          <p:cNvGrpSpPr>
            <a:grpSpLocks/>
          </p:cNvGrpSpPr>
          <p:nvPr/>
        </p:nvGrpSpPr>
        <p:grpSpPr bwMode="auto">
          <a:xfrm>
            <a:off x="4254500" y="1047750"/>
            <a:ext cx="1630363" cy="444500"/>
            <a:chOff x="4459" y="601"/>
            <a:chExt cx="1027" cy="280"/>
          </a:xfrm>
        </p:grpSpPr>
        <p:sp>
          <p:nvSpPr>
            <p:cNvPr id="12360" name="Rectangle 136"/>
            <p:cNvSpPr>
              <a:spLocks noChangeArrowheads="1"/>
            </p:cNvSpPr>
            <p:nvPr/>
          </p:nvSpPr>
          <p:spPr bwMode="auto">
            <a:xfrm>
              <a:off x="4459" y="601"/>
              <a:ext cx="841" cy="280"/>
            </a:xfrm>
            <a:prstGeom prst="rect">
              <a:avLst/>
            </a:prstGeom>
            <a:solidFill>
              <a:srgbClr val="FFFFFF"/>
            </a:solidFill>
            <a:ln w="25400">
              <a:solidFill>
                <a:srgbClr val="FFFFFF"/>
              </a:solidFill>
              <a:miter lim="800000"/>
              <a:headEnd/>
              <a:tailEnd/>
            </a:ln>
          </p:spPr>
          <p:txBody>
            <a:bodyPr wrap="none" anchor="ctr"/>
            <a:lstStyle/>
            <a:p>
              <a:endParaRPr lang="zh-CN" altLang="en-US" sz="3600">
                <a:latin typeface="Times New Roman" pitchFamily="18" charset="0"/>
              </a:endParaRPr>
            </a:p>
          </p:txBody>
        </p:sp>
        <p:sp>
          <p:nvSpPr>
            <p:cNvPr id="12361" name="Line 137"/>
            <p:cNvSpPr>
              <a:spLocks noChangeShapeType="1"/>
            </p:cNvSpPr>
            <p:nvPr/>
          </p:nvSpPr>
          <p:spPr bwMode="auto">
            <a:xfrm>
              <a:off x="4673" y="870"/>
              <a:ext cx="310" cy="0"/>
            </a:xfrm>
            <a:prstGeom prst="line">
              <a:avLst/>
            </a:prstGeom>
            <a:noFill/>
            <a:ln w="9525">
              <a:solidFill>
                <a:srgbClr val="FF0000"/>
              </a:solidFill>
              <a:round/>
              <a:headEnd type="triangle" w="med" len="med"/>
              <a:tailEnd/>
            </a:ln>
          </p:spPr>
          <p:txBody>
            <a:bodyPr/>
            <a:lstStyle/>
            <a:p>
              <a:endParaRPr lang="zh-CN" altLang="en-US"/>
            </a:p>
          </p:txBody>
        </p:sp>
        <p:sp>
          <p:nvSpPr>
            <p:cNvPr id="12362" name="Text Box 138"/>
            <p:cNvSpPr txBox="1">
              <a:spLocks noChangeArrowheads="1"/>
            </p:cNvSpPr>
            <p:nvPr/>
          </p:nvSpPr>
          <p:spPr bwMode="auto">
            <a:xfrm>
              <a:off x="4482" y="619"/>
              <a:ext cx="1004" cy="250"/>
            </a:xfrm>
            <a:prstGeom prst="rect">
              <a:avLst/>
            </a:prstGeom>
            <a:noFill/>
            <a:ln w="9525">
              <a:noFill/>
              <a:miter lim="800000"/>
              <a:headEnd/>
              <a:tailEnd/>
            </a:ln>
          </p:spPr>
          <p:txBody>
            <a:bodyPr>
              <a:spAutoFit/>
            </a:bodyPr>
            <a:lstStyle/>
            <a:p>
              <a:pPr>
                <a:spcBef>
                  <a:spcPct val="50000"/>
                </a:spcBef>
              </a:pPr>
              <a:r>
                <a:rPr lang="en-US" altLang="zh-CN" sz="2000" i="1">
                  <a:solidFill>
                    <a:srgbClr val="FF33CC"/>
                  </a:solidFill>
                  <a:latin typeface="Times New Roman" pitchFamily="18" charset="0"/>
                </a:rPr>
                <a:t>i</a:t>
              </a:r>
              <a:r>
                <a:rPr lang="en-US" altLang="zh-CN" sz="2000" baseline="-25000">
                  <a:solidFill>
                    <a:srgbClr val="FF33CC"/>
                  </a:solidFill>
                  <a:latin typeface="Times New Roman" pitchFamily="18" charset="0"/>
                </a:rPr>
                <a:t>C</a:t>
              </a:r>
              <a:r>
                <a:rPr lang="en-US" altLang="zh-CN" sz="2000">
                  <a:solidFill>
                    <a:srgbClr val="FF33CC"/>
                  </a:solidFill>
                  <a:latin typeface="Times New Roman" pitchFamily="18" charset="0"/>
                </a:rPr>
                <a:t>=I</a:t>
              </a:r>
              <a:r>
                <a:rPr lang="en-US" altLang="zh-CN" sz="2000" baseline="-25000">
                  <a:solidFill>
                    <a:srgbClr val="FF33CC"/>
                  </a:solidFill>
                  <a:latin typeface="Times New Roman" pitchFamily="18" charset="0"/>
                </a:rPr>
                <a:t>C</a:t>
              </a:r>
              <a:r>
                <a:rPr lang="en-US" altLang="zh-CN" sz="2000">
                  <a:solidFill>
                    <a:srgbClr val="FF33CC"/>
                  </a:solidFill>
                  <a:latin typeface="Times New Roman" pitchFamily="18" charset="0"/>
                </a:rPr>
                <a:t>+</a:t>
              </a:r>
              <a:r>
                <a:rPr lang="en-US" altLang="zh-CN" sz="2000">
                  <a:solidFill>
                    <a:srgbClr val="003300"/>
                  </a:solidFill>
                  <a:latin typeface="Times New Roman" pitchFamily="18" charset="0"/>
                </a:rPr>
                <a:t>Δi</a:t>
              </a:r>
              <a:r>
                <a:rPr lang="en-US" altLang="zh-CN" sz="2000" baseline="-25000">
                  <a:solidFill>
                    <a:srgbClr val="003300"/>
                  </a:solidFill>
                  <a:latin typeface="Times New Roman" pitchFamily="18" charset="0"/>
                </a:rPr>
                <a:t>C</a:t>
              </a:r>
            </a:p>
          </p:txBody>
        </p:sp>
      </p:grpSp>
      <p:grpSp>
        <p:nvGrpSpPr>
          <p:cNvPr id="6" name="Group 144"/>
          <p:cNvGrpSpPr>
            <a:grpSpLocks/>
          </p:cNvGrpSpPr>
          <p:nvPr/>
        </p:nvGrpSpPr>
        <p:grpSpPr bwMode="auto">
          <a:xfrm>
            <a:off x="3976688" y="2278063"/>
            <a:ext cx="1595437" cy="449262"/>
            <a:chOff x="4355" y="2045"/>
            <a:chExt cx="1005" cy="283"/>
          </a:xfrm>
        </p:grpSpPr>
        <p:sp>
          <p:nvSpPr>
            <p:cNvPr id="12358" name="Rectangle 141"/>
            <p:cNvSpPr>
              <a:spLocks noChangeArrowheads="1"/>
            </p:cNvSpPr>
            <p:nvPr/>
          </p:nvSpPr>
          <p:spPr bwMode="auto">
            <a:xfrm>
              <a:off x="4355" y="2048"/>
              <a:ext cx="841" cy="280"/>
            </a:xfrm>
            <a:prstGeom prst="rect">
              <a:avLst/>
            </a:prstGeom>
            <a:solidFill>
              <a:srgbClr val="FFFFFF"/>
            </a:solidFill>
            <a:ln w="25400">
              <a:solidFill>
                <a:srgbClr val="FFFFFF"/>
              </a:solidFill>
              <a:miter lim="800000"/>
              <a:headEnd/>
              <a:tailEnd/>
            </a:ln>
          </p:spPr>
          <p:txBody>
            <a:bodyPr wrap="none" anchor="ctr"/>
            <a:lstStyle/>
            <a:p>
              <a:endParaRPr lang="zh-CN" altLang="en-US" sz="3600">
                <a:latin typeface="Times New Roman" pitchFamily="18" charset="0"/>
              </a:endParaRPr>
            </a:p>
          </p:txBody>
        </p:sp>
        <p:sp>
          <p:nvSpPr>
            <p:cNvPr id="12359" name="Text Box 143"/>
            <p:cNvSpPr txBox="1">
              <a:spLocks noChangeArrowheads="1"/>
            </p:cNvSpPr>
            <p:nvPr/>
          </p:nvSpPr>
          <p:spPr bwMode="auto">
            <a:xfrm>
              <a:off x="4356" y="2045"/>
              <a:ext cx="1004" cy="250"/>
            </a:xfrm>
            <a:prstGeom prst="rect">
              <a:avLst/>
            </a:prstGeom>
            <a:noFill/>
            <a:ln w="9525">
              <a:noFill/>
              <a:miter lim="800000"/>
              <a:headEnd/>
              <a:tailEnd/>
            </a:ln>
          </p:spPr>
          <p:txBody>
            <a:bodyPr>
              <a:spAutoFit/>
            </a:bodyPr>
            <a:lstStyle/>
            <a:p>
              <a:pPr>
                <a:spcBef>
                  <a:spcPct val="50000"/>
                </a:spcBef>
              </a:pPr>
              <a:r>
                <a:rPr lang="en-US" altLang="zh-CN" sz="2000" i="1">
                  <a:solidFill>
                    <a:srgbClr val="FF33CC"/>
                  </a:solidFill>
                  <a:latin typeface="Times New Roman" pitchFamily="18" charset="0"/>
                </a:rPr>
                <a:t>i</a:t>
              </a:r>
              <a:r>
                <a:rPr lang="en-US" altLang="zh-CN" sz="2000" baseline="-25000">
                  <a:solidFill>
                    <a:srgbClr val="FF33CC"/>
                  </a:solidFill>
                  <a:latin typeface="Times New Roman" pitchFamily="18" charset="0"/>
                </a:rPr>
                <a:t>B</a:t>
              </a:r>
              <a:r>
                <a:rPr lang="en-US" altLang="zh-CN" sz="2000">
                  <a:solidFill>
                    <a:srgbClr val="FF33CC"/>
                  </a:solidFill>
                  <a:latin typeface="Times New Roman" pitchFamily="18" charset="0"/>
                </a:rPr>
                <a:t>=I</a:t>
              </a:r>
              <a:r>
                <a:rPr lang="en-US" altLang="zh-CN" sz="2000" baseline="-25000">
                  <a:solidFill>
                    <a:srgbClr val="FF33CC"/>
                  </a:solidFill>
                  <a:latin typeface="Times New Roman" pitchFamily="18" charset="0"/>
                </a:rPr>
                <a:t>B</a:t>
              </a:r>
              <a:r>
                <a:rPr lang="en-US" altLang="zh-CN" sz="2000">
                  <a:solidFill>
                    <a:srgbClr val="FF33CC"/>
                  </a:solidFill>
                  <a:latin typeface="Times New Roman" pitchFamily="18" charset="0"/>
                </a:rPr>
                <a:t>+</a:t>
              </a:r>
              <a:r>
                <a:rPr lang="en-US" altLang="zh-CN" sz="2000">
                  <a:solidFill>
                    <a:schemeClr val="accent2"/>
                  </a:solidFill>
                  <a:latin typeface="Times New Roman" pitchFamily="18" charset="0"/>
                </a:rPr>
                <a:t>Δi</a:t>
              </a:r>
              <a:r>
                <a:rPr lang="en-US" altLang="zh-CN" sz="2000" baseline="-25000">
                  <a:solidFill>
                    <a:schemeClr val="accent2"/>
                  </a:solidFill>
                  <a:latin typeface="Times New Roman" pitchFamily="18" charset="0"/>
                </a:rPr>
                <a:t>B</a:t>
              </a:r>
            </a:p>
          </p:txBody>
        </p:sp>
      </p:grpSp>
      <p:sp>
        <p:nvSpPr>
          <p:cNvPr id="431255" name="Text Box 151"/>
          <p:cNvSpPr txBox="1">
            <a:spLocks noChangeArrowheads="1"/>
          </p:cNvSpPr>
          <p:nvPr/>
        </p:nvSpPr>
        <p:spPr bwMode="auto">
          <a:xfrm>
            <a:off x="6054725" y="1855788"/>
            <a:ext cx="1254125" cy="396875"/>
          </a:xfrm>
          <a:prstGeom prst="rect">
            <a:avLst/>
          </a:prstGeom>
          <a:noFill/>
          <a:ln w="25400">
            <a:noFill/>
            <a:miter lim="800000"/>
            <a:headEnd/>
            <a:tailEnd/>
          </a:ln>
        </p:spPr>
        <p:txBody>
          <a:bodyPr>
            <a:spAutoFit/>
          </a:bodyPr>
          <a:lstStyle/>
          <a:p>
            <a:pPr>
              <a:spcBef>
                <a:spcPct val="50000"/>
              </a:spcBef>
            </a:pPr>
            <a:r>
              <a:rPr lang="en-US" altLang="zh-CN" sz="2000">
                <a:solidFill>
                  <a:srgbClr val="FF33CC"/>
                </a:solidFill>
                <a:latin typeface="Times New Roman" pitchFamily="18" charset="0"/>
              </a:rPr>
              <a:t>+</a:t>
            </a:r>
            <a:r>
              <a:rPr lang="en-US" altLang="zh-CN" sz="2000">
                <a:solidFill>
                  <a:srgbClr val="003300"/>
                </a:solidFill>
                <a:latin typeface="Times New Roman" pitchFamily="18" charset="0"/>
              </a:rPr>
              <a:t>Δ</a:t>
            </a:r>
            <a:r>
              <a:rPr lang="en-US" altLang="zh-CN" sz="2000" i="1">
                <a:solidFill>
                  <a:srgbClr val="003300"/>
                </a:solidFill>
                <a:latin typeface="Times New Roman" pitchFamily="18" charset="0"/>
              </a:rPr>
              <a:t>v</a:t>
            </a:r>
            <a:r>
              <a:rPr lang="en-US" altLang="zh-CN" sz="2000" baseline="-25000">
                <a:solidFill>
                  <a:srgbClr val="003300"/>
                </a:solidFill>
                <a:latin typeface="Times New Roman" pitchFamily="18" charset="0"/>
              </a:rPr>
              <a:t>0</a:t>
            </a:r>
          </a:p>
        </p:txBody>
      </p:sp>
      <p:sp>
        <p:nvSpPr>
          <p:cNvPr id="431256" name="Text Box 152"/>
          <p:cNvSpPr txBox="1">
            <a:spLocks noChangeArrowheads="1"/>
          </p:cNvSpPr>
          <p:nvPr/>
        </p:nvSpPr>
        <p:spPr bwMode="auto">
          <a:xfrm>
            <a:off x="439738" y="3670300"/>
            <a:ext cx="609600" cy="519113"/>
          </a:xfrm>
          <a:prstGeom prst="rect">
            <a:avLst/>
          </a:prstGeom>
          <a:noFill/>
          <a:ln w="9525">
            <a:noFill/>
            <a:miter lim="800000"/>
            <a:headEnd/>
            <a:tailEnd/>
          </a:ln>
        </p:spPr>
        <p:txBody>
          <a:bodyPr>
            <a:spAutoFit/>
          </a:bodyPr>
          <a:lstStyle/>
          <a:p>
            <a:pPr>
              <a:spcBef>
                <a:spcPct val="50000"/>
              </a:spcBef>
            </a:pPr>
            <a:r>
              <a:rPr lang="zh-CN" altLang="en-US" sz="2800">
                <a:solidFill>
                  <a:srgbClr val="000000"/>
                </a:solidFill>
                <a:latin typeface="Times New Roman" pitchFamily="18" charset="0"/>
                <a:sym typeface="Symbol" pitchFamily="18" charset="2"/>
              </a:rPr>
              <a:t>若</a:t>
            </a:r>
            <a:endParaRPr lang="zh-CN" altLang="en-US" sz="2800" baseline="-25000">
              <a:latin typeface="Times New Roman" pitchFamily="18" charset="0"/>
            </a:endParaRPr>
          </a:p>
        </p:txBody>
      </p:sp>
      <p:sp>
        <p:nvSpPr>
          <p:cNvPr id="431257" name="Text Box 153"/>
          <p:cNvSpPr txBox="1">
            <a:spLocks noChangeArrowheads="1"/>
          </p:cNvSpPr>
          <p:nvPr/>
        </p:nvSpPr>
        <p:spPr bwMode="auto">
          <a:xfrm>
            <a:off x="979488" y="3667125"/>
            <a:ext cx="2325687" cy="519113"/>
          </a:xfrm>
          <a:prstGeom prst="rect">
            <a:avLst/>
          </a:prstGeom>
          <a:noFill/>
          <a:ln w="9525">
            <a:noFill/>
            <a:miter lim="800000"/>
            <a:headEnd/>
            <a:tailEnd/>
          </a:ln>
        </p:spPr>
        <p:txBody>
          <a:bodyPr>
            <a:spAutoFit/>
          </a:bodyPr>
          <a:lstStyle/>
          <a:p>
            <a:pPr>
              <a:spcBef>
                <a:spcPct val="50000"/>
              </a:spcBef>
            </a:pPr>
            <a:r>
              <a:rPr lang="en-US" altLang="zh-CN" sz="2800">
                <a:solidFill>
                  <a:srgbClr val="000000"/>
                </a:solidFill>
                <a:latin typeface="Times New Roman" pitchFamily="18" charset="0"/>
                <a:sym typeface="Symbol" pitchFamily="18" charset="2"/>
              </a:rPr>
              <a:t></a:t>
            </a:r>
            <a:r>
              <a:rPr lang="en-US" altLang="zh-CN" sz="2800" i="1">
                <a:latin typeface="Times New Roman" pitchFamily="18" charset="0"/>
                <a:sym typeface="Symbol" pitchFamily="18" charset="2"/>
              </a:rPr>
              <a:t>v</a:t>
            </a:r>
            <a:r>
              <a:rPr lang="en-US" altLang="zh-CN" sz="2800" baseline="-25000">
                <a:solidFill>
                  <a:srgbClr val="000000"/>
                </a:solidFill>
                <a:latin typeface="Times New Roman" pitchFamily="18" charset="0"/>
              </a:rPr>
              <a:t>I </a:t>
            </a:r>
            <a:r>
              <a:rPr lang="en-US" altLang="zh-CN" sz="2800">
                <a:solidFill>
                  <a:srgbClr val="000000"/>
                </a:solidFill>
                <a:latin typeface="Times New Roman" pitchFamily="18" charset="0"/>
                <a:sym typeface="Symbol" pitchFamily="18" charset="2"/>
              </a:rPr>
              <a:t>= 20mV</a:t>
            </a:r>
          </a:p>
        </p:txBody>
      </p:sp>
      <p:sp>
        <p:nvSpPr>
          <p:cNvPr id="431258" name="Text Box 154"/>
          <p:cNvSpPr txBox="1">
            <a:spLocks noChangeArrowheads="1"/>
          </p:cNvSpPr>
          <p:nvPr/>
        </p:nvSpPr>
        <p:spPr bwMode="auto">
          <a:xfrm>
            <a:off x="466725" y="4222750"/>
            <a:ext cx="609600" cy="519113"/>
          </a:xfrm>
          <a:prstGeom prst="rect">
            <a:avLst/>
          </a:prstGeom>
          <a:noFill/>
          <a:ln w="9525">
            <a:noFill/>
            <a:miter lim="800000"/>
            <a:headEnd/>
            <a:tailEnd/>
          </a:ln>
        </p:spPr>
        <p:txBody>
          <a:bodyPr>
            <a:spAutoFit/>
          </a:bodyPr>
          <a:lstStyle/>
          <a:p>
            <a:pPr>
              <a:spcBef>
                <a:spcPct val="50000"/>
              </a:spcBef>
            </a:pPr>
            <a:r>
              <a:rPr lang="zh-CN" altLang="en-US" sz="2800">
                <a:solidFill>
                  <a:srgbClr val="000000"/>
                </a:solidFill>
                <a:latin typeface="Times New Roman" pitchFamily="18" charset="0"/>
                <a:sym typeface="Symbol" pitchFamily="18" charset="2"/>
              </a:rPr>
              <a:t>则</a:t>
            </a:r>
            <a:endParaRPr lang="zh-CN" altLang="en-US" sz="2800" baseline="-25000">
              <a:latin typeface="Times New Roman" pitchFamily="18" charset="0"/>
            </a:endParaRPr>
          </a:p>
        </p:txBody>
      </p:sp>
      <p:sp>
        <p:nvSpPr>
          <p:cNvPr id="431259" name="Text Box 155"/>
          <p:cNvSpPr txBox="1">
            <a:spLocks noChangeArrowheads="1"/>
          </p:cNvSpPr>
          <p:nvPr/>
        </p:nvSpPr>
        <p:spPr bwMode="auto">
          <a:xfrm>
            <a:off x="495300" y="4894263"/>
            <a:ext cx="2736850" cy="519112"/>
          </a:xfrm>
          <a:prstGeom prst="rect">
            <a:avLst/>
          </a:prstGeom>
          <a:noFill/>
          <a:ln w="9525">
            <a:noFill/>
            <a:miter lim="800000"/>
            <a:headEnd/>
            <a:tailEnd/>
          </a:ln>
        </p:spPr>
        <p:txBody>
          <a:bodyPr>
            <a:spAutoFit/>
          </a:bodyPr>
          <a:lstStyle/>
          <a:p>
            <a:pPr>
              <a:spcBef>
                <a:spcPct val="50000"/>
              </a:spcBef>
            </a:pPr>
            <a:r>
              <a:rPr lang="zh-CN" altLang="en-US" sz="2800">
                <a:solidFill>
                  <a:srgbClr val="000000"/>
                </a:solidFill>
                <a:latin typeface="Times New Roman" pitchFamily="18" charset="0"/>
                <a:sym typeface="Symbol" pitchFamily="18" charset="2"/>
              </a:rPr>
              <a:t>电压放大倍数</a:t>
            </a:r>
            <a:endParaRPr lang="zh-CN" altLang="en-US" sz="2800" baseline="-25000">
              <a:latin typeface="Times New Roman" pitchFamily="18" charset="0"/>
            </a:endParaRPr>
          </a:p>
        </p:txBody>
      </p:sp>
      <p:graphicFrame>
        <p:nvGraphicFramePr>
          <p:cNvPr id="431260" name="Object 156"/>
          <p:cNvGraphicFramePr>
            <a:graphicFrameLocks noChangeAspect="1"/>
          </p:cNvGraphicFramePr>
          <p:nvPr/>
        </p:nvGraphicFramePr>
        <p:xfrm>
          <a:off x="3098800" y="4729163"/>
          <a:ext cx="3467100" cy="992187"/>
        </p:xfrm>
        <a:graphic>
          <a:graphicData uri="http://schemas.openxmlformats.org/presentationml/2006/ole">
            <p:oleObj spid="_x0000_s285699" name="公式" r:id="rId3" imgW="1422400" imgH="406400" progId="Equation.3">
              <p:embed/>
            </p:oleObj>
          </a:graphicData>
        </a:graphic>
      </p:graphicFrame>
      <p:sp>
        <p:nvSpPr>
          <p:cNvPr id="431261" name="Text Box 157"/>
          <p:cNvSpPr txBox="1">
            <a:spLocks noChangeArrowheads="1"/>
          </p:cNvSpPr>
          <p:nvPr/>
        </p:nvSpPr>
        <p:spPr bwMode="auto">
          <a:xfrm>
            <a:off x="3357563" y="3692525"/>
            <a:ext cx="2625725" cy="519113"/>
          </a:xfrm>
          <a:prstGeom prst="rect">
            <a:avLst/>
          </a:prstGeom>
          <a:noFill/>
          <a:ln w="9525">
            <a:noFill/>
            <a:miter lim="800000"/>
            <a:headEnd/>
            <a:tailEnd/>
          </a:ln>
        </p:spPr>
        <p:txBody>
          <a:bodyPr>
            <a:spAutoFit/>
          </a:bodyPr>
          <a:lstStyle/>
          <a:p>
            <a:pPr>
              <a:spcBef>
                <a:spcPct val="50000"/>
              </a:spcBef>
            </a:pPr>
            <a:r>
              <a:rPr lang="en-US" altLang="zh-CN" sz="2800" dirty="0">
                <a:solidFill>
                  <a:srgbClr val="000000"/>
                </a:solidFill>
                <a:latin typeface="Times New Roman" pitchFamily="18" charset="0"/>
                <a:sym typeface="Symbol" pitchFamily="18" charset="2"/>
              </a:rPr>
              <a:t></a:t>
            </a:r>
            <a:r>
              <a:rPr lang="en-US" altLang="zh-CN" sz="2800" i="1" dirty="0" err="1">
                <a:solidFill>
                  <a:srgbClr val="000000"/>
                </a:solidFill>
                <a:latin typeface="Times New Roman" pitchFamily="18" charset="0"/>
                <a:sym typeface="Kingsoft Phonetic Plain" pitchFamily="2" charset="2"/>
              </a:rPr>
              <a:t>i</a:t>
            </a:r>
            <a:r>
              <a:rPr lang="en-US" altLang="zh-CN" sz="2800" baseline="-25000" dirty="0" err="1">
                <a:solidFill>
                  <a:srgbClr val="000000"/>
                </a:solidFill>
                <a:latin typeface="Times New Roman" pitchFamily="18" charset="0"/>
              </a:rPr>
              <a:t>E</a:t>
            </a:r>
            <a:r>
              <a:rPr lang="en-US" altLang="zh-CN" sz="2800" baseline="-25000" dirty="0">
                <a:solidFill>
                  <a:srgbClr val="000000"/>
                </a:solidFill>
                <a:latin typeface="Times New Roman" pitchFamily="18" charset="0"/>
              </a:rPr>
              <a:t> </a:t>
            </a:r>
            <a:r>
              <a:rPr lang="en-US" altLang="zh-CN" sz="2800" dirty="0">
                <a:solidFill>
                  <a:srgbClr val="000000"/>
                </a:solidFill>
                <a:latin typeface="Times New Roman" pitchFamily="18" charset="0"/>
                <a:sym typeface="Symbol" pitchFamily="18" charset="2"/>
              </a:rPr>
              <a:t>= </a:t>
            </a:r>
            <a:r>
              <a:rPr lang="en-US" altLang="zh-CN" sz="2800" dirty="0" smtClean="0">
                <a:solidFill>
                  <a:srgbClr val="000000"/>
                </a:solidFill>
                <a:latin typeface="Times New Roman" pitchFamily="18" charset="0"/>
                <a:sym typeface="Symbol" pitchFamily="18" charset="2"/>
              </a:rPr>
              <a:t>-1 </a:t>
            </a:r>
            <a:r>
              <a:rPr lang="en-US" altLang="zh-CN" sz="2800" dirty="0">
                <a:solidFill>
                  <a:srgbClr val="000000"/>
                </a:solidFill>
                <a:latin typeface="Times New Roman" pitchFamily="18" charset="0"/>
                <a:sym typeface="Symbol" pitchFamily="18" charset="2"/>
              </a:rPr>
              <a:t>mA</a:t>
            </a:r>
            <a:r>
              <a:rPr lang="zh-CN" altLang="en-US" sz="2800" dirty="0">
                <a:solidFill>
                  <a:srgbClr val="000000"/>
                </a:solidFill>
                <a:latin typeface="Times New Roman" pitchFamily="18" charset="0"/>
                <a:sym typeface="Symbol" pitchFamily="18" charset="2"/>
              </a:rPr>
              <a:t>，</a:t>
            </a:r>
            <a:endParaRPr lang="zh-CN" altLang="en-US" sz="2800" dirty="0">
              <a:latin typeface="Times New Roman" pitchFamily="18" charset="0"/>
              <a:sym typeface="Symbol" pitchFamily="18" charset="2"/>
            </a:endParaRPr>
          </a:p>
        </p:txBody>
      </p:sp>
      <p:sp>
        <p:nvSpPr>
          <p:cNvPr id="431262" name="Text Box 158"/>
          <p:cNvSpPr txBox="1">
            <a:spLocks noChangeArrowheads="1"/>
          </p:cNvSpPr>
          <p:nvPr/>
        </p:nvSpPr>
        <p:spPr bwMode="auto">
          <a:xfrm>
            <a:off x="911225" y="4181475"/>
            <a:ext cx="4294188" cy="519113"/>
          </a:xfrm>
          <a:prstGeom prst="rect">
            <a:avLst/>
          </a:prstGeom>
          <a:noFill/>
          <a:ln w="9525">
            <a:noFill/>
            <a:miter lim="800000"/>
            <a:headEnd/>
            <a:tailEnd/>
          </a:ln>
        </p:spPr>
        <p:txBody>
          <a:bodyPr>
            <a:spAutoFit/>
          </a:bodyPr>
          <a:lstStyle/>
          <a:p>
            <a:pPr>
              <a:spcBef>
                <a:spcPct val="50000"/>
              </a:spcBef>
            </a:pPr>
            <a:r>
              <a:rPr lang="en-US" altLang="zh-CN" sz="2800" dirty="0">
                <a:solidFill>
                  <a:srgbClr val="000000"/>
                </a:solidFill>
                <a:latin typeface="Times New Roman" pitchFamily="18" charset="0"/>
                <a:sym typeface="Symbol" pitchFamily="18" charset="2"/>
              </a:rPr>
              <a:t></a:t>
            </a:r>
            <a:r>
              <a:rPr lang="en-US" altLang="zh-CN" sz="2800" i="1" dirty="0" err="1">
                <a:solidFill>
                  <a:srgbClr val="000000"/>
                </a:solidFill>
                <a:latin typeface="Times New Roman" pitchFamily="18" charset="0"/>
                <a:sym typeface="Kingsoft Phonetic Plain" pitchFamily="2" charset="2"/>
              </a:rPr>
              <a:t>i</a:t>
            </a:r>
            <a:r>
              <a:rPr lang="en-US" altLang="zh-CN" sz="2800" baseline="-25000" dirty="0" err="1">
                <a:solidFill>
                  <a:srgbClr val="000000"/>
                </a:solidFill>
                <a:latin typeface="Times New Roman" pitchFamily="18" charset="0"/>
              </a:rPr>
              <a:t>C</a:t>
            </a:r>
            <a:r>
              <a:rPr lang="en-US" altLang="zh-CN" sz="2800" baseline="-25000" dirty="0">
                <a:solidFill>
                  <a:srgbClr val="000000"/>
                </a:solidFill>
                <a:latin typeface="Times New Roman" pitchFamily="18" charset="0"/>
              </a:rPr>
              <a:t> </a:t>
            </a:r>
            <a:r>
              <a:rPr lang="en-US" altLang="zh-CN" sz="2800" dirty="0">
                <a:solidFill>
                  <a:srgbClr val="000000"/>
                </a:solidFill>
                <a:latin typeface="Times New Roman" pitchFamily="18" charset="0"/>
                <a:sym typeface="Symbol" pitchFamily="18" charset="2"/>
              </a:rPr>
              <a:t>=  </a:t>
            </a:r>
            <a:r>
              <a:rPr lang="en-US" altLang="zh-CN" sz="2800" i="1" dirty="0" err="1">
                <a:solidFill>
                  <a:srgbClr val="000000"/>
                </a:solidFill>
                <a:latin typeface="Times New Roman" pitchFamily="18" charset="0"/>
                <a:sym typeface="Kingsoft Phonetic Plain" pitchFamily="2" charset="2"/>
              </a:rPr>
              <a:t>i</a:t>
            </a:r>
            <a:r>
              <a:rPr lang="en-US" altLang="zh-CN" sz="2800" baseline="-25000" dirty="0" err="1">
                <a:solidFill>
                  <a:srgbClr val="000000"/>
                </a:solidFill>
                <a:latin typeface="Times New Roman" pitchFamily="18" charset="0"/>
              </a:rPr>
              <a:t>E</a:t>
            </a:r>
            <a:r>
              <a:rPr lang="en-US" altLang="zh-CN" sz="2800" baseline="-25000" dirty="0">
                <a:solidFill>
                  <a:srgbClr val="000000"/>
                </a:solidFill>
                <a:latin typeface="Times New Roman" pitchFamily="18" charset="0"/>
              </a:rPr>
              <a:t>  </a:t>
            </a:r>
            <a:r>
              <a:rPr lang="en-US" altLang="zh-CN" sz="2800" dirty="0">
                <a:solidFill>
                  <a:srgbClr val="000000"/>
                </a:solidFill>
                <a:latin typeface="Times New Roman" pitchFamily="18" charset="0"/>
                <a:sym typeface="Symbol" pitchFamily="18" charset="2"/>
              </a:rPr>
              <a:t>= </a:t>
            </a:r>
            <a:r>
              <a:rPr lang="en-US" altLang="zh-CN" sz="2800" dirty="0" smtClean="0">
                <a:solidFill>
                  <a:srgbClr val="000000"/>
                </a:solidFill>
                <a:latin typeface="Times New Roman" pitchFamily="18" charset="0"/>
                <a:sym typeface="Symbol" pitchFamily="18" charset="2"/>
              </a:rPr>
              <a:t>-0.98 </a:t>
            </a:r>
            <a:r>
              <a:rPr lang="en-US" altLang="zh-CN" sz="2800" dirty="0">
                <a:solidFill>
                  <a:srgbClr val="000000"/>
                </a:solidFill>
                <a:latin typeface="Times New Roman" pitchFamily="18" charset="0"/>
                <a:sym typeface="Symbol" pitchFamily="18" charset="2"/>
              </a:rPr>
              <a:t>mA</a:t>
            </a:r>
            <a:r>
              <a:rPr lang="zh-CN" altLang="en-US" sz="2800" dirty="0">
                <a:solidFill>
                  <a:srgbClr val="000000"/>
                </a:solidFill>
                <a:latin typeface="Times New Roman" pitchFamily="18" charset="0"/>
                <a:sym typeface="Symbol" pitchFamily="18" charset="2"/>
              </a:rPr>
              <a:t>，</a:t>
            </a:r>
            <a:endParaRPr lang="zh-CN" altLang="en-US" sz="2800" dirty="0">
              <a:latin typeface="Times New Roman" pitchFamily="18" charset="0"/>
              <a:sym typeface="Symbol" pitchFamily="18" charset="2"/>
            </a:endParaRPr>
          </a:p>
        </p:txBody>
      </p:sp>
      <p:sp>
        <p:nvSpPr>
          <p:cNvPr id="431263" name="Text Box 159"/>
          <p:cNvSpPr txBox="1">
            <a:spLocks noChangeArrowheads="1"/>
          </p:cNvSpPr>
          <p:nvPr/>
        </p:nvSpPr>
        <p:spPr bwMode="auto">
          <a:xfrm>
            <a:off x="4781550" y="4149725"/>
            <a:ext cx="4133850" cy="519113"/>
          </a:xfrm>
          <a:prstGeom prst="rect">
            <a:avLst/>
          </a:prstGeom>
          <a:noFill/>
          <a:ln w="9525">
            <a:noFill/>
            <a:miter lim="800000"/>
            <a:headEnd/>
            <a:tailEnd/>
          </a:ln>
        </p:spPr>
        <p:txBody>
          <a:bodyPr>
            <a:spAutoFit/>
          </a:bodyPr>
          <a:lstStyle/>
          <a:p>
            <a:pPr>
              <a:spcBef>
                <a:spcPct val="50000"/>
              </a:spcBef>
            </a:pPr>
            <a:r>
              <a:rPr lang="en-US" altLang="zh-CN" sz="2800" dirty="0">
                <a:solidFill>
                  <a:srgbClr val="000000"/>
                </a:solidFill>
                <a:latin typeface="Times New Roman" pitchFamily="18" charset="0"/>
                <a:sym typeface="Symbol" pitchFamily="18" charset="2"/>
              </a:rPr>
              <a:t></a:t>
            </a:r>
            <a:r>
              <a:rPr lang="en-US" altLang="zh-CN" sz="2800" i="1" dirty="0" err="1">
                <a:latin typeface="Times New Roman" pitchFamily="18" charset="0"/>
                <a:sym typeface="Symbol" pitchFamily="18" charset="2"/>
              </a:rPr>
              <a:t>v</a:t>
            </a:r>
            <a:r>
              <a:rPr lang="en-US" altLang="zh-CN" sz="2800" baseline="-25000" dirty="0" err="1">
                <a:solidFill>
                  <a:srgbClr val="000000"/>
                </a:solidFill>
                <a:latin typeface="Times New Roman" pitchFamily="18" charset="0"/>
              </a:rPr>
              <a:t>O</a:t>
            </a:r>
            <a:r>
              <a:rPr lang="en-US" altLang="zh-CN" sz="2800" dirty="0">
                <a:solidFill>
                  <a:srgbClr val="000000"/>
                </a:solidFill>
                <a:latin typeface="Times New Roman" pitchFamily="18" charset="0"/>
                <a:sym typeface="Symbol" pitchFamily="18" charset="2"/>
              </a:rPr>
              <a:t> = </a:t>
            </a:r>
            <a:r>
              <a:rPr lang="en-US" altLang="zh-CN" sz="2800" dirty="0" smtClean="0">
                <a:solidFill>
                  <a:srgbClr val="000000"/>
                </a:solidFill>
                <a:latin typeface="Times New Roman" pitchFamily="18" charset="0"/>
                <a:sym typeface="Symbol" pitchFamily="18" charset="2"/>
              </a:rPr>
              <a:t>-</a:t>
            </a:r>
            <a:r>
              <a:rPr lang="en-US" altLang="zh-CN" sz="2800" i="1" dirty="0" err="1">
                <a:solidFill>
                  <a:srgbClr val="000000"/>
                </a:solidFill>
                <a:latin typeface="Times New Roman" pitchFamily="18" charset="0"/>
                <a:sym typeface="Kingsoft Phonetic Plain" pitchFamily="2" charset="2"/>
              </a:rPr>
              <a:t>i</a:t>
            </a:r>
            <a:r>
              <a:rPr lang="en-US" altLang="zh-CN" sz="2800" baseline="-25000" dirty="0" err="1">
                <a:solidFill>
                  <a:srgbClr val="000000"/>
                </a:solidFill>
                <a:latin typeface="Times New Roman" pitchFamily="18" charset="0"/>
              </a:rPr>
              <a:t>C</a:t>
            </a:r>
            <a:r>
              <a:rPr lang="en-US" altLang="zh-CN" sz="2800" dirty="0">
                <a:solidFill>
                  <a:srgbClr val="000000"/>
                </a:solidFill>
                <a:latin typeface="Times New Roman" pitchFamily="18" charset="0"/>
                <a:sym typeface="Symbol" pitchFamily="18" charset="2"/>
              </a:rPr>
              <a:t>•</a:t>
            </a:r>
            <a:r>
              <a:rPr lang="en-US" altLang="zh-CN" sz="2800" baseline="-25000" dirty="0">
                <a:solidFill>
                  <a:srgbClr val="000000"/>
                </a:solidFill>
                <a:latin typeface="Times New Roman" pitchFamily="18" charset="0"/>
              </a:rPr>
              <a:t> </a:t>
            </a:r>
            <a:r>
              <a:rPr lang="en-US" altLang="zh-CN" sz="2800" dirty="0">
                <a:solidFill>
                  <a:srgbClr val="000000"/>
                </a:solidFill>
                <a:latin typeface="Times New Roman" pitchFamily="18" charset="0"/>
              </a:rPr>
              <a:t>R</a:t>
            </a:r>
            <a:r>
              <a:rPr lang="en-US" altLang="zh-CN" sz="2800" baseline="-25000" dirty="0">
                <a:solidFill>
                  <a:srgbClr val="000000"/>
                </a:solidFill>
                <a:latin typeface="Times New Roman" pitchFamily="18" charset="0"/>
              </a:rPr>
              <a:t>L </a:t>
            </a:r>
            <a:r>
              <a:rPr lang="en-US" altLang="zh-CN" sz="2800" dirty="0">
                <a:solidFill>
                  <a:srgbClr val="000000"/>
                </a:solidFill>
                <a:latin typeface="Times New Roman" pitchFamily="18" charset="0"/>
                <a:sym typeface="Symbol" pitchFamily="18" charset="2"/>
              </a:rPr>
              <a:t>= 0.98 V</a:t>
            </a:r>
            <a:r>
              <a:rPr lang="zh-CN" altLang="en-US" sz="2800" dirty="0">
                <a:solidFill>
                  <a:srgbClr val="000000"/>
                </a:solidFill>
                <a:latin typeface="Times New Roman" pitchFamily="18" charset="0"/>
                <a:sym typeface="Symbol" pitchFamily="18" charset="2"/>
              </a:rPr>
              <a:t>，</a:t>
            </a:r>
          </a:p>
        </p:txBody>
      </p:sp>
      <p:sp>
        <p:nvSpPr>
          <p:cNvPr id="431264" name="Text Box 160"/>
          <p:cNvSpPr txBox="1">
            <a:spLocks noChangeArrowheads="1"/>
          </p:cNvSpPr>
          <p:nvPr/>
        </p:nvSpPr>
        <p:spPr bwMode="auto">
          <a:xfrm>
            <a:off x="6081713" y="3706813"/>
            <a:ext cx="2481262" cy="519112"/>
          </a:xfrm>
          <a:prstGeom prst="rect">
            <a:avLst/>
          </a:prstGeom>
          <a:noFill/>
          <a:ln w="9525">
            <a:noFill/>
            <a:miter lim="800000"/>
            <a:headEnd/>
            <a:tailEnd/>
          </a:ln>
        </p:spPr>
        <p:txBody>
          <a:bodyPr>
            <a:spAutoFit/>
          </a:bodyPr>
          <a:lstStyle/>
          <a:p>
            <a:pPr>
              <a:spcBef>
                <a:spcPct val="50000"/>
              </a:spcBef>
            </a:pPr>
            <a:r>
              <a:rPr lang="zh-CN" altLang="zh-CN" sz="2800">
                <a:solidFill>
                  <a:srgbClr val="000000"/>
                </a:solidFill>
                <a:latin typeface="Times New Roman" pitchFamily="18" charset="0"/>
                <a:sym typeface="Symbol" pitchFamily="18" charset="2"/>
              </a:rPr>
              <a:t></a:t>
            </a:r>
            <a:r>
              <a:rPr lang="en-US" altLang="zh-CN" sz="2800">
                <a:solidFill>
                  <a:srgbClr val="000000"/>
                </a:solidFill>
                <a:latin typeface="Times New Roman" pitchFamily="18" charset="0"/>
              </a:rPr>
              <a:t> = 0.98 </a:t>
            </a:r>
            <a:r>
              <a:rPr lang="zh-CN" altLang="en-US" sz="2800">
                <a:solidFill>
                  <a:srgbClr val="000000"/>
                </a:solidFill>
                <a:latin typeface="Times New Roman" pitchFamily="18" charset="0"/>
              </a:rPr>
              <a:t>时，</a:t>
            </a:r>
            <a:endParaRPr lang="zh-CN" altLang="en-US" sz="2800">
              <a:latin typeface="Times New Roman" pitchFamily="18" charset="0"/>
            </a:endParaRPr>
          </a:p>
        </p:txBody>
      </p:sp>
      <p:grpSp>
        <p:nvGrpSpPr>
          <p:cNvPr id="7" name="Group 168"/>
          <p:cNvGrpSpPr>
            <a:grpSpLocks/>
          </p:cNvGrpSpPr>
          <p:nvPr/>
        </p:nvGrpSpPr>
        <p:grpSpPr bwMode="auto">
          <a:xfrm>
            <a:off x="1971675" y="1336675"/>
            <a:ext cx="4524375" cy="2238375"/>
            <a:chOff x="1242" y="1492"/>
            <a:chExt cx="2850" cy="1410"/>
          </a:xfrm>
        </p:grpSpPr>
        <p:grpSp>
          <p:nvGrpSpPr>
            <p:cNvPr id="8" name="Group 149"/>
            <p:cNvGrpSpPr>
              <a:grpSpLocks/>
            </p:cNvGrpSpPr>
            <p:nvPr/>
          </p:nvGrpSpPr>
          <p:grpSpPr bwMode="auto">
            <a:xfrm>
              <a:off x="1242" y="1492"/>
              <a:ext cx="2850" cy="1410"/>
              <a:chOff x="2328" y="1506"/>
              <a:chExt cx="2850" cy="1410"/>
            </a:xfrm>
          </p:grpSpPr>
          <p:grpSp>
            <p:nvGrpSpPr>
              <p:cNvPr id="9" name="Group 147"/>
              <p:cNvGrpSpPr>
                <a:grpSpLocks/>
              </p:cNvGrpSpPr>
              <p:nvPr/>
            </p:nvGrpSpPr>
            <p:grpSpPr bwMode="auto">
              <a:xfrm>
                <a:off x="2328" y="1506"/>
                <a:ext cx="2720" cy="1410"/>
                <a:chOff x="2881" y="1506"/>
                <a:chExt cx="2720" cy="1410"/>
              </a:xfrm>
            </p:grpSpPr>
            <p:grpSp>
              <p:nvGrpSpPr>
                <p:cNvPr id="10" name="Group 121"/>
                <p:cNvGrpSpPr>
                  <a:grpSpLocks/>
                </p:cNvGrpSpPr>
                <p:nvPr/>
              </p:nvGrpSpPr>
              <p:grpSpPr bwMode="auto">
                <a:xfrm>
                  <a:off x="2881" y="1506"/>
                  <a:ext cx="2574" cy="1410"/>
                  <a:chOff x="2783" y="1978"/>
                  <a:chExt cx="2574" cy="1410"/>
                </a:xfrm>
              </p:grpSpPr>
              <p:grpSp>
                <p:nvGrpSpPr>
                  <p:cNvPr id="11" name="Group 27"/>
                  <p:cNvGrpSpPr>
                    <a:grpSpLocks/>
                  </p:cNvGrpSpPr>
                  <p:nvPr/>
                </p:nvGrpSpPr>
                <p:grpSpPr bwMode="auto">
                  <a:xfrm rot="-5400000">
                    <a:off x="3902" y="2114"/>
                    <a:ext cx="177" cy="326"/>
                    <a:chOff x="4446" y="1831"/>
                    <a:chExt cx="177" cy="326"/>
                  </a:xfrm>
                </p:grpSpPr>
                <p:sp>
                  <p:nvSpPr>
                    <p:cNvPr id="12355" name="Line 28"/>
                    <p:cNvSpPr>
                      <a:spLocks noChangeShapeType="1"/>
                    </p:cNvSpPr>
                    <p:nvPr/>
                  </p:nvSpPr>
                  <p:spPr bwMode="auto">
                    <a:xfrm>
                      <a:off x="4446" y="1869"/>
                      <a:ext cx="0" cy="244"/>
                    </a:xfrm>
                    <a:prstGeom prst="line">
                      <a:avLst/>
                    </a:prstGeom>
                    <a:noFill/>
                    <a:ln w="38100">
                      <a:solidFill>
                        <a:schemeClr val="tx1"/>
                      </a:solidFill>
                      <a:round/>
                      <a:headEnd/>
                      <a:tailEnd/>
                    </a:ln>
                  </p:spPr>
                  <p:txBody>
                    <a:bodyPr/>
                    <a:lstStyle/>
                    <a:p>
                      <a:endParaRPr lang="zh-CN" altLang="en-US"/>
                    </a:p>
                  </p:txBody>
                </p:sp>
                <p:sp>
                  <p:nvSpPr>
                    <p:cNvPr id="12356" name="Line 29"/>
                    <p:cNvSpPr>
                      <a:spLocks noChangeShapeType="1"/>
                    </p:cNvSpPr>
                    <p:nvPr/>
                  </p:nvSpPr>
                  <p:spPr bwMode="auto">
                    <a:xfrm flipH="1">
                      <a:off x="4460" y="1831"/>
                      <a:ext cx="148" cy="163"/>
                    </a:xfrm>
                    <a:prstGeom prst="line">
                      <a:avLst/>
                    </a:prstGeom>
                    <a:noFill/>
                    <a:ln w="38100">
                      <a:solidFill>
                        <a:schemeClr val="tx1"/>
                      </a:solidFill>
                      <a:round/>
                      <a:headEnd type="triangle" w="med" len="med"/>
                      <a:tailEnd/>
                    </a:ln>
                  </p:spPr>
                  <p:txBody>
                    <a:bodyPr/>
                    <a:lstStyle/>
                    <a:p>
                      <a:endParaRPr lang="zh-CN" altLang="en-US"/>
                    </a:p>
                  </p:txBody>
                </p:sp>
                <p:sp>
                  <p:nvSpPr>
                    <p:cNvPr id="12357" name="Line 30"/>
                    <p:cNvSpPr>
                      <a:spLocks noChangeShapeType="1"/>
                    </p:cNvSpPr>
                    <p:nvPr/>
                  </p:nvSpPr>
                  <p:spPr bwMode="auto">
                    <a:xfrm>
                      <a:off x="4460" y="1994"/>
                      <a:ext cx="163" cy="163"/>
                    </a:xfrm>
                    <a:prstGeom prst="line">
                      <a:avLst/>
                    </a:prstGeom>
                    <a:noFill/>
                    <a:ln w="38100">
                      <a:solidFill>
                        <a:schemeClr val="tx1"/>
                      </a:solidFill>
                      <a:round/>
                      <a:headEnd/>
                      <a:tailEnd/>
                    </a:ln>
                  </p:spPr>
                  <p:txBody>
                    <a:bodyPr/>
                    <a:lstStyle/>
                    <a:p>
                      <a:endParaRPr lang="zh-CN" altLang="en-US"/>
                    </a:p>
                  </p:txBody>
                </p:sp>
              </p:grpSp>
              <p:sp>
                <p:nvSpPr>
                  <p:cNvPr id="12326" name="Line 31"/>
                  <p:cNvSpPr>
                    <a:spLocks noChangeShapeType="1"/>
                  </p:cNvSpPr>
                  <p:nvPr/>
                </p:nvSpPr>
                <p:spPr bwMode="auto">
                  <a:xfrm rot="16200000" flipV="1">
                    <a:off x="3426" y="1794"/>
                    <a:ext cx="0" cy="819"/>
                  </a:xfrm>
                  <a:prstGeom prst="line">
                    <a:avLst/>
                  </a:prstGeom>
                  <a:noFill/>
                  <a:ln w="38100">
                    <a:solidFill>
                      <a:schemeClr val="tx1"/>
                    </a:solidFill>
                    <a:round/>
                    <a:headEnd/>
                    <a:tailEnd/>
                  </a:ln>
                </p:spPr>
                <p:txBody>
                  <a:bodyPr/>
                  <a:lstStyle/>
                  <a:p>
                    <a:endParaRPr lang="zh-CN" altLang="en-US"/>
                  </a:p>
                </p:txBody>
              </p:sp>
              <p:sp>
                <p:nvSpPr>
                  <p:cNvPr id="12327" name="Line 32"/>
                  <p:cNvSpPr>
                    <a:spLocks noChangeShapeType="1"/>
                  </p:cNvSpPr>
                  <p:nvPr/>
                </p:nvSpPr>
                <p:spPr bwMode="auto">
                  <a:xfrm rot="16200000" flipH="1">
                    <a:off x="3543" y="2828"/>
                    <a:ext cx="895" cy="0"/>
                  </a:xfrm>
                  <a:prstGeom prst="line">
                    <a:avLst/>
                  </a:prstGeom>
                  <a:noFill/>
                  <a:ln w="38100">
                    <a:solidFill>
                      <a:schemeClr val="tx1"/>
                    </a:solidFill>
                    <a:round/>
                    <a:headEnd/>
                    <a:tailEnd/>
                  </a:ln>
                </p:spPr>
                <p:txBody>
                  <a:bodyPr/>
                  <a:lstStyle/>
                  <a:p>
                    <a:endParaRPr lang="zh-CN" altLang="en-US"/>
                  </a:p>
                </p:txBody>
              </p:sp>
              <p:sp>
                <p:nvSpPr>
                  <p:cNvPr id="12328" name="Line 33"/>
                  <p:cNvSpPr>
                    <a:spLocks noChangeShapeType="1"/>
                  </p:cNvSpPr>
                  <p:nvPr/>
                </p:nvSpPr>
                <p:spPr bwMode="auto">
                  <a:xfrm rot="16200000" flipH="1">
                    <a:off x="4598" y="1758"/>
                    <a:ext cx="1" cy="894"/>
                  </a:xfrm>
                  <a:prstGeom prst="line">
                    <a:avLst/>
                  </a:prstGeom>
                  <a:noFill/>
                  <a:ln w="38100">
                    <a:solidFill>
                      <a:schemeClr val="tx1"/>
                    </a:solidFill>
                    <a:round/>
                    <a:headEnd/>
                    <a:tailEnd/>
                  </a:ln>
                </p:spPr>
                <p:txBody>
                  <a:bodyPr/>
                  <a:lstStyle/>
                  <a:p>
                    <a:endParaRPr lang="zh-CN" altLang="en-US"/>
                  </a:p>
                </p:txBody>
              </p:sp>
              <p:sp>
                <p:nvSpPr>
                  <p:cNvPr id="12329" name="Text Box 34"/>
                  <p:cNvSpPr txBox="1">
                    <a:spLocks noChangeArrowheads="1"/>
                  </p:cNvSpPr>
                  <p:nvPr/>
                </p:nvSpPr>
                <p:spPr bwMode="auto">
                  <a:xfrm rot="-247218">
                    <a:off x="3653" y="1978"/>
                    <a:ext cx="229" cy="250"/>
                  </a:xfrm>
                  <a:prstGeom prst="rect">
                    <a:avLst/>
                  </a:prstGeom>
                  <a:noFill/>
                  <a:ln w="9525">
                    <a:noFill/>
                    <a:miter lim="800000"/>
                    <a:headEnd/>
                    <a:tailEnd/>
                  </a:ln>
                </p:spPr>
                <p:txBody>
                  <a:bodyPr>
                    <a:spAutoFit/>
                  </a:bodyPr>
                  <a:lstStyle/>
                  <a:p>
                    <a:pPr>
                      <a:spcBef>
                        <a:spcPct val="50000"/>
                      </a:spcBef>
                    </a:pPr>
                    <a:r>
                      <a:rPr lang="en-US" altLang="zh-CN" sz="2000" dirty="0">
                        <a:solidFill>
                          <a:srgbClr val="FF0000"/>
                        </a:solidFill>
                        <a:latin typeface="Times New Roman" pitchFamily="18" charset="0"/>
                      </a:rPr>
                      <a:t>e</a:t>
                    </a:r>
                  </a:p>
                </p:txBody>
              </p:sp>
              <p:sp>
                <p:nvSpPr>
                  <p:cNvPr id="12330" name="Text Box 36"/>
                  <p:cNvSpPr txBox="1">
                    <a:spLocks noChangeArrowheads="1"/>
                  </p:cNvSpPr>
                  <p:nvPr/>
                </p:nvSpPr>
                <p:spPr bwMode="auto">
                  <a:xfrm rot="-137472">
                    <a:off x="4080" y="1995"/>
                    <a:ext cx="229" cy="250"/>
                  </a:xfrm>
                  <a:prstGeom prst="rect">
                    <a:avLst/>
                  </a:prstGeom>
                  <a:noFill/>
                  <a:ln w="9525">
                    <a:noFill/>
                    <a:miter lim="800000"/>
                    <a:headEnd/>
                    <a:tailEnd/>
                  </a:ln>
                </p:spPr>
                <p:txBody>
                  <a:bodyPr>
                    <a:spAutoFit/>
                  </a:bodyPr>
                  <a:lstStyle/>
                  <a:p>
                    <a:pPr>
                      <a:spcBef>
                        <a:spcPct val="50000"/>
                      </a:spcBef>
                    </a:pPr>
                    <a:r>
                      <a:rPr lang="en-US" altLang="zh-CN" sz="2000" dirty="0">
                        <a:solidFill>
                          <a:srgbClr val="FF0000"/>
                        </a:solidFill>
                        <a:latin typeface="Times New Roman" pitchFamily="18" charset="0"/>
                      </a:rPr>
                      <a:t>c</a:t>
                    </a:r>
                  </a:p>
                </p:txBody>
              </p:sp>
              <p:sp>
                <p:nvSpPr>
                  <p:cNvPr id="12331" name="Oval 37"/>
                  <p:cNvSpPr>
                    <a:spLocks noChangeArrowheads="1"/>
                  </p:cNvSpPr>
                  <p:nvPr/>
                </p:nvSpPr>
                <p:spPr bwMode="auto">
                  <a:xfrm rot="-5400000">
                    <a:off x="3959" y="3277"/>
                    <a:ext cx="57" cy="57"/>
                  </a:xfrm>
                  <a:prstGeom prst="ellipse">
                    <a:avLst/>
                  </a:prstGeom>
                  <a:solidFill>
                    <a:srgbClr val="FFFFFF"/>
                  </a:solidFill>
                  <a:ln w="9525">
                    <a:solidFill>
                      <a:schemeClr val="tx1"/>
                    </a:solidFill>
                    <a:round/>
                    <a:headEnd/>
                    <a:tailEnd/>
                  </a:ln>
                </p:spPr>
                <p:txBody>
                  <a:bodyPr wrap="none" anchor="ctr"/>
                  <a:lstStyle/>
                  <a:p>
                    <a:endParaRPr lang="zh-CN" altLang="en-US" sz="3600">
                      <a:latin typeface="Times New Roman" pitchFamily="18" charset="0"/>
                    </a:endParaRPr>
                  </a:p>
                </p:txBody>
              </p:sp>
              <p:sp>
                <p:nvSpPr>
                  <p:cNvPr id="12332" name="Line 64"/>
                  <p:cNvSpPr>
                    <a:spLocks noChangeShapeType="1"/>
                  </p:cNvSpPr>
                  <p:nvPr/>
                </p:nvSpPr>
                <p:spPr bwMode="auto">
                  <a:xfrm>
                    <a:off x="3921" y="3252"/>
                    <a:ext cx="133" cy="0"/>
                  </a:xfrm>
                  <a:prstGeom prst="line">
                    <a:avLst/>
                  </a:prstGeom>
                  <a:noFill/>
                  <a:ln w="38100">
                    <a:solidFill>
                      <a:schemeClr val="tx1"/>
                    </a:solidFill>
                    <a:round/>
                    <a:headEnd/>
                    <a:tailEnd/>
                  </a:ln>
                </p:spPr>
                <p:txBody>
                  <a:bodyPr/>
                  <a:lstStyle/>
                  <a:p>
                    <a:endParaRPr lang="zh-CN" altLang="en-US"/>
                  </a:p>
                </p:txBody>
              </p:sp>
              <p:sp>
                <p:nvSpPr>
                  <p:cNvPr id="12333" name="Line 65"/>
                  <p:cNvSpPr>
                    <a:spLocks noChangeShapeType="1"/>
                  </p:cNvSpPr>
                  <p:nvPr/>
                </p:nvSpPr>
                <p:spPr bwMode="auto">
                  <a:xfrm flipV="1">
                    <a:off x="3020" y="3112"/>
                    <a:ext cx="2030" cy="7"/>
                  </a:xfrm>
                  <a:prstGeom prst="line">
                    <a:avLst/>
                  </a:prstGeom>
                  <a:noFill/>
                  <a:ln w="38100">
                    <a:solidFill>
                      <a:schemeClr val="tx1"/>
                    </a:solidFill>
                    <a:round/>
                    <a:headEnd/>
                    <a:tailEnd/>
                  </a:ln>
                </p:spPr>
                <p:txBody>
                  <a:bodyPr/>
                  <a:lstStyle/>
                  <a:p>
                    <a:endParaRPr lang="zh-CN" altLang="en-US"/>
                  </a:p>
                </p:txBody>
              </p:sp>
              <p:sp>
                <p:nvSpPr>
                  <p:cNvPr id="12334" name="Oval 66"/>
                  <p:cNvSpPr>
                    <a:spLocks noChangeArrowheads="1"/>
                  </p:cNvSpPr>
                  <p:nvPr/>
                </p:nvSpPr>
                <p:spPr bwMode="auto">
                  <a:xfrm>
                    <a:off x="3973" y="3090"/>
                    <a:ext cx="45" cy="45"/>
                  </a:xfrm>
                  <a:prstGeom prst="ellipse">
                    <a:avLst/>
                  </a:prstGeom>
                  <a:solidFill>
                    <a:schemeClr val="tx2"/>
                  </a:solidFill>
                  <a:ln w="9525">
                    <a:solidFill>
                      <a:schemeClr val="tx1"/>
                    </a:solidFill>
                    <a:round/>
                    <a:headEnd/>
                    <a:tailEnd/>
                  </a:ln>
                </p:spPr>
                <p:txBody>
                  <a:bodyPr wrap="none" anchor="ctr"/>
                  <a:lstStyle/>
                  <a:p>
                    <a:endParaRPr lang="zh-CN" altLang="en-US" sz="3600">
                      <a:latin typeface="Times New Roman" pitchFamily="18" charset="0"/>
                    </a:endParaRPr>
                  </a:p>
                </p:txBody>
              </p:sp>
              <p:sp>
                <p:nvSpPr>
                  <p:cNvPr id="12335" name="Rectangle 74"/>
                  <p:cNvSpPr>
                    <a:spLocks noChangeArrowheads="1"/>
                  </p:cNvSpPr>
                  <p:nvPr/>
                </p:nvSpPr>
                <p:spPr bwMode="auto">
                  <a:xfrm>
                    <a:off x="3292" y="3196"/>
                    <a:ext cx="308" cy="192"/>
                  </a:xfrm>
                  <a:prstGeom prst="rect">
                    <a:avLst/>
                  </a:prstGeom>
                  <a:noFill/>
                  <a:ln w="9525">
                    <a:noFill/>
                    <a:miter lim="800000"/>
                    <a:headEnd/>
                    <a:tailEnd/>
                  </a:ln>
                </p:spPr>
                <p:txBody>
                  <a:bodyPr lIns="0" tIns="0" rIns="0" bIns="0">
                    <a:spAutoFit/>
                  </a:bodyPr>
                  <a:lstStyle/>
                  <a:p>
                    <a:pPr eaLnBrk="0" hangingPunct="0"/>
                    <a:r>
                      <a:rPr lang="en-US" altLang="zh-CN" sz="2000">
                        <a:solidFill>
                          <a:srgbClr val="000080"/>
                        </a:solidFill>
                        <a:latin typeface="Times New Roman" pitchFamily="18" charset="0"/>
                      </a:rPr>
                      <a:t>V</a:t>
                    </a:r>
                    <a:r>
                      <a:rPr lang="en-US" altLang="zh-CN" sz="2000" baseline="-25000">
                        <a:solidFill>
                          <a:srgbClr val="000080"/>
                        </a:solidFill>
                        <a:latin typeface="Times New Roman" pitchFamily="18" charset="0"/>
                      </a:rPr>
                      <a:t>EE</a:t>
                    </a:r>
                    <a:endParaRPr lang="en-US" altLang="zh-CN" sz="2000" baseline="-25000">
                      <a:solidFill>
                        <a:schemeClr val="bg2"/>
                      </a:solidFill>
                      <a:latin typeface="Times New Roman" pitchFamily="18" charset="0"/>
                    </a:endParaRPr>
                  </a:p>
                </p:txBody>
              </p:sp>
              <p:sp>
                <p:nvSpPr>
                  <p:cNvPr id="12336" name="Rectangle 82"/>
                  <p:cNvSpPr>
                    <a:spLocks noChangeArrowheads="1"/>
                  </p:cNvSpPr>
                  <p:nvPr/>
                </p:nvSpPr>
                <p:spPr bwMode="auto">
                  <a:xfrm>
                    <a:off x="5149" y="2476"/>
                    <a:ext cx="208" cy="211"/>
                  </a:xfrm>
                  <a:prstGeom prst="rect">
                    <a:avLst/>
                  </a:prstGeom>
                  <a:noFill/>
                  <a:ln w="9525">
                    <a:noFill/>
                    <a:miter lim="800000"/>
                    <a:headEnd/>
                    <a:tailEnd/>
                  </a:ln>
                </p:spPr>
                <p:txBody>
                  <a:bodyPr lIns="0" tIns="0" rIns="0" bIns="0">
                    <a:spAutoFit/>
                  </a:bodyPr>
                  <a:lstStyle/>
                  <a:p>
                    <a:pPr eaLnBrk="0" hangingPunct="0">
                      <a:lnSpc>
                        <a:spcPct val="110000"/>
                      </a:lnSpc>
                    </a:pPr>
                    <a:r>
                      <a:rPr lang="en-US" altLang="zh-CN" sz="2000">
                        <a:solidFill>
                          <a:srgbClr val="000080"/>
                        </a:solidFill>
                        <a:latin typeface="Times New Roman" pitchFamily="18" charset="0"/>
                      </a:rPr>
                      <a:t>R</a:t>
                    </a:r>
                    <a:r>
                      <a:rPr lang="en-US" altLang="zh-CN" sz="2000" baseline="-25000">
                        <a:solidFill>
                          <a:srgbClr val="000080"/>
                        </a:solidFill>
                        <a:latin typeface="Times New Roman" pitchFamily="18" charset="0"/>
                      </a:rPr>
                      <a:t>L</a:t>
                    </a:r>
                    <a:endParaRPr lang="en-US" altLang="zh-CN" sz="2000" baseline="-25000">
                      <a:solidFill>
                        <a:schemeClr val="bg2"/>
                      </a:solidFill>
                      <a:latin typeface="Times New Roman" pitchFamily="18" charset="0"/>
                    </a:endParaRPr>
                  </a:p>
                </p:txBody>
              </p:sp>
              <p:sp>
                <p:nvSpPr>
                  <p:cNvPr id="12337" name="Line 102"/>
                  <p:cNvSpPr>
                    <a:spLocks noChangeShapeType="1"/>
                  </p:cNvSpPr>
                  <p:nvPr/>
                </p:nvSpPr>
                <p:spPr bwMode="auto">
                  <a:xfrm>
                    <a:off x="5037" y="2193"/>
                    <a:ext cx="0" cy="931"/>
                  </a:xfrm>
                  <a:prstGeom prst="line">
                    <a:avLst/>
                  </a:prstGeom>
                  <a:noFill/>
                  <a:ln w="38100">
                    <a:solidFill>
                      <a:schemeClr val="tx1"/>
                    </a:solidFill>
                    <a:round/>
                    <a:headEnd/>
                    <a:tailEnd/>
                  </a:ln>
                </p:spPr>
                <p:txBody>
                  <a:bodyPr/>
                  <a:lstStyle/>
                  <a:p>
                    <a:endParaRPr lang="zh-CN" altLang="en-US"/>
                  </a:p>
                </p:txBody>
              </p:sp>
              <p:sp>
                <p:nvSpPr>
                  <p:cNvPr id="12338" name="Line 103"/>
                  <p:cNvSpPr>
                    <a:spLocks noChangeShapeType="1"/>
                  </p:cNvSpPr>
                  <p:nvPr/>
                </p:nvSpPr>
                <p:spPr bwMode="auto">
                  <a:xfrm>
                    <a:off x="3017" y="2196"/>
                    <a:ext cx="0" cy="931"/>
                  </a:xfrm>
                  <a:prstGeom prst="line">
                    <a:avLst/>
                  </a:prstGeom>
                  <a:noFill/>
                  <a:ln w="38100">
                    <a:solidFill>
                      <a:schemeClr val="tx1"/>
                    </a:solidFill>
                    <a:round/>
                    <a:headEnd/>
                    <a:tailEnd/>
                  </a:ln>
                </p:spPr>
                <p:txBody>
                  <a:bodyPr/>
                  <a:lstStyle/>
                  <a:p>
                    <a:endParaRPr lang="zh-CN" altLang="en-US"/>
                  </a:p>
                </p:txBody>
              </p:sp>
              <p:sp>
                <p:nvSpPr>
                  <p:cNvPr id="12339" name="Rectangle 114"/>
                  <p:cNvSpPr>
                    <a:spLocks noChangeArrowheads="1"/>
                  </p:cNvSpPr>
                  <p:nvPr/>
                </p:nvSpPr>
                <p:spPr bwMode="auto">
                  <a:xfrm>
                    <a:off x="3345" y="3079"/>
                    <a:ext cx="56" cy="74"/>
                  </a:xfrm>
                  <a:prstGeom prst="rect">
                    <a:avLst/>
                  </a:prstGeom>
                  <a:solidFill>
                    <a:srgbClr val="FFFFFF"/>
                  </a:solidFill>
                  <a:ln w="25400">
                    <a:solidFill>
                      <a:srgbClr val="FFFFFF"/>
                    </a:solidFill>
                    <a:miter lim="800000"/>
                    <a:headEnd/>
                    <a:tailEnd/>
                  </a:ln>
                </p:spPr>
                <p:txBody>
                  <a:bodyPr wrap="none" anchor="ctr"/>
                  <a:lstStyle/>
                  <a:p>
                    <a:endParaRPr lang="zh-CN" altLang="en-US" sz="3600">
                      <a:latin typeface="Times New Roman" pitchFamily="18" charset="0"/>
                    </a:endParaRPr>
                  </a:p>
                </p:txBody>
              </p:sp>
              <p:sp>
                <p:nvSpPr>
                  <p:cNvPr id="12340" name="Rectangle 115"/>
                  <p:cNvSpPr>
                    <a:spLocks noChangeArrowheads="1"/>
                  </p:cNvSpPr>
                  <p:nvPr/>
                </p:nvSpPr>
                <p:spPr bwMode="auto">
                  <a:xfrm>
                    <a:off x="4470" y="3067"/>
                    <a:ext cx="131" cy="82"/>
                  </a:xfrm>
                  <a:prstGeom prst="rect">
                    <a:avLst/>
                  </a:prstGeom>
                  <a:solidFill>
                    <a:srgbClr val="FFFFFF"/>
                  </a:solidFill>
                  <a:ln w="25400">
                    <a:solidFill>
                      <a:srgbClr val="FFFFFF"/>
                    </a:solidFill>
                    <a:miter lim="800000"/>
                    <a:headEnd/>
                    <a:tailEnd/>
                  </a:ln>
                </p:spPr>
                <p:txBody>
                  <a:bodyPr wrap="none" anchor="ctr"/>
                  <a:lstStyle/>
                  <a:p>
                    <a:endParaRPr lang="zh-CN" altLang="en-US" sz="3600">
                      <a:latin typeface="Times New Roman" pitchFamily="18" charset="0"/>
                    </a:endParaRPr>
                  </a:p>
                </p:txBody>
              </p:sp>
              <p:grpSp>
                <p:nvGrpSpPr>
                  <p:cNvPr id="12" name="Group 106"/>
                  <p:cNvGrpSpPr>
                    <a:grpSpLocks/>
                  </p:cNvGrpSpPr>
                  <p:nvPr/>
                </p:nvGrpSpPr>
                <p:grpSpPr bwMode="auto">
                  <a:xfrm>
                    <a:off x="3353" y="3028"/>
                    <a:ext cx="44" cy="192"/>
                    <a:chOff x="3353" y="3323"/>
                    <a:chExt cx="44" cy="192"/>
                  </a:xfrm>
                </p:grpSpPr>
                <p:sp>
                  <p:nvSpPr>
                    <p:cNvPr id="12353" name="Line 104"/>
                    <p:cNvSpPr>
                      <a:spLocks noChangeShapeType="1"/>
                    </p:cNvSpPr>
                    <p:nvPr/>
                  </p:nvSpPr>
                  <p:spPr bwMode="auto">
                    <a:xfrm>
                      <a:off x="3353" y="3367"/>
                      <a:ext cx="0" cy="111"/>
                    </a:xfrm>
                    <a:prstGeom prst="line">
                      <a:avLst/>
                    </a:prstGeom>
                    <a:noFill/>
                    <a:ln w="38100">
                      <a:solidFill>
                        <a:srgbClr val="FF00FF"/>
                      </a:solidFill>
                      <a:round/>
                      <a:headEnd/>
                      <a:tailEnd/>
                    </a:ln>
                  </p:spPr>
                  <p:txBody>
                    <a:bodyPr/>
                    <a:lstStyle/>
                    <a:p>
                      <a:endParaRPr lang="zh-CN" altLang="en-US"/>
                    </a:p>
                  </p:txBody>
                </p:sp>
                <p:sp>
                  <p:nvSpPr>
                    <p:cNvPr id="12354" name="Line 105"/>
                    <p:cNvSpPr>
                      <a:spLocks noChangeShapeType="1"/>
                    </p:cNvSpPr>
                    <p:nvPr/>
                  </p:nvSpPr>
                  <p:spPr bwMode="auto">
                    <a:xfrm>
                      <a:off x="3397" y="3323"/>
                      <a:ext cx="0" cy="192"/>
                    </a:xfrm>
                    <a:prstGeom prst="line">
                      <a:avLst/>
                    </a:prstGeom>
                    <a:noFill/>
                    <a:ln w="38100">
                      <a:solidFill>
                        <a:srgbClr val="FF00FF"/>
                      </a:solidFill>
                      <a:round/>
                      <a:headEnd/>
                      <a:tailEnd/>
                    </a:ln>
                  </p:spPr>
                  <p:txBody>
                    <a:bodyPr/>
                    <a:lstStyle/>
                    <a:p>
                      <a:endParaRPr lang="zh-CN" altLang="en-US"/>
                    </a:p>
                  </p:txBody>
                </p:sp>
              </p:grpSp>
              <p:grpSp>
                <p:nvGrpSpPr>
                  <p:cNvPr id="13" name="Group 113"/>
                  <p:cNvGrpSpPr>
                    <a:grpSpLocks/>
                  </p:cNvGrpSpPr>
                  <p:nvPr/>
                </p:nvGrpSpPr>
                <p:grpSpPr bwMode="auto">
                  <a:xfrm>
                    <a:off x="4478" y="3016"/>
                    <a:ext cx="111" cy="192"/>
                    <a:chOff x="4530" y="3348"/>
                    <a:chExt cx="133" cy="192"/>
                  </a:xfrm>
                </p:grpSpPr>
                <p:grpSp>
                  <p:nvGrpSpPr>
                    <p:cNvPr id="14" name="Group 107"/>
                    <p:cNvGrpSpPr>
                      <a:grpSpLocks/>
                    </p:cNvGrpSpPr>
                    <p:nvPr/>
                  </p:nvGrpSpPr>
                  <p:grpSpPr bwMode="auto">
                    <a:xfrm>
                      <a:off x="4530" y="3348"/>
                      <a:ext cx="44" cy="192"/>
                      <a:chOff x="3353" y="3323"/>
                      <a:chExt cx="44" cy="192"/>
                    </a:xfrm>
                  </p:grpSpPr>
                  <p:sp>
                    <p:nvSpPr>
                      <p:cNvPr id="12351" name="Line 108"/>
                      <p:cNvSpPr>
                        <a:spLocks noChangeShapeType="1"/>
                      </p:cNvSpPr>
                      <p:nvPr/>
                    </p:nvSpPr>
                    <p:spPr bwMode="auto">
                      <a:xfrm>
                        <a:off x="3353" y="3367"/>
                        <a:ext cx="0" cy="111"/>
                      </a:xfrm>
                      <a:prstGeom prst="line">
                        <a:avLst/>
                      </a:prstGeom>
                      <a:noFill/>
                      <a:ln w="38100">
                        <a:solidFill>
                          <a:srgbClr val="FF00FF"/>
                        </a:solidFill>
                        <a:round/>
                        <a:headEnd/>
                        <a:tailEnd/>
                      </a:ln>
                    </p:spPr>
                    <p:txBody>
                      <a:bodyPr/>
                      <a:lstStyle/>
                      <a:p>
                        <a:endParaRPr lang="zh-CN" altLang="en-US"/>
                      </a:p>
                    </p:txBody>
                  </p:sp>
                  <p:sp>
                    <p:nvSpPr>
                      <p:cNvPr id="12352" name="Line 109"/>
                      <p:cNvSpPr>
                        <a:spLocks noChangeShapeType="1"/>
                      </p:cNvSpPr>
                      <p:nvPr/>
                    </p:nvSpPr>
                    <p:spPr bwMode="auto">
                      <a:xfrm>
                        <a:off x="3397" y="3323"/>
                        <a:ext cx="0" cy="192"/>
                      </a:xfrm>
                      <a:prstGeom prst="line">
                        <a:avLst/>
                      </a:prstGeom>
                      <a:noFill/>
                      <a:ln w="38100">
                        <a:solidFill>
                          <a:srgbClr val="FF00FF"/>
                        </a:solidFill>
                        <a:round/>
                        <a:headEnd/>
                        <a:tailEnd/>
                      </a:ln>
                    </p:spPr>
                    <p:txBody>
                      <a:bodyPr/>
                      <a:lstStyle/>
                      <a:p>
                        <a:endParaRPr lang="zh-CN" altLang="en-US"/>
                      </a:p>
                    </p:txBody>
                  </p:sp>
                </p:grpSp>
                <p:grpSp>
                  <p:nvGrpSpPr>
                    <p:cNvPr id="15" name="Group 110"/>
                    <p:cNvGrpSpPr>
                      <a:grpSpLocks/>
                    </p:cNvGrpSpPr>
                    <p:nvPr/>
                  </p:nvGrpSpPr>
                  <p:grpSpPr bwMode="auto">
                    <a:xfrm>
                      <a:off x="4619" y="3348"/>
                      <a:ext cx="44" cy="192"/>
                      <a:chOff x="3353" y="3323"/>
                      <a:chExt cx="44" cy="192"/>
                    </a:xfrm>
                  </p:grpSpPr>
                  <p:sp>
                    <p:nvSpPr>
                      <p:cNvPr id="12349" name="Line 111"/>
                      <p:cNvSpPr>
                        <a:spLocks noChangeShapeType="1"/>
                      </p:cNvSpPr>
                      <p:nvPr/>
                    </p:nvSpPr>
                    <p:spPr bwMode="auto">
                      <a:xfrm>
                        <a:off x="3353" y="3367"/>
                        <a:ext cx="0" cy="111"/>
                      </a:xfrm>
                      <a:prstGeom prst="line">
                        <a:avLst/>
                      </a:prstGeom>
                      <a:noFill/>
                      <a:ln w="38100">
                        <a:solidFill>
                          <a:srgbClr val="FF00FF"/>
                        </a:solidFill>
                        <a:round/>
                        <a:headEnd/>
                        <a:tailEnd/>
                      </a:ln>
                    </p:spPr>
                    <p:txBody>
                      <a:bodyPr/>
                      <a:lstStyle/>
                      <a:p>
                        <a:endParaRPr lang="zh-CN" altLang="en-US"/>
                      </a:p>
                    </p:txBody>
                  </p:sp>
                  <p:sp>
                    <p:nvSpPr>
                      <p:cNvPr id="12350" name="Line 112"/>
                      <p:cNvSpPr>
                        <a:spLocks noChangeShapeType="1"/>
                      </p:cNvSpPr>
                      <p:nvPr/>
                    </p:nvSpPr>
                    <p:spPr bwMode="auto">
                      <a:xfrm>
                        <a:off x="3397" y="3323"/>
                        <a:ext cx="0" cy="192"/>
                      </a:xfrm>
                      <a:prstGeom prst="line">
                        <a:avLst/>
                      </a:prstGeom>
                      <a:noFill/>
                      <a:ln w="38100">
                        <a:solidFill>
                          <a:srgbClr val="FF00FF"/>
                        </a:solidFill>
                        <a:round/>
                        <a:headEnd/>
                        <a:tailEnd/>
                      </a:ln>
                    </p:spPr>
                    <p:txBody>
                      <a:bodyPr/>
                      <a:lstStyle/>
                      <a:p>
                        <a:endParaRPr lang="zh-CN" altLang="en-US"/>
                      </a:p>
                    </p:txBody>
                  </p:sp>
                </p:grpSp>
              </p:grpSp>
              <p:sp>
                <p:nvSpPr>
                  <p:cNvPr id="12343" name="Rectangle 116"/>
                  <p:cNvSpPr>
                    <a:spLocks noChangeArrowheads="1"/>
                  </p:cNvSpPr>
                  <p:nvPr/>
                </p:nvSpPr>
                <p:spPr bwMode="auto">
                  <a:xfrm>
                    <a:off x="5000" y="2452"/>
                    <a:ext cx="96" cy="273"/>
                  </a:xfrm>
                  <a:prstGeom prst="rect">
                    <a:avLst/>
                  </a:prstGeom>
                  <a:solidFill>
                    <a:schemeClr val="accent1"/>
                  </a:solidFill>
                  <a:ln w="25400">
                    <a:solidFill>
                      <a:schemeClr val="tx1"/>
                    </a:solidFill>
                    <a:miter lim="800000"/>
                    <a:headEnd/>
                    <a:tailEnd/>
                  </a:ln>
                </p:spPr>
                <p:txBody>
                  <a:bodyPr wrap="none" anchor="ctr"/>
                  <a:lstStyle/>
                  <a:p>
                    <a:endParaRPr lang="zh-CN" altLang="en-US" sz="3600">
                      <a:latin typeface="Times New Roman" pitchFamily="18" charset="0"/>
                    </a:endParaRPr>
                  </a:p>
                </p:txBody>
              </p:sp>
              <p:sp>
                <p:nvSpPr>
                  <p:cNvPr id="12344" name="Rectangle 117"/>
                  <p:cNvSpPr>
                    <a:spLocks noChangeArrowheads="1"/>
                  </p:cNvSpPr>
                  <p:nvPr/>
                </p:nvSpPr>
                <p:spPr bwMode="auto">
                  <a:xfrm>
                    <a:off x="2972" y="2315"/>
                    <a:ext cx="96" cy="273"/>
                  </a:xfrm>
                  <a:prstGeom prst="rect">
                    <a:avLst/>
                  </a:prstGeom>
                  <a:solidFill>
                    <a:schemeClr val="accent1"/>
                  </a:solidFill>
                  <a:ln w="25400">
                    <a:solidFill>
                      <a:schemeClr val="tx1"/>
                    </a:solidFill>
                    <a:miter lim="800000"/>
                    <a:headEnd/>
                    <a:tailEnd/>
                  </a:ln>
                </p:spPr>
                <p:txBody>
                  <a:bodyPr wrap="none" anchor="ctr"/>
                  <a:lstStyle/>
                  <a:p>
                    <a:endParaRPr lang="zh-CN" altLang="en-US" sz="3600">
                      <a:latin typeface="Times New Roman" pitchFamily="18" charset="0"/>
                    </a:endParaRPr>
                  </a:p>
                </p:txBody>
              </p:sp>
              <p:sp>
                <p:nvSpPr>
                  <p:cNvPr id="12345" name="Rectangle 118"/>
                  <p:cNvSpPr>
                    <a:spLocks noChangeArrowheads="1"/>
                  </p:cNvSpPr>
                  <p:nvPr/>
                </p:nvSpPr>
                <p:spPr bwMode="auto">
                  <a:xfrm>
                    <a:off x="4469" y="3176"/>
                    <a:ext cx="308" cy="192"/>
                  </a:xfrm>
                  <a:prstGeom prst="rect">
                    <a:avLst/>
                  </a:prstGeom>
                  <a:noFill/>
                  <a:ln w="9525">
                    <a:noFill/>
                    <a:miter lim="800000"/>
                    <a:headEnd/>
                    <a:tailEnd/>
                  </a:ln>
                </p:spPr>
                <p:txBody>
                  <a:bodyPr lIns="0" tIns="0" rIns="0" bIns="0">
                    <a:spAutoFit/>
                  </a:bodyPr>
                  <a:lstStyle/>
                  <a:p>
                    <a:pPr eaLnBrk="0" hangingPunct="0"/>
                    <a:r>
                      <a:rPr lang="en-US" altLang="zh-CN" sz="2000">
                        <a:solidFill>
                          <a:srgbClr val="000080"/>
                        </a:solidFill>
                        <a:latin typeface="Times New Roman" pitchFamily="18" charset="0"/>
                      </a:rPr>
                      <a:t>V</a:t>
                    </a:r>
                    <a:r>
                      <a:rPr lang="en-US" altLang="zh-CN" sz="2000" baseline="-25000">
                        <a:solidFill>
                          <a:srgbClr val="000080"/>
                        </a:solidFill>
                        <a:latin typeface="Times New Roman" pitchFamily="18" charset="0"/>
                      </a:rPr>
                      <a:t>CC</a:t>
                    </a:r>
                    <a:endParaRPr lang="en-US" altLang="zh-CN" sz="2000" baseline="-25000">
                      <a:solidFill>
                        <a:schemeClr val="bg2"/>
                      </a:solidFill>
                      <a:latin typeface="Times New Roman" pitchFamily="18" charset="0"/>
                    </a:endParaRPr>
                  </a:p>
                </p:txBody>
              </p:sp>
              <p:sp>
                <p:nvSpPr>
                  <p:cNvPr id="12346" name="Rectangle 120"/>
                  <p:cNvSpPr>
                    <a:spLocks noChangeArrowheads="1"/>
                  </p:cNvSpPr>
                  <p:nvPr/>
                </p:nvSpPr>
                <p:spPr bwMode="auto">
                  <a:xfrm>
                    <a:off x="2783" y="2331"/>
                    <a:ext cx="208" cy="211"/>
                  </a:xfrm>
                  <a:prstGeom prst="rect">
                    <a:avLst/>
                  </a:prstGeom>
                  <a:noFill/>
                  <a:ln w="9525">
                    <a:noFill/>
                    <a:miter lim="800000"/>
                    <a:headEnd/>
                    <a:tailEnd/>
                  </a:ln>
                </p:spPr>
                <p:txBody>
                  <a:bodyPr lIns="0" tIns="0" rIns="0" bIns="0">
                    <a:spAutoFit/>
                  </a:bodyPr>
                  <a:lstStyle/>
                  <a:p>
                    <a:pPr eaLnBrk="0" hangingPunct="0">
                      <a:lnSpc>
                        <a:spcPct val="110000"/>
                      </a:lnSpc>
                    </a:pPr>
                    <a:r>
                      <a:rPr lang="en-US" altLang="zh-CN" sz="2000">
                        <a:solidFill>
                          <a:srgbClr val="000080"/>
                        </a:solidFill>
                        <a:latin typeface="Times New Roman" pitchFamily="18" charset="0"/>
                      </a:rPr>
                      <a:t>R</a:t>
                    </a:r>
                    <a:r>
                      <a:rPr lang="en-US" altLang="zh-CN" sz="2000" baseline="-25000">
                        <a:solidFill>
                          <a:srgbClr val="000080"/>
                        </a:solidFill>
                        <a:latin typeface="Times New Roman" pitchFamily="18" charset="0"/>
                      </a:rPr>
                      <a:t>e</a:t>
                    </a:r>
                    <a:endParaRPr lang="en-US" altLang="zh-CN" sz="2000" baseline="-25000">
                      <a:solidFill>
                        <a:schemeClr val="bg2"/>
                      </a:solidFill>
                      <a:latin typeface="Times New Roman" pitchFamily="18" charset="0"/>
                    </a:endParaRPr>
                  </a:p>
                </p:txBody>
              </p:sp>
            </p:grpSp>
            <p:sp>
              <p:nvSpPr>
                <p:cNvPr id="12323" name="Text Box 145"/>
                <p:cNvSpPr txBox="1">
                  <a:spLocks noChangeArrowheads="1"/>
                </p:cNvSpPr>
                <p:nvPr/>
              </p:nvSpPr>
              <p:spPr bwMode="auto">
                <a:xfrm>
                  <a:off x="5317" y="1647"/>
                  <a:ext cx="200" cy="250"/>
                </a:xfrm>
                <a:prstGeom prst="rect">
                  <a:avLst/>
                </a:prstGeom>
                <a:noFill/>
                <a:ln w="25400">
                  <a:noFill/>
                  <a:miter lim="800000"/>
                  <a:headEnd/>
                  <a:tailEnd/>
                </a:ln>
              </p:spPr>
              <p:txBody>
                <a:bodyPr>
                  <a:spAutoFit/>
                </a:bodyPr>
                <a:lstStyle/>
                <a:p>
                  <a:pPr>
                    <a:spcBef>
                      <a:spcPct val="50000"/>
                    </a:spcBef>
                  </a:pPr>
                  <a:r>
                    <a:rPr lang="en-US" altLang="zh-CN" sz="2000">
                      <a:latin typeface="Times New Roman" pitchFamily="18" charset="0"/>
                    </a:rPr>
                    <a:t>+</a:t>
                  </a:r>
                </a:p>
              </p:txBody>
            </p:sp>
            <p:sp>
              <p:nvSpPr>
                <p:cNvPr id="12324" name="Text Box 146"/>
                <p:cNvSpPr txBox="1">
                  <a:spLocks noChangeArrowheads="1"/>
                </p:cNvSpPr>
                <p:nvPr/>
              </p:nvSpPr>
              <p:spPr bwMode="auto">
                <a:xfrm>
                  <a:off x="5401" y="2440"/>
                  <a:ext cx="200" cy="250"/>
                </a:xfrm>
                <a:prstGeom prst="rect">
                  <a:avLst/>
                </a:prstGeom>
                <a:noFill/>
                <a:ln w="25400">
                  <a:noFill/>
                  <a:miter lim="800000"/>
                  <a:headEnd/>
                  <a:tailEnd/>
                </a:ln>
              </p:spPr>
              <p:txBody>
                <a:bodyPr>
                  <a:spAutoFit/>
                </a:bodyPr>
                <a:lstStyle/>
                <a:p>
                  <a:pPr>
                    <a:spcBef>
                      <a:spcPct val="50000"/>
                    </a:spcBef>
                  </a:pPr>
                  <a:r>
                    <a:rPr lang="en-US" altLang="zh-CN" sz="2000">
                      <a:latin typeface="Times New Roman" pitchFamily="18" charset="0"/>
                    </a:rPr>
                    <a:t>-</a:t>
                  </a:r>
                </a:p>
              </p:txBody>
            </p:sp>
          </p:grpSp>
          <p:sp>
            <p:nvSpPr>
              <p:cNvPr id="12321" name="Text Box 148"/>
              <p:cNvSpPr txBox="1">
                <a:spLocks noChangeArrowheads="1"/>
              </p:cNvSpPr>
              <p:nvPr/>
            </p:nvSpPr>
            <p:spPr bwMode="auto">
              <a:xfrm>
                <a:off x="4728" y="1847"/>
                <a:ext cx="450" cy="250"/>
              </a:xfrm>
              <a:prstGeom prst="rect">
                <a:avLst/>
              </a:prstGeom>
              <a:noFill/>
              <a:ln w="25400">
                <a:noFill/>
                <a:miter lim="800000"/>
                <a:headEnd/>
                <a:tailEnd/>
              </a:ln>
            </p:spPr>
            <p:txBody>
              <a:bodyPr>
                <a:spAutoFit/>
              </a:bodyPr>
              <a:lstStyle/>
              <a:p>
                <a:pPr>
                  <a:spcBef>
                    <a:spcPct val="50000"/>
                  </a:spcBef>
                </a:pPr>
                <a:r>
                  <a:rPr lang="en-US" altLang="zh-CN" sz="2000">
                    <a:solidFill>
                      <a:srgbClr val="FF33CC"/>
                    </a:solidFill>
                    <a:latin typeface="Times New Roman" pitchFamily="18" charset="0"/>
                  </a:rPr>
                  <a:t>V</a:t>
                </a:r>
                <a:r>
                  <a:rPr lang="en-US" altLang="zh-CN" sz="2000" baseline="-25000">
                    <a:solidFill>
                      <a:srgbClr val="FF33CC"/>
                    </a:solidFill>
                    <a:latin typeface="Times New Roman" pitchFamily="18" charset="0"/>
                  </a:rPr>
                  <a:t>0</a:t>
                </a:r>
              </a:p>
            </p:txBody>
          </p:sp>
        </p:grpSp>
        <p:sp>
          <p:nvSpPr>
            <p:cNvPr id="12319" name="Rectangle 167"/>
            <p:cNvSpPr>
              <a:spLocks noChangeArrowheads="1"/>
            </p:cNvSpPr>
            <p:nvPr/>
          </p:nvSpPr>
          <p:spPr bwMode="auto">
            <a:xfrm>
              <a:off x="3486" y="2180"/>
              <a:ext cx="408" cy="250"/>
            </a:xfrm>
            <a:prstGeom prst="rect">
              <a:avLst/>
            </a:prstGeom>
            <a:noFill/>
            <a:ln w="25400">
              <a:noFill/>
              <a:miter lim="800000"/>
              <a:headEnd/>
              <a:tailEnd/>
            </a:ln>
          </p:spPr>
          <p:txBody>
            <a:bodyPr wrap="none">
              <a:spAutoFit/>
            </a:bodyPr>
            <a:lstStyle/>
            <a:p>
              <a:r>
                <a:rPr lang="en-US" altLang="zh-CN" sz="2000">
                  <a:latin typeface="Times New Roman" pitchFamily="18" charset="0"/>
                </a:rPr>
                <a:t>1k</a:t>
              </a:r>
              <a:r>
                <a:rPr lang="en-US" altLang="zh-CN" sz="2000">
                  <a:latin typeface="Times New Roman" pitchFamily="18" charset="0"/>
                  <a:sym typeface="Symbol" pitchFamily="18" charset="2"/>
                </a:rPr>
                <a:t></a:t>
              </a:r>
            </a:p>
          </p:txBody>
        </p:sp>
      </p:grpSp>
      <p:sp>
        <p:nvSpPr>
          <p:cNvPr id="12307" name="Text Box 14"/>
          <p:cNvSpPr txBox="1">
            <a:spLocks noChangeArrowheads="1"/>
          </p:cNvSpPr>
          <p:nvPr/>
        </p:nvSpPr>
        <p:spPr bwMode="auto">
          <a:xfrm>
            <a:off x="325438" y="412750"/>
            <a:ext cx="7369175" cy="519113"/>
          </a:xfrm>
          <a:prstGeom prst="rect">
            <a:avLst/>
          </a:prstGeom>
          <a:noFill/>
          <a:ln w="38100">
            <a:noFill/>
            <a:miter lim="800000"/>
            <a:headEnd/>
            <a:tailEnd/>
          </a:ln>
        </p:spPr>
        <p:txBody>
          <a:bodyPr>
            <a:spAutoFit/>
          </a:bodyPr>
          <a:lstStyle/>
          <a:p>
            <a:pPr>
              <a:spcBef>
                <a:spcPct val="50000"/>
              </a:spcBef>
            </a:pPr>
            <a:r>
              <a:rPr lang="en-US" altLang="zh-CN" sz="2800">
                <a:solidFill>
                  <a:srgbClr val="FF0000"/>
                </a:solidFill>
                <a:latin typeface="黑体" pitchFamily="49" charset="-122"/>
                <a:ea typeface="黑体" pitchFamily="49" charset="-122"/>
              </a:rPr>
              <a:t>3.</a:t>
            </a:r>
            <a:r>
              <a:rPr lang="en-US" altLang="zh-CN" sz="2800">
                <a:solidFill>
                  <a:srgbClr val="FF0000"/>
                </a:solidFill>
                <a:latin typeface="Times New Roman" pitchFamily="18" charset="0"/>
                <a:ea typeface="黑体" pitchFamily="49" charset="-122"/>
              </a:rPr>
              <a:t>BJT</a:t>
            </a:r>
            <a:r>
              <a:rPr lang="zh-CN" altLang="en-US" sz="2800">
                <a:solidFill>
                  <a:srgbClr val="FF0000"/>
                </a:solidFill>
                <a:latin typeface="Times New Roman" pitchFamily="18" charset="0"/>
                <a:ea typeface="黑体" pitchFamily="49" charset="-122"/>
              </a:rPr>
              <a:t>在电压放大电路中的应用举例</a:t>
            </a:r>
          </a:p>
        </p:txBody>
      </p:sp>
      <p:sp>
        <p:nvSpPr>
          <p:cNvPr id="12308" name="Text Box 100"/>
          <p:cNvSpPr txBox="1">
            <a:spLocks noChangeArrowheads="1"/>
          </p:cNvSpPr>
          <p:nvPr/>
        </p:nvSpPr>
        <p:spPr bwMode="auto">
          <a:xfrm>
            <a:off x="8545513" y="6488113"/>
            <a:ext cx="609600" cy="336550"/>
          </a:xfrm>
          <a:prstGeom prst="rect">
            <a:avLst/>
          </a:prstGeom>
          <a:noFill/>
          <a:ln w="25400">
            <a:noFill/>
            <a:miter lim="800000"/>
            <a:headEnd/>
            <a:tailEnd/>
          </a:ln>
        </p:spPr>
        <p:txBody>
          <a:bodyPr>
            <a:spAutoFit/>
          </a:bodyPr>
          <a:lstStyle/>
          <a:p>
            <a:pPr algn="r">
              <a:spcBef>
                <a:spcPct val="50000"/>
              </a:spcBef>
            </a:pPr>
            <a:fld id="{84DB6AA0-3C27-4337-A2BA-0E2E1B7568C2}" type="slidenum">
              <a:rPr lang="zh-CN" altLang="en-US" sz="1600">
                <a:solidFill>
                  <a:srgbClr val="FF0000"/>
                </a:solidFill>
                <a:latin typeface="Times New Roman" pitchFamily="18" charset="0"/>
              </a:rPr>
              <a:pPr algn="r">
                <a:spcBef>
                  <a:spcPct val="50000"/>
                </a:spcBef>
              </a:pPr>
              <a:t>20</a:t>
            </a:fld>
            <a:endParaRPr lang="en-US" altLang="zh-CN" sz="1600">
              <a:solidFill>
                <a:srgbClr val="FF0000"/>
              </a:solidFill>
              <a:latin typeface="Times New Roman" pitchFamily="18" charset="0"/>
            </a:endParaRPr>
          </a:p>
        </p:txBody>
      </p:sp>
      <p:sp>
        <p:nvSpPr>
          <p:cNvPr id="98" name="Text Box 5"/>
          <p:cNvSpPr txBox="1">
            <a:spLocks noChangeArrowheads="1"/>
          </p:cNvSpPr>
          <p:nvPr/>
        </p:nvSpPr>
        <p:spPr bwMode="auto">
          <a:xfrm>
            <a:off x="744538" y="5899164"/>
            <a:ext cx="7467600" cy="495329"/>
          </a:xfrm>
          <a:prstGeom prst="rect">
            <a:avLst/>
          </a:prstGeom>
          <a:noFill/>
          <a:ln w="9525">
            <a:noFill/>
            <a:miter lim="800000"/>
            <a:headEnd/>
            <a:tailEnd/>
          </a:ln>
          <a:effectLst/>
        </p:spPr>
        <p:txBody>
          <a:bodyPr lIns="90000" tIns="46800" rIns="90000" bIns="46800">
            <a:spAutoFit/>
          </a:bodyPr>
          <a:lstStyle/>
          <a:p>
            <a:pPr>
              <a:lnSpc>
                <a:spcPct val="120000"/>
              </a:lnSpc>
              <a:defRPr/>
            </a:pPr>
            <a:r>
              <a:rPr lang="zh-CN" altLang="en-US" sz="2400" dirty="0">
                <a:solidFill>
                  <a:srgbClr val="FF3300"/>
                </a:solidFill>
                <a:latin typeface="Times New Roman" pitchFamily="18" charset="0"/>
                <a:ea typeface="+mn-ea"/>
                <a:cs typeface="Times New Roman" pitchFamily="18" charset="0"/>
                <a:sym typeface="Symbol" pitchFamily="18" charset="2"/>
              </a:rPr>
              <a:t>有电压放大能力，△</a:t>
            </a:r>
            <a:r>
              <a:rPr lang="en-US" altLang="zh-CN" sz="2400" dirty="0" err="1">
                <a:solidFill>
                  <a:srgbClr val="FF3300"/>
                </a:solidFill>
                <a:latin typeface="Times New Roman" pitchFamily="18" charset="0"/>
                <a:ea typeface="+mn-ea"/>
                <a:cs typeface="Times New Roman" pitchFamily="18" charset="0"/>
                <a:sym typeface="Symbol" pitchFamily="18" charset="2"/>
              </a:rPr>
              <a:t>v</a:t>
            </a:r>
            <a:r>
              <a:rPr lang="en-US" altLang="zh-CN" sz="2400" baseline="-25000" dirty="0" err="1">
                <a:solidFill>
                  <a:srgbClr val="FF3300"/>
                </a:solidFill>
                <a:latin typeface="Times New Roman" pitchFamily="18" charset="0"/>
                <a:ea typeface="+mn-ea"/>
                <a:cs typeface="Times New Roman" pitchFamily="18" charset="0"/>
                <a:sym typeface="Symbol" pitchFamily="18" charset="2"/>
              </a:rPr>
              <a:t>O</a:t>
            </a:r>
            <a:r>
              <a:rPr lang="zh-CN" altLang="en-US" sz="2400" dirty="0">
                <a:solidFill>
                  <a:srgbClr val="FF3300"/>
                </a:solidFill>
                <a:latin typeface="Times New Roman" pitchFamily="18" charset="0"/>
                <a:ea typeface="+mn-ea"/>
                <a:cs typeface="Times New Roman" pitchFamily="18" charset="0"/>
                <a:sym typeface="Symbol" pitchFamily="18" charset="2"/>
              </a:rPr>
              <a:t>、△</a:t>
            </a:r>
            <a:r>
              <a:rPr lang="en-US" altLang="zh-CN" sz="2400" dirty="0" err="1">
                <a:solidFill>
                  <a:srgbClr val="FF3300"/>
                </a:solidFill>
                <a:latin typeface="Times New Roman" pitchFamily="18" charset="0"/>
                <a:ea typeface="+mn-ea"/>
                <a:cs typeface="Times New Roman" pitchFamily="18" charset="0"/>
                <a:sym typeface="Symbol" pitchFamily="18" charset="2"/>
              </a:rPr>
              <a:t>v</a:t>
            </a:r>
            <a:r>
              <a:rPr lang="en-US" altLang="zh-CN" sz="2400" baseline="-25000" dirty="0" err="1">
                <a:solidFill>
                  <a:srgbClr val="FF3300"/>
                </a:solidFill>
                <a:latin typeface="Times New Roman" pitchFamily="18" charset="0"/>
                <a:ea typeface="+mn-ea"/>
                <a:cs typeface="Times New Roman" pitchFamily="18" charset="0"/>
                <a:sym typeface="Symbol" pitchFamily="18" charset="2"/>
              </a:rPr>
              <a:t>I</a:t>
            </a:r>
            <a:r>
              <a:rPr lang="zh-CN" altLang="en-US" sz="2400" dirty="0" smtClean="0">
                <a:solidFill>
                  <a:srgbClr val="FF3300"/>
                </a:solidFill>
                <a:latin typeface="Times New Roman" pitchFamily="18" charset="0"/>
                <a:ea typeface="+mn-ea"/>
                <a:cs typeface="Times New Roman" pitchFamily="18" charset="0"/>
                <a:sym typeface="Symbol" pitchFamily="18" charset="2"/>
              </a:rPr>
              <a:t>同相。</a:t>
            </a:r>
            <a:endParaRPr lang="zh-CN" altLang="en-US" sz="2400" dirty="0">
              <a:solidFill>
                <a:srgbClr val="FF3300"/>
              </a:solidFill>
              <a:latin typeface="Times New Roman" pitchFamily="18" charset="0"/>
              <a:ea typeface="+mn-ea"/>
              <a:cs typeface="Times New Roman" pitchFamily="18" charset="0"/>
              <a:sym typeface="Symbol" pitchFamily="18" charset="2"/>
            </a:endParaRPr>
          </a:p>
        </p:txBody>
      </p:sp>
      <p:sp>
        <p:nvSpPr>
          <p:cNvPr id="83" name="Text Box 36"/>
          <p:cNvSpPr txBox="1">
            <a:spLocks noChangeArrowheads="1"/>
          </p:cNvSpPr>
          <p:nvPr/>
        </p:nvSpPr>
        <p:spPr bwMode="auto">
          <a:xfrm rot="21462528">
            <a:off x="3965576" y="1903759"/>
            <a:ext cx="363538" cy="396875"/>
          </a:xfrm>
          <a:prstGeom prst="rect">
            <a:avLst/>
          </a:prstGeom>
          <a:noFill/>
          <a:ln w="9525">
            <a:noFill/>
            <a:miter lim="800000"/>
            <a:headEnd/>
            <a:tailEnd/>
          </a:ln>
        </p:spPr>
        <p:txBody>
          <a:bodyPr>
            <a:spAutoFit/>
          </a:bodyPr>
          <a:lstStyle/>
          <a:p>
            <a:pPr>
              <a:spcBef>
                <a:spcPct val="50000"/>
              </a:spcBef>
            </a:pPr>
            <a:r>
              <a:rPr lang="en-US" altLang="zh-CN" sz="2000" dirty="0" smtClean="0">
                <a:solidFill>
                  <a:srgbClr val="FF0000"/>
                </a:solidFill>
                <a:latin typeface="Times New Roman" pitchFamily="18" charset="0"/>
              </a:rPr>
              <a:t>b</a:t>
            </a:r>
            <a:endParaRPr lang="en-US" altLang="zh-CN" sz="2000" dirty="0">
              <a:solidFill>
                <a:srgbClr val="FF0000"/>
              </a:solidFill>
              <a:latin typeface="Times New Roman"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31256"/>
                                        </p:tgtEl>
                                        <p:attrNameLst>
                                          <p:attrName>style.visibility</p:attrName>
                                        </p:attrNameLst>
                                      </p:cBhvr>
                                      <p:to>
                                        <p:strVal val="visible"/>
                                      </p:to>
                                    </p:set>
                                    <p:animEffect transition="in" filter="wipe(left)">
                                      <p:cBhvr>
                                        <p:cTn id="7" dur="500"/>
                                        <p:tgtEl>
                                          <p:spTgt spid="43125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31257"/>
                                        </p:tgtEl>
                                        <p:attrNameLst>
                                          <p:attrName>style.visibility</p:attrName>
                                        </p:attrNameLst>
                                      </p:cBhvr>
                                      <p:to>
                                        <p:strVal val="visible"/>
                                      </p:to>
                                    </p:set>
                                    <p:animEffect transition="in" filter="wipe(left)">
                                      <p:cBhvr>
                                        <p:cTn id="12" dur="500"/>
                                        <p:tgtEl>
                                          <p:spTgt spid="43125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31261"/>
                                        </p:tgtEl>
                                        <p:attrNameLst>
                                          <p:attrName>style.visibility</p:attrName>
                                        </p:attrNameLst>
                                      </p:cBhvr>
                                      <p:to>
                                        <p:strVal val="visible"/>
                                      </p:to>
                                    </p:set>
                                    <p:animEffect transition="in" filter="wipe(left)">
                                      <p:cBhvr>
                                        <p:cTn id="17" dur="500"/>
                                        <p:tgtEl>
                                          <p:spTgt spid="43126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431264"/>
                                        </p:tgtEl>
                                        <p:attrNameLst>
                                          <p:attrName>style.visibility</p:attrName>
                                        </p:attrNameLst>
                                      </p:cBhvr>
                                      <p:to>
                                        <p:strVal val="visible"/>
                                      </p:to>
                                    </p:set>
                                    <p:animEffect transition="in" filter="wipe(left)">
                                      <p:cBhvr>
                                        <p:cTn id="22" dur="500"/>
                                        <p:tgtEl>
                                          <p:spTgt spid="43126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431258"/>
                                        </p:tgtEl>
                                        <p:attrNameLst>
                                          <p:attrName>style.visibility</p:attrName>
                                        </p:attrNameLst>
                                      </p:cBhvr>
                                      <p:to>
                                        <p:strVal val="visible"/>
                                      </p:to>
                                    </p:set>
                                    <p:animEffect transition="in" filter="wipe(left)">
                                      <p:cBhvr>
                                        <p:cTn id="27" dur="500"/>
                                        <p:tgtEl>
                                          <p:spTgt spid="43125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431262"/>
                                        </p:tgtEl>
                                        <p:attrNameLst>
                                          <p:attrName>style.visibility</p:attrName>
                                        </p:attrNameLst>
                                      </p:cBhvr>
                                      <p:to>
                                        <p:strVal val="visible"/>
                                      </p:to>
                                    </p:set>
                                    <p:animEffect transition="in" filter="wipe(left)">
                                      <p:cBhvr>
                                        <p:cTn id="32" dur="500"/>
                                        <p:tgtEl>
                                          <p:spTgt spid="431262"/>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431263"/>
                                        </p:tgtEl>
                                        <p:attrNameLst>
                                          <p:attrName>style.visibility</p:attrName>
                                        </p:attrNameLst>
                                      </p:cBhvr>
                                      <p:to>
                                        <p:strVal val="visible"/>
                                      </p:to>
                                    </p:set>
                                    <p:animEffect transition="in" filter="wipe(left)">
                                      <p:cBhvr>
                                        <p:cTn id="37" dur="500"/>
                                        <p:tgtEl>
                                          <p:spTgt spid="431263"/>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431259"/>
                                        </p:tgtEl>
                                        <p:attrNameLst>
                                          <p:attrName>style.visibility</p:attrName>
                                        </p:attrNameLst>
                                      </p:cBhvr>
                                      <p:to>
                                        <p:strVal val="visible"/>
                                      </p:to>
                                    </p:set>
                                    <p:animEffect transition="in" filter="wipe(left)">
                                      <p:cBhvr>
                                        <p:cTn id="42" dur="500"/>
                                        <p:tgtEl>
                                          <p:spTgt spid="431259"/>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431260"/>
                                        </p:tgtEl>
                                        <p:attrNameLst>
                                          <p:attrName>style.visibility</p:attrName>
                                        </p:attrNameLst>
                                      </p:cBhvr>
                                      <p:to>
                                        <p:strVal val="visible"/>
                                      </p:to>
                                    </p:set>
                                    <p:animEffect transition="in" filter="wipe(left)">
                                      <p:cBhvr>
                                        <p:cTn id="47" dur="500"/>
                                        <p:tgtEl>
                                          <p:spTgt spid="431260"/>
                                        </p:tgtEl>
                                      </p:cBhvr>
                                    </p:animEffect>
                                  </p:childTnLst>
                                </p:cTn>
                              </p:par>
                            </p:childTnLst>
                          </p:cTn>
                        </p:par>
                      </p:childTnLst>
                    </p:cTn>
                  </p:par>
                  <p:par>
                    <p:cTn id="48" fill="hold">
                      <p:stCondLst>
                        <p:cond delay="indefinite"/>
                      </p:stCondLst>
                      <p:childTnLst>
                        <p:par>
                          <p:cTn id="49" fill="hold">
                            <p:stCondLst>
                              <p:cond delay="0"/>
                            </p:stCondLst>
                            <p:childTnLst>
                              <p:par>
                                <p:cTn id="50" presetID="18" presetClass="entr" presetSubtype="6" fill="hold" grpId="0" nodeType="clickEffect">
                                  <p:stCondLst>
                                    <p:cond delay="0"/>
                                  </p:stCondLst>
                                  <p:childTnLst>
                                    <p:set>
                                      <p:cBhvr>
                                        <p:cTn id="51" dur="1" fill="hold">
                                          <p:stCondLst>
                                            <p:cond delay="0"/>
                                          </p:stCondLst>
                                        </p:cTn>
                                        <p:tgtEl>
                                          <p:spTgt spid="98"/>
                                        </p:tgtEl>
                                        <p:attrNameLst>
                                          <p:attrName>style.visibility</p:attrName>
                                        </p:attrNameLst>
                                      </p:cBhvr>
                                      <p:to>
                                        <p:strVal val="visible"/>
                                      </p:to>
                                    </p:set>
                                    <p:animEffect transition="in" filter="strips(downRight)">
                                      <p:cBhvr>
                                        <p:cTn id="52" dur="500"/>
                                        <p:tgtEl>
                                          <p:spTgt spid="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1256" grpId="0" autoUpdateAnimBg="0"/>
      <p:bldP spid="431257" grpId="0" autoUpdateAnimBg="0"/>
      <p:bldP spid="431258" grpId="0" autoUpdateAnimBg="0"/>
      <p:bldP spid="431259" grpId="0" autoUpdateAnimBg="0"/>
      <p:bldP spid="431261" grpId="0" autoUpdateAnimBg="0"/>
      <p:bldP spid="431262" grpId="0" autoUpdateAnimBg="0"/>
      <p:bldP spid="431263" grpId="0" autoUpdateAnimBg="0"/>
      <p:bldP spid="431264" grpId="0" autoUpdateAnimBg="0"/>
      <p:bldP spid="98" grpId="0" autoUpdateAnimBg="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64"/>
          <p:cNvGrpSpPr>
            <a:grpSpLocks/>
          </p:cNvGrpSpPr>
          <p:nvPr/>
        </p:nvGrpSpPr>
        <p:grpSpPr bwMode="auto">
          <a:xfrm>
            <a:off x="5570538" y="2009775"/>
            <a:ext cx="2362200" cy="3338513"/>
            <a:chOff x="895" y="1707"/>
            <a:chExt cx="1488" cy="2088"/>
          </a:xfrm>
        </p:grpSpPr>
        <p:pic>
          <p:nvPicPr>
            <p:cNvPr id="13367" name="Picture 44"/>
            <p:cNvPicPr>
              <a:picLocks noChangeAspect="1" noChangeArrowheads="1"/>
            </p:cNvPicPr>
            <p:nvPr/>
          </p:nvPicPr>
          <p:blipFill>
            <a:blip r:embed="rId3"/>
            <a:srcRect/>
            <a:stretch>
              <a:fillRect/>
            </a:stretch>
          </p:blipFill>
          <p:spPr bwMode="auto">
            <a:xfrm>
              <a:off x="895" y="1707"/>
              <a:ext cx="1488" cy="2088"/>
            </a:xfrm>
            <a:prstGeom prst="rect">
              <a:avLst/>
            </a:prstGeom>
            <a:noFill/>
            <a:ln w="9525">
              <a:noFill/>
              <a:miter lim="800000"/>
              <a:headEnd/>
              <a:tailEnd/>
            </a:ln>
          </p:spPr>
        </p:pic>
        <p:sp>
          <p:nvSpPr>
            <p:cNvPr id="13368" name="Text Box 18"/>
            <p:cNvSpPr txBox="1">
              <a:spLocks noChangeArrowheads="1"/>
            </p:cNvSpPr>
            <p:nvPr/>
          </p:nvSpPr>
          <p:spPr bwMode="auto">
            <a:xfrm>
              <a:off x="1232" y="2232"/>
              <a:ext cx="288" cy="248"/>
            </a:xfrm>
            <a:prstGeom prst="rect">
              <a:avLst/>
            </a:prstGeom>
            <a:noFill/>
            <a:ln w="9525">
              <a:noFill/>
              <a:miter lim="800000"/>
              <a:headEnd/>
              <a:tailEnd/>
            </a:ln>
          </p:spPr>
          <p:txBody>
            <a:bodyPr>
              <a:spAutoFit/>
            </a:bodyPr>
            <a:lstStyle/>
            <a:p>
              <a:pPr>
                <a:spcBef>
                  <a:spcPct val="50000"/>
                </a:spcBef>
              </a:pPr>
              <a:r>
                <a:rPr lang="en-US" altLang="zh-CN" sz="2000">
                  <a:latin typeface="Times New Roman" pitchFamily="18" charset="0"/>
                  <a:sym typeface="Symbol" pitchFamily="18" charset="2"/>
                </a:rPr>
                <a:t>b</a:t>
              </a:r>
              <a:endParaRPr lang="en-US" altLang="zh-CN" sz="2000" baseline="-25000">
                <a:latin typeface="Times New Roman" pitchFamily="18" charset="0"/>
              </a:endParaRPr>
            </a:p>
          </p:txBody>
        </p:sp>
        <p:sp>
          <p:nvSpPr>
            <p:cNvPr id="13369" name="Text Box 19"/>
            <p:cNvSpPr txBox="1">
              <a:spLocks noChangeArrowheads="1"/>
            </p:cNvSpPr>
            <p:nvPr/>
          </p:nvSpPr>
          <p:spPr bwMode="auto">
            <a:xfrm>
              <a:off x="1656" y="2071"/>
              <a:ext cx="288" cy="250"/>
            </a:xfrm>
            <a:prstGeom prst="rect">
              <a:avLst/>
            </a:prstGeom>
            <a:noFill/>
            <a:ln w="9525">
              <a:noFill/>
              <a:miter lim="800000"/>
              <a:headEnd/>
              <a:tailEnd/>
            </a:ln>
          </p:spPr>
          <p:txBody>
            <a:bodyPr>
              <a:spAutoFit/>
            </a:bodyPr>
            <a:lstStyle/>
            <a:p>
              <a:pPr>
                <a:spcBef>
                  <a:spcPct val="50000"/>
                </a:spcBef>
              </a:pPr>
              <a:r>
                <a:rPr lang="en-US" altLang="zh-CN" sz="2000">
                  <a:latin typeface="Times New Roman" pitchFamily="18" charset="0"/>
                  <a:sym typeface="Symbol" pitchFamily="18" charset="2"/>
                </a:rPr>
                <a:t>c</a:t>
              </a:r>
              <a:endParaRPr lang="en-US" altLang="zh-CN" sz="2000" baseline="-25000">
                <a:latin typeface="Times New Roman" pitchFamily="18" charset="0"/>
              </a:endParaRPr>
            </a:p>
          </p:txBody>
        </p:sp>
        <p:sp>
          <p:nvSpPr>
            <p:cNvPr id="13370" name="Text Box 20"/>
            <p:cNvSpPr txBox="1">
              <a:spLocks noChangeArrowheads="1"/>
            </p:cNvSpPr>
            <p:nvPr/>
          </p:nvSpPr>
          <p:spPr bwMode="auto">
            <a:xfrm>
              <a:off x="1649" y="2548"/>
              <a:ext cx="288" cy="248"/>
            </a:xfrm>
            <a:prstGeom prst="rect">
              <a:avLst/>
            </a:prstGeom>
            <a:noFill/>
            <a:ln w="9525">
              <a:noFill/>
              <a:miter lim="800000"/>
              <a:headEnd/>
              <a:tailEnd/>
            </a:ln>
          </p:spPr>
          <p:txBody>
            <a:bodyPr>
              <a:spAutoFit/>
            </a:bodyPr>
            <a:lstStyle/>
            <a:p>
              <a:pPr>
                <a:spcBef>
                  <a:spcPct val="50000"/>
                </a:spcBef>
              </a:pPr>
              <a:r>
                <a:rPr lang="en-US" altLang="zh-CN" sz="2000">
                  <a:latin typeface="Times New Roman" pitchFamily="18" charset="0"/>
                  <a:sym typeface="Symbol" pitchFamily="18" charset="2"/>
                </a:rPr>
                <a:t>e</a:t>
              </a:r>
              <a:endParaRPr lang="en-US" altLang="zh-CN" sz="2000" baseline="-25000">
                <a:latin typeface="Times New Roman" pitchFamily="18" charset="0"/>
              </a:endParaRPr>
            </a:p>
          </p:txBody>
        </p:sp>
      </p:grpSp>
      <p:sp>
        <p:nvSpPr>
          <p:cNvPr id="13318" name="Text Box 35"/>
          <p:cNvSpPr txBox="1">
            <a:spLocks noChangeArrowheads="1"/>
          </p:cNvSpPr>
          <p:nvPr/>
        </p:nvSpPr>
        <p:spPr bwMode="auto">
          <a:xfrm>
            <a:off x="7116763" y="1652588"/>
            <a:ext cx="914400" cy="396875"/>
          </a:xfrm>
          <a:prstGeom prst="rect">
            <a:avLst/>
          </a:prstGeom>
          <a:noFill/>
          <a:ln w="9525">
            <a:noFill/>
            <a:miter lim="800000"/>
            <a:headEnd/>
            <a:tailEnd/>
          </a:ln>
        </p:spPr>
        <p:txBody>
          <a:bodyPr>
            <a:spAutoFit/>
          </a:bodyPr>
          <a:lstStyle/>
          <a:p>
            <a:pPr>
              <a:spcBef>
                <a:spcPct val="50000"/>
              </a:spcBef>
            </a:pPr>
            <a:r>
              <a:rPr lang="en-US" altLang="zh-CN" sz="2000">
                <a:latin typeface="Times New Roman" pitchFamily="18" charset="0"/>
                <a:sym typeface="Symbol" pitchFamily="18" charset="2"/>
              </a:rPr>
              <a:t>+</a:t>
            </a:r>
            <a:r>
              <a:rPr lang="en-US" altLang="zh-CN" sz="2000">
                <a:solidFill>
                  <a:srgbClr val="990000"/>
                </a:solidFill>
                <a:latin typeface="Times New Roman" pitchFamily="18" charset="0"/>
                <a:sym typeface="Symbol" pitchFamily="18" charset="2"/>
              </a:rPr>
              <a:t></a:t>
            </a:r>
            <a:r>
              <a:rPr lang="en-US" altLang="zh-CN" sz="2000" i="1">
                <a:solidFill>
                  <a:srgbClr val="990000"/>
                </a:solidFill>
                <a:latin typeface="Times New Roman" pitchFamily="18" charset="0"/>
                <a:sym typeface="Kingsoft Phonetic Plain" pitchFamily="2" charset="2"/>
              </a:rPr>
              <a:t>i</a:t>
            </a:r>
            <a:r>
              <a:rPr lang="en-US" altLang="zh-CN" sz="2000" baseline="-25000">
                <a:solidFill>
                  <a:srgbClr val="990000"/>
                </a:solidFill>
                <a:latin typeface="Times New Roman" pitchFamily="18" charset="0"/>
              </a:rPr>
              <a:t>C</a:t>
            </a:r>
          </a:p>
        </p:txBody>
      </p:sp>
      <p:grpSp>
        <p:nvGrpSpPr>
          <p:cNvPr id="3" name="Group 46"/>
          <p:cNvGrpSpPr>
            <a:grpSpLocks/>
          </p:cNvGrpSpPr>
          <p:nvPr/>
        </p:nvGrpSpPr>
        <p:grpSpPr bwMode="auto">
          <a:xfrm>
            <a:off x="4646613" y="3124200"/>
            <a:ext cx="1014412" cy="2058988"/>
            <a:chOff x="313" y="2402"/>
            <a:chExt cx="639" cy="1290"/>
          </a:xfrm>
        </p:grpSpPr>
        <p:pic>
          <p:nvPicPr>
            <p:cNvPr id="13363" name="Picture 45"/>
            <p:cNvPicPr>
              <a:picLocks noChangeAspect="1" noChangeArrowheads="1"/>
            </p:cNvPicPr>
            <p:nvPr/>
          </p:nvPicPr>
          <p:blipFill>
            <a:blip r:embed="rId4"/>
            <a:srcRect/>
            <a:stretch>
              <a:fillRect/>
            </a:stretch>
          </p:blipFill>
          <p:spPr bwMode="auto">
            <a:xfrm>
              <a:off x="466" y="2402"/>
              <a:ext cx="486" cy="1290"/>
            </a:xfrm>
            <a:prstGeom prst="rect">
              <a:avLst/>
            </a:prstGeom>
            <a:noFill/>
            <a:ln w="9525">
              <a:noFill/>
              <a:miter lim="800000"/>
              <a:headEnd/>
              <a:tailEnd/>
            </a:ln>
          </p:spPr>
        </p:pic>
        <p:sp>
          <p:nvSpPr>
            <p:cNvPr id="13364" name="Rectangle 42"/>
            <p:cNvSpPr>
              <a:spLocks noChangeArrowheads="1"/>
            </p:cNvSpPr>
            <p:nvPr/>
          </p:nvSpPr>
          <p:spPr bwMode="auto">
            <a:xfrm>
              <a:off x="612" y="2899"/>
              <a:ext cx="55" cy="219"/>
            </a:xfrm>
            <a:prstGeom prst="rect">
              <a:avLst/>
            </a:prstGeom>
            <a:solidFill>
              <a:srgbClr val="FFFFFF"/>
            </a:solidFill>
            <a:ln w="25400">
              <a:solidFill>
                <a:srgbClr val="000080"/>
              </a:solidFill>
              <a:miter lim="800000"/>
              <a:headEnd/>
              <a:tailEnd/>
            </a:ln>
          </p:spPr>
          <p:txBody>
            <a:bodyPr wrap="none" anchor="ctr"/>
            <a:lstStyle/>
            <a:p>
              <a:pPr algn="ctr"/>
              <a:endParaRPr lang="zh-CN" altLang="zh-CN" sz="3600">
                <a:latin typeface="Times New Roman" pitchFamily="18" charset="0"/>
              </a:endParaRPr>
            </a:p>
          </p:txBody>
        </p:sp>
        <p:sp>
          <p:nvSpPr>
            <p:cNvPr id="13365" name="Rectangle 43"/>
            <p:cNvSpPr>
              <a:spLocks noChangeArrowheads="1"/>
            </p:cNvSpPr>
            <p:nvPr/>
          </p:nvSpPr>
          <p:spPr bwMode="auto">
            <a:xfrm>
              <a:off x="359" y="2874"/>
              <a:ext cx="292" cy="250"/>
            </a:xfrm>
            <a:prstGeom prst="rect">
              <a:avLst/>
            </a:prstGeom>
            <a:noFill/>
            <a:ln w="9525">
              <a:noFill/>
              <a:miter lim="800000"/>
              <a:headEnd/>
              <a:tailEnd/>
            </a:ln>
          </p:spPr>
          <p:txBody>
            <a:bodyPr wrap="none">
              <a:spAutoFit/>
            </a:bodyPr>
            <a:lstStyle/>
            <a:p>
              <a:r>
                <a:rPr lang="en-US" altLang="zh-CN" sz="2000" i="1">
                  <a:latin typeface="Times New Roman" pitchFamily="18" charset="0"/>
                </a:rPr>
                <a:t>R</a:t>
              </a:r>
              <a:r>
                <a:rPr lang="en-US" altLang="zh-CN" sz="2000" baseline="-25000">
                  <a:latin typeface="Times New Roman" pitchFamily="18" charset="0"/>
                </a:rPr>
                <a:t>B</a:t>
              </a:r>
            </a:p>
          </p:txBody>
        </p:sp>
        <p:sp>
          <p:nvSpPr>
            <p:cNvPr id="13366" name="Text Box 23"/>
            <p:cNvSpPr txBox="1">
              <a:spLocks noChangeArrowheads="1"/>
            </p:cNvSpPr>
            <p:nvPr/>
          </p:nvSpPr>
          <p:spPr bwMode="auto">
            <a:xfrm>
              <a:off x="313" y="3316"/>
              <a:ext cx="384" cy="250"/>
            </a:xfrm>
            <a:prstGeom prst="rect">
              <a:avLst/>
            </a:prstGeom>
            <a:noFill/>
            <a:ln w="9525">
              <a:noFill/>
              <a:miter lim="800000"/>
              <a:headEnd/>
              <a:tailEnd/>
            </a:ln>
          </p:spPr>
          <p:txBody>
            <a:bodyPr>
              <a:spAutoFit/>
            </a:bodyPr>
            <a:lstStyle/>
            <a:p>
              <a:pPr>
                <a:spcBef>
                  <a:spcPct val="50000"/>
                </a:spcBef>
              </a:pPr>
              <a:r>
                <a:rPr lang="en-US" altLang="zh-CN" sz="2000" i="1">
                  <a:latin typeface="Times New Roman" pitchFamily="18" charset="0"/>
                </a:rPr>
                <a:t>V</a:t>
              </a:r>
              <a:r>
                <a:rPr lang="en-US" altLang="zh-CN" sz="2000" baseline="-25000">
                  <a:latin typeface="Times New Roman" pitchFamily="18" charset="0"/>
                </a:rPr>
                <a:t>BB</a:t>
              </a:r>
            </a:p>
          </p:txBody>
        </p:sp>
      </p:grpSp>
      <p:grpSp>
        <p:nvGrpSpPr>
          <p:cNvPr id="4" name="Group 63"/>
          <p:cNvGrpSpPr>
            <a:grpSpLocks/>
          </p:cNvGrpSpPr>
          <p:nvPr/>
        </p:nvGrpSpPr>
        <p:grpSpPr bwMode="auto">
          <a:xfrm>
            <a:off x="5210175" y="2700338"/>
            <a:ext cx="720725" cy="409575"/>
            <a:chOff x="432" y="1751"/>
            <a:chExt cx="454" cy="258"/>
          </a:xfrm>
        </p:grpSpPr>
        <p:sp>
          <p:nvSpPr>
            <p:cNvPr id="13361" name="Text Box 26"/>
            <p:cNvSpPr txBox="1">
              <a:spLocks noChangeArrowheads="1"/>
            </p:cNvSpPr>
            <p:nvPr/>
          </p:nvSpPr>
          <p:spPr bwMode="auto">
            <a:xfrm>
              <a:off x="432" y="1751"/>
              <a:ext cx="384" cy="250"/>
            </a:xfrm>
            <a:prstGeom prst="rect">
              <a:avLst/>
            </a:prstGeom>
            <a:noFill/>
            <a:ln w="9525">
              <a:noFill/>
              <a:miter lim="800000"/>
              <a:headEnd/>
              <a:tailEnd/>
            </a:ln>
          </p:spPr>
          <p:txBody>
            <a:bodyPr>
              <a:spAutoFit/>
            </a:bodyPr>
            <a:lstStyle/>
            <a:p>
              <a:pPr>
                <a:spcBef>
                  <a:spcPct val="50000"/>
                </a:spcBef>
              </a:pPr>
              <a:r>
                <a:rPr lang="en-US" altLang="zh-CN" sz="2000" i="1">
                  <a:latin typeface="Times New Roman" pitchFamily="18" charset="0"/>
                </a:rPr>
                <a:t>I</a:t>
              </a:r>
              <a:r>
                <a:rPr lang="en-US" altLang="zh-CN" sz="2000" baseline="-25000">
                  <a:latin typeface="Times New Roman" pitchFamily="18" charset="0"/>
                </a:rPr>
                <a:t>B</a:t>
              </a:r>
            </a:p>
          </p:txBody>
        </p:sp>
        <p:sp>
          <p:nvSpPr>
            <p:cNvPr id="13362" name="Line 48"/>
            <p:cNvSpPr>
              <a:spLocks noChangeShapeType="1"/>
            </p:cNvSpPr>
            <p:nvPr/>
          </p:nvSpPr>
          <p:spPr bwMode="auto">
            <a:xfrm>
              <a:off x="465" y="2009"/>
              <a:ext cx="421" cy="0"/>
            </a:xfrm>
            <a:prstGeom prst="line">
              <a:avLst/>
            </a:prstGeom>
            <a:noFill/>
            <a:ln w="25400">
              <a:solidFill>
                <a:srgbClr val="FF0000"/>
              </a:solidFill>
              <a:round/>
              <a:headEnd/>
              <a:tailEnd type="triangle" w="med" len="med"/>
            </a:ln>
          </p:spPr>
          <p:txBody>
            <a:bodyPr/>
            <a:lstStyle/>
            <a:p>
              <a:endParaRPr lang="zh-CN" altLang="en-US"/>
            </a:p>
          </p:txBody>
        </p:sp>
      </p:grpSp>
      <p:grpSp>
        <p:nvGrpSpPr>
          <p:cNvPr id="5" name="Group 51"/>
          <p:cNvGrpSpPr>
            <a:grpSpLocks/>
          </p:cNvGrpSpPr>
          <p:nvPr/>
        </p:nvGrpSpPr>
        <p:grpSpPr bwMode="auto">
          <a:xfrm>
            <a:off x="7631113" y="2000250"/>
            <a:ext cx="911225" cy="3195638"/>
            <a:chOff x="2193" y="1701"/>
            <a:chExt cx="574" cy="1998"/>
          </a:xfrm>
        </p:grpSpPr>
        <p:pic>
          <p:nvPicPr>
            <p:cNvPr id="13357" name="Picture 47"/>
            <p:cNvPicPr>
              <a:picLocks noChangeAspect="1" noChangeArrowheads="1"/>
            </p:cNvPicPr>
            <p:nvPr/>
          </p:nvPicPr>
          <p:blipFill>
            <a:blip r:embed="rId5"/>
            <a:srcRect/>
            <a:stretch>
              <a:fillRect/>
            </a:stretch>
          </p:blipFill>
          <p:spPr bwMode="auto">
            <a:xfrm>
              <a:off x="2299" y="1701"/>
              <a:ext cx="468" cy="1998"/>
            </a:xfrm>
            <a:prstGeom prst="rect">
              <a:avLst/>
            </a:prstGeom>
            <a:noFill/>
            <a:ln w="9525">
              <a:noFill/>
              <a:miter lim="800000"/>
              <a:headEnd/>
              <a:tailEnd/>
            </a:ln>
          </p:spPr>
        </p:pic>
        <p:sp>
          <p:nvSpPr>
            <p:cNvPr id="13358" name="Text Box 21"/>
            <p:cNvSpPr txBox="1">
              <a:spLocks noChangeArrowheads="1"/>
            </p:cNvSpPr>
            <p:nvPr/>
          </p:nvSpPr>
          <p:spPr bwMode="auto">
            <a:xfrm>
              <a:off x="2322" y="2094"/>
              <a:ext cx="336" cy="248"/>
            </a:xfrm>
            <a:prstGeom prst="rect">
              <a:avLst/>
            </a:prstGeom>
            <a:noFill/>
            <a:ln w="9525">
              <a:noFill/>
              <a:miter lim="800000"/>
              <a:headEnd/>
              <a:tailEnd/>
            </a:ln>
          </p:spPr>
          <p:txBody>
            <a:bodyPr>
              <a:spAutoFit/>
            </a:bodyPr>
            <a:lstStyle/>
            <a:p>
              <a:pPr>
                <a:spcBef>
                  <a:spcPct val="50000"/>
                </a:spcBef>
              </a:pPr>
              <a:r>
                <a:rPr lang="en-US" altLang="zh-CN" sz="2000" i="1">
                  <a:latin typeface="Times New Roman" pitchFamily="18" charset="0"/>
                </a:rPr>
                <a:t>R</a:t>
              </a:r>
              <a:r>
                <a:rPr lang="en-US" altLang="zh-CN" sz="2000" baseline="-25000">
                  <a:latin typeface="Times New Roman" pitchFamily="18" charset="0"/>
                </a:rPr>
                <a:t>L</a:t>
              </a:r>
            </a:p>
          </p:txBody>
        </p:sp>
        <p:sp>
          <p:nvSpPr>
            <p:cNvPr id="13359" name="Text Box 24"/>
            <p:cNvSpPr txBox="1">
              <a:spLocks noChangeArrowheads="1"/>
            </p:cNvSpPr>
            <p:nvPr/>
          </p:nvSpPr>
          <p:spPr bwMode="auto">
            <a:xfrm>
              <a:off x="2256" y="2954"/>
              <a:ext cx="384" cy="248"/>
            </a:xfrm>
            <a:prstGeom prst="rect">
              <a:avLst/>
            </a:prstGeom>
            <a:noFill/>
            <a:ln w="9525">
              <a:noFill/>
              <a:miter lim="800000"/>
              <a:headEnd/>
              <a:tailEnd/>
            </a:ln>
          </p:spPr>
          <p:txBody>
            <a:bodyPr>
              <a:spAutoFit/>
            </a:bodyPr>
            <a:lstStyle/>
            <a:p>
              <a:pPr>
                <a:spcBef>
                  <a:spcPct val="50000"/>
                </a:spcBef>
              </a:pPr>
              <a:r>
                <a:rPr lang="en-US" altLang="zh-CN" sz="2000" i="1">
                  <a:latin typeface="Times New Roman" pitchFamily="18" charset="0"/>
                </a:rPr>
                <a:t>V</a:t>
              </a:r>
              <a:r>
                <a:rPr lang="en-US" altLang="zh-CN" sz="2000" baseline="-25000">
                  <a:latin typeface="Times New Roman" pitchFamily="18" charset="0"/>
                </a:rPr>
                <a:t>CC</a:t>
              </a:r>
            </a:p>
          </p:txBody>
        </p:sp>
        <p:sp>
          <p:nvSpPr>
            <p:cNvPr id="13360" name="Text Box 50"/>
            <p:cNvSpPr txBox="1">
              <a:spLocks noChangeArrowheads="1"/>
            </p:cNvSpPr>
            <p:nvPr/>
          </p:nvSpPr>
          <p:spPr bwMode="auto">
            <a:xfrm>
              <a:off x="2193" y="2278"/>
              <a:ext cx="480" cy="248"/>
            </a:xfrm>
            <a:prstGeom prst="rect">
              <a:avLst/>
            </a:prstGeom>
            <a:noFill/>
            <a:ln w="9525">
              <a:noFill/>
              <a:miter lim="800000"/>
              <a:headEnd/>
              <a:tailEnd/>
            </a:ln>
          </p:spPr>
          <p:txBody>
            <a:bodyPr>
              <a:spAutoFit/>
            </a:bodyPr>
            <a:lstStyle/>
            <a:p>
              <a:pPr>
                <a:spcBef>
                  <a:spcPct val="50000"/>
                </a:spcBef>
              </a:pPr>
              <a:r>
                <a:rPr lang="en-US" altLang="zh-CN" sz="2000">
                  <a:latin typeface="Times New Roman" pitchFamily="18" charset="0"/>
                </a:rPr>
                <a:t>1k</a:t>
              </a:r>
              <a:r>
                <a:rPr lang="en-US" altLang="zh-CN" sz="2000">
                  <a:latin typeface="Times New Roman" pitchFamily="18" charset="0"/>
                  <a:sym typeface="Symbol" pitchFamily="18" charset="2"/>
                </a:rPr>
                <a:t></a:t>
              </a:r>
              <a:endParaRPr lang="en-US" altLang="zh-CN" sz="2000" baseline="-25000">
                <a:latin typeface="Times New Roman" pitchFamily="18" charset="0"/>
              </a:endParaRPr>
            </a:p>
          </p:txBody>
        </p:sp>
      </p:grpSp>
      <p:grpSp>
        <p:nvGrpSpPr>
          <p:cNvPr id="6" name="Group 53"/>
          <p:cNvGrpSpPr>
            <a:grpSpLocks/>
          </p:cNvGrpSpPr>
          <p:nvPr/>
        </p:nvGrpSpPr>
        <p:grpSpPr bwMode="auto">
          <a:xfrm>
            <a:off x="6811963" y="1628775"/>
            <a:ext cx="668337" cy="414338"/>
            <a:chOff x="1677" y="1460"/>
            <a:chExt cx="421" cy="261"/>
          </a:xfrm>
        </p:grpSpPr>
        <p:sp>
          <p:nvSpPr>
            <p:cNvPr id="13355" name="Text Box 28"/>
            <p:cNvSpPr txBox="1">
              <a:spLocks noChangeArrowheads="1"/>
            </p:cNvSpPr>
            <p:nvPr/>
          </p:nvSpPr>
          <p:spPr bwMode="auto">
            <a:xfrm>
              <a:off x="1714" y="1460"/>
              <a:ext cx="384" cy="250"/>
            </a:xfrm>
            <a:prstGeom prst="rect">
              <a:avLst/>
            </a:prstGeom>
            <a:noFill/>
            <a:ln w="9525">
              <a:noFill/>
              <a:miter lim="800000"/>
              <a:headEnd/>
              <a:tailEnd/>
            </a:ln>
          </p:spPr>
          <p:txBody>
            <a:bodyPr>
              <a:spAutoFit/>
            </a:bodyPr>
            <a:lstStyle/>
            <a:p>
              <a:pPr>
                <a:spcBef>
                  <a:spcPct val="50000"/>
                </a:spcBef>
              </a:pPr>
              <a:r>
                <a:rPr lang="en-US" altLang="zh-CN" sz="2000" i="1">
                  <a:latin typeface="Times New Roman" pitchFamily="18" charset="0"/>
                </a:rPr>
                <a:t>I</a:t>
              </a:r>
              <a:r>
                <a:rPr lang="en-US" altLang="zh-CN" sz="2000" baseline="-25000">
                  <a:latin typeface="Times New Roman" pitchFamily="18" charset="0"/>
                </a:rPr>
                <a:t>C</a:t>
              </a:r>
            </a:p>
          </p:txBody>
        </p:sp>
        <p:sp>
          <p:nvSpPr>
            <p:cNvPr id="13356" name="Line 52"/>
            <p:cNvSpPr>
              <a:spLocks noChangeShapeType="1"/>
            </p:cNvSpPr>
            <p:nvPr/>
          </p:nvSpPr>
          <p:spPr bwMode="auto">
            <a:xfrm flipH="1">
              <a:off x="1677" y="1721"/>
              <a:ext cx="369" cy="0"/>
            </a:xfrm>
            <a:prstGeom prst="line">
              <a:avLst/>
            </a:prstGeom>
            <a:noFill/>
            <a:ln w="25400">
              <a:solidFill>
                <a:srgbClr val="FF0000"/>
              </a:solidFill>
              <a:round/>
              <a:headEnd/>
              <a:tailEnd type="triangle" w="med" len="med"/>
            </a:ln>
          </p:spPr>
          <p:txBody>
            <a:bodyPr/>
            <a:lstStyle/>
            <a:p>
              <a:endParaRPr lang="zh-CN" altLang="en-US"/>
            </a:p>
          </p:txBody>
        </p:sp>
      </p:grpSp>
      <p:grpSp>
        <p:nvGrpSpPr>
          <p:cNvPr id="7" name="Group 55"/>
          <p:cNvGrpSpPr>
            <a:grpSpLocks/>
          </p:cNvGrpSpPr>
          <p:nvPr/>
        </p:nvGrpSpPr>
        <p:grpSpPr bwMode="auto">
          <a:xfrm>
            <a:off x="6856413" y="3778250"/>
            <a:ext cx="609600" cy="609600"/>
            <a:chOff x="1705" y="2814"/>
            <a:chExt cx="384" cy="384"/>
          </a:xfrm>
        </p:grpSpPr>
        <p:sp>
          <p:nvSpPr>
            <p:cNvPr id="13353" name="Line 54"/>
            <p:cNvSpPr>
              <a:spLocks noChangeShapeType="1"/>
            </p:cNvSpPr>
            <p:nvPr/>
          </p:nvSpPr>
          <p:spPr bwMode="auto">
            <a:xfrm>
              <a:off x="1721" y="2814"/>
              <a:ext cx="0" cy="384"/>
            </a:xfrm>
            <a:prstGeom prst="line">
              <a:avLst/>
            </a:prstGeom>
            <a:noFill/>
            <a:ln w="25400">
              <a:solidFill>
                <a:srgbClr val="FF0000"/>
              </a:solidFill>
              <a:round/>
              <a:headEnd/>
              <a:tailEnd type="triangle" w="med" len="med"/>
            </a:ln>
          </p:spPr>
          <p:txBody>
            <a:bodyPr/>
            <a:lstStyle/>
            <a:p>
              <a:endParaRPr lang="zh-CN" altLang="en-US"/>
            </a:p>
          </p:txBody>
        </p:sp>
        <p:sp>
          <p:nvSpPr>
            <p:cNvPr id="13354" name="Text Box 27"/>
            <p:cNvSpPr txBox="1">
              <a:spLocks noChangeArrowheads="1"/>
            </p:cNvSpPr>
            <p:nvPr/>
          </p:nvSpPr>
          <p:spPr bwMode="auto">
            <a:xfrm>
              <a:off x="1705" y="2895"/>
              <a:ext cx="384" cy="250"/>
            </a:xfrm>
            <a:prstGeom prst="rect">
              <a:avLst/>
            </a:prstGeom>
            <a:noFill/>
            <a:ln w="9525">
              <a:noFill/>
              <a:miter lim="800000"/>
              <a:headEnd/>
              <a:tailEnd/>
            </a:ln>
          </p:spPr>
          <p:txBody>
            <a:bodyPr>
              <a:spAutoFit/>
            </a:bodyPr>
            <a:lstStyle/>
            <a:p>
              <a:pPr>
                <a:spcBef>
                  <a:spcPct val="50000"/>
                </a:spcBef>
              </a:pPr>
              <a:r>
                <a:rPr lang="en-US" altLang="zh-CN" sz="2000" i="1">
                  <a:latin typeface="Times New Roman" pitchFamily="18" charset="0"/>
                </a:rPr>
                <a:t>I</a:t>
              </a:r>
              <a:r>
                <a:rPr lang="en-US" altLang="zh-CN" sz="2000" baseline="-25000">
                  <a:latin typeface="Times New Roman" pitchFamily="18" charset="0"/>
                </a:rPr>
                <a:t>E</a:t>
              </a:r>
            </a:p>
          </p:txBody>
        </p:sp>
      </p:grpSp>
      <p:grpSp>
        <p:nvGrpSpPr>
          <p:cNvPr id="8" name="Group 60"/>
          <p:cNvGrpSpPr>
            <a:grpSpLocks/>
          </p:cNvGrpSpPr>
          <p:nvPr/>
        </p:nvGrpSpPr>
        <p:grpSpPr bwMode="auto">
          <a:xfrm>
            <a:off x="6149975" y="3105150"/>
            <a:ext cx="696913" cy="855663"/>
            <a:chOff x="1189" y="2439"/>
            <a:chExt cx="439" cy="539"/>
          </a:xfrm>
        </p:grpSpPr>
        <p:grpSp>
          <p:nvGrpSpPr>
            <p:cNvPr id="9" name="Group 58"/>
            <p:cNvGrpSpPr>
              <a:grpSpLocks/>
            </p:cNvGrpSpPr>
            <p:nvPr/>
          </p:nvGrpSpPr>
          <p:grpSpPr bwMode="auto">
            <a:xfrm>
              <a:off x="1189" y="2439"/>
              <a:ext cx="439" cy="539"/>
              <a:chOff x="1189" y="2439"/>
              <a:chExt cx="439" cy="539"/>
            </a:xfrm>
          </p:grpSpPr>
          <p:sp>
            <p:nvSpPr>
              <p:cNvPr id="13351" name="Text Box 56"/>
              <p:cNvSpPr txBox="1">
                <a:spLocks noChangeArrowheads="1"/>
              </p:cNvSpPr>
              <p:nvPr/>
            </p:nvSpPr>
            <p:spPr bwMode="auto">
              <a:xfrm>
                <a:off x="1189" y="2439"/>
                <a:ext cx="177" cy="250"/>
              </a:xfrm>
              <a:prstGeom prst="rect">
                <a:avLst/>
              </a:prstGeom>
              <a:noFill/>
              <a:ln w="25400">
                <a:noFill/>
                <a:miter lim="800000"/>
                <a:headEnd/>
                <a:tailEnd/>
              </a:ln>
            </p:spPr>
            <p:txBody>
              <a:bodyPr>
                <a:spAutoFit/>
              </a:bodyPr>
              <a:lstStyle/>
              <a:p>
                <a:pPr>
                  <a:spcBef>
                    <a:spcPct val="50000"/>
                  </a:spcBef>
                </a:pPr>
                <a:r>
                  <a:rPr lang="en-US" altLang="zh-CN" sz="2000">
                    <a:solidFill>
                      <a:srgbClr val="990000"/>
                    </a:solidFill>
                    <a:latin typeface="Times New Roman" pitchFamily="18" charset="0"/>
                  </a:rPr>
                  <a:t>+</a:t>
                </a:r>
              </a:p>
            </p:txBody>
          </p:sp>
          <p:sp>
            <p:nvSpPr>
              <p:cNvPr id="13352" name="Text Box 57"/>
              <p:cNvSpPr txBox="1">
                <a:spLocks noChangeArrowheads="1"/>
              </p:cNvSpPr>
              <p:nvPr/>
            </p:nvSpPr>
            <p:spPr bwMode="auto">
              <a:xfrm>
                <a:off x="1451" y="2728"/>
                <a:ext cx="177" cy="250"/>
              </a:xfrm>
              <a:prstGeom prst="rect">
                <a:avLst/>
              </a:prstGeom>
              <a:noFill/>
              <a:ln w="25400">
                <a:noFill/>
                <a:miter lim="800000"/>
                <a:headEnd/>
                <a:tailEnd/>
              </a:ln>
            </p:spPr>
            <p:txBody>
              <a:bodyPr>
                <a:spAutoFit/>
              </a:bodyPr>
              <a:lstStyle/>
              <a:p>
                <a:pPr>
                  <a:spcBef>
                    <a:spcPct val="50000"/>
                  </a:spcBef>
                </a:pPr>
                <a:r>
                  <a:rPr lang="zh-CN" altLang="en-US" sz="2000">
                    <a:solidFill>
                      <a:schemeClr val="accent2"/>
                    </a:solidFill>
                    <a:latin typeface="Times New Roman" pitchFamily="18" charset="0"/>
                  </a:rPr>
                  <a:t>－</a:t>
                </a:r>
              </a:p>
            </p:txBody>
          </p:sp>
        </p:grpSp>
        <p:sp>
          <p:nvSpPr>
            <p:cNvPr id="13350" name="Text Box 59"/>
            <p:cNvSpPr txBox="1">
              <a:spLocks noChangeArrowheads="1"/>
            </p:cNvSpPr>
            <p:nvPr/>
          </p:nvSpPr>
          <p:spPr bwMode="auto">
            <a:xfrm>
              <a:off x="1217" y="2589"/>
              <a:ext cx="384" cy="250"/>
            </a:xfrm>
            <a:prstGeom prst="rect">
              <a:avLst/>
            </a:prstGeom>
            <a:noFill/>
            <a:ln w="9525">
              <a:noFill/>
              <a:miter lim="800000"/>
              <a:headEnd/>
              <a:tailEnd/>
            </a:ln>
          </p:spPr>
          <p:txBody>
            <a:bodyPr>
              <a:spAutoFit/>
            </a:bodyPr>
            <a:lstStyle/>
            <a:p>
              <a:pPr>
                <a:spcBef>
                  <a:spcPct val="50000"/>
                </a:spcBef>
              </a:pPr>
              <a:r>
                <a:rPr lang="en-US" altLang="zh-CN" sz="2000" i="1">
                  <a:latin typeface="Times New Roman" pitchFamily="18" charset="0"/>
                </a:rPr>
                <a:t>V</a:t>
              </a:r>
              <a:r>
                <a:rPr lang="en-US" altLang="zh-CN" sz="2000" baseline="-25000">
                  <a:latin typeface="Times New Roman" pitchFamily="18" charset="0"/>
                </a:rPr>
                <a:t>BE</a:t>
              </a:r>
            </a:p>
          </p:txBody>
        </p:sp>
      </p:grpSp>
      <p:grpSp>
        <p:nvGrpSpPr>
          <p:cNvPr id="10" name="Group 62"/>
          <p:cNvGrpSpPr>
            <a:grpSpLocks/>
          </p:cNvGrpSpPr>
          <p:nvPr/>
        </p:nvGrpSpPr>
        <p:grpSpPr bwMode="auto">
          <a:xfrm>
            <a:off x="4549775" y="3071813"/>
            <a:ext cx="765175" cy="768350"/>
            <a:chOff x="252" y="2369"/>
            <a:chExt cx="482" cy="484"/>
          </a:xfrm>
        </p:grpSpPr>
        <p:grpSp>
          <p:nvGrpSpPr>
            <p:cNvPr id="11" name="Group 61"/>
            <p:cNvGrpSpPr>
              <a:grpSpLocks/>
            </p:cNvGrpSpPr>
            <p:nvPr/>
          </p:nvGrpSpPr>
          <p:grpSpPr bwMode="auto">
            <a:xfrm>
              <a:off x="467" y="2369"/>
              <a:ext cx="267" cy="355"/>
              <a:chOff x="467" y="2369"/>
              <a:chExt cx="267" cy="355"/>
            </a:xfrm>
          </p:grpSpPr>
          <p:sp>
            <p:nvSpPr>
              <p:cNvPr id="13347" name="Oval 39"/>
              <p:cNvSpPr>
                <a:spLocks noChangeArrowheads="1"/>
              </p:cNvSpPr>
              <p:nvPr/>
            </p:nvSpPr>
            <p:spPr bwMode="auto">
              <a:xfrm>
                <a:off x="542" y="2532"/>
                <a:ext cx="192" cy="192"/>
              </a:xfrm>
              <a:prstGeom prst="ellipse">
                <a:avLst/>
              </a:prstGeom>
              <a:noFill/>
              <a:ln w="28575">
                <a:solidFill>
                  <a:srgbClr val="800000"/>
                </a:solidFill>
                <a:round/>
                <a:headEnd/>
                <a:tailEnd/>
              </a:ln>
            </p:spPr>
            <p:txBody>
              <a:bodyPr wrap="none" anchor="ctr"/>
              <a:lstStyle/>
              <a:p>
                <a:endParaRPr lang="zh-CN" altLang="en-US" sz="3600">
                  <a:latin typeface="Times New Roman" pitchFamily="18" charset="0"/>
                </a:endParaRPr>
              </a:p>
            </p:txBody>
          </p:sp>
          <p:sp>
            <p:nvSpPr>
              <p:cNvPr id="13348" name="Text Box 40"/>
              <p:cNvSpPr txBox="1">
                <a:spLocks noChangeArrowheads="1"/>
              </p:cNvSpPr>
              <p:nvPr/>
            </p:nvSpPr>
            <p:spPr bwMode="auto">
              <a:xfrm>
                <a:off x="467" y="2369"/>
                <a:ext cx="240" cy="250"/>
              </a:xfrm>
              <a:prstGeom prst="rect">
                <a:avLst/>
              </a:prstGeom>
              <a:noFill/>
              <a:ln w="9525">
                <a:noFill/>
                <a:miter lim="800000"/>
                <a:headEnd/>
                <a:tailEnd/>
              </a:ln>
            </p:spPr>
            <p:txBody>
              <a:bodyPr>
                <a:spAutoFit/>
              </a:bodyPr>
              <a:lstStyle/>
              <a:p>
                <a:pPr>
                  <a:spcBef>
                    <a:spcPct val="50000"/>
                  </a:spcBef>
                </a:pPr>
                <a:r>
                  <a:rPr lang="en-US" altLang="zh-CN" sz="2000">
                    <a:latin typeface="Times New Roman" pitchFamily="18" charset="0"/>
                  </a:rPr>
                  <a:t>+</a:t>
                </a:r>
                <a:endParaRPr lang="en-US" altLang="zh-CN" sz="2000" baseline="-25000">
                  <a:latin typeface="Times New Roman" pitchFamily="18" charset="0"/>
                </a:endParaRPr>
              </a:p>
            </p:txBody>
          </p:sp>
        </p:grpSp>
        <p:sp>
          <p:nvSpPr>
            <p:cNvPr id="13345" name="Text Box 41"/>
            <p:cNvSpPr txBox="1">
              <a:spLocks noChangeArrowheads="1"/>
            </p:cNvSpPr>
            <p:nvPr/>
          </p:nvSpPr>
          <p:spPr bwMode="auto">
            <a:xfrm>
              <a:off x="466" y="2603"/>
              <a:ext cx="240" cy="250"/>
            </a:xfrm>
            <a:prstGeom prst="rect">
              <a:avLst/>
            </a:prstGeom>
            <a:noFill/>
            <a:ln w="9525">
              <a:noFill/>
              <a:miter lim="800000"/>
              <a:headEnd/>
              <a:tailEnd/>
            </a:ln>
          </p:spPr>
          <p:txBody>
            <a:bodyPr>
              <a:spAutoFit/>
            </a:bodyPr>
            <a:lstStyle/>
            <a:p>
              <a:pPr>
                <a:spcBef>
                  <a:spcPct val="50000"/>
                </a:spcBef>
              </a:pPr>
              <a:r>
                <a:rPr lang="en-US" altLang="zh-CN" sz="2000">
                  <a:latin typeface="Times New Roman" pitchFamily="18" charset="0"/>
                </a:rPr>
                <a:t>-</a:t>
              </a:r>
              <a:endParaRPr lang="en-US" altLang="zh-CN" sz="2000" baseline="-25000">
                <a:latin typeface="Times New Roman" pitchFamily="18" charset="0"/>
              </a:endParaRPr>
            </a:p>
          </p:txBody>
        </p:sp>
        <p:sp>
          <p:nvSpPr>
            <p:cNvPr id="13346" name="Text Box 29"/>
            <p:cNvSpPr txBox="1">
              <a:spLocks noChangeArrowheads="1"/>
            </p:cNvSpPr>
            <p:nvPr/>
          </p:nvSpPr>
          <p:spPr bwMode="auto">
            <a:xfrm>
              <a:off x="252" y="2503"/>
              <a:ext cx="384" cy="250"/>
            </a:xfrm>
            <a:prstGeom prst="rect">
              <a:avLst/>
            </a:prstGeom>
            <a:noFill/>
            <a:ln w="9525">
              <a:noFill/>
              <a:miter lim="800000"/>
              <a:headEnd/>
              <a:tailEnd/>
            </a:ln>
          </p:spPr>
          <p:txBody>
            <a:bodyPr>
              <a:spAutoFit/>
            </a:bodyPr>
            <a:lstStyle/>
            <a:p>
              <a:pPr>
                <a:spcBef>
                  <a:spcPct val="50000"/>
                </a:spcBef>
              </a:pPr>
              <a:r>
                <a:rPr lang="en-US" altLang="zh-CN" sz="2000">
                  <a:solidFill>
                    <a:srgbClr val="990000"/>
                  </a:solidFill>
                  <a:latin typeface="Times New Roman" pitchFamily="18" charset="0"/>
                  <a:sym typeface="Symbol" pitchFamily="18" charset="2"/>
                </a:rPr>
                <a:t></a:t>
              </a:r>
              <a:r>
                <a:rPr lang="en-US" altLang="zh-CN" sz="2000" i="1">
                  <a:solidFill>
                    <a:srgbClr val="990000"/>
                  </a:solidFill>
                  <a:latin typeface="Times New Roman" pitchFamily="18" charset="0"/>
                  <a:sym typeface="Kingsoft Phonetic Plain" pitchFamily="2" charset="2"/>
                </a:rPr>
                <a:t>v</a:t>
              </a:r>
              <a:r>
                <a:rPr lang="en-US" altLang="zh-CN" sz="2000" baseline="-25000">
                  <a:solidFill>
                    <a:srgbClr val="990000"/>
                  </a:solidFill>
                  <a:latin typeface="Times New Roman" pitchFamily="18" charset="0"/>
                </a:rPr>
                <a:t>I</a:t>
              </a:r>
            </a:p>
          </p:txBody>
        </p:sp>
      </p:grpSp>
      <p:sp>
        <p:nvSpPr>
          <p:cNvPr id="13326" name="Text Box 37"/>
          <p:cNvSpPr txBox="1">
            <a:spLocks noChangeArrowheads="1"/>
          </p:cNvSpPr>
          <p:nvPr/>
        </p:nvSpPr>
        <p:spPr bwMode="auto">
          <a:xfrm>
            <a:off x="5516563" y="2722563"/>
            <a:ext cx="914400" cy="396875"/>
          </a:xfrm>
          <a:prstGeom prst="rect">
            <a:avLst/>
          </a:prstGeom>
          <a:noFill/>
          <a:ln w="9525">
            <a:noFill/>
            <a:miter lim="800000"/>
            <a:headEnd/>
            <a:tailEnd/>
          </a:ln>
        </p:spPr>
        <p:txBody>
          <a:bodyPr>
            <a:spAutoFit/>
          </a:bodyPr>
          <a:lstStyle/>
          <a:p>
            <a:pPr>
              <a:spcBef>
                <a:spcPct val="50000"/>
              </a:spcBef>
            </a:pPr>
            <a:r>
              <a:rPr lang="en-US" altLang="zh-CN" sz="2000">
                <a:latin typeface="Times New Roman" pitchFamily="18" charset="0"/>
                <a:sym typeface="Symbol" pitchFamily="18" charset="2"/>
              </a:rPr>
              <a:t>+</a:t>
            </a:r>
            <a:r>
              <a:rPr lang="en-US" altLang="zh-CN" sz="2000">
                <a:solidFill>
                  <a:srgbClr val="990000"/>
                </a:solidFill>
                <a:latin typeface="Times New Roman" pitchFamily="18" charset="0"/>
                <a:sym typeface="Symbol" pitchFamily="18" charset="2"/>
              </a:rPr>
              <a:t></a:t>
            </a:r>
            <a:r>
              <a:rPr lang="en-US" altLang="zh-CN" sz="2000" i="1">
                <a:solidFill>
                  <a:srgbClr val="990000"/>
                </a:solidFill>
                <a:latin typeface="Times New Roman" pitchFamily="18" charset="0"/>
                <a:sym typeface="Kingsoft Phonetic Plain" pitchFamily="2" charset="2"/>
              </a:rPr>
              <a:t>i</a:t>
            </a:r>
            <a:r>
              <a:rPr lang="en-US" altLang="zh-CN" sz="2000" baseline="-25000">
                <a:solidFill>
                  <a:srgbClr val="990000"/>
                </a:solidFill>
                <a:latin typeface="Times New Roman" pitchFamily="18" charset="0"/>
              </a:rPr>
              <a:t>B</a:t>
            </a:r>
          </a:p>
        </p:txBody>
      </p:sp>
      <p:sp>
        <p:nvSpPr>
          <p:cNvPr id="13327" name="Text Box 36"/>
          <p:cNvSpPr txBox="1">
            <a:spLocks noChangeArrowheads="1"/>
          </p:cNvSpPr>
          <p:nvPr/>
        </p:nvSpPr>
        <p:spPr bwMode="auto">
          <a:xfrm>
            <a:off x="7048500" y="3884613"/>
            <a:ext cx="914400" cy="396875"/>
          </a:xfrm>
          <a:prstGeom prst="rect">
            <a:avLst/>
          </a:prstGeom>
          <a:noFill/>
          <a:ln w="9525">
            <a:noFill/>
            <a:miter lim="800000"/>
            <a:headEnd/>
            <a:tailEnd/>
          </a:ln>
        </p:spPr>
        <p:txBody>
          <a:bodyPr>
            <a:spAutoFit/>
          </a:bodyPr>
          <a:lstStyle/>
          <a:p>
            <a:pPr>
              <a:spcBef>
                <a:spcPct val="50000"/>
              </a:spcBef>
            </a:pPr>
            <a:r>
              <a:rPr lang="en-US" altLang="zh-CN" sz="2000">
                <a:latin typeface="Times New Roman" pitchFamily="18" charset="0"/>
                <a:sym typeface="Symbol" pitchFamily="18" charset="2"/>
              </a:rPr>
              <a:t>+</a:t>
            </a:r>
            <a:r>
              <a:rPr lang="en-US" altLang="zh-CN" sz="2000">
                <a:solidFill>
                  <a:srgbClr val="990000"/>
                </a:solidFill>
                <a:latin typeface="Times New Roman" pitchFamily="18" charset="0"/>
                <a:sym typeface="Symbol" pitchFamily="18" charset="2"/>
              </a:rPr>
              <a:t></a:t>
            </a:r>
            <a:r>
              <a:rPr lang="en-US" altLang="zh-CN" sz="2000" i="1">
                <a:solidFill>
                  <a:srgbClr val="990000"/>
                </a:solidFill>
                <a:latin typeface="Times New Roman" pitchFamily="18" charset="0"/>
                <a:sym typeface="Kingsoft Phonetic Plain" pitchFamily="2" charset="2"/>
              </a:rPr>
              <a:t>i</a:t>
            </a:r>
            <a:r>
              <a:rPr lang="en-US" altLang="zh-CN" sz="2000" baseline="-25000">
                <a:solidFill>
                  <a:srgbClr val="990000"/>
                </a:solidFill>
                <a:latin typeface="Times New Roman" pitchFamily="18" charset="0"/>
              </a:rPr>
              <a:t>E</a:t>
            </a:r>
          </a:p>
        </p:txBody>
      </p:sp>
      <p:grpSp>
        <p:nvGrpSpPr>
          <p:cNvPr id="12" name="Group 31"/>
          <p:cNvGrpSpPr>
            <a:grpSpLocks/>
          </p:cNvGrpSpPr>
          <p:nvPr/>
        </p:nvGrpSpPr>
        <p:grpSpPr bwMode="auto">
          <a:xfrm>
            <a:off x="8370888" y="2065338"/>
            <a:ext cx="609600" cy="1539875"/>
            <a:chOff x="4992" y="528"/>
            <a:chExt cx="384" cy="970"/>
          </a:xfrm>
        </p:grpSpPr>
        <p:sp>
          <p:nvSpPr>
            <p:cNvPr id="13341" name="Text Box 32"/>
            <p:cNvSpPr txBox="1">
              <a:spLocks noChangeArrowheads="1"/>
            </p:cNvSpPr>
            <p:nvPr/>
          </p:nvSpPr>
          <p:spPr bwMode="auto">
            <a:xfrm>
              <a:off x="4992" y="912"/>
              <a:ext cx="384" cy="250"/>
            </a:xfrm>
            <a:prstGeom prst="rect">
              <a:avLst/>
            </a:prstGeom>
            <a:noFill/>
            <a:ln w="9525">
              <a:noFill/>
              <a:miter lim="800000"/>
              <a:headEnd/>
              <a:tailEnd/>
            </a:ln>
          </p:spPr>
          <p:txBody>
            <a:bodyPr>
              <a:spAutoFit/>
            </a:bodyPr>
            <a:lstStyle/>
            <a:p>
              <a:pPr>
                <a:spcBef>
                  <a:spcPct val="50000"/>
                </a:spcBef>
              </a:pPr>
              <a:r>
                <a:rPr lang="en-US" altLang="zh-CN" sz="2000">
                  <a:solidFill>
                    <a:srgbClr val="990000"/>
                  </a:solidFill>
                  <a:latin typeface="Times New Roman" pitchFamily="18" charset="0"/>
                  <a:sym typeface="Symbol" pitchFamily="18" charset="2"/>
                </a:rPr>
                <a:t></a:t>
              </a:r>
              <a:r>
                <a:rPr lang="en-US" altLang="zh-CN" sz="2000" i="1">
                  <a:solidFill>
                    <a:srgbClr val="990000"/>
                  </a:solidFill>
                  <a:latin typeface="Times New Roman" pitchFamily="18" charset="0"/>
                  <a:sym typeface="Kingsoft Phonetic Plain" pitchFamily="2" charset="2"/>
                </a:rPr>
                <a:t>v</a:t>
              </a:r>
              <a:r>
                <a:rPr lang="en-US" altLang="zh-CN" sz="2000" baseline="-25000">
                  <a:solidFill>
                    <a:srgbClr val="990000"/>
                  </a:solidFill>
                  <a:latin typeface="Times New Roman" pitchFamily="18" charset="0"/>
                </a:rPr>
                <a:t>O</a:t>
              </a:r>
            </a:p>
          </p:txBody>
        </p:sp>
        <p:sp>
          <p:nvSpPr>
            <p:cNvPr id="13342" name="Text Box 33"/>
            <p:cNvSpPr txBox="1">
              <a:spLocks noChangeArrowheads="1"/>
            </p:cNvSpPr>
            <p:nvPr/>
          </p:nvSpPr>
          <p:spPr bwMode="auto">
            <a:xfrm>
              <a:off x="5040" y="528"/>
              <a:ext cx="240" cy="250"/>
            </a:xfrm>
            <a:prstGeom prst="rect">
              <a:avLst/>
            </a:prstGeom>
            <a:noFill/>
            <a:ln w="9525">
              <a:noFill/>
              <a:miter lim="800000"/>
              <a:headEnd/>
              <a:tailEnd/>
            </a:ln>
          </p:spPr>
          <p:txBody>
            <a:bodyPr>
              <a:spAutoFit/>
            </a:bodyPr>
            <a:lstStyle/>
            <a:p>
              <a:pPr>
                <a:spcBef>
                  <a:spcPct val="50000"/>
                </a:spcBef>
              </a:pPr>
              <a:r>
                <a:rPr lang="en-US" altLang="zh-CN" sz="2000">
                  <a:latin typeface="Times New Roman" pitchFamily="18" charset="0"/>
                  <a:sym typeface="Symbol" pitchFamily="18" charset="2"/>
                </a:rPr>
                <a:t>+</a:t>
              </a:r>
              <a:endParaRPr lang="en-US" altLang="zh-CN" sz="2000" baseline="-25000">
                <a:latin typeface="Times New Roman" pitchFamily="18" charset="0"/>
              </a:endParaRPr>
            </a:p>
          </p:txBody>
        </p:sp>
        <p:sp>
          <p:nvSpPr>
            <p:cNvPr id="13343" name="Text Box 34"/>
            <p:cNvSpPr txBox="1">
              <a:spLocks noChangeArrowheads="1"/>
            </p:cNvSpPr>
            <p:nvPr/>
          </p:nvSpPr>
          <p:spPr bwMode="auto">
            <a:xfrm>
              <a:off x="5040" y="1248"/>
              <a:ext cx="192" cy="250"/>
            </a:xfrm>
            <a:prstGeom prst="rect">
              <a:avLst/>
            </a:prstGeom>
            <a:noFill/>
            <a:ln w="9525">
              <a:noFill/>
              <a:miter lim="800000"/>
              <a:headEnd/>
              <a:tailEnd/>
            </a:ln>
          </p:spPr>
          <p:txBody>
            <a:bodyPr>
              <a:spAutoFit/>
            </a:bodyPr>
            <a:lstStyle/>
            <a:p>
              <a:pPr>
                <a:spcBef>
                  <a:spcPct val="50000"/>
                </a:spcBef>
              </a:pPr>
              <a:r>
                <a:rPr lang="en-US" altLang="zh-CN" sz="2000">
                  <a:latin typeface="Times New Roman" pitchFamily="18" charset="0"/>
                  <a:sym typeface="Symbol" pitchFamily="18" charset="2"/>
                </a:rPr>
                <a:t>-</a:t>
              </a:r>
              <a:endParaRPr lang="en-US" altLang="zh-CN" sz="2000" baseline="-25000">
                <a:latin typeface="Times New Roman" pitchFamily="18" charset="0"/>
              </a:endParaRPr>
            </a:p>
          </p:txBody>
        </p:sp>
      </p:grpSp>
      <p:sp>
        <p:nvSpPr>
          <p:cNvPr id="13329" name="Text Box 30"/>
          <p:cNvSpPr txBox="1">
            <a:spLocks noChangeArrowheads="1"/>
          </p:cNvSpPr>
          <p:nvPr/>
        </p:nvSpPr>
        <p:spPr bwMode="auto">
          <a:xfrm>
            <a:off x="5532438" y="3333750"/>
            <a:ext cx="914400" cy="396875"/>
          </a:xfrm>
          <a:prstGeom prst="rect">
            <a:avLst/>
          </a:prstGeom>
          <a:noFill/>
          <a:ln w="9525">
            <a:noFill/>
            <a:miter lim="800000"/>
            <a:headEnd/>
            <a:tailEnd/>
          </a:ln>
        </p:spPr>
        <p:txBody>
          <a:bodyPr>
            <a:spAutoFit/>
          </a:bodyPr>
          <a:lstStyle/>
          <a:p>
            <a:pPr>
              <a:spcBef>
                <a:spcPct val="50000"/>
              </a:spcBef>
            </a:pPr>
            <a:r>
              <a:rPr lang="en-US" altLang="zh-CN" sz="2000">
                <a:solidFill>
                  <a:srgbClr val="990000"/>
                </a:solidFill>
                <a:latin typeface="Times New Roman" pitchFamily="18" charset="0"/>
                <a:sym typeface="Symbol" pitchFamily="18" charset="2"/>
              </a:rPr>
              <a:t></a:t>
            </a:r>
            <a:r>
              <a:rPr lang="en-US" altLang="zh-CN" sz="2000" i="1">
                <a:solidFill>
                  <a:srgbClr val="990000"/>
                </a:solidFill>
                <a:latin typeface="Times New Roman" pitchFamily="18" charset="0"/>
                <a:sym typeface="Kingsoft Phonetic Plain" pitchFamily="2" charset="2"/>
              </a:rPr>
              <a:t>v</a:t>
            </a:r>
            <a:r>
              <a:rPr lang="en-US" altLang="zh-CN" sz="2000" baseline="-25000">
                <a:solidFill>
                  <a:srgbClr val="990000"/>
                </a:solidFill>
                <a:latin typeface="Times New Roman" pitchFamily="18" charset="0"/>
              </a:rPr>
              <a:t>BE</a:t>
            </a:r>
            <a:r>
              <a:rPr lang="en-US" altLang="zh-CN" sz="2000" baseline="-25000">
                <a:latin typeface="Times New Roman" pitchFamily="18" charset="0"/>
              </a:rPr>
              <a:t> </a:t>
            </a:r>
            <a:r>
              <a:rPr lang="en-US" altLang="zh-CN" sz="2000">
                <a:latin typeface="Times New Roman" pitchFamily="18" charset="0"/>
                <a:sym typeface="Symbol" pitchFamily="18" charset="2"/>
              </a:rPr>
              <a:t>+</a:t>
            </a:r>
          </a:p>
        </p:txBody>
      </p:sp>
      <p:sp>
        <p:nvSpPr>
          <p:cNvPr id="432193" name="Text Box 65"/>
          <p:cNvSpPr txBox="1">
            <a:spLocks noChangeArrowheads="1"/>
          </p:cNvSpPr>
          <p:nvPr/>
        </p:nvSpPr>
        <p:spPr bwMode="auto">
          <a:xfrm>
            <a:off x="852488" y="1630363"/>
            <a:ext cx="2590800" cy="519112"/>
          </a:xfrm>
          <a:prstGeom prst="rect">
            <a:avLst/>
          </a:prstGeom>
          <a:noFill/>
          <a:ln w="9525">
            <a:noFill/>
            <a:miter lim="800000"/>
            <a:headEnd/>
            <a:tailEnd/>
          </a:ln>
        </p:spPr>
        <p:txBody>
          <a:bodyPr>
            <a:spAutoFit/>
          </a:bodyPr>
          <a:lstStyle/>
          <a:p>
            <a:pPr>
              <a:spcBef>
                <a:spcPct val="50000"/>
              </a:spcBef>
            </a:pPr>
            <a:r>
              <a:rPr lang="en-US" altLang="zh-CN" sz="2800">
                <a:solidFill>
                  <a:srgbClr val="000000"/>
                </a:solidFill>
                <a:latin typeface="Times New Roman" pitchFamily="18" charset="0"/>
                <a:sym typeface="Symbol" pitchFamily="18" charset="2"/>
              </a:rPr>
              <a:t></a:t>
            </a:r>
            <a:r>
              <a:rPr lang="en-US" altLang="zh-CN" sz="2800" i="1">
                <a:solidFill>
                  <a:srgbClr val="000000"/>
                </a:solidFill>
                <a:latin typeface="Times New Roman" pitchFamily="18" charset="0"/>
                <a:sym typeface="Kingsoft Phonetic Plain" pitchFamily="2" charset="2"/>
              </a:rPr>
              <a:t>v</a:t>
            </a:r>
            <a:r>
              <a:rPr lang="en-US" altLang="zh-CN" sz="2800" baseline="-25000">
                <a:solidFill>
                  <a:srgbClr val="000000"/>
                </a:solidFill>
                <a:latin typeface="Times New Roman" pitchFamily="18" charset="0"/>
              </a:rPr>
              <a:t>I </a:t>
            </a:r>
            <a:r>
              <a:rPr lang="en-US" altLang="zh-CN" sz="2800">
                <a:solidFill>
                  <a:srgbClr val="000000"/>
                </a:solidFill>
                <a:latin typeface="Times New Roman" pitchFamily="18" charset="0"/>
                <a:sym typeface="Symbol" pitchFamily="18" charset="2"/>
              </a:rPr>
              <a:t>= 20mV</a:t>
            </a:r>
            <a:r>
              <a:rPr lang="en-US" altLang="zh-CN" sz="2800">
                <a:latin typeface="Times New Roman" pitchFamily="18" charset="0"/>
                <a:sym typeface="Symbol" pitchFamily="18" charset="2"/>
              </a:rPr>
              <a:t> </a:t>
            </a:r>
            <a:endParaRPr lang="en-US" altLang="zh-CN" sz="2800">
              <a:latin typeface="Times New Roman" pitchFamily="18" charset="0"/>
            </a:endParaRPr>
          </a:p>
        </p:txBody>
      </p:sp>
      <p:sp>
        <p:nvSpPr>
          <p:cNvPr id="432194" name="Text Box 66"/>
          <p:cNvSpPr txBox="1">
            <a:spLocks noChangeArrowheads="1"/>
          </p:cNvSpPr>
          <p:nvPr/>
        </p:nvSpPr>
        <p:spPr bwMode="auto">
          <a:xfrm>
            <a:off x="374650" y="2155825"/>
            <a:ext cx="555625" cy="519113"/>
          </a:xfrm>
          <a:prstGeom prst="rect">
            <a:avLst/>
          </a:prstGeom>
          <a:noFill/>
          <a:ln w="9525">
            <a:noFill/>
            <a:miter lim="800000"/>
            <a:headEnd/>
            <a:tailEnd/>
          </a:ln>
        </p:spPr>
        <p:txBody>
          <a:bodyPr>
            <a:spAutoFit/>
          </a:bodyPr>
          <a:lstStyle/>
          <a:p>
            <a:pPr>
              <a:spcBef>
                <a:spcPct val="50000"/>
              </a:spcBef>
            </a:pPr>
            <a:r>
              <a:rPr lang="zh-CN" altLang="en-US" sz="2800">
                <a:solidFill>
                  <a:srgbClr val="000000"/>
                </a:solidFill>
                <a:latin typeface="Times New Roman" pitchFamily="18" charset="0"/>
              </a:rPr>
              <a:t>设</a:t>
            </a:r>
            <a:endParaRPr lang="zh-CN" altLang="en-US" sz="2800">
              <a:latin typeface="Times New Roman" pitchFamily="18" charset="0"/>
            </a:endParaRPr>
          </a:p>
        </p:txBody>
      </p:sp>
      <p:sp>
        <p:nvSpPr>
          <p:cNvPr id="432195" name="Text Box 67"/>
          <p:cNvSpPr txBox="1">
            <a:spLocks noChangeArrowheads="1"/>
          </p:cNvSpPr>
          <p:nvPr/>
        </p:nvSpPr>
        <p:spPr bwMode="auto">
          <a:xfrm>
            <a:off x="365125" y="1603375"/>
            <a:ext cx="609600" cy="519113"/>
          </a:xfrm>
          <a:prstGeom prst="rect">
            <a:avLst/>
          </a:prstGeom>
          <a:noFill/>
          <a:ln w="9525">
            <a:noFill/>
            <a:miter lim="800000"/>
            <a:headEnd/>
            <a:tailEnd/>
          </a:ln>
        </p:spPr>
        <p:txBody>
          <a:bodyPr>
            <a:spAutoFit/>
          </a:bodyPr>
          <a:lstStyle/>
          <a:p>
            <a:pPr>
              <a:spcBef>
                <a:spcPct val="50000"/>
              </a:spcBef>
            </a:pPr>
            <a:r>
              <a:rPr lang="zh-CN" altLang="en-US" sz="2800">
                <a:solidFill>
                  <a:srgbClr val="000000"/>
                </a:solidFill>
                <a:latin typeface="Times New Roman" pitchFamily="18" charset="0"/>
              </a:rPr>
              <a:t>若</a:t>
            </a:r>
            <a:endParaRPr lang="zh-CN" altLang="en-US" sz="2800" baseline="-25000">
              <a:latin typeface="Times New Roman" pitchFamily="18" charset="0"/>
            </a:endParaRPr>
          </a:p>
        </p:txBody>
      </p:sp>
      <p:sp>
        <p:nvSpPr>
          <p:cNvPr id="432196" name="Text Box 68"/>
          <p:cNvSpPr txBox="1">
            <a:spLocks noChangeArrowheads="1"/>
          </p:cNvSpPr>
          <p:nvPr/>
        </p:nvSpPr>
        <p:spPr bwMode="auto">
          <a:xfrm>
            <a:off x="404813" y="2649538"/>
            <a:ext cx="609600" cy="519112"/>
          </a:xfrm>
          <a:prstGeom prst="rect">
            <a:avLst/>
          </a:prstGeom>
          <a:noFill/>
          <a:ln w="9525">
            <a:noFill/>
            <a:miter lim="800000"/>
            <a:headEnd/>
            <a:tailEnd/>
          </a:ln>
        </p:spPr>
        <p:txBody>
          <a:bodyPr>
            <a:spAutoFit/>
          </a:bodyPr>
          <a:lstStyle/>
          <a:p>
            <a:pPr>
              <a:spcBef>
                <a:spcPct val="50000"/>
              </a:spcBef>
            </a:pPr>
            <a:r>
              <a:rPr lang="zh-CN" altLang="en-US" sz="2800">
                <a:solidFill>
                  <a:srgbClr val="000000"/>
                </a:solidFill>
                <a:latin typeface="Times New Roman" pitchFamily="18" charset="0"/>
                <a:sym typeface="Symbol" pitchFamily="18" charset="2"/>
              </a:rPr>
              <a:t>则</a:t>
            </a:r>
            <a:endParaRPr lang="zh-CN" altLang="en-US" sz="2800" baseline="-25000">
              <a:latin typeface="Times New Roman" pitchFamily="18" charset="0"/>
            </a:endParaRPr>
          </a:p>
        </p:txBody>
      </p:sp>
      <p:sp>
        <p:nvSpPr>
          <p:cNvPr id="432197" name="Text Box 69"/>
          <p:cNvSpPr txBox="1">
            <a:spLocks noChangeArrowheads="1"/>
          </p:cNvSpPr>
          <p:nvPr/>
        </p:nvSpPr>
        <p:spPr bwMode="auto">
          <a:xfrm>
            <a:off x="3381375" y="1682750"/>
            <a:ext cx="2133600" cy="519113"/>
          </a:xfrm>
          <a:prstGeom prst="rect">
            <a:avLst/>
          </a:prstGeom>
          <a:noFill/>
          <a:ln w="9525">
            <a:noFill/>
            <a:miter lim="800000"/>
            <a:headEnd/>
            <a:tailEnd/>
          </a:ln>
        </p:spPr>
        <p:txBody>
          <a:bodyPr>
            <a:spAutoFit/>
          </a:bodyPr>
          <a:lstStyle/>
          <a:p>
            <a:pPr>
              <a:spcBef>
                <a:spcPct val="50000"/>
              </a:spcBef>
            </a:pPr>
            <a:r>
              <a:rPr lang="en-US" altLang="zh-CN" sz="2800">
                <a:solidFill>
                  <a:srgbClr val="000000"/>
                </a:solidFill>
                <a:latin typeface="Times New Roman" pitchFamily="18" charset="0"/>
                <a:sym typeface="Symbol" pitchFamily="18" charset="2"/>
              </a:rPr>
              <a:t></a:t>
            </a:r>
            <a:r>
              <a:rPr lang="en-US" altLang="zh-CN" sz="2800" i="1">
                <a:solidFill>
                  <a:srgbClr val="000000"/>
                </a:solidFill>
                <a:latin typeface="Times New Roman" pitchFamily="18" charset="0"/>
                <a:sym typeface="Kingsoft Phonetic Plain" pitchFamily="2" charset="2"/>
              </a:rPr>
              <a:t>i</a:t>
            </a:r>
            <a:r>
              <a:rPr lang="en-US" altLang="zh-CN" sz="2800" baseline="-25000">
                <a:solidFill>
                  <a:srgbClr val="000000"/>
                </a:solidFill>
                <a:latin typeface="Times New Roman" pitchFamily="18" charset="0"/>
              </a:rPr>
              <a:t>B </a:t>
            </a:r>
            <a:r>
              <a:rPr lang="en-US" altLang="zh-CN" sz="2800">
                <a:solidFill>
                  <a:srgbClr val="000000"/>
                </a:solidFill>
                <a:latin typeface="Times New Roman" pitchFamily="18" charset="0"/>
                <a:sym typeface="Symbol" pitchFamily="18" charset="2"/>
              </a:rPr>
              <a:t>= 20 uA</a:t>
            </a:r>
          </a:p>
        </p:txBody>
      </p:sp>
      <p:sp>
        <p:nvSpPr>
          <p:cNvPr id="432198" name="Text Box 70"/>
          <p:cNvSpPr txBox="1">
            <a:spLocks noChangeArrowheads="1"/>
          </p:cNvSpPr>
          <p:nvPr/>
        </p:nvSpPr>
        <p:spPr bwMode="auto">
          <a:xfrm>
            <a:off x="960438" y="2090738"/>
            <a:ext cx="1676400" cy="519112"/>
          </a:xfrm>
          <a:prstGeom prst="rect">
            <a:avLst/>
          </a:prstGeom>
          <a:noFill/>
          <a:ln w="9525">
            <a:noFill/>
            <a:miter lim="800000"/>
            <a:headEnd/>
            <a:tailEnd/>
          </a:ln>
        </p:spPr>
        <p:txBody>
          <a:bodyPr>
            <a:spAutoFit/>
          </a:bodyPr>
          <a:lstStyle/>
          <a:p>
            <a:pPr>
              <a:spcBef>
                <a:spcPct val="50000"/>
              </a:spcBef>
            </a:pPr>
            <a:r>
              <a:rPr lang="zh-CN" altLang="zh-CN" sz="2800">
                <a:solidFill>
                  <a:srgbClr val="000000"/>
                </a:solidFill>
                <a:latin typeface="Times New Roman" pitchFamily="18" charset="0"/>
                <a:sym typeface="Symbol" pitchFamily="18" charset="2"/>
              </a:rPr>
              <a:t></a:t>
            </a:r>
            <a:r>
              <a:rPr lang="en-US" altLang="zh-CN" sz="2800">
                <a:solidFill>
                  <a:srgbClr val="000000"/>
                </a:solidFill>
                <a:latin typeface="Times New Roman" pitchFamily="18" charset="0"/>
              </a:rPr>
              <a:t> = 0.98</a:t>
            </a:r>
            <a:endParaRPr lang="en-US" altLang="zh-CN" sz="2800">
              <a:latin typeface="Times New Roman" pitchFamily="18" charset="0"/>
            </a:endParaRPr>
          </a:p>
        </p:txBody>
      </p:sp>
      <p:graphicFrame>
        <p:nvGraphicFramePr>
          <p:cNvPr id="432199" name="Object 71"/>
          <p:cNvGraphicFramePr>
            <a:graphicFrameLocks noChangeAspect="1"/>
          </p:cNvGraphicFramePr>
          <p:nvPr/>
        </p:nvGraphicFramePr>
        <p:xfrm>
          <a:off x="1027113" y="2498725"/>
          <a:ext cx="1901825" cy="822325"/>
        </p:xfrm>
        <a:graphic>
          <a:graphicData uri="http://schemas.openxmlformats.org/presentationml/2006/ole">
            <p:oleObj spid="_x0000_s286725" name="Equation" r:id="rId6" imgW="914400" imgH="393700" progId="Equation.DSMT4">
              <p:embed/>
            </p:oleObj>
          </a:graphicData>
        </a:graphic>
      </p:graphicFrame>
      <p:sp>
        <p:nvSpPr>
          <p:cNvPr id="432200" name="Text Box 72"/>
          <p:cNvSpPr txBox="1">
            <a:spLocks noChangeArrowheads="1"/>
          </p:cNvSpPr>
          <p:nvPr/>
        </p:nvSpPr>
        <p:spPr bwMode="auto">
          <a:xfrm>
            <a:off x="2832100" y="1646238"/>
            <a:ext cx="609600" cy="519112"/>
          </a:xfrm>
          <a:prstGeom prst="rect">
            <a:avLst/>
          </a:prstGeom>
          <a:noFill/>
          <a:ln w="9525">
            <a:noFill/>
            <a:miter lim="800000"/>
            <a:headEnd/>
            <a:tailEnd/>
          </a:ln>
        </p:spPr>
        <p:txBody>
          <a:bodyPr>
            <a:spAutoFit/>
          </a:bodyPr>
          <a:lstStyle/>
          <a:p>
            <a:pPr>
              <a:spcBef>
                <a:spcPct val="50000"/>
              </a:spcBef>
            </a:pPr>
            <a:r>
              <a:rPr lang="zh-CN" altLang="en-US" sz="2800">
                <a:solidFill>
                  <a:srgbClr val="000000"/>
                </a:solidFill>
                <a:latin typeface="Times New Roman" pitchFamily="18" charset="0"/>
              </a:rPr>
              <a:t>使</a:t>
            </a:r>
            <a:endParaRPr lang="zh-CN" altLang="en-US" sz="2800" baseline="-25000">
              <a:latin typeface="Times New Roman" pitchFamily="18" charset="0"/>
            </a:endParaRPr>
          </a:p>
        </p:txBody>
      </p:sp>
      <p:graphicFrame>
        <p:nvGraphicFramePr>
          <p:cNvPr id="432201" name="Object 73"/>
          <p:cNvGraphicFramePr>
            <a:graphicFrameLocks noChangeAspect="1"/>
          </p:cNvGraphicFramePr>
          <p:nvPr/>
        </p:nvGraphicFramePr>
        <p:xfrm>
          <a:off x="1041400" y="3322638"/>
          <a:ext cx="3357563" cy="533400"/>
        </p:xfrm>
        <a:graphic>
          <a:graphicData uri="http://schemas.openxmlformats.org/presentationml/2006/ole">
            <p:oleObj spid="_x0000_s286726" name="Equation" r:id="rId7" imgW="1447800" imgH="228600" progId="Equation.DSMT4">
              <p:embed/>
            </p:oleObj>
          </a:graphicData>
        </a:graphic>
      </p:graphicFrame>
      <p:sp>
        <p:nvSpPr>
          <p:cNvPr id="432202" name="Text Box 74"/>
          <p:cNvSpPr txBox="1">
            <a:spLocks noChangeArrowheads="1"/>
          </p:cNvSpPr>
          <p:nvPr/>
        </p:nvSpPr>
        <p:spPr bwMode="auto">
          <a:xfrm>
            <a:off x="603250" y="4064000"/>
            <a:ext cx="4165600" cy="519113"/>
          </a:xfrm>
          <a:prstGeom prst="rect">
            <a:avLst/>
          </a:prstGeom>
          <a:noFill/>
          <a:ln w="9525">
            <a:noFill/>
            <a:miter lim="800000"/>
            <a:headEnd/>
            <a:tailEnd/>
          </a:ln>
        </p:spPr>
        <p:txBody>
          <a:bodyPr>
            <a:spAutoFit/>
          </a:bodyPr>
          <a:lstStyle/>
          <a:p>
            <a:pPr>
              <a:spcBef>
                <a:spcPct val="50000"/>
              </a:spcBef>
            </a:pPr>
            <a:r>
              <a:rPr lang="en-US" altLang="zh-CN" sz="2800">
                <a:solidFill>
                  <a:srgbClr val="000000"/>
                </a:solidFill>
                <a:latin typeface="Times New Roman" pitchFamily="18" charset="0"/>
                <a:sym typeface="Symbol" pitchFamily="18" charset="2"/>
              </a:rPr>
              <a:t></a:t>
            </a:r>
            <a:r>
              <a:rPr lang="en-US" altLang="zh-CN" sz="2800" i="1">
                <a:solidFill>
                  <a:srgbClr val="000000"/>
                </a:solidFill>
                <a:latin typeface="Times New Roman" pitchFamily="18" charset="0"/>
                <a:sym typeface="Kingsoft Phonetic Plain" pitchFamily="2" charset="2"/>
              </a:rPr>
              <a:t>v</a:t>
            </a:r>
            <a:r>
              <a:rPr lang="en-US" altLang="zh-CN" sz="2800" baseline="-25000">
                <a:solidFill>
                  <a:srgbClr val="000000"/>
                </a:solidFill>
                <a:latin typeface="Times New Roman" pitchFamily="18" charset="0"/>
              </a:rPr>
              <a:t>O</a:t>
            </a:r>
            <a:r>
              <a:rPr lang="en-US" altLang="zh-CN" sz="2800">
                <a:solidFill>
                  <a:srgbClr val="000000"/>
                </a:solidFill>
                <a:latin typeface="Times New Roman" pitchFamily="18" charset="0"/>
                <a:sym typeface="Symbol" pitchFamily="18" charset="2"/>
              </a:rPr>
              <a:t> = -</a:t>
            </a:r>
            <a:r>
              <a:rPr lang="en-US" altLang="zh-CN" sz="2800">
                <a:solidFill>
                  <a:srgbClr val="000000"/>
                </a:solidFill>
                <a:latin typeface="Times New Roman" pitchFamily="18" charset="0"/>
                <a:sym typeface="Kingsoft Phonetic Plain" pitchFamily="2" charset="2"/>
              </a:rPr>
              <a:t>i</a:t>
            </a:r>
            <a:r>
              <a:rPr lang="en-US" altLang="zh-CN" sz="2800" baseline="-25000">
                <a:solidFill>
                  <a:srgbClr val="000000"/>
                </a:solidFill>
                <a:latin typeface="Times New Roman" pitchFamily="18" charset="0"/>
              </a:rPr>
              <a:t>C</a:t>
            </a:r>
            <a:r>
              <a:rPr lang="en-US" altLang="zh-CN" sz="2800">
                <a:solidFill>
                  <a:srgbClr val="000000"/>
                </a:solidFill>
                <a:latin typeface="Times New Roman" pitchFamily="18" charset="0"/>
                <a:sym typeface="Symbol" pitchFamily="18" charset="2"/>
              </a:rPr>
              <a:t>•</a:t>
            </a:r>
            <a:r>
              <a:rPr lang="en-US" altLang="zh-CN" sz="2800" baseline="-25000">
                <a:solidFill>
                  <a:srgbClr val="000000"/>
                </a:solidFill>
                <a:latin typeface="Times New Roman" pitchFamily="18" charset="0"/>
              </a:rPr>
              <a:t> </a:t>
            </a:r>
            <a:r>
              <a:rPr lang="en-US" altLang="zh-CN" sz="2800">
                <a:solidFill>
                  <a:srgbClr val="000000"/>
                </a:solidFill>
                <a:latin typeface="Times New Roman" pitchFamily="18" charset="0"/>
              </a:rPr>
              <a:t>R</a:t>
            </a:r>
            <a:r>
              <a:rPr lang="en-US" altLang="zh-CN" sz="2800" baseline="-25000">
                <a:solidFill>
                  <a:srgbClr val="000000"/>
                </a:solidFill>
                <a:latin typeface="Times New Roman" pitchFamily="18" charset="0"/>
              </a:rPr>
              <a:t>L </a:t>
            </a:r>
            <a:r>
              <a:rPr lang="en-US" altLang="zh-CN" sz="2800">
                <a:solidFill>
                  <a:srgbClr val="000000"/>
                </a:solidFill>
                <a:latin typeface="Times New Roman" pitchFamily="18" charset="0"/>
                <a:sym typeface="Symbol" pitchFamily="18" charset="2"/>
              </a:rPr>
              <a:t>= -0.98 V</a:t>
            </a:r>
            <a:endParaRPr lang="en-US" altLang="zh-CN" sz="2800">
              <a:latin typeface="Times New Roman" pitchFamily="18" charset="0"/>
              <a:sym typeface="Symbol" pitchFamily="18" charset="2"/>
            </a:endParaRPr>
          </a:p>
        </p:txBody>
      </p:sp>
      <p:sp>
        <p:nvSpPr>
          <p:cNvPr id="432203" name="Text Box 75"/>
          <p:cNvSpPr txBox="1">
            <a:spLocks noChangeArrowheads="1"/>
          </p:cNvSpPr>
          <p:nvPr/>
        </p:nvSpPr>
        <p:spPr bwMode="auto">
          <a:xfrm>
            <a:off x="166688" y="4818063"/>
            <a:ext cx="2722562" cy="519112"/>
          </a:xfrm>
          <a:prstGeom prst="rect">
            <a:avLst/>
          </a:prstGeom>
          <a:noFill/>
          <a:ln w="9525">
            <a:noFill/>
            <a:miter lim="800000"/>
            <a:headEnd/>
            <a:tailEnd/>
          </a:ln>
        </p:spPr>
        <p:txBody>
          <a:bodyPr>
            <a:spAutoFit/>
          </a:bodyPr>
          <a:lstStyle/>
          <a:p>
            <a:pPr>
              <a:spcBef>
                <a:spcPct val="50000"/>
              </a:spcBef>
            </a:pPr>
            <a:r>
              <a:rPr lang="zh-CN" altLang="en-US" sz="2800">
                <a:solidFill>
                  <a:srgbClr val="000066"/>
                </a:solidFill>
                <a:latin typeface="Times New Roman" pitchFamily="18" charset="0"/>
                <a:sym typeface="Symbol" pitchFamily="18" charset="2"/>
              </a:rPr>
              <a:t>电压放大倍数</a:t>
            </a:r>
            <a:endParaRPr lang="zh-CN" altLang="en-US" sz="2800" baseline="-25000">
              <a:solidFill>
                <a:srgbClr val="000066"/>
              </a:solidFill>
              <a:latin typeface="Times New Roman" pitchFamily="18" charset="0"/>
            </a:endParaRPr>
          </a:p>
        </p:txBody>
      </p:sp>
      <p:graphicFrame>
        <p:nvGraphicFramePr>
          <p:cNvPr id="432204" name="Object 76"/>
          <p:cNvGraphicFramePr>
            <a:graphicFrameLocks noChangeAspect="1"/>
          </p:cNvGraphicFramePr>
          <p:nvPr/>
        </p:nvGraphicFramePr>
        <p:xfrm>
          <a:off x="841375" y="5413375"/>
          <a:ext cx="3660775" cy="944563"/>
        </p:xfrm>
        <a:graphic>
          <a:graphicData uri="http://schemas.openxmlformats.org/presentationml/2006/ole">
            <p:oleObj spid="_x0000_s286727" name="公式" r:id="rId8" imgW="1574117" imgH="406224" progId="Equation.3">
              <p:embed/>
            </p:oleObj>
          </a:graphicData>
        </a:graphic>
      </p:graphicFrame>
      <p:sp>
        <p:nvSpPr>
          <p:cNvPr id="13339" name="Text Box 61"/>
          <p:cNvSpPr txBox="1">
            <a:spLocks noChangeArrowheads="1"/>
          </p:cNvSpPr>
          <p:nvPr/>
        </p:nvSpPr>
        <p:spPr bwMode="auto">
          <a:xfrm>
            <a:off x="8545513" y="6488113"/>
            <a:ext cx="609600" cy="336550"/>
          </a:xfrm>
          <a:prstGeom prst="rect">
            <a:avLst/>
          </a:prstGeom>
          <a:noFill/>
          <a:ln w="25400">
            <a:noFill/>
            <a:miter lim="800000"/>
            <a:headEnd/>
            <a:tailEnd/>
          </a:ln>
        </p:spPr>
        <p:txBody>
          <a:bodyPr>
            <a:spAutoFit/>
          </a:bodyPr>
          <a:lstStyle/>
          <a:p>
            <a:pPr algn="r">
              <a:spcBef>
                <a:spcPct val="50000"/>
              </a:spcBef>
            </a:pPr>
            <a:fld id="{F563A2E8-386C-402A-940E-DD4082D1B482}" type="slidenum">
              <a:rPr lang="zh-CN" altLang="en-US" sz="1600">
                <a:solidFill>
                  <a:srgbClr val="FF0000"/>
                </a:solidFill>
                <a:latin typeface="Times New Roman" pitchFamily="18" charset="0"/>
              </a:rPr>
              <a:pPr algn="r">
                <a:spcBef>
                  <a:spcPct val="50000"/>
                </a:spcBef>
              </a:pPr>
              <a:t>21</a:t>
            </a:fld>
            <a:endParaRPr lang="en-US" altLang="zh-CN" sz="1600">
              <a:solidFill>
                <a:srgbClr val="FF0000"/>
              </a:solidFill>
              <a:latin typeface="Times New Roman" pitchFamily="18" charset="0"/>
            </a:endParaRPr>
          </a:p>
        </p:txBody>
      </p:sp>
      <p:sp>
        <p:nvSpPr>
          <p:cNvPr id="13340" name="Text Box 62"/>
          <p:cNvSpPr txBox="1">
            <a:spLocks noChangeArrowheads="1"/>
          </p:cNvSpPr>
          <p:nvPr/>
        </p:nvSpPr>
        <p:spPr bwMode="auto">
          <a:xfrm>
            <a:off x="538163" y="773113"/>
            <a:ext cx="1255712" cy="519112"/>
          </a:xfrm>
          <a:prstGeom prst="rect">
            <a:avLst/>
          </a:prstGeom>
          <a:noFill/>
          <a:ln w="25400">
            <a:noFill/>
            <a:miter lim="800000"/>
            <a:headEnd/>
            <a:tailEnd/>
          </a:ln>
        </p:spPr>
        <p:txBody>
          <a:bodyPr wrap="none">
            <a:spAutoFit/>
          </a:bodyPr>
          <a:lstStyle/>
          <a:p>
            <a:r>
              <a:rPr lang="zh-CN" altLang="en-US" sz="2800">
                <a:solidFill>
                  <a:srgbClr val="FF0000"/>
                </a:solidFill>
              </a:rPr>
              <a:t>例题：</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32195"/>
                                        </p:tgtEl>
                                        <p:attrNameLst>
                                          <p:attrName>style.visibility</p:attrName>
                                        </p:attrNameLst>
                                      </p:cBhvr>
                                      <p:to>
                                        <p:strVal val="visible"/>
                                      </p:to>
                                    </p:set>
                                    <p:animEffect transition="in" filter="wipe(left)">
                                      <p:cBhvr>
                                        <p:cTn id="7" dur="500"/>
                                        <p:tgtEl>
                                          <p:spTgt spid="43219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32193"/>
                                        </p:tgtEl>
                                        <p:attrNameLst>
                                          <p:attrName>style.visibility</p:attrName>
                                        </p:attrNameLst>
                                      </p:cBhvr>
                                      <p:to>
                                        <p:strVal val="visible"/>
                                      </p:to>
                                    </p:set>
                                    <p:animEffect transition="in" filter="wipe(left)">
                                      <p:cBhvr>
                                        <p:cTn id="12" dur="500"/>
                                        <p:tgtEl>
                                          <p:spTgt spid="43219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32200"/>
                                        </p:tgtEl>
                                        <p:attrNameLst>
                                          <p:attrName>style.visibility</p:attrName>
                                        </p:attrNameLst>
                                      </p:cBhvr>
                                      <p:to>
                                        <p:strVal val="visible"/>
                                      </p:to>
                                    </p:set>
                                    <p:animEffect transition="in" filter="wipe(left)">
                                      <p:cBhvr>
                                        <p:cTn id="17" dur="500"/>
                                        <p:tgtEl>
                                          <p:spTgt spid="43220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432197"/>
                                        </p:tgtEl>
                                        <p:attrNameLst>
                                          <p:attrName>style.visibility</p:attrName>
                                        </p:attrNameLst>
                                      </p:cBhvr>
                                      <p:to>
                                        <p:strVal val="visible"/>
                                      </p:to>
                                    </p:set>
                                    <p:animEffect transition="in" filter="wipe(left)">
                                      <p:cBhvr>
                                        <p:cTn id="22" dur="500"/>
                                        <p:tgtEl>
                                          <p:spTgt spid="43219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432194"/>
                                        </p:tgtEl>
                                        <p:attrNameLst>
                                          <p:attrName>style.visibility</p:attrName>
                                        </p:attrNameLst>
                                      </p:cBhvr>
                                      <p:to>
                                        <p:strVal val="visible"/>
                                      </p:to>
                                    </p:set>
                                    <p:animEffect transition="in" filter="wipe(left)">
                                      <p:cBhvr>
                                        <p:cTn id="27" dur="500"/>
                                        <p:tgtEl>
                                          <p:spTgt spid="432194"/>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432198"/>
                                        </p:tgtEl>
                                        <p:attrNameLst>
                                          <p:attrName>style.visibility</p:attrName>
                                        </p:attrNameLst>
                                      </p:cBhvr>
                                      <p:to>
                                        <p:strVal val="visible"/>
                                      </p:to>
                                    </p:set>
                                    <p:animEffect transition="in" filter="wipe(left)">
                                      <p:cBhvr>
                                        <p:cTn id="32" dur="500"/>
                                        <p:tgtEl>
                                          <p:spTgt spid="432198"/>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432196"/>
                                        </p:tgtEl>
                                        <p:attrNameLst>
                                          <p:attrName>style.visibility</p:attrName>
                                        </p:attrNameLst>
                                      </p:cBhvr>
                                      <p:to>
                                        <p:strVal val="visible"/>
                                      </p:to>
                                    </p:set>
                                    <p:animEffect transition="in" filter="wipe(left)">
                                      <p:cBhvr>
                                        <p:cTn id="37" dur="500"/>
                                        <p:tgtEl>
                                          <p:spTgt spid="432196"/>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432199"/>
                                        </p:tgtEl>
                                        <p:attrNameLst>
                                          <p:attrName>style.visibility</p:attrName>
                                        </p:attrNameLst>
                                      </p:cBhvr>
                                      <p:to>
                                        <p:strVal val="visible"/>
                                      </p:to>
                                    </p:set>
                                    <p:animEffect transition="in" filter="wipe(left)">
                                      <p:cBhvr>
                                        <p:cTn id="42" dur="500"/>
                                        <p:tgtEl>
                                          <p:spTgt spid="432199"/>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432201"/>
                                        </p:tgtEl>
                                        <p:attrNameLst>
                                          <p:attrName>style.visibility</p:attrName>
                                        </p:attrNameLst>
                                      </p:cBhvr>
                                      <p:to>
                                        <p:strVal val="visible"/>
                                      </p:to>
                                    </p:set>
                                    <p:animEffect transition="in" filter="wipe(left)">
                                      <p:cBhvr>
                                        <p:cTn id="47" dur="500"/>
                                        <p:tgtEl>
                                          <p:spTgt spid="432201"/>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432202"/>
                                        </p:tgtEl>
                                        <p:attrNameLst>
                                          <p:attrName>style.visibility</p:attrName>
                                        </p:attrNameLst>
                                      </p:cBhvr>
                                      <p:to>
                                        <p:strVal val="visible"/>
                                      </p:to>
                                    </p:set>
                                    <p:animEffect transition="in" filter="wipe(left)">
                                      <p:cBhvr>
                                        <p:cTn id="52" dur="500"/>
                                        <p:tgtEl>
                                          <p:spTgt spid="432202"/>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432203"/>
                                        </p:tgtEl>
                                        <p:attrNameLst>
                                          <p:attrName>style.visibility</p:attrName>
                                        </p:attrNameLst>
                                      </p:cBhvr>
                                      <p:to>
                                        <p:strVal val="visible"/>
                                      </p:to>
                                    </p:set>
                                    <p:animEffect transition="in" filter="wipe(left)">
                                      <p:cBhvr>
                                        <p:cTn id="57" dur="500"/>
                                        <p:tgtEl>
                                          <p:spTgt spid="432203"/>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nodeType="clickEffect">
                                  <p:stCondLst>
                                    <p:cond delay="0"/>
                                  </p:stCondLst>
                                  <p:childTnLst>
                                    <p:set>
                                      <p:cBhvr>
                                        <p:cTn id="61" dur="1" fill="hold">
                                          <p:stCondLst>
                                            <p:cond delay="0"/>
                                          </p:stCondLst>
                                        </p:cTn>
                                        <p:tgtEl>
                                          <p:spTgt spid="432204"/>
                                        </p:tgtEl>
                                        <p:attrNameLst>
                                          <p:attrName>style.visibility</p:attrName>
                                        </p:attrNameLst>
                                      </p:cBhvr>
                                      <p:to>
                                        <p:strVal val="visible"/>
                                      </p:to>
                                    </p:set>
                                    <p:animEffect transition="in" filter="wipe(left)">
                                      <p:cBhvr>
                                        <p:cTn id="62" dur="500"/>
                                        <p:tgtEl>
                                          <p:spTgt spid="4322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2193" grpId="0" autoUpdateAnimBg="0"/>
      <p:bldP spid="432194" grpId="0" autoUpdateAnimBg="0"/>
      <p:bldP spid="432195" grpId="0" autoUpdateAnimBg="0"/>
      <p:bldP spid="432196" grpId="0" autoUpdateAnimBg="0"/>
      <p:bldP spid="432197" grpId="0" autoUpdateAnimBg="0"/>
      <p:bldP spid="432198" grpId="0" autoUpdateAnimBg="0"/>
      <p:bldP spid="432200" grpId="0" autoUpdateAnimBg="0"/>
      <p:bldP spid="432202" grpId="0" autoUpdateAnimBg="0"/>
      <p:bldP spid="432203" grpId="0" autoUpdateAnimBg="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186" name="Rectangle 2"/>
          <p:cNvSpPr>
            <a:spLocks noGrp="1" noChangeArrowheads="1"/>
          </p:cNvSpPr>
          <p:nvPr>
            <p:ph type="ctrTitle"/>
          </p:nvPr>
        </p:nvSpPr>
        <p:spPr>
          <a:xfrm>
            <a:off x="179388" y="344488"/>
            <a:ext cx="5346700" cy="457200"/>
          </a:xfrm>
        </p:spPr>
        <p:txBody>
          <a:bodyPr/>
          <a:lstStyle/>
          <a:p>
            <a:pPr algn="l" eaLnBrk="1" hangingPunct="1">
              <a:defRPr/>
            </a:pPr>
            <a:r>
              <a:rPr lang="zh-CN" altLang="en-US" sz="2800" b="1" dirty="0" smtClean="0">
                <a:solidFill>
                  <a:srgbClr val="000099"/>
                </a:solidFill>
                <a:effectLst>
                  <a:outerShdw blurRad="38100" dist="38100" dir="2700000" algn="tl">
                    <a:srgbClr val="C0C0C0"/>
                  </a:outerShdw>
                </a:effectLst>
                <a:latin typeface="楷体_GB2312" pitchFamily="49" charset="-122"/>
                <a:ea typeface="楷体_GB2312" pitchFamily="49" charset="-122"/>
              </a:rPr>
              <a:t>三、三极管的</a:t>
            </a:r>
            <a:r>
              <a:rPr lang="en-US" altLang="zh-CN" sz="2800" dirty="0" smtClean="0">
                <a:latin typeface="Times New Roman" pitchFamily="18" charset="0"/>
                <a:cs typeface="Times New Roman" pitchFamily="18" charset="0"/>
              </a:rPr>
              <a:t>I-V</a:t>
            </a:r>
            <a:r>
              <a:rPr lang="zh-CN" altLang="en-US" sz="2800" b="1" dirty="0" smtClean="0">
                <a:solidFill>
                  <a:srgbClr val="000099"/>
                </a:solidFill>
                <a:effectLst>
                  <a:outerShdw blurRad="38100" dist="38100" dir="2700000" algn="tl">
                    <a:srgbClr val="C0C0C0"/>
                  </a:outerShdw>
                </a:effectLst>
                <a:latin typeface="楷体_GB2312" pitchFamily="49" charset="-122"/>
                <a:ea typeface="楷体_GB2312" pitchFamily="49" charset="-122"/>
              </a:rPr>
              <a:t>特性曲线</a:t>
            </a:r>
          </a:p>
        </p:txBody>
      </p:sp>
      <p:sp>
        <p:nvSpPr>
          <p:cNvPr id="349187" name="AutoShape 3" descr="75%"/>
          <p:cNvSpPr>
            <a:spLocks noChangeArrowheads="1"/>
          </p:cNvSpPr>
          <p:nvPr/>
        </p:nvSpPr>
        <p:spPr bwMode="auto">
          <a:xfrm>
            <a:off x="3041650" y="3540125"/>
            <a:ext cx="1370013" cy="449263"/>
          </a:xfrm>
          <a:prstGeom prst="wedgeRoundRectCallout">
            <a:avLst>
              <a:gd name="adj1" fmla="val 2606"/>
              <a:gd name="adj2" fmla="val -233745"/>
              <a:gd name="adj3" fmla="val 16667"/>
            </a:avLst>
          </a:prstGeom>
          <a:pattFill prst="pct75">
            <a:fgClr>
              <a:srgbClr val="FFCCCC"/>
            </a:fgClr>
            <a:bgClr>
              <a:srgbClr val="FFFFFF"/>
            </a:bgClr>
          </a:pattFill>
          <a:ln w="28575">
            <a:solidFill>
              <a:srgbClr val="0000CC"/>
            </a:solidFill>
            <a:miter lim="800000"/>
            <a:headEnd type="none" w="sm" len="sm"/>
            <a:tailEnd type="none" w="med" len="lg"/>
          </a:ln>
        </p:spPr>
        <p:txBody>
          <a:bodyPr lIns="90000" tIns="46800" rIns="90000" bIns="46800" anchor="ctr">
            <a:spAutoFit/>
          </a:bodyPr>
          <a:lstStyle/>
          <a:p>
            <a:r>
              <a:rPr lang="zh-CN" altLang="en-US" sz="2000">
                <a:latin typeface="宋体" pitchFamily="2" charset="-122"/>
              </a:rPr>
              <a:t>输入回路</a:t>
            </a:r>
            <a:endParaRPr lang="zh-CN" altLang="en-US" sz="2000" baseline="-25000">
              <a:latin typeface="宋体" pitchFamily="2" charset="-122"/>
            </a:endParaRPr>
          </a:p>
        </p:txBody>
      </p:sp>
      <p:sp>
        <p:nvSpPr>
          <p:cNvPr id="349188" name="AutoShape 4"/>
          <p:cNvSpPr>
            <a:spLocks noChangeArrowheads="1"/>
          </p:cNvSpPr>
          <p:nvPr/>
        </p:nvSpPr>
        <p:spPr bwMode="auto">
          <a:xfrm>
            <a:off x="4784725" y="3470275"/>
            <a:ext cx="1370013" cy="449263"/>
          </a:xfrm>
          <a:prstGeom prst="wedgeRoundRectCallout">
            <a:avLst>
              <a:gd name="adj1" fmla="val -7356"/>
              <a:gd name="adj2" fmla="val -287102"/>
              <a:gd name="adj3" fmla="val 16667"/>
            </a:avLst>
          </a:prstGeom>
          <a:solidFill>
            <a:srgbClr val="CCFFFF"/>
          </a:solidFill>
          <a:ln w="28575">
            <a:solidFill>
              <a:srgbClr val="0000CC"/>
            </a:solidFill>
            <a:miter lim="800000"/>
            <a:headEnd type="none" w="sm" len="sm"/>
            <a:tailEnd type="none" w="med" len="lg"/>
          </a:ln>
        </p:spPr>
        <p:txBody>
          <a:bodyPr lIns="90000" tIns="46800" rIns="90000" bIns="46800" anchor="ctr">
            <a:spAutoFit/>
          </a:bodyPr>
          <a:lstStyle/>
          <a:p>
            <a:r>
              <a:rPr lang="zh-CN" altLang="en-US" sz="2000">
                <a:latin typeface="宋体" pitchFamily="2" charset="-122"/>
              </a:rPr>
              <a:t>输出回路</a:t>
            </a:r>
            <a:endParaRPr lang="zh-CN" altLang="en-US" sz="2000" baseline="-25000">
              <a:latin typeface="宋体" pitchFamily="2" charset="-122"/>
            </a:endParaRPr>
          </a:p>
        </p:txBody>
      </p:sp>
      <p:grpSp>
        <p:nvGrpSpPr>
          <p:cNvPr id="2" name="Group 5"/>
          <p:cNvGrpSpPr>
            <a:grpSpLocks/>
          </p:cNvGrpSpPr>
          <p:nvPr/>
        </p:nvGrpSpPr>
        <p:grpSpPr bwMode="auto">
          <a:xfrm>
            <a:off x="2979738" y="822325"/>
            <a:ext cx="3040062" cy="2379663"/>
            <a:chOff x="3724" y="618"/>
            <a:chExt cx="1915" cy="1499"/>
          </a:xfrm>
        </p:grpSpPr>
        <p:sp>
          <p:nvSpPr>
            <p:cNvPr id="14354" name="Oval 6"/>
            <p:cNvSpPr>
              <a:spLocks noChangeAspect="1" noChangeArrowheads="1"/>
            </p:cNvSpPr>
            <p:nvPr/>
          </p:nvSpPr>
          <p:spPr bwMode="auto">
            <a:xfrm>
              <a:off x="5494" y="1939"/>
              <a:ext cx="65" cy="75"/>
            </a:xfrm>
            <a:prstGeom prst="ellipse">
              <a:avLst/>
            </a:prstGeom>
            <a:solidFill>
              <a:srgbClr val="FFFFFF"/>
            </a:solidFill>
            <a:ln w="9525">
              <a:solidFill>
                <a:srgbClr val="000000"/>
              </a:solidFill>
              <a:round/>
              <a:headEnd/>
              <a:tailEnd/>
            </a:ln>
          </p:spPr>
          <p:txBody>
            <a:bodyPr/>
            <a:lstStyle/>
            <a:p>
              <a:endParaRPr lang="zh-CN" altLang="en-US"/>
            </a:p>
          </p:txBody>
        </p:sp>
        <p:graphicFrame>
          <p:nvGraphicFramePr>
            <p:cNvPr id="14338" name="Object 7"/>
            <p:cNvGraphicFramePr>
              <a:graphicFrameLocks noChangeAspect="1"/>
            </p:cNvGraphicFramePr>
            <p:nvPr/>
          </p:nvGraphicFramePr>
          <p:xfrm>
            <a:off x="3734" y="1516"/>
            <a:ext cx="265" cy="344"/>
          </p:xfrm>
          <a:graphic>
            <a:graphicData uri="http://schemas.openxmlformats.org/presentationml/2006/ole">
              <p:oleObj spid="_x0000_s287757" name="Equation" r:id="rId4" imgW="228600" imgH="228600" progId="Equation.DSMT4">
                <p:embed/>
              </p:oleObj>
            </a:graphicData>
          </a:graphic>
        </p:graphicFrame>
        <p:sp>
          <p:nvSpPr>
            <p:cNvPr id="14355" name="Line 8"/>
            <p:cNvSpPr>
              <a:spLocks noChangeShapeType="1"/>
            </p:cNvSpPr>
            <p:nvPr/>
          </p:nvSpPr>
          <p:spPr bwMode="auto">
            <a:xfrm>
              <a:off x="3977" y="1986"/>
              <a:ext cx="1517" cy="0"/>
            </a:xfrm>
            <a:prstGeom prst="line">
              <a:avLst/>
            </a:prstGeom>
            <a:noFill/>
            <a:ln w="28575">
              <a:solidFill>
                <a:srgbClr val="000000"/>
              </a:solidFill>
              <a:round/>
              <a:headEnd/>
              <a:tailEnd/>
            </a:ln>
          </p:spPr>
          <p:txBody>
            <a:bodyPr/>
            <a:lstStyle/>
            <a:p>
              <a:endParaRPr lang="zh-CN" altLang="en-US"/>
            </a:p>
          </p:txBody>
        </p:sp>
        <p:sp>
          <p:nvSpPr>
            <p:cNvPr id="14356" name="Oval 9"/>
            <p:cNvSpPr>
              <a:spLocks noChangeAspect="1" noChangeArrowheads="1"/>
            </p:cNvSpPr>
            <p:nvPr/>
          </p:nvSpPr>
          <p:spPr bwMode="auto">
            <a:xfrm>
              <a:off x="3956" y="1957"/>
              <a:ext cx="64" cy="75"/>
            </a:xfrm>
            <a:prstGeom prst="ellipse">
              <a:avLst/>
            </a:prstGeom>
            <a:solidFill>
              <a:srgbClr val="FFFFFF"/>
            </a:solidFill>
            <a:ln w="9525">
              <a:solidFill>
                <a:srgbClr val="000000"/>
              </a:solidFill>
              <a:round/>
              <a:headEnd/>
              <a:tailEnd/>
            </a:ln>
          </p:spPr>
          <p:txBody>
            <a:bodyPr/>
            <a:lstStyle/>
            <a:p>
              <a:endParaRPr lang="zh-CN" altLang="en-US"/>
            </a:p>
          </p:txBody>
        </p:sp>
        <p:sp>
          <p:nvSpPr>
            <p:cNvPr id="14357" name="Line 10"/>
            <p:cNvSpPr>
              <a:spLocks noChangeShapeType="1"/>
            </p:cNvSpPr>
            <p:nvPr/>
          </p:nvSpPr>
          <p:spPr bwMode="auto">
            <a:xfrm>
              <a:off x="4030" y="1472"/>
              <a:ext cx="506" cy="0"/>
            </a:xfrm>
            <a:prstGeom prst="line">
              <a:avLst/>
            </a:prstGeom>
            <a:noFill/>
            <a:ln w="28575">
              <a:solidFill>
                <a:srgbClr val="000000"/>
              </a:solidFill>
              <a:round/>
              <a:headEnd/>
              <a:tailEnd/>
            </a:ln>
          </p:spPr>
          <p:txBody>
            <a:bodyPr/>
            <a:lstStyle/>
            <a:p>
              <a:endParaRPr lang="zh-CN" altLang="en-US"/>
            </a:p>
          </p:txBody>
        </p:sp>
        <p:sp>
          <p:nvSpPr>
            <p:cNvPr id="14358" name="Oval 11"/>
            <p:cNvSpPr>
              <a:spLocks noChangeAspect="1" noChangeArrowheads="1"/>
            </p:cNvSpPr>
            <p:nvPr/>
          </p:nvSpPr>
          <p:spPr bwMode="auto">
            <a:xfrm>
              <a:off x="3966" y="1444"/>
              <a:ext cx="64" cy="75"/>
            </a:xfrm>
            <a:prstGeom prst="ellipse">
              <a:avLst/>
            </a:prstGeom>
            <a:solidFill>
              <a:srgbClr val="FFFFFF"/>
            </a:solidFill>
            <a:ln w="9525">
              <a:solidFill>
                <a:srgbClr val="000000"/>
              </a:solidFill>
              <a:round/>
              <a:headEnd/>
              <a:tailEnd/>
            </a:ln>
          </p:spPr>
          <p:txBody>
            <a:bodyPr/>
            <a:lstStyle/>
            <a:p>
              <a:endParaRPr lang="zh-CN" altLang="en-US"/>
            </a:p>
          </p:txBody>
        </p:sp>
        <p:sp>
          <p:nvSpPr>
            <p:cNvPr id="14359" name="Oval 12"/>
            <p:cNvSpPr>
              <a:spLocks noChangeAspect="1" noChangeArrowheads="1"/>
            </p:cNvSpPr>
            <p:nvPr/>
          </p:nvSpPr>
          <p:spPr bwMode="auto">
            <a:xfrm>
              <a:off x="4810" y="1943"/>
              <a:ext cx="63" cy="75"/>
            </a:xfrm>
            <a:prstGeom prst="ellipse">
              <a:avLst/>
            </a:prstGeom>
            <a:solidFill>
              <a:srgbClr val="000000"/>
            </a:solidFill>
            <a:ln w="9525">
              <a:solidFill>
                <a:srgbClr val="000000"/>
              </a:solidFill>
              <a:round/>
              <a:headEnd/>
              <a:tailEnd/>
            </a:ln>
          </p:spPr>
          <p:txBody>
            <a:bodyPr/>
            <a:lstStyle/>
            <a:p>
              <a:endParaRPr lang="zh-CN" altLang="en-US"/>
            </a:p>
          </p:txBody>
        </p:sp>
        <p:sp>
          <p:nvSpPr>
            <p:cNvPr id="14360" name="Line 13"/>
            <p:cNvSpPr>
              <a:spLocks noChangeShapeType="1"/>
            </p:cNvSpPr>
            <p:nvPr/>
          </p:nvSpPr>
          <p:spPr bwMode="auto">
            <a:xfrm>
              <a:off x="4743" y="2114"/>
              <a:ext cx="207" cy="0"/>
            </a:xfrm>
            <a:prstGeom prst="line">
              <a:avLst/>
            </a:prstGeom>
            <a:noFill/>
            <a:ln w="28575">
              <a:solidFill>
                <a:srgbClr val="000000"/>
              </a:solidFill>
              <a:round/>
              <a:headEnd/>
              <a:tailEnd/>
            </a:ln>
          </p:spPr>
          <p:txBody>
            <a:bodyPr/>
            <a:lstStyle/>
            <a:p>
              <a:endParaRPr lang="zh-CN" altLang="en-US"/>
            </a:p>
          </p:txBody>
        </p:sp>
        <p:graphicFrame>
          <p:nvGraphicFramePr>
            <p:cNvPr id="14339" name="Object 14"/>
            <p:cNvGraphicFramePr>
              <a:graphicFrameLocks noChangeAspect="1"/>
            </p:cNvGraphicFramePr>
            <p:nvPr/>
          </p:nvGraphicFramePr>
          <p:xfrm>
            <a:off x="3724" y="1311"/>
            <a:ext cx="166" cy="223"/>
          </p:xfrm>
          <a:graphic>
            <a:graphicData uri="http://schemas.openxmlformats.org/presentationml/2006/ole">
              <p:oleObj spid="_x0000_s287758" name="Equation" r:id="rId5" imgW="139700" imgH="139700" progId="Equation.DSMT4">
                <p:embed/>
              </p:oleObj>
            </a:graphicData>
          </a:graphic>
        </p:graphicFrame>
        <p:graphicFrame>
          <p:nvGraphicFramePr>
            <p:cNvPr id="14340" name="Object 15"/>
            <p:cNvGraphicFramePr>
              <a:graphicFrameLocks noChangeAspect="1"/>
            </p:cNvGraphicFramePr>
            <p:nvPr/>
          </p:nvGraphicFramePr>
          <p:xfrm>
            <a:off x="3734" y="1901"/>
            <a:ext cx="168" cy="175"/>
          </p:xfrm>
          <a:graphic>
            <a:graphicData uri="http://schemas.openxmlformats.org/presentationml/2006/ole">
              <p:oleObj spid="_x0000_s287759" name="Equation" r:id="rId6" imgW="139579" imgH="63445" progId="Equation.DSMT4">
                <p:embed/>
              </p:oleObj>
            </a:graphicData>
          </a:graphic>
        </p:graphicFrame>
        <p:sp>
          <p:nvSpPr>
            <p:cNvPr id="14361" name="Line 16"/>
            <p:cNvSpPr>
              <a:spLocks noChangeShapeType="1"/>
            </p:cNvSpPr>
            <p:nvPr/>
          </p:nvSpPr>
          <p:spPr bwMode="auto">
            <a:xfrm>
              <a:off x="4851" y="1074"/>
              <a:ext cx="687" cy="2"/>
            </a:xfrm>
            <a:prstGeom prst="line">
              <a:avLst/>
            </a:prstGeom>
            <a:noFill/>
            <a:ln w="28575">
              <a:solidFill>
                <a:srgbClr val="000000"/>
              </a:solidFill>
              <a:round/>
              <a:headEnd/>
              <a:tailEnd/>
            </a:ln>
          </p:spPr>
          <p:txBody>
            <a:bodyPr/>
            <a:lstStyle/>
            <a:p>
              <a:endParaRPr lang="zh-CN" altLang="en-US"/>
            </a:p>
          </p:txBody>
        </p:sp>
        <p:sp>
          <p:nvSpPr>
            <p:cNvPr id="14362" name="Oval 17"/>
            <p:cNvSpPr>
              <a:spLocks noChangeAspect="1" noChangeArrowheads="1"/>
            </p:cNvSpPr>
            <p:nvPr/>
          </p:nvSpPr>
          <p:spPr bwMode="auto">
            <a:xfrm>
              <a:off x="5494" y="1031"/>
              <a:ext cx="65" cy="74"/>
            </a:xfrm>
            <a:prstGeom prst="ellipse">
              <a:avLst/>
            </a:prstGeom>
            <a:solidFill>
              <a:srgbClr val="FFFFFF"/>
            </a:solidFill>
            <a:ln w="9525">
              <a:solidFill>
                <a:srgbClr val="000000"/>
              </a:solidFill>
              <a:round/>
              <a:headEnd/>
              <a:tailEnd/>
            </a:ln>
          </p:spPr>
          <p:txBody>
            <a:bodyPr/>
            <a:lstStyle/>
            <a:p>
              <a:endParaRPr lang="zh-CN" altLang="en-US"/>
            </a:p>
          </p:txBody>
        </p:sp>
        <p:graphicFrame>
          <p:nvGraphicFramePr>
            <p:cNvPr id="14341" name="Object 18"/>
            <p:cNvGraphicFramePr>
              <a:graphicFrameLocks noChangeAspect="1"/>
            </p:cNvGraphicFramePr>
            <p:nvPr/>
          </p:nvGraphicFramePr>
          <p:xfrm>
            <a:off x="5374" y="1308"/>
            <a:ext cx="265" cy="360"/>
          </p:xfrm>
          <a:graphic>
            <a:graphicData uri="http://schemas.openxmlformats.org/presentationml/2006/ole">
              <p:oleObj spid="_x0000_s287760" name="Equation" r:id="rId7" imgW="228600" imgH="228600" progId="Equation.DSMT4">
                <p:embed/>
              </p:oleObj>
            </a:graphicData>
          </a:graphic>
        </p:graphicFrame>
        <p:graphicFrame>
          <p:nvGraphicFramePr>
            <p:cNvPr id="14342" name="Object 19"/>
            <p:cNvGraphicFramePr>
              <a:graphicFrameLocks noChangeAspect="1"/>
            </p:cNvGraphicFramePr>
            <p:nvPr/>
          </p:nvGraphicFramePr>
          <p:xfrm>
            <a:off x="5441" y="1164"/>
            <a:ext cx="166" cy="223"/>
          </p:xfrm>
          <a:graphic>
            <a:graphicData uri="http://schemas.openxmlformats.org/presentationml/2006/ole">
              <p:oleObj spid="_x0000_s287761" name="Equation" r:id="rId8" imgW="139700" imgH="139700" progId="Equation.DSMT4">
                <p:embed/>
              </p:oleObj>
            </a:graphicData>
          </a:graphic>
        </p:graphicFrame>
        <p:graphicFrame>
          <p:nvGraphicFramePr>
            <p:cNvPr id="14343" name="Object 20"/>
            <p:cNvGraphicFramePr>
              <a:graphicFrameLocks noChangeAspect="1"/>
            </p:cNvGraphicFramePr>
            <p:nvPr/>
          </p:nvGraphicFramePr>
          <p:xfrm>
            <a:off x="5426" y="1753"/>
            <a:ext cx="166" cy="176"/>
          </p:xfrm>
          <a:graphic>
            <a:graphicData uri="http://schemas.openxmlformats.org/presentationml/2006/ole">
              <p:oleObj spid="_x0000_s287762" name="Equation" r:id="rId9" imgW="139579" imgH="63445" progId="Equation.DSMT4">
                <p:embed/>
              </p:oleObj>
            </a:graphicData>
          </a:graphic>
        </p:graphicFrame>
        <p:grpSp>
          <p:nvGrpSpPr>
            <p:cNvPr id="3" name="Group 21"/>
            <p:cNvGrpSpPr>
              <a:grpSpLocks/>
            </p:cNvGrpSpPr>
            <p:nvPr/>
          </p:nvGrpSpPr>
          <p:grpSpPr bwMode="auto">
            <a:xfrm>
              <a:off x="4540" y="1088"/>
              <a:ext cx="321" cy="783"/>
              <a:chOff x="7377" y="1833"/>
              <a:chExt cx="540" cy="1185"/>
            </a:xfrm>
          </p:grpSpPr>
          <p:sp>
            <p:nvSpPr>
              <p:cNvPr id="14369" name="Line 22"/>
              <p:cNvSpPr>
                <a:spLocks noChangeShapeType="1"/>
              </p:cNvSpPr>
              <p:nvPr/>
            </p:nvSpPr>
            <p:spPr bwMode="auto">
              <a:xfrm rot="-5400000">
                <a:off x="7762" y="2894"/>
                <a:ext cx="249" cy="0"/>
              </a:xfrm>
              <a:prstGeom prst="line">
                <a:avLst/>
              </a:prstGeom>
              <a:noFill/>
              <a:ln w="28575">
                <a:solidFill>
                  <a:srgbClr val="000000"/>
                </a:solidFill>
                <a:round/>
                <a:headEnd/>
                <a:tailEnd/>
              </a:ln>
            </p:spPr>
            <p:txBody>
              <a:bodyPr/>
              <a:lstStyle/>
              <a:p>
                <a:endParaRPr lang="zh-CN" altLang="en-US"/>
              </a:p>
            </p:txBody>
          </p:sp>
          <p:sp>
            <p:nvSpPr>
              <p:cNvPr id="14370" name="Line 23"/>
              <p:cNvSpPr>
                <a:spLocks noChangeShapeType="1"/>
              </p:cNvSpPr>
              <p:nvPr/>
            </p:nvSpPr>
            <p:spPr bwMode="auto">
              <a:xfrm>
                <a:off x="7557" y="2100"/>
                <a:ext cx="3" cy="582"/>
              </a:xfrm>
              <a:prstGeom prst="line">
                <a:avLst/>
              </a:prstGeom>
              <a:noFill/>
              <a:ln w="28575">
                <a:solidFill>
                  <a:srgbClr val="000000"/>
                </a:solidFill>
                <a:round/>
                <a:headEnd/>
                <a:tailEnd/>
              </a:ln>
            </p:spPr>
            <p:txBody>
              <a:bodyPr/>
              <a:lstStyle/>
              <a:p>
                <a:endParaRPr lang="zh-CN" altLang="en-US"/>
              </a:p>
            </p:txBody>
          </p:sp>
          <p:sp>
            <p:nvSpPr>
              <p:cNvPr id="14371" name="Line 24"/>
              <p:cNvSpPr>
                <a:spLocks noChangeShapeType="1"/>
              </p:cNvSpPr>
              <p:nvPr/>
            </p:nvSpPr>
            <p:spPr bwMode="auto">
              <a:xfrm flipV="1">
                <a:off x="7542" y="2085"/>
                <a:ext cx="360" cy="312"/>
              </a:xfrm>
              <a:prstGeom prst="line">
                <a:avLst/>
              </a:prstGeom>
              <a:noFill/>
              <a:ln w="28575">
                <a:solidFill>
                  <a:srgbClr val="000000"/>
                </a:solidFill>
                <a:round/>
                <a:headEnd/>
                <a:tailEnd/>
              </a:ln>
            </p:spPr>
            <p:txBody>
              <a:bodyPr/>
              <a:lstStyle/>
              <a:p>
                <a:endParaRPr lang="zh-CN" altLang="en-US"/>
              </a:p>
            </p:txBody>
          </p:sp>
          <p:sp>
            <p:nvSpPr>
              <p:cNvPr id="14372" name="Line 25"/>
              <p:cNvSpPr>
                <a:spLocks noChangeShapeType="1"/>
              </p:cNvSpPr>
              <p:nvPr/>
            </p:nvSpPr>
            <p:spPr bwMode="auto">
              <a:xfrm>
                <a:off x="7557" y="2457"/>
                <a:ext cx="360" cy="312"/>
              </a:xfrm>
              <a:prstGeom prst="line">
                <a:avLst/>
              </a:prstGeom>
              <a:noFill/>
              <a:ln w="28575">
                <a:solidFill>
                  <a:srgbClr val="000000"/>
                </a:solidFill>
                <a:round/>
                <a:headEnd/>
                <a:tailEnd type="triangle" w="sm" len="med"/>
              </a:ln>
            </p:spPr>
            <p:txBody>
              <a:bodyPr/>
              <a:lstStyle/>
              <a:p>
                <a:endParaRPr lang="zh-CN" altLang="en-US"/>
              </a:p>
            </p:txBody>
          </p:sp>
          <p:sp>
            <p:nvSpPr>
              <p:cNvPr id="14373" name="Line 26"/>
              <p:cNvSpPr>
                <a:spLocks noChangeShapeType="1"/>
              </p:cNvSpPr>
              <p:nvPr/>
            </p:nvSpPr>
            <p:spPr bwMode="auto">
              <a:xfrm>
                <a:off x="7377" y="2412"/>
                <a:ext cx="180" cy="0"/>
              </a:xfrm>
              <a:prstGeom prst="line">
                <a:avLst/>
              </a:prstGeom>
              <a:noFill/>
              <a:ln w="28575">
                <a:solidFill>
                  <a:srgbClr val="000000"/>
                </a:solidFill>
                <a:round/>
                <a:headEnd/>
                <a:tailEnd/>
              </a:ln>
            </p:spPr>
            <p:txBody>
              <a:bodyPr/>
              <a:lstStyle/>
              <a:p>
                <a:endParaRPr lang="zh-CN" altLang="en-US"/>
              </a:p>
            </p:txBody>
          </p:sp>
          <p:sp>
            <p:nvSpPr>
              <p:cNvPr id="14374" name="Line 27"/>
              <p:cNvSpPr>
                <a:spLocks noChangeShapeType="1"/>
              </p:cNvSpPr>
              <p:nvPr/>
            </p:nvSpPr>
            <p:spPr bwMode="auto">
              <a:xfrm rot="-5400000">
                <a:off x="7777" y="1958"/>
                <a:ext cx="249" cy="0"/>
              </a:xfrm>
              <a:prstGeom prst="line">
                <a:avLst/>
              </a:prstGeom>
              <a:noFill/>
              <a:ln w="28575">
                <a:solidFill>
                  <a:srgbClr val="000000"/>
                </a:solidFill>
                <a:round/>
                <a:headEnd/>
                <a:tailEnd/>
              </a:ln>
            </p:spPr>
            <p:txBody>
              <a:bodyPr/>
              <a:lstStyle/>
              <a:p>
                <a:endParaRPr lang="zh-CN" altLang="en-US"/>
              </a:p>
            </p:txBody>
          </p:sp>
        </p:grpSp>
        <p:sp>
          <p:nvSpPr>
            <p:cNvPr id="14364" name="Line 28"/>
            <p:cNvSpPr>
              <a:spLocks noChangeShapeType="1"/>
            </p:cNvSpPr>
            <p:nvPr/>
          </p:nvSpPr>
          <p:spPr bwMode="auto">
            <a:xfrm flipH="1">
              <a:off x="4841" y="1764"/>
              <a:ext cx="2" cy="353"/>
            </a:xfrm>
            <a:prstGeom prst="line">
              <a:avLst/>
            </a:prstGeom>
            <a:noFill/>
            <a:ln w="28575">
              <a:solidFill>
                <a:srgbClr val="000000"/>
              </a:solidFill>
              <a:round/>
              <a:headEnd/>
              <a:tailEnd/>
            </a:ln>
          </p:spPr>
          <p:txBody>
            <a:bodyPr/>
            <a:lstStyle/>
            <a:p>
              <a:endParaRPr lang="zh-CN" altLang="en-US"/>
            </a:p>
          </p:txBody>
        </p:sp>
        <p:graphicFrame>
          <p:nvGraphicFramePr>
            <p:cNvPr id="14344" name="Object 29"/>
            <p:cNvGraphicFramePr>
              <a:graphicFrameLocks noChangeAspect="1"/>
            </p:cNvGraphicFramePr>
            <p:nvPr/>
          </p:nvGraphicFramePr>
          <p:xfrm>
            <a:off x="4857" y="1597"/>
            <a:ext cx="165" cy="224"/>
          </p:xfrm>
          <a:graphic>
            <a:graphicData uri="http://schemas.openxmlformats.org/presentationml/2006/ole">
              <p:oleObj spid="_x0000_s287763" name="Equation" r:id="rId10" imgW="152268" imgH="164957" progId="Equation.DSMT4">
                <p:embed/>
              </p:oleObj>
            </a:graphicData>
          </a:graphic>
        </p:graphicFrame>
        <p:graphicFrame>
          <p:nvGraphicFramePr>
            <p:cNvPr id="14345" name="Object 30"/>
            <p:cNvGraphicFramePr>
              <a:graphicFrameLocks noChangeAspect="1"/>
            </p:cNvGraphicFramePr>
            <p:nvPr/>
          </p:nvGraphicFramePr>
          <p:xfrm>
            <a:off x="4658" y="905"/>
            <a:ext cx="165" cy="241"/>
          </p:xfrm>
          <a:graphic>
            <a:graphicData uri="http://schemas.openxmlformats.org/presentationml/2006/ole">
              <p:oleObj spid="_x0000_s287764" name="Equation" r:id="rId11" imgW="152202" imgH="177569" progId="Equation.DSMT4">
                <p:embed/>
              </p:oleObj>
            </a:graphicData>
          </a:graphic>
        </p:graphicFrame>
        <p:graphicFrame>
          <p:nvGraphicFramePr>
            <p:cNvPr id="14346" name="Object 31"/>
            <p:cNvGraphicFramePr>
              <a:graphicFrameLocks noChangeAspect="1"/>
            </p:cNvGraphicFramePr>
            <p:nvPr/>
          </p:nvGraphicFramePr>
          <p:xfrm>
            <a:off x="4424" y="1458"/>
            <a:ext cx="165" cy="224"/>
          </p:xfrm>
          <a:graphic>
            <a:graphicData uri="http://schemas.openxmlformats.org/presentationml/2006/ole">
              <p:oleObj spid="_x0000_s287765" name="Equation" r:id="rId12" imgW="152268" imgH="164957" progId="Equation.DSMT4">
                <p:embed/>
              </p:oleObj>
            </a:graphicData>
          </a:graphic>
        </p:graphicFrame>
        <p:sp>
          <p:nvSpPr>
            <p:cNvPr id="14365" name="Freeform 32"/>
            <p:cNvSpPr>
              <a:spLocks/>
            </p:cNvSpPr>
            <p:nvPr/>
          </p:nvSpPr>
          <p:spPr bwMode="auto">
            <a:xfrm>
              <a:off x="3980" y="1520"/>
              <a:ext cx="642" cy="441"/>
            </a:xfrm>
            <a:custGeom>
              <a:avLst/>
              <a:gdLst>
                <a:gd name="T0" fmla="*/ 2805358 w 499"/>
                <a:gd name="T1" fmla="*/ 1108807 h 347"/>
                <a:gd name="T2" fmla="*/ 6984745 w 499"/>
                <a:gd name="T3" fmla="*/ 280102 h 347"/>
                <a:gd name="T4" fmla="*/ 12548341 w 499"/>
                <a:gd name="T5" fmla="*/ 2804725 h 347"/>
                <a:gd name="T6" fmla="*/ 15315306 w 499"/>
                <a:gd name="T7" fmla="*/ 5333366 h 347"/>
                <a:gd name="T8" fmla="*/ 12548341 w 499"/>
                <a:gd name="T9" fmla="*/ 6151073 h 347"/>
                <a:gd name="T10" fmla="*/ 6984745 w 499"/>
                <a:gd name="T11" fmla="*/ 6151073 h 347"/>
                <a:gd name="T12" fmla="*/ 0 w 499"/>
                <a:gd name="T13" fmla="*/ 4466859 h 347"/>
                <a:gd name="T14" fmla="*/ 0 60000 65536"/>
                <a:gd name="T15" fmla="*/ 0 60000 65536"/>
                <a:gd name="T16" fmla="*/ 0 60000 65536"/>
                <a:gd name="T17" fmla="*/ 0 60000 65536"/>
                <a:gd name="T18" fmla="*/ 0 60000 65536"/>
                <a:gd name="T19" fmla="*/ 0 60000 65536"/>
                <a:gd name="T20" fmla="*/ 0 60000 65536"/>
                <a:gd name="T21" fmla="*/ 0 w 499"/>
                <a:gd name="T22" fmla="*/ 0 h 347"/>
                <a:gd name="T23" fmla="*/ 499 w 499"/>
                <a:gd name="T24" fmla="*/ 347 h 34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99" h="347">
                  <a:moveTo>
                    <a:pt x="91" y="60"/>
                  </a:moveTo>
                  <a:cubicBezTo>
                    <a:pt x="132" y="30"/>
                    <a:pt x="174" y="0"/>
                    <a:pt x="227" y="15"/>
                  </a:cubicBezTo>
                  <a:cubicBezTo>
                    <a:pt x="280" y="30"/>
                    <a:pt x="364" y="106"/>
                    <a:pt x="409" y="151"/>
                  </a:cubicBezTo>
                  <a:cubicBezTo>
                    <a:pt x="454" y="196"/>
                    <a:pt x="499" y="257"/>
                    <a:pt x="499" y="287"/>
                  </a:cubicBezTo>
                  <a:cubicBezTo>
                    <a:pt x="499" y="317"/>
                    <a:pt x="454" y="325"/>
                    <a:pt x="409" y="332"/>
                  </a:cubicBezTo>
                  <a:cubicBezTo>
                    <a:pt x="364" y="339"/>
                    <a:pt x="295" y="347"/>
                    <a:pt x="227" y="332"/>
                  </a:cubicBezTo>
                  <a:cubicBezTo>
                    <a:pt x="159" y="317"/>
                    <a:pt x="38" y="256"/>
                    <a:pt x="0" y="241"/>
                  </a:cubicBezTo>
                </a:path>
              </a:pathLst>
            </a:custGeom>
            <a:noFill/>
            <a:ln w="9525">
              <a:solidFill>
                <a:srgbClr val="CC0000"/>
              </a:solidFill>
              <a:round/>
              <a:headEnd/>
              <a:tailEnd type="triangle" w="med" len="med"/>
            </a:ln>
          </p:spPr>
          <p:txBody>
            <a:bodyPr anchor="ctr">
              <a:spAutoFit/>
            </a:bodyPr>
            <a:lstStyle/>
            <a:p>
              <a:endParaRPr lang="zh-CN" altLang="en-US"/>
            </a:p>
          </p:txBody>
        </p:sp>
        <p:sp>
          <p:nvSpPr>
            <p:cNvPr id="14366" name="Freeform 33"/>
            <p:cNvSpPr>
              <a:spLocks/>
            </p:cNvSpPr>
            <p:nvPr/>
          </p:nvSpPr>
          <p:spPr bwMode="auto">
            <a:xfrm>
              <a:off x="4942" y="1126"/>
              <a:ext cx="497" cy="826"/>
            </a:xfrm>
            <a:custGeom>
              <a:avLst/>
              <a:gdLst>
                <a:gd name="T0" fmla="*/ 10787603 w 386"/>
                <a:gd name="T1" fmla="*/ 915822 h 651"/>
                <a:gd name="T2" fmla="*/ 6498046 w 386"/>
                <a:gd name="T3" fmla="*/ 136139 h 651"/>
                <a:gd name="T4" fmla="*/ 732444 w 386"/>
                <a:gd name="T5" fmla="*/ 1728083 h 651"/>
                <a:gd name="T6" fmla="*/ 2199806 w 386"/>
                <a:gd name="T7" fmla="*/ 6446916 h 651"/>
                <a:gd name="T8" fmla="*/ 3604638 w 386"/>
                <a:gd name="T9" fmla="*/ 9573428 h 651"/>
                <a:gd name="T10" fmla="*/ 6498046 w 386"/>
                <a:gd name="T11" fmla="*/ 11155594 h 651"/>
                <a:gd name="T12" fmla="*/ 10787603 w 386"/>
                <a:gd name="T13" fmla="*/ 10378868 h 651"/>
                <a:gd name="T14" fmla="*/ 12224193 w 386"/>
                <a:gd name="T15" fmla="*/ 8792121 h 651"/>
                <a:gd name="T16" fmla="*/ 0 60000 65536"/>
                <a:gd name="T17" fmla="*/ 0 60000 65536"/>
                <a:gd name="T18" fmla="*/ 0 60000 65536"/>
                <a:gd name="T19" fmla="*/ 0 60000 65536"/>
                <a:gd name="T20" fmla="*/ 0 60000 65536"/>
                <a:gd name="T21" fmla="*/ 0 60000 65536"/>
                <a:gd name="T22" fmla="*/ 0 60000 65536"/>
                <a:gd name="T23" fmla="*/ 0 60000 65536"/>
                <a:gd name="T24" fmla="*/ 0 w 386"/>
                <a:gd name="T25" fmla="*/ 0 h 651"/>
                <a:gd name="T26" fmla="*/ 386 w 386"/>
                <a:gd name="T27" fmla="*/ 651 h 65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86" h="651">
                  <a:moveTo>
                    <a:pt x="341" y="53"/>
                  </a:moveTo>
                  <a:cubicBezTo>
                    <a:pt x="299" y="26"/>
                    <a:pt x="258" y="0"/>
                    <a:pt x="205" y="8"/>
                  </a:cubicBezTo>
                  <a:cubicBezTo>
                    <a:pt x="152" y="16"/>
                    <a:pt x="46" y="38"/>
                    <a:pt x="23" y="99"/>
                  </a:cubicBezTo>
                  <a:cubicBezTo>
                    <a:pt x="0" y="160"/>
                    <a:pt x="54" y="296"/>
                    <a:pt x="69" y="371"/>
                  </a:cubicBezTo>
                  <a:cubicBezTo>
                    <a:pt x="84" y="446"/>
                    <a:pt x="91" y="507"/>
                    <a:pt x="114" y="552"/>
                  </a:cubicBezTo>
                  <a:cubicBezTo>
                    <a:pt x="137" y="597"/>
                    <a:pt x="167" y="635"/>
                    <a:pt x="205" y="643"/>
                  </a:cubicBezTo>
                  <a:cubicBezTo>
                    <a:pt x="243" y="651"/>
                    <a:pt x="311" y="621"/>
                    <a:pt x="341" y="598"/>
                  </a:cubicBezTo>
                  <a:cubicBezTo>
                    <a:pt x="371" y="575"/>
                    <a:pt x="378" y="541"/>
                    <a:pt x="386" y="507"/>
                  </a:cubicBezTo>
                </a:path>
              </a:pathLst>
            </a:custGeom>
            <a:noFill/>
            <a:ln w="9525">
              <a:solidFill>
                <a:srgbClr val="000099"/>
              </a:solidFill>
              <a:round/>
              <a:headEnd/>
              <a:tailEnd type="triangle" w="med" len="med"/>
            </a:ln>
          </p:spPr>
          <p:txBody>
            <a:bodyPr anchor="ctr">
              <a:spAutoFit/>
            </a:bodyPr>
            <a:lstStyle/>
            <a:p>
              <a:endParaRPr lang="zh-CN" altLang="en-US"/>
            </a:p>
          </p:txBody>
        </p:sp>
        <p:graphicFrame>
          <p:nvGraphicFramePr>
            <p:cNvPr id="14347" name="Object 34"/>
            <p:cNvGraphicFramePr>
              <a:graphicFrameLocks noChangeAspect="1"/>
            </p:cNvGraphicFramePr>
            <p:nvPr/>
          </p:nvGraphicFramePr>
          <p:xfrm>
            <a:off x="4149" y="1020"/>
            <a:ext cx="181" cy="346"/>
          </p:xfrm>
          <a:graphic>
            <a:graphicData uri="http://schemas.openxmlformats.org/presentationml/2006/ole">
              <p:oleObj spid="_x0000_s287766" name="Equation" r:id="rId13" imgW="139700" imgH="228600" progId="Equation.DSMT4">
                <p:embed/>
              </p:oleObj>
            </a:graphicData>
          </a:graphic>
        </p:graphicFrame>
        <p:graphicFrame>
          <p:nvGraphicFramePr>
            <p:cNvPr id="14348" name="Object 35"/>
            <p:cNvGraphicFramePr>
              <a:graphicFrameLocks noChangeAspect="1"/>
            </p:cNvGraphicFramePr>
            <p:nvPr/>
          </p:nvGraphicFramePr>
          <p:xfrm>
            <a:off x="5025" y="618"/>
            <a:ext cx="181" cy="366"/>
          </p:xfrm>
          <a:graphic>
            <a:graphicData uri="http://schemas.openxmlformats.org/presentationml/2006/ole">
              <p:oleObj spid="_x0000_s287767" name="Equation" r:id="rId14" imgW="152334" imgH="228501" progId="Equation.DSMT4">
                <p:embed/>
              </p:oleObj>
            </a:graphicData>
          </a:graphic>
        </p:graphicFrame>
        <p:sp>
          <p:nvSpPr>
            <p:cNvPr id="14367" name="Line 36"/>
            <p:cNvSpPr>
              <a:spLocks noChangeShapeType="1"/>
            </p:cNvSpPr>
            <p:nvPr/>
          </p:nvSpPr>
          <p:spPr bwMode="auto">
            <a:xfrm flipH="1">
              <a:off x="5031" y="963"/>
              <a:ext cx="252" cy="0"/>
            </a:xfrm>
            <a:prstGeom prst="line">
              <a:avLst/>
            </a:prstGeom>
            <a:noFill/>
            <a:ln w="9525">
              <a:solidFill>
                <a:srgbClr val="000000"/>
              </a:solidFill>
              <a:round/>
              <a:headEnd/>
              <a:tailEnd type="triangle" w="sm" len="med"/>
            </a:ln>
          </p:spPr>
          <p:txBody>
            <a:bodyPr/>
            <a:lstStyle/>
            <a:p>
              <a:endParaRPr lang="zh-CN" altLang="en-US"/>
            </a:p>
          </p:txBody>
        </p:sp>
        <p:sp>
          <p:nvSpPr>
            <p:cNvPr id="14368" name="Line 37"/>
            <p:cNvSpPr>
              <a:spLocks noChangeShapeType="1"/>
            </p:cNvSpPr>
            <p:nvPr/>
          </p:nvSpPr>
          <p:spPr bwMode="auto">
            <a:xfrm>
              <a:off x="4155" y="1366"/>
              <a:ext cx="252" cy="0"/>
            </a:xfrm>
            <a:prstGeom prst="line">
              <a:avLst/>
            </a:prstGeom>
            <a:noFill/>
            <a:ln w="9525">
              <a:solidFill>
                <a:srgbClr val="000000"/>
              </a:solidFill>
              <a:round/>
              <a:headEnd/>
              <a:tailEnd type="triangle" w="sm" len="med"/>
            </a:ln>
          </p:spPr>
          <p:txBody>
            <a:bodyPr/>
            <a:lstStyle/>
            <a:p>
              <a:endParaRPr lang="zh-CN" altLang="en-US"/>
            </a:p>
          </p:txBody>
        </p:sp>
      </p:grpSp>
      <p:sp>
        <p:nvSpPr>
          <p:cNvPr id="349222" name="Text Box 38"/>
          <p:cNvSpPr txBox="1">
            <a:spLocks noChangeArrowheads="1"/>
          </p:cNvSpPr>
          <p:nvPr/>
        </p:nvSpPr>
        <p:spPr bwMode="auto">
          <a:xfrm>
            <a:off x="500063" y="4464050"/>
            <a:ext cx="8274050" cy="1927225"/>
          </a:xfrm>
          <a:prstGeom prst="rect">
            <a:avLst/>
          </a:prstGeom>
          <a:noFill/>
          <a:ln w="9525">
            <a:solidFill>
              <a:srgbClr val="336600"/>
            </a:solidFill>
            <a:miter lim="800000"/>
            <a:headEnd/>
            <a:tailEnd/>
          </a:ln>
        </p:spPr>
        <p:txBody>
          <a:bodyPr anchor="ctr">
            <a:spAutoFit/>
          </a:bodyPr>
          <a:lstStyle/>
          <a:p>
            <a:r>
              <a:rPr lang="en-US" altLang="zh-CN" sz="2400">
                <a:solidFill>
                  <a:schemeClr val="accent2"/>
                </a:solidFill>
                <a:latin typeface="楷体_GB2312" pitchFamily="49" charset="-122"/>
                <a:ea typeface="楷体_GB2312" pitchFamily="49" charset="-122"/>
              </a:rPr>
              <a:t>    </a:t>
            </a:r>
            <a:r>
              <a:rPr lang="zh-CN" altLang="en-US" sz="2400">
                <a:solidFill>
                  <a:schemeClr val="accent2"/>
                </a:solidFill>
                <a:latin typeface="楷体_GB2312" pitchFamily="49" charset="-122"/>
                <a:ea typeface="楷体_GB2312" pitchFamily="49" charset="-122"/>
              </a:rPr>
              <a:t>由于三极管是非线性器件，工程上描述其工作特性常用</a:t>
            </a:r>
          </a:p>
          <a:p>
            <a:endParaRPr lang="zh-CN" altLang="en-US" sz="2400">
              <a:solidFill>
                <a:schemeClr val="accent2"/>
              </a:solidFill>
              <a:latin typeface="楷体_GB2312" pitchFamily="49" charset="-122"/>
              <a:ea typeface="楷体_GB2312" pitchFamily="49" charset="-122"/>
            </a:endParaRPr>
          </a:p>
          <a:p>
            <a:r>
              <a:rPr lang="zh-CN" altLang="en-US" sz="2400">
                <a:solidFill>
                  <a:schemeClr val="accent2"/>
                </a:solidFill>
                <a:latin typeface="楷体_GB2312" pitchFamily="49" charset="-122"/>
                <a:ea typeface="楷体_GB2312" pitchFamily="49" charset="-122"/>
              </a:rPr>
              <a:t>特性曲线来进行，三极管的特性主要是其输入和输出特性，</a:t>
            </a:r>
          </a:p>
          <a:p>
            <a:endParaRPr lang="zh-CN" altLang="en-US" sz="2400">
              <a:solidFill>
                <a:schemeClr val="accent2"/>
              </a:solidFill>
              <a:latin typeface="楷体_GB2312" pitchFamily="49" charset="-122"/>
              <a:ea typeface="楷体_GB2312" pitchFamily="49" charset="-122"/>
            </a:endParaRPr>
          </a:p>
          <a:p>
            <a:r>
              <a:rPr lang="zh-CN" altLang="en-US" sz="2400">
                <a:solidFill>
                  <a:schemeClr val="accent2"/>
                </a:solidFill>
                <a:latin typeface="楷体_GB2312" pitchFamily="49" charset="-122"/>
                <a:ea typeface="楷体_GB2312" pitchFamily="49" charset="-122"/>
              </a:rPr>
              <a:t>它们分别是三极管输入和输出回路的电压和电流关系。</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0" presetClass="entr" presetSubtype="0" fill="hold" grpId="0" nodeType="clickEffect">
                                  <p:stCondLst>
                                    <p:cond delay="0"/>
                                  </p:stCondLst>
                                  <p:childTnLst>
                                    <p:set>
                                      <p:cBhvr>
                                        <p:cTn id="6" dur="1" fill="hold">
                                          <p:stCondLst>
                                            <p:cond delay="0"/>
                                          </p:stCondLst>
                                        </p:cTn>
                                        <p:tgtEl>
                                          <p:spTgt spid="349187"/>
                                        </p:tgtEl>
                                        <p:attrNameLst>
                                          <p:attrName>style.visibility</p:attrName>
                                        </p:attrNameLst>
                                      </p:cBhvr>
                                      <p:to>
                                        <p:strVal val="visible"/>
                                      </p:to>
                                    </p:set>
                                    <p:animEffect transition="in" filter="wedge">
                                      <p:cBhvr>
                                        <p:cTn id="7" dur="2000"/>
                                        <p:tgtEl>
                                          <p:spTgt spid="34918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0" presetClass="entr" presetSubtype="0" fill="hold" grpId="0" nodeType="clickEffect">
                                  <p:stCondLst>
                                    <p:cond delay="0"/>
                                  </p:stCondLst>
                                  <p:childTnLst>
                                    <p:set>
                                      <p:cBhvr>
                                        <p:cTn id="11" dur="1" fill="hold">
                                          <p:stCondLst>
                                            <p:cond delay="0"/>
                                          </p:stCondLst>
                                        </p:cTn>
                                        <p:tgtEl>
                                          <p:spTgt spid="349188"/>
                                        </p:tgtEl>
                                        <p:attrNameLst>
                                          <p:attrName>style.visibility</p:attrName>
                                        </p:attrNameLst>
                                      </p:cBhvr>
                                      <p:to>
                                        <p:strVal val="visible"/>
                                      </p:to>
                                    </p:set>
                                    <p:animEffect transition="in" filter="wedge">
                                      <p:cBhvr>
                                        <p:cTn id="12" dur="2000"/>
                                        <p:tgtEl>
                                          <p:spTgt spid="34918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8" fill="hold" grpId="0" nodeType="clickEffect">
                                  <p:stCondLst>
                                    <p:cond delay="0"/>
                                  </p:stCondLst>
                                  <p:childTnLst>
                                    <p:set>
                                      <p:cBhvr>
                                        <p:cTn id="16" dur="1" fill="hold">
                                          <p:stCondLst>
                                            <p:cond delay="0"/>
                                          </p:stCondLst>
                                        </p:cTn>
                                        <p:tgtEl>
                                          <p:spTgt spid="349222"/>
                                        </p:tgtEl>
                                        <p:attrNameLst>
                                          <p:attrName>style.visibility</p:attrName>
                                        </p:attrNameLst>
                                      </p:cBhvr>
                                      <p:to>
                                        <p:strVal val="visible"/>
                                      </p:to>
                                    </p:set>
                                    <p:anim calcmode="lin" valueType="num">
                                      <p:cBhvr additive="base">
                                        <p:cTn id="17" dur="2000" fill="hold"/>
                                        <p:tgtEl>
                                          <p:spTgt spid="349222"/>
                                        </p:tgtEl>
                                        <p:attrNameLst>
                                          <p:attrName>ppt_x</p:attrName>
                                        </p:attrNameLst>
                                      </p:cBhvr>
                                      <p:tavLst>
                                        <p:tav tm="0">
                                          <p:val>
                                            <p:strVal val="0-#ppt_w/2"/>
                                          </p:val>
                                        </p:tav>
                                        <p:tav tm="100000">
                                          <p:val>
                                            <p:strVal val="#ppt_x"/>
                                          </p:val>
                                        </p:tav>
                                      </p:tavLst>
                                    </p:anim>
                                    <p:anim calcmode="lin" valueType="num">
                                      <p:cBhvr additive="base">
                                        <p:cTn id="18" dur="2000" fill="hold"/>
                                        <p:tgtEl>
                                          <p:spTgt spid="3492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9187" grpId="0" animBg="1"/>
      <p:bldP spid="349188" grpId="0" animBg="1"/>
      <p:bldP spid="349222" grpId="0" animBg="1" autoUpdateAnimBg="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0210" name="Rectangle 2"/>
          <p:cNvSpPr>
            <a:spLocks noGrp="1" noChangeArrowheads="1"/>
          </p:cNvSpPr>
          <p:nvPr>
            <p:ph type="ctrTitle"/>
          </p:nvPr>
        </p:nvSpPr>
        <p:spPr>
          <a:xfrm>
            <a:off x="246063" y="174625"/>
            <a:ext cx="4960937" cy="457200"/>
          </a:xfrm>
        </p:spPr>
        <p:txBody>
          <a:bodyPr/>
          <a:lstStyle/>
          <a:p>
            <a:pPr algn="l" eaLnBrk="1" hangingPunct="1">
              <a:defRPr/>
            </a:pPr>
            <a:r>
              <a:rPr lang="en-US" altLang="zh-CN" sz="2400" b="1" dirty="0" smtClean="0">
                <a:solidFill>
                  <a:schemeClr val="tx1"/>
                </a:solidFill>
                <a:effectLst>
                  <a:outerShdw blurRad="38100" dist="38100" dir="2700000" algn="tl">
                    <a:srgbClr val="C0C0C0"/>
                  </a:outerShdw>
                </a:effectLst>
              </a:rPr>
              <a:t>1.</a:t>
            </a:r>
            <a:r>
              <a:rPr lang="en-US" altLang="zh-CN" sz="2400" b="1" dirty="0" smtClean="0">
                <a:solidFill>
                  <a:schemeClr val="tx1"/>
                </a:solidFill>
                <a:effectLst>
                  <a:outerShdw blurRad="38100" dist="38100" dir="2700000" algn="tl">
                    <a:srgbClr val="C0C0C0"/>
                  </a:outerShdw>
                </a:effectLst>
                <a:latin typeface="宋体" pitchFamily="2" charset="-122"/>
              </a:rPr>
              <a:t> </a:t>
            </a:r>
            <a:r>
              <a:rPr lang="zh-CN" altLang="en-US" sz="2400" b="1" dirty="0" smtClean="0">
                <a:solidFill>
                  <a:schemeClr val="tx1"/>
                </a:solidFill>
                <a:effectLst>
                  <a:outerShdw blurRad="38100" dist="38100" dir="2700000" algn="tl">
                    <a:srgbClr val="C0C0C0"/>
                  </a:outerShdw>
                </a:effectLst>
                <a:latin typeface="宋体" pitchFamily="2" charset="-122"/>
              </a:rPr>
              <a:t>共射极连接时的</a:t>
            </a:r>
            <a:r>
              <a:rPr lang="en-US" altLang="zh-CN" sz="2400" dirty="0" smtClean="0">
                <a:latin typeface="Times New Roman" pitchFamily="18" charset="0"/>
                <a:cs typeface="Times New Roman" pitchFamily="18" charset="0"/>
              </a:rPr>
              <a:t>I-V</a:t>
            </a:r>
            <a:r>
              <a:rPr lang="zh-CN" altLang="en-US" sz="2400" b="1" dirty="0" smtClean="0">
                <a:solidFill>
                  <a:schemeClr val="tx1"/>
                </a:solidFill>
                <a:effectLst>
                  <a:outerShdw blurRad="38100" dist="38100" dir="2700000" algn="tl">
                    <a:srgbClr val="C0C0C0"/>
                  </a:outerShdw>
                </a:effectLst>
                <a:latin typeface="宋体" pitchFamily="2" charset="-122"/>
              </a:rPr>
              <a:t>特性曲线</a:t>
            </a:r>
          </a:p>
        </p:txBody>
      </p:sp>
      <p:sp>
        <p:nvSpPr>
          <p:cNvPr id="15391" name="Line 3"/>
          <p:cNvSpPr>
            <a:spLocks noChangeShapeType="1"/>
          </p:cNvSpPr>
          <p:nvPr/>
        </p:nvSpPr>
        <p:spPr bwMode="auto">
          <a:xfrm rot="5400000">
            <a:off x="1395413" y="6507163"/>
            <a:ext cx="0" cy="114300"/>
          </a:xfrm>
          <a:prstGeom prst="line">
            <a:avLst/>
          </a:prstGeom>
          <a:noFill/>
          <a:ln w="38100">
            <a:solidFill>
              <a:schemeClr val="tx1"/>
            </a:solidFill>
            <a:round/>
            <a:headEnd type="none" w="sm" len="sm"/>
            <a:tailEnd type="none" w="med" len="lg"/>
          </a:ln>
        </p:spPr>
        <p:txBody>
          <a:bodyPr wrap="none" lIns="90000" tIns="46800" rIns="90000" bIns="46800" anchor="ctr">
            <a:spAutoFit/>
          </a:bodyPr>
          <a:lstStyle/>
          <a:p>
            <a:endParaRPr lang="zh-CN" altLang="en-US"/>
          </a:p>
        </p:txBody>
      </p:sp>
      <p:graphicFrame>
        <p:nvGraphicFramePr>
          <p:cNvPr id="350212" name="Object 4"/>
          <p:cNvGraphicFramePr>
            <a:graphicFrameLocks noChangeAspect="1"/>
          </p:cNvGraphicFramePr>
          <p:nvPr/>
        </p:nvGraphicFramePr>
        <p:xfrm>
          <a:off x="4333875" y="571500"/>
          <a:ext cx="1931988" cy="744538"/>
        </p:xfrm>
        <a:graphic>
          <a:graphicData uri="http://schemas.openxmlformats.org/presentationml/2006/ole">
            <p:oleObj spid="_x0000_s288798" name="Equation" r:id="rId4" imgW="20549880" imgH="5140800" progId="Equation.DSMT4">
              <p:embed/>
            </p:oleObj>
          </a:graphicData>
        </a:graphic>
      </p:graphicFrame>
      <p:sp>
        <p:nvSpPr>
          <p:cNvPr id="350213" name="Text Box 5"/>
          <p:cNvSpPr txBox="1">
            <a:spLocks noChangeArrowheads="1"/>
          </p:cNvSpPr>
          <p:nvPr/>
        </p:nvSpPr>
        <p:spPr bwMode="auto">
          <a:xfrm>
            <a:off x="365125" y="1166813"/>
            <a:ext cx="4754563" cy="461962"/>
          </a:xfrm>
          <a:prstGeom prst="rect">
            <a:avLst/>
          </a:prstGeom>
          <a:noFill/>
          <a:ln>
            <a:noFill/>
          </a:ln>
          <a:effectLst/>
          <a:extLst/>
        </p:spPr>
        <p:txBody>
          <a:bodyPr>
            <a:spAutoFit/>
          </a:bodyPr>
          <a:lstStyle/>
          <a:p>
            <a:pPr>
              <a:spcBef>
                <a:spcPct val="50000"/>
              </a:spcBef>
              <a:defRPr/>
            </a:pPr>
            <a:r>
              <a:rPr lang="zh-CN" altLang="en-US" sz="2400" dirty="0">
                <a:solidFill>
                  <a:srgbClr val="CC0000"/>
                </a:solidFill>
                <a:effectLst>
                  <a:outerShdw blurRad="38100" dist="38100" dir="2700000" algn="tl">
                    <a:srgbClr val="C0C0C0"/>
                  </a:outerShdw>
                </a:effectLst>
                <a:latin typeface="宋体" pitchFamily="2" charset="-122"/>
              </a:rPr>
              <a:t>特点</a:t>
            </a:r>
            <a:r>
              <a:rPr lang="en-US" altLang="zh-CN" sz="2400" dirty="0">
                <a:solidFill>
                  <a:srgbClr val="CC0000"/>
                </a:solidFill>
                <a:effectLst>
                  <a:outerShdw blurRad="38100" dist="38100" dir="2700000" algn="tl">
                    <a:srgbClr val="C0C0C0"/>
                  </a:outerShdw>
                </a:effectLst>
                <a:latin typeface="宋体" pitchFamily="2" charset="-122"/>
              </a:rPr>
              <a:t>:</a:t>
            </a:r>
            <a:r>
              <a:rPr lang="zh-CN" altLang="en-US" sz="2400" dirty="0">
                <a:solidFill>
                  <a:srgbClr val="CC0000"/>
                </a:solidFill>
                <a:effectLst>
                  <a:outerShdw blurRad="38100" dist="38100" dir="2700000" algn="tl">
                    <a:srgbClr val="C0C0C0"/>
                  </a:outerShdw>
                </a:effectLst>
                <a:latin typeface="宋体" pitchFamily="2" charset="-122"/>
              </a:rPr>
              <a:t>与二极管正向伏安特性相似</a:t>
            </a:r>
          </a:p>
        </p:txBody>
      </p:sp>
      <p:grpSp>
        <p:nvGrpSpPr>
          <p:cNvPr id="2" name="组合 5"/>
          <p:cNvGrpSpPr>
            <a:grpSpLocks/>
          </p:cNvGrpSpPr>
          <p:nvPr/>
        </p:nvGrpSpPr>
        <p:grpSpPr bwMode="auto">
          <a:xfrm>
            <a:off x="4214813" y="3309938"/>
            <a:ext cx="4621212" cy="2752725"/>
            <a:chOff x="4535487" y="4666929"/>
            <a:chExt cx="4621268" cy="2750926"/>
          </a:xfrm>
        </p:grpSpPr>
        <p:sp>
          <p:nvSpPr>
            <p:cNvPr id="15425" name="Rectangle 17"/>
            <p:cNvSpPr>
              <a:spLocks noChangeArrowheads="1"/>
            </p:cNvSpPr>
            <p:nvPr/>
          </p:nvSpPr>
          <p:spPr bwMode="auto">
            <a:xfrm>
              <a:off x="4535487" y="4666929"/>
              <a:ext cx="4608513" cy="2750926"/>
            </a:xfrm>
            <a:prstGeom prst="rect">
              <a:avLst/>
            </a:prstGeom>
            <a:noFill/>
            <a:ln w="19050">
              <a:noFill/>
              <a:miter lim="800000"/>
              <a:headEnd/>
              <a:tailEnd/>
            </a:ln>
          </p:spPr>
          <p:txBody>
            <a:bodyPr lIns="90000" tIns="46800" rIns="90000" bIns="46800" anchor="ctr">
              <a:spAutoFit/>
            </a:bodyPr>
            <a:lstStyle/>
            <a:p>
              <a:pPr>
                <a:lnSpc>
                  <a:spcPts val="3000"/>
                </a:lnSpc>
              </a:pPr>
              <a:r>
                <a:rPr lang="zh-CN" altLang="en-US" sz="2200"/>
                <a:t>当              时，集电结已经反偏，晶体管处于放大状态。由于各极电流主要受          控制，    的变化对      的影响不大。</a:t>
              </a:r>
              <a:endParaRPr lang="en-US" altLang="zh-CN" sz="2200"/>
            </a:p>
            <a:p>
              <a:pPr>
                <a:lnSpc>
                  <a:spcPts val="3000"/>
                </a:lnSpc>
              </a:pPr>
              <a:r>
                <a:rPr lang="zh-CN" altLang="en-US" sz="2200"/>
                <a:t>故            以后的输入特性曲线基本上是重合的。通常用一条输入特性曲线代表一簇曲线。</a:t>
              </a:r>
            </a:p>
          </p:txBody>
        </p:sp>
        <p:graphicFrame>
          <p:nvGraphicFramePr>
            <p:cNvPr id="15385" name="Object 14"/>
            <p:cNvGraphicFramePr>
              <a:graphicFrameLocks/>
            </p:cNvGraphicFramePr>
            <p:nvPr/>
          </p:nvGraphicFramePr>
          <p:xfrm>
            <a:off x="5130807" y="4746258"/>
            <a:ext cx="692150" cy="342900"/>
          </p:xfrm>
          <a:graphic>
            <a:graphicData uri="http://schemas.openxmlformats.org/presentationml/2006/ole">
              <p:oleObj spid="_x0000_s288799" name="Equation" r:id="rId5" imgW="508000" imgH="228600" progId="Equation.DSMT4">
                <p:embed/>
              </p:oleObj>
            </a:graphicData>
          </a:graphic>
        </p:graphicFrame>
        <p:graphicFrame>
          <p:nvGraphicFramePr>
            <p:cNvPr id="15386" name="对象 1"/>
            <p:cNvGraphicFramePr>
              <a:graphicFrameLocks/>
            </p:cNvGraphicFramePr>
            <p:nvPr/>
          </p:nvGraphicFramePr>
          <p:xfrm>
            <a:off x="7321583" y="5499821"/>
            <a:ext cx="311154" cy="342676"/>
          </p:xfrm>
          <a:graphic>
            <a:graphicData uri="http://schemas.openxmlformats.org/presentationml/2006/ole">
              <p:oleObj spid="_x0000_s288800" name="Equation" r:id="rId6" imgW="228600" imgH="228600" progId="Equation.DSMT4">
                <p:embed/>
              </p:oleObj>
            </a:graphicData>
          </a:graphic>
        </p:graphicFrame>
        <p:graphicFrame>
          <p:nvGraphicFramePr>
            <p:cNvPr id="15387" name="对象 2"/>
            <p:cNvGraphicFramePr>
              <a:graphicFrameLocks/>
            </p:cNvGraphicFramePr>
            <p:nvPr/>
          </p:nvGraphicFramePr>
          <p:xfrm>
            <a:off x="5932504" y="5460160"/>
            <a:ext cx="311154" cy="388683"/>
          </p:xfrm>
          <a:graphic>
            <a:graphicData uri="http://schemas.openxmlformats.org/presentationml/2006/ole">
              <p:oleObj spid="_x0000_s288801" name="Equation" r:id="rId7" imgW="228600" imgH="228600" progId="Equation.DSMT4">
                <p:embed/>
              </p:oleObj>
            </a:graphicData>
          </a:graphic>
        </p:graphicFrame>
        <p:graphicFrame>
          <p:nvGraphicFramePr>
            <p:cNvPr id="15388" name="对象 3"/>
            <p:cNvGraphicFramePr>
              <a:graphicFrameLocks noChangeAspect="1"/>
            </p:cNvGraphicFramePr>
            <p:nvPr/>
          </p:nvGraphicFramePr>
          <p:xfrm>
            <a:off x="8821792" y="5420556"/>
            <a:ext cx="334963" cy="544512"/>
          </p:xfrm>
          <a:graphic>
            <a:graphicData uri="http://schemas.openxmlformats.org/presentationml/2006/ole">
              <p:oleObj spid="_x0000_s288802" name="Equation" r:id="rId8" imgW="139700" imgH="228600" progId="Equation.DSMT4">
                <p:embed/>
              </p:oleObj>
            </a:graphicData>
          </a:graphic>
        </p:graphicFrame>
        <p:graphicFrame>
          <p:nvGraphicFramePr>
            <p:cNvPr id="15389" name="对象 4"/>
            <p:cNvGraphicFramePr>
              <a:graphicFrameLocks/>
            </p:cNvGraphicFramePr>
            <p:nvPr/>
          </p:nvGraphicFramePr>
          <p:xfrm>
            <a:off x="5059368" y="6267669"/>
            <a:ext cx="709621" cy="342676"/>
          </p:xfrm>
          <a:graphic>
            <a:graphicData uri="http://schemas.openxmlformats.org/presentationml/2006/ole">
              <p:oleObj spid="_x0000_s288803" name="Equation" r:id="rId9" imgW="520700" imgH="228600" progId="Equation.DSMT4">
                <p:embed/>
              </p:oleObj>
            </a:graphicData>
          </a:graphic>
        </p:graphicFrame>
      </p:grpSp>
      <p:sp>
        <p:nvSpPr>
          <p:cNvPr id="28" name="Rectangle 17"/>
          <p:cNvSpPr>
            <a:spLocks noChangeArrowheads="1"/>
          </p:cNvSpPr>
          <p:nvPr/>
        </p:nvSpPr>
        <p:spPr bwMode="auto">
          <a:xfrm>
            <a:off x="4214813" y="1563688"/>
            <a:ext cx="4427537" cy="1755775"/>
          </a:xfrm>
          <a:prstGeom prst="rect">
            <a:avLst/>
          </a:prstGeom>
          <a:noFill/>
          <a:ln w="9525">
            <a:noFill/>
            <a:miter lim="800000"/>
            <a:headEnd/>
            <a:tailEnd/>
          </a:ln>
        </p:spPr>
        <p:txBody>
          <a:bodyPr lIns="90000" tIns="46800" rIns="90000" bIns="46800" anchor="ctr">
            <a:spAutoFit/>
          </a:bodyPr>
          <a:lstStyle/>
          <a:p>
            <a:pPr>
              <a:lnSpc>
                <a:spcPct val="150000"/>
              </a:lnSpc>
            </a:pPr>
            <a:r>
              <a:rPr lang="zh-CN" altLang="en-US" sz="2200"/>
              <a:t> </a:t>
            </a:r>
            <a:r>
              <a:rPr lang="en-US" altLang="zh-CN" sz="2400"/>
              <a:t>v</a:t>
            </a:r>
            <a:r>
              <a:rPr lang="en-US" altLang="zh-CN" sz="2400" baseline="-25000"/>
              <a:t>CE</a:t>
            </a:r>
            <a:r>
              <a:rPr lang="zh-CN" altLang="en-US" sz="2400"/>
              <a:t>的变化引起基区有效宽度的变化，致使基区电流</a:t>
            </a:r>
            <a:r>
              <a:rPr lang="en-US" altLang="zh-CN" sz="2400" i="1"/>
              <a:t>i</a:t>
            </a:r>
            <a:r>
              <a:rPr lang="en-US" altLang="zh-CN" sz="2400" baseline="-25000"/>
              <a:t>B</a:t>
            </a:r>
            <a:r>
              <a:rPr lang="zh-CN" altLang="en-US" sz="2400"/>
              <a:t>变化的效应称为基区宽度调制效应。</a:t>
            </a:r>
            <a:endParaRPr lang="zh-CN" altLang="en-US" sz="2200"/>
          </a:p>
        </p:txBody>
      </p:sp>
      <p:grpSp>
        <p:nvGrpSpPr>
          <p:cNvPr id="3" name="Group 34"/>
          <p:cNvGrpSpPr>
            <a:grpSpLocks/>
          </p:cNvGrpSpPr>
          <p:nvPr/>
        </p:nvGrpSpPr>
        <p:grpSpPr bwMode="auto">
          <a:xfrm>
            <a:off x="484188" y="1563688"/>
            <a:ext cx="2917825" cy="2146300"/>
            <a:chOff x="3244" y="249"/>
            <a:chExt cx="1838" cy="1352"/>
          </a:xfrm>
        </p:grpSpPr>
        <p:sp>
          <p:nvSpPr>
            <p:cNvPr id="15410" name="Line 6"/>
            <p:cNvSpPr>
              <a:spLocks noChangeShapeType="1"/>
            </p:cNvSpPr>
            <p:nvPr/>
          </p:nvSpPr>
          <p:spPr bwMode="auto">
            <a:xfrm>
              <a:off x="4065" y="839"/>
              <a:ext cx="0" cy="359"/>
            </a:xfrm>
            <a:prstGeom prst="line">
              <a:avLst/>
            </a:prstGeom>
            <a:noFill/>
            <a:ln w="38100">
              <a:solidFill>
                <a:srgbClr val="FF0000"/>
              </a:solidFill>
              <a:round/>
              <a:headEnd/>
              <a:tailEnd/>
            </a:ln>
          </p:spPr>
          <p:txBody>
            <a:bodyPr/>
            <a:lstStyle/>
            <a:p>
              <a:endParaRPr lang="zh-CN" altLang="en-US"/>
            </a:p>
          </p:txBody>
        </p:sp>
        <p:sp>
          <p:nvSpPr>
            <p:cNvPr id="15411" name="Line 7"/>
            <p:cNvSpPr>
              <a:spLocks noChangeShapeType="1"/>
            </p:cNvSpPr>
            <p:nvPr/>
          </p:nvSpPr>
          <p:spPr bwMode="auto">
            <a:xfrm flipH="1">
              <a:off x="3566" y="1018"/>
              <a:ext cx="499" cy="0"/>
            </a:xfrm>
            <a:prstGeom prst="line">
              <a:avLst/>
            </a:prstGeom>
            <a:noFill/>
            <a:ln w="12700">
              <a:solidFill>
                <a:schemeClr val="tx1"/>
              </a:solidFill>
              <a:round/>
              <a:headEnd/>
              <a:tailEnd/>
            </a:ln>
          </p:spPr>
          <p:txBody>
            <a:bodyPr/>
            <a:lstStyle/>
            <a:p>
              <a:endParaRPr lang="zh-CN" altLang="en-US"/>
            </a:p>
          </p:txBody>
        </p:sp>
        <p:sp>
          <p:nvSpPr>
            <p:cNvPr id="15412" name="Oval 8"/>
            <p:cNvSpPr>
              <a:spLocks noChangeArrowheads="1"/>
            </p:cNvSpPr>
            <p:nvPr/>
          </p:nvSpPr>
          <p:spPr bwMode="auto">
            <a:xfrm>
              <a:off x="3494" y="983"/>
              <a:ext cx="97" cy="96"/>
            </a:xfrm>
            <a:prstGeom prst="ellipse">
              <a:avLst/>
            </a:prstGeom>
            <a:solidFill>
              <a:schemeClr val="bg1"/>
            </a:solidFill>
            <a:ln w="12700" algn="ctr">
              <a:solidFill>
                <a:schemeClr val="tx1"/>
              </a:solidFill>
              <a:round/>
              <a:headEnd/>
              <a:tailEnd/>
            </a:ln>
          </p:spPr>
          <p:txBody>
            <a:bodyPr wrap="none" anchor="ctr"/>
            <a:lstStyle/>
            <a:p>
              <a:endParaRPr lang="zh-CN" altLang="en-US"/>
            </a:p>
          </p:txBody>
        </p:sp>
        <p:sp>
          <p:nvSpPr>
            <p:cNvPr id="15413" name="Line 9"/>
            <p:cNvSpPr>
              <a:spLocks noChangeShapeType="1"/>
            </p:cNvSpPr>
            <p:nvPr/>
          </p:nvSpPr>
          <p:spPr bwMode="auto">
            <a:xfrm flipV="1">
              <a:off x="4065" y="864"/>
              <a:ext cx="218" cy="109"/>
            </a:xfrm>
            <a:prstGeom prst="line">
              <a:avLst/>
            </a:prstGeom>
            <a:noFill/>
            <a:ln w="12700">
              <a:solidFill>
                <a:srgbClr val="FF0000"/>
              </a:solidFill>
              <a:round/>
              <a:headEnd/>
              <a:tailEnd/>
            </a:ln>
          </p:spPr>
          <p:txBody>
            <a:bodyPr/>
            <a:lstStyle/>
            <a:p>
              <a:endParaRPr lang="zh-CN" altLang="en-US"/>
            </a:p>
          </p:txBody>
        </p:sp>
        <p:sp>
          <p:nvSpPr>
            <p:cNvPr id="15414" name="Line 10"/>
            <p:cNvSpPr>
              <a:spLocks noChangeShapeType="1"/>
            </p:cNvSpPr>
            <p:nvPr/>
          </p:nvSpPr>
          <p:spPr bwMode="auto">
            <a:xfrm flipV="1">
              <a:off x="4283" y="552"/>
              <a:ext cx="0" cy="323"/>
            </a:xfrm>
            <a:prstGeom prst="line">
              <a:avLst/>
            </a:prstGeom>
            <a:noFill/>
            <a:ln w="12700">
              <a:solidFill>
                <a:schemeClr val="tx1"/>
              </a:solidFill>
              <a:round/>
              <a:headEnd/>
              <a:tailEnd/>
            </a:ln>
          </p:spPr>
          <p:txBody>
            <a:bodyPr/>
            <a:lstStyle/>
            <a:p>
              <a:endParaRPr lang="zh-CN" altLang="en-US"/>
            </a:p>
          </p:txBody>
        </p:sp>
        <p:sp>
          <p:nvSpPr>
            <p:cNvPr id="15415" name="Oval 11"/>
            <p:cNvSpPr>
              <a:spLocks noChangeArrowheads="1"/>
            </p:cNvSpPr>
            <p:nvPr/>
          </p:nvSpPr>
          <p:spPr bwMode="auto">
            <a:xfrm>
              <a:off x="4755" y="505"/>
              <a:ext cx="97" cy="96"/>
            </a:xfrm>
            <a:prstGeom prst="ellipse">
              <a:avLst/>
            </a:prstGeom>
            <a:solidFill>
              <a:schemeClr val="bg1"/>
            </a:solidFill>
            <a:ln w="12700" algn="ctr">
              <a:solidFill>
                <a:schemeClr val="tx1"/>
              </a:solidFill>
              <a:round/>
              <a:headEnd/>
              <a:tailEnd/>
            </a:ln>
          </p:spPr>
          <p:txBody>
            <a:bodyPr wrap="none" anchor="ctr"/>
            <a:lstStyle/>
            <a:p>
              <a:endParaRPr lang="zh-CN" altLang="en-US"/>
            </a:p>
          </p:txBody>
        </p:sp>
        <p:sp>
          <p:nvSpPr>
            <p:cNvPr id="15416" name="Line 12"/>
            <p:cNvSpPr>
              <a:spLocks noChangeShapeType="1"/>
            </p:cNvSpPr>
            <p:nvPr/>
          </p:nvSpPr>
          <p:spPr bwMode="auto">
            <a:xfrm flipV="1">
              <a:off x="4280" y="1208"/>
              <a:ext cx="0" cy="324"/>
            </a:xfrm>
            <a:prstGeom prst="line">
              <a:avLst/>
            </a:prstGeom>
            <a:noFill/>
            <a:ln w="12700">
              <a:solidFill>
                <a:schemeClr val="tx1"/>
              </a:solidFill>
              <a:round/>
              <a:headEnd/>
              <a:tailEnd/>
            </a:ln>
          </p:spPr>
          <p:txBody>
            <a:bodyPr/>
            <a:lstStyle/>
            <a:p>
              <a:endParaRPr lang="zh-CN" altLang="en-US"/>
            </a:p>
          </p:txBody>
        </p:sp>
        <p:sp>
          <p:nvSpPr>
            <p:cNvPr id="15417" name="Oval 13"/>
            <p:cNvSpPr>
              <a:spLocks noChangeArrowheads="1"/>
            </p:cNvSpPr>
            <p:nvPr/>
          </p:nvSpPr>
          <p:spPr bwMode="auto">
            <a:xfrm>
              <a:off x="4233" y="1472"/>
              <a:ext cx="97" cy="96"/>
            </a:xfrm>
            <a:prstGeom prst="ellipse">
              <a:avLst/>
            </a:prstGeom>
            <a:solidFill>
              <a:schemeClr val="tx1"/>
            </a:solidFill>
            <a:ln w="12700" algn="ctr">
              <a:solidFill>
                <a:schemeClr val="tx1"/>
              </a:solidFill>
              <a:round/>
              <a:headEnd/>
              <a:tailEnd/>
            </a:ln>
          </p:spPr>
          <p:txBody>
            <a:bodyPr wrap="none" anchor="ctr"/>
            <a:lstStyle/>
            <a:p>
              <a:endParaRPr lang="zh-CN" altLang="en-US"/>
            </a:p>
          </p:txBody>
        </p:sp>
        <p:graphicFrame>
          <p:nvGraphicFramePr>
            <p:cNvPr id="15373" name="Object 14"/>
            <p:cNvGraphicFramePr>
              <a:graphicFrameLocks noChangeAspect="1"/>
            </p:cNvGraphicFramePr>
            <p:nvPr/>
          </p:nvGraphicFramePr>
          <p:xfrm>
            <a:off x="4302" y="756"/>
            <a:ext cx="135" cy="159"/>
          </p:xfrm>
          <a:graphic>
            <a:graphicData uri="http://schemas.openxmlformats.org/presentationml/2006/ole">
              <p:oleObj spid="_x0000_s288804" name="公式" r:id="rId10" imgW="114201" imgH="139579" progId="Equation.3">
                <p:embed/>
              </p:oleObj>
            </a:graphicData>
          </a:graphic>
        </p:graphicFrame>
        <p:graphicFrame>
          <p:nvGraphicFramePr>
            <p:cNvPr id="15374" name="Object 15"/>
            <p:cNvGraphicFramePr>
              <a:graphicFrameLocks noChangeAspect="1"/>
            </p:cNvGraphicFramePr>
            <p:nvPr/>
          </p:nvGraphicFramePr>
          <p:xfrm>
            <a:off x="3909" y="1042"/>
            <a:ext cx="139" cy="187"/>
          </p:xfrm>
          <a:graphic>
            <a:graphicData uri="http://schemas.openxmlformats.org/presentationml/2006/ole">
              <p:oleObj spid="_x0000_s288805" name="公式" r:id="rId11" imgW="126725" imgH="177415" progId="Equation.3">
                <p:embed/>
              </p:oleObj>
            </a:graphicData>
          </a:graphic>
        </p:graphicFrame>
        <p:graphicFrame>
          <p:nvGraphicFramePr>
            <p:cNvPr id="15375" name="Object 16"/>
            <p:cNvGraphicFramePr>
              <a:graphicFrameLocks noChangeAspect="1"/>
            </p:cNvGraphicFramePr>
            <p:nvPr/>
          </p:nvGraphicFramePr>
          <p:xfrm>
            <a:off x="4299" y="1220"/>
            <a:ext cx="130" cy="152"/>
          </p:xfrm>
          <a:graphic>
            <a:graphicData uri="http://schemas.openxmlformats.org/presentationml/2006/ole">
              <p:oleObj spid="_x0000_s288806" name="公式" r:id="rId12" imgW="114201" imgH="139579" progId="Equation.3">
                <p:embed/>
              </p:oleObj>
            </a:graphicData>
          </a:graphic>
        </p:graphicFrame>
        <p:sp>
          <p:nvSpPr>
            <p:cNvPr id="15418" name="Line 17"/>
            <p:cNvSpPr>
              <a:spLocks noChangeShapeType="1"/>
            </p:cNvSpPr>
            <p:nvPr/>
          </p:nvSpPr>
          <p:spPr bwMode="auto">
            <a:xfrm>
              <a:off x="4067" y="1097"/>
              <a:ext cx="216" cy="108"/>
            </a:xfrm>
            <a:prstGeom prst="line">
              <a:avLst/>
            </a:prstGeom>
            <a:noFill/>
            <a:ln w="12700">
              <a:solidFill>
                <a:srgbClr val="FF0000"/>
              </a:solidFill>
              <a:round/>
              <a:headEnd/>
              <a:tailEnd type="triangle" w="med" len="lg"/>
            </a:ln>
          </p:spPr>
          <p:txBody>
            <a:bodyPr/>
            <a:lstStyle/>
            <a:p>
              <a:endParaRPr lang="zh-CN" altLang="en-US"/>
            </a:p>
          </p:txBody>
        </p:sp>
        <p:sp>
          <p:nvSpPr>
            <p:cNvPr id="15419" name="Line 18"/>
            <p:cNvSpPr>
              <a:spLocks noChangeShapeType="1"/>
            </p:cNvSpPr>
            <p:nvPr/>
          </p:nvSpPr>
          <p:spPr bwMode="auto">
            <a:xfrm>
              <a:off x="3566" y="1527"/>
              <a:ext cx="1223" cy="0"/>
            </a:xfrm>
            <a:prstGeom prst="line">
              <a:avLst/>
            </a:prstGeom>
            <a:noFill/>
            <a:ln w="12700">
              <a:solidFill>
                <a:schemeClr val="tx1"/>
              </a:solidFill>
              <a:round/>
              <a:headEnd/>
              <a:tailEnd/>
            </a:ln>
          </p:spPr>
          <p:txBody>
            <a:bodyPr/>
            <a:lstStyle/>
            <a:p>
              <a:endParaRPr lang="zh-CN" altLang="en-US"/>
            </a:p>
          </p:txBody>
        </p:sp>
        <p:sp>
          <p:nvSpPr>
            <p:cNvPr id="15420" name="Line 19"/>
            <p:cNvSpPr>
              <a:spLocks noChangeShapeType="1"/>
            </p:cNvSpPr>
            <p:nvPr/>
          </p:nvSpPr>
          <p:spPr bwMode="auto">
            <a:xfrm>
              <a:off x="4283" y="557"/>
              <a:ext cx="471" cy="0"/>
            </a:xfrm>
            <a:prstGeom prst="line">
              <a:avLst/>
            </a:prstGeom>
            <a:noFill/>
            <a:ln w="12700">
              <a:solidFill>
                <a:schemeClr val="tx1"/>
              </a:solidFill>
              <a:round/>
              <a:headEnd/>
              <a:tailEnd/>
            </a:ln>
          </p:spPr>
          <p:txBody>
            <a:bodyPr/>
            <a:lstStyle/>
            <a:p>
              <a:endParaRPr lang="zh-CN" altLang="en-US"/>
            </a:p>
          </p:txBody>
        </p:sp>
        <p:sp>
          <p:nvSpPr>
            <p:cNvPr id="15421" name="Oval 20"/>
            <p:cNvSpPr>
              <a:spLocks noChangeArrowheads="1"/>
            </p:cNvSpPr>
            <p:nvPr/>
          </p:nvSpPr>
          <p:spPr bwMode="auto">
            <a:xfrm>
              <a:off x="3494" y="1468"/>
              <a:ext cx="97" cy="96"/>
            </a:xfrm>
            <a:prstGeom prst="ellipse">
              <a:avLst/>
            </a:prstGeom>
            <a:solidFill>
              <a:schemeClr val="bg1"/>
            </a:solidFill>
            <a:ln w="12700" algn="ctr">
              <a:solidFill>
                <a:schemeClr val="tx1"/>
              </a:solidFill>
              <a:round/>
              <a:headEnd/>
              <a:tailEnd/>
            </a:ln>
          </p:spPr>
          <p:txBody>
            <a:bodyPr wrap="none" anchor="ctr"/>
            <a:lstStyle/>
            <a:p>
              <a:endParaRPr lang="zh-CN" altLang="en-US"/>
            </a:p>
          </p:txBody>
        </p:sp>
        <p:sp>
          <p:nvSpPr>
            <p:cNvPr id="15422" name="Oval 21"/>
            <p:cNvSpPr>
              <a:spLocks noChangeArrowheads="1"/>
            </p:cNvSpPr>
            <p:nvPr/>
          </p:nvSpPr>
          <p:spPr bwMode="auto">
            <a:xfrm>
              <a:off x="4754" y="1492"/>
              <a:ext cx="97" cy="96"/>
            </a:xfrm>
            <a:prstGeom prst="ellipse">
              <a:avLst/>
            </a:prstGeom>
            <a:solidFill>
              <a:schemeClr val="bg1"/>
            </a:solidFill>
            <a:ln w="12700" algn="ctr">
              <a:solidFill>
                <a:schemeClr val="tx1"/>
              </a:solidFill>
              <a:round/>
              <a:headEnd/>
              <a:tailEnd/>
            </a:ln>
          </p:spPr>
          <p:txBody>
            <a:bodyPr wrap="none" anchor="ctr"/>
            <a:lstStyle/>
            <a:p>
              <a:endParaRPr lang="zh-CN" altLang="en-US"/>
            </a:p>
          </p:txBody>
        </p:sp>
        <p:graphicFrame>
          <p:nvGraphicFramePr>
            <p:cNvPr id="15376" name="Object 22"/>
            <p:cNvGraphicFramePr>
              <a:graphicFrameLocks noChangeAspect="1"/>
            </p:cNvGraphicFramePr>
            <p:nvPr/>
          </p:nvGraphicFramePr>
          <p:xfrm>
            <a:off x="4252" y="926"/>
            <a:ext cx="210" cy="218"/>
          </p:xfrm>
          <a:graphic>
            <a:graphicData uri="http://schemas.openxmlformats.org/presentationml/2006/ole">
              <p:oleObj spid="_x0000_s288807" name="公式" r:id="rId13" imgW="152268" imgH="164957" progId="Equation.3">
                <p:embed/>
              </p:oleObj>
            </a:graphicData>
          </a:graphic>
        </p:graphicFrame>
        <p:graphicFrame>
          <p:nvGraphicFramePr>
            <p:cNvPr id="15377" name="Object 23"/>
            <p:cNvGraphicFramePr>
              <a:graphicFrameLocks noChangeAspect="1"/>
            </p:cNvGraphicFramePr>
            <p:nvPr/>
          </p:nvGraphicFramePr>
          <p:xfrm>
            <a:off x="3318" y="977"/>
            <a:ext cx="153" cy="147"/>
          </p:xfrm>
          <a:graphic>
            <a:graphicData uri="http://schemas.openxmlformats.org/presentationml/2006/ole">
              <p:oleObj spid="_x0000_s288808" name="公式" r:id="rId14" imgW="139700" imgH="139700" progId="Equation.3">
                <p:embed/>
              </p:oleObj>
            </a:graphicData>
          </a:graphic>
        </p:graphicFrame>
        <p:graphicFrame>
          <p:nvGraphicFramePr>
            <p:cNvPr id="15378" name="Object 24"/>
            <p:cNvGraphicFramePr>
              <a:graphicFrameLocks noChangeAspect="1"/>
            </p:cNvGraphicFramePr>
            <p:nvPr/>
          </p:nvGraphicFramePr>
          <p:xfrm>
            <a:off x="3336" y="1469"/>
            <a:ext cx="153" cy="81"/>
          </p:xfrm>
          <a:graphic>
            <a:graphicData uri="http://schemas.openxmlformats.org/presentationml/2006/ole">
              <p:oleObj spid="_x0000_s288809" name="公式" r:id="rId15" imgW="139518" imgH="76101" progId="Equation.3">
                <p:embed/>
              </p:oleObj>
            </a:graphicData>
          </a:graphic>
        </p:graphicFrame>
        <p:graphicFrame>
          <p:nvGraphicFramePr>
            <p:cNvPr id="15379" name="Object 25"/>
            <p:cNvGraphicFramePr>
              <a:graphicFrameLocks noChangeAspect="1"/>
            </p:cNvGraphicFramePr>
            <p:nvPr/>
          </p:nvGraphicFramePr>
          <p:xfrm>
            <a:off x="3244" y="1119"/>
            <a:ext cx="313" cy="269"/>
          </p:xfrm>
          <a:graphic>
            <a:graphicData uri="http://schemas.openxmlformats.org/presentationml/2006/ole">
              <p:oleObj spid="_x0000_s288810" name="公式" r:id="rId16" imgW="241091" imgH="215713" progId="Equation.3">
                <p:embed/>
              </p:oleObj>
            </a:graphicData>
          </a:graphic>
        </p:graphicFrame>
        <p:sp>
          <p:nvSpPr>
            <p:cNvPr id="15423" name="Line 26"/>
            <p:cNvSpPr>
              <a:spLocks noChangeShapeType="1"/>
            </p:cNvSpPr>
            <p:nvPr/>
          </p:nvSpPr>
          <p:spPr bwMode="auto">
            <a:xfrm>
              <a:off x="3642" y="941"/>
              <a:ext cx="305" cy="0"/>
            </a:xfrm>
            <a:prstGeom prst="line">
              <a:avLst/>
            </a:prstGeom>
            <a:noFill/>
            <a:ln w="12700">
              <a:solidFill>
                <a:schemeClr val="tx1"/>
              </a:solidFill>
              <a:round/>
              <a:headEnd/>
              <a:tailEnd type="triangle" w="med" len="lg"/>
            </a:ln>
          </p:spPr>
          <p:txBody>
            <a:bodyPr/>
            <a:lstStyle/>
            <a:p>
              <a:endParaRPr lang="zh-CN" altLang="en-US"/>
            </a:p>
          </p:txBody>
        </p:sp>
        <p:graphicFrame>
          <p:nvGraphicFramePr>
            <p:cNvPr id="15380" name="Object 28"/>
            <p:cNvGraphicFramePr>
              <a:graphicFrameLocks noChangeAspect="1"/>
            </p:cNvGraphicFramePr>
            <p:nvPr/>
          </p:nvGraphicFramePr>
          <p:xfrm>
            <a:off x="3698" y="712"/>
            <a:ext cx="167" cy="227"/>
          </p:xfrm>
          <a:graphic>
            <a:graphicData uri="http://schemas.openxmlformats.org/presentationml/2006/ole">
              <p:oleObj spid="_x0000_s288811" name="公式" r:id="rId17" imgW="152268" imgH="215713" progId="Equation.3">
                <p:embed/>
              </p:oleObj>
            </a:graphicData>
          </a:graphic>
        </p:graphicFrame>
        <p:sp>
          <p:nvSpPr>
            <p:cNvPr id="15424" name="Line 29"/>
            <p:cNvSpPr>
              <a:spLocks noChangeShapeType="1"/>
            </p:cNvSpPr>
            <p:nvPr/>
          </p:nvSpPr>
          <p:spPr bwMode="auto">
            <a:xfrm>
              <a:off x="4404" y="484"/>
              <a:ext cx="305" cy="0"/>
            </a:xfrm>
            <a:prstGeom prst="line">
              <a:avLst/>
            </a:prstGeom>
            <a:noFill/>
            <a:ln w="12700">
              <a:solidFill>
                <a:schemeClr val="tx1"/>
              </a:solidFill>
              <a:round/>
              <a:headEnd type="triangle" w="med" len="lg"/>
              <a:tailEnd type="none" w="med" len="lg"/>
            </a:ln>
          </p:spPr>
          <p:txBody>
            <a:bodyPr/>
            <a:lstStyle/>
            <a:p>
              <a:endParaRPr lang="zh-CN" altLang="en-US"/>
            </a:p>
          </p:txBody>
        </p:sp>
        <p:graphicFrame>
          <p:nvGraphicFramePr>
            <p:cNvPr id="15381" name="Object 30"/>
            <p:cNvGraphicFramePr>
              <a:graphicFrameLocks noChangeAspect="1"/>
            </p:cNvGraphicFramePr>
            <p:nvPr/>
          </p:nvGraphicFramePr>
          <p:xfrm>
            <a:off x="4460" y="249"/>
            <a:ext cx="167" cy="240"/>
          </p:xfrm>
          <a:graphic>
            <a:graphicData uri="http://schemas.openxmlformats.org/presentationml/2006/ole">
              <p:oleObj spid="_x0000_s288812" name="公式" r:id="rId18" imgW="152334" imgH="228501" progId="Equation.3">
                <p:embed/>
              </p:oleObj>
            </a:graphicData>
          </a:graphic>
        </p:graphicFrame>
        <p:graphicFrame>
          <p:nvGraphicFramePr>
            <p:cNvPr id="15382" name="Object 31"/>
            <p:cNvGraphicFramePr>
              <a:graphicFrameLocks noChangeAspect="1"/>
            </p:cNvGraphicFramePr>
            <p:nvPr/>
          </p:nvGraphicFramePr>
          <p:xfrm>
            <a:off x="4861" y="484"/>
            <a:ext cx="153" cy="147"/>
          </p:xfrm>
          <a:graphic>
            <a:graphicData uri="http://schemas.openxmlformats.org/presentationml/2006/ole">
              <p:oleObj spid="_x0000_s288813" name="公式" r:id="rId19" imgW="139700" imgH="139700" progId="Equation.3">
                <p:embed/>
              </p:oleObj>
            </a:graphicData>
          </a:graphic>
        </p:graphicFrame>
        <p:graphicFrame>
          <p:nvGraphicFramePr>
            <p:cNvPr id="15383" name="Object 32"/>
            <p:cNvGraphicFramePr>
              <a:graphicFrameLocks noChangeAspect="1"/>
            </p:cNvGraphicFramePr>
            <p:nvPr/>
          </p:nvGraphicFramePr>
          <p:xfrm>
            <a:off x="4886" y="1520"/>
            <a:ext cx="153" cy="81"/>
          </p:xfrm>
          <a:graphic>
            <a:graphicData uri="http://schemas.openxmlformats.org/presentationml/2006/ole">
              <p:oleObj spid="_x0000_s288814" name="公式" r:id="rId20" imgW="139518" imgH="76101" progId="Equation.3">
                <p:embed/>
              </p:oleObj>
            </a:graphicData>
          </a:graphic>
        </p:graphicFrame>
        <p:graphicFrame>
          <p:nvGraphicFramePr>
            <p:cNvPr id="15384" name="Object 33"/>
            <p:cNvGraphicFramePr>
              <a:graphicFrameLocks noChangeAspect="1"/>
            </p:cNvGraphicFramePr>
            <p:nvPr/>
          </p:nvGraphicFramePr>
          <p:xfrm>
            <a:off x="4768" y="910"/>
            <a:ext cx="314" cy="285"/>
          </p:xfrm>
          <a:graphic>
            <a:graphicData uri="http://schemas.openxmlformats.org/presentationml/2006/ole">
              <p:oleObj spid="_x0000_s288815" name="公式" r:id="rId21" imgW="241300" imgH="228600" progId="Equation.3">
                <p:embed/>
              </p:oleObj>
            </a:graphicData>
          </a:graphic>
        </p:graphicFrame>
      </p:grpSp>
      <p:sp>
        <p:nvSpPr>
          <p:cNvPr id="15396" name="Text Box 37"/>
          <p:cNvSpPr txBox="1">
            <a:spLocks noChangeArrowheads="1"/>
          </p:cNvSpPr>
          <p:nvPr/>
        </p:nvSpPr>
        <p:spPr bwMode="auto">
          <a:xfrm>
            <a:off x="1555750" y="3743325"/>
            <a:ext cx="1249363" cy="396875"/>
          </a:xfrm>
          <a:prstGeom prst="rect">
            <a:avLst/>
          </a:prstGeom>
          <a:noFill/>
          <a:ln w="9525" algn="ctr">
            <a:noFill/>
            <a:miter lim="800000"/>
            <a:headEnd/>
            <a:tailEnd/>
          </a:ln>
        </p:spPr>
        <p:txBody>
          <a:bodyPr lIns="90000" tIns="46800" rIns="90000" bIns="46800">
            <a:spAutoFit/>
          </a:bodyPr>
          <a:lstStyle/>
          <a:p>
            <a:pPr>
              <a:spcBef>
                <a:spcPct val="50000"/>
              </a:spcBef>
            </a:pPr>
            <a:r>
              <a:rPr lang="zh-CN" altLang="en-US" sz="2000"/>
              <a:t>共发射极</a:t>
            </a:r>
          </a:p>
        </p:txBody>
      </p:sp>
      <p:grpSp>
        <p:nvGrpSpPr>
          <p:cNvPr id="4" name="Group 93"/>
          <p:cNvGrpSpPr>
            <a:grpSpLocks/>
          </p:cNvGrpSpPr>
          <p:nvPr/>
        </p:nvGrpSpPr>
        <p:grpSpPr bwMode="auto">
          <a:xfrm>
            <a:off x="206375" y="4262438"/>
            <a:ext cx="3235325" cy="2273300"/>
            <a:chOff x="1081" y="2044"/>
            <a:chExt cx="2038" cy="1432"/>
          </a:xfrm>
        </p:grpSpPr>
        <p:sp>
          <p:nvSpPr>
            <p:cNvPr id="15404" name="Line 40"/>
            <p:cNvSpPr>
              <a:spLocks noChangeShapeType="1"/>
            </p:cNvSpPr>
            <p:nvPr/>
          </p:nvSpPr>
          <p:spPr bwMode="auto">
            <a:xfrm flipV="1">
              <a:off x="1558" y="2099"/>
              <a:ext cx="0" cy="1153"/>
            </a:xfrm>
            <a:prstGeom prst="line">
              <a:avLst/>
            </a:prstGeom>
            <a:noFill/>
            <a:ln w="12700">
              <a:solidFill>
                <a:schemeClr val="tx1"/>
              </a:solidFill>
              <a:round/>
              <a:headEnd/>
              <a:tailEnd type="triangle" w="med" len="med"/>
            </a:ln>
          </p:spPr>
          <p:txBody>
            <a:bodyPr/>
            <a:lstStyle/>
            <a:p>
              <a:endParaRPr lang="zh-CN" altLang="en-US"/>
            </a:p>
          </p:txBody>
        </p:sp>
        <p:sp>
          <p:nvSpPr>
            <p:cNvPr id="15405" name="Line 41"/>
            <p:cNvSpPr>
              <a:spLocks noChangeShapeType="1"/>
            </p:cNvSpPr>
            <p:nvPr/>
          </p:nvSpPr>
          <p:spPr bwMode="auto">
            <a:xfrm>
              <a:off x="1559" y="3253"/>
              <a:ext cx="1346" cy="0"/>
            </a:xfrm>
            <a:prstGeom prst="line">
              <a:avLst/>
            </a:prstGeom>
            <a:noFill/>
            <a:ln w="12700">
              <a:solidFill>
                <a:schemeClr val="tx1"/>
              </a:solidFill>
              <a:round/>
              <a:headEnd/>
              <a:tailEnd type="triangle" w="med" len="med"/>
            </a:ln>
          </p:spPr>
          <p:txBody>
            <a:bodyPr/>
            <a:lstStyle/>
            <a:p>
              <a:endParaRPr lang="zh-CN" altLang="en-US"/>
            </a:p>
          </p:txBody>
        </p:sp>
        <p:graphicFrame>
          <p:nvGraphicFramePr>
            <p:cNvPr id="15366" name="Object 42"/>
            <p:cNvGraphicFramePr>
              <a:graphicFrameLocks noChangeAspect="1"/>
            </p:cNvGraphicFramePr>
            <p:nvPr/>
          </p:nvGraphicFramePr>
          <p:xfrm>
            <a:off x="1081" y="2044"/>
            <a:ext cx="434" cy="218"/>
          </p:xfrm>
          <a:graphic>
            <a:graphicData uri="http://schemas.openxmlformats.org/presentationml/2006/ole">
              <p:oleObj spid="_x0000_s288816" name="公式" r:id="rId22" imgW="457002" imgH="215806" progId="Equation.3">
                <p:embed/>
              </p:oleObj>
            </a:graphicData>
          </a:graphic>
        </p:graphicFrame>
        <p:graphicFrame>
          <p:nvGraphicFramePr>
            <p:cNvPr id="15367" name="Object 44"/>
            <p:cNvGraphicFramePr>
              <a:graphicFrameLocks noChangeAspect="1"/>
            </p:cNvGraphicFramePr>
            <p:nvPr/>
          </p:nvGraphicFramePr>
          <p:xfrm>
            <a:off x="1434" y="3227"/>
            <a:ext cx="150" cy="194"/>
          </p:xfrm>
          <a:graphic>
            <a:graphicData uri="http://schemas.openxmlformats.org/presentationml/2006/ole">
              <p:oleObj spid="_x0000_s288817" name="公式" r:id="rId23" imgW="126725" imgH="177415" progId="Equation.3">
                <p:embed/>
              </p:oleObj>
            </a:graphicData>
          </a:graphic>
        </p:graphicFrame>
        <p:graphicFrame>
          <p:nvGraphicFramePr>
            <p:cNvPr id="15368" name="Object 46"/>
            <p:cNvGraphicFramePr>
              <a:graphicFrameLocks noChangeAspect="1"/>
            </p:cNvGraphicFramePr>
            <p:nvPr/>
          </p:nvGraphicFramePr>
          <p:xfrm>
            <a:off x="2591" y="3253"/>
            <a:ext cx="528" cy="223"/>
          </p:xfrm>
          <a:graphic>
            <a:graphicData uri="http://schemas.openxmlformats.org/presentationml/2006/ole">
              <p:oleObj spid="_x0000_s288818" name="公式" r:id="rId24" imgW="469696" imgH="215806" progId="Equation.3">
                <p:embed/>
              </p:oleObj>
            </a:graphicData>
          </a:graphic>
        </p:graphicFrame>
        <p:sp>
          <p:nvSpPr>
            <p:cNvPr id="15406" name="Line 47"/>
            <p:cNvSpPr>
              <a:spLocks noChangeShapeType="1"/>
            </p:cNvSpPr>
            <p:nvPr/>
          </p:nvSpPr>
          <p:spPr bwMode="auto">
            <a:xfrm flipV="1">
              <a:off x="1762" y="3176"/>
              <a:ext cx="0" cy="77"/>
            </a:xfrm>
            <a:prstGeom prst="line">
              <a:avLst/>
            </a:prstGeom>
            <a:noFill/>
            <a:ln w="25400">
              <a:solidFill>
                <a:schemeClr val="tx1"/>
              </a:solidFill>
              <a:round/>
              <a:headEnd/>
              <a:tailEnd/>
            </a:ln>
          </p:spPr>
          <p:txBody>
            <a:bodyPr/>
            <a:lstStyle/>
            <a:p>
              <a:endParaRPr lang="zh-CN" altLang="en-US"/>
            </a:p>
          </p:txBody>
        </p:sp>
        <p:sp>
          <p:nvSpPr>
            <p:cNvPr id="15407" name="Line 48"/>
            <p:cNvSpPr>
              <a:spLocks noChangeShapeType="1"/>
            </p:cNvSpPr>
            <p:nvPr/>
          </p:nvSpPr>
          <p:spPr bwMode="auto">
            <a:xfrm flipV="1">
              <a:off x="1965" y="3177"/>
              <a:ext cx="0" cy="76"/>
            </a:xfrm>
            <a:prstGeom prst="line">
              <a:avLst/>
            </a:prstGeom>
            <a:noFill/>
            <a:ln w="25400">
              <a:solidFill>
                <a:schemeClr val="tx1"/>
              </a:solidFill>
              <a:round/>
              <a:headEnd/>
              <a:tailEnd/>
            </a:ln>
          </p:spPr>
          <p:txBody>
            <a:bodyPr/>
            <a:lstStyle/>
            <a:p>
              <a:endParaRPr lang="zh-CN" altLang="en-US"/>
            </a:p>
          </p:txBody>
        </p:sp>
        <p:graphicFrame>
          <p:nvGraphicFramePr>
            <p:cNvPr id="15369" name="Object 51"/>
            <p:cNvGraphicFramePr>
              <a:graphicFrameLocks noChangeAspect="1"/>
            </p:cNvGraphicFramePr>
            <p:nvPr/>
          </p:nvGraphicFramePr>
          <p:xfrm>
            <a:off x="1635" y="3276"/>
            <a:ext cx="229" cy="155"/>
          </p:xfrm>
          <a:graphic>
            <a:graphicData uri="http://schemas.openxmlformats.org/presentationml/2006/ole">
              <p:oleObj spid="_x0000_s288819" name="公式" r:id="rId25" imgW="241091" imgH="177646" progId="Equation.3">
                <p:embed/>
              </p:oleObj>
            </a:graphicData>
          </a:graphic>
        </p:graphicFrame>
        <p:graphicFrame>
          <p:nvGraphicFramePr>
            <p:cNvPr id="15370" name="Object 52"/>
            <p:cNvGraphicFramePr>
              <a:graphicFrameLocks noChangeAspect="1"/>
            </p:cNvGraphicFramePr>
            <p:nvPr/>
          </p:nvGraphicFramePr>
          <p:xfrm>
            <a:off x="1863" y="3278"/>
            <a:ext cx="221" cy="149"/>
          </p:xfrm>
          <a:graphic>
            <a:graphicData uri="http://schemas.openxmlformats.org/presentationml/2006/ole">
              <p:oleObj spid="_x0000_s288820" name="公式" r:id="rId26" imgW="241091" imgH="177646" progId="Equation.3">
                <p:embed/>
              </p:oleObj>
            </a:graphicData>
          </a:graphic>
        </p:graphicFrame>
        <p:sp>
          <p:nvSpPr>
            <p:cNvPr id="15408" name="Line 57"/>
            <p:cNvSpPr>
              <a:spLocks noChangeShapeType="1"/>
            </p:cNvSpPr>
            <p:nvPr/>
          </p:nvSpPr>
          <p:spPr bwMode="auto">
            <a:xfrm flipV="1">
              <a:off x="2168" y="3176"/>
              <a:ext cx="0" cy="77"/>
            </a:xfrm>
            <a:prstGeom prst="line">
              <a:avLst/>
            </a:prstGeom>
            <a:noFill/>
            <a:ln w="25400">
              <a:solidFill>
                <a:schemeClr val="tx1"/>
              </a:solidFill>
              <a:round/>
              <a:headEnd/>
              <a:tailEnd/>
            </a:ln>
          </p:spPr>
          <p:txBody>
            <a:bodyPr/>
            <a:lstStyle/>
            <a:p>
              <a:endParaRPr lang="zh-CN" altLang="en-US"/>
            </a:p>
          </p:txBody>
        </p:sp>
        <p:sp>
          <p:nvSpPr>
            <p:cNvPr id="15409" name="Line 58"/>
            <p:cNvSpPr>
              <a:spLocks noChangeShapeType="1"/>
            </p:cNvSpPr>
            <p:nvPr/>
          </p:nvSpPr>
          <p:spPr bwMode="auto">
            <a:xfrm flipV="1">
              <a:off x="2371" y="3177"/>
              <a:ext cx="0" cy="76"/>
            </a:xfrm>
            <a:prstGeom prst="line">
              <a:avLst/>
            </a:prstGeom>
            <a:noFill/>
            <a:ln w="25400">
              <a:solidFill>
                <a:schemeClr val="tx1"/>
              </a:solidFill>
              <a:round/>
              <a:headEnd/>
              <a:tailEnd/>
            </a:ln>
          </p:spPr>
          <p:txBody>
            <a:bodyPr/>
            <a:lstStyle/>
            <a:p>
              <a:endParaRPr lang="zh-CN" altLang="en-US"/>
            </a:p>
          </p:txBody>
        </p:sp>
        <p:graphicFrame>
          <p:nvGraphicFramePr>
            <p:cNvPr id="15371" name="Object 59"/>
            <p:cNvGraphicFramePr>
              <a:graphicFrameLocks noChangeAspect="1"/>
            </p:cNvGraphicFramePr>
            <p:nvPr/>
          </p:nvGraphicFramePr>
          <p:xfrm>
            <a:off x="2074" y="3278"/>
            <a:ext cx="221" cy="149"/>
          </p:xfrm>
          <a:graphic>
            <a:graphicData uri="http://schemas.openxmlformats.org/presentationml/2006/ole">
              <p:oleObj spid="_x0000_s288821" name="公式" r:id="rId27" imgW="241091" imgH="177646" progId="Equation.3">
                <p:embed/>
              </p:oleObj>
            </a:graphicData>
          </a:graphic>
        </p:graphicFrame>
        <p:graphicFrame>
          <p:nvGraphicFramePr>
            <p:cNvPr id="15372" name="Object 60"/>
            <p:cNvGraphicFramePr>
              <a:graphicFrameLocks noChangeAspect="1"/>
            </p:cNvGraphicFramePr>
            <p:nvPr/>
          </p:nvGraphicFramePr>
          <p:xfrm>
            <a:off x="2303" y="3278"/>
            <a:ext cx="221" cy="149"/>
          </p:xfrm>
          <a:graphic>
            <a:graphicData uri="http://schemas.openxmlformats.org/presentationml/2006/ole">
              <p:oleObj spid="_x0000_s288822" name="公式" r:id="rId28" imgW="241091" imgH="177646" progId="Equation.3">
                <p:embed/>
              </p:oleObj>
            </a:graphicData>
          </a:graphic>
        </p:graphicFrame>
      </p:grpSp>
      <p:sp>
        <p:nvSpPr>
          <p:cNvPr id="69" name="Freeform 79"/>
          <p:cNvSpPr>
            <a:spLocks/>
          </p:cNvSpPr>
          <p:nvPr/>
        </p:nvSpPr>
        <p:spPr bwMode="auto">
          <a:xfrm>
            <a:off x="1609725" y="4567238"/>
            <a:ext cx="444500" cy="1612900"/>
          </a:xfrm>
          <a:custGeom>
            <a:avLst/>
            <a:gdLst>
              <a:gd name="T0" fmla="*/ 0 w 279"/>
              <a:gd name="T1" fmla="*/ 2147483647 h 889"/>
              <a:gd name="T2" fmla="*/ 2147483647 w 279"/>
              <a:gd name="T3" fmla="*/ 2147483647 h 889"/>
              <a:gd name="T4" fmla="*/ 2147483647 w 279"/>
              <a:gd name="T5" fmla="*/ 0 h 889"/>
              <a:gd name="T6" fmla="*/ 0 60000 65536"/>
              <a:gd name="T7" fmla="*/ 0 60000 65536"/>
              <a:gd name="T8" fmla="*/ 0 60000 65536"/>
              <a:gd name="T9" fmla="*/ 0 w 279"/>
              <a:gd name="T10" fmla="*/ 0 h 889"/>
              <a:gd name="T11" fmla="*/ 279 w 279"/>
              <a:gd name="T12" fmla="*/ 889 h 889"/>
            </a:gdLst>
            <a:ahLst/>
            <a:cxnLst>
              <a:cxn ang="T6">
                <a:pos x="T0" y="T1"/>
              </a:cxn>
              <a:cxn ang="T7">
                <a:pos x="T2" y="T3"/>
              </a:cxn>
              <a:cxn ang="T8">
                <a:pos x="T4" y="T5"/>
              </a:cxn>
            </a:cxnLst>
            <a:rect l="T9" t="T10" r="T11" b="T12"/>
            <a:pathLst>
              <a:path w="279" h="889">
                <a:moveTo>
                  <a:pt x="0" y="889"/>
                </a:moveTo>
                <a:cubicBezTo>
                  <a:pt x="65" y="861"/>
                  <a:pt x="131" y="834"/>
                  <a:pt x="178" y="686"/>
                </a:cubicBezTo>
                <a:cubicBezTo>
                  <a:pt x="225" y="538"/>
                  <a:pt x="252" y="269"/>
                  <a:pt x="279" y="0"/>
                </a:cubicBezTo>
              </a:path>
            </a:pathLst>
          </a:custGeom>
          <a:noFill/>
          <a:ln w="38100">
            <a:solidFill>
              <a:srgbClr val="FF00FF"/>
            </a:solidFill>
            <a:round/>
            <a:headEnd/>
            <a:tailEnd/>
          </a:ln>
        </p:spPr>
        <p:txBody>
          <a:bodyPr/>
          <a:lstStyle/>
          <a:p>
            <a:endParaRPr lang="zh-CN" altLang="en-US"/>
          </a:p>
        </p:txBody>
      </p:sp>
      <p:sp>
        <p:nvSpPr>
          <p:cNvPr id="70" name="Freeform 90"/>
          <p:cNvSpPr>
            <a:spLocks/>
          </p:cNvSpPr>
          <p:nvPr/>
        </p:nvSpPr>
        <p:spPr bwMode="auto">
          <a:xfrm>
            <a:off x="1611313" y="4486275"/>
            <a:ext cx="885825" cy="1701800"/>
          </a:xfrm>
          <a:custGeom>
            <a:avLst/>
            <a:gdLst>
              <a:gd name="T0" fmla="*/ 0 w 431"/>
              <a:gd name="T1" fmla="*/ 2147483647 h 945"/>
              <a:gd name="T2" fmla="*/ 2147483647 w 431"/>
              <a:gd name="T3" fmla="*/ 2147483647 h 945"/>
              <a:gd name="T4" fmla="*/ 2147483647 w 431"/>
              <a:gd name="T5" fmla="*/ 0 h 945"/>
              <a:gd name="T6" fmla="*/ 0 60000 65536"/>
              <a:gd name="T7" fmla="*/ 0 60000 65536"/>
              <a:gd name="T8" fmla="*/ 0 60000 65536"/>
              <a:gd name="T9" fmla="*/ 0 w 431"/>
              <a:gd name="T10" fmla="*/ 0 h 945"/>
              <a:gd name="T11" fmla="*/ 431 w 431"/>
              <a:gd name="T12" fmla="*/ 945 h 945"/>
            </a:gdLst>
            <a:ahLst/>
            <a:cxnLst>
              <a:cxn ang="T6">
                <a:pos x="T0" y="T1"/>
              </a:cxn>
              <a:cxn ang="T7">
                <a:pos x="T2" y="T3"/>
              </a:cxn>
              <a:cxn ang="T8">
                <a:pos x="T4" y="T5"/>
              </a:cxn>
            </a:cxnLst>
            <a:rect l="T9" t="T10" r="T11" b="T12"/>
            <a:pathLst>
              <a:path w="431" h="945">
                <a:moveTo>
                  <a:pt x="0" y="940"/>
                </a:moveTo>
                <a:cubicBezTo>
                  <a:pt x="78" y="942"/>
                  <a:pt x="156" y="945"/>
                  <a:pt x="228" y="788"/>
                </a:cubicBezTo>
                <a:cubicBezTo>
                  <a:pt x="300" y="631"/>
                  <a:pt x="365" y="315"/>
                  <a:pt x="431" y="0"/>
                </a:cubicBezTo>
              </a:path>
            </a:pathLst>
          </a:custGeom>
          <a:noFill/>
          <a:ln w="38100">
            <a:solidFill>
              <a:srgbClr val="FF00FF"/>
            </a:solidFill>
            <a:round/>
            <a:headEnd/>
            <a:tailEnd/>
          </a:ln>
        </p:spPr>
        <p:txBody>
          <a:bodyPr/>
          <a:lstStyle/>
          <a:p>
            <a:endParaRPr lang="zh-CN" altLang="en-US"/>
          </a:p>
        </p:txBody>
      </p:sp>
      <p:sp>
        <p:nvSpPr>
          <p:cNvPr id="71" name="Freeform 92"/>
          <p:cNvSpPr>
            <a:spLocks/>
          </p:cNvSpPr>
          <p:nvPr/>
        </p:nvSpPr>
        <p:spPr bwMode="auto">
          <a:xfrm>
            <a:off x="1611313" y="4514850"/>
            <a:ext cx="765175" cy="1654175"/>
          </a:xfrm>
          <a:custGeom>
            <a:avLst/>
            <a:gdLst>
              <a:gd name="T0" fmla="*/ 0 w 355"/>
              <a:gd name="T1" fmla="*/ 2147483647 h 889"/>
              <a:gd name="T2" fmla="*/ 2147483647 w 355"/>
              <a:gd name="T3" fmla="*/ 2147483647 h 889"/>
              <a:gd name="T4" fmla="*/ 2147483647 w 355"/>
              <a:gd name="T5" fmla="*/ 0 h 889"/>
              <a:gd name="T6" fmla="*/ 0 60000 65536"/>
              <a:gd name="T7" fmla="*/ 0 60000 65536"/>
              <a:gd name="T8" fmla="*/ 0 60000 65536"/>
              <a:gd name="T9" fmla="*/ 0 w 355"/>
              <a:gd name="T10" fmla="*/ 0 h 889"/>
              <a:gd name="T11" fmla="*/ 355 w 355"/>
              <a:gd name="T12" fmla="*/ 889 h 889"/>
            </a:gdLst>
            <a:ahLst/>
            <a:cxnLst>
              <a:cxn ang="T6">
                <a:pos x="T0" y="T1"/>
              </a:cxn>
              <a:cxn ang="T7">
                <a:pos x="T2" y="T3"/>
              </a:cxn>
              <a:cxn ang="T8">
                <a:pos x="T4" y="T5"/>
              </a:cxn>
            </a:cxnLst>
            <a:rect l="T9" t="T10" r="T11" b="T12"/>
            <a:pathLst>
              <a:path w="355" h="889">
                <a:moveTo>
                  <a:pt x="0" y="889"/>
                </a:moveTo>
                <a:cubicBezTo>
                  <a:pt x="72" y="886"/>
                  <a:pt x="144" y="884"/>
                  <a:pt x="203" y="736"/>
                </a:cubicBezTo>
                <a:cubicBezTo>
                  <a:pt x="262" y="588"/>
                  <a:pt x="308" y="294"/>
                  <a:pt x="355" y="0"/>
                </a:cubicBezTo>
              </a:path>
            </a:pathLst>
          </a:custGeom>
          <a:noFill/>
          <a:ln w="38100">
            <a:solidFill>
              <a:srgbClr val="FF00FF"/>
            </a:solidFill>
            <a:round/>
            <a:headEnd/>
            <a:tailEnd/>
          </a:ln>
        </p:spPr>
        <p:txBody>
          <a:bodyPr/>
          <a:lstStyle/>
          <a:p>
            <a:endParaRPr lang="zh-CN" altLang="en-US"/>
          </a:p>
        </p:txBody>
      </p:sp>
      <p:graphicFrame>
        <p:nvGraphicFramePr>
          <p:cNvPr id="72" name="Object 121"/>
          <p:cNvGraphicFramePr>
            <a:graphicFrameLocks noChangeAspect="1"/>
          </p:cNvGraphicFramePr>
          <p:nvPr/>
        </p:nvGraphicFramePr>
        <p:xfrm>
          <a:off x="996950" y="4486275"/>
          <a:ext cx="992188" cy="355600"/>
        </p:xfrm>
        <a:graphic>
          <a:graphicData uri="http://schemas.openxmlformats.org/presentationml/2006/ole">
            <p:oleObj spid="_x0000_s288823" name="公式" r:id="rId29" imgW="609600" imgH="228600" progId="Equation.3">
              <p:embed/>
            </p:oleObj>
          </a:graphicData>
        </a:graphic>
      </p:graphicFrame>
      <p:sp>
        <p:nvSpPr>
          <p:cNvPr id="73" name="Line 123"/>
          <p:cNvSpPr>
            <a:spLocks noChangeShapeType="1"/>
          </p:cNvSpPr>
          <p:nvPr/>
        </p:nvSpPr>
        <p:spPr bwMode="auto">
          <a:xfrm flipV="1">
            <a:off x="2295525" y="4687888"/>
            <a:ext cx="604838" cy="122237"/>
          </a:xfrm>
          <a:prstGeom prst="line">
            <a:avLst/>
          </a:prstGeom>
          <a:noFill/>
          <a:ln w="12700">
            <a:solidFill>
              <a:srgbClr val="008000"/>
            </a:solidFill>
            <a:prstDash val="lgDash"/>
            <a:round/>
            <a:headEnd/>
            <a:tailEnd/>
          </a:ln>
        </p:spPr>
        <p:txBody>
          <a:bodyPr/>
          <a:lstStyle/>
          <a:p>
            <a:endParaRPr lang="zh-CN" altLang="en-US"/>
          </a:p>
        </p:txBody>
      </p:sp>
      <p:graphicFrame>
        <p:nvGraphicFramePr>
          <p:cNvPr id="74" name="Object 124"/>
          <p:cNvGraphicFramePr>
            <a:graphicFrameLocks noChangeAspect="1"/>
          </p:cNvGraphicFramePr>
          <p:nvPr/>
        </p:nvGraphicFramePr>
        <p:xfrm>
          <a:off x="2897188" y="4527550"/>
          <a:ext cx="971550" cy="355600"/>
        </p:xfrm>
        <a:graphic>
          <a:graphicData uri="http://schemas.openxmlformats.org/presentationml/2006/ole">
            <p:oleObj spid="_x0000_s288824" name="公式" r:id="rId30" imgW="596900" imgH="228600" progId="Equation.3">
              <p:embed/>
            </p:oleObj>
          </a:graphicData>
        </a:graphic>
      </p:graphicFrame>
      <p:sp>
        <p:nvSpPr>
          <p:cNvPr id="75" name="Line 125"/>
          <p:cNvSpPr>
            <a:spLocks noChangeShapeType="1"/>
          </p:cNvSpPr>
          <p:nvPr/>
        </p:nvSpPr>
        <p:spPr bwMode="auto">
          <a:xfrm flipV="1">
            <a:off x="2336800" y="5057775"/>
            <a:ext cx="604838" cy="122238"/>
          </a:xfrm>
          <a:prstGeom prst="line">
            <a:avLst/>
          </a:prstGeom>
          <a:noFill/>
          <a:ln w="12700">
            <a:solidFill>
              <a:srgbClr val="008000"/>
            </a:solidFill>
            <a:prstDash val="lgDash"/>
            <a:round/>
            <a:headEnd/>
            <a:tailEnd/>
          </a:ln>
        </p:spPr>
        <p:txBody>
          <a:bodyPr/>
          <a:lstStyle/>
          <a:p>
            <a:endParaRPr lang="zh-CN" altLang="en-US"/>
          </a:p>
        </p:txBody>
      </p:sp>
      <p:graphicFrame>
        <p:nvGraphicFramePr>
          <p:cNvPr id="76" name="Object 126"/>
          <p:cNvGraphicFramePr>
            <a:graphicFrameLocks noChangeAspect="1"/>
          </p:cNvGraphicFramePr>
          <p:nvPr/>
        </p:nvGraphicFramePr>
        <p:xfrm>
          <a:off x="2921000" y="4976813"/>
          <a:ext cx="1095375" cy="355600"/>
        </p:xfrm>
        <a:graphic>
          <a:graphicData uri="http://schemas.openxmlformats.org/presentationml/2006/ole">
            <p:oleObj spid="_x0000_s288825" name="Equation" r:id="rId31" imgW="672808" imgH="228501" progId="Equation.DSMT4">
              <p:embed/>
            </p:oleObj>
          </a:graphicData>
        </a:graphic>
      </p:graphicFrame>
      <p:sp>
        <p:nvSpPr>
          <p:cNvPr id="77" name="Rectangle 2"/>
          <p:cNvSpPr txBox="1">
            <a:spLocks noChangeArrowheads="1"/>
          </p:cNvSpPr>
          <p:nvPr/>
        </p:nvSpPr>
        <p:spPr bwMode="auto">
          <a:xfrm>
            <a:off x="325438" y="690563"/>
            <a:ext cx="4960937" cy="457200"/>
          </a:xfrm>
          <a:prstGeom prst="rect">
            <a:avLst/>
          </a:prstGeom>
          <a:noFill/>
          <a:ln w="9525">
            <a:noFill/>
            <a:miter lim="800000"/>
            <a:headEnd/>
            <a:tailEnd/>
          </a:ln>
        </p:spPr>
        <p:txBody>
          <a:bodyPr anchor="ctr"/>
          <a:lstStyle/>
          <a:p>
            <a:pPr>
              <a:defRPr/>
            </a:pPr>
            <a:r>
              <a:rPr lang="zh-CN" altLang="en-US" sz="2400" kern="0" dirty="0">
                <a:effectLst>
                  <a:outerShdw blurRad="38100" dist="38100" dir="2700000" algn="tl">
                    <a:srgbClr val="C0C0C0"/>
                  </a:outerShdw>
                </a:effectLst>
                <a:latin typeface="宋体" pitchFamily="2" charset="-122"/>
                <a:ea typeface="+mj-ea"/>
                <a:cs typeface="+mj-cs"/>
              </a:rPr>
              <a:t>（</a:t>
            </a:r>
            <a:r>
              <a:rPr lang="en-US" altLang="zh-CN" sz="2400" kern="0" dirty="0">
                <a:effectLst>
                  <a:outerShdw blurRad="38100" dist="38100" dir="2700000" algn="tl">
                    <a:srgbClr val="C0C0C0"/>
                  </a:outerShdw>
                </a:effectLst>
                <a:latin typeface="宋体" pitchFamily="2" charset="-122"/>
                <a:ea typeface="+mj-ea"/>
                <a:cs typeface="+mj-cs"/>
              </a:rPr>
              <a:t>1</a:t>
            </a:r>
            <a:r>
              <a:rPr lang="zh-CN" altLang="en-US" sz="2400" kern="0" dirty="0">
                <a:effectLst>
                  <a:outerShdw blurRad="38100" dist="38100" dir="2700000" algn="tl">
                    <a:srgbClr val="C0C0C0"/>
                  </a:outerShdw>
                </a:effectLst>
                <a:latin typeface="宋体" pitchFamily="2" charset="-122"/>
                <a:ea typeface="+mj-ea"/>
                <a:cs typeface="+mj-cs"/>
              </a:rPr>
              <a:t>）输入特性曲线</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nodeType="clickEffect">
                                  <p:stCondLst>
                                    <p:cond delay="0"/>
                                  </p:stCondLst>
                                  <p:childTnLst>
                                    <p:set>
                                      <p:cBhvr>
                                        <p:cTn id="10" dur="1" fill="hold">
                                          <p:stCondLst>
                                            <p:cond delay="0"/>
                                          </p:stCondLst>
                                        </p:cTn>
                                        <p:tgtEl>
                                          <p:spTgt spid="350212"/>
                                        </p:tgtEl>
                                        <p:attrNameLst>
                                          <p:attrName>style.visibility</p:attrName>
                                        </p:attrNameLst>
                                      </p:cBhvr>
                                      <p:to>
                                        <p:strVal val="visible"/>
                                      </p:to>
                                    </p:set>
                                    <p:animEffect transition="in" filter="wipe(left)">
                                      <p:cBhvr>
                                        <p:cTn id="11" dur="500"/>
                                        <p:tgtEl>
                                          <p:spTgt spid="350212"/>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3" presetClass="entr" presetSubtype="10" fill="hold" grpId="0" nodeType="clickEffect">
                                  <p:stCondLst>
                                    <p:cond delay="0"/>
                                  </p:stCondLst>
                                  <p:childTnLst>
                                    <p:set>
                                      <p:cBhvr>
                                        <p:cTn id="15" dur="1" fill="hold">
                                          <p:stCondLst>
                                            <p:cond delay="0"/>
                                          </p:stCondLst>
                                        </p:cTn>
                                        <p:tgtEl>
                                          <p:spTgt spid="350213"/>
                                        </p:tgtEl>
                                        <p:attrNameLst>
                                          <p:attrName>style.visibility</p:attrName>
                                        </p:attrNameLst>
                                      </p:cBhvr>
                                      <p:to>
                                        <p:strVal val="visible"/>
                                      </p:to>
                                    </p:set>
                                    <p:animEffect transition="in" filter="blinds(horizontal)">
                                      <p:cBhvr>
                                        <p:cTn id="16" dur="500"/>
                                        <p:tgtEl>
                                          <p:spTgt spid="350213"/>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3" presetClass="entr" presetSubtype="10"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blinds(horizontal)">
                                      <p:cBhvr>
                                        <p:cTn id="21" dur="500"/>
                                        <p:tgtEl>
                                          <p:spTgt spid="4"/>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grpId="0" nodeType="clickEffect">
                                  <p:stCondLst>
                                    <p:cond delay="0"/>
                                  </p:stCondLst>
                                  <p:childTnLst>
                                    <p:set>
                                      <p:cBhvr>
                                        <p:cTn id="25" dur="1" fill="hold">
                                          <p:stCondLst>
                                            <p:cond delay="0"/>
                                          </p:stCondLst>
                                        </p:cTn>
                                        <p:tgtEl>
                                          <p:spTgt spid="69"/>
                                        </p:tgtEl>
                                        <p:attrNameLst>
                                          <p:attrName>style.visibility</p:attrName>
                                        </p:attrNameLst>
                                      </p:cBhvr>
                                      <p:to>
                                        <p:strVal val="visible"/>
                                      </p:to>
                                    </p:set>
                                    <p:animEffect transition="in" filter="blinds(horizontal)">
                                      <p:cBhvr>
                                        <p:cTn id="26" dur="500"/>
                                        <p:tgtEl>
                                          <p:spTgt spid="69"/>
                                        </p:tgtEl>
                                      </p:cBhvr>
                                    </p:animEffect>
                                  </p:childTnLst>
                                </p:cTn>
                              </p:par>
                              <p:par>
                                <p:cTn id="27" presetID="3" presetClass="entr" presetSubtype="10" fill="hold" nodeType="withEffect">
                                  <p:stCondLst>
                                    <p:cond delay="0"/>
                                  </p:stCondLst>
                                  <p:childTnLst>
                                    <p:set>
                                      <p:cBhvr>
                                        <p:cTn id="28" dur="1" fill="hold">
                                          <p:stCondLst>
                                            <p:cond delay="0"/>
                                          </p:stCondLst>
                                        </p:cTn>
                                        <p:tgtEl>
                                          <p:spTgt spid="72"/>
                                        </p:tgtEl>
                                        <p:attrNameLst>
                                          <p:attrName>style.visibility</p:attrName>
                                        </p:attrNameLst>
                                      </p:cBhvr>
                                      <p:to>
                                        <p:strVal val="visible"/>
                                      </p:to>
                                    </p:set>
                                    <p:animEffect transition="in" filter="blinds(horizontal)">
                                      <p:cBhvr>
                                        <p:cTn id="29" dur="500"/>
                                        <p:tgtEl>
                                          <p:spTgt spid="72"/>
                                        </p:tgtEl>
                                      </p:cBhvr>
                                    </p:animEffec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28"/>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grpId="0" nodeType="clickEffect">
                                  <p:stCondLst>
                                    <p:cond delay="0"/>
                                  </p:stCondLst>
                                  <p:childTnLst>
                                    <p:set>
                                      <p:cBhvr>
                                        <p:cTn id="37" dur="1" fill="hold">
                                          <p:stCondLst>
                                            <p:cond delay="0"/>
                                          </p:stCondLst>
                                        </p:cTn>
                                        <p:tgtEl>
                                          <p:spTgt spid="71"/>
                                        </p:tgtEl>
                                        <p:attrNameLst>
                                          <p:attrName>style.visibility</p:attrName>
                                        </p:attrNameLst>
                                      </p:cBhvr>
                                      <p:to>
                                        <p:strVal val="visible"/>
                                      </p:to>
                                    </p:set>
                                    <p:animEffect transition="in" filter="blinds(horizontal)">
                                      <p:cBhvr>
                                        <p:cTn id="38" dur="500"/>
                                        <p:tgtEl>
                                          <p:spTgt spid="71"/>
                                        </p:tgtEl>
                                      </p:cBhvr>
                                    </p:animEffect>
                                  </p:childTnLst>
                                </p:cTn>
                              </p:par>
                              <p:par>
                                <p:cTn id="39" presetID="3" presetClass="entr" presetSubtype="10" fill="hold" grpId="0" nodeType="withEffect">
                                  <p:stCondLst>
                                    <p:cond delay="0"/>
                                  </p:stCondLst>
                                  <p:childTnLst>
                                    <p:set>
                                      <p:cBhvr>
                                        <p:cTn id="40" dur="1" fill="hold">
                                          <p:stCondLst>
                                            <p:cond delay="0"/>
                                          </p:stCondLst>
                                        </p:cTn>
                                        <p:tgtEl>
                                          <p:spTgt spid="73"/>
                                        </p:tgtEl>
                                        <p:attrNameLst>
                                          <p:attrName>style.visibility</p:attrName>
                                        </p:attrNameLst>
                                      </p:cBhvr>
                                      <p:to>
                                        <p:strVal val="visible"/>
                                      </p:to>
                                    </p:set>
                                    <p:animEffect transition="in" filter="blinds(horizontal)">
                                      <p:cBhvr>
                                        <p:cTn id="41" dur="500"/>
                                        <p:tgtEl>
                                          <p:spTgt spid="73"/>
                                        </p:tgtEl>
                                      </p:cBhvr>
                                    </p:animEffect>
                                  </p:childTnLst>
                                </p:cTn>
                              </p:par>
                              <p:par>
                                <p:cTn id="42" presetID="3" presetClass="entr" presetSubtype="10" fill="hold" nodeType="withEffect">
                                  <p:stCondLst>
                                    <p:cond delay="0"/>
                                  </p:stCondLst>
                                  <p:childTnLst>
                                    <p:set>
                                      <p:cBhvr>
                                        <p:cTn id="43" dur="1" fill="hold">
                                          <p:stCondLst>
                                            <p:cond delay="0"/>
                                          </p:stCondLst>
                                        </p:cTn>
                                        <p:tgtEl>
                                          <p:spTgt spid="74"/>
                                        </p:tgtEl>
                                        <p:attrNameLst>
                                          <p:attrName>style.visibility</p:attrName>
                                        </p:attrNameLst>
                                      </p:cBhvr>
                                      <p:to>
                                        <p:strVal val="visible"/>
                                      </p:to>
                                    </p:set>
                                    <p:animEffect transition="in" filter="blinds(horizontal)">
                                      <p:cBhvr>
                                        <p:cTn id="44" dur="500"/>
                                        <p:tgtEl>
                                          <p:spTgt spid="74"/>
                                        </p:tgtEl>
                                      </p:cBhvr>
                                    </p:animEffect>
                                  </p:childTnLst>
                                </p:cTn>
                              </p:par>
                            </p:childTnLst>
                          </p:cTn>
                        </p:par>
                      </p:childTnLst>
                    </p:cTn>
                  </p:par>
                  <p:par>
                    <p:cTn id="45" fill="hold">
                      <p:stCondLst>
                        <p:cond delay="indefinite"/>
                      </p:stCondLst>
                      <p:childTnLst>
                        <p:par>
                          <p:cTn id="46" fill="hold">
                            <p:stCondLst>
                              <p:cond delay="0"/>
                            </p:stCondLst>
                            <p:childTnLst>
                              <p:par>
                                <p:cTn id="47" presetID="3" presetClass="entr" presetSubtype="10" fill="hold" grpId="0" nodeType="clickEffect">
                                  <p:stCondLst>
                                    <p:cond delay="0"/>
                                  </p:stCondLst>
                                  <p:childTnLst>
                                    <p:set>
                                      <p:cBhvr>
                                        <p:cTn id="48" dur="1" fill="hold">
                                          <p:stCondLst>
                                            <p:cond delay="0"/>
                                          </p:stCondLst>
                                        </p:cTn>
                                        <p:tgtEl>
                                          <p:spTgt spid="70"/>
                                        </p:tgtEl>
                                        <p:attrNameLst>
                                          <p:attrName>style.visibility</p:attrName>
                                        </p:attrNameLst>
                                      </p:cBhvr>
                                      <p:to>
                                        <p:strVal val="visible"/>
                                      </p:to>
                                    </p:set>
                                    <p:animEffect transition="in" filter="blinds(horizontal)">
                                      <p:cBhvr>
                                        <p:cTn id="49" dur="500"/>
                                        <p:tgtEl>
                                          <p:spTgt spid="70"/>
                                        </p:tgtEl>
                                      </p:cBhvr>
                                    </p:animEffect>
                                  </p:childTnLst>
                                </p:cTn>
                              </p:par>
                              <p:par>
                                <p:cTn id="50" presetID="3" presetClass="entr" presetSubtype="10" fill="hold" grpId="0" nodeType="with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blinds(horizontal)">
                                      <p:cBhvr>
                                        <p:cTn id="52" dur="500"/>
                                        <p:tgtEl>
                                          <p:spTgt spid="75"/>
                                        </p:tgtEl>
                                      </p:cBhvr>
                                    </p:animEffect>
                                  </p:childTnLst>
                                </p:cTn>
                              </p:par>
                              <p:par>
                                <p:cTn id="53" presetID="3" presetClass="entr" presetSubtype="10" fill="hold" nodeType="withEffect">
                                  <p:stCondLst>
                                    <p:cond delay="0"/>
                                  </p:stCondLst>
                                  <p:childTnLst>
                                    <p:set>
                                      <p:cBhvr>
                                        <p:cTn id="54" dur="1" fill="hold">
                                          <p:stCondLst>
                                            <p:cond delay="0"/>
                                          </p:stCondLst>
                                        </p:cTn>
                                        <p:tgtEl>
                                          <p:spTgt spid="76"/>
                                        </p:tgtEl>
                                        <p:attrNameLst>
                                          <p:attrName>style.visibility</p:attrName>
                                        </p:attrNameLst>
                                      </p:cBhvr>
                                      <p:to>
                                        <p:strVal val="visible"/>
                                      </p:to>
                                    </p:set>
                                    <p:animEffect transition="in" filter="blinds(horizontal)">
                                      <p:cBhvr>
                                        <p:cTn id="55" dur="500"/>
                                        <p:tgtEl>
                                          <p:spTgt spid="76"/>
                                        </p:tgtEl>
                                      </p:cBhvr>
                                    </p:animEffec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nodeType="clickEffect">
                                  <p:stCondLst>
                                    <p:cond delay="0"/>
                                  </p:stCondLst>
                                  <p:childTnLst>
                                    <p:set>
                                      <p:cBhvr>
                                        <p:cTn id="59"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0213" grpId="0" autoUpdateAnimBg="0"/>
      <p:bldP spid="28" grpId="0"/>
      <p:bldP spid="69" grpId="0" animBg="1"/>
      <p:bldP spid="70" grpId="0" animBg="1"/>
      <p:bldP spid="71" grpId="0" animBg="1"/>
      <p:bldP spid="73" grpId="0" animBg="1"/>
      <p:bldP spid="75" grpId="0" animBg="1"/>
      <p:bldP spid="77"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16" name="日期占位符 1"/>
          <p:cNvSpPr>
            <a:spLocks noGrp="1"/>
          </p:cNvSpPr>
          <p:nvPr>
            <p:ph type="dt" sz="quarter" idx="10"/>
          </p:nvPr>
        </p:nvSpPr>
        <p:spPr>
          <a:noFill/>
        </p:spPr>
        <p:txBody>
          <a:bodyPr/>
          <a:lstStyle/>
          <a:p>
            <a:fld id="{2D91A3C5-7055-4334-A335-C556C8CF5F1F}" type="datetime1">
              <a:rPr lang="zh-CN" altLang="en-US" smtClean="0">
                <a:latin typeface="Arial" pitchFamily="34" charset="0"/>
              </a:rPr>
              <a:pPr/>
              <a:t>2019-10-9</a:t>
            </a:fld>
            <a:endParaRPr lang="en-US" altLang="zh-CN" smtClean="0">
              <a:latin typeface="Arial" pitchFamily="34" charset="0"/>
            </a:endParaRPr>
          </a:p>
        </p:txBody>
      </p:sp>
      <p:sp>
        <p:nvSpPr>
          <p:cNvPr id="16417" name="页脚占位符 2"/>
          <p:cNvSpPr>
            <a:spLocks noGrp="1"/>
          </p:cNvSpPr>
          <p:nvPr>
            <p:ph type="ftr" sz="quarter" idx="11"/>
          </p:nvPr>
        </p:nvSpPr>
        <p:spPr>
          <a:noFill/>
        </p:spPr>
        <p:txBody>
          <a:bodyPr/>
          <a:lstStyle/>
          <a:p>
            <a:r>
              <a:rPr lang="en-US" altLang="zh-CN" smtClean="0">
                <a:latin typeface="Arial" pitchFamily="34" charset="0"/>
              </a:rPr>
              <a:t>电工电子教研室</a:t>
            </a:r>
          </a:p>
        </p:txBody>
      </p:sp>
      <p:sp>
        <p:nvSpPr>
          <p:cNvPr id="16418" name="灯片编号占位符 3"/>
          <p:cNvSpPr>
            <a:spLocks noGrp="1"/>
          </p:cNvSpPr>
          <p:nvPr>
            <p:ph type="sldNum" sz="quarter" idx="12"/>
          </p:nvPr>
        </p:nvSpPr>
        <p:spPr>
          <a:noFill/>
        </p:spPr>
        <p:txBody>
          <a:bodyPr/>
          <a:lstStyle/>
          <a:p>
            <a:fld id="{479BFDF8-421B-4C13-8457-DE89B5C693BF}" type="slidenum">
              <a:rPr lang="en-US" altLang="zh-CN" smtClean="0">
                <a:latin typeface="Arial" pitchFamily="34" charset="0"/>
              </a:rPr>
              <a:pPr/>
              <a:t>24</a:t>
            </a:fld>
            <a:endParaRPr lang="en-US" altLang="zh-CN" smtClean="0">
              <a:latin typeface="Arial" pitchFamily="34" charset="0"/>
            </a:endParaRPr>
          </a:p>
        </p:txBody>
      </p:sp>
      <p:sp>
        <p:nvSpPr>
          <p:cNvPr id="233507" name="Text Box 35"/>
          <p:cNvSpPr txBox="1">
            <a:spLocks noChangeArrowheads="1"/>
          </p:cNvSpPr>
          <p:nvPr/>
        </p:nvSpPr>
        <p:spPr bwMode="auto">
          <a:xfrm>
            <a:off x="6834188" y="2714625"/>
            <a:ext cx="1249362" cy="396875"/>
          </a:xfrm>
          <a:prstGeom prst="rect">
            <a:avLst/>
          </a:prstGeom>
          <a:noFill/>
          <a:ln w="9525" algn="ctr">
            <a:noFill/>
            <a:miter lim="800000"/>
            <a:headEnd/>
            <a:tailEnd/>
          </a:ln>
        </p:spPr>
        <p:txBody>
          <a:bodyPr lIns="90000" tIns="46800" rIns="90000" bIns="46800">
            <a:spAutoFit/>
          </a:bodyPr>
          <a:lstStyle/>
          <a:p>
            <a:pPr>
              <a:spcBef>
                <a:spcPct val="50000"/>
              </a:spcBef>
            </a:pPr>
            <a:r>
              <a:rPr lang="zh-CN" altLang="en-US" sz="2000"/>
              <a:t>共发射极</a:t>
            </a:r>
          </a:p>
        </p:txBody>
      </p:sp>
      <p:sp>
        <p:nvSpPr>
          <p:cNvPr id="233546" name="Text Box 74"/>
          <p:cNvSpPr txBox="1">
            <a:spLocks noChangeArrowheads="1"/>
          </p:cNvSpPr>
          <p:nvPr/>
        </p:nvSpPr>
        <p:spPr bwMode="auto">
          <a:xfrm>
            <a:off x="1873250" y="5730875"/>
            <a:ext cx="4556125" cy="366713"/>
          </a:xfrm>
          <a:prstGeom prst="rect">
            <a:avLst/>
          </a:prstGeom>
          <a:noFill/>
          <a:ln w="9525" algn="ctr">
            <a:noFill/>
            <a:miter lim="800000"/>
            <a:headEnd/>
            <a:tailEnd/>
          </a:ln>
        </p:spPr>
        <p:txBody>
          <a:bodyPr lIns="90000" tIns="46800" rIns="90000" bIns="46800">
            <a:spAutoFit/>
          </a:bodyPr>
          <a:lstStyle/>
          <a:p>
            <a:pPr>
              <a:spcBef>
                <a:spcPct val="50000"/>
              </a:spcBef>
            </a:pPr>
            <a:r>
              <a:rPr lang="en-US" altLang="zh-CN"/>
              <a:t>NPN</a:t>
            </a:r>
            <a:r>
              <a:rPr lang="zh-CN" altLang="en-US"/>
              <a:t>型硅</a:t>
            </a:r>
            <a:r>
              <a:rPr lang="en-US" altLang="zh-CN"/>
              <a:t>BJT</a:t>
            </a:r>
            <a:r>
              <a:rPr lang="zh-CN" altLang="en-US"/>
              <a:t>共射极连接时的输出特性曲线</a:t>
            </a:r>
          </a:p>
        </p:txBody>
      </p:sp>
      <p:sp>
        <p:nvSpPr>
          <p:cNvPr id="233557" name="Line 85"/>
          <p:cNvSpPr>
            <a:spLocks noChangeShapeType="1"/>
          </p:cNvSpPr>
          <p:nvPr/>
        </p:nvSpPr>
        <p:spPr bwMode="auto">
          <a:xfrm flipV="1">
            <a:off x="5338763" y="5035550"/>
            <a:ext cx="280987" cy="219075"/>
          </a:xfrm>
          <a:prstGeom prst="line">
            <a:avLst/>
          </a:prstGeom>
          <a:noFill/>
          <a:ln w="12700">
            <a:solidFill>
              <a:schemeClr val="tx1"/>
            </a:solidFill>
            <a:round/>
            <a:headEnd/>
            <a:tailEnd type="triangle" w="med" len="med"/>
          </a:ln>
        </p:spPr>
        <p:txBody>
          <a:bodyPr/>
          <a:lstStyle/>
          <a:p>
            <a:endParaRPr lang="zh-CN" altLang="en-US"/>
          </a:p>
        </p:txBody>
      </p:sp>
      <p:sp>
        <p:nvSpPr>
          <p:cNvPr id="233558" name="Text Box 86"/>
          <p:cNvSpPr txBox="1">
            <a:spLocks noChangeArrowheads="1"/>
          </p:cNvSpPr>
          <p:nvPr/>
        </p:nvSpPr>
        <p:spPr bwMode="auto">
          <a:xfrm>
            <a:off x="5702300" y="4729163"/>
            <a:ext cx="966788" cy="396875"/>
          </a:xfrm>
          <a:prstGeom prst="rect">
            <a:avLst/>
          </a:prstGeom>
          <a:noFill/>
          <a:ln w="9525" algn="ctr">
            <a:noFill/>
            <a:miter lim="800000"/>
            <a:headEnd/>
            <a:tailEnd/>
          </a:ln>
        </p:spPr>
        <p:txBody>
          <a:bodyPr lIns="90000" tIns="46800" rIns="90000" bIns="46800">
            <a:spAutoFit/>
          </a:bodyPr>
          <a:lstStyle/>
          <a:p>
            <a:pPr>
              <a:spcBef>
                <a:spcPct val="50000"/>
              </a:spcBef>
            </a:pPr>
            <a:r>
              <a:rPr lang="zh-CN" altLang="en-US" sz="2000">
                <a:solidFill>
                  <a:srgbClr val="0066FF"/>
                </a:solidFill>
              </a:rPr>
              <a:t>截止区</a:t>
            </a:r>
          </a:p>
        </p:txBody>
      </p:sp>
      <p:grpSp>
        <p:nvGrpSpPr>
          <p:cNvPr id="2" name="Group 168"/>
          <p:cNvGrpSpPr>
            <a:grpSpLocks/>
          </p:cNvGrpSpPr>
          <p:nvPr/>
        </p:nvGrpSpPr>
        <p:grpSpPr bwMode="auto">
          <a:xfrm>
            <a:off x="1860550" y="2614613"/>
            <a:ext cx="4295775" cy="3125787"/>
            <a:chOff x="1172" y="1869"/>
            <a:chExt cx="2706" cy="1969"/>
          </a:xfrm>
        </p:grpSpPr>
        <p:sp>
          <p:nvSpPr>
            <p:cNvPr id="16459" name="Line 38"/>
            <p:cNvSpPr>
              <a:spLocks noChangeShapeType="1"/>
            </p:cNvSpPr>
            <p:nvPr/>
          </p:nvSpPr>
          <p:spPr bwMode="auto">
            <a:xfrm flipV="1">
              <a:off x="1677" y="1918"/>
              <a:ext cx="0" cy="1662"/>
            </a:xfrm>
            <a:prstGeom prst="line">
              <a:avLst/>
            </a:prstGeom>
            <a:noFill/>
            <a:ln w="12700">
              <a:solidFill>
                <a:schemeClr val="tx1"/>
              </a:solidFill>
              <a:round/>
              <a:headEnd/>
              <a:tailEnd type="triangle" w="med" len="med"/>
            </a:ln>
          </p:spPr>
          <p:txBody>
            <a:bodyPr/>
            <a:lstStyle/>
            <a:p>
              <a:endParaRPr lang="zh-CN" altLang="en-US"/>
            </a:p>
          </p:txBody>
        </p:sp>
        <p:sp>
          <p:nvSpPr>
            <p:cNvPr id="16460" name="Line 39"/>
            <p:cNvSpPr>
              <a:spLocks noChangeShapeType="1"/>
            </p:cNvSpPr>
            <p:nvPr/>
          </p:nvSpPr>
          <p:spPr bwMode="auto">
            <a:xfrm>
              <a:off x="1678" y="3581"/>
              <a:ext cx="1840" cy="0"/>
            </a:xfrm>
            <a:prstGeom prst="line">
              <a:avLst/>
            </a:prstGeom>
            <a:noFill/>
            <a:ln w="12700">
              <a:solidFill>
                <a:schemeClr val="tx1"/>
              </a:solidFill>
              <a:round/>
              <a:headEnd/>
              <a:tailEnd type="triangle" w="med" len="med"/>
            </a:ln>
          </p:spPr>
          <p:txBody>
            <a:bodyPr/>
            <a:lstStyle/>
            <a:p>
              <a:endParaRPr lang="zh-CN" altLang="en-US"/>
            </a:p>
          </p:txBody>
        </p:sp>
        <p:graphicFrame>
          <p:nvGraphicFramePr>
            <p:cNvPr id="16405" name="Object 40"/>
            <p:cNvGraphicFramePr>
              <a:graphicFrameLocks noChangeAspect="1"/>
            </p:cNvGraphicFramePr>
            <p:nvPr/>
          </p:nvGraphicFramePr>
          <p:xfrm>
            <a:off x="1172" y="1869"/>
            <a:ext cx="476" cy="240"/>
          </p:xfrm>
          <a:graphic>
            <a:graphicData uri="http://schemas.openxmlformats.org/presentationml/2006/ole">
              <p:oleObj spid="_x0000_s289824" name="公式" r:id="rId4" imgW="508000" imgH="228600" progId="Equation.3">
                <p:embed/>
              </p:oleObj>
            </a:graphicData>
          </a:graphic>
        </p:graphicFrame>
        <p:graphicFrame>
          <p:nvGraphicFramePr>
            <p:cNvPr id="16406" name="Object 41"/>
            <p:cNvGraphicFramePr>
              <a:graphicFrameLocks noChangeAspect="1"/>
            </p:cNvGraphicFramePr>
            <p:nvPr/>
          </p:nvGraphicFramePr>
          <p:xfrm>
            <a:off x="1513" y="3120"/>
            <a:ext cx="147" cy="208"/>
          </p:xfrm>
          <a:graphic>
            <a:graphicData uri="http://schemas.openxmlformats.org/presentationml/2006/ole">
              <p:oleObj spid="_x0000_s289825" name="公式" r:id="rId5" imgW="114151" imgH="164885" progId="Equation.3">
                <p:embed/>
              </p:oleObj>
            </a:graphicData>
          </a:graphic>
        </p:graphicFrame>
        <p:graphicFrame>
          <p:nvGraphicFramePr>
            <p:cNvPr id="16407" name="Object 42"/>
            <p:cNvGraphicFramePr>
              <a:graphicFrameLocks noChangeAspect="1"/>
            </p:cNvGraphicFramePr>
            <p:nvPr/>
          </p:nvGraphicFramePr>
          <p:xfrm>
            <a:off x="1507" y="3544"/>
            <a:ext cx="205" cy="280"/>
          </p:xfrm>
          <a:graphic>
            <a:graphicData uri="http://schemas.openxmlformats.org/presentationml/2006/ole">
              <p:oleObj spid="_x0000_s289826" name="公式" r:id="rId6" imgW="126725" imgH="177415" progId="Equation.3">
                <p:embed/>
              </p:oleObj>
            </a:graphicData>
          </a:graphic>
        </p:graphicFrame>
        <p:graphicFrame>
          <p:nvGraphicFramePr>
            <p:cNvPr id="16408" name="Object 43"/>
            <p:cNvGraphicFramePr>
              <a:graphicFrameLocks noChangeAspect="1"/>
            </p:cNvGraphicFramePr>
            <p:nvPr/>
          </p:nvGraphicFramePr>
          <p:xfrm>
            <a:off x="1500" y="2461"/>
            <a:ext cx="159" cy="215"/>
          </p:xfrm>
          <a:graphic>
            <a:graphicData uri="http://schemas.openxmlformats.org/presentationml/2006/ole">
              <p:oleObj spid="_x0000_s289827" name="公式" r:id="rId7" imgW="126725" imgH="177415" progId="Equation.3">
                <p:embed/>
              </p:oleObj>
            </a:graphicData>
          </a:graphic>
        </p:graphicFrame>
        <p:graphicFrame>
          <p:nvGraphicFramePr>
            <p:cNvPr id="16409" name="Object 44"/>
            <p:cNvGraphicFramePr>
              <a:graphicFrameLocks noChangeAspect="1"/>
            </p:cNvGraphicFramePr>
            <p:nvPr/>
          </p:nvGraphicFramePr>
          <p:xfrm>
            <a:off x="3418" y="3582"/>
            <a:ext cx="460" cy="238"/>
          </p:xfrm>
          <a:graphic>
            <a:graphicData uri="http://schemas.openxmlformats.org/presentationml/2006/ole">
              <p:oleObj spid="_x0000_s289828" name="公式" r:id="rId8" imgW="469900" imgH="228600" progId="Equation.3">
                <p:embed/>
              </p:oleObj>
            </a:graphicData>
          </a:graphic>
        </p:graphicFrame>
        <p:sp>
          <p:nvSpPr>
            <p:cNvPr id="16461" name="Line 45"/>
            <p:cNvSpPr>
              <a:spLocks noChangeShapeType="1"/>
            </p:cNvSpPr>
            <p:nvPr/>
          </p:nvSpPr>
          <p:spPr bwMode="auto">
            <a:xfrm flipV="1">
              <a:off x="2042" y="3506"/>
              <a:ext cx="0" cy="75"/>
            </a:xfrm>
            <a:prstGeom prst="line">
              <a:avLst/>
            </a:prstGeom>
            <a:noFill/>
            <a:ln w="25400">
              <a:solidFill>
                <a:schemeClr val="tx1"/>
              </a:solidFill>
              <a:round/>
              <a:headEnd/>
              <a:tailEnd/>
            </a:ln>
          </p:spPr>
          <p:txBody>
            <a:bodyPr/>
            <a:lstStyle/>
            <a:p>
              <a:endParaRPr lang="zh-CN" altLang="en-US"/>
            </a:p>
          </p:txBody>
        </p:sp>
        <p:sp>
          <p:nvSpPr>
            <p:cNvPr id="16462" name="Line 47"/>
            <p:cNvSpPr>
              <a:spLocks noChangeShapeType="1"/>
            </p:cNvSpPr>
            <p:nvPr/>
          </p:nvSpPr>
          <p:spPr bwMode="auto">
            <a:xfrm rot="5400000" flipV="1">
              <a:off x="1731" y="3177"/>
              <a:ext cx="0" cy="105"/>
            </a:xfrm>
            <a:prstGeom prst="line">
              <a:avLst/>
            </a:prstGeom>
            <a:noFill/>
            <a:ln w="25400">
              <a:solidFill>
                <a:schemeClr val="tx1"/>
              </a:solidFill>
              <a:round/>
              <a:headEnd/>
              <a:tailEnd/>
            </a:ln>
          </p:spPr>
          <p:txBody>
            <a:bodyPr/>
            <a:lstStyle/>
            <a:p>
              <a:endParaRPr lang="zh-CN" altLang="en-US"/>
            </a:p>
          </p:txBody>
        </p:sp>
        <p:sp>
          <p:nvSpPr>
            <p:cNvPr id="16463" name="Line 48"/>
            <p:cNvSpPr>
              <a:spLocks noChangeShapeType="1"/>
            </p:cNvSpPr>
            <p:nvPr/>
          </p:nvSpPr>
          <p:spPr bwMode="auto">
            <a:xfrm rot="5400000" flipV="1">
              <a:off x="1731" y="2518"/>
              <a:ext cx="0" cy="105"/>
            </a:xfrm>
            <a:prstGeom prst="line">
              <a:avLst/>
            </a:prstGeom>
            <a:noFill/>
            <a:ln w="25400">
              <a:solidFill>
                <a:schemeClr val="tx1"/>
              </a:solidFill>
              <a:round/>
              <a:headEnd/>
              <a:tailEnd/>
            </a:ln>
          </p:spPr>
          <p:txBody>
            <a:bodyPr/>
            <a:lstStyle/>
            <a:p>
              <a:endParaRPr lang="zh-CN" altLang="en-US"/>
            </a:p>
          </p:txBody>
        </p:sp>
        <p:graphicFrame>
          <p:nvGraphicFramePr>
            <p:cNvPr id="16410" name="Object 49"/>
            <p:cNvGraphicFramePr>
              <a:graphicFrameLocks noChangeAspect="1"/>
            </p:cNvGraphicFramePr>
            <p:nvPr/>
          </p:nvGraphicFramePr>
          <p:xfrm>
            <a:off x="1946" y="3615"/>
            <a:ext cx="165" cy="223"/>
          </p:xfrm>
          <a:graphic>
            <a:graphicData uri="http://schemas.openxmlformats.org/presentationml/2006/ole">
              <p:oleObj spid="_x0000_s289829" name="公式" r:id="rId9" imgW="126725" imgH="177415" progId="Equation.3">
                <p:embed/>
              </p:oleObj>
            </a:graphicData>
          </a:graphic>
        </p:graphicFrame>
        <p:graphicFrame>
          <p:nvGraphicFramePr>
            <p:cNvPr id="16411" name="Object 50"/>
            <p:cNvGraphicFramePr>
              <a:graphicFrameLocks noChangeAspect="1"/>
            </p:cNvGraphicFramePr>
            <p:nvPr/>
          </p:nvGraphicFramePr>
          <p:xfrm>
            <a:off x="2333" y="3617"/>
            <a:ext cx="160" cy="215"/>
          </p:xfrm>
          <a:graphic>
            <a:graphicData uri="http://schemas.openxmlformats.org/presentationml/2006/ole">
              <p:oleObj spid="_x0000_s289830" name="公式" r:id="rId10" imgW="126725" imgH="177415" progId="Equation.3">
                <p:embed/>
              </p:oleObj>
            </a:graphicData>
          </a:graphic>
        </p:graphicFrame>
        <p:graphicFrame>
          <p:nvGraphicFramePr>
            <p:cNvPr id="16412" name="Object 51"/>
            <p:cNvGraphicFramePr>
              <a:graphicFrameLocks noChangeAspect="1"/>
            </p:cNvGraphicFramePr>
            <p:nvPr/>
          </p:nvGraphicFramePr>
          <p:xfrm>
            <a:off x="1493" y="2754"/>
            <a:ext cx="166" cy="208"/>
          </p:xfrm>
          <a:graphic>
            <a:graphicData uri="http://schemas.openxmlformats.org/presentationml/2006/ole">
              <p:oleObj spid="_x0000_s289831" name="公式" r:id="rId11" imgW="126780" imgH="164814" progId="Equation.3">
                <p:embed/>
              </p:oleObj>
            </a:graphicData>
          </a:graphic>
        </p:graphicFrame>
        <p:sp>
          <p:nvSpPr>
            <p:cNvPr id="16464" name="Line 52"/>
            <p:cNvSpPr>
              <a:spLocks noChangeShapeType="1"/>
            </p:cNvSpPr>
            <p:nvPr/>
          </p:nvSpPr>
          <p:spPr bwMode="auto">
            <a:xfrm rot="5400000" flipV="1">
              <a:off x="1731" y="2848"/>
              <a:ext cx="0" cy="105"/>
            </a:xfrm>
            <a:prstGeom prst="line">
              <a:avLst/>
            </a:prstGeom>
            <a:noFill/>
            <a:ln w="25400">
              <a:solidFill>
                <a:schemeClr val="tx1"/>
              </a:solidFill>
              <a:round/>
              <a:headEnd/>
              <a:tailEnd/>
            </a:ln>
          </p:spPr>
          <p:txBody>
            <a:bodyPr/>
            <a:lstStyle/>
            <a:p>
              <a:endParaRPr lang="zh-CN" altLang="en-US"/>
            </a:p>
          </p:txBody>
        </p:sp>
        <p:graphicFrame>
          <p:nvGraphicFramePr>
            <p:cNvPr id="16413" name="Object 53"/>
            <p:cNvGraphicFramePr>
              <a:graphicFrameLocks noChangeAspect="1"/>
            </p:cNvGraphicFramePr>
            <p:nvPr/>
          </p:nvGraphicFramePr>
          <p:xfrm>
            <a:off x="1493" y="2131"/>
            <a:ext cx="166" cy="208"/>
          </p:xfrm>
          <a:graphic>
            <a:graphicData uri="http://schemas.openxmlformats.org/presentationml/2006/ole">
              <p:oleObj spid="_x0000_s289832" name="公式" r:id="rId12" imgW="126780" imgH="164814" progId="Equation.3">
                <p:embed/>
              </p:oleObj>
            </a:graphicData>
          </a:graphic>
        </p:graphicFrame>
        <p:sp>
          <p:nvSpPr>
            <p:cNvPr id="16465" name="Line 54"/>
            <p:cNvSpPr>
              <a:spLocks noChangeShapeType="1"/>
            </p:cNvSpPr>
            <p:nvPr/>
          </p:nvSpPr>
          <p:spPr bwMode="auto">
            <a:xfrm rot="5400000" flipV="1">
              <a:off x="1731" y="2188"/>
              <a:ext cx="0" cy="105"/>
            </a:xfrm>
            <a:prstGeom prst="line">
              <a:avLst/>
            </a:prstGeom>
            <a:noFill/>
            <a:ln w="25400">
              <a:solidFill>
                <a:schemeClr val="tx1"/>
              </a:solidFill>
              <a:round/>
              <a:headEnd/>
              <a:tailEnd/>
            </a:ln>
          </p:spPr>
          <p:txBody>
            <a:bodyPr/>
            <a:lstStyle/>
            <a:p>
              <a:endParaRPr lang="zh-CN" altLang="en-US"/>
            </a:p>
          </p:txBody>
        </p:sp>
        <p:graphicFrame>
          <p:nvGraphicFramePr>
            <p:cNvPr id="16414" name="Object 57"/>
            <p:cNvGraphicFramePr>
              <a:graphicFrameLocks noChangeAspect="1"/>
            </p:cNvGraphicFramePr>
            <p:nvPr/>
          </p:nvGraphicFramePr>
          <p:xfrm>
            <a:off x="2750" y="3617"/>
            <a:ext cx="160" cy="215"/>
          </p:xfrm>
          <a:graphic>
            <a:graphicData uri="http://schemas.openxmlformats.org/presentationml/2006/ole">
              <p:oleObj spid="_x0000_s289833" name="公式" r:id="rId13" imgW="126725" imgH="177415" progId="Equation.3">
                <p:embed/>
              </p:oleObj>
            </a:graphicData>
          </a:graphic>
        </p:graphicFrame>
        <p:graphicFrame>
          <p:nvGraphicFramePr>
            <p:cNvPr id="16415" name="Object 58"/>
            <p:cNvGraphicFramePr>
              <a:graphicFrameLocks noChangeAspect="1"/>
            </p:cNvGraphicFramePr>
            <p:nvPr/>
          </p:nvGraphicFramePr>
          <p:xfrm>
            <a:off x="3083" y="3625"/>
            <a:ext cx="240" cy="199"/>
          </p:xfrm>
          <a:graphic>
            <a:graphicData uri="http://schemas.openxmlformats.org/presentationml/2006/ole">
              <p:oleObj spid="_x0000_s289834" name="公式" r:id="rId14" imgW="190335" imgH="164957" progId="Equation.3">
                <p:embed/>
              </p:oleObj>
            </a:graphicData>
          </a:graphic>
        </p:graphicFrame>
        <p:sp>
          <p:nvSpPr>
            <p:cNvPr id="16466" name="Line 106"/>
            <p:cNvSpPr>
              <a:spLocks noChangeShapeType="1"/>
            </p:cNvSpPr>
            <p:nvPr/>
          </p:nvSpPr>
          <p:spPr bwMode="auto">
            <a:xfrm flipV="1">
              <a:off x="2423" y="3507"/>
              <a:ext cx="0" cy="75"/>
            </a:xfrm>
            <a:prstGeom prst="line">
              <a:avLst/>
            </a:prstGeom>
            <a:noFill/>
            <a:ln w="25400">
              <a:solidFill>
                <a:schemeClr val="tx1"/>
              </a:solidFill>
              <a:round/>
              <a:headEnd/>
              <a:tailEnd/>
            </a:ln>
          </p:spPr>
          <p:txBody>
            <a:bodyPr/>
            <a:lstStyle/>
            <a:p>
              <a:endParaRPr lang="zh-CN" altLang="en-US"/>
            </a:p>
          </p:txBody>
        </p:sp>
        <p:sp>
          <p:nvSpPr>
            <p:cNvPr id="16467" name="Line 107"/>
            <p:cNvSpPr>
              <a:spLocks noChangeShapeType="1"/>
            </p:cNvSpPr>
            <p:nvPr/>
          </p:nvSpPr>
          <p:spPr bwMode="auto">
            <a:xfrm flipV="1">
              <a:off x="2804" y="3507"/>
              <a:ext cx="0" cy="75"/>
            </a:xfrm>
            <a:prstGeom prst="line">
              <a:avLst/>
            </a:prstGeom>
            <a:noFill/>
            <a:ln w="25400">
              <a:solidFill>
                <a:schemeClr val="tx1"/>
              </a:solidFill>
              <a:round/>
              <a:headEnd/>
              <a:tailEnd/>
            </a:ln>
          </p:spPr>
          <p:txBody>
            <a:bodyPr/>
            <a:lstStyle/>
            <a:p>
              <a:endParaRPr lang="zh-CN" altLang="en-US"/>
            </a:p>
          </p:txBody>
        </p:sp>
        <p:sp>
          <p:nvSpPr>
            <p:cNvPr id="16468" name="Line 108"/>
            <p:cNvSpPr>
              <a:spLocks noChangeShapeType="1"/>
            </p:cNvSpPr>
            <p:nvPr/>
          </p:nvSpPr>
          <p:spPr bwMode="auto">
            <a:xfrm flipV="1">
              <a:off x="3185" y="3506"/>
              <a:ext cx="0" cy="75"/>
            </a:xfrm>
            <a:prstGeom prst="line">
              <a:avLst/>
            </a:prstGeom>
            <a:noFill/>
            <a:ln w="25400">
              <a:solidFill>
                <a:schemeClr val="tx1"/>
              </a:solidFill>
              <a:round/>
              <a:headEnd/>
              <a:tailEnd/>
            </a:ln>
          </p:spPr>
          <p:txBody>
            <a:bodyPr/>
            <a:lstStyle/>
            <a:p>
              <a:endParaRPr lang="zh-CN" altLang="en-US"/>
            </a:p>
          </p:txBody>
        </p:sp>
      </p:grpSp>
      <p:grpSp>
        <p:nvGrpSpPr>
          <p:cNvPr id="3" name="Group 158"/>
          <p:cNvGrpSpPr>
            <a:grpSpLocks/>
          </p:cNvGrpSpPr>
          <p:nvPr/>
        </p:nvGrpSpPr>
        <p:grpSpPr bwMode="auto">
          <a:xfrm>
            <a:off x="2676525" y="4810125"/>
            <a:ext cx="2863850" cy="523875"/>
            <a:chOff x="1686" y="3252"/>
            <a:chExt cx="1804" cy="330"/>
          </a:xfrm>
        </p:grpSpPr>
        <p:graphicFrame>
          <p:nvGraphicFramePr>
            <p:cNvPr id="16404" name="Object 120"/>
            <p:cNvGraphicFramePr>
              <a:graphicFrameLocks noChangeAspect="1"/>
            </p:cNvGraphicFramePr>
            <p:nvPr/>
          </p:nvGraphicFramePr>
          <p:xfrm>
            <a:off x="3083" y="3252"/>
            <a:ext cx="139" cy="187"/>
          </p:xfrm>
          <a:graphic>
            <a:graphicData uri="http://schemas.openxmlformats.org/presentationml/2006/ole">
              <p:oleObj spid="_x0000_s289835" name="公式" r:id="rId15" imgW="126725" imgH="177415" progId="Equation.3">
                <p:embed/>
              </p:oleObj>
            </a:graphicData>
          </a:graphic>
        </p:graphicFrame>
        <p:sp>
          <p:nvSpPr>
            <p:cNvPr id="16458" name="Freeform 105"/>
            <p:cNvSpPr>
              <a:spLocks/>
            </p:cNvSpPr>
            <p:nvPr/>
          </p:nvSpPr>
          <p:spPr bwMode="auto">
            <a:xfrm>
              <a:off x="1686" y="3480"/>
              <a:ext cx="1804" cy="102"/>
            </a:xfrm>
            <a:custGeom>
              <a:avLst/>
              <a:gdLst>
                <a:gd name="T0" fmla="*/ 0 w 1804"/>
                <a:gd name="T1" fmla="*/ 0 h 254"/>
                <a:gd name="T2" fmla="*/ 483 w 1804"/>
                <a:gd name="T3" fmla="*/ 0 h 254"/>
                <a:gd name="T4" fmla="*/ 1804 w 1804"/>
                <a:gd name="T5" fmla="*/ 0 h 254"/>
                <a:gd name="T6" fmla="*/ 0 60000 65536"/>
                <a:gd name="T7" fmla="*/ 0 60000 65536"/>
                <a:gd name="T8" fmla="*/ 0 60000 65536"/>
                <a:gd name="T9" fmla="*/ 0 w 1804"/>
                <a:gd name="T10" fmla="*/ 0 h 254"/>
                <a:gd name="T11" fmla="*/ 1804 w 1804"/>
                <a:gd name="T12" fmla="*/ 254 h 254"/>
              </a:gdLst>
              <a:ahLst/>
              <a:cxnLst>
                <a:cxn ang="T6">
                  <a:pos x="T0" y="T1"/>
                </a:cxn>
                <a:cxn ang="T7">
                  <a:pos x="T2" y="T3"/>
                </a:cxn>
                <a:cxn ang="T8">
                  <a:pos x="T4" y="T5"/>
                </a:cxn>
              </a:cxnLst>
              <a:rect l="T9" t="T10" r="T11" b="T12"/>
              <a:pathLst>
                <a:path w="1804" h="254">
                  <a:moveTo>
                    <a:pt x="0" y="254"/>
                  </a:moveTo>
                  <a:cubicBezTo>
                    <a:pt x="91" y="173"/>
                    <a:pt x="182" y="93"/>
                    <a:pt x="483" y="51"/>
                  </a:cubicBezTo>
                  <a:cubicBezTo>
                    <a:pt x="784" y="9"/>
                    <a:pt x="1294" y="4"/>
                    <a:pt x="1804" y="0"/>
                  </a:cubicBezTo>
                </a:path>
              </a:pathLst>
            </a:custGeom>
            <a:noFill/>
            <a:ln w="38100">
              <a:solidFill>
                <a:srgbClr val="FF00FF"/>
              </a:solidFill>
              <a:round/>
              <a:headEnd/>
              <a:tailEnd/>
            </a:ln>
          </p:spPr>
          <p:txBody>
            <a:bodyPr/>
            <a:lstStyle/>
            <a:p>
              <a:endParaRPr lang="zh-CN" altLang="en-US"/>
            </a:p>
          </p:txBody>
        </p:sp>
      </p:grpSp>
      <p:sp>
        <p:nvSpPr>
          <p:cNvPr id="233623" name="Freeform 151"/>
          <p:cNvSpPr>
            <a:spLocks/>
          </p:cNvSpPr>
          <p:nvPr/>
        </p:nvSpPr>
        <p:spPr bwMode="auto">
          <a:xfrm>
            <a:off x="2676525" y="2592388"/>
            <a:ext cx="565150" cy="2701925"/>
          </a:xfrm>
          <a:custGeom>
            <a:avLst/>
            <a:gdLst>
              <a:gd name="T0" fmla="*/ 0 w 508"/>
              <a:gd name="T1" fmla="*/ 2147483647 h 1702"/>
              <a:gd name="T2" fmla="*/ 2147483647 w 508"/>
              <a:gd name="T3" fmla="*/ 2147483647 h 1702"/>
              <a:gd name="T4" fmla="*/ 2147483647 w 508"/>
              <a:gd name="T5" fmla="*/ 0 h 1702"/>
              <a:gd name="T6" fmla="*/ 0 60000 65536"/>
              <a:gd name="T7" fmla="*/ 0 60000 65536"/>
              <a:gd name="T8" fmla="*/ 0 60000 65536"/>
              <a:gd name="T9" fmla="*/ 0 w 508"/>
              <a:gd name="T10" fmla="*/ 0 h 1702"/>
              <a:gd name="T11" fmla="*/ 508 w 508"/>
              <a:gd name="T12" fmla="*/ 1702 h 1702"/>
            </a:gdLst>
            <a:ahLst/>
            <a:cxnLst>
              <a:cxn ang="T6">
                <a:pos x="T0" y="T1"/>
              </a:cxn>
              <a:cxn ang="T7">
                <a:pos x="T2" y="T3"/>
              </a:cxn>
              <a:cxn ang="T8">
                <a:pos x="T4" y="T5"/>
              </a:cxn>
            </a:cxnLst>
            <a:rect l="T9" t="T10" r="T11" b="T12"/>
            <a:pathLst>
              <a:path w="508" h="1702">
                <a:moveTo>
                  <a:pt x="0" y="1702"/>
                </a:moveTo>
                <a:cubicBezTo>
                  <a:pt x="97" y="1691"/>
                  <a:pt x="195" y="1681"/>
                  <a:pt x="280" y="1397"/>
                </a:cubicBezTo>
                <a:cubicBezTo>
                  <a:pt x="365" y="1113"/>
                  <a:pt x="436" y="556"/>
                  <a:pt x="508" y="0"/>
                </a:cubicBezTo>
              </a:path>
            </a:pathLst>
          </a:custGeom>
          <a:noFill/>
          <a:ln w="12700">
            <a:solidFill>
              <a:schemeClr val="tx1"/>
            </a:solidFill>
            <a:prstDash val="lgDash"/>
            <a:round/>
            <a:headEnd/>
            <a:tailEnd/>
          </a:ln>
        </p:spPr>
        <p:txBody>
          <a:bodyPr/>
          <a:lstStyle/>
          <a:p>
            <a:endParaRPr lang="zh-CN" altLang="en-US"/>
          </a:p>
        </p:txBody>
      </p:sp>
      <p:grpSp>
        <p:nvGrpSpPr>
          <p:cNvPr id="4" name="Group 159"/>
          <p:cNvGrpSpPr>
            <a:grpSpLocks/>
          </p:cNvGrpSpPr>
          <p:nvPr/>
        </p:nvGrpSpPr>
        <p:grpSpPr bwMode="auto">
          <a:xfrm>
            <a:off x="2676525" y="4387850"/>
            <a:ext cx="2620963" cy="785813"/>
            <a:chOff x="1686" y="2986"/>
            <a:chExt cx="1651" cy="495"/>
          </a:xfrm>
        </p:grpSpPr>
        <p:sp>
          <p:nvSpPr>
            <p:cNvPr id="16457" name="Freeform 145"/>
            <p:cNvSpPr>
              <a:spLocks/>
            </p:cNvSpPr>
            <p:nvPr/>
          </p:nvSpPr>
          <p:spPr bwMode="auto">
            <a:xfrm>
              <a:off x="1686" y="3176"/>
              <a:ext cx="1651" cy="305"/>
            </a:xfrm>
            <a:custGeom>
              <a:avLst/>
              <a:gdLst>
                <a:gd name="T0" fmla="*/ 0 w 1702"/>
                <a:gd name="T1" fmla="*/ 305 h 305"/>
                <a:gd name="T2" fmla="*/ 168 w 1702"/>
                <a:gd name="T3" fmla="*/ 51 h 305"/>
                <a:gd name="T4" fmla="*/ 750 w 1702"/>
                <a:gd name="T5" fmla="*/ 0 h 305"/>
                <a:gd name="T6" fmla="*/ 0 60000 65536"/>
                <a:gd name="T7" fmla="*/ 0 60000 65536"/>
                <a:gd name="T8" fmla="*/ 0 60000 65536"/>
                <a:gd name="T9" fmla="*/ 0 w 1702"/>
                <a:gd name="T10" fmla="*/ 0 h 305"/>
                <a:gd name="T11" fmla="*/ 1702 w 1702"/>
                <a:gd name="T12" fmla="*/ 305 h 305"/>
              </a:gdLst>
              <a:ahLst/>
              <a:cxnLst>
                <a:cxn ang="T6">
                  <a:pos x="T0" y="T1"/>
                </a:cxn>
                <a:cxn ang="T7">
                  <a:pos x="T2" y="T3"/>
                </a:cxn>
                <a:cxn ang="T8">
                  <a:pos x="T4" y="T5"/>
                </a:cxn>
              </a:cxnLst>
              <a:rect l="T9" t="T10" r="T11" b="T12"/>
              <a:pathLst>
                <a:path w="1702" h="305">
                  <a:moveTo>
                    <a:pt x="0" y="305"/>
                  </a:moveTo>
                  <a:cubicBezTo>
                    <a:pt x="48" y="203"/>
                    <a:pt x="97" y="102"/>
                    <a:pt x="381" y="51"/>
                  </a:cubicBezTo>
                  <a:cubicBezTo>
                    <a:pt x="665" y="0"/>
                    <a:pt x="1183" y="0"/>
                    <a:pt x="1702" y="0"/>
                  </a:cubicBezTo>
                </a:path>
              </a:pathLst>
            </a:custGeom>
            <a:noFill/>
            <a:ln w="38100">
              <a:solidFill>
                <a:srgbClr val="FF00FF"/>
              </a:solidFill>
              <a:round/>
              <a:headEnd/>
              <a:tailEnd/>
            </a:ln>
          </p:spPr>
          <p:txBody>
            <a:bodyPr/>
            <a:lstStyle/>
            <a:p>
              <a:endParaRPr lang="zh-CN" altLang="en-US"/>
            </a:p>
          </p:txBody>
        </p:sp>
        <p:graphicFrame>
          <p:nvGraphicFramePr>
            <p:cNvPr id="16403" name="Object 153"/>
            <p:cNvGraphicFramePr>
              <a:graphicFrameLocks noChangeAspect="1"/>
            </p:cNvGraphicFramePr>
            <p:nvPr/>
          </p:nvGraphicFramePr>
          <p:xfrm>
            <a:off x="3016" y="2986"/>
            <a:ext cx="222" cy="187"/>
          </p:xfrm>
          <a:graphic>
            <a:graphicData uri="http://schemas.openxmlformats.org/presentationml/2006/ole">
              <p:oleObj spid="_x0000_s289836" name="公式" r:id="rId16" imgW="202936" imgH="177569" progId="Equation.3">
                <p:embed/>
              </p:oleObj>
            </a:graphicData>
          </a:graphic>
        </p:graphicFrame>
      </p:grpSp>
      <p:grpSp>
        <p:nvGrpSpPr>
          <p:cNvPr id="5" name="Group 160"/>
          <p:cNvGrpSpPr>
            <a:grpSpLocks/>
          </p:cNvGrpSpPr>
          <p:nvPr/>
        </p:nvGrpSpPr>
        <p:grpSpPr bwMode="auto">
          <a:xfrm>
            <a:off x="2716213" y="3929063"/>
            <a:ext cx="2460625" cy="801687"/>
            <a:chOff x="1711" y="2697"/>
            <a:chExt cx="1550" cy="505"/>
          </a:xfrm>
        </p:grpSpPr>
        <p:sp>
          <p:nvSpPr>
            <p:cNvPr id="16456" name="Freeform 146"/>
            <p:cNvSpPr>
              <a:spLocks/>
            </p:cNvSpPr>
            <p:nvPr/>
          </p:nvSpPr>
          <p:spPr bwMode="auto">
            <a:xfrm>
              <a:off x="1711" y="2897"/>
              <a:ext cx="1550" cy="305"/>
            </a:xfrm>
            <a:custGeom>
              <a:avLst/>
              <a:gdLst>
                <a:gd name="T0" fmla="*/ 0 w 1702"/>
                <a:gd name="T1" fmla="*/ 305 h 305"/>
                <a:gd name="T2" fmla="*/ 32 w 1702"/>
                <a:gd name="T3" fmla="*/ 51 h 305"/>
                <a:gd name="T4" fmla="*/ 137 w 1702"/>
                <a:gd name="T5" fmla="*/ 0 h 305"/>
                <a:gd name="T6" fmla="*/ 0 60000 65536"/>
                <a:gd name="T7" fmla="*/ 0 60000 65536"/>
                <a:gd name="T8" fmla="*/ 0 60000 65536"/>
                <a:gd name="T9" fmla="*/ 0 w 1702"/>
                <a:gd name="T10" fmla="*/ 0 h 305"/>
                <a:gd name="T11" fmla="*/ 1702 w 1702"/>
                <a:gd name="T12" fmla="*/ 305 h 305"/>
              </a:gdLst>
              <a:ahLst/>
              <a:cxnLst>
                <a:cxn ang="T6">
                  <a:pos x="T0" y="T1"/>
                </a:cxn>
                <a:cxn ang="T7">
                  <a:pos x="T2" y="T3"/>
                </a:cxn>
                <a:cxn ang="T8">
                  <a:pos x="T4" y="T5"/>
                </a:cxn>
              </a:cxnLst>
              <a:rect l="T9" t="T10" r="T11" b="T12"/>
              <a:pathLst>
                <a:path w="1702" h="305">
                  <a:moveTo>
                    <a:pt x="0" y="305"/>
                  </a:moveTo>
                  <a:cubicBezTo>
                    <a:pt x="48" y="203"/>
                    <a:pt x="97" y="102"/>
                    <a:pt x="381" y="51"/>
                  </a:cubicBezTo>
                  <a:cubicBezTo>
                    <a:pt x="665" y="0"/>
                    <a:pt x="1183" y="0"/>
                    <a:pt x="1702" y="0"/>
                  </a:cubicBezTo>
                </a:path>
              </a:pathLst>
            </a:custGeom>
            <a:noFill/>
            <a:ln w="38100">
              <a:solidFill>
                <a:srgbClr val="FF00FF"/>
              </a:solidFill>
              <a:round/>
              <a:headEnd/>
              <a:tailEnd/>
            </a:ln>
          </p:spPr>
          <p:txBody>
            <a:bodyPr/>
            <a:lstStyle/>
            <a:p>
              <a:endParaRPr lang="zh-CN" altLang="en-US"/>
            </a:p>
          </p:txBody>
        </p:sp>
        <p:graphicFrame>
          <p:nvGraphicFramePr>
            <p:cNvPr id="16402" name="Object 154"/>
            <p:cNvGraphicFramePr>
              <a:graphicFrameLocks noChangeAspect="1"/>
            </p:cNvGraphicFramePr>
            <p:nvPr/>
          </p:nvGraphicFramePr>
          <p:xfrm>
            <a:off x="2966" y="2697"/>
            <a:ext cx="223" cy="186"/>
          </p:xfrm>
          <a:graphic>
            <a:graphicData uri="http://schemas.openxmlformats.org/presentationml/2006/ole">
              <p:oleObj spid="_x0000_s289837" name="公式" r:id="rId17" imgW="202936" imgH="177569" progId="Equation.3">
                <p:embed/>
              </p:oleObj>
            </a:graphicData>
          </a:graphic>
        </p:graphicFrame>
      </p:grpSp>
      <p:grpSp>
        <p:nvGrpSpPr>
          <p:cNvPr id="6" name="Group 161"/>
          <p:cNvGrpSpPr>
            <a:grpSpLocks/>
          </p:cNvGrpSpPr>
          <p:nvPr/>
        </p:nvGrpSpPr>
        <p:grpSpPr bwMode="auto">
          <a:xfrm>
            <a:off x="2757488" y="3419475"/>
            <a:ext cx="2379662" cy="827088"/>
            <a:chOff x="1737" y="2376"/>
            <a:chExt cx="1499" cy="521"/>
          </a:xfrm>
        </p:grpSpPr>
        <p:sp>
          <p:nvSpPr>
            <p:cNvPr id="16455" name="Freeform 147"/>
            <p:cNvSpPr>
              <a:spLocks/>
            </p:cNvSpPr>
            <p:nvPr/>
          </p:nvSpPr>
          <p:spPr bwMode="auto">
            <a:xfrm>
              <a:off x="1737" y="2592"/>
              <a:ext cx="1499" cy="305"/>
            </a:xfrm>
            <a:custGeom>
              <a:avLst/>
              <a:gdLst>
                <a:gd name="T0" fmla="*/ 0 w 1702"/>
                <a:gd name="T1" fmla="*/ 305 h 305"/>
                <a:gd name="T2" fmla="*/ 12 w 1702"/>
                <a:gd name="T3" fmla="*/ 51 h 305"/>
                <a:gd name="T4" fmla="*/ 55 w 1702"/>
                <a:gd name="T5" fmla="*/ 0 h 305"/>
                <a:gd name="T6" fmla="*/ 0 60000 65536"/>
                <a:gd name="T7" fmla="*/ 0 60000 65536"/>
                <a:gd name="T8" fmla="*/ 0 60000 65536"/>
                <a:gd name="T9" fmla="*/ 0 w 1702"/>
                <a:gd name="T10" fmla="*/ 0 h 305"/>
                <a:gd name="T11" fmla="*/ 1702 w 1702"/>
                <a:gd name="T12" fmla="*/ 305 h 305"/>
              </a:gdLst>
              <a:ahLst/>
              <a:cxnLst>
                <a:cxn ang="T6">
                  <a:pos x="T0" y="T1"/>
                </a:cxn>
                <a:cxn ang="T7">
                  <a:pos x="T2" y="T3"/>
                </a:cxn>
                <a:cxn ang="T8">
                  <a:pos x="T4" y="T5"/>
                </a:cxn>
              </a:cxnLst>
              <a:rect l="T9" t="T10" r="T11" b="T12"/>
              <a:pathLst>
                <a:path w="1702" h="305">
                  <a:moveTo>
                    <a:pt x="0" y="305"/>
                  </a:moveTo>
                  <a:cubicBezTo>
                    <a:pt x="48" y="203"/>
                    <a:pt x="97" y="102"/>
                    <a:pt x="381" y="51"/>
                  </a:cubicBezTo>
                  <a:cubicBezTo>
                    <a:pt x="665" y="0"/>
                    <a:pt x="1183" y="0"/>
                    <a:pt x="1702" y="0"/>
                  </a:cubicBezTo>
                </a:path>
              </a:pathLst>
            </a:custGeom>
            <a:noFill/>
            <a:ln w="38100">
              <a:solidFill>
                <a:srgbClr val="FF00FF"/>
              </a:solidFill>
              <a:round/>
              <a:headEnd/>
              <a:tailEnd/>
            </a:ln>
          </p:spPr>
          <p:txBody>
            <a:bodyPr/>
            <a:lstStyle/>
            <a:p>
              <a:endParaRPr lang="zh-CN" altLang="en-US"/>
            </a:p>
          </p:txBody>
        </p:sp>
        <p:graphicFrame>
          <p:nvGraphicFramePr>
            <p:cNvPr id="16401" name="Object 155"/>
            <p:cNvGraphicFramePr>
              <a:graphicFrameLocks noChangeAspect="1"/>
            </p:cNvGraphicFramePr>
            <p:nvPr/>
          </p:nvGraphicFramePr>
          <p:xfrm>
            <a:off x="2927" y="2376"/>
            <a:ext cx="222" cy="186"/>
          </p:xfrm>
          <a:graphic>
            <a:graphicData uri="http://schemas.openxmlformats.org/presentationml/2006/ole">
              <p:oleObj spid="_x0000_s289838" name="公式" r:id="rId18" imgW="202936" imgH="177569" progId="Equation.3">
                <p:embed/>
              </p:oleObj>
            </a:graphicData>
          </a:graphic>
        </p:graphicFrame>
      </p:grpSp>
      <p:grpSp>
        <p:nvGrpSpPr>
          <p:cNvPr id="7" name="Group 162"/>
          <p:cNvGrpSpPr>
            <a:grpSpLocks/>
          </p:cNvGrpSpPr>
          <p:nvPr/>
        </p:nvGrpSpPr>
        <p:grpSpPr bwMode="auto">
          <a:xfrm>
            <a:off x="2797175" y="2921000"/>
            <a:ext cx="2312988" cy="815975"/>
            <a:chOff x="1762" y="2062"/>
            <a:chExt cx="1457" cy="514"/>
          </a:xfrm>
        </p:grpSpPr>
        <p:sp>
          <p:nvSpPr>
            <p:cNvPr id="16454" name="Freeform 148"/>
            <p:cNvSpPr>
              <a:spLocks/>
            </p:cNvSpPr>
            <p:nvPr/>
          </p:nvSpPr>
          <p:spPr bwMode="auto">
            <a:xfrm>
              <a:off x="1762" y="2262"/>
              <a:ext cx="1457" cy="314"/>
            </a:xfrm>
            <a:custGeom>
              <a:avLst/>
              <a:gdLst>
                <a:gd name="T0" fmla="*/ 0 w 1702"/>
                <a:gd name="T1" fmla="*/ 670 h 305"/>
                <a:gd name="T2" fmla="*/ 6 w 1702"/>
                <a:gd name="T3" fmla="*/ 115 h 305"/>
                <a:gd name="T4" fmla="*/ 26 w 1702"/>
                <a:gd name="T5" fmla="*/ 0 h 305"/>
                <a:gd name="T6" fmla="*/ 0 60000 65536"/>
                <a:gd name="T7" fmla="*/ 0 60000 65536"/>
                <a:gd name="T8" fmla="*/ 0 60000 65536"/>
                <a:gd name="T9" fmla="*/ 0 w 1702"/>
                <a:gd name="T10" fmla="*/ 0 h 305"/>
                <a:gd name="T11" fmla="*/ 1702 w 1702"/>
                <a:gd name="T12" fmla="*/ 305 h 305"/>
              </a:gdLst>
              <a:ahLst/>
              <a:cxnLst>
                <a:cxn ang="T6">
                  <a:pos x="T0" y="T1"/>
                </a:cxn>
                <a:cxn ang="T7">
                  <a:pos x="T2" y="T3"/>
                </a:cxn>
                <a:cxn ang="T8">
                  <a:pos x="T4" y="T5"/>
                </a:cxn>
              </a:cxnLst>
              <a:rect l="T9" t="T10" r="T11" b="T12"/>
              <a:pathLst>
                <a:path w="1702" h="305">
                  <a:moveTo>
                    <a:pt x="0" y="305"/>
                  </a:moveTo>
                  <a:cubicBezTo>
                    <a:pt x="48" y="203"/>
                    <a:pt x="97" y="102"/>
                    <a:pt x="381" y="51"/>
                  </a:cubicBezTo>
                  <a:cubicBezTo>
                    <a:pt x="665" y="0"/>
                    <a:pt x="1183" y="0"/>
                    <a:pt x="1702" y="0"/>
                  </a:cubicBezTo>
                </a:path>
              </a:pathLst>
            </a:custGeom>
            <a:noFill/>
            <a:ln w="38100">
              <a:solidFill>
                <a:srgbClr val="FF00FF"/>
              </a:solidFill>
              <a:round/>
              <a:headEnd/>
              <a:tailEnd/>
            </a:ln>
          </p:spPr>
          <p:txBody>
            <a:bodyPr/>
            <a:lstStyle/>
            <a:p>
              <a:endParaRPr lang="zh-CN" altLang="en-US"/>
            </a:p>
          </p:txBody>
        </p:sp>
        <p:graphicFrame>
          <p:nvGraphicFramePr>
            <p:cNvPr id="16400" name="Object 156"/>
            <p:cNvGraphicFramePr>
              <a:graphicFrameLocks noChangeAspect="1"/>
            </p:cNvGraphicFramePr>
            <p:nvPr/>
          </p:nvGraphicFramePr>
          <p:xfrm>
            <a:off x="2864" y="2062"/>
            <a:ext cx="222" cy="186"/>
          </p:xfrm>
          <a:graphic>
            <a:graphicData uri="http://schemas.openxmlformats.org/presentationml/2006/ole">
              <p:oleObj spid="_x0000_s289839" name="公式" r:id="rId19" imgW="202936" imgH="177569" progId="Equation.3">
                <p:embed/>
              </p:oleObj>
            </a:graphicData>
          </a:graphic>
        </p:graphicFrame>
      </p:grpSp>
      <p:grpSp>
        <p:nvGrpSpPr>
          <p:cNvPr id="8" name="Group 163"/>
          <p:cNvGrpSpPr>
            <a:grpSpLocks/>
          </p:cNvGrpSpPr>
          <p:nvPr/>
        </p:nvGrpSpPr>
        <p:grpSpPr bwMode="auto">
          <a:xfrm>
            <a:off x="2678113" y="2432050"/>
            <a:ext cx="2687637" cy="2862263"/>
            <a:chOff x="1687" y="1754"/>
            <a:chExt cx="1693" cy="1803"/>
          </a:xfrm>
        </p:grpSpPr>
        <p:sp>
          <p:nvSpPr>
            <p:cNvPr id="16452" name="Freeform 139"/>
            <p:cNvSpPr>
              <a:spLocks/>
            </p:cNvSpPr>
            <p:nvPr/>
          </p:nvSpPr>
          <p:spPr bwMode="auto">
            <a:xfrm>
              <a:off x="1687" y="2008"/>
              <a:ext cx="583" cy="1549"/>
            </a:xfrm>
            <a:custGeom>
              <a:avLst/>
              <a:gdLst>
                <a:gd name="T0" fmla="*/ 0 w 1778"/>
                <a:gd name="T1" fmla="*/ 5732 h 1473"/>
                <a:gd name="T2" fmla="*/ 0 w 1778"/>
                <a:gd name="T3" fmla="*/ 992 h 1473"/>
                <a:gd name="T4" fmla="*/ 0 w 1778"/>
                <a:gd name="T5" fmla="*/ 0 h 1473"/>
                <a:gd name="T6" fmla="*/ 0 60000 65536"/>
                <a:gd name="T7" fmla="*/ 0 60000 65536"/>
                <a:gd name="T8" fmla="*/ 0 60000 65536"/>
                <a:gd name="T9" fmla="*/ 0 w 1778"/>
                <a:gd name="T10" fmla="*/ 0 h 1473"/>
                <a:gd name="T11" fmla="*/ 1778 w 1778"/>
                <a:gd name="T12" fmla="*/ 1473 h 1473"/>
              </a:gdLst>
              <a:ahLst/>
              <a:cxnLst>
                <a:cxn ang="T6">
                  <a:pos x="T0" y="T1"/>
                </a:cxn>
                <a:cxn ang="T7">
                  <a:pos x="T2" y="T3"/>
                </a:cxn>
                <a:cxn ang="T8">
                  <a:pos x="T4" y="T5"/>
                </a:cxn>
              </a:cxnLst>
              <a:rect l="T9" t="T10" r="T11" b="T12"/>
              <a:pathLst>
                <a:path w="1778" h="1473">
                  <a:moveTo>
                    <a:pt x="0" y="1473"/>
                  </a:moveTo>
                  <a:cubicBezTo>
                    <a:pt x="80" y="986"/>
                    <a:pt x="161" y="500"/>
                    <a:pt x="457" y="254"/>
                  </a:cubicBezTo>
                  <a:cubicBezTo>
                    <a:pt x="753" y="8"/>
                    <a:pt x="1265" y="4"/>
                    <a:pt x="1778" y="0"/>
                  </a:cubicBezTo>
                </a:path>
              </a:pathLst>
            </a:custGeom>
            <a:noFill/>
            <a:ln w="38100">
              <a:solidFill>
                <a:srgbClr val="FF00FF"/>
              </a:solidFill>
              <a:round/>
              <a:headEnd/>
              <a:tailEnd/>
            </a:ln>
          </p:spPr>
          <p:txBody>
            <a:bodyPr/>
            <a:lstStyle/>
            <a:p>
              <a:endParaRPr lang="zh-CN" altLang="en-US"/>
            </a:p>
          </p:txBody>
        </p:sp>
        <p:sp>
          <p:nvSpPr>
            <p:cNvPr id="16453" name="Freeform 150"/>
            <p:cNvSpPr>
              <a:spLocks/>
            </p:cNvSpPr>
            <p:nvPr/>
          </p:nvSpPr>
          <p:spPr bwMode="auto">
            <a:xfrm>
              <a:off x="2270" y="1982"/>
              <a:ext cx="864" cy="26"/>
            </a:xfrm>
            <a:custGeom>
              <a:avLst/>
              <a:gdLst>
                <a:gd name="T0" fmla="*/ 0 w 864"/>
                <a:gd name="T1" fmla="*/ 26 h 26"/>
                <a:gd name="T2" fmla="*/ 864 w 864"/>
                <a:gd name="T3" fmla="*/ 0 h 26"/>
                <a:gd name="T4" fmla="*/ 0 60000 65536"/>
                <a:gd name="T5" fmla="*/ 0 60000 65536"/>
                <a:gd name="T6" fmla="*/ 0 w 864"/>
                <a:gd name="T7" fmla="*/ 0 h 26"/>
                <a:gd name="T8" fmla="*/ 864 w 864"/>
                <a:gd name="T9" fmla="*/ 26 h 26"/>
              </a:gdLst>
              <a:ahLst/>
              <a:cxnLst>
                <a:cxn ang="T4">
                  <a:pos x="T0" y="T1"/>
                </a:cxn>
                <a:cxn ang="T5">
                  <a:pos x="T2" y="T3"/>
                </a:cxn>
              </a:cxnLst>
              <a:rect l="T6" t="T7" r="T8" b="T9"/>
              <a:pathLst>
                <a:path w="864" h="26">
                  <a:moveTo>
                    <a:pt x="0" y="26"/>
                  </a:moveTo>
                  <a:cubicBezTo>
                    <a:pt x="0" y="26"/>
                    <a:pt x="432" y="13"/>
                    <a:pt x="864" y="0"/>
                  </a:cubicBezTo>
                </a:path>
              </a:pathLst>
            </a:custGeom>
            <a:noFill/>
            <a:ln w="38100">
              <a:solidFill>
                <a:srgbClr val="FF00FF"/>
              </a:solidFill>
              <a:round/>
              <a:headEnd/>
              <a:tailEnd/>
            </a:ln>
          </p:spPr>
          <p:txBody>
            <a:bodyPr/>
            <a:lstStyle/>
            <a:p>
              <a:endParaRPr lang="zh-CN" altLang="en-US"/>
            </a:p>
          </p:txBody>
        </p:sp>
        <p:graphicFrame>
          <p:nvGraphicFramePr>
            <p:cNvPr id="16399" name="Object 157"/>
            <p:cNvGraphicFramePr>
              <a:graphicFrameLocks noChangeAspect="1"/>
            </p:cNvGraphicFramePr>
            <p:nvPr/>
          </p:nvGraphicFramePr>
          <p:xfrm>
            <a:off x="2561" y="1754"/>
            <a:ext cx="819" cy="226"/>
          </p:xfrm>
          <a:graphic>
            <a:graphicData uri="http://schemas.openxmlformats.org/presentationml/2006/ole">
              <p:oleObj spid="_x0000_s289840" name="公式" r:id="rId20" imgW="748975" imgH="215806" progId="Equation.3">
                <p:embed/>
              </p:oleObj>
            </a:graphicData>
          </a:graphic>
        </p:graphicFrame>
      </p:grpSp>
      <p:sp>
        <p:nvSpPr>
          <p:cNvPr id="233636" name="Line 164"/>
          <p:cNvSpPr>
            <a:spLocks noChangeShapeType="1"/>
          </p:cNvSpPr>
          <p:nvPr/>
        </p:nvSpPr>
        <p:spPr bwMode="auto">
          <a:xfrm flipH="1">
            <a:off x="1990725" y="2995613"/>
            <a:ext cx="887413" cy="242887"/>
          </a:xfrm>
          <a:prstGeom prst="line">
            <a:avLst/>
          </a:prstGeom>
          <a:noFill/>
          <a:ln w="12700">
            <a:solidFill>
              <a:schemeClr val="tx1"/>
            </a:solidFill>
            <a:round/>
            <a:headEnd/>
            <a:tailEnd type="triangle" w="med" len="med"/>
          </a:ln>
        </p:spPr>
        <p:txBody>
          <a:bodyPr/>
          <a:lstStyle/>
          <a:p>
            <a:endParaRPr lang="zh-CN" altLang="en-US"/>
          </a:p>
        </p:txBody>
      </p:sp>
      <p:sp>
        <p:nvSpPr>
          <p:cNvPr id="233637" name="Text Box 165"/>
          <p:cNvSpPr txBox="1">
            <a:spLocks noChangeArrowheads="1"/>
          </p:cNvSpPr>
          <p:nvPr/>
        </p:nvSpPr>
        <p:spPr bwMode="auto">
          <a:xfrm>
            <a:off x="1103313" y="3157538"/>
            <a:ext cx="966787" cy="396875"/>
          </a:xfrm>
          <a:prstGeom prst="rect">
            <a:avLst/>
          </a:prstGeom>
          <a:noFill/>
          <a:ln w="9525" algn="ctr">
            <a:noFill/>
            <a:miter lim="800000"/>
            <a:headEnd/>
            <a:tailEnd/>
          </a:ln>
        </p:spPr>
        <p:txBody>
          <a:bodyPr lIns="90000" tIns="46800" rIns="90000" bIns="46800">
            <a:spAutoFit/>
          </a:bodyPr>
          <a:lstStyle/>
          <a:p>
            <a:pPr>
              <a:spcBef>
                <a:spcPct val="50000"/>
              </a:spcBef>
            </a:pPr>
            <a:r>
              <a:rPr lang="zh-CN" altLang="en-US" sz="2000">
                <a:solidFill>
                  <a:srgbClr val="0066FF"/>
                </a:solidFill>
              </a:rPr>
              <a:t>饱和区</a:t>
            </a:r>
          </a:p>
        </p:txBody>
      </p:sp>
      <p:sp>
        <p:nvSpPr>
          <p:cNvPr id="233638" name="Line 166"/>
          <p:cNvSpPr>
            <a:spLocks noChangeShapeType="1"/>
          </p:cNvSpPr>
          <p:nvPr/>
        </p:nvSpPr>
        <p:spPr bwMode="auto">
          <a:xfrm flipV="1">
            <a:off x="5137150" y="3319463"/>
            <a:ext cx="725488" cy="322262"/>
          </a:xfrm>
          <a:prstGeom prst="line">
            <a:avLst/>
          </a:prstGeom>
          <a:noFill/>
          <a:ln w="12700">
            <a:solidFill>
              <a:schemeClr val="tx1"/>
            </a:solidFill>
            <a:round/>
            <a:headEnd/>
            <a:tailEnd type="triangle" w="med" len="med"/>
          </a:ln>
        </p:spPr>
        <p:txBody>
          <a:bodyPr/>
          <a:lstStyle/>
          <a:p>
            <a:endParaRPr lang="zh-CN" altLang="en-US"/>
          </a:p>
        </p:txBody>
      </p:sp>
      <p:sp>
        <p:nvSpPr>
          <p:cNvPr id="233639" name="Text Box 167"/>
          <p:cNvSpPr txBox="1">
            <a:spLocks noChangeArrowheads="1"/>
          </p:cNvSpPr>
          <p:nvPr/>
        </p:nvSpPr>
        <p:spPr bwMode="auto">
          <a:xfrm>
            <a:off x="5864225" y="3076575"/>
            <a:ext cx="966788" cy="396875"/>
          </a:xfrm>
          <a:prstGeom prst="rect">
            <a:avLst/>
          </a:prstGeom>
          <a:noFill/>
          <a:ln w="9525" algn="ctr">
            <a:noFill/>
            <a:miter lim="800000"/>
            <a:headEnd/>
            <a:tailEnd/>
          </a:ln>
        </p:spPr>
        <p:txBody>
          <a:bodyPr lIns="90000" tIns="46800" rIns="90000" bIns="46800">
            <a:spAutoFit/>
          </a:bodyPr>
          <a:lstStyle/>
          <a:p>
            <a:pPr>
              <a:spcBef>
                <a:spcPct val="50000"/>
              </a:spcBef>
            </a:pPr>
            <a:r>
              <a:rPr lang="zh-CN" altLang="en-US" sz="2000">
                <a:solidFill>
                  <a:srgbClr val="0066FF"/>
                </a:solidFill>
              </a:rPr>
              <a:t>放大区</a:t>
            </a:r>
          </a:p>
        </p:txBody>
      </p:sp>
      <p:grpSp>
        <p:nvGrpSpPr>
          <p:cNvPr id="9" name="Group 169"/>
          <p:cNvGrpSpPr>
            <a:grpSpLocks/>
          </p:cNvGrpSpPr>
          <p:nvPr/>
        </p:nvGrpSpPr>
        <p:grpSpPr bwMode="auto">
          <a:xfrm>
            <a:off x="5888038" y="525463"/>
            <a:ext cx="2917825" cy="2146300"/>
            <a:chOff x="3244" y="249"/>
            <a:chExt cx="1838" cy="1352"/>
          </a:xfrm>
        </p:grpSpPr>
        <p:sp>
          <p:nvSpPr>
            <p:cNvPr id="16437" name="Line 170"/>
            <p:cNvSpPr>
              <a:spLocks noChangeShapeType="1"/>
            </p:cNvSpPr>
            <p:nvPr/>
          </p:nvSpPr>
          <p:spPr bwMode="auto">
            <a:xfrm>
              <a:off x="4065" y="839"/>
              <a:ext cx="0" cy="359"/>
            </a:xfrm>
            <a:prstGeom prst="line">
              <a:avLst/>
            </a:prstGeom>
            <a:noFill/>
            <a:ln w="38100">
              <a:solidFill>
                <a:srgbClr val="FF0000"/>
              </a:solidFill>
              <a:round/>
              <a:headEnd/>
              <a:tailEnd/>
            </a:ln>
          </p:spPr>
          <p:txBody>
            <a:bodyPr/>
            <a:lstStyle/>
            <a:p>
              <a:endParaRPr lang="zh-CN" altLang="en-US"/>
            </a:p>
          </p:txBody>
        </p:sp>
        <p:sp>
          <p:nvSpPr>
            <p:cNvPr id="16438" name="Line 171"/>
            <p:cNvSpPr>
              <a:spLocks noChangeShapeType="1"/>
            </p:cNvSpPr>
            <p:nvPr/>
          </p:nvSpPr>
          <p:spPr bwMode="auto">
            <a:xfrm flipH="1">
              <a:off x="3566" y="1018"/>
              <a:ext cx="499" cy="0"/>
            </a:xfrm>
            <a:prstGeom prst="line">
              <a:avLst/>
            </a:prstGeom>
            <a:noFill/>
            <a:ln w="12700">
              <a:solidFill>
                <a:schemeClr val="tx1"/>
              </a:solidFill>
              <a:round/>
              <a:headEnd/>
              <a:tailEnd/>
            </a:ln>
          </p:spPr>
          <p:txBody>
            <a:bodyPr/>
            <a:lstStyle/>
            <a:p>
              <a:endParaRPr lang="zh-CN" altLang="en-US"/>
            </a:p>
          </p:txBody>
        </p:sp>
        <p:sp>
          <p:nvSpPr>
            <p:cNvPr id="16439" name="Oval 172"/>
            <p:cNvSpPr>
              <a:spLocks noChangeArrowheads="1"/>
            </p:cNvSpPr>
            <p:nvPr/>
          </p:nvSpPr>
          <p:spPr bwMode="auto">
            <a:xfrm>
              <a:off x="3494" y="983"/>
              <a:ext cx="97" cy="96"/>
            </a:xfrm>
            <a:prstGeom prst="ellipse">
              <a:avLst/>
            </a:prstGeom>
            <a:solidFill>
              <a:schemeClr val="bg1"/>
            </a:solidFill>
            <a:ln w="12700" algn="ctr">
              <a:solidFill>
                <a:schemeClr val="tx1"/>
              </a:solidFill>
              <a:round/>
              <a:headEnd/>
              <a:tailEnd/>
            </a:ln>
          </p:spPr>
          <p:txBody>
            <a:bodyPr wrap="none" anchor="ctr"/>
            <a:lstStyle/>
            <a:p>
              <a:endParaRPr lang="zh-CN" altLang="en-US"/>
            </a:p>
          </p:txBody>
        </p:sp>
        <p:sp>
          <p:nvSpPr>
            <p:cNvPr id="16440" name="Line 173"/>
            <p:cNvSpPr>
              <a:spLocks noChangeShapeType="1"/>
            </p:cNvSpPr>
            <p:nvPr/>
          </p:nvSpPr>
          <p:spPr bwMode="auto">
            <a:xfrm flipV="1">
              <a:off x="4065" y="864"/>
              <a:ext cx="218" cy="109"/>
            </a:xfrm>
            <a:prstGeom prst="line">
              <a:avLst/>
            </a:prstGeom>
            <a:noFill/>
            <a:ln w="12700">
              <a:solidFill>
                <a:srgbClr val="FF0000"/>
              </a:solidFill>
              <a:round/>
              <a:headEnd/>
              <a:tailEnd/>
            </a:ln>
          </p:spPr>
          <p:txBody>
            <a:bodyPr/>
            <a:lstStyle/>
            <a:p>
              <a:endParaRPr lang="zh-CN" altLang="en-US"/>
            </a:p>
          </p:txBody>
        </p:sp>
        <p:sp>
          <p:nvSpPr>
            <p:cNvPr id="16441" name="Line 174"/>
            <p:cNvSpPr>
              <a:spLocks noChangeShapeType="1"/>
            </p:cNvSpPr>
            <p:nvPr/>
          </p:nvSpPr>
          <p:spPr bwMode="auto">
            <a:xfrm flipV="1">
              <a:off x="4283" y="552"/>
              <a:ext cx="0" cy="323"/>
            </a:xfrm>
            <a:prstGeom prst="line">
              <a:avLst/>
            </a:prstGeom>
            <a:noFill/>
            <a:ln w="12700">
              <a:solidFill>
                <a:schemeClr val="tx1"/>
              </a:solidFill>
              <a:round/>
              <a:headEnd/>
              <a:tailEnd/>
            </a:ln>
          </p:spPr>
          <p:txBody>
            <a:bodyPr/>
            <a:lstStyle/>
            <a:p>
              <a:endParaRPr lang="zh-CN" altLang="en-US"/>
            </a:p>
          </p:txBody>
        </p:sp>
        <p:sp>
          <p:nvSpPr>
            <p:cNvPr id="16442" name="Oval 175"/>
            <p:cNvSpPr>
              <a:spLocks noChangeArrowheads="1"/>
            </p:cNvSpPr>
            <p:nvPr/>
          </p:nvSpPr>
          <p:spPr bwMode="auto">
            <a:xfrm>
              <a:off x="4755" y="505"/>
              <a:ext cx="97" cy="96"/>
            </a:xfrm>
            <a:prstGeom prst="ellipse">
              <a:avLst/>
            </a:prstGeom>
            <a:solidFill>
              <a:schemeClr val="bg1"/>
            </a:solidFill>
            <a:ln w="12700" algn="ctr">
              <a:solidFill>
                <a:schemeClr val="tx1"/>
              </a:solidFill>
              <a:round/>
              <a:headEnd/>
              <a:tailEnd/>
            </a:ln>
          </p:spPr>
          <p:txBody>
            <a:bodyPr wrap="none" anchor="ctr"/>
            <a:lstStyle/>
            <a:p>
              <a:endParaRPr lang="zh-CN" altLang="en-US"/>
            </a:p>
          </p:txBody>
        </p:sp>
        <p:sp>
          <p:nvSpPr>
            <p:cNvPr id="16443" name="Line 176"/>
            <p:cNvSpPr>
              <a:spLocks noChangeShapeType="1"/>
            </p:cNvSpPr>
            <p:nvPr/>
          </p:nvSpPr>
          <p:spPr bwMode="auto">
            <a:xfrm flipV="1">
              <a:off x="4280" y="1208"/>
              <a:ext cx="0" cy="324"/>
            </a:xfrm>
            <a:prstGeom prst="line">
              <a:avLst/>
            </a:prstGeom>
            <a:noFill/>
            <a:ln w="12700">
              <a:solidFill>
                <a:schemeClr val="tx1"/>
              </a:solidFill>
              <a:round/>
              <a:headEnd/>
              <a:tailEnd/>
            </a:ln>
          </p:spPr>
          <p:txBody>
            <a:bodyPr/>
            <a:lstStyle/>
            <a:p>
              <a:endParaRPr lang="zh-CN" altLang="en-US"/>
            </a:p>
          </p:txBody>
        </p:sp>
        <p:sp>
          <p:nvSpPr>
            <p:cNvPr id="16444" name="Oval 177"/>
            <p:cNvSpPr>
              <a:spLocks noChangeArrowheads="1"/>
            </p:cNvSpPr>
            <p:nvPr/>
          </p:nvSpPr>
          <p:spPr bwMode="auto">
            <a:xfrm>
              <a:off x="4233" y="1472"/>
              <a:ext cx="97" cy="96"/>
            </a:xfrm>
            <a:prstGeom prst="ellipse">
              <a:avLst/>
            </a:prstGeom>
            <a:solidFill>
              <a:schemeClr val="tx1"/>
            </a:solidFill>
            <a:ln w="12700" algn="ctr">
              <a:solidFill>
                <a:schemeClr val="tx1"/>
              </a:solidFill>
              <a:round/>
              <a:headEnd/>
              <a:tailEnd/>
            </a:ln>
          </p:spPr>
          <p:txBody>
            <a:bodyPr wrap="none" anchor="ctr"/>
            <a:lstStyle/>
            <a:p>
              <a:endParaRPr lang="zh-CN" altLang="en-US"/>
            </a:p>
          </p:txBody>
        </p:sp>
        <p:graphicFrame>
          <p:nvGraphicFramePr>
            <p:cNvPr id="16387" name="Object 178"/>
            <p:cNvGraphicFramePr>
              <a:graphicFrameLocks noChangeAspect="1"/>
            </p:cNvGraphicFramePr>
            <p:nvPr/>
          </p:nvGraphicFramePr>
          <p:xfrm>
            <a:off x="4302" y="756"/>
            <a:ext cx="135" cy="159"/>
          </p:xfrm>
          <a:graphic>
            <a:graphicData uri="http://schemas.openxmlformats.org/presentationml/2006/ole">
              <p:oleObj spid="_x0000_s289841" name="公式" r:id="rId21" imgW="114201" imgH="139579" progId="Equation.3">
                <p:embed/>
              </p:oleObj>
            </a:graphicData>
          </a:graphic>
        </p:graphicFrame>
        <p:graphicFrame>
          <p:nvGraphicFramePr>
            <p:cNvPr id="16388" name="Object 179"/>
            <p:cNvGraphicFramePr>
              <a:graphicFrameLocks noChangeAspect="1"/>
            </p:cNvGraphicFramePr>
            <p:nvPr/>
          </p:nvGraphicFramePr>
          <p:xfrm>
            <a:off x="3909" y="1042"/>
            <a:ext cx="139" cy="187"/>
          </p:xfrm>
          <a:graphic>
            <a:graphicData uri="http://schemas.openxmlformats.org/presentationml/2006/ole">
              <p:oleObj spid="_x0000_s289842" name="公式" r:id="rId22" imgW="126725" imgH="177415" progId="Equation.3">
                <p:embed/>
              </p:oleObj>
            </a:graphicData>
          </a:graphic>
        </p:graphicFrame>
        <p:graphicFrame>
          <p:nvGraphicFramePr>
            <p:cNvPr id="16389" name="Object 180"/>
            <p:cNvGraphicFramePr>
              <a:graphicFrameLocks noChangeAspect="1"/>
            </p:cNvGraphicFramePr>
            <p:nvPr/>
          </p:nvGraphicFramePr>
          <p:xfrm>
            <a:off x="4299" y="1220"/>
            <a:ext cx="130" cy="152"/>
          </p:xfrm>
          <a:graphic>
            <a:graphicData uri="http://schemas.openxmlformats.org/presentationml/2006/ole">
              <p:oleObj spid="_x0000_s289843" name="公式" r:id="rId23" imgW="114201" imgH="139579" progId="Equation.3">
                <p:embed/>
              </p:oleObj>
            </a:graphicData>
          </a:graphic>
        </p:graphicFrame>
        <p:sp>
          <p:nvSpPr>
            <p:cNvPr id="16445" name="Line 181"/>
            <p:cNvSpPr>
              <a:spLocks noChangeShapeType="1"/>
            </p:cNvSpPr>
            <p:nvPr/>
          </p:nvSpPr>
          <p:spPr bwMode="auto">
            <a:xfrm>
              <a:off x="4067" y="1097"/>
              <a:ext cx="216" cy="108"/>
            </a:xfrm>
            <a:prstGeom prst="line">
              <a:avLst/>
            </a:prstGeom>
            <a:noFill/>
            <a:ln w="12700">
              <a:solidFill>
                <a:srgbClr val="FF0000"/>
              </a:solidFill>
              <a:round/>
              <a:headEnd/>
              <a:tailEnd type="triangle" w="med" len="lg"/>
            </a:ln>
          </p:spPr>
          <p:txBody>
            <a:bodyPr/>
            <a:lstStyle/>
            <a:p>
              <a:endParaRPr lang="zh-CN" altLang="en-US"/>
            </a:p>
          </p:txBody>
        </p:sp>
        <p:sp>
          <p:nvSpPr>
            <p:cNvPr id="16446" name="Line 182"/>
            <p:cNvSpPr>
              <a:spLocks noChangeShapeType="1"/>
            </p:cNvSpPr>
            <p:nvPr/>
          </p:nvSpPr>
          <p:spPr bwMode="auto">
            <a:xfrm>
              <a:off x="3566" y="1527"/>
              <a:ext cx="1223" cy="0"/>
            </a:xfrm>
            <a:prstGeom prst="line">
              <a:avLst/>
            </a:prstGeom>
            <a:noFill/>
            <a:ln w="12700">
              <a:solidFill>
                <a:schemeClr val="tx1"/>
              </a:solidFill>
              <a:round/>
              <a:headEnd/>
              <a:tailEnd/>
            </a:ln>
          </p:spPr>
          <p:txBody>
            <a:bodyPr/>
            <a:lstStyle/>
            <a:p>
              <a:endParaRPr lang="zh-CN" altLang="en-US"/>
            </a:p>
          </p:txBody>
        </p:sp>
        <p:sp>
          <p:nvSpPr>
            <p:cNvPr id="16447" name="Line 183"/>
            <p:cNvSpPr>
              <a:spLocks noChangeShapeType="1"/>
            </p:cNvSpPr>
            <p:nvPr/>
          </p:nvSpPr>
          <p:spPr bwMode="auto">
            <a:xfrm>
              <a:off x="4283" y="557"/>
              <a:ext cx="471" cy="0"/>
            </a:xfrm>
            <a:prstGeom prst="line">
              <a:avLst/>
            </a:prstGeom>
            <a:noFill/>
            <a:ln w="12700">
              <a:solidFill>
                <a:schemeClr val="tx1"/>
              </a:solidFill>
              <a:round/>
              <a:headEnd/>
              <a:tailEnd/>
            </a:ln>
          </p:spPr>
          <p:txBody>
            <a:bodyPr/>
            <a:lstStyle/>
            <a:p>
              <a:endParaRPr lang="zh-CN" altLang="en-US"/>
            </a:p>
          </p:txBody>
        </p:sp>
        <p:sp>
          <p:nvSpPr>
            <p:cNvPr id="16448" name="Oval 184"/>
            <p:cNvSpPr>
              <a:spLocks noChangeArrowheads="1"/>
            </p:cNvSpPr>
            <p:nvPr/>
          </p:nvSpPr>
          <p:spPr bwMode="auto">
            <a:xfrm>
              <a:off x="3494" y="1468"/>
              <a:ext cx="97" cy="96"/>
            </a:xfrm>
            <a:prstGeom prst="ellipse">
              <a:avLst/>
            </a:prstGeom>
            <a:solidFill>
              <a:schemeClr val="bg1"/>
            </a:solidFill>
            <a:ln w="12700" algn="ctr">
              <a:solidFill>
                <a:schemeClr val="tx1"/>
              </a:solidFill>
              <a:round/>
              <a:headEnd/>
              <a:tailEnd/>
            </a:ln>
          </p:spPr>
          <p:txBody>
            <a:bodyPr wrap="none" anchor="ctr"/>
            <a:lstStyle/>
            <a:p>
              <a:endParaRPr lang="zh-CN" altLang="en-US"/>
            </a:p>
          </p:txBody>
        </p:sp>
        <p:sp>
          <p:nvSpPr>
            <p:cNvPr id="16449" name="Oval 185"/>
            <p:cNvSpPr>
              <a:spLocks noChangeArrowheads="1"/>
            </p:cNvSpPr>
            <p:nvPr/>
          </p:nvSpPr>
          <p:spPr bwMode="auto">
            <a:xfrm>
              <a:off x="4754" y="1492"/>
              <a:ext cx="97" cy="96"/>
            </a:xfrm>
            <a:prstGeom prst="ellipse">
              <a:avLst/>
            </a:prstGeom>
            <a:solidFill>
              <a:schemeClr val="bg1"/>
            </a:solidFill>
            <a:ln w="12700" algn="ctr">
              <a:solidFill>
                <a:schemeClr val="tx1"/>
              </a:solidFill>
              <a:round/>
              <a:headEnd/>
              <a:tailEnd/>
            </a:ln>
          </p:spPr>
          <p:txBody>
            <a:bodyPr wrap="none" anchor="ctr"/>
            <a:lstStyle/>
            <a:p>
              <a:endParaRPr lang="zh-CN" altLang="en-US"/>
            </a:p>
          </p:txBody>
        </p:sp>
        <p:graphicFrame>
          <p:nvGraphicFramePr>
            <p:cNvPr id="16390" name="Object 186"/>
            <p:cNvGraphicFramePr>
              <a:graphicFrameLocks noChangeAspect="1"/>
            </p:cNvGraphicFramePr>
            <p:nvPr/>
          </p:nvGraphicFramePr>
          <p:xfrm>
            <a:off x="4252" y="926"/>
            <a:ext cx="210" cy="218"/>
          </p:xfrm>
          <a:graphic>
            <a:graphicData uri="http://schemas.openxmlformats.org/presentationml/2006/ole">
              <p:oleObj spid="_x0000_s289844" name="公式" r:id="rId24" imgW="152268" imgH="164957" progId="Equation.3">
                <p:embed/>
              </p:oleObj>
            </a:graphicData>
          </a:graphic>
        </p:graphicFrame>
        <p:graphicFrame>
          <p:nvGraphicFramePr>
            <p:cNvPr id="16391" name="Object 187"/>
            <p:cNvGraphicFramePr>
              <a:graphicFrameLocks noChangeAspect="1"/>
            </p:cNvGraphicFramePr>
            <p:nvPr/>
          </p:nvGraphicFramePr>
          <p:xfrm>
            <a:off x="3318" y="977"/>
            <a:ext cx="153" cy="147"/>
          </p:xfrm>
          <a:graphic>
            <a:graphicData uri="http://schemas.openxmlformats.org/presentationml/2006/ole">
              <p:oleObj spid="_x0000_s289845" name="公式" r:id="rId25" imgW="139700" imgH="139700" progId="Equation.3">
                <p:embed/>
              </p:oleObj>
            </a:graphicData>
          </a:graphic>
        </p:graphicFrame>
        <p:graphicFrame>
          <p:nvGraphicFramePr>
            <p:cNvPr id="16392" name="Object 188"/>
            <p:cNvGraphicFramePr>
              <a:graphicFrameLocks noChangeAspect="1"/>
            </p:cNvGraphicFramePr>
            <p:nvPr/>
          </p:nvGraphicFramePr>
          <p:xfrm>
            <a:off x="3336" y="1469"/>
            <a:ext cx="153" cy="81"/>
          </p:xfrm>
          <a:graphic>
            <a:graphicData uri="http://schemas.openxmlformats.org/presentationml/2006/ole">
              <p:oleObj spid="_x0000_s289846" name="公式" r:id="rId26" imgW="139518" imgH="76101" progId="Equation.3">
                <p:embed/>
              </p:oleObj>
            </a:graphicData>
          </a:graphic>
        </p:graphicFrame>
        <p:graphicFrame>
          <p:nvGraphicFramePr>
            <p:cNvPr id="16393" name="Object 189"/>
            <p:cNvGraphicFramePr>
              <a:graphicFrameLocks noChangeAspect="1"/>
            </p:cNvGraphicFramePr>
            <p:nvPr/>
          </p:nvGraphicFramePr>
          <p:xfrm>
            <a:off x="3244" y="1119"/>
            <a:ext cx="313" cy="269"/>
          </p:xfrm>
          <a:graphic>
            <a:graphicData uri="http://schemas.openxmlformats.org/presentationml/2006/ole">
              <p:oleObj spid="_x0000_s289847" name="公式" r:id="rId27" imgW="241091" imgH="215713" progId="Equation.3">
                <p:embed/>
              </p:oleObj>
            </a:graphicData>
          </a:graphic>
        </p:graphicFrame>
        <p:sp>
          <p:nvSpPr>
            <p:cNvPr id="16450" name="Line 190"/>
            <p:cNvSpPr>
              <a:spLocks noChangeShapeType="1"/>
            </p:cNvSpPr>
            <p:nvPr/>
          </p:nvSpPr>
          <p:spPr bwMode="auto">
            <a:xfrm>
              <a:off x="3642" y="941"/>
              <a:ext cx="305" cy="0"/>
            </a:xfrm>
            <a:prstGeom prst="line">
              <a:avLst/>
            </a:prstGeom>
            <a:noFill/>
            <a:ln w="12700">
              <a:solidFill>
                <a:schemeClr val="tx1"/>
              </a:solidFill>
              <a:round/>
              <a:headEnd/>
              <a:tailEnd type="triangle" w="med" len="lg"/>
            </a:ln>
          </p:spPr>
          <p:txBody>
            <a:bodyPr/>
            <a:lstStyle/>
            <a:p>
              <a:endParaRPr lang="zh-CN" altLang="en-US"/>
            </a:p>
          </p:txBody>
        </p:sp>
        <p:graphicFrame>
          <p:nvGraphicFramePr>
            <p:cNvPr id="16394" name="Object 191"/>
            <p:cNvGraphicFramePr>
              <a:graphicFrameLocks noChangeAspect="1"/>
            </p:cNvGraphicFramePr>
            <p:nvPr/>
          </p:nvGraphicFramePr>
          <p:xfrm>
            <a:off x="3698" y="712"/>
            <a:ext cx="167" cy="227"/>
          </p:xfrm>
          <a:graphic>
            <a:graphicData uri="http://schemas.openxmlformats.org/presentationml/2006/ole">
              <p:oleObj spid="_x0000_s289848" name="公式" r:id="rId28" imgW="152268" imgH="215713" progId="Equation.3">
                <p:embed/>
              </p:oleObj>
            </a:graphicData>
          </a:graphic>
        </p:graphicFrame>
        <p:sp>
          <p:nvSpPr>
            <p:cNvPr id="16451" name="Line 192"/>
            <p:cNvSpPr>
              <a:spLocks noChangeShapeType="1"/>
            </p:cNvSpPr>
            <p:nvPr/>
          </p:nvSpPr>
          <p:spPr bwMode="auto">
            <a:xfrm>
              <a:off x="4404" y="484"/>
              <a:ext cx="305" cy="0"/>
            </a:xfrm>
            <a:prstGeom prst="line">
              <a:avLst/>
            </a:prstGeom>
            <a:noFill/>
            <a:ln w="12700">
              <a:solidFill>
                <a:schemeClr val="tx1"/>
              </a:solidFill>
              <a:round/>
              <a:headEnd type="triangle" w="med" len="lg"/>
              <a:tailEnd type="none" w="med" len="lg"/>
            </a:ln>
          </p:spPr>
          <p:txBody>
            <a:bodyPr/>
            <a:lstStyle/>
            <a:p>
              <a:endParaRPr lang="zh-CN" altLang="en-US"/>
            </a:p>
          </p:txBody>
        </p:sp>
        <p:graphicFrame>
          <p:nvGraphicFramePr>
            <p:cNvPr id="16395" name="Object 193"/>
            <p:cNvGraphicFramePr>
              <a:graphicFrameLocks noChangeAspect="1"/>
            </p:cNvGraphicFramePr>
            <p:nvPr/>
          </p:nvGraphicFramePr>
          <p:xfrm>
            <a:off x="4460" y="249"/>
            <a:ext cx="167" cy="240"/>
          </p:xfrm>
          <a:graphic>
            <a:graphicData uri="http://schemas.openxmlformats.org/presentationml/2006/ole">
              <p:oleObj spid="_x0000_s289849" name="公式" r:id="rId29" imgW="152334" imgH="228501" progId="Equation.3">
                <p:embed/>
              </p:oleObj>
            </a:graphicData>
          </a:graphic>
        </p:graphicFrame>
        <p:graphicFrame>
          <p:nvGraphicFramePr>
            <p:cNvPr id="16396" name="Object 194"/>
            <p:cNvGraphicFramePr>
              <a:graphicFrameLocks noChangeAspect="1"/>
            </p:cNvGraphicFramePr>
            <p:nvPr/>
          </p:nvGraphicFramePr>
          <p:xfrm>
            <a:off x="4861" y="484"/>
            <a:ext cx="153" cy="147"/>
          </p:xfrm>
          <a:graphic>
            <a:graphicData uri="http://schemas.openxmlformats.org/presentationml/2006/ole">
              <p:oleObj spid="_x0000_s289850" name="公式" r:id="rId30" imgW="139700" imgH="139700" progId="Equation.3">
                <p:embed/>
              </p:oleObj>
            </a:graphicData>
          </a:graphic>
        </p:graphicFrame>
        <p:graphicFrame>
          <p:nvGraphicFramePr>
            <p:cNvPr id="16397" name="Object 195"/>
            <p:cNvGraphicFramePr>
              <a:graphicFrameLocks noChangeAspect="1"/>
            </p:cNvGraphicFramePr>
            <p:nvPr/>
          </p:nvGraphicFramePr>
          <p:xfrm>
            <a:off x="4886" y="1520"/>
            <a:ext cx="153" cy="81"/>
          </p:xfrm>
          <a:graphic>
            <a:graphicData uri="http://schemas.openxmlformats.org/presentationml/2006/ole">
              <p:oleObj spid="_x0000_s289851" name="公式" r:id="rId31" imgW="139518" imgH="76101" progId="Equation.3">
                <p:embed/>
              </p:oleObj>
            </a:graphicData>
          </a:graphic>
        </p:graphicFrame>
        <p:graphicFrame>
          <p:nvGraphicFramePr>
            <p:cNvPr id="16398" name="Object 196"/>
            <p:cNvGraphicFramePr>
              <a:graphicFrameLocks noChangeAspect="1"/>
            </p:cNvGraphicFramePr>
            <p:nvPr/>
          </p:nvGraphicFramePr>
          <p:xfrm>
            <a:off x="4768" y="910"/>
            <a:ext cx="314" cy="285"/>
          </p:xfrm>
          <a:graphic>
            <a:graphicData uri="http://schemas.openxmlformats.org/presentationml/2006/ole">
              <p:oleObj spid="_x0000_s289852" name="公式" r:id="rId32" imgW="241300" imgH="228600" progId="Equation.3">
                <p:embed/>
              </p:oleObj>
            </a:graphicData>
          </a:graphic>
        </p:graphicFrame>
      </p:grpSp>
      <p:graphicFrame>
        <p:nvGraphicFramePr>
          <p:cNvPr id="351235" name="Object 3"/>
          <p:cNvGraphicFramePr>
            <a:graphicFrameLocks noChangeAspect="1"/>
          </p:cNvGraphicFramePr>
          <p:nvPr/>
        </p:nvGraphicFramePr>
        <p:xfrm>
          <a:off x="1647825" y="598488"/>
          <a:ext cx="3241675" cy="1192212"/>
        </p:xfrm>
        <a:graphic>
          <a:graphicData uri="http://schemas.openxmlformats.org/presentationml/2006/ole">
            <p:oleObj spid="_x0000_s289853" name="Equation" r:id="rId33" imgW="19615320" imgH="5140800" progId="Equation.DSMT4">
              <p:embed/>
            </p:oleObj>
          </a:graphicData>
        </a:graphic>
      </p:graphicFrame>
      <p:sp>
        <p:nvSpPr>
          <p:cNvPr id="87" name="Rectangle 2"/>
          <p:cNvSpPr txBox="1">
            <a:spLocks noChangeArrowheads="1"/>
          </p:cNvSpPr>
          <p:nvPr/>
        </p:nvSpPr>
        <p:spPr>
          <a:xfrm>
            <a:off x="0" y="0"/>
            <a:ext cx="2924175" cy="609600"/>
          </a:xfrm>
          <a:prstGeom prst="rect">
            <a:avLst/>
          </a:prstGeom>
        </p:spPr>
        <p:txBody>
          <a:bodyPr/>
          <a:lstStyle/>
          <a:p>
            <a:pPr>
              <a:defRPr/>
            </a:pPr>
            <a:r>
              <a:rPr lang="zh-CN" altLang="en-US" sz="2400" kern="0">
                <a:effectLst>
                  <a:outerShdw blurRad="38100" dist="38100" dir="2700000" algn="tl">
                    <a:srgbClr val="C0C0C0"/>
                  </a:outerShdw>
                </a:effectLst>
                <a:latin typeface="宋体" pitchFamily="2" charset="-122"/>
                <a:ea typeface="+mj-ea"/>
                <a:cs typeface="+mj-cs"/>
              </a:rPr>
              <a:t>（</a:t>
            </a:r>
            <a:r>
              <a:rPr lang="en-US" altLang="zh-CN" sz="2400" kern="0">
                <a:effectLst>
                  <a:outerShdw blurRad="38100" dist="38100" dir="2700000" algn="tl">
                    <a:srgbClr val="C0C0C0"/>
                  </a:outerShdw>
                </a:effectLst>
                <a:latin typeface="宋体" pitchFamily="2" charset="-122"/>
                <a:ea typeface="+mj-ea"/>
                <a:cs typeface="+mj-cs"/>
              </a:rPr>
              <a:t>2</a:t>
            </a:r>
            <a:r>
              <a:rPr lang="zh-CN" altLang="en-US" sz="2400" kern="0">
                <a:effectLst>
                  <a:outerShdw blurRad="38100" dist="38100" dir="2700000" algn="tl">
                    <a:srgbClr val="C0C0C0"/>
                  </a:outerShdw>
                </a:effectLst>
                <a:latin typeface="宋体" pitchFamily="2" charset="-122"/>
                <a:ea typeface="+mj-ea"/>
                <a:cs typeface="+mj-cs"/>
              </a:rPr>
              <a:t>）输出特性曲线</a:t>
            </a:r>
            <a:endParaRPr lang="zh-CN" altLang="en-US" sz="2400" kern="0" dirty="0">
              <a:effectLst>
                <a:outerShdw blurRad="38100" dist="38100" dir="2700000" algn="tl">
                  <a:srgbClr val="C0C0C0"/>
                </a:outerShdw>
              </a:effectLst>
              <a:latin typeface="宋体" pitchFamily="2" charset="-122"/>
              <a:ea typeface="+mj-ea"/>
              <a:cs typeface="+mj-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51235"/>
                                        </p:tgtEl>
                                        <p:attrNameLst>
                                          <p:attrName>style.visibility</p:attrName>
                                        </p:attrNameLst>
                                      </p:cBhvr>
                                      <p:to>
                                        <p:strVal val="visible"/>
                                      </p:to>
                                    </p:set>
                                    <p:anim calcmode="lin" valueType="num">
                                      <p:cBhvr additive="base">
                                        <p:cTn id="7" dur="2000" fill="hold"/>
                                        <p:tgtEl>
                                          <p:spTgt spid="351235"/>
                                        </p:tgtEl>
                                        <p:attrNameLst>
                                          <p:attrName>ppt_x</p:attrName>
                                        </p:attrNameLst>
                                      </p:cBhvr>
                                      <p:tavLst>
                                        <p:tav tm="0">
                                          <p:val>
                                            <p:strVal val="0-#ppt_w/2"/>
                                          </p:val>
                                        </p:tav>
                                        <p:tav tm="100000">
                                          <p:val>
                                            <p:strVal val="#ppt_x"/>
                                          </p:val>
                                        </p:tav>
                                      </p:tavLst>
                                    </p:anim>
                                    <p:anim calcmode="lin" valueType="num">
                                      <p:cBhvr additive="base">
                                        <p:cTn id="8" dur="2000" fill="hold"/>
                                        <p:tgtEl>
                                          <p:spTgt spid="35123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blinds(horizontal)">
                                      <p:cBhvr>
                                        <p:cTn id="13" dur="500"/>
                                        <p:tgtEl>
                                          <p:spTgt spid="9"/>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233507"/>
                                        </p:tgtEl>
                                        <p:attrNameLst>
                                          <p:attrName>style.visibility</p:attrName>
                                        </p:attrNameLst>
                                      </p:cBhvr>
                                      <p:to>
                                        <p:strVal val="visible"/>
                                      </p:to>
                                    </p:set>
                                    <p:animEffect transition="in" filter="blinds(horizontal)">
                                      <p:cBhvr>
                                        <p:cTn id="16" dur="500"/>
                                        <p:tgtEl>
                                          <p:spTgt spid="233507"/>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blinds(horizontal)">
                                      <p:cBhvr>
                                        <p:cTn id="21" dur="500"/>
                                        <p:tgtEl>
                                          <p:spTgt spid="2"/>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233546"/>
                                        </p:tgtEl>
                                        <p:attrNameLst>
                                          <p:attrName>style.visibility</p:attrName>
                                        </p:attrNameLst>
                                      </p:cBhvr>
                                      <p:to>
                                        <p:strVal val="visible"/>
                                      </p:to>
                                    </p:set>
                                    <p:animEffect transition="in" filter="blinds(horizontal)">
                                      <p:cBhvr>
                                        <p:cTn id="24" dur="500"/>
                                        <p:tgtEl>
                                          <p:spTgt spid="233546"/>
                                        </p:tgtEl>
                                      </p:cBhvr>
                                    </p:animEffect>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nodeType="clickEffect">
                                  <p:stCondLst>
                                    <p:cond delay="0"/>
                                  </p:stCondLst>
                                  <p:childTnLst>
                                    <p:set>
                                      <p:cBhvr>
                                        <p:cTn id="28" dur="1" fill="hold">
                                          <p:stCondLst>
                                            <p:cond delay="0"/>
                                          </p:stCondLst>
                                        </p:cTn>
                                        <p:tgtEl>
                                          <p:spTgt spid="3"/>
                                        </p:tgtEl>
                                        <p:attrNameLst>
                                          <p:attrName>style.visibility</p:attrName>
                                        </p:attrNameLst>
                                      </p:cBhvr>
                                      <p:to>
                                        <p:strVal val="visible"/>
                                      </p:to>
                                    </p:set>
                                    <p:animEffect transition="in" filter="blinds(horizontal)">
                                      <p:cBhvr>
                                        <p:cTn id="29" dur="500"/>
                                        <p:tgtEl>
                                          <p:spTgt spid="3"/>
                                        </p:tgtEl>
                                      </p:cBhvr>
                                    </p:animEffect>
                                  </p:childTnLst>
                                </p:cTn>
                              </p:par>
                            </p:childTnLst>
                          </p:cTn>
                        </p:par>
                      </p:childTnLst>
                    </p:cTn>
                  </p:par>
                  <p:par>
                    <p:cTn id="30" fill="hold">
                      <p:stCondLst>
                        <p:cond delay="indefinite"/>
                      </p:stCondLst>
                      <p:childTnLst>
                        <p:par>
                          <p:cTn id="31" fill="hold">
                            <p:stCondLst>
                              <p:cond delay="0"/>
                            </p:stCondLst>
                            <p:childTnLst>
                              <p:par>
                                <p:cTn id="32" presetID="3" presetClass="entr" presetSubtype="10" fill="hold" nodeType="clickEffect">
                                  <p:stCondLst>
                                    <p:cond delay="0"/>
                                  </p:stCondLst>
                                  <p:childTnLst>
                                    <p:set>
                                      <p:cBhvr>
                                        <p:cTn id="33" dur="1" fill="hold">
                                          <p:stCondLst>
                                            <p:cond delay="0"/>
                                          </p:stCondLst>
                                        </p:cTn>
                                        <p:tgtEl>
                                          <p:spTgt spid="4"/>
                                        </p:tgtEl>
                                        <p:attrNameLst>
                                          <p:attrName>style.visibility</p:attrName>
                                        </p:attrNameLst>
                                      </p:cBhvr>
                                      <p:to>
                                        <p:strVal val="visible"/>
                                      </p:to>
                                    </p:set>
                                    <p:animEffect transition="in" filter="blinds(horizontal)">
                                      <p:cBhvr>
                                        <p:cTn id="34" dur="500"/>
                                        <p:tgtEl>
                                          <p:spTgt spid="4"/>
                                        </p:tgtEl>
                                      </p:cBhvr>
                                    </p:animEffect>
                                  </p:childTnLst>
                                </p:cTn>
                              </p:par>
                            </p:childTnLst>
                          </p:cTn>
                        </p:par>
                      </p:childTnLst>
                    </p:cTn>
                  </p:par>
                  <p:par>
                    <p:cTn id="35" fill="hold">
                      <p:stCondLst>
                        <p:cond delay="indefinite"/>
                      </p:stCondLst>
                      <p:childTnLst>
                        <p:par>
                          <p:cTn id="36" fill="hold">
                            <p:stCondLst>
                              <p:cond delay="0"/>
                            </p:stCondLst>
                            <p:childTnLst>
                              <p:par>
                                <p:cTn id="37" presetID="3" presetClass="entr" presetSubtype="10" fill="hold" nodeType="clickEffect">
                                  <p:stCondLst>
                                    <p:cond delay="0"/>
                                  </p:stCondLst>
                                  <p:childTnLst>
                                    <p:set>
                                      <p:cBhvr>
                                        <p:cTn id="38" dur="1" fill="hold">
                                          <p:stCondLst>
                                            <p:cond delay="0"/>
                                          </p:stCondLst>
                                        </p:cTn>
                                        <p:tgtEl>
                                          <p:spTgt spid="5"/>
                                        </p:tgtEl>
                                        <p:attrNameLst>
                                          <p:attrName>style.visibility</p:attrName>
                                        </p:attrNameLst>
                                      </p:cBhvr>
                                      <p:to>
                                        <p:strVal val="visible"/>
                                      </p:to>
                                    </p:set>
                                    <p:animEffect transition="in" filter="blinds(horizontal)">
                                      <p:cBhvr>
                                        <p:cTn id="39" dur="500"/>
                                        <p:tgtEl>
                                          <p:spTgt spid="5"/>
                                        </p:tgtEl>
                                      </p:cBhvr>
                                    </p:animEffect>
                                  </p:childTnLst>
                                </p:cTn>
                              </p:par>
                            </p:childTnLst>
                          </p:cTn>
                        </p:par>
                      </p:childTnLst>
                    </p:cTn>
                  </p:par>
                  <p:par>
                    <p:cTn id="40" fill="hold">
                      <p:stCondLst>
                        <p:cond delay="indefinite"/>
                      </p:stCondLst>
                      <p:childTnLst>
                        <p:par>
                          <p:cTn id="41" fill="hold">
                            <p:stCondLst>
                              <p:cond delay="0"/>
                            </p:stCondLst>
                            <p:childTnLst>
                              <p:par>
                                <p:cTn id="42" presetID="3" presetClass="entr" presetSubtype="10" fill="hold" nodeType="clickEffect">
                                  <p:stCondLst>
                                    <p:cond delay="0"/>
                                  </p:stCondLst>
                                  <p:childTnLst>
                                    <p:set>
                                      <p:cBhvr>
                                        <p:cTn id="43" dur="1" fill="hold">
                                          <p:stCondLst>
                                            <p:cond delay="0"/>
                                          </p:stCondLst>
                                        </p:cTn>
                                        <p:tgtEl>
                                          <p:spTgt spid="6"/>
                                        </p:tgtEl>
                                        <p:attrNameLst>
                                          <p:attrName>style.visibility</p:attrName>
                                        </p:attrNameLst>
                                      </p:cBhvr>
                                      <p:to>
                                        <p:strVal val="visible"/>
                                      </p:to>
                                    </p:set>
                                    <p:animEffect transition="in" filter="blinds(horizontal)">
                                      <p:cBhvr>
                                        <p:cTn id="44" dur="500"/>
                                        <p:tgtEl>
                                          <p:spTgt spid="6"/>
                                        </p:tgtEl>
                                      </p:cBhvr>
                                    </p:animEffect>
                                  </p:childTnLst>
                                </p:cTn>
                              </p:par>
                            </p:childTnLst>
                          </p:cTn>
                        </p:par>
                      </p:childTnLst>
                    </p:cTn>
                  </p:par>
                  <p:par>
                    <p:cTn id="45" fill="hold">
                      <p:stCondLst>
                        <p:cond delay="indefinite"/>
                      </p:stCondLst>
                      <p:childTnLst>
                        <p:par>
                          <p:cTn id="46" fill="hold">
                            <p:stCondLst>
                              <p:cond delay="0"/>
                            </p:stCondLst>
                            <p:childTnLst>
                              <p:par>
                                <p:cTn id="47" presetID="3" presetClass="entr" presetSubtype="10" fill="hold" nodeType="clickEffect">
                                  <p:stCondLst>
                                    <p:cond delay="0"/>
                                  </p:stCondLst>
                                  <p:childTnLst>
                                    <p:set>
                                      <p:cBhvr>
                                        <p:cTn id="48" dur="1" fill="hold">
                                          <p:stCondLst>
                                            <p:cond delay="0"/>
                                          </p:stCondLst>
                                        </p:cTn>
                                        <p:tgtEl>
                                          <p:spTgt spid="7"/>
                                        </p:tgtEl>
                                        <p:attrNameLst>
                                          <p:attrName>style.visibility</p:attrName>
                                        </p:attrNameLst>
                                      </p:cBhvr>
                                      <p:to>
                                        <p:strVal val="visible"/>
                                      </p:to>
                                    </p:set>
                                    <p:animEffect transition="in" filter="blinds(horizontal)">
                                      <p:cBhvr>
                                        <p:cTn id="49" dur="500"/>
                                        <p:tgtEl>
                                          <p:spTgt spid="7"/>
                                        </p:tgtEl>
                                      </p:cBhvr>
                                    </p:animEffect>
                                  </p:childTnLst>
                                </p:cTn>
                              </p:par>
                            </p:childTnLst>
                          </p:cTn>
                        </p:par>
                      </p:childTnLst>
                    </p:cTn>
                  </p:par>
                  <p:par>
                    <p:cTn id="50" fill="hold">
                      <p:stCondLst>
                        <p:cond delay="indefinite"/>
                      </p:stCondLst>
                      <p:childTnLst>
                        <p:par>
                          <p:cTn id="51" fill="hold">
                            <p:stCondLst>
                              <p:cond delay="0"/>
                            </p:stCondLst>
                            <p:childTnLst>
                              <p:par>
                                <p:cTn id="52" presetID="3" presetClass="entr" presetSubtype="10" fill="hold" nodeType="clickEffect">
                                  <p:stCondLst>
                                    <p:cond delay="0"/>
                                  </p:stCondLst>
                                  <p:childTnLst>
                                    <p:set>
                                      <p:cBhvr>
                                        <p:cTn id="53" dur="1" fill="hold">
                                          <p:stCondLst>
                                            <p:cond delay="0"/>
                                          </p:stCondLst>
                                        </p:cTn>
                                        <p:tgtEl>
                                          <p:spTgt spid="8"/>
                                        </p:tgtEl>
                                        <p:attrNameLst>
                                          <p:attrName>style.visibility</p:attrName>
                                        </p:attrNameLst>
                                      </p:cBhvr>
                                      <p:to>
                                        <p:strVal val="visible"/>
                                      </p:to>
                                    </p:set>
                                    <p:animEffect transition="in" filter="blinds(horizontal)">
                                      <p:cBhvr>
                                        <p:cTn id="54" dur="500"/>
                                        <p:tgtEl>
                                          <p:spTgt spid="8"/>
                                        </p:tgtEl>
                                      </p:cBhvr>
                                    </p:animEffect>
                                  </p:childTnLst>
                                </p:cTn>
                              </p:par>
                            </p:childTnLst>
                          </p:cTn>
                        </p:par>
                      </p:childTnLst>
                    </p:cTn>
                  </p:par>
                  <p:par>
                    <p:cTn id="55" fill="hold">
                      <p:stCondLst>
                        <p:cond delay="indefinite"/>
                      </p:stCondLst>
                      <p:childTnLst>
                        <p:par>
                          <p:cTn id="56" fill="hold">
                            <p:stCondLst>
                              <p:cond delay="0"/>
                            </p:stCondLst>
                            <p:childTnLst>
                              <p:par>
                                <p:cTn id="57" presetID="3" presetClass="entr" presetSubtype="10" fill="hold" grpId="0" nodeType="clickEffect">
                                  <p:stCondLst>
                                    <p:cond delay="0"/>
                                  </p:stCondLst>
                                  <p:childTnLst>
                                    <p:set>
                                      <p:cBhvr>
                                        <p:cTn id="58" dur="1" fill="hold">
                                          <p:stCondLst>
                                            <p:cond delay="0"/>
                                          </p:stCondLst>
                                        </p:cTn>
                                        <p:tgtEl>
                                          <p:spTgt spid="233557"/>
                                        </p:tgtEl>
                                        <p:attrNameLst>
                                          <p:attrName>style.visibility</p:attrName>
                                        </p:attrNameLst>
                                      </p:cBhvr>
                                      <p:to>
                                        <p:strVal val="visible"/>
                                      </p:to>
                                    </p:set>
                                    <p:animEffect transition="in" filter="blinds(horizontal)">
                                      <p:cBhvr>
                                        <p:cTn id="59" dur="500"/>
                                        <p:tgtEl>
                                          <p:spTgt spid="233557"/>
                                        </p:tgtEl>
                                      </p:cBhvr>
                                    </p:animEffect>
                                  </p:childTnLst>
                                </p:cTn>
                              </p:par>
                              <p:par>
                                <p:cTn id="60" presetID="3" presetClass="entr" presetSubtype="10" fill="hold" grpId="0" nodeType="withEffect">
                                  <p:stCondLst>
                                    <p:cond delay="0"/>
                                  </p:stCondLst>
                                  <p:childTnLst>
                                    <p:set>
                                      <p:cBhvr>
                                        <p:cTn id="61" dur="1" fill="hold">
                                          <p:stCondLst>
                                            <p:cond delay="0"/>
                                          </p:stCondLst>
                                        </p:cTn>
                                        <p:tgtEl>
                                          <p:spTgt spid="233558"/>
                                        </p:tgtEl>
                                        <p:attrNameLst>
                                          <p:attrName>style.visibility</p:attrName>
                                        </p:attrNameLst>
                                      </p:cBhvr>
                                      <p:to>
                                        <p:strVal val="visible"/>
                                      </p:to>
                                    </p:set>
                                    <p:animEffect transition="in" filter="blinds(horizontal)">
                                      <p:cBhvr>
                                        <p:cTn id="62" dur="500"/>
                                        <p:tgtEl>
                                          <p:spTgt spid="233558"/>
                                        </p:tgtEl>
                                      </p:cBhvr>
                                    </p:animEffect>
                                  </p:childTnLst>
                                </p:cTn>
                              </p:par>
                            </p:childTnLst>
                          </p:cTn>
                        </p:par>
                      </p:childTnLst>
                    </p:cTn>
                  </p:par>
                  <p:par>
                    <p:cTn id="63" fill="hold">
                      <p:stCondLst>
                        <p:cond delay="indefinite"/>
                      </p:stCondLst>
                      <p:childTnLst>
                        <p:par>
                          <p:cTn id="64" fill="hold">
                            <p:stCondLst>
                              <p:cond delay="0"/>
                            </p:stCondLst>
                            <p:childTnLst>
                              <p:par>
                                <p:cTn id="65" presetID="3" presetClass="entr" presetSubtype="10" fill="hold" grpId="0" nodeType="clickEffect">
                                  <p:stCondLst>
                                    <p:cond delay="0"/>
                                  </p:stCondLst>
                                  <p:childTnLst>
                                    <p:set>
                                      <p:cBhvr>
                                        <p:cTn id="66" dur="1" fill="hold">
                                          <p:stCondLst>
                                            <p:cond delay="0"/>
                                          </p:stCondLst>
                                        </p:cTn>
                                        <p:tgtEl>
                                          <p:spTgt spid="233623"/>
                                        </p:tgtEl>
                                        <p:attrNameLst>
                                          <p:attrName>style.visibility</p:attrName>
                                        </p:attrNameLst>
                                      </p:cBhvr>
                                      <p:to>
                                        <p:strVal val="visible"/>
                                      </p:to>
                                    </p:set>
                                    <p:animEffect transition="in" filter="blinds(horizontal)">
                                      <p:cBhvr>
                                        <p:cTn id="67" dur="500"/>
                                        <p:tgtEl>
                                          <p:spTgt spid="233623"/>
                                        </p:tgtEl>
                                      </p:cBhvr>
                                    </p:animEffect>
                                  </p:childTnLst>
                                </p:cTn>
                              </p:par>
                            </p:childTnLst>
                          </p:cTn>
                        </p:par>
                      </p:childTnLst>
                    </p:cTn>
                  </p:par>
                  <p:par>
                    <p:cTn id="68" fill="hold">
                      <p:stCondLst>
                        <p:cond delay="indefinite"/>
                      </p:stCondLst>
                      <p:childTnLst>
                        <p:par>
                          <p:cTn id="69" fill="hold">
                            <p:stCondLst>
                              <p:cond delay="0"/>
                            </p:stCondLst>
                            <p:childTnLst>
                              <p:par>
                                <p:cTn id="70" presetID="3" presetClass="entr" presetSubtype="10" fill="hold" grpId="0" nodeType="clickEffect">
                                  <p:stCondLst>
                                    <p:cond delay="0"/>
                                  </p:stCondLst>
                                  <p:childTnLst>
                                    <p:set>
                                      <p:cBhvr>
                                        <p:cTn id="71" dur="1" fill="hold">
                                          <p:stCondLst>
                                            <p:cond delay="0"/>
                                          </p:stCondLst>
                                        </p:cTn>
                                        <p:tgtEl>
                                          <p:spTgt spid="233636"/>
                                        </p:tgtEl>
                                        <p:attrNameLst>
                                          <p:attrName>style.visibility</p:attrName>
                                        </p:attrNameLst>
                                      </p:cBhvr>
                                      <p:to>
                                        <p:strVal val="visible"/>
                                      </p:to>
                                    </p:set>
                                    <p:animEffect transition="in" filter="blinds(horizontal)">
                                      <p:cBhvr>
                                        <p:cTn id="72" dur="500"/>
                                        <p:tgtEl>
                                          <p:spTgt spid="233636"/>
                                        </p:tgtEl>
                                      </p:cBhvr>
                                    </p:animEffect>
                                  </p:childTnLst>
                                </p:cTn>
                              </p:par>
                              <p:par>
                                <p:cTn id="73" presetID="3" presetClass="entr" presetSubtype="10" fill="hold" grpId="0" nodeType="withEffect">
                                  <p:stCondLst>
                                    <p:cond delay="0"/>
                                  </p:stCondLst>
                                  <p:childTnLst>
                                    <p:set>
                                      <p:cBhvr>
                                        <p:cTn id="74" dur="1" fill="hold">
                                          <p:stCondLst>
                                            <p:cond delay="0"/>
                                          </p:stCondLst>
                                        </p:cTn>
                                        <p:tgtEl>
                                          <p:spTgt spid="233637"/>
                                        </p:tgtEl>
                                        <p:attrNameLst>
                                          <p:attrName>style.visibility</p:attrName>
                                        </p:attrNameLst>
                                      </p:cBhvr>
                                      <p:to>
                                        <p:strVal val="visible"/>
                                      </p:to>
                                    </p:set>
                                    <p:animEffect transition="in" filter="blinds(horizontal)">
                                      <p:cBhvr>
                                        <p:cTn id="75" dur="500"/>
                                        <p:tgtEl>
                                          <p:spTgt spid="233637"/>
                                        </p:tgtEl>
                                      </p:cBhvr>
                                    </p:animEffect>
                                  </p:childTnLst>
                                </p:cTn>
                              </p:par>
                            </p:childTnLst>
                          </p:cTn>
                        </p:par>
                      </p:childTnLst>
                    </p:cTn>
                  </p:par>
                  <p:par>
                    <p:cTn id="76" fill="hold">
                      <p:stCondLst>
                        <p:cond delay="indefinite"/>
                      </p:stCondLst>
                      <p:childTnLst>
                        <p:par>
                          <p:cTn id="77" fill="hold">
                            <p:stCondLst>
                              <p:cond delay="0"/>
                            </p:stCondLst>
                            <p:childTnLst>
                              <p:par>
                                <p:cTn id="78" presetID="3" presetClass="entr" presetSubtype="10" fill="hold" grpId="0" nodeType="clickEffect">
                                  <p:stCondLst>
                                    <p:cond delay="0"/>
                                  </p:stCondLst>
                                  <p:childTnLst>
                                    <p:set>
                                      <p:cBhvr>
                                        <p:cTn id="79" dur="1" fill="hold">
                                          <p:stCondLst>
                                            <p:cond delay="0"/>
                                          </p:stCondLst>
                                        </p:cTn>
                                        <p:tgtEl>
                                          <p:spTgt spid="233638"/>
                                        </p:tgtEl>
                                        <p:attrNameLst>
                                          <p:attrName>style.visibility</p:attrName>
                                        </p:attrNameLst>
                                      </p:cBhvr>
                                      <p:to>
                                        <p:strVal val="visible"/>
                                      </p:to>
                                    </p:set>
                                    <p:animEffect transition="in" filter="blinds(horizontal)">
                                      <p:cBhvr>
                                        <p:cTn id="80" dur="500"/>
                                        <p:tgtEl>
                                          <p:spTgt spid="233638"/>
                                        </p:tgtEl>
                                      </p:cBhvr>
                                    </p:animEffect>
                                  </p:childTnLst>
                                </p:cTn>
                              </p:par>
                              <p:par>
                                <p:cTn id="81" presetID="3" presetClass="entr" presetSubtype="10" fill="hold" grpId="0" nodeType="withEffect">
                                  <p:stCondLst>
                                    <p:cond delay="0"/>
                                  </p:stCondLst>
                                  <p:childTnLst>
                                    <p:set>
                                      <p:cBhvr>
                                        <p:cTn id="82" dur="1" fill="hold">
                                          <p:stCondLst>
                                            <p:cond delay="0"/>
                                          </p:stCondLst>
                                        </p:cTn>
                                        <p:tgtEl>
                                          <p:spTgt spid="233639"/>
                                        </p:tgtEl>
                                        <p:attrNameLst>
                                          <p:attrName>style.visibility</p:attrName>
                                        </p:attrNameLst>
                                      </p:cBhvr>
                                      <p:to>
                                        <p:strVal val="visible"/>
                                      </p:to>
                                    </p:set>
                                    <p:animEffect transition="in" filter="blinds(horizontal)">
                                      <p:cBhvr>
                                        <p:cTn id="83" dur="500"/>
                                        <p:tgtEl>
                                          <p:spTgt spid="2336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3507" grpId="0"/>
      <p:bldP spid="233546" grpId="0"/>
      <p:bldP spid="233557" grpId="0" animBg="1"/>
      <p:bldP spid="233558" grpId="0"/>
      <p:bldP spid="233623" grpId="0" animBg="1"/>
      <p:bldP spid="233636" grpId="0" animBg="1"/>
      <p:bldP spid="233637" grpId="0"/>
      <p:bldP spid="233638" grpId="0" animBg="1"/>
      <p:bldP spid="233639"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1234" name="Rectangle 2"/>
          <p:cNvSpPr>
            <a:spLocks noGrp="1" noChangeArrowheads="1"/>
          </p:cNvSpPr>
          <p:nvPr>
            <p:ph type="ctrTitle"/>
          </p:nvPr>
        </p:nvSpPr>
        <p:spPr>
          <a:xfrm>
            <a:off x="0" y="0"/>
            <a:ext cx="2924175" cy="609600"/>
          </a:xfrm>
        </p:spPr>
        <p:txBody>
          <a:bodyPr/>
          <a:lstStyle/>
          <a:p>
            <a:pPr algn="l" eaLnBrk="1" hangingPunct="1">
              <a:defRPr/>
            </a:pPr>
            <a:r>
              <a:rPr lang="zh-CN" altLang="en-US" sz="2400" b="1" dirty="0" smtClean="0">
                <a:solidFill>
                  <a:schemeClr val="tx1"/>
                </a:solidFill>
                <a:effectLst>
                  <a:outerShdw blurRad="38100" dist="38100" dir="2700000" algn="tl">
                    <a:srgbClr val="C0C0C0"/>
                  </a:outerShdw>
                </a:effectLst>
                <a:latin typeface="宋体" pitchFamily="2" charset="-122"/>
              </a:rPr>
              <a:t>（</a:t>
            </a:r>
            <a:r>
              <a:rPr lang="en-US" altLang="zh-CN" sz="2400" b="1" dirty="0" smtClean="0">
                <a:solidFill>
                  <a:schemeClr val="tx1"/>
                </a:solidFill>
                <a:effectLst>
                  <a:outerShdw blurRad="38100" dist="38100" dir="2700000" algn="tl">
                    <a:srgbClr val="C0C0C0"/>
                  </a:outerShdw>
                </a:effectLst>
                <a:latin typeface="宋体" pitchFamily="2" charset="-122"/>
              </a:rPr>
              <a:t>2</a:t>
            </a:r>
            <a:r>
              <a:rPr lang="zh-CN" altLang="en-US" sz="2400" b="1" dirty="0" smtClean="0">
                <a:solidFill>
                  <a:schemeClr val="tx1"/>
                </a:solidFill>
                <a:effectLst>
                  <a:outerShdw blurRad="38100" dist="38100" dir="2700000" algn="tl">
                    <a:srgbClr val="C0C0C0"/>
                  </a:outerShdw>
                </a:effectLst>
                <a:latin typeface="宋体" pitchFamily="2" charset="-122"/>
              </a:rPr>
              <a:t>）输出特性曲线</a:t>
            </a:r>
          </a:p>
        </p:txBody>
      </p:sp>
      <p:sp>
        <p:nvSpPr>
          <p:cNvPr id="351237" name="Text Box 5"/>
          <p:cNvSpPr txBox="1">
            <a:spLocks noChangeArrowheads="1"/>
          </p:cNvSpPr>
          <p:nvPr/>
        </p:nvSpPr>
        <p:spPr bwMode="auto">
          <a:xfrm>
            <a:off x="2984500" y="889000"/>
            <a:ext cx="1884363" cy="433388"/>
          </a:xfrm>
          <a:prstGeom prst="rect">
            <a:avLst/>
          </a:prstGeom>
          <a:noFill/>
          <a:ln>
            <a:noFill/>
          </a:ln>
          <a:effectLst/>
          <a:extLst/>
        </p:spPr>
        <p:txBody>
          <a:bodyPr lIns="90000" tIns="46800" rIns="90000" bIns="46800" anchor="ctr">
            <a:spAutoFit/>
          </a:bodyPr>
          <a:lstStyle/>
          <a:p>
            <a:pPr algn="ctr">
              <a:spcBef>
                <a:spcPct val="50000"/>
              </a:spcBef>
              <a:defRPr/>
            </a:pPr>
            <a:r>
              <a:rPr lang="zh-CN" altLang="en-US" sz="2200" dirty="0">
                <a:solidFill>
                  <a:srgbClr val="CC0000"/>
                </a:solidFill>
                <a:effectLst>
                  <a:outerShdw blurRad="38100" dist="38100" dir="2700000" algn="tl">
                    <a:srgbClr val="C0C0C0"/>
                  </a:outerShdw>
                </a:effectLst>
                <a:latin typeface="楷体_GB2312" pitchFamily="49" charset="-122"/>
                <a:ea typeface="楷体_GB2312" pitchFamily="49" charset="-122"/>
              </a:rPr>
              <a:t>放大区</a:t>
            </a:r>
          </a:p>
        </p:txBody>
      </p:sp>
      <p:sp>
        <p:nvSpPr>
          <p:cNvPr id="351238" name="Text Box 6"/>
          <p:cNvSpPr txBox="1">
            <a:spLocks noChangeArrowheads="1"/>
          </p:cNvSpPr>
          <p:nvPr/>
        </p:nvSpPr>
        <p:spPr bwMode="auto">
          <a:xfrm>
            <a:off x="4095750" y="1166813"/>
            <a:ext cx="4462463" cy="771525"/>
          </a:xfrm>
          <a:prstGeom prst="rect">
            <a:avLst/>
          </a:prstGeom>
          <a:noFill/>
          <a:ln>
            <a:noFill/>
          </a:ln>
          <a:effectLst/>
          <a:extLst/>
        </p:spPr>
        <p:txBody>
          <a:bodyPr lIns="90000" tIns="46800" rIns="90000" bIns="46800" anchor="ctr">
            <a:spAutoFit/>
          </a:bodyPr>
          <a:lstStyle/>
          <a:p>
            <a:pPr>
              <a:spcBef>
                <a:spcPct val="50000"/>
              </a:spcBef>
              <a:defRPr/>
            </a:pPr>
            <a:r>
              <a:rPr lang="en-US" altLang="zh-CN" sz="2200" dirty="0">
                <a:solidFill>
                  <a:srgbClr val="000099"/>
                </a:solidFill>
                <a:effectLst>
                  <a:outerShdw blurRad="38100" dist="38100" dir="2700000" algn="tl">
                    <a:srgbClr val="C0C0C0"/>
                  </a:outerShdw>
                </a:effectLst>
                <a:latin typeface="Arial" charset="0"/>
                <a:ea typeface="楷体_GB2312" pitchFamily="49" charset="-122"/>
              </a:rPr>
              <a:t>    </a:t>
            </a:r>
            <a:r>
              <a:rPr lang="zh-CN" altLang="en-US" sz="2200" dirty="0">
                <a:solidFill>
                  <a:srgbClr val="000099"/>
                </a:solidFill>
                <a:effectLst>
                  <a:outerShdw blurRad="38100" dist="38100" dir="2700000" algn="tl">
                    <a:srgbClr val="C0C0C0"/>
                  </a:outerShdw>
                </a:effectLst>
                <a:latin typeface="Arial" charset="0"/>
                <a:ea typeface="楷体_GB2312" pitchFamily="49" charset="-122"/>
              </a:rPr>
              <a:t>特点</a:t>
            </a:r>
            <a:r>
              <a:rPr lang="en-US" altLang="zh-CN" sz="2200" dirty="0">
                <a:solidFill>
                  <a:srgbClr val="000099"/>
                </a:solidFill>
                <a:effectLst>
                  <a:outerShdw blurRad="38100" dist="38100" dir="2700000" algn="tl">
                    <a:srgbClr val="C0C0C0"/>
                  </a:outerShdw>
                </a:effectLst>
                <a:latin typeface="Arial" charset="0"/>
                <a:ea typeface="楷体_GB2312" pitchFamily="49" charset="-122"/>
              </a:rPr>
              <a:t>:  </a:t>
            </a:r>
            <a:r>
              <a:rPr lang="en-US" altLang="zh-CN" sz="2200" i="1" dirty="0" err="1">
                <a:solidFill>
                  <a:srgbClr val="000099"/>
                </a:solidFill>
                <a:effectLst>
                  <a:outerShdw blurRad="38100" dist="38100" dir="2700000" algn="tl">
                    <a:srgbClr val="C0C0C0"/>
                  </a:outerShdw>
                </a:effectLst>
                <a:latin typeface="Arial" charset="0"/>
                <a:ea typeface="楷体_GB2312" pitchFamily="49" charset="-122"/>
              </a:rPr>
              <a:t>i</a:t>
            </a:r>
            <a:r>
              <a:rPr lang="en-US" altLang="zh-CN" sz="2200" baseline="-25000" dirty="0" err="1">
                <a:solidFill>
                  <a:srgbClr val="000099"/>
                </a:solidFill>
                <a:effectLst>
                  <a:outerShdw blurRad="38100" dist="38100" dir="2700000" algn="tl">
                    <a:srgbClr val="C0C0C0"/>
                  </a:outerShdw>
                </a:effectLst>
                <a:latin typeface="Arial" charset="0"/>
                <a:ea typeface="楷体_GB2312" pitchFamily="49" charset="-122"/>
              </a:rPr>
              <a:t>C</a:t>
            </a:r>
            <a:r>
              <a:rPr lang="en-US" altLang="zh-CN" sz="2200" dirty="0">
                <a:solidFill>
                  <a:srgbClr val="000099"/>
                </a:solidFill>
                <a:effectLst>
                  <a:outerShdw blurRad="38100" dist="38100" dir="2700000" algn="tl">
                    <a:srgbClr val="C0C0C0"/>
                  </a:outerShdw>
                </a:effectLst>
                <a:latin typeface="Arial" charset="0"/>
                <a:ea typeface="楷体_GB2312" pitchFamily="49" charset="-122"/>
              </a:rPr>
              <a:t>=</a:t>
            </a:r>
            <a:r>
              <a:rPr lang="en-US" altLang="zh-CN" sz="2200" i="1" dirty="0">
                <a:solidFill>
                  <a:srgbClr val="000099"/>
                </a:solidFill>
                <a:effectLst>
                  <a:outerShdw blurRad="38100" dist="38100" dir="2700000" algn="tl">
                    <a:srgbClr val="C0C0C0"/>
                  </a:outerShdw>
                </a:effectLst>
                <a:latin typeface="Arial" charset="0"/>
                <a:ea typeface="楷体_GB2312" pitchFamily="49" charset="-122"/>
                <a:sym typeface="Symbol" pitchFamily="18" charset="2"/>
              </a:rPr>
              <a:t></a:t>
            </a:r>
            <a:r>
              <a:rPr lang="en-US" altLang="zh-CN" sz="2200" dirty="0">
                <a:solidFill>
                  <a:srgbClr val="000099"/>
                </a:solidFill>
                <a:effectLst>
                  <a:outerShdw blurRad="38100" dist="38100" dir="2700000" algn="tl">
                    <a:srgbClr val="C0C0C0"/>
                  </a:outerShdw>
                </a:effectLst>
                <a:latin typeface="Arial" charset="0"/>
                <a:ea typeface="楷体_GB2312" pitchFamily="49" charset="-122"/>
                <a:sym typeface="Symbol" pitchFamily="18" charset="2"/>
              </a:rPr>
              <a:t> </a:t>
            </a:r>
            <a:r>
              <a:rPr lang="en-US" altLang="zh-CN" sz="2200" i="1" dirty="0" err="1">
                <a:solidFill>
                  <a:srgbClr val="000099"/>
                </a:solidFill>
                <a:effectLst>
                  <a:outerShdw blurRad="38100" dist="38100" dir="2700000" algn="tl">
                    <a:srgbClr val="C0C0C0"/>
                  </a:outerShdw>
                </a:effectLst>
                <a:latin typeface="Arial" charset="0"/>
                <a:ea typeface="楷体_GB2312" pitchFamily="49" charset="-122"/>
                <a:sym typeface="Symbol" pitchFamily="18" charset="2"/>
              </a:rPr>
              <a:t>i</a:t>
            </a:r>
            <a:r>
              <a:rPr lang="en-US" altLang="zh-CN" sz="2200" baseline="-25000" dirty="0" err="1">
                <a:solidFill>
                  <a:srgbClr val="000099"/>
                </a:solidFill>
                <a:effectLst>
                  <a:outerShdw blurRad="38100" dist="38100" dir="2700000" algn="tl">
                    <a:srgbClr val="C0C0C0"/>
                  </a:outerShdw>
                </a:effectLst>
                <a:latin typeface="Arial" charset="0"/>
                <a:ea typeface="楷体_GB2312" pitchFamily="49" charset="-122"/>
                <a:sym typeface="Symbol" pitchFamily="18" charset="2"/>
              </a:rPr>
              <a:t>B</a:t>
            </a:r>
            <a:r>
              <a:rPr lang="en-US" altLang="zh-CN" sz="2200" baseline="-25000" dirty="0">
                <a:solidFill>
                  <a:srgbClr val="000099"/>
                </a:solidFill>
                <a:effectLst>
                  <a:outerShdw blurRad="38100" dist="38100" dir="2700000" algn="tl">
                    <a:srgbClr val="C0C0C0"/>
                  </a:outerShdw>
                </a:effectLst>
                <a:latin typeface="Arial" charset="0"/>
                <a:ea typeface="楷体_GB2312" pitchFamily="49" charset="-122"/>
                <a:sym typeface="Symbol" pitchFamily="18" charset="2"/>
              </a:rPr>
              <a:t> </a:t>
            </a:r>
            <a:r>
              <a:rPr lang="zh-CN" altLang="en-US" sz="2200" dirty="0" smtClean="0">
                <a:solidFill>
                  <a:srgbClr val="000099"/>
                </a:solidFill>
                <a:effectLst>
                  <a:outerShdw blurRad="38100" dist="38100" dir="2700000" algn="tl">
                    <a:srgbClr val="C0C0C0"/>
                  </a:outerShdw>
                </a:effectLst>
                <a:latin typeface="Arial" charset="0"/>
                <a:ea typeface="楷体_GB2312" pitchFamily="49" charset="-122"/>
              </a:rPr>
              <a:t>，</a:t>
            </a:r>
            <a:r>
              <a:rPr lang="zh-CN" altLang="en-US" sz="2200" dirty="0" smtClean="0">
                <a:solidFill>
                  <a:srgbClr val="000099"/>
                </a:solidFill>
                <a:effectLst>
                  <a:outerShdw blurRad="38100" dist="38100" dir="2700000" algn="tl">
                    <a:srgbClr val="C0C0C0"/>
                  </a:outerShdw>
                </a:effectLst>
                <a:latin typeface="Arial" charset="0"/>
                <a:ea typeface="楷体_GB2312" pitchFamily="49" charset="-122"/>
                <a:sym typeface="Symbol" pitchFamily="18" charset="2"/>
              </a:rPr>
              <a:t>在</a:t>
            </a:r>
            <a:r>
              <a:rPr lang="zh-CN" altLang="en-US" sz="2200" dirty="0">
                <a:solidFill>
                  <a:srgbClr val="000099"/>
                </a:solidFill>
                <a:effectLst>
                  <a:outerShdw blurRad="38100" dist="38100" dir="2700000" algn="tl">
                    <a:srgbClr val="C0C0C0"/>
                  </a:outerShdw>
                </a:effectLst>
                <a:latin typeface="Arial" charset="0"/>
                <a:ea typeface="楷体_GB2312" pitchFamily="49" charset="-122"/>
                <a:sym typeface="Symbol" pitchFamily="18" charset="2"/>
              </a:rPr>
              <a:t>不同的</a:t>
            </a:r>
            <a:r>
              <a:rPr lang="en-US" altLang="zh-CN" sz="2200" i="1" dirty="0" err="1">
                <a:solidFill>
                  <a:srgbClr val="000099"/>
                </a:solidFill>
                <a:effectLst>
                  <a:outerShdw blurRad="38100" dist="38100" dir="2700000" algn="tl">
                    <a:srgbClr val="C0C0C0"/>
                  </a:outerShdw>
                </a:effectLst>
                <a:latin typeface="Arial" charset="0"/>
                <a:ea typeface="楷体_GB2312" pitchFamily="49" charset="-122"/>
                <a:sym typeface="Symbol" pitchFamily="18" charset="2"/>
              </a:rPr>
              <a:t>i</a:t>
            </a:r>
            <a:r>
              <a:rPr lang="en-US" altLang="zh-CN" sz="2200" baseline="-25000" dirty="0" err="1">
                <a:solidFill>
                  <a:srgbClr val="000099"/>
                </a:solidFill>
                <a:effectLst>
                  <a:outerShdw blurRad="38100" dist="38100" dir="2700000" algn="tl">
                    <a:srgbClr val="C0C0C0"/>
                  </a:outerShdw>
                </a:effectLst>
                <a:latin typeface="Arial" charset="0"/>
                <a:ea typeface="楷体_GB2312" pitchFamily="49" charset="-122"/>
                <a:sym typeface="Symbol" pitchFamily="18" charset="2"/>
              </a:rPr>
              <a:t>B</a:t>
            </a:r>
            <a:r>
              <a:rPr lang="zh-CN" altLang="en-US" sz="2200" dirty="0">
                <a:solidFill>
                  <a:srgbClr val="000099"/>
                </a:solidFill>
                <a:effectLst>
                  <a:outerShdw blurRad="38100" dist="38100" dir="2700000" algn="tl">
                    <a:srgbClr val="C0C0C0"/>
                  </a:outerShdw>
                </a:effectLst>
                <a:latin typeface="Arial" charset="0"/>
                <a:ea typeface="楷体_GB2312" pitchFamily="49" charset="-122"/>
                <a:sym typeface="Symbol" pitchFamily="18" charset="2"/>
              </a:rPr>
              <a:t>下形成一簇曲线</a:t>
            </a:r>
          </a:p>
        </p:txBody>
      </p:sp>
      <p:sp>
        <p:nvSpPr>
          <p:cNvPr id="351239" name="Text Box 7"/>
          <p:cNvSpPr txBox="1">
            <a:spLocks noChangeArrowheads="1"/>
          </p:cNvSpPr>
          <p:nvPr/>
        </p:nvSpPr>
        <p:spPr bwMode="auto">
          <a:xfrm>
            <a:off x="4716463" y="1920875"/>
            <a:ext cx="4427537" cy="771525"/>
          </a:xfrm>
          <a:prstGeom prst="rect">
            <a:avLst/>
          </a:prstGeom>
          <a:noFill/>
          <a:ln>
            <a:noFill/>
          </a:ln>
          <a:effectLst/>
          <a:extLst/>
        </p:spPr>
        <p:txBody>
          <a:bodyPr lIns="90000" tIns="46800" rIns="90000" bIns="46800" anchor="ctr">
            <a:spAutoFit/>
          </a:bodyPr>
          <a:lstStyle/>
          <a:p>
            <a:pPr algn="ctr">
              <a:spcBef>
                <a:spcPct val="50000"/>
              </a:spcBef>
              <a:defRPr/>
            </a:pPr>
            <a:r>
              <a:rPr lang="zh-CN" altLang="en-US" sz="2200" dirty="0">
                <a:solidFill>
                  <a:srgbClr val="A50021"/>
                </a:solidFill>
                <a:effectLst>
                  <a:outerShdw blurRad="38100" dist="38100" dir="2700000" algn="tl">
                    <a:srgbClr val="C0C0C0"/>
                  </a:outerShdw>
                </a:effectLst>
                <a:latin typeface="Arial" charset="0"/>
              </a:rPr>
              <a:t>偏置</a:t>
            </a:r>
            <a:r>
              <a:rPr lang="en-US" altLang="zh-CN" sz="2200" dirty="0">
                <a:solidFill>
                  <a:srgbClr val="A50021"/>
                </a:solidFill>
                <a:effectLst>
                  <a:outerShdw blurRad="38100" dist="38100" dir="2700000" algn="tl">
                    <a:srgbClr val="C0C0C0"/>
                  </a:outerShdw>
                </a:effectLst>
                <a:latin typeface="Arial" charset="0"/>
              </a:rPr>
              <a:t>:</a:t>
            </a:r>
            <a:r>
              <a:rPr lang="zh-CN" altLang="en-US" sz="2200" dirty="0">
                <a:solidFill>
                  <a:srgbClr val="A50021"/>
                </a:solidFill>
                <a:effectLst>
                  <a:outerShdw blurRad="38100" dist="38100" dir="2700000" algn="tl">
                    <a:srgbClr val="C0C0C0"/>
                  </a:outerShdw>
                </a:effectLst>
                <a:latin typeface="宋体" pitchFamily="2" charset="-122"/>
              </a:rPr>
              <a:t>发射结正偏，集电结反偏</a:t>
            </a:r>
            <a:r>
              <a:rPr lang="zh-CN" altLang="en-US" sz="2200" dirty="0">
                <a:solidFill>
                  <a:srgbClr val="C00000"/>
                </a:solidFill>
                <a:effectLst>
                  <a:outerShdw blurRad="38100" dist="38100" dir="2700000" algn="tl">
                    <a:srgbClr val="C0C0C0"/>
                  </a:outerShdw>
                </a:effectLst>
                <a:latin typeface="宋体" pitchFamily="2" charset="-122"/>
              </a:rPr>
              <a:t>（</a:t>
            </a:r>
            <a:r>
              <a:rPr lang="en-US" altLang="zh-CN" sz="2200" dirty="0">
                <a:solidFill>
                  <a:srgbClr val="C00000"/>
                </a:solidFill>
                <a:latin typeface="Arial" charset="0"/>
              </a:rPr>
              <a:t> </a:t>
            </a:r>
            <a:r>
              <a:rPr lang="en-US" altLang="zh-CN" sz="2200" dirty="0" err="1">
                <a:solidFill>
                  <a:srgbClr val="C00000"/>
                </a:solidFill>
                <a:latin typeface="Arial" charset="0"/>
              </a:rPr>
              <a:t>v</a:t>
            </a:r>
            <a:r>
              <a:rPr lang="en-US" altLang="zh-CN" sz="2200" baseline="-25000" dirty="0" err="1">
                <a:solidFill>
                  <a:srgbClr val="C00000"/>
                </a:solidFill>
                <a:latin typeface="Arial" charset="0"/>
              </a:rPr>
              <a:t>BE</a:t>
            </a:r>
            <a:r>
              <a:rPr lang="en-US" altLang="zh-CN" sz="2200" dirty="0">
                <a:solidFill>
                  <a:srgbClr val="C00000"/>
                </a:solidFill>
                <a:latin typeface="Arial" charset="0"/>
              </a:rPr>
              <a:t> &gt;0</a:t>
            </a:r>
            <a:r>
              <a:rPr lang="zh-CN" altLang="en-US" sz="2200" dirty="0">
                <a:solidFill>
                  <a:srgbClr val="C00000"/>
                </a:solidFill>
                <a:latin typeface="Arial" charset="0"/>
              </a:rPr>
              <a:t>， </a:t>
            </a:r>
            <a:r>
              <a:rPr lang="en-US" altLang="zh-CN" sz="2200" dirty="0" err="1">
                <a:solidFill>
                  <a:srgbClr val="C00000"/>
                </a:solidFill>
                <a:latin typeface="Arial" charset="0"/>
              </a:rPr>
              <a:t>v</a:t>
            </a:r>
            <a:r>
              <a:rPr lang="en-US" altLang="zh-CN" sz="2200" baseline="-25000" dirty="0" err="1">
                <a:solidFill>
                  <a:srgbClr val="C00000"/>
                </a:solidFill>
                <a:latin typeface="Arial" charset="0"/>
              </a:rPr>
              <a:t>BC</a:t>
            </a:r>
            <a:r>
              <a:rPr lang="en-US" altLang="zh-CN" sz="2200" dirty="0">
                <a:solidFill>
                  <a:srgbClr val="C00000"/>
                </a:solidFill>
                <a:latin typeface="Arial" charset="0"/>
              </a:rPr>
              <a:t> &lt;0 </a:t>
            </a:r>
            <a:r>
              <a:rPr lang="zh-CN" altLang="en-US" sz="2200" dirty="0">
                <a:solidFill>
                  <a:srgbClr val="C00000"/>
                </a:solidFill>
                <a:effectLst>
                  <a:outerShdw blurRad="38100" dist="38100" dir="2700000" algn="tl">
                    <a:srgbClr val="C0C0C0"/>
                  </a:outerShdw>
                </a:effectLst>
                <a:latin typeface="宋体" pitchFamily="2" charset="-122"/>
              </a:rPr>
              <a:t>）</a:t>
            </a:r>
          </a:p>
        </p:txBody>
      </p:sp>
      <p:sp>
        <p:nvSpPr>
          <p:cNvPr id="17416" name="Rectangle 8"/>
          <p:cNvSpPr>
            <a:spLocks noChangeArrowheads="1"/>
          </p:cNvSpPr>
          <p:nvPr/>
        </p:nvSpPr>
        <p:spPr bwMode="auto">
          <a:xfrm>
            <a:off x="473075" y="4992688"/>
            <a:ext cx="163513" cy="452437"/>
          </a:xfrm>
          <a:prstGeom prst="rect">
            <a:avLst/>
          </a:prstGeom>
          <a:noFill/>
          <a:ln w="9525">
            <a:noFill/>
            <a:miter lim="800000"/>
            <a:headEnd/>
            <a:tailEnd/>
          </a:ln>
        </p:spPr>
        <p:txBody>
          <a:bodyPr lIns="0" tIns="0" rIns="0" bIns="0"/>
          <a:lstStyle/>
          <a:p>
            <a:pPr algn="just"/>
            <a:r>
              <a:rPr lang="en-US" altLang="zh-CN" sz="1600" i="1">
                <a:solidFill>
                  <a:srgbClr val="000000"/>
                </a:solidFill>
              </a:rPr>
              <a:t>O</a:t>
            </a:r>
            <a:endParaRPr lang="en-US" altLang="zh-CN" sz="1600"/>
          </a:p>
        </p:txBody>
      </p:sp>
      <p:sp>
        <p:nvSpPr>
          <p:cNvPr id="351241" name="Rectangle 9"/>
          <p:cNvSpPr>
            <a:spLocks noChangeArrowheads="1"/>
          </p:cNvSpPr>
          <p:nvPr/>
        </p:nvSpPr>
        <p:spPr bwMode="auto">
          <a:xfrm>
            <a:off x="1595438" y="1047750"/>
            <a:ext cx="930275" cy="608013"/>
          </a:xfrm>
          <a:prstGeom prst="rect">
            <a:avLst/>
          </a:prstGeom>
          <a:noFill/>
          <a:ln w="19050">
            <a:noFill/>
            <a:miter lim="800000"/>
            <a:headEnd/>
            <a:tailEnd/>
          </a:ln>
        </p:spPr>
        <p:txBody>
          <a:bodyPr lIns="90000" tIns="46800" rIns="90000" bIns="46800" anchor="ctr"/>
          <a:lstStyle/>
          <a:p>
            <a:pPr algn="ctr"/>
            <a:r>
              <a:rPr lang="zh-CN" altLang="en-US">
                <a:solidFill>
                  <a:schemeClr val="accent2"/>
                </a:solidFill>
                <a:latin typeface="宋体" pitchFamily="2" charset="-122"/>
              </a:rPr>
              <a:t>饱和区</a:t>
            </a:r>
            <a:endParaRPr lang="zh-CN" altLang="en-US">
              <a:solidFill>
                <a:schemeClr val="accent2"/>
              </a:solidFill>
            </a:endParaRPr>
          </a:p>
        </p:txBody>
      </p:sp>
      <p:sp>
        <p:nvSpPr>
          <p:cNvPr id="351242" name="Rectangle 10"/>
          <p:cNvSpPr>
            <a:spLocks noChangeArrowheads="1"/>
          </p:cNvSpPr>
          <p:nvPr/>
        </p:nvSpPr>
        <p:spPr bwMode="auto">
          <a:xfrm>
            <a:off x="4098925" y="3919538"/>
            <a:ext cx="904875" cy="582612"/>
          </a:xfrm>
          <a:prstGeom prst="rect">
            <a:avLst/>
          </a:prstGeom>
          <a:noFill/>
          <a:ln w="19050">
            <a:noFill/>
            <a:miter lim="800000"/>
            <a:headEnd/>
            <a:tailEnd/>
          </a:ln>
        </p:spPr>
        <p:txBody>
          <a:bodyPr lIns="90000" tIns="46800" rIns="90000" bIns="46800" anchor="ctr"/>
          <a:lstStyle/>
          <a:p>
            <a:pPr algn="ctr"/>
            <a:r>
              <a:rPr lang="zh-CN" altLang="en-US">
                <a:solidFill>
                  <a:srgbClr val="000099"/>
                </a:solidFill>
                <a:latin typeface="宋体" pitchFamily="2" charset="-122"/>
              </a:rPr>
              <a:t>截止区</a:t>
            </a:r>
            <a:endParaRPr lang="zh-CN" altLang="en-US">
              <a:solidFill>
                <a:srgbClr val="000099"/>
              </a:solidFill>
            </a:endParaRPr>
          </a:p>
        </p:txBody>
      </p:sp>
      <p:sp>
        <p:nvSpPr>
          <p:cNvPr id="351243" name="Line 11"/>
          <p:cNvSpPr>
            <a:spLocks noChangeShapeType="1"/>
          </p:cNvSpPr>
          <p:nvPr/>
        </p:nvSpPr>
        <p:spPr bwMode="auto">
          <a:xfrm flipV="1">
            <a:off x="2627313" y="4473575"/>
            <a:ext cx="1908175" cy="463550"/>
          </a:xfrm>
          <a:prstGeom prst="line">
            <a:avLst/>
          </a:prstGeom>
          <a:noFill/>
          <a:ln w="28575">
            <a:solidFill>
              <a:srgbClr val="0000FF"/>
            </a:solidFill>
            <a:round/>
            <a:headEnd type="triangle" w="sm" len="med"/>
            <a:tailEnd/>
          </a:ln>
        </p:spPr>
        <p:txBody>
          <a:bodyPr/>
          <a:lstStyle/>
          <a:p>
            <a:endParaRPr lang="zh-CN" altLang="en-US"/>
          </a:p>
        </p:txBody>
      </p:sp>
      <p:graphicFrame>
        <p:nvGraphicFramePr>
          <p:cNvPr id="17410" name="Object 12"/>
          <p:cNvGraphicFramePr>
            <a:graphicFrameLocks noChangeAspect="1"/>
          </p:cNvGraphicFramePr>
          <p:nvPr/>
        </p:nvGraphicFramePr>
        <p:xfrm>
          <a:off x="4262438" y="4621213"/>
          <a:ext cx="654050" cy="454025"/>
        </p:xfrm>
        <a:graphic>
          <a:graphicData uri="http://schemas.openxmlformats.org/presentationml/2006/ole">
            <p:oleObj spid="_x0000_s290820" name="Equation" r:id="rId4" imgW="457200" imgH="228600" progId="Equation.DSMT4">
              <p:embed/>
            </p:oleObj>
          </a:graphicData>
        </a:graphic>
      </p:graphicFrame>
      <p:graphicFrame>
        <p:nvGraphicFramePr>
          <p:cNvPr id="17411" name="Object 13"/>
          <p:cNvGraphicFramePr>
            <a:graphicFrameLocks noChangeAspect="1"/>
          </p:cNvGraphicFramePr>
          <p:nvPr/>
        </p:nvGraphicFramePr>
        <p:xfrm>
          <a:off x="684213" y="1160463"/>
          <a:ext cx="673100" cy="454025"/>
        </p:xfrm>
        <a:graphic>
          <a:graphicData uri="http://schemas.openxmlformats.org/presentationml/2006/ole">
            <p:oleObj spid="_x0000_s290821" name="Equation" r:id="rId5" imgW="469900" imgH="228600" progId="Equation.DSMT4">
              <p:embed/>
            </p:oleObj>
          </a:graphicData>
        </a:graphic>
      </p:graphicFrame>
      <p:sp>
        <p:nvSpPr>
          <p:cNvPr id="17420" name="Rectangle 14"/>
          <p:cNvSpPr>
            <a:spLocks noChangeArrowheads="1"/>
          </p:cNvSpPr>
          <p:nvPr/>
        </p:nvSpPr>
        <p:spPr bwMode="auto">
          <a:xfrm>
            <a:off x="2051050" y="1376363"/>
            <a:ext cx="185738" cy="452437"/>
          </a:xfrm>
          <a:prstGeom prst="rect">
            <a:avLst/>
          </a:prstGeom>
          <a:noFill/>
          <a:ln w="9525">
            <a:noFill/>
            <a:miter lim="800000"/>
            <a:headEnd/>
            <a:tailEnd/>
          </a:ln>
        </p:spPr>
        <p:txBody>
          <a:bodyPr lIns="0" tIns="0" rIns="0" bIns="0"/>
          <a:lstStyle/>
          <a:p>
            <a:endParaRPr lang="zh-CN" altLang="zh-CN" sz="1600"/>
          </a:p>
        </p:txBody>
      </p:sp>
      <p:sp>
        <p:nvSpPr>
          <p:cNvPr id="17421" name="Freeform 15"/>
          <p:cNvSpPr>
            <a:spLocks noEditPoints="1"/>
          </p:cNvSpPr>
          <p:nvPr/>
        </p:nvSpPr>
        <p:spPr bwMode="auto">
          <a:xfrm>
            <a:off x="625475" y="4953000"/>
            <a:ext cx="3740150" cy="90488"/>
          </a:xfrm>
          <a:custGeom>
            <a:avLst/>
            <a:gdLst>
              <a:gd name="T0" fmla="*/ 0 w 3625"/>
              <a:gd name="T1" fmla="*/ 2147483647 h 64"/>
              <a:gd name="T2" fmla="*/ 2147483647 w 3625"/>
              <a:gd name="T3" fmla="*/ 2147483647 h 64"/>
              <a:gd name="T4" fmla="*/ 2147483647 w 3625"/>
              <a:gd name="T5" fmla="*/ 2147483647 h 64"/>
              <a:gd name="T6" fmla="*/ 0 w 3625"/>
              <a:gd name="T7" fmla="*/ 2147483647 h 64"/>
              <a:gd name="T8" fmla="*/ 0 w 3625"/>
              <a:gd name="T9" fmla="*/ 2147483647 h 64"/>
              <a:gd name="T10" fmla="*/ 2147483647 w 3625"/>
              <a:gd name="T11" fmla="*/ 2147483647 h 64"/>
              <a:gd name="T12" fmla="*/ 2147483647 w 3625"/>
              <a:gd name="T13" fmla="*/ 0 h 64"/>
              <a:gd name="T14" fmla="*/ 2147483647 w 3625"/>
              <a:gd name="T15" fmla="*/ 2147483647 h 64"/>
              <a:gd name="T16" fmla="*/ 2147483647 w 3625"/>
              <a:gd name="T17" fmla="*/ 2147483647 h 64"/>
              <a:gd name="T18" fmla="*/ 2147483647 w 3625"/>
              <a:gd name="T19" fmla="*/ 2147483647 h 6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625"/>
              <a:gd name="T31" fmla="*/ 0 h 64"/>
              <a:gd name="T32" fmla="*/ 3625 w 3625"/>
              <a:gd name="T33" fmla="*/ 64 h 6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625" h="64">
                <a:moveTo>
                  <a:pt x="0" y="22"/>
                </a:moveTo>
                <a:lnTo>
                  <a:pt x="3545" y="22"/>
                </a:lnTo>
                <a:lnTo>
                  <a:pt x="3545" y="42"/>
                </a:lnTo>
                <a:lnTo>
                  <a:pt x="0" y="42"/>
                </a:lnTo>
                <a:lnTo>
                  <a:pt x="0" y="22"/>
                </a:lnTo>
                <a:close/>
                <a:moveTo>
                  <a:pt x="3545" y="33"/>
                </a:moveTo>
                <a:lnTo>
                  <a:pt x="3492" y="0"/>
                </a:lnTo>
                <a:lnTo>
                  <a:pt x="3625" y="33"/>
                </a:lnTo>
                <a:lnTo>
                  <a:pt x="3492" y="64"/>
                </a:lnTo>
                <a:lnTo>
                  <a:pt x="3545" y="33"/>
                </a:lnTo>
                <a:close/>
              </a:path>
            </a:pathLst>
          </a:custGeom>
          <a:solidFill>
            <a:srgbClr val="000000"/>
          </a:solidFill>
          <a:ln w="635">
            <a:solidFill>
              <a:schemeClr val="tx1"/>
            </a:solidFill>
            <a:round/>
            <a:headEnd/>
            <a:tailEnd/>
          </a:ln>
        </p:spPr>
        <p:txBody>
          <a:bodyPr/>
          <a:lstStyle/>
          <a:p>
            <a:endParaRPr lang="zh-CN" altLang="en-US"/>
          </a:p>
        </p:txBody>
      </p:sp>
      <p:sp>
        <p:nvSpPr>
          <p:cNvPr id="17422" name="Freeform 16"/>
          <p:cNvSpPr>
            <a:spLocks noEditPoints="1"/>
          </p:cNvSpPr>
          <p:nvPr/>
        </p:nvSpPr>
        <p:spPr bwMode="auto">
          <a:xfrm>
            <a:off x="598488" y="1328738"/>
            <a:ext cx="82550" cy="3665537"/>
          </a:xfrm>
          <a:custGeom>
            <a:avLst/>
            <a:gdLst>
              <a:gd name="T0" fmla="*/ 2147483647 w 79"/>
              <a:gd name="T1" fmla="*/ 2147483647 h 2529"/>
              <a:gd name="T2" fmla="*/ 2147483647 w 79"/>
              <a:gd name="T3" fmla="*/ 2147483647 h 2529"/>
              <a:gd name="T4" fmla="*/ 2147483647 w 79"/>
              <a:gd name="T5" fmla="*/ 2147483647 h 2529"/>
              <a:gd name="T6" fmla="*/ 2147483647 w 79"/>
              <a:gd name="T7" fmla="*/ 2147483647 h 2529"/>
              <a:gd name="T8" fmla="*/ 2147483647 w 79"/>
              <a:gd name="T9" fmla="*/ 2147483647 h 2529"/>
              <a:gd name="T10" fmla="*/ 2147483647 w 79"/>
              <a:gd name="T11" fmla="*/ 2147483647 h 2529"/>
              <a:gd name="T12" fmla="*/ 0 w 79"/>
              <a:gd name="T13" fmla="*/ 2147483647 h 2529"/>
              <a:gd name="T14" fmla="*/ 2147483647 w 79"/>
              <a:gd name="T15" fmla="*/ 0 h 2529"/>
              <a:gd name="T16" fmla="*/ 2147483647 w 79"/>
              <a:gd name="T17" fmla="*/ 2147483647 h 2529"/>
              <a:gd name="T18" fmla="*/ 2147483647 w 79"/>
              <a:gd name="T19" fmla="*/ 2147483647 h 252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79"/>
              <a:gd name="T31" fmla="*/ 0 h 2529"/>
              <a:gd name="T32" fmla="*/ 79 w 79"/>
              <a:gd name="T33" fmla="*/ 2529 h 252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79" h="2529">
                <a:moveTo>
                  <a:pt x="26" y="2529"/>
                </a:moveTo>
                <a:lnTo>
                  <a:pt x="26" y="62"/>
                </a:lnTo>
                <a:lnTo>
                  <a:pt x="53" y="62"/>
                </a:lnTo>
                <a:lnTo>
                  <a:pt x="53" y="2529"/>
                </a:lnTo>
                <a:lnTo>
                  <a:pt x="26" y="2529"/>
                </a:lnTo>
                <a:close/>
                <a:moveTo>
                  <a:pt x="40" y="62"/>
                </a:moveTo>
                <a:lnTo>
                  <a:pt x="0" y="105"/>
                </a:lnTo>
                <a:lnTo>
                  <a:pt x="40" y="0"/>
                </a:lnTo>
                <a:lnTo>
                  <a:pt x="79" y="105"/>
                </a:lnTo>
                <a:lnTo>
                  <a:pt x="40" y="62"/>
                </a:lnTo>
                <a:close/>
              </a:path>
            </a:pathLst>
          </a:custGeom>
          <a:solidFill>
            <a:srgbClr val="000000"/>
          </a:solidFill>
          <a:ln w="19050">
            <a:solidFill>
              <a:schemeClr val="tx1"/>
            </a:solidFill>
            <a:round/>
            <a:headEnd/>
            <a:tailEnd/>
          </a:ln>
        </p:spPr>
        <p:txBody>
          <a:bodyPr/>
          <a:lstStyle/>
          <a:p>
            <a:endParaRPr lang="zh-CN" altLang="en-US"/>
          </a:p>
        </p:txBody>
      </p:sp>
      <p:sp>
        <p:nvSpPr>
          <p:cNvPr id="17423" name="Line 17"/>
          <p:cNvSpPr>
            <a:spLocks noChangeShapeType="1"/>
          </p:cNvSpPr>
          <p:nvPr/>
        </p:nvSpPr>
        <p:spPr bwMode="auto">
          <a:xfrm flipV="1">
            <a:off x="627063" y="2439988"/>
            <a:ext cx="282575" cy="2560637"/>
          </a:xfrm>
          <a:prstGeom prst="line">
            <a:avLst/>
          </a:prstGeom>
          <a:noFill/>
          <a:ln w="25400">
            <a:solidFill>
              <a:srgbClr val="000000"/>
            </a:solidFill>
            <a:round/>
            <a:headEnd/>
            <a:tailEnd/>
          </a:ln>
        </p:spPr>
        <p:txBody>
          <a:bodyPr/>
          <a:lstStyle/>
          <a:p>
            <a:endParaRPr lang="zh-CN" altLang="en-US"/>
          </a:p>
        </p:txBody>
      </p:sp>
      <p:sp>
        <p:nvSpPr>
          <p:cNvPr id="17424" name="Line 18"/>
          <p:cNvSpPr>
            <a:spLocks noChangeShapeType="1"/>
          </p:cNvSpPr>
          <p:nvPr/>
        </p:nvSpPr>
        <p:spPr bwMode="auto">
          <a:xfrm flipV="1">
            <a:off x="1122363" y="1976438"/>
            <a:ext cx="1903412" cy="125412"/>
          </a:xfrm>
          <a:prstGeom prst="line">
            <a:avLst/>
          </a:prstGeom>
          <a:noFill/>
          <a:ln w="25400">
            <a:solidFill>
              <a:srgbClr val="000000"/>
            </a:solidFill>
            <a:round/>
            <a:headEnd/>
            <a:tailEnd/>
          </a:ln>
        </p:spPr>
        <p:txBody>
          <a:bodyPr/>
          <a:lstStyle/>
          <a:p>
            <a:endParaRPr lang="zh-CN" altLang="en-US"/>
          </a:p>
        </p:txBody>
      </p:sp>
      <p:sp>
        <p:nvSpPr>
          <p:cNvPr id="17425" name="Freeform 19"/>
          <p:cNvSpPr>
            <a:spLocks/>
          </p:cNvSpPr>
          <p:nvPr/>
        </p:nvSpPr>
        <p:spPr bwMode="auto">
          <a:xfrm>
            <a:off x="911225" y="2098675"/>
            <a:ext cx="209550" cy="346075"/>
          </a:xfrm>
          <a:custGeom>
            <a:avLst/>
            <a:gdLst>
              <a:gd name="T0" fmla="*/ 0 w 203"/>
              <a:gd name="T1" fmla="*/ 2147483647 h 239"/>
              <a:gd name="T2" fmla="*/ 0 w 203"/>
              <a:gd name="T3" fmla="*/ 2147483647 h 239"/>
              <a:gd name="T4" fmla="*/ 0 w 203"/>
              <a:gd name="T5" fmla="*/ 2147483647 h 239"/>
              <a:gd name="T6" fmla="*/ 2147483647 w 203"/>
              <a:gd name="T7" fmla="*/ 2147483647 h 239"/>
              <a:gd name="T8" fmla="*/ 2147483647 w 203"/>
              <a:gd name="T9" fmla="*/ 2147483647 h 239"/>
              <a:gd name="T10" fmla="*/ 2147483647 w 203"/>
              <a:gd name="T11" fmla="*/ 2147483647 h 239"/>
              <a:gd name="T12" fmla="*/ 2147483647 w 203"/>
              <a:gd name="T13" fmla="*/ 2147483647 h 239"/>
              <a:gd name="T14" fmla="*/ 2147483647 w 203"/>
              <a:gd name="T15" fmla="*/ 2147483647 h 239"/>
              <a:gd name="T16" fmla="*/ 2147483647 w 203"/>
              <a:gd name="T17" fmla="*/ 2147483647 h 239"/>
              <a:gd name="T18" fmla="*/ 2147483647 w 203"/>
              <a:gd name="T19" fmla="*/ 2147483647 h 239"/>
              <a:gd name="T20" fmla="*/ 2147483647 w 203"/>
              <a:gd name="T21" fmla="*/ 2147483647 h 239"/>
              <a:gd name="T22" fmla="*/ 2147483647 w 203"/>
              <a:gd name="T23" fmla="*/ 2147483647 h 239"/>
              <a:gd name="T24" fmla="*/ 2147483647 w 203"/>
              <a:gd name="T25" fmla="*/ 2147483647 h 239"/>
              <a:gd name="T26" fmla="*/ 2147483647 w 203"/>
              <a:gd name="T27" fmla="*/ 2147483647 h 239"/>
              <a:gd name="T28" fmla="*/ 2147483647 w 203"/>
              <a:gd name="T29" fmla="*/ 2147483647 h 239"/>
              <a:gd name="T30" fmla="*/ 2147483647 w 203"/>
              <a:gd name="T31" fmla="*/ 2147483647 h 239"/>
              <a:gd name="T32" fmla="*/ 2147483647 w 203"/>
              <a:gd name="T33" fmla="*/ 2147483647 h 239"/>
              <a:gd name="T34" fmla="*/ 2147483647 w 203"/>
              <a:gd name="T35" fmla="*/ 2147483647 h 239"/>
              <a:gd name="T36" fmla="*/ 2147483647 w 203"/>
              <a:gd name="T37" fmla="*/ 2147483647 h 239"/>
              <a:gd name="T38" fmla="*/ 2147483647 w 203"/>
              <a:gd name="T39" fmla="*/ 2147483647 h 239"/>
              <a:gd name="T40" fmla="*/ 2147483647 w 203"/>
              <a:gd name="T41" fmla="*/ 2147483647 h 239"/>
              <a:gd name="T42" fmla="*/ 2147483647 w 203"/>
              <a:gd name="T43" fmla="*/ 2147483647 h 239"/>
              <a:gd name="T44" fmla="*/ 2147483647 w 203"/>
              <a:gd name="T45" fmla="*/ 2147483647 h 239"/>
              <a:gd name="T46" fmla="*/ 2147483647 w 203"/>
              <a:gd name="T47" fmla="*/ 2147483647 h 239"/>
              <a:gd name="T48" fmla="*/ 2147483647 w 203"/>
              <a:gd name="T49" fmla="*/ 2147483647 h 239"/>
              <a:gd name="T50" fmla="*/ 2147483647 w 203"/>
              <a:gd name="T51" fmla="*/ 2147483647 h 239"/>
              <a:gd name="T52" fmla="*/ 2147483647 w 203"/>
              <a:gd name="T53" fmla="*/ 2147483647 h 239"/>
              <a:gd name="T54" fmla="*/ 2147483647 w 203"/>
              <a:gd name="T55" fmla="*/ 2147483647 h 239"/>
              <a:gd name="T56" fmla="*/ 2147483647 w 203"/>
              <a:gd name="T57" fmla="*/ 2147483647 h 239"/>
              <a:gd name="T58" fmla="*/ 2147483647 w 203"/>
              <a:gd name="T59" fmla="*/ 2147483647 h 239"/>
              <a:gd name="T60" fmla="*/ 2147483647 w 203"/>
              <a:gd name="T61" fmla="*/ 2147483647 h 239"/>
              <a:gd name="T62" fmla="*/ 2147483647 w 203"/>
              <a:gd name="T63" fmla="*/ 2147483647 h 239"/>
              <a:gd name="T64" fmla="*/ 2147483647 w 203"/>
              <a:gd name="T65" fmla="*/ 2147483647 h 239"/>
              <a:gd name="T66" fmla="*/ 2147483647 w 203"/>
              <a:gd name="T67" fmla="*/ 2147483647 h 239"/>
              <a:gd name="T68" fmla="*/ 2147483647 w 203"/>
              <a:gd name="T69" fmla="*/ 2147483647 h 239"/>
              <a:gd name="T70" fmla="*/ 2147483647 w 203"/>
              <a:gd name="T71" fmla="*/ 0 h 239"/>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03"/>
              <a:gd name="T109" fmla="*/ 0 h 239"/>
              <a:gd name="T110" fmla="*/ 203 w 203"/>
              <a:gd name="T111" fmla="*/ 239 h 239"/>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03" h="239">
                <a:moveTo>
                  <a:pt x="0" y="239"/>
                </a:moveTo>
                <a:lnTo>
                  <a:pt x="0" y="236"/>
                </a:lnTo>
                <a:lnTo>
                  <a:pt x="0" y="232"/>
                </a:lnTo>
                <a:lnTo>
                  <a:pt x="1" y="225"/>
                </a:lnTo>
                <a:lnTo>
                  <a:pt x="2" y="217"/>
                </a:lnTo>
                <a:lnTo>
                  <a:pt x="2" y="209"/>
                </a:lnTo>
                <a:lnTo>
                  <a:pt x="4" y="199"/>
                </a:lnTo>
                <a:lnTo>
                  <a:pt x="5" y="188"/>
                </a:lnTo>
                <a:lnTo>
                  <a:pt x="6" y="177"/>
                </a:lnTo>
                <a:lnTo>
                  <a:pt x="8" y="165"/>
                </a:lnTo>
                <a:lnTo>
                  <a:pt x="9" y="154"/>
                </a:lnTo>
                <a:lnTo>
                  <a:pt x="12" y="143"/>
                </a:lnTo>
                <a:lnTo>
                  <a:pt x="15" y="131"/>
                </a:lnTo>
                <a:lnTo>
                  <a:pt x="19" y="120"/>
                </a:lnTo>
                <a:lnTo>
                  <a:pt x="21" y="109"/>
                </a:lnTo>
                <a:lnTo>
                  <a:pt x="27" y="100"/>
                </a:lnTo>
                <a:lnTo>
                  <a:pt x="32" y="91"/>
                </a:lnTo>
                <a:lnTo>
                  <a:pt x="38" y="83"/>
                </a:lnTo>
                <a:lnTo>
                  <a:pt x="42" y="79"/>
                </a:lnTo>
                <a:lnTo>
                  <a:pt x="45" y="75"/>
                </a:lnTo>
                <a:lnTo>
                  <a:pt x="54" y="68"/>
                </a:lnTo>
                <a:lnTo>
                  <a:pt x="62" y="61"/>
                </a:lnTo>
                <a:lnTo>
                  <a:pt x="73" y="56"/>
                </a:lnTo>
                <a:lnTo>
                  <a:pt x="84" y="49"/>
                </a:lnTo>
                <a:lnTo>
                  <a:pt x="96" y="44"/>
                </a:lnTo>
                <a:lnTo>
                  <a:pt x="109" y="38"/>
                </a:lnTo>
                <a:lnTo>
                  <a:pt x="121" y="33"/>
                </a:lnTo>
                <a:lnTo>
                  <a:pt x="133" y="27"/>
                </a:lnTo>
                <a:lnTo>
                  <a:pt x="144" y="23"/>
                </a:lnTo>
                <a:lnTo>
                  <a:pt x="156" y="19"/>
                </a:lnTo>
                <a:lnTo>
                  <a:pt x="167" y="14"/>
                </a:lnTo>
                <a:lnTo>
                  <a:pt x="178" y="11"/>
                </a:lnTo>
                <a:lnTo>
                  <a:pt x="188" y="7"/>
                </a:lnTo>
                <a:lnTo>
                  <a:pt x="196" y="3"/>
                </a:lnTo>
                <a:lnTo>
                  <a:pt x="199" y="1"/>
                </a:lnTo>
                <a:lnTo>
                  <a:pt x="203" y="0"/>
                </a:lnTo>
              </a:path>
            </a:pathLst>
          </a:custGeom>
          <a:noFill/>
          <a:ln w="25400">
            <a:solidFill>
              <a:srgbClr val="000000"/>
            </a:solidFill>
            <a:round/>
            <a:headEnd/>
            <a:tailEnd/>
          </a:ln>
        </p:spPr>
        <p:txBody>
          <a:bodyPr/>
          <a:lstStyle/>
          <a:p>
            <a:endParaRPr lang="zh-CN" altLang="en-US"/>
          </a:p>
        </p:txBody>
      </p:sp>
      <p:sp>
        <p:nvSpPr>
          <p:cNvPr id="17426" name="Line 20"/>
          <p:cNvSpPr>
            <a:spLocks noChangeShapeType="1"/>
          </p:cNvSpPr>
          <p:nvPr/>
        </p:nvSpPr>
        <p:spPr bwMode="auto">
          <a:xfrm flipV="1">
            <a:off x="1138238" y="2576513"/>
            <a:ext cx="1958975" cy="146050"/>
          </a:xfrm>
          <a:prstGeom prst="line">
            <a:avLst/>
          </a:prstGeom>
          <a:noFill/>
          <a:ln w="25400">
            <a:solidFill>
              <a:srgbClr val="000000"/>
            </a:solidFill>
            <a:round/>
            <a:headEnd/>
            <a:tailEnd/>
          </a:ln>
        </p:spPr>
        <p:txBody>
          <a:bodyPr/>
          <a:lstStyle/>
          <a:p>
            <a:endParaRPr lang="zh-CN" altLang="en-US"/>
          </a:p>
        </p:txBody>
      </p:sp>
      <p:sp>
        <p:nvSpPr>
          <p:cNvPr id="17427" name="Freeform 21"/>
          <p:cNvSpPr>
            <a:spLocks/>
          </p:cNvSpPr>
          <p:nvPr/>
        </p:nvSpPr>
        <p:spPr bwMode="auto">
          <a:xfrm>
            <a:off x="849313" y="2714625"/>
            <a:ext cx="352425" cy="276225"/>
          </a:xfrm>
          <a:custGeom>
            <a:avLst/>
            <a:gdLst>
              <a:gd name="T0" fmla="*/ 0 w 343"/>
              <a:gd name="T1" fmla="*/ 2147483647 h 191"/>
              <a:gd name="T2" fmla="*/ 2147483647 w 343"/>
              <a:gd name="T3" fmla="*/ 2147483647 h 191"/>
              <a:gd name="T4" fmla="*/ 2147483647 w 343"/>
              <a:gd name="T5" fmla="*/ 2147483647 h 191"/>
              <a:gd name="T6" fmla="*/ 2147483647 w 343"/>
              <a:gd name="T7" fmla="*/ 2147483647 h 191"/>
              <a:gd name="T8" fmla="*/ 2147483647 w 343"/>
              <a:gd name="T9" fmla="*/ 2147483647 h 191"/>
              <a:gd name="T10" fmla="*/ 2147483647 w 343"/>
              <a:gd name="T11" fmla="*/ 2147483647 h 191"/>
              <a:gd name="T12" fmla="*/ 2147483647 w 343"/>
              <a:gd name="T13" fmla="*/ 2147483647 h 191"/>
              <a:gd name="T14" fmla="*/ 2147483647 w 343"/>
              <a:gd name="T15" fmla="*/ 2147483647 h 191"/>
              <a:gd name="T16" fmla="*/ 2147483647 w 343"/>
              <a:gd name="T17" fmla="*/ 2147483647 h 191"/>
              <a:gd name="T18" fmla="*/ 2147483647 w 343"/>
              <a:gd name="T19" fmla="*/ 2147483647 h 191"/>
              <a:gd name="T20" fmla="*/ 2147483647 w 343"/>
              <a:gd name="T21" fmla="*/ 2147483647 h 191"/>
              <a:gd name="T22" fmla="*/ 2147483647 w 343"/>
              <a:gd name="T23" fmla="*/ 2147483647 h 191"/>
              <a:gd name="T24" fmla="*/ 2147483647 w 343"/>
              <a:gd name="T25" fmla="*/ 2147483647 h 191"/>
              <a:gd name="T26" fmla="*/ 2147483647 w 343"/>
              <a:gd name="T27" fmla="*/ 2147483647 h 191"/>
              <a:gd name="T28" fmla="*/ 2147483647 w 343"/>
              <a:gd name="T29" fmla="*/ 2147483647 h 191"/>
              <a:gd name="T30" fmla="*/ 2147483647 w 343"/>
              <a:gd name="T31" fmla="*/ 2147483647 h 191"/>
              <a:gd name="T32" fmla="*/ 2147483647 w 343"/>
              <a:gd name="T33" fmla="*/ 2147483647 h 191"/>
              <a:gd name="T34" fmla="*/ 2147483647 w 343"/>
              <a:gd name="T35" fmla="*/ 2147483647 h 191"/>
              <a:gd name="T36" fmla="*/ 2147483647 w 343"/>
              <a:gd name="T37" fmla="*/ 2147483647 h 191"/>
              <a:gd name="T38" fmla="*/ 2147483647 w 343"/>
              <a:gd name="T39" fmla="*/ 2147483647 h 191"/>
              <a:gd name="T40" fmla="*/ 2147483647 w 343"/>
              <a:gd name="T41" fmla="*/ 2147483647 h 191"/>
              <a:gd name="T42" fmla="*/ 2147483647 w 343"/>
              <a:gd name="T43" fmla="*/ 2147483647 h 191"/>
              <a:gd name="T44" fmla="*/ 2147483647 w 343"/>
              <a:gd name="T45" fmla="*/ 2147483647 h 191"/>
              <a:gd name="T46" fmla="*/ 2147483647 w 343"/>
              <a:gd name="T47" fmla="*/ 2147483647 h 191"/>
              <a:gd name="T48" fmla="*/ 2147483647 w 343"/>
              <a:gd name="T49" fmla="*/ 2147483647 h 191"/>
              <a:gd name="T50" fmla="*/ 2147483647 w 343"/>
              <a:gd name="T51" fmla="*/ 2147483647 h 191"/>
              <a:gd name="T52" fmla="*/ 2147483647 w 343"/>
              <a:gd name="T53" fmla="*/ 2147483647 h 191"/>
              <a:gd name="T54" fmla="*/ 2147483647 w 343"/>
              <a:gd name="T55" fmla="*/ 2147483647 h 191"/>
              <a:gd name="T56" fmla="*/ 2147483647 w 343"/>
              <a:gd name="T57" fmla="*/ 2147483647 h 191"/>
              <a:gd name="T58" fmla="*/ 2147483647 w 343"/>
              <a:gd name="T59" fmla="*/ 2147483647 h 191"/>
              <a:gd name="T60" fmla="*/ 2147483647 w 343"/>
              <a:gd name="T61" fmla="*/ 2147483647 h 191"/>
              <a:gd name="T62" fmla="*/ 2147483647 w 343"/>
              <a:gd name="T63" fmla="*/ 2147483647 h 191"/>
              <a:gd name="T64" fmla="*/ 2147483647 w 343"/>
              <a:gd name="T65" fmla="*/ 2147483647 h 191"/>
              <a:gd name="T66" fmla="*/ 2147483647 w 343"/>
              <a:gd name="T67" fmla="*/ 2147483647 h 191"/>
              <a:gd name="T68" fmla="*/ 2147483647 w 343"/>
              <a:gd name="T69" fmla="*/ 2147483647 h 191"/>
              <a:gd name="T70" fmla="*/ 2147483647 w 343"/>
              <a:gd name="T71" fmla="*/ 2147483647 h 191"/>
              <a:gd name="T72" fmla="*/ 2147483647 w 343"/>
              <a:gd name="T73" fmla="*/ 2147483647 h 191"/>
              <a:gd name="T74" fmla="*/ 2147483647 w 343"/>
              <a:gd name="T75" fmla="*/ 2147483647 h 191"/>
              <a:gd name="T76" fmla="*/ 2147483647 w 343"/>
              <a:gd name="T77" fmla="*/ 2147483647 h 191"/>
              <a:gd name="T78" fmla="*/ 2147483647 w 343"/>
              <a:gd name="T79" fmla="*/ 0 h 191"/>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343"/>
              <a:gd name="T121" fmla="*/ 0 h 191"/>
              <a:gd name="T122" fmla="*/ 343 w 343"/>
              <a:gd name="T123" fmla="*/ 191 h 191"/>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343" h="191">
                <a:moveTo>
                  <a:pt x="0" y="191"/>
                </a:moveTo>
                <a:lnTo>
                  <a:pt x="2" y="171"/>
                </a:lnTo>
                <a:lnTo>
                  <a:pt x="5" y="150"/>
                </a:lnTo>
                <a:lnTo>
                  <a:pt x="6" y="141"/>
                </a:lnTo>
                <a:lnTo>
                  <a:pt x="9" y="130"/>
                </a:lnTo>
                <a:lnTo>
                  <a:pt x="11" y="120"/>
                </a:lnTo>
                <a:lnTo>
                  <a:pt x="14" y="111"/>
                </a:lnTo>
                <a:lnTo>
                  <a:pt x="18" y="103"/>
                </a:lnTo>
                <a:lnTo>
                  <a:pt x="22" y="93"/>
                </a:lnTo>
                <a:lnTo>
                  <a:pt x="28" y="85"/>
                </a:lnTo>
                <a:lnTo>
                  <a:pt x="35" y="77"/>
                </a:lnTo>
                <a:lnTo>
                  <a:pt x="41" y="69"/>
                </a:lnTo>
                <a:lnTo>
                  <a:pt x="50" y="62"/>
                </a:lnTo>
                <a:lnTo>
                  <a:pt x="58" y="55"/>
                </a:lnTo>
                <a:lnTo>
                  <a:pt x="69" y="49"/>
                </a:lnTo>
                <a:lnTo>
                  <a:pt x="74" y="47"/>
                </a:lnTo>
                <a:lnTo>
                  <a:pt x="80" y="44"/>
                </a:lnTo>
                <a:lnTo>
                  <a:pt x="88" y="41"/>
                </a:lnTo>
                <a:lnTo>
                  <a:pt x="95" y="39"/>
                </a:lnTo>
                <a:lnTo>
                  <a:pt x="103" y="36"/>
                </a:lnTo>
                <a:lnTo>
                  <a:pt x="111" y="33"/>
                </a:lnTo>
                <a:lnTo>
                  <a:pt x="121" y="32"/>
                </a:lnTo>
                <a:lnTo>
                  <a:pt x="129" y="29"/>
                </a:lnTo>
                <a:lnTo>
                  <a:pt x="148" y="26"/>
                </a:lnTo>
                <a:lnTo>
                  <a:pt x="168" y="22"/>
                </a:lnTo>
                <a:lnTo>
                  <a:pt x="189" y="19"/>
                </a:lnTo>
                <a:lnTo>
                  <a:pt x="211" y="17"/>
                </a:lnTo>
                <a:lnTo>
                  <a:pt x="231" y="14"/>
                </a:lnTo>
                <a:lnTo>
                  <a:pt x="252" y="11"/>
                </a:lnTo>
                <a:lnTo>
                  <a:pt x="271" y="10"/>
                </a:lnTo>
                <a:lnTo>
                  <a:pt x="280" y="9"/>
                </a:lnTo>
                <a:lnTo>
                  <a:pt x="290" y="7"/>
                </a:lnTo>
                <a:lnTo>
                  <a:pt x="298" y="7"/>
                </a:lnTo>
                <a:lnTo>
                  <a:pt x="306" y="6"/>
                </a:lnTo>
                <a:lnTo>
                  <a:pt x="314" y="4"/>
                </a:lnTo>
                <a:lnTo>
                  <a:pt x="321" y="4"/>
                </a:lnTo>
                <a:lnTo>
                  <a:pt x="328" y="3"/>
                </a:lnTo>
                <a:lnTo>
                  <a:pt x="333" y="3"/>
                </a:lnTo>
                <a:lnTo>
                  <a:pt x="339" y="2"/>
                </a:lnTo>
                <a:lnTo>
                  <a:pt x="343" y="0"/>
                </a:lnTo>
              </a:path>
            </a:pathLst>
          </a:custGeom>
          <a:noFill/>
          <a:ln w="25400">
            <a:solidFill>
              <a:srgbClr val="000000"/>
            </a:solidFill>
            <a:round/>
            <a:headEnd/>
            <a:tailEnd/>
          </a:ln>
        </p:spPr>
        <p:txBody>
          <a:bodyPr/>
          <a:lstStyle/>
          <a:p>
            <a:endParaRPr lang="zh-CN" altLang="en-US"/>
          </a:p>
        </p:txBody>
      </p:sp>
      <p:sp>
        <p:nvSpPr>
          <p:cNvPr id="17428" name="Line 22"/>
          <p:cNvSpPr>
            <a:spLocks noChangeShapeType="1"/>
          </p:cNvSpPr>
          <p:nvPr/>
        </p:nvSpPr>
        <p:spPr bwMode="auto">
          <a:xfrm flipV="1">
            <a:off x="952500" y="3198813"/>
            <a:ext cx="2328863" cy="139700"/>
          </a:xfrm>
          <a:prstGeom prst="line">
            <a:avLst/>
          </a:prstGeom>
          <a:noFill/>
          <a:ln w="25400">
            <a:solidFill>
              <a:srgbClr val="000000"/>
            </a:solidFill>
            <a:round/>
            <a:headEnd/>
            <a:tailEnd/>
          </a:ln>
        </p:spPr>
        <p:txBody>
          <a:bodyPr/>
          <a:lstStyle/>
          <a:p>
            <a:endParaRPr lang="zh-CN" altLang="en-US"/>
          </a:p>
        </p:txBody>
      </p:sp>
      <p:sp>
        <p:nvSpPr>
          <p:cNvPr id="17429" name="Line 23"/>
          <p:cNvSpPr>
            <a:spLocks noChangeShapeType="1"/>
          </p:cNvSpPr>
          <p:nvPr/>
        </p:nvSpPr>
        <p:spPr bwMode="auto">
          <a:xfrm flipV="1">
            <a:off x="944563" y="3752850"/>
            <a:ext cx="2540000" cy="139700"/>
          </a:xfrm>
          <a:prstGeom prst="line">
            <a:avLst/>
          </a:prstGeom>
          <a:noFill/>
          <a:ln w="25400">
            <a:solidFill>
              <a:srgbClr val="000000"/>
            </a:solidFill>
            <a:round/>
            <a:headEnd/>
            <a:tailEnd/>
          </a:ln>
        </p:spPr>
        <p:txBody>
          <a:bodyPr/>
          <a:lstStyle/>
          <a:p>
            <a:endParaRPr lang="zh-CN" altLang="en-US"/>
          </a:p>
        </p:txBody>
      </p:sp>
      <p:sp>
        <p:nvSpPr>
          <p:cNvPr id="17430" name="Line 24"/>
          <p:cNvSpPr>
            <a:spLocks noChangeShapeType="1"/>
          </p:cNvSpPr>
          <p:nvPr/>
        </p:nvSpPr>
        <p:spPr bwMode="auto">
          <a:xfrm flipV="1">
            <a:off x="889000" y="4303713"/>
            <a:ext cx="2684463" cy="142875"/>
          </a:xfrm>
          <a:prstGeom prst="line">
            <a:avLst/>
          </a:prstGeom>
          <a:noFill/>
          <a:ln w="25400">
            <a:solidFill>
              <a:srgbClr val="000000"/>
            </a:solidFill>
            <a:round/>
            <a:headEnd/>
            <a:tailEnd/>
          </a:ln>
        </p:spPr>
        <p:txBody>
          <a:bodyPr/>
          <a:lstStyle/>
          <a:p>
            <a:endParaRPr lang="zh-CN" altLang="en-US"/>
          </a:p>
        </p:txBody>
      </p:sp>
      <p:sp>
        <p:nvSpPr>
          <p:cNvPr id="17431" name="Line 25"/>
          <p:cNvSpPr>
            <a:spLocks noChangeShapeType="1"/>
          </p:cNvSpPr>
          <p:nvPr/>
        </p:nvSpPr>
        <p:spPr bwMode="auto">
          <a:xfrm flipV="1">
            <a:off x="1079500" y="4860925"/>
            <a:ext cx="2654300" cy="47625"/>
          </a:xfrm>
          <a:prstGeom prst="line">
            <a:avLst/>
          </a:prstGeom>
          <a:noFill/>
          <a:ln w="25400">
            <a:solidFill>
              <a:srgbClr val="000000"/>
            </a:solidFill>
            <a:round/>
            <a:headEnd/>
            <a:tailEnd/>
          </a:ln>
        </p:spPr>
        <p:txBody>
          <a:bodyPr/>
          <a:lstStyle/>
          <a:p>
            <a:endParaRPr lang="zh-CN" altLang="en-US"/>
          </a:p>
        </p:txBody>
      </p:sp>
      <p:sp>
        <p:nvSpPr>
          <p:cNvPr id="17432" name="Freeform 26"/>
          <p:cNvSpPr>
            <a:spLocks/>
          </p:cNvSpPr>
          <p:nvPr/>
        </p:nvSpPr>
        <p:spPr bwMode="auto">
          <a:xfrm>
            <a:off x="631825" y="4906963"/>
            <a:ext cx="508000" cy="88900"/>
          </a:xfrm>
          <a:custGeom>
            <a:avLst/>
            <a:gdLst>
              <a:gd name="T0" fmla="*/ 0 w 493"/>
              <a:gd name="T1" fmla="*/ 2147483647 h 63"/>
              <a:gd name="T2" fmla="*/ 2147483647 w 493"/>
              <a:gd name="T3" fmla="*/ 2147483647 h 63"/>
              <a:gd name="T4" fmla="*/ 2147483647 w 493"/>
              <a:gd name="T5" fmla="*/ 2147483647 h 63"/>
              <a:gd name="T6" fmla="*/ 2147483647 w 493"/>
              <a:gd name="T7" fmla="*/ 2147483647 h 63"/>
              <a:gd name="T8" fmla="*/ 2147483647 w 493"/>
              <a:gd name="T9" fmla="*/ 2147483647 h 63"/>
              <a:gd name="T10" fmla="*/ 2147483647 w 493"/>
              <a:gd name="T11" fmla="*/ 2147483647 h 63"/>
              <a:gd name="T12" fmla="*/ 2147483647 w 493"/>
              <a:gd name="T13" fmla="*/ 2147483647 h 63"/>
              <a:gd name="T14" fmla="*/ 2147483647 w 493"/>
              <a:gd name="T15" fmla="*/ 2147483647 h 63"/>
              <a:gd name="T16" fmla="*/ 2147483647 w 493"/>
              <a:gd name="T17" fmla="*/ 2147483647 h 63"/>
              <a:gd name="T18" fmla="*/ 2147483647 w 493"/>
              <a:gd name="T19" fmla="*/ 2147483647 h 63"/>
              <a:gd name="T20" fmla="*/ 2147483647 w 493"/>
              <a:gd name="T21" fmla="*/ 2147483647 h 63"/>
              <a:gd name="T22" fmla="*/ 2147483647 w 493"/>
              <a:gd name="T23" fmla="*/ 2147483647 h 63"/>
              <a:gd name="T24" fmla="*/ 2147483647 w 493"/>
              <a:gd name="T25" fmla="*/ 2147483647 h 63"/>
              <a:gd name="T26" fmla="*/ 2147483647 w 493"/>
              <a:gd name="T27" fmla="*/ 2147483647 h 63"/>
              <a:gd name="T28" fmla="*/ 2147483647 w 493"/>
              <a:gd name="T29" fmla="*/ 2147483647 h 63"/>
              <a:gd name="T30" fmla="*/ 2147483647 w 493"/>
              <a:gd name="T31" fmla="*/ 2147483647 h 63"/>
              <a:gd name="T32" fmla="*/ 2147483647 w 493"/>
              <a:gd name="T33" fmla="*/ 2147483647 h 63"/>
              <a:gd name="T34" fmla="*/ 2147483647 w 493"/>
              <a:gd name="T35" fmla="*/ 2147483647 h 63"/>
              <a:gd name="T36" fmla="*/ 2147483647 w 493"/>
              <a:gd name="T37" fmla="*/ 2147483647 h 63"/>
              <a:gd name="T38" fmla="*/ 2147483647 w 493"/>
              <a:gd name="T39" fmla="*/ 2147483647 h 63"/>
              <a:gd name="T40" fmla="*/ 2147483647 w 493"/>
              <a:gd name="T41" fmla="*/ 2147483647 h 63"/>
              <a:gd name="T42" fmla="*/ 2147483647 w 493"/>
              <a:gd name="T43" fmla="*/ 2147483647 h 63"/>
              <a:gd name="T44" fmla="*/ 2147483647 w 493"/>
              <a:gd name="T45" fmla="*/ 2147483647 h 63"/>
              <a:gd name="T46" fmla="*/ 2147483647 w 493"/>
              <a:gd name="T47" fmla="*/ 2147483647 h 63"/>
              <a:gd name="T48" fmla="*/ 2147483647 w 493"/>
              <a:gd name="T49" fmla="*/ 2147483647 h 63"/>
              <a:gd name="T50" fmla="*/ 2147483647 w 493"/>
              <a:gd name="T51" fmla="*/ 2147483647 h 63"/>
              <a:gd name="T52" fmla="*/ 2147483647 w 493"/>
              <a:gd name="T53" fmla="*/ 2147483647 h 63"/>
              <a:gd name="T54" fmla="*/ 2147483647 w 493"/>
              <a:gd name="T55" fmla="*/ 2147483647 h 63"/>
              <a:gd name="T56" fmla="*/ 2147483647 w 493"/>
              <a:gd name="T57" fmla="*/ 2147483647 h 63"/>
              <a:gd name="T58" fmla="*/ 2147483647 w 493"/>
              <a:gd name="T59" fmla="*/ 2147483647 h 63"/>
              <a:gd name="T60" fmla="*/ 2147483647 w 493"/>
              <a:gd name="T61" fmla="*/ 2147483647 h 63"/>
              <a:gd name="T62" fmla="*/ 2147483647 w 493"/>
              <a:gd name="T63" fmla="*/ 2147483647 h 63"/>
              <a:gd name="T64" fmla="*/ 2147483647 w 493"/>
              <a:gd name="T65" fmla="*/ 0 h 63"/>
              <a:gd name="T66" fmla="*/ 2147483647 w 493"/>
              <a:gd name="T67" fmla="*/ 0 h 63"/>
              <a:gd name="T68" fmla="*/ 2147483647 w 493"/>
              <a:gd name="T69" fmla="*/ 0 h 63"/>
              <a:gd name="T70" fmla="*/ 2147483647 w 493"/>
              <a:gd name="T71" fmla="*/ 0 h 63"/>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93"/>
              <a:gd name="T109" fmla="*/ 0 h 63"/>
              <a:gd name="T110" fmla="*/ 493 w 493"/>
              <a:gd name="T111" fmla="*/ 63 h 63"/>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93" h="63">
                <a:moveTo>
                  <a:pt x="0" y="63"/>
                </a:moveTo>
                <a:lnTo>
                  <a:pt x="3" y="62"/>
                </a:lnTo>
                <a:lnTo>
                  <a:pt x="7" y="60"/>
                </a:lnTo>
                <a:lnTo>
                  <a:pt x="13" y="59"/>
                </a:lnTo>
                <a:lnTo>
                  <a:pt x="17" y="59"/>
                </a:lnTo>
                <a:lnTo>
                  <a:pt x="28" y="56"/>
                </a:lnTo>
                <a:lnTo>
                  <a:pt x="38" y="52"/>
                </a:lnTo>
                <a:lnTo>
                  <a:pt x="52" y="50"/>
                </a:lnTo>
                <a:lnTo>
                  <a:pt x="66" y="45"/>
                </a:lnTo>
                <a:lnTo>
                  <a:pt x="81" y="43"/>
                </a:lnTo>
                <a:lnTo>
                  <a:pt x="96" y="39"/>
                </a:lnTo>
                <a:lnTo>
                  <a:pt x="111" y="35"/>
                </a:lnTo>
                <a:lnTo>
                  <a:pt x="127" y="30"/>
                </a:lnTo>
                <a:lnTo>
                  <a:pt x="160" y="24"/>
                </a:lnTo>
                <a:lnTo>
                  <a:pt x="178" y="21"/>
                </a:lnTo>
                <a:lnTo>
                  <a:pt x="194" y="18"/>
                </a:lnTo>
                <a:lnTo>
                  <a:pt x="209" y="15"/>
                </a:lnTo>
                <a:lnTo>
                  <a:pt x="225" y="13"/>
                </a:lnTo>
                <a:lnTo>
                  <a:pt x="242" y="11"/>
                </a:lnTo>
                <a:lnTo>
                  <a:pt x="258" y="10"/>
                </a:lnTo>
                <a:lnTo>
                  <a:pt x="276" y="9"/>
                </a:lnTo>
                <a:lnTo>
                  <a:pt x="295" y="7"/>
                </a:lnTo>
                <a:lnTo>
                  <a:pt x="313" y="6"/>
                </a:lnTo>
                <a:lnTo>
                  <a:pt x="332" y="6"/>
                </a:lnTo>
                <a:lnTo>
                  <a:pt x="370" y="5"/>
                </a:lnTo>
                <a:lnTo>
                  <a:pt x="388" y="3"/>
                </a:lnTo>
                <a:lnTo>
                  <a:pt x="407" y="3"/>
                </a:lnTo>
                <a:lnTo>
                  <a:pt x="423" y="3"/>
                </a:lnTo>
                <a:lnTo>
                  <a:pt x="440" y="2"/>
                </a:lnTo>
                <a:lnTo>
                  <a:pt x="456" y="2"/>
                </a:lnTo>
                <a:lnTo>
                  <a:pt x="463" y="2"/>
                </a:lnTo>
                <a:lnTo>
                  <a:pt x="470" y="2"/>
                </a:lnTo>
                <a:lnTo>
                  <a:pt x="477" y="0"/>
                </a:lnTo>
                <a:lnTo>
                  <a:pt x="482" y="0"/>
                </a:lnTo>
                <a:lnTo>
                  <a:pt x="489" y="0"/>
                </a:lnTo>
                <a:lnTo>
                  <a:pt x="493" y="0"/>
                </a:lnTo>
              </a:path>
            </a:pathLst>
          </a:custGeom>
          <a:noFill/>
          <a:ln w="25400">
            <a:solidFill>
              <a:srgbClr val="000000"/>
            </a:solidFill>
            <a:round/>
            <a:headEnd/>
            <a:tailEnd/>
          </a:ln>
        </p:spPr>
        <p:txBody>
          <a:bodyPr/>
          <a:lstStyle/>
          <a:p>
            <a:endParaRPr lang="zh-CN" altLang="en-US"/>
          </a:p>
        </p:txBody>
      </p:sp>
      <p:sp>
        <p:nvSpPr>
          <p:cNvPr id="17433" name="Freeform 27"/>
          <p:cNvSpPr>
            <a:spLocks/>
          </p:cNvSpPr>
          <p:nvPr/>
        </p:nvSpPr>
        <p:spPr bwMode="auto">
          <a:xfrm>
            <a:off x="796925" y="3330575"/>
            <a:ext cx="165100" cy="206375"/>
          </a:xfrm>
          <a:custGeom>
            <a:avLst/>
            <a:gdLst>
              <a:gd name="T0" fmla="*/ 0 w 160"/>
              <a:gd name="T1" fmla="*/ 2147483647 h 141"/>
              <a:gd name="T2" fmla="*/ 0 w 160"/>
              <a:gd name="T3" fmla="*/ 2147483647 h 141"/>
              <a:gd name="T4" fmla="*/ 2147483647 w 160"/>
              <a:gd name="T5" fmla="*/ 2147483647 h 141"/>
              <a:gd name="T6" fmla="*/ 2147483647 w 160"/>
              <a:gd name="T7" fmla="*/ 2147483647 h 141"/>
              <a:gd name="T8" fmla="*/ 2147483647 w 160"/>
              <a:gd name="T9" fmla="*/ 2147483647 h 141"/>
              <a:gd name="T10" fmla="*/ 2147483647 w 160"/>
              <a:gd name="T11" fmla="*/ 2147483647 h 141"/>
              <a:gd name="T12" fmla="*/ 2147483647 w 160"/>
              <a:gd name="T13" fmla="*/ 2147483647 h 141"/>
              <a:gd name="T14" fmla="*/ 2147483647 w 160"/>
              <a:gd name="T15" fmla="*/ 2147483647 h 141"/>
              <a:gd name="T16" fmla="*/ 2147483647 w 160"/>
              <a:gd name="T17" fmla="*/ 2147483647 h 141"/>
              <a:gd name="T18" fmla="*/ 2147483647 w 160"/>
              <a:gd name="T19" fmla="*/ 2147483647 h 141"/>
              <a:gd name="T20" fmla="*/ 2147483647 w 160"/>
              <a:gd name="T21" fmla="*/ 2147483647 h 141"/>
              <a:gd name="T22" fmla="*/ 2147483647 w 160"/>
              <a:gd name="T23" fmla="*/ 2147483647 h 141"/>
              <a:gd name="T24" fmla="*/ 2147483647 w 160"/>
              <a:gd name="T25" fmla="*/ 2147483647 h 141"/>
              <a:gd name="T26" fmla="*/ 2147483647 w 160"/>
              <a:gd name="T27" fmla="*/ 2147483647 h 141"/>
              <a:gd name="T28" fmla="*/ 2147483647 w 160"/>
              <a:gd name="T29" fmla="*/ 2147483647 h 141"/>
              <a:gd name="T30" fmla="*/ 2147483647 w 160"/>
              <a:gd name="T31" fmla="*/ 2147483647 h 141"/>
              <a:gd name="T32" fmla="*/ 2147483647 w 160"/>
              <a:gd name="T33" fmla="*/ 2147483647 h 141"/>
              <a:gd name="T34" fmla="*/ 2147483647 w 160"/>
              <a:gd name="T35" fmla="*/ 2147483647 h 141"/>
              <a:gd name="T36" fmla="*/ 2147483647 w 160"/>
              <a:gd name="T37" fmla="*/ 2147483647 h 141"/>
              <a:gd name="T38" fmla="*/ 2147483647 w 160"/>
              <a:gd name="T39" fmla="*/ 2147483647 h 141"/>
              <a:gd name="T40" fmla="*/ 2147483647 w 160"/>
              <a:gd name="T41" fmla="*/ 2147483647 h 141"/>
              <a:gd name="T42" fmla="*/ 2147483647 w 160"/>
              <a:gd name="T43" fmla="*/ 2147483647 h 141"/>
              <a:gd name="T44" fmla="*/ 2147483647 w 160"/>
              <a:gd name="T45" fmla="*/ 2147483647 h 141"/>
              <a:gd name="T46" fmla="*/ 2147483647 w 160"/>
              <a:gd name="T47" fmla="*/ 2147483647 h 141"/>
              <a:gd name="T48" fmla="*/ 2147483647 w 160"/>
              <a:gd name="T49" fmla="*/ 0 h 141"/>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60"/>
              <a:gd name="T76" fmla="*/ 0 h 141"/>
              <a:gd name="T77" fmla="*/ 160 w 160"/>
              <a:gd name="T78" fmla="*/ 141 h 141"/>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60" h="141">
                <a:moveTo>
                  <a:pt x="0" y="141"/>
                </a:moveTo>
                <a:lnTo>
                  <a:pt x="0" y="124"/>
                </a:lnTo>
                <a:lnTo>
                  <a:pt x="1" y="109"/>
                </a:lnTo>
                <a:lnTo>
                  <a:pt x="3" y="94"/>
                </a:lnTo>
                <a:lnTo>
                  <a:pt x="4" y="79"/>
                </a:lnTo>
                <a:lnTo>
                  <a:pt x="5" y="72"/>
                </a:lnTo>
                <a:lnTo>
                  <a:pt x="8" y="66"/>
                </a:lnTo>
                <a:lnTo>
                  <a:pt x="10" y="60"/>
                </a:lnTo>
                <a:lnTo>
                  <a:pt x="12" y="53"/>
                </a:lnTo>
                <a:lnTo>
                  <a:pt x="16" y="48"/>
                </a:lnTo>
                <a:lnTo>
                  <a:pt x="19" y="42"/>
                </a:lnTo>
                <a:lnTo>
                  <a:pt x="25" y="37"/>
                </a:lnTo>
                <a:lnTo>
                  <a:pt x="29" y="33"/>
                </a:lnTo>
                <a:lnTo>
                  <a:pt x="34" y="29"/>
                </a:lnTo>
                <a:lnTo>
                  <a:pt x="40" y="25"/>
                </a:lnTo>
                <a:lnTo>
                  <a:pt x="46" y="22"/>
                </a:lnTo>
                <a:lnTo>
                  <a:pt x="53" y="18"/>
                </a:lnTo>
                <a:lnTo>
                  <a:pt x="60" y="15"/>
                </a:lnTo>
                <a:lnTo>
                  <a:pt x="68" y="14"/>
                </a:lnTo>
                <a:lnTo>
                  <a:pt x="76" y="11"/>
                </a:lnTo>
                <a:lnTo>
                  <a:pt x="85" y="10"/>
                </a:lnTo>
                <a:lnTo>
                  <a:pt x="102" y="6"/>
                </a:lnTo>
                <a:lnTo>
                  <a:pt x="121" y="3"/>
                </a:lnTo>
                <a:lnTo>
                  <a:pt x="141" y="2"/>
                </a:lnTo>
                <a:lnTo>
                  <a:pt x="160" y="0"/>
                </a:lnTo>
              </a:path>
            </a:pathLst>
          </a:custGeom>
          <a:noFill/>
          <a:ln w="25400">
            <a:solidFill>
              <a:srgbClr val="000000"/>
            </a:solidFill>
            <a:round/>
            <a:headEnd/>
            <a:tailEnd/>
          </a:ln>
        </p:spPr>
        <p:txBody>
          <a:bodyPr/>
          <a:lstStyle/>
          <a:p>
            <a:endParaRPr lang="zh-CN" altLang="en-US"/>
          </a:p>
        </p:txBody>
      </p:sp>
      <p:sp>
        <p:nvSpPr>
          <p:cNvPr id="17434" name="Freeform 28"/>
          <p:cNvSpPr>
            <a:spLocks/>
          </p:cNvSpPr>
          <p:nvPr/>
        </p:nvSpPr>
        <p:spPr bwMode="auto">
          <a:xfrm>
            <a:off x="727075" y="3892550"/>
            <a:ext cx="287338" cy="161925"/>
          </a:xfrm>
          <a:custGeom>
            <a:avLst/>
            <a:gdLst>
              <a:gd name="T0" fmla="*/ 0 w 278"/>
              <a:gd name="T1" fmla="*/ 2147483647 h 113"/>
              <a:gd name="T2" fmla="*/ 2147483647 w 278"/>
              <a:gd name="T3" fmla="*/ 2147483647 h 113"/>
              <a:gd name="T4" fmla="*/ 2147483647 w 278"/>
              <a:gd name="T5" fmla="*/ 2147483647 h 113"/>
              <a:gd name="T6" fmla="*/ 2147483647 w 278"/>
              <a:gd name="T7" fmla="*/ 2147483647 h 113"/>
              <a:gd name="T8" fmla="*/ 2147483647 w 278"/>
              <a:gd name="T9" fmla="*/ 2147483647 h 113"/>
              <a:gd name="T10" fmla="*/ 2147483647 w 278"/>
              <a:gd name="T11" fmla="*/ 2147483647 h 113"/>
              <a:gd name="T12" fmla="*/ 2147483647 w 278"/>
              <a:gd name="T13" fmla="*/ 2147483647 h 113"/>
              <a:gd name="T14" fmla="*/ 2147483647 w 278"/>
              <a:gd name="T15" fmla="*/ 2147483647 h 113"/>
              <a:gd name="T16" fmla="*/ 2147483647 w 278"/>
              <a:gd name="T17" fmla="*/ 2147483647 h 113"/>
              <a:gd name="T18" fmla="*/ 2147483647 w 278"/>
              <a:gd name="T19" fmla="*/ 2147483647 h 113"/>
              <a:gd name="T20" fmla="*/ 2147483647 w 278"/>
              <a:gd name="T21" fmla="*/ 2147483647 h 113"/>
              <a:gd name="T22" fmla="*/ 2147483647 w 278"/>
              <a:gd name="T23" fmla="*/ 2147483647 h 113"/>
              <a:gd name="T24" fmla="*/ 2147483647 w 278"/>
              <a:gd name="T25" fmla="*/ 2147483647 h 113"/>
              <a:gd name="T26" fmla="*/ 2147483647 w 278"/>
              <a:gd name="T27" fmla="*/ 2147483647 h 113"/>
              <a:gd name="T28" fmla="*/ 2147483647 w 278"/>
              <a:gd name="T29" fmla="*/ 2147483647 h 113"/>
              <a:gd name="T30" fmla="*/ 2147483647 w 278"/>
              <a:gd name="T31" fmla="*/ 2147483647 h 113"/>
              <a:gd name="T32" fmla="*/ 2147483647 w 278"/>
              <a:gd name="T33" fmla="*/ 2147483647 h 113"/>
              <a:gd name="T34" fmla="*/ 2147483647 w 278"/>
              <a:gd name="T35" fmla="*/ 2147483647 h 113"/>
              <a:gd name="T36" fmla="*/ 2147483647 w 278"/>
              <a:gd name="T37" fmla="*/ 2147483647 h 113"/>
              <a:gd name="T38" fmla="*/ 2147483647 w 278"/>
              <a:gd name="T39" fmla="*/ 2147483647 h 113"/>
              <a:gd name="T40" fmla="*/ 2147483647 w 278"/>
              <a:gd name="T41" fmla="*/ 2147483647 h 113"/>
              <a:gd name="T42" fmla="*/ 2147483647 w 278"/>
              <a:gd name="T43" fmla="*/ 2147483647 h 113"/>
              <a:gd name="T44" fmla="*/ 2147483647 w 278"/>
              <a:gd name="T45" fmla="*/ 2147483647 h 113"/>
              <a:gd name="T46" fmla="*/ 2147483647 w 278"/>
              <a:gd name="T47" fmla="*/ 2147483647 h 113"/>
              <a:gd name="T48" fmla="*/ 2147483647 w 278"/>
              <a:gd name="T49" fmla="*/ 2147483647 h 113"/>
              <a:gd name="T50" fmla="*/ 2147483647 w 278"/>
              <a:gd name="T51" fmla="*/ 2147483647 h 113"/>
              <a:gd name="T52" fmla="*/ 2147483647 w 278"/>
              <a:gd name="T53" fmla="*/ 2147483647 h 113"/>
              <a:gd name="T54" fmla="*/ 2147483647 w 278"/>
              <a:gd name="T55" fmla="*/ 2147483647 h 113"/>
              <a:gd name="T56" fmla="*/ 2147483647 w 278"/>
              <a:gd name="T57" fmla="*/ 2147483647 h 113"/>
              <a:gd name="T58" fmla="*/ 2147483647 w 278"/>
              <a:gd name="T59" fmla="*/ 2147483647 h 113"/>
              <a:gd name="T60" fmla="*/ 2147483647 w 278"/>
              <a:gd name="T61" fmla="*/ 2147483647 h 113"/>
              <a:gd name="T62" fmla="*/ 2147483647 w 278"/>
              <a:gd name="T63" fmla="*/ 2147483647 h 113"/>
              <a:gd name="T64" fmla="*/ 2147483647 w 278"/>
              <a:gd name="T65" fmla="*/ 2147483647 h 113"/>
              <a:gd name="T66" fmla="*/ 2147483647 w 278"/>
              <a:gd name="T67" fmla="*/ 2147483647 h 113"/>
              <a:gd name="T68" fmla="*/ 2147483647 w 278"/>
              <a:gd name="T69" fmla="*/ 2147483647 h 113"/>
              <a:gd name="T70" fmla="*/ 2147483647 w 278"/>
              <a:gd name="T71" fmla="*/ 2147483647 h 113"/>
              <a:gd name="T72" fmla="*/ 2147483647 w 278"/>
              <a:gd name="T73" fmla="*/ 2147483647 h 113"/>
              <a:gd name="T74" fmla="*/ 2147483647 w 278"/>
              <a:gd name="T75" fmla="*/ 0 h 113"/>
              <a:gd name="T76" fmla="*/ 2147483647 w 278"/>
              <a:gd name="T77" fmla="*/ 0 h 113"/>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8"/>
              <a:gd name="T118" fmla="*/ 0 h 113"/>
              <a:gd name="T119" fmla="*/ 278 w 278"/>
              <a:gd name="T120" fmla="*/ 113 h 113"/>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8" h="113">
                <a:moveTo>
                  <a:pt x="0" y="113"/>
                </a:moveTo>
                <a:lnTo>
                  <a:pt x="1" y="109"/>
                </a:lnTo>
                <a:lnTo>
                  <a:pt x="3" y="105"/>
                </a:lnTo>
                <a:lnTo>
                  <a:pt x="4" y="99"/>
                </a:lnTo>
                <a:lnTo>
                  <a:pt x="6" y="94"/>
                </a:lnTo>
                <a:lnTo>
                  <a:pt x="7" y="88"/>
                </a:lnTo>
                <a:lnTo>
                  <a:pt x="8" y="81"/>
                </a:lnTo>
                <a:lnTo>
                  <a:pt x="11" y="73"/>
                </a:lnTo>
                <a:lnTo>
                  <a:pt x="14" y="66"/>
                </a:lnTo>
                <a:lnTo>
                  <a:pt x="16" y="60"/>
                </a:lnTo>
                <a:lnTo>
                  <a:pt x="19" y="53"/>
                </a:lnTo>
                <a:lnTo>
                  <a:pt x="23" y="45"/>
                </a:lnTo>
                <a:lnTo>
                  <a:pt x="27" y="39"/>
                </a:lnTo>
                <a:lnTo>
                  <a:pt x="33" y="32"/>
                </a:lnTo>
                <a:lnTo>
                  <a:pt x="40" y="27"/>
                </a:lnTo>
                <a:lnTo>
                  <a:pt x="46" y="21"/>
                </a:lnTo>
                <a:lnTo>
                  <a:pt x="55" y="17"/>
                </a:lnTo>
                <a:lnTo>
                  <a:pt x="59" y="16"/>
                </a:lnTo>
                <a:lnTo>
                  <a:pt x="64" y="15"/>
                </a:lnTo>
                <a:lnTo>
                  <a:pt x="70" y="13"/>
                </a:lnTo>
                <a:lnTo>
                  <a:pt x="75" y="12"/>
                </a:lnTo>
                <a:lnTo>
                  <a:pt x="81" y="11"/>
                </a:lnTo>
                <a:lnTo>
                  <a:pt x="87" y="9"/>
                </a:lnTo>
                <a:lnTo>
                  <a:pt x="101" y="8"/>
                </a:lnTo>
                <a:lnTo>
                  <a:pt x="116" y="6"/>
                </a:lnTo>
                <a:lnTo>
                  <a:pt x="132" y="5"/>
                </a:lnTo>
                <a:lnTo>
                  <a:pt x="149" y="4"/>
                </a:lnTo>
                <a:lnTo>
                  <a:pt x="165" y="4"/>
                </a:lnTo>
                <a:lnTo>
                  <a:pt x="182" y="2"/>
                </a:lnTo>
                <a:lnTo>
                  <a:pt x="198" y="2"/>
                </a:lnTo>
                <a:lnTo>
                  <a:pt x="214" y="2"/>
                </a:lnTo>
                <a:lnTo>
                  <a:pt x="229" y="2"/>
                </a:lnTo>
                <a:lnTo>
                  <a:pt x="244" y="1"/>
                </a:lnTo>
                <a:lnTo>
                  <a:pt x="251" y="1"/>
                </a:lnTo>
                <a:lnTo>
                  <a:pt x="257" y="1"/>
                </a:lnTo>
                <a:lnTo>
                  <a:pt x="263" y="1"/>
                </a:lnTo>
                <a:lnTo>
                  <a:pt x="269" y="1"/>
                </a:lnTo>
                <a:lnTo>
                  <a:pt x="273" y="0"/>
                </a:lnTo>
                <a:lnTo>
                  <a:pt x="278" y="0"/>
                </a:lnTo>
              </a:path>
            </a:pathLst>
          </a:custGeom>
          <a:noFill/>
          <a:ln w="25400">
            <a:solidFill>
              <a:srgbClr val="000000"/>
            </a:solidFill>
            <a:round/>
            <a:headEnd/>
            <a:tailEnd/>
          </a:ln>
        </p:spPr>
        <p:txBody>
          <a:bodyPr/>
          <a:lstStyle/>
          <a:p>
            <a:endParaRPr lang="zh-CN" altLang="en-US"/>
          </a:p>
        </p:txBody>
      </p:sp>
      <p:sp>
        <p:nvSpPr>
          <p:cNvPr id="17435" name="Freeform 29"/>
          <p:cNvSpPr>
            <a:spLocks/>
          </p:cNvSpPr>
          <p:nvPr/>
        </p:nvSpPr>
        <p:spPr bwMode="auto">
          <a:xfrm>
            <a:off x="681038" y="4446588"/>
            <a:ext cx="211137" cy="138112"/>
          </a:xfrm>
          <a:custGeom>
            <a:avLst/>
            <a:gdLst>
              <a:gd name="T0" fmla="*/ 0 w 204"/>
              <a:gd name="T1" fmla="*/ 2147483647 h 95"/>
              <a:gd name="T2" fmla="*/ 2147483647 w 204"/>
              <a:gd name="T3" fmla="*/ 2147483647 h 95"/>
              <a:gd name="T4" fmla="*/ 2147483647 w 204"/>
              <a:gd name="T5" fmla="*/ 2147483647 h 95"/>
              <a:gd name="T6" fmla="*/ 2147483647 w 204"/>
              <a:gd name="T7" fmla="*/ 2147483647 h 95"/>
              <a:gd name="T8" fmla="*/ 2147483647 w 204"/>
              <a:gd name="T9" fmla="*/ 2147483647 h 95"/>
              <a:gd name="T10" fmla="*/ 2147483647 w 204"/>
              <a:gd name="T11" fmla="*/ 2147483647 h 95"/>
              <a:gd name="T12" fmla="*/ 2147483647 w 204"/>
              <a:gd name="T13" fmla="*/ 2147483647 h 95"/>
              <a:gd name="T14" fmla="*/ 2147483647 w 204"/>
              <a:gd name="T15" fmla="*/ 2147483647 h 95"/>
              <a:gd name="T16" fmla="*/ 2147483647 w 204"/>
              <a:gd name="T17" fmla="*/ 2147483647 h 95"/>
              <a:gd name="T18" fmla="*/ 2147483647 w 204"/>
              <a:gd name="T19" fmla="*/ 2147483647 h 95"/>
              <a:gd name="T20" fmla="*/ 2147483647 w 204"/>
              <a:gd name="T21" fmla="*/ 2147483647 h 95"/>
              <a:gd name="T22" fmla="*/ 2147483647 w 204"/>
              <a:gd name="T23" fmla="*/ 2147483647 h 95"/>
              <a:gd name="T24" fmla="*/ 2147483647 w 204"/>
              <a:gd name="T25" fmla="*/ 2147483647 h 95"/>
              <a:gd name="T26" fmla="*/ 2147483647 w 204"/>
              <a:gd name="T27" fmla="*/ 2147483647 h 95"/>
              <a:gd name="T28" fmla="*/ 2147483647 w 204"/>
              <a:gd name="T29" fmla="*/ 2147483647 h 95"/>
              <a:gd name="T30" fmla="*/ 2147483647 w 204"/>
              <a:gd name="T31" fmla="*/ 2147483647 h 95"/>
              <a:gd name="T32" fmla="*/ 2147483647 w 204"/>
              <a:gd name="T33" fmla="*/ 2147483647 h 95"/>
              <a:gd name="T34" fmla="*/ 2147483647 w 204"/>
              <a:gd name="T35" fmla="*/ 2147483647 h 95"/>
              <a:gd name="T36" fmla="*/ 2147483647 w 204"/>
              <a:gd name="T37" fmla="*/ 2147483647 h 95"/>
              <a:gd name="T38" fmla="*/ 2147483647 w 204"/>
              <a:gd name="T39" fmla="*/ 2147483647 h 95"/>
              <a:gd name="T40" fmla="*/ 2147483647 w 204"/>
              <a:gd name="T41" fmla="*/ 2147483647 h 95"/>
              <a:gd name="T42" fmla="*/ 2147483647 w 204"/>
              <a:gd name="T43" fmla="*/ 2147483647 h 95"/>
              <a:gd name="T44" fmla="*/ 2147483647 w 204"/>
              <a:gd name="T45" fmla="*/ 2147483647 h 95"/>
              <a:gd name="T46" fmla="*/ 2147483647 w 204"/>
              <a:gd name="T47" fmla="*/ 2147483647 h 95"/>
              <a:gd name="T48" fmla="*/ 2147483647 w 204"/>
              <a:gd name="T49" fmla="*/ 2147483647 h 95"/>
              <a:gd name="T50" fmla="*/ 2147483647 w 204"/>
              <a:gd name="T51" fmla="*/ 2147483647 h 95"/>
              <a:gd name="T52" fmla="*/ 2147483647 w 204"/>
              <a:gd name="T53" fmla="*/ 0 h 95"/>
              <a:gd name="T54" fmla="*/ 2147483647 w 204"/>
              <a:gd name="T55" fmla="*/ 0 h 95"/>
              <a:gd name="T56" fmla="*/ 2147483647 w 204"/>
              <a:gd name="T57" fmla="*/ 0 h 95"/>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204"/>
              <a:gd name="T88" fmla="*/ 0 h 95"/>
              <a:gd name="T89" fmla="*/ 204 w 204"/>
              <a:gd name="T90" fmla="*/ 95 h 95"/>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204" h="95">
                <a:moveTo>
                  <a:pt x="0" y="95"/>
                </a:moveTo>
                <a:lnTo>
                  <a:pt x="1" y="92"/>
                </a:lnTo>
                <a:lnTo>
                  <a:pt x="4" y="88"/>
                </a:lnTo>
                <a:lnTo>
                  <a:pt x="7" y="84"/>
                </a:lnTo>
                <a:lnTo>
                  <a:pt x="9" y="79"/>
                </a:lnTo>
                <a:lnTo>
                  <a:pt x="12" y="73"/>
                </a:lnTo>
                <a:lnTo>
                  <a:pt x="15" y="68"/>
                </a:lnTo>
                <a:lnTo>
                  <a:pt x="23" y="56"/>
                </a:lnTo>
                <a:lnTo>
                  <a:pt x="31" y="43"/>
                </a:lnTo>
                <a:lnTo>
                  <a:pt x="35" y="37"/>
                </a:lnTo>
                <a:lnTo>
                  <a:pt x="41" y="31"/>
                </a:lnTo>
                <a:lnTo>
                  <a:pt x="46" y="27"/>
                </a:lnTo>
                <a:lnTo>
                  <a:pt x="52" y="22"/>
                </a:lnTo>
                <a:lnTo>
                  <a:pt x="58" y="17"/>
                </a:lnTo>
                <a:lnTo>
                  <a:pt x="64" y="15"/>
                </a:lnTo>
                <a:lnTo>
                  <a:pt x="71" y="12"/>
                </a:lnTo>
                <a:lnTo>
                  <a:pt x="79" y="9"/>
                </a:lnTo>
                <a:lnTo>
                  <a:pt x="87" y="7"/>
                </a:lnTo>
                <a:lnTo>
                  <a:pt x="97" y="5"/>
                </a:lnTo>
                <a:lnTo>
                  <a:pt x="106" y="4"/>
                </a:lnTo>
                <a:lnTo>
                  <a:pt x="116" y="4"/>
                </a:lnTo>
                <a:lnTo>
                  <a:pt x="136" y="2"/>
                </a:lnTo>
                <a:lnTo>
                  <a:pt x="157" y="1"/>
                </a:lnTo>
                <a:lnTo>
                  <a:pt x="166" y="1"/>
                </a:lnTo>
                <a:lnTo>
                  <a:pt x="176" y="1"/>
                </a:lnTo>
                <a:lnTo>
                  <a:pt x="184" y="1"/>
                </a:lnTo>
                <a:lnTo>
                  <a:pt x="192" y="0"/>
                </a:lnTo>
                <a:lnTo>
                  <a:pt x="199" y="0"/>
                </a:lnTo>
                <a:lnTo>
                  <a:pt x="204" y="0"/>
                </a:lnTo>
              </a:path>
            </a:pathLst>
          </a:custGeom>
          <a:noFill/>
          <a:ln w="25400">
            <a:solidFill>
              <a:srgbClr val="000000"/>
            </a:solidFill>
            <a:round/>
            <a:headEnd/>
            <a:tailEnd/>
          </a:ln>
        </p:spPr>
        <p:txBody>
          <a:bodyPr/>
          <a:lstStyle/>
          <a:p>
            <a:endParaRPr lang="zh-CN" altLang="en-US"/>
          </a:p>
        </p:txBody>
      </p:sp>
      <p:sp>
        <p:nvSpPr>
          <p:cNvPr id="17436" name="Line 30"/>
          <p:cNvSpPr>
            <a:spLocks noChangeShapeType="1"/>
          </p:cNvSpPr>
          <p:nvPr/>
        </p:nvSpPr>
        <p:spPr bwMode="auto">
          <a:xfrm flipH="1">
            <a:off x="3513138" y="4851400"/>
            <a:ext cx="149225" cy="149225"/>
          </a:xfrm>
          <a:prstGeom prst="line">
            <a:avLst/>
          </a:prstGeom>
          <a:noFill/>
          <a:ln w="8890">
            <a:solidFill>
              <a:srgbClr val="000099"/>
            </a:solidFill>
            <a:round/>
            <a:headEnd/>
            <a:tailEnd/>
          </a:ln>
        </p:spPr>
        <p:txBody>
          <a:bodyPr/>
          <a:lstStyle/>
          <a:p>
            <a:endParaRPr lang="zh-CN" altLang="en-US"/>
          </a:p>
        </p:txBody>
      </p:sp>
      <p:sp>
        <p:nvSpPr>
          <p:cNvPr id="17437" name="Line 31"/>
          <p:cNvSpPr>
            <a:spLocks noChangeShapeType="1"/>
          </p:cNvSpPr>
          <p:nvPr/>
        </p:nvSpPr>
        <p:spPr bwMode="auto">
          <a:xfrm flipH="1">
            <a:off x="3400425" y="4851400"/>
            <a:ext cx="147638" cy="149225"/>
          </a:xfrm>
          <a:prstGeom prst="line">
            <a:avLst/>
          </a:prstGeom>
          <a:noFill/>
          <a:ln w="8890">
            <a:solidFill>
              <a:srgbClr val="000099"/>
            </a:solidFill>
            <a:round/>
            <a:headEnd/>
            <a:tailEnd/>
          </a:ln>
        </p:spPr>
        <p:txBody>
          <a:bodyPr/>
          <a:lstStyle/>
          <a:p>
            <a:endParaRPr lang="zh-CN" altLang="en-US"/>
          </a:p>
        </p:txBody>
      </p:sp>
      <p:sp>
        <p:nvSpPr>
          <p:cNvPr id="17438" name="Line 32"/>
          <p:cNvSpPr>
            <a:spLocks noChangeShapeType="1"/>
          </p:cNvSpPr>
          <p:nvPr/>
        </p:nvSpPr>
        <p:spPr bwMode="auto">
          <a:xfrm flipH="1">
            <a:off x="3297238" y="4851400"/>
            <a:ext cx="149225" cy="149225"/>
          </a:xfrm>
          <a:prstGeom prst="line">
            <a:avLst/>
          </a:prstGeom>
          <a:noFill/>
          <a:ln w="8890">
            <a:solidFill>
              <a:srgbClr val="000099"/>
            </a:solidFill>
            <a:round/>
            <a:headEnd/>
            <a:tailEnd/>
          </a:ln>
        </p:spPr>
        <p:txBody>
          <a:bodyPr/>
          <a:lstStyle/>
          <a:p>
            <a:endParaRPr lang="zh-CN" altLang="en-US"/>
          </a:p>
        </p:txBody>
      </p:sp>
      <p:sp>
        <p:nvSpPr>
          <p:cNvPr id="17439" name="Line 33"/>
          <p:cNvSpPr>
            <a:spLocks noChangeShapeType="1"/>
          </p:cNvSpPr>
          <p:nvPr/>
        </p:nvSpPr>
        <p:spPr bwMode="auto">
          <a:xfrm flipH="1">
            <a:off x="3192463" y="4851400"/>
            <a:ext cx="150812" cy="149225"/>
          </a:xfrm>
          <a:prstGeom prst="line">
            <a:avLst/>
          </a:prstGeom>
          <a:noFill/>
          <a:ln w="8890">
            <a:solidFill>
              <a:srgbClr val="000099"/>
            </a:solidFill>
            <a:round/>
            <a:headEnd/>
            <a:tailEnd/>
          </a:ln>
        </p:spPr>
        <p:txBody>
          <a:bodyPr/>
          <a:lstStyle/>
          <a:p>
            <a:endParaRPr lang="zh-CN" altLang="en-US"/>
          </a:p>
        </p:txBody>
      </p:sp>
      <p:sp>
        <p:nvSpPr>
          <p:cNvPr id="17440" name="Line 34"/>
          <p:cNvSpPr>
            <a:spLocks noChangeShapeType="1"/>
          </p:cNvSpPr>
          <p:nvPr/>
        </p:nvSpPr>
        <p:spPr bwMode="auto">
          <a:xfrm flipH="1">
            <a:off x="3082925" y="4851400"/>
            <a:ext cx="149225" cy="149225"/>
          </a:xfrm>
          <a:prstGeom prst="line">
            <a:avLst/>
          </a:prstGeom>
          <a:noFill/>
          <a:ln w="8890">
            <a:solidFill>
              <a:srgbClr val="000099"/>
            </a:solidFill>
            <a:round/>
            <a:headEnd/>
            <a:tailEnd/>
          </a:ln>
        </p:spPr>
        <p:txBody>
          <a:bodyPr/>
          <a:lstStyle/>
          <a:p>
            <a:endParaRPr lang="zh-CN" altLang="en-US"/>
          </a:p>
        </p:txBody>
      </p:sp>
      <p:sp>
        <p:nvSpPr>
          <p:cNvPr id="17441" name="Line 35"/>
          <p:cNvSpPr>
            <a:spLocks noChangeShapeType="1"/>
          </p:cNvSpPr>
          <p:nvPr/>
        </p:nvSpPr>
        <p:spPr bwMode="auto">
          <a:xfrm flipH="1">
            <a:off x="2979738" y="4851400"/>
            <a:ext cx="149225" cy="149225"/>
          </a:xfrm>
          <a:prstGeom prst="line">
            <a:avLst/>
          </a:prstGeom>
          <a:noFill/>
          <a:ln w="8890">
            <a:solidFill>
              <a:srgbClr val="000099"/>
            </a:solidFill>
            <a:round/>
            <a:headEnd/>
            <a:tailEnd/>
          </a:ln>
        </p:spPr>
        <p:txBody>
          <a:bodyPr/>
          <a:lstStyle/>
          <a:p>
            <a:endParaRPr lang="zh-CN" altLang="en-US"/>
          </a:p>
        </p:txBody>
      </p:sp>
      <p:sp>
        <p:nvSpPr>
          <p:cNvPr id="17442" name="Line 36"/>
          <p:cNvSpPr>
            <a:spLocks noChangeShapeType="1"/>
          </p:cNvSpPr>
          <p:nvPr/>
        </p:nvSpPr>
        <p:spPr bwMode="auto">
          <a:xfrm flipH="1">
            <a:off x="2874963" y="4851400"/>
            <a:ext cx="150812" cy="149225"/>
          </a:xfrm>
          <a:prstGeom prst="line">
            <a:avLst/>
          </a:prstGeom>
          <a:noFill/>
          <a:ln w="8890">
            <a:solidFill>
              <a:srgbClr val="000099"/>
            </a:solidFill>
            <a:round/>
            <a:headEnd/>
            <a:tailEnd/>
          </a:ln>
        </p:spPr>
        <p:txBody>
          <a:bodyPr/>
          <a:lstStyle/>
          <a:p>
            <a:endParaRPr lang="zh-CN" altLang="en-US"/>
          </a:p>
        </p:txBody>
      </p:sp>
      <p:sp>
        <p:nvSpPr>
          <p:cNvPr id="17443" name="Line 37"/>
          <p:cNvSpPr>
            <a:spLocks noChangeShapeType="1"/>
          </p:cNvSpPr>
          <p:nvPr/>
        </p:nvSpPr>
        <p:spPr bwMode="auto">
          <a:xfrm flipH="1">
            <a:off x="2765425" y="4860925"/>
            <a:ext cx="149225" cy="146050"/>
          </a:xfrm>
          <a:prstGeom prst="line">
            <a:avLst/>
          </a:prstGeom>
          <a:noFill/>
          <a:ln w="8890">
            <a:solidFill>
              <a:srgbClr val="000099"/>
            </a:solidFill>
            <a:round/>
            <a:headEnd/>
            <a:tailEnd/>
          </a:ln>
        </p:spPr>
        <p:txBody>
          <a:bodyPr/>
          <a:lstStyle/>
          <a:p>
            <a:endParaRPr lang="zh-CN" altLang="en-US"/>
          </a:p>
        </p:txBody>
      </p:sp>
      <p:sp>
        <p:nvSpPr>
          <p:cNvPr id="17444" name="Line 38"/>
          <p:cNvSpPr>
            <a:spLocks noChangeShapeType="1"/>
          </p:cNvSpPr>
          <p:nvPr/>
        </p:nvSpPr>
        <p:spPr bwMode="auto">
          <a:xfrm flipH="1">
            <a:off x="2662238" y="4860925"/>
            <a:ext cx="149225" cy="146050"/>
          </a:xfrm>
          <a:prstGeom prst="line">
            <a:avLst/>
          </a:prstGeom>
          <a:noFill/>
          <a:ln w="8890">
            <a:solidFill>
              <a:srgbClr val="000099"/>
            </a:solidFill>
            <a:round/>
            <a:headEnd/>
            <a:tailEnd/>
          </a:ln>
        </p:spPr>
        <p:txBody>
          <a:bodyPr/>
          <a:lstStyle/>
          <a:p>
            <a:endParaRPr lang="zh-CN" altLang="en-US"/>
          </a:p>
        </p:txBody>
      </p:sp>
      <p:sp>
        <p:nvSpPr>
          <p:cNvPr id="17445" name="Line 39"/>
          <p:cNvSpPr>
            <a:spLocks noChangeShapeType="1"/>
          </p:cNvSpPr>
          <p:nvPr/>
        </p:nvSpPr>
        <p:spPr bwMode="auto">
          <a:xfrm flipH="1">
            <a:off x="2568575" y="4860925"/>
            <a:ext cx="147638" cy="146050"/>
          </a:xfrm>
          <a:prstGeom prst="line">
            <a:avLst/>
          </a:prstGeom>
          <a:noFill/>
          <a:ln w="8890">
            <a:solidFill>
              <a:srgbClr val="000099"/>
            </a:solidFill>
            <a:round/>
            <a:headEnd/>
            <a:tailEnd/>
          </a:ln>
        </p:spPr>
        <p:txBody>
          <a:bodyPr/>
          <a:lstStyle/>
          <a:p>
            <a:endParaRPr lang="zh-CN" altLang="en-US"/>
          </a:p>
        </p:txBody>
      </p:sp>
      <p:sp>
        <p:nvSpPr>
          <p:cNvPr id="17446" name="Line 40"/>
          <p:cNvSpPr>
            <a:spLocks noChangeShapeType="1"/>
          </p:cNvSpPr>
          <p:nvPr/>
        </p:nvSpPr>
        <p:spPr bwMode="auto">
          <a:xfrm flipH="1">
            <a:off x="2455863" y="4860925"/>
            <a:ext cx="150812" cy="146050"/>
          </a:xfrm>
          <a:prstGeom prst="line">
            <a:avLst/>
          </a:prstGeom>
          <a:noFill/>
          <a:ln w="8890">
            <a:solidFill>
              <a:srgbClr val="000099"/>
            </a:solidFill>
            <a:round/>
            <a:headEnd/>
            <a:tailEnd/>
          </a:ln>
        </p:spPr>
        <p:txBody>
          <a:bodyPr/>
          <a:lstStyle/>
          <a:p>
            <a:endParaRPr lang="zh-CN" altLang="en-US"/>
          </a:p>
        </p:txBody>
      </p:sp>
      <p:sp>
        <p:nvSpPr>
          <p:cNvPr id="17447" name="Line 41"/>
          <p:cNvSpPr>
            <a:spLocks noChangeShapeType="1"/>
          </p:cNvSpPr>
          <p:nvPr/>
        </p:nvSpPr>
        <p:spPr bwMode="auto">
          <a:xfrm flipH="1">
            <a:off x="1689100" y="4916488"/>
            <a:ext cx="77788" cy="73025"/>
          </a:xfrm>
          <a:prstGeom prst="line">
            <a:avLst/>
          </a:prstGeom>
          <a:noFill/>
          <a:ln w="8890">
            <a:solidFill>
              <a:srgbClr val="000099"/>
            </a:solidFill>
            <a:round/>
            <a:headEnd/>
            <a:tailEnd/>
          </a:ln>
        </p:spPr>
        <p:txBody>
          <a:bodyPr/>
          <a:lstStyle/>
          <a:p>
            <a:endParaRPr lang="zh-CN" altLang="en-US"/>
          </a:p>
        </p:txBody>
      </p:sp>
      <p:sp>
        <p:nvSpPr>
          <p:cNvPr id="17448" name="Line 42"/>
          <p:cNvSpPr>
            <a:spLocks noChangeShapeType="1"/>
          </p:cNvSpPr>
          <p:nvPr/>
        </p:nvSpPr>
        <p:spPr bwMode="auto">
          <a:xfrm flipH="1">
            <a:off x="1773238" y="4916488"/>
            <a:ext cx="74612" cy="73025"/>
          </a:xfrm>
          <a:prstGeom prst="line">
            <a:avLst/>
          </a:prstGeom>
          <a:noFill/>
          <a:ln w="8890">
            <a:solidFill>
              <a:srgbClr val="000099"/>
            </a:solidFill>
            <a:round/>
            <a:headEnd/>
            <a:tailEnd/>
          </a:ln>
        </p:spPr>
        <p:txBody>
          <a:bodyPr/>
          <a:lstStyle/>
          <a:p>
            <a:endParaRPr lang="zh-CN" altLang="en-US"/>
          </a:p>
        </p:txBody>
      </p:sp>
      <p:sp>
        <p:nvSpPr>
          <p:cNvPr id="17449" name="Line 43"/>
          <p:cNvSpPr>
            <a:spLocks noChangeShapeType="1"/>
          </p:cNvSpPr>
          <p:nvPr/>
        </p:nvSpPr>
        <p:spPr bwMode="auto">
          <a:xfrm flipH="1">
            <a:off x="1598613" y="4916488"/>
            <a:ext cx="71437" cy="73025"/>
          </a:xfrm>
          <a:prstGeom prst="line">
            <a:avLst/>
          </a:prstGeom>
          <a:noFill/>
          <a:ln w="8890">
            <a:solidFill>
              <a:srgbClr val="000099"/>
            </a:solidFill>
            <a:round/>
            <a:headEnd/>
            <a:tailEnd/>
          </a:ln>
        </p:spPr>
        <p:txBody>
          <a:bodyPr/>
          <a:lstStyle/>
          <a:p>
            <a:endParaRPr lang="zh-CN" altLang="en-US"/>
          </a:p>
        </p:txBody>
      </p:sp>
      <p:sp>
        <p:nvSpPr>
          <p:cNvPr id="17450" name="Line 44"/>
          <p:cNvSpPr>
            <a:spLocks noChangeShapeType="1"/>
          </p:cNvSpPr>
          <p:nvPr/>
        </p:nvSpPr>
        <p:spPr bwMode="auto">
          <a:xfrm flipH="1">
            <a:off x="2362200" y="4860925"/>
            <a:ext cx="152400" cy="146050"/>
          </a:xfrm>
          <a:prstGeom prst="line">
            <a:avLst/>
          </a:prstGeom>
          <a:noFill/>
          <a:ln w="8890">
            <a:solidFill>
              <a:srgbClr val="000099"/>
            </a:solidFill>
            <a:round/>
            <a:headEnd/>
            <a:tailEnd/>
          </a:ln>
        </p:spPr>
        <p:txBody>
          <a:bodyPr/>
          <a:lstStyle/>
          <a:p>
            <a:endParaRPr lang="zh-CN" altLang="en-US"/>
          </a:p>
        </p:txBody>
      </p:sp>
      <p:sp>
        <p:nvSpPr>
          <p:cNvPr id="17451" name="Line 45"/>
          <p:cNvSpPr>
            <a:spLocks noChangeShapeType="1"/>
          </p:cNvSpPr>
          <p:nvPr/>
        </p:nvSpPr>
        <p:spPr bwMode="auto">
          <a:xfrm flipH="1">
            <a:off x="1428750" y="4916488"/>
            <a:ext cx="76200" cy="73025"/>
          </a:xfrm>
          <a:prstGeom prst="line">
            <a:avLst/>
          </a:prstGeom>
          <a:noFill/>
          <a:ln w="8890">
            <a:solidFill>
              <a:srgbClr val="000099"/>
            </a:solidFill>
            <a:round/>
            <a:headEnd/>
            <a:tailEnd/>
          </a:ln>
        </p:spPr>
        <p:txBody>
          <a:bodyPr/>
          <a:lstStyle/>
          <a:p>
            <a:endParaRPr lang="zh-CN" altLang="en-US"/>
          </a:p>
        </p:txBody>
      </p:sp>
      <p:sp>
        <p:nvSpPr>
          <p:cNvPr id="17452" name="Line 46"/>
          <p:cNvSpPr>
            <a:spLocks noChangeShapeType="1"/>
          </p:cNvSpPr>
          <p:nvPr/>
        </p:nvSpPr>
        <p:spPr bwMode="auto">
          <a:xfrm flipH="1">
            <a:off x="1511300" y="4916488"/>
            <a:ext cx="76200" cy="73025"/>
          </a:xfrm>
          <a:prstGeom prst="line">
            <a:avLst/>
          </a:prstGeom>
          <a:noFill/>
          <a:ln w="8890">
            <a:solidFill>
              <a:srgbClr val="000099"/>
            </a:solidFill>
            <a:round/>
            <a:headEnd/>
            <a:tailEnd/>
          </a:ln>
        </p:spPr>
        <p:txBody>
          <a:bodyPr/>
          <a:lstStyle/>
          <a:p>
            <a:endParaRPr lang="zh-CN" altLang="en-US"/>
          </a:p>
        </p:txBody>
      </p:sp>
      <p:sp>
        <p:nvSpPr>
          <p:cNvPr id="17453" name="Line 47"/>
          <p:cNvSpPr>
            <a:spLocks noChangeShapeType="1"/>
          </p:cNvSpPr>
          <p:nvPr/>
        </p:nvSpPr>
        <p:spPr bwMode="auto">
          <a:xfrm flipH="1">
            <a:off x="1336675" y="4916488"/>
            <a:ext cx="73025" cy="73025"/>
          </a:xfrm>
          <a:prstGeom prst="line">
            <a:avLst/>
          </a:prstGeom>
          <a:noFill/>
          <a:ln w="8890">
            <a:solidFill>
              <a:srgbClr val="000099"/>
            </a:solidFill>
            <a:round/>
            <a:headEnd/>
            <a:tailEnd/>
          </a:ln>
        </p:spPr>
        <p:txBody>
          <a:bodyPr/>
          <a:lstStyle/>
          <a:p>
            <a:endParaRPr lang="zh-CN" altLang="en-US"/>
          </a:p>
        </p:txBody>
      </p:sp>
      <p:sp>
        <p:nvSpPr>
          <p:cNvPr id="17454" name="Line 48"/>
          <p:cNvSpPr>
            <a:spLocks noChangeShapeType="1"/>
          </p:cNvSpPr>
          <p:nvPr/>
        </p:nvSpPr>
        <p:spPr bwMode="auto">
          <a:xfrm flipH="1">
            <a:off x="2205038" y="4908550"/>
            <a:ext cx="73025" cy="71438"/>
          </a:xfrm>
          <a:prstGeom prst="line">
            <a:avLst/>
          </a:prstGeom>
          <a:noFill/>
          <a:ln w="8890">
            <a:solidFill>
              <a:srgbClr val="000099"/>
            </a:solidFill>
            <a:round/>
            <a:headEnd/>
            <a:tailEnd/>
          </a:ln>
        </p:spPr>
        <p:txBody>
          <a:bodyPr/>
          <a:lstStyle/>
          <a:p>
            <a:endParaRPr lang="zh-CN" altLang="en-US"/>
          </a:p>
        </p:txBody>
      </p:sp>
      <p:sp>
        <p:nvSpPr>
          <p:cNvPr id="17455" name="Line 49"/>
          <p:cNvSpPr>
            <a:spLocks noChangeShapeType="1"/>
          </p:cNvSpPr>
          <p:nvPr/>
        </p:nvSpPr>
        <p:spPr bwMode="auto">
          <a:xfrm flipH="1">
            <a:off x="2287588" y="4908550"/>
            <a:ext cx="74612" cy="71438"/>
          </a:xfrm>
          <a:prstGeom prst="line">
            <a:avLst/>
          </a:prstGeom>
          <a:noFill/>
          <a:ln w="8890">
            <a:solidFill>
              <a:srgbClr val="000099"/>
            </a:solidFill>
            <a:round/>
            <a:headEnd/>
            <a:tailEnd/>
          </a:ln>
        </p:spPr>
        <p:txBody>
          <a:bodyPr/>
          <a:lstStyle/>
          <a:p>
            <a:endParaRPr lang="zh-CN" altLang="en-US"/>
          </a:p>
        </p:txBody>
      </p:sp>
      <p:sp>
        <p:nvSpPr>
          <p:cNvPr id="17456" name="Line 50"/>
          <p:cNvSpPr>
            <a:spLocks noChangeShapeType="1"/>
          </p:cNvSpPr>
          <p:nvPr/>
        </p:nvSpPr>
        <p:spPr bwMode="auto">
          <a:xfrm flipH="1">
            <a:off x="2109788" y="4908550"/>
            <a:ext cx="77787" cy="71438"/>
          </a:xfrm>
          <a:prstGeom prst="line">
            <a:avLst/>
          </a:prstGeom>
          <a:noFill/>
          <a:ln w="8890">
            <a:solidFill>
              <a:srgbClr val="000099"/>
            </a:solidFill>
            <a:round/>
            <a:headEnd/>
            <a:tailEnd/>
          </a:ln>
        </p:spPr>
        <p:txBody>
          <a:bodyPr/>
          <a:lstStyle/>
          <a:p>
            <a:endParaRPr lang="zh-CN" altLang="en-US"/>
          </a:p>
        </p:txBody>
      </p:sp>
      <p:sp>
        <p:nvSpPr>
          <p:cNvPr id="17457" name="Line 51"/>
          <p:cNvSpPr>
            <a:spLocks noChangeShapeType="1"/>
          </p:cNvSpPr>
          <p:nvPr/>
        </p:nvSpPr>
        <p:spPr bwMode="auto">
          <a:xfrm flipH="1">
            <a:off x="1943100" y="4908550"/>
            <a:ext cx="73025" cy="71438"/>
          </a:xfrm>
          <a:prstGeom prst="line">
            <a:avLst/>
          </a:prstGeom>
          <a:noFill/>
          <a:ln w="8890">
            <a:solidFill>
              <a:srgbClr val="000099"/>
            </a:solidFill>
            <a:round/>
            <a:headEnd/>
            <a:tailEnd/>
          </a:ln>
        </p:spPr>
        <p:txBody>
          <a:bodyPr/>
          <a:lstStyle/>
          <a:p>
            <a:endParaRPr lang="zh-CN" altLang="en-US"/>
          </a:p>
        </p:txBody>
      </p:sp>
      <p:sp>
        <p:nvSpPr>
          <p:cNvPr id="17458" name="Line 52"/>
          <p:cNvSpPr>
            <a:spLocks noChangeShapeType="1"/>
          </p:cNvSpPr>
          <p:nvPr/>
        </p:nvSpPr>
        <p:spPr bwMode="auto">
          <a:xfrm flipH="1">
            <a:off x="2028825" y="4908550"/>
            <a:ext cx="73025" cy="71438"/>
          </a:xfrm>
          <a:prstGeom prst="line">
            <a:avLst/>
          </a:prstGeom>
          <a:noFill/>
          <a:ln w="8890">
            <a:solidFill>
              <a:srgbClr val="000099"/>
            </a:solidFill>
            <a:round/>
            <a:headEnd/>
            <a:tailEnd/>
          </a:ln>
        </p:spPr>
        <p:txBody>
          <a:bodyPr/>
          <a:lstStyle/>
          <a:p>
            <a:endParaRPr lang="zh-CN" altLang="en-US"/>
          </a:p>
        </p:txBody>
      </p:sp>
      <p:sp>
        <p:nvSpPr>
          <p:cNvPr id="17459" name="Line 53"/>
          <p:cNvSpPr>
            <a:spLocks noChangeShapeType="1"/>
          </p:cNvSpPr>
          <p:nvPr/>
        </p:nvSpPr>
        <p:spPr bwMode="auto">
          <a:xfrm flipH="1">
            <a:off x="1847850" y="4916488"/>
            <a:ext cx="77788" cy="73025"/>
          </a:xfrm>
          <a:prstGeom prst="line">
            <a:avLst/>
          </a:prstGeom>
          <a:noFill/>
          <a:ln w="8890">
            <a:solidFill>
              <a:srgbClr val="000099"/>
            </a:solidFill>
            <a:round/>
            <a:headEnd/>
            <a:tailEnd/>
          </a:ln>
        </p:spPr>
        <p:txBody>
          <a:bodyPr/>
          <a:lstStyle/>
          <a:p>
            <a:endParaRPr lang="zh-CN" altLang="en-US"/>
          </a:p>
        </p:txBody>
      </p:sp>
      <p:sp>
        <p:nvSpPr>
          <p:cNvPr id="17460" name="Line 54"/>
          <p:cNvSpPr>
            <a:spLocks noChangeShapeType="1"/>
          </p:cNvSpPr>
          <p:nvPr/>
        </p:nvSpPr>
        <p:spPr bwMode="auto">
          <a:xfrm flipH="1">
            <a:off x="1249363" y="4916488"/>
            <a:ext cx="77787" cy="73025"/>
          </a:xfrm>
          <a:prstGeom prst="line">
            <a:avLst/>
          </a:prstGeom>
          <a:noFill/>
          <a:ln w="8890">
            <a:solidFill>
              <a:srgbClr val="000099"/>
            </a:solidFill>
            <a:round/>
            <a:headEnd/>
            <a:tailEnd/>
          </a:ln>
        </p:spPr>
        <p:txBody>
          <a:bodyPr/>
          <a:lstStyle/>
          <a:p>
            <a:endParaRPr lang="zh-CN" altLang="en-US"/>
          </a:p>
        </p:txBody>
      </p:sp>
      <p:sp>
        <p:nvSpPr>
          <p:cNvPr id="17461" name="Line 55"/>
          <p:cNvSpPr>
            <a:spLocks noChangeShapeType="1"/>
          </p:cNvSpPr>
          <p:nvPr/>
        </p:nvSpPr>
        <p:spPr bwMode="auto">
          <a:xfrm flipH="1">
            <a:off x="1082675" y="4916488"/>
            <a:ext cx="76200" cy="73025"/>
          </a:xfrm>
          <a:prstGeom prst="line">
            <a:avLst/>
          </a:prstGeom>
          <a:noFill/>
          <a:ln w="8890">
            <a:solidFill>
              <a:srgbClr val="000099"/>
            </a:solidFill>
            <a:round/>
            <a:headEnd/>
            <a:tailEnd/>
          </a:ln>
        </p:spPr>
        <p:txBody>
          <a:bodyPr/>
          <a:lstStyle/>
          <a:p>
            <a:endParaRPr lang="zh-CN" altLang="en-US"/>
          </a:p>
        </p:txBody>
      </p:sp>
      <p:sp>
        <p:nvSpPr>
          <p:cNvPr id="17462" name="Line 56"/>
          <p:cNvSpPr>
            <a:spLocks noChangeShapeType="1"/>
          </p:cNvSpPr>
          <p:nvPr/>
        </p:nvSpPr>
        <p:spPr bwMode="auto">
          <a:xfrm flipH="1">
            <a:off x="1166813" y="4916488"/>
            <a:ext cx="74612" cy="73025"/>
          </a:xfrm>
          <a:prstGeom prst="line">
            <a:avLst/>
          </a:prstGeom>
          <a:noFill/>
          <a:ln w="8890">
            <a:solidFill>
              <a:srgbClr val="000099"/>
            </a:solidFill>
            <a:round/>
            <a:headEnd/>
            <a:tailEnd/>
          </a:ln>
        </p:spPr>
        <p:txBody>
          <a:bodyPr/>
          <a:lstStyle/>
          <a:p>
            <a:endParaRPr lang="zh-CN" altLang="en-US"/>
          </a:p>
        </p:txBody>
      </p:sp>
      <p:sp>
        <p:nvSpPr>
          <p:cNvPr id="17463" name="Line 57"/>
          <p:cNvSpPr>
            <a:spLocks noChangeShapeType="1"/>
          </p:cNvSpPr>
          <p:nvPr/>
        </p:nvSpPr>
        <p:spPr bwMode="auto">
          <a:xfrm flipH="1">
            <a:off x="989013" y="4916488"/>
            <a:ext cx="76200" cy="73025"/>
          </a:xfrm>
          <a:prstGeom prst="line">
            <a:avLst/>
          </a:prstGeom>
          <a:noFill/>
          <a:ln w="8890">
            <a:solidFill>
              <a:srgbClr val="000099"/>
            </a:solidFill>
            <a:round/>
            <a:headEnd/>
            <a:tailEnd/>
          </a:ln>
        </p:spPr>
        <p:txBody>
          <a:bodyPr/>
          <a:lstStyle/>
          <a:p>
            <a:endParaRPr lang="zh-CN" altLang="en-US"/>
          </a:p>
        </p:txBody>
      </p:sp>
      <p:sp>
        <p:nvSpPr>
          <p:cNvPr id="17464" name="Line 58"/>
          <p:cNvSpPr>
            <a:spLocks noChangeShapeType="1"/>
          </p:cNvSpPr>
          <p:nvPr/>
        </p:nvSpPr>
        <p:spPr bwMode="auto">
          <a:xfrm flipH="1">
            <a:off x="979488" y="4926013"/>
            <a:ext cx="76200" cy="74612"/>
          </a:xfrm>
          <a:prstGeom prst="line">
            <a:avLst/>
          </a:prstGeom>
          <a:noFill/>
          <a:ln w="8890">
            <a:solidFill>
              <a:srgbClr val="000099"/>
            </a:solidFill>
            <a:round/>
            <a:headEnd/>
            <a:tailEnd/>
          </a:ln>
        </p:spPr>
        <p:txBody>
          <a:bodyPr/>
          <a:lstStyle/>
          <a:p>
            <a:endParaRPr lang="zh-CN" altLang="en-US"/>
          </a:p>
        </p:txBody>
      </p:sp>
      <p:sp>
        <p:nvSpPr>
          <p:cNvPr id="17465" name="Line 59"/>
          <p:cNvSpPr>
            <a:spLocks noChangeShapeType="1"/>
          </p:cNvSpPr>
          <p:nvPr/>
        </p:nvSpPr>
        <p:spPr bwMode="auto">
          <a:xfrm flipH="1">
            <a:off x="812800" y="4926013"/>
            <a:ext cx="73025" cy="74612"/>
          </a:xfrm>
          <a:prstGeom prst="line">
            <a:avLst/>
          </a:prstGeom>
          <a:noFill/>
          <a:ln w="8890">
            <a:solidFill>
              <a:srgbClr val="000099"/>
            </a:solidFill>
            <a:round/>
            <a:headEnd/>
            <a:tailEnd/>
          </a:ln>
        </p:spPr>
        <p:txBody>
          <a:bodyPr/>
          <a:lstStyle/>
          <a:p>
            <a:endParaRPr lang="zh-CN" altLang="en-US"/>
          </a:p>
        </p:txBody>
      </p:sp>
      <p:sp>
        <p:nvSpPr>
          <p:cNvPr id="17466" name="Line 60"/>
          <p:cNvSpPr>
            <a:spLocks noChangeShapeType="1"/>
          </p:cNvSpPr>
          <p:nvPr/>
        </p:nvSpPr>
        <p:spPr bwMode="auto">
          <a:xfrm flipH="1">
            <a:off x="896938" y="4926013"/>
            <a:ext cx="74612" cy="74612"/>
          </a:xfrm>
          <a:prstGeom prst="line">
            <a:avLst/>
          </a:prstGeom>
          <a:noFill/>
          <a:ln w="8890">
            <a:solidFill>
              <a:srgbClr val="000099"/>
            </a:solidFill>
            <a:round/>
            <a:headEnd/>
            <a:tailEnd/>
          </a:ln>
        </p:spPr>
        <p:txBody>
          <a:bodyPr/>
          <a:lstStyle/>
          <a:p>
            <a:endParaRPr lang="zh-CN" altLang="en-US"/>
          </a:p>
        </p:txBody>
      </p:sp>
      <p:sp>
        <p:nvSpPr>
          <p:cNvPr id="17467" name="Line 61"/>
          <p:cNvSpPr>
            <a:spLocks noChangeShapeType="1"/>
          </p:cNvSpPr>
          <p:nvPr/>
        </p:nvSpPr>
        <p:spPr bwMode="auto">
          <a:xfrm flipH="1">
            <a:off x="719138" y="4926013"/>
            <a:ext cx="74612" cy="74612"/>
          </a:xfrm>
          <a:prstGeom prst="line">
            <a:avLst/>
          </a:prstGeom>
          <a:noFill/>
          <a:ln w="8890">
            <a:solidFill>
              <a:srgbClr val="000099"/>
            </a:solidFill>
            <a:round/>
            <a:headEnd/>
            <a:tailEnd/>
          </a:ln>
        </p:spPr>
        <p:txBody>
          <a:bodyPr/>
          <a:lstStyle/>
          <a:p>
            <a:endParaRPr lang="zh-CN" altLang="en-US"/>
          </a:p>
        </p:txBody>
      </p:sp>
      <p:sp>
        <p:nvSpPr>
          <p:cNvPr id="17468" name="Rectangle 62"/>
          <p:cNvSpPr>
            <a:spLocks noChangeArrowheads="1"/>
          </p:cNvSpPr>
          <p:nvPr/>
        </p:nvSpPr>
        <p:spPr bwMode="auto">
          <a:xfrm>
            <a:off x="1128713" y="1281113"/>
            <a:ext cx="134937" cy="452437"/>
          </a:xfrm>
          <a:prstGeom prst="rect">
            <a:avLst/>
          </a:prstGeom>
          <a:noFill/>
          <a:ln w="9525">
            <a:noFill/>
            <a:miter lim="800000"/>
            <a:headEnd/>
            <a:tailEnd/>
          </a:ln>
        </p:spPr>
        <p:txBody>
          <a:bodyPr lIns="0" tIns="0" rIns="0" bIns="0"/>
          <a:lstStyle/>
          <a:p>
            <a:pPr algn="just"/>
            <a:r>
              <a:rPr lang="en-US" altLang="zh-CN" sz="1600">
                <a:solidFill>
                  <a:srgbClr val="0033CC"/>
                </a:solidFill>
              </a:rPr>
              <a:t> </a:t>
            </a:r>
            <a:endParaRPr lang="en-US" altLang="zh-CN" sz="1600"/>
          </a:p>
        </p:txBody>
      </p:sp>
      <p:sp>
        <p:nvSpPr>
          <p:cNvPr id="17469" name="Rectangle 63"/>
          <p:cNvSpPr>
            <a:spLocks noChangeArrowheads="1"/>
          </p:cNvSpPr>
          <p:nvPr/>
        </p:nvSpPr>
        <p:spPr bwMode="auto">
          <a:xfrm>
            <a:off x="441325" y="1728788"/>
            <a:ext cx="114300" cy="452437"/>
          </a:xfrm>
          <a:prstGeom prst="rect">
            <a:avLst/>
          </a:prstGeom>
          <a:noFill/>
          <a:ln w="9525">
            <a:noFill/>
            <a:miter lim="800000"/>
            <a:headEnd/>
            <a:tailEnd/>
          </a:ln>
        </p:spPr>
        <p:txBody>
          <a:bodyPr lIns="0" tIns="0" rIns="0" bIns="0"/>
          <a:lstStyle/>
          <a:p>
            <a:pPr algn="just"/>
            <a:r>
              <a:rPr lang="en-US" altLang="zh-CN" sz="1600">
                <a:solidFill>
                  <a:srgbClr val="000000"/>
                </a:solidFill>
              </a:rPr>
              <a:t>4</a:t>
            </a:r>
            <a:endParaRPr lang="en-US" altLang="zh-CN" sz="1600"/>
          </a:p>
        </p:txBody>
      </p:sp>
      <p:sp>
        <p:nvSpPr>
          <p:cNvPr id="17470" name="Rectangle 64"/>
          <p:cNvSpPr>
            <a:spLocks noChangeArrowheads="1"/>
          </p:cNvSpPr>
          <p:nvPr/>
        </p:nvSpPr>
        <p:spPr bwMode="auto">
          <a:xfrm>
            <a:off x="431800" y="2528888"/>
            <a:ext cx="114300" cy="452437"/>
          </a:xfrm>
          <a:prstGeom prst="rect">
            <a:avLst/>
          </a:prstGeom>
          <a:noFill/>
          <a:ln w="9525">
            <a:noFill/>
            <a:miter lim="800000"/>
            <a:headEnd/>
            <a:tailEnd/>
          </a:ln>
        </p:spPr>
        <p:txBody>
          <a:bodyPr lIns="0" tIns="0" rIns="0" bIns="0"/>
          <a:lstStyle/>
          <a:p>
            <a:pPr algn="just"/>
            <a:r>
              <a:rPr lang="en-US" altLang="zh-CN" sz="1600">
                <a:solidFill>
                  <a:srgbClr val="000000"/>
                </a:solidFill>
              </a:rPr>
              <a:t>3</a:t>
            </a:r>
            <a:endParaRPr lang="en-US" altLang="zh-CN" sz="1600"/>
          </a:p>
        </p:txBody>
      </p:sp>
      <p:sp>
        <p:nvSpPr>
          <p:cNvPr id="17471" name="Rectangle 65"/>
          <p:cNvSpPr>
            <a:spLocks noChangeArrowheads="1"/>
          </p:cNvSpPr>
          <p:nvPr/>
        </p:nvSpPr>
        <p:spPr bwMode="auto">
          <a:xfrm>
            <a:off x="441325" y="3313113"/>
            <a:ext cx="114300" cy="452437"/>
          </a:xfrm>
          <a:prstGeom prst="rect">
            <a:avLst/>
          </a:prstGeom>
          <a:noFill/>
          <a:ln w="9525">
            <a:noFill/>
            <a:miter lim="800000"/>
            <a:headEnd/>
            <a:tailEnd/>
          </a:ln>
        </p:spPr>
        <p:txBody>
          <a:bodyPr lIns="0" tIns="0" rIns="0" bIns="0"/>
          <a:lstStyle/>
          <a:p>
            <a:pPr algn="just"/>
            <a:r>
              <a:rPr lang="en-US" altLang="zh-CN" sz="1600">
                <a:solidFill>
                  <a:srgbClr val="000000"/>
                </a:solidFill>
              </a:rPr>
              <a:t>2</a:t>
            </a:r>
            <a:endParaRPr lang="en-US" altLang="zh-CN" sz="1600"/>
          </a:p>
        </p:txBody>
      </p:sp>
      <p:sp>
        <p:nvSpPr>
          <p:cNvPr id="17472" name="Rectangle 66"/>
          <p:cNvSpPr>
            <a:spLocks noChangeArrowheads="1"/>
          </p:cNvSpPr>
          <p:nvPr/>
        </p:nvSpPr>
        <p:spPr bwMode="auto">
          <a:xfrm>
            <a:off x="441325" y="4116388"/>
            <a:ext cx="114300" cy="455612"/>
          </a:xfrm>
          <a:prstGeom prst="rect">
            <a:avLst/>
          </a:prstGeom>
          <a:noFill/>
          <a:ln w="9525">
            <a:noFill/>
            <a:miter lim="800000"/>
            <a:headEnd/>
            <a:tailEnd/>
          </a:ln>
        </p:spPr>
        <p:txBody>
          <a:bodyPr lIns="0" tIns="0" rIns="0" bIns="0"/>
          <a:lstStyle/>
          <a:p>
            <a:pPr algn="just"/>
            <a:r>
              <a:rPr lang="en-US" altLang="zh-CN" sz="1600">
                <a:solidFill>
                  <a:srgbClr val="000000"/>
                </a:solidFill>
              </a:rPr>
              <a:t>1</a:t>
            </a:r>
            <a:endParaRPr lang="en-US" altLang="zh-CN" sz="1600"/>
          </a:p>
        </p:txBody>
      </p:sp>
      <p:sp>
        <p:nvSpPr>
          <p:cNvPr id="17473" name="Line 67"/>
          <p:cNvSpPr>
            <a:spLocks noChangeShapeType="1"/>
          </p:cNvSpPr>
          <p:nvPr/>
        </p:nvSpPr>
        <p:spPr bwMode="auto">
          <a:xfrm>
            <a:off x="612775" y="1851025"/>
            <a:ext cx="71438" cy="0"/>
          </a:xfrm>
          <a:prstGeom prst="line">
            <a:avLst/>
          </a:prstGeom>
          <a:noFill/>
          <a:ln w="12700">
            <a:solidFill>
              <a:srgbClr val="000000"/>
            </a:solidFill>
            <a:round/>
            <a:headEnd/>
            <a:tailEnd/>
          </a:ln>
        </p:spPr>
        <p:txBody>
          <a:bodyPr/>
          <a:lstStyle/>
          <a:p>
            <a:endParaRPr lang="zh-CN" altLang="en-US"/>
          </a:p>
        </p:txBody>
      </p:sp>
      <p:sp>
        <p:nvSpPr>
          <p:cNvPr id="17474" name="Line 68"/>
          <p:cNvSpPr>
            <a:spLocks noChangeShapeType="1"/>
          </p:cNvSpPr>
          <p:nvPr/>
        </p:nvSpPr>
        <p:spPr bwMode="auto">
          <a:xfrm>
            <a:off x="615950" y="2651125"/>
            <a:ext cx="76200" cy="3175"/>
          </a:xfrm>
          <a:prstGeom prst="line">
            <a:avLst/>
          </a:prstGeom>
          <a:noFill/>
          <a:ln w="12700">
            <a:solidFill>
              <a:srgbClr val="000000"/>
            </a:solidFill>
            <a:round/>
            <a:headEnd/>
            <a:tailEnd/>
          </a:ln>
        </p:spPr>
        <p:txBody>
          <a:bodyPr/>
          <a:lstStyle/>
          <a:p>
            <a:endParaRPr lang="zh-CN" altLang="en-US"/>
          </a:p>
        </p:txBody>
      </p:sp>
      <p:sp>
        <p:nvSpPr>
          <p:cNvPr id="17475" name="Line 69"/>
          <p:cNvSpPr>
            <a:spLocks noChangeShapeType="1"/>
          </p:cNvSpPr>
          <p:nvPr/>
        </p:nvSpPr>
        <p:spPr bwMode="auto">
          <a:xfrm>
            <a:off x="625475" y="3457575"/>
            <a:ext cx="74613" cy="1588"/>
          </a:xfrm>
          <a:prstGeom prst="line">
            <a:avLst/>
          </a:prstGeom>
          <a:noFill/>
          <a:ln w="12700">
            <a:solidFill>
              <a:srgbClr val="000000"/>
            </a:solidFill>
            <a:round/>
            <a:headEnd/>
            <a:tailEnd/>
          </a:ln>
        </p:spPr>
        <p:txBody>
          <a:bodyPr/>
          <a:lstStyle/>
          <a:p>
            <a:endParaRPr lang="zh-CN" altLang="en-US"/>
          </a:p>
        </p:txBody>
      </p:sp>
      <p:sp>
        <p:nvSpPr>
          <p:cNvPr id="17476" name="Line 70"/>
          <p:cNvSpPr>
            <a:spLocks noChangeShapeType="1"/>
          </p:cNvSpPr>
          <p:nvPr/>
        </p:nvSpPr>
        <p:spPr bwMode="auto">
          <a:xfrm>
            <a:off x="612775" y="4251325"/>
            <a:ext cx="71438" cy="1588"/>
          </a:xfrm>
          <a:prstGeom prst="line">
            <a:avLst/>
          </a:prstGeom>
          <a:noFill/>
          <a:ln w="12700">
            <a:solidFill>
              <a:srgbClr val="000000"/>
            </a:solidFill>
            <a:round/>
            <a:headEnd/>
            <a:tailEnd/>
          </a:ln>
        </p:spPr>
        <p:txBody>
          <a:bodyPr/>
          <a:lstStyle/>
          <a:p>
            <a:endParaRPr lang="zh-CN" altLang="en-US"/>
          </a:p>
        </p:txBody>
      </p:sp>
      <p:sp>
        <p:nvSpPr>
          <p:cNvPr id="17477" name="Line 71"/>
          <p:cNvSpPr>
            <a:spLocks noChangeShapeType="1"/>
          </p:cNvSpPr>
          <p:nvPr/>
        </p:nvSpPr>
        <p:spPr bwMode="auto">
          <a:xfrm flipV="1">
            <a:off x="1122363" y="1976438"/>
            <a:ext cx="1903412" cy="125412"/>
          </a:xfrm>
          <a:prstGeom prst="line">
            <a:avLst/>
          </a:prstGeom>
          <a:noFill/>
          <a:ln w="25400">
            <a:solidFill>
              <a:srgbClr val="000000"/>
            </a:solidFill>
            <a:round/>
            <a:headEnd/>
            <a:tailEnd/>
          </a:ln>
        </p:spPr>
        <p:txBody>
          <a:bodyPr/>
          <a:lstStyle/>
          <a:p>
            <a:endParaRPr lang="zh-CN" altLang="en-US"/>
          </a:p>
        </p:txBody>
      </p:sp>
      <p:sp>
        <p:nvSpPr>
          <p:cNvPr id="17478" name="Freeform 72"/>
          <p:cNvSpPr>
            <a:spLocks/>
          </p:cNvSpPr>
          <p:nvPr/>
        </p:nvSpPr>
        <p:spPr bwMode="auto">
          <a:xfrm>
            <a:off x="911225" y="2098675"/>
            <a:ext cx="209550" cy="346075"/>
          </a:xfrm>
          <a:custGeom>
            <a:avLst/>
            <a:gdLst>
              <a:gd name="T0" fmla="*/ 0 w 203"/>
              <a:gd name="T1" fmla="*/ 2147483647 h 239"/>
              <a:gd name="T2" fmla="*/ 0 w 203"/>
              <a:gd name="T3" fmla="*/ 2147483647 h 239"/>
              <a:gd name="T4" fmla="*/ 0 w 203"/>
              <a:gd name="T5" fmla="*/ 2147483647 h 239"/>
              <a:gd name="T6" fmla="*/ 2147483647 w 203"/>
              <a:gd name="T7" fmla="*/ 2147483647 h 239"/>
              <a:gd name="T8" fmla="*/ 2147483647 w 203"/>
              <a:gd name="T9" fmla="*/ 2147483647 h 239"/>
              <a:gd name="T10" fmla="*/ 2147483647 w 203"/>
              <a:gd name="T11" fmla="*/ 2147483647 h 239"/>
              <a:gd name="T12" fmla="*/ 2147483647 w 203"/>
              <a:gd name="T13" fmla="*/ 2147483647 h 239"/>
              <a:gd name="T14" fmla="*/ 2147483647 w 203"/>
              <a:gd name="T15" fmla="*/ 2147483647 h 239"/>
              <a:gd name="T16" fmla="*/ 2147483647 w 203"/>
              <a:gd name="T17" fmla="*/ 2147483647 h 239"/>
              <a:gd name="T18" fmla="*/ 2147483647 w 203"/>
              <a:gd name="T19" fmla="*/ 2147483647 h 239"/>
              <a:gd name="T20" fmla="*/ 2147483647 w 203"/>
              <a:gd name="T21" fmla="*/ 2147483647 h 239"/>
              <a:gd name="T22" fmla="*/ 2147483647 w 203"/>
              <a:gd name="T23" fmla="*/ 2147483647 h 239"/>
              <a:gd name="T24" fmla="*/ 2147483647 w 203"/>
              <a:gd name="T25" fmla="*/ 2147483647 h 239"/>
              <a:gd name="T26" fmla="*/ 2147483647 w 203"/>
              <a:gd name="T27" fmla="*/ 2147483647 h 239"/>
              <a:gd name="T28" fmla="*/ 2147483647 w 203"/>
              <a:gd name="T29" fmla="*/ 2147483647 h 239"/>
              <a:gd name="T30" fmla="*/ 2147483647 w 203"/>
              <a:gd name="T31" fmla="*/ 2147483647 h 239"/>
              <a:gd name="T32" fmla="*/ 2147483647 w 203"/>
              <a:gd name="T33" fmla="*/ 2147483647 h 239"/>
              <a:gd name="T34" fmla="*/ 2147483647 w 203"/>
              <a:gd name="T35" fmla="*/ 2147483647 h 239"/>
              <a:gd name="T36" fmla="*/ 2147483647 w 203"/>
              <a:gd name="T37" fmla="*/ 2147483647 h 239"/>
              <a:gd name="T38" fmla="*/ 2147483647 w 203"/>
              <a:gd name="T39" fmla="*/ 2147483647 h 239"/>
              <a:gd name="T40" fmla="*/ 2147483647 w 203"/>
              <a:gd name="T41" fmla="*/ 2147483647 h 239"/>
              <a:gd name="T42" fmla="*/ 2147483647 w 203"/>
              <a:gd name="T43" fmla="*/ 2147483647 h 239"/>
              <a:gd name="T44" fmla="*/ 2147483647 w 203"/>
              <a:gd name="T45" fmla="*/ 2147483647 h 239"/>
              <a:gd name="T46" fmla="*/ 2147483647 w 203"/>
              <a:gd name="T47" fmla="*/ 2147483647 h 239"/>
              <a:gd name="T48" fmla="*/ 2147483647 w 203"/>
              <a:gd name="T49" fmla="*/ 2147483647 h 239"/>
              <a:gd name="T50" fmla="*/ 2147483647 w 203"/>
              <a:gd name="T51" fmla="*/ 2147483647 h 239"/>
              <a:gd name="T52" fmla="*/ 2147483647 w 203"/>
              <a:gd name="T53" fmla="*/ 2147483647 h 239"/>
              <a:gd name="T54" fmla="*/ 2147483647 w 203"/>
              <a:gd name="T55" fmla="*/ 2147483647 h 239"/>
              <a:gd name="T56" fmla="*/ 2147483647 w 203"/>
              <a:gd name="T57" fmla="*/ 2147483647 h 239"/>
              <a:gd name="T58" fmla="*/ 2147483647 w 203"/>
              <a:gd name="T59" fmla="*/ 2147483647 h 239"/>
              <a:gd name="T60" fmla="*/ 2147483647 w 203"/>
              <a:gd name="T61" fmla="*/ 2147483647 h 239"/>
              <a:gd name="T62" fmla="*/ 2147483647 w 203"/>
              <a:gd name="T63" fmla="*/ 2147483647 h 239"/>
              <a:gd name="T64" fmla="*/ 2147483647 w 203"/>
              <a:gd name="T65" fmla="*/ 2147483647 h 239"/>
              <a:gd name="T66" fmla="*/ 2147483647 w 203"/>
              <a:gd name="T67" fmla="*/ 2147483647 h 239"/>
              <a:gd name="T68" fmla="*/ 2147483647 w 203"/>
              <a:gd name="T69" fmla="*/ 2147483647 h 239"/>
              <a:gd name="T70" fmla="*/ 2147483647 w 203"/>
              <a:gd name="T71" fmla="*/ 0 h 239"/>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03"/>
              <a:gd name="T109" fmla="*/ 0 h 239"/>
              <a:gd name="T110" fmla="*/ 203 w 203"/>
              <a:gd name="T111" fmla="*/ 239 h 239"/>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03" h="239">
                <a:moveTo>
                  <a:pt x="0" y="239"/>
                </a:moveTo>
                <a:lnTo>
                  <a:pt x="0" y="236"/>
                </a:lnTo>
                <a:lnTo>
                  <a:pt x="0" y="232"/>
                </a:lnTo>
                <a:lnTo>
                  <a:pt x="1" y="225"/>
                </a:lnTo>
                <a:lnTo>
                  <a:pt x="2" y="217"/>
                </a:lnTo>
                <a:lnTo>
                  <a:pt x="2" y="209"/>
                </a:lnTo>
                <a:lnTo>
                  <a:pt x="4" y="199"/>
                </a:lnTo>
                <a:lnTo>
                  <a:pt x="5" y="188"/>
                </a:lnTo>
                <a:lnTo>
                  <a:pt x="6" y="177"/>
                </a:lnTo>
                <a:lnTo>
                  <a:pt x="8" y="165"/>
                </a:lnTo>
                <a:lnTo>
                  <a:pt x="9" y="154"/>
                </a:lnTo>
                <a:lnTo>
                  <a:pt x="12" y="143"/>
                </a:lnTo>
                <a:lnTo>
                  <a:pt x="15" y="131"/>
                </a:lnTo>
                <a:lnTo>
                  <a:pt x="19" y="120"/>
                </a:lnTo>
                <a:lnTo>
                  <a:pt x="21" y="109"/>
                </a:lnTo>
                <a:lnTo>
                  <a:pt x="27" y="100"/>
                </a:lnTo>
                <a:lnTo>
                  <a:pt x="32" y="91"/>
                </a:lnTo>
                <a:lnTo>
                  <a:pt x="38" y="83"/>
                </a:lnTo>
                <a:lnTo>
                  <a:pt x="42" y="79"/>
                </a:lnTo>
                <a:lnTo>
                  <a:pt x="45" y="75"/>
                </a:lnTo>
                <a:lnTo>
                  <a:pt x="54" y="68"/>
                </a:lnTo>
                <a:lnTo>
                  <a:pt x="62" y="61"/>
                </a:lnTo>
                <a:lnTo>
                  <a:pt x="73" y="56"/>
                </a:lnTo>
                <a:lnTo>
                  <a:pt x="84" y="49"/>
                </a:lnTo>
                <a:lnTo>
                  <a:pt x="96" y="44"/>
                </a:lnTo>
                <a:lnTo>
                  <a:pt x="109" y="38"/>
                </a:lnTo>
                <a:lnTo>
                  <a:pt x="121" y="33"/>
                </a:lnTo>
                <a:lnTo>
                  <a:pt x="133" y="27"/>
                </a:lnTo>
                <a:lnTo>
                  <a:pt x="144" y="23"/>
                </a:lnTo>
                <a:lnTo>
                  <a:pt x="156" y="19"/>
                </a:lnTo>
                <a:lnTo>
                  <a:pt x="167" y="14"/>
                </a:lnTo>
                <a:lnTo>
                  <a:pt x="178" y="11"/>
                </a:lnTo>
                <a:lnTo>
                  <a:pt x="188" y="7"/>
                </a:lnTo>
                <a:lnTo>
                  <a:pt x="196" y="3"/>
                </a:lnTo>
                <a:lnTo>
                  <a:pt x="199" y="1"/>
                </a:lnTo>
                <a:lnTo>
                  <a:pt x="203" y="0"/>
                </a:lnTo>
              </a:path>
            </a:pathLst>
          </a:custGeom>
          <a:noFill/>
          <a:ln w="25400">
            <a:solidFill>
              <a:srgbClr val="000000"/>
            </a:solidFill>
            <a:round/>
            <a:headEnd/>
            <a:tailEnd/>
          </a:ln>
        </p:spPr>
        <p:txBody>
          <a:bodyPr/>
          <a:lstStyle/>
          <a:p>
            <a:endParaRPr lang="zh-CN" altLang="en-US"/>
          </a:p>
        </p:txBody>
      </p:sp>
      <p:sp>
        <p:nvSpPr>
          <p:cNvPr id="17479" name="Line 73"/>
          <p:cNvSpPr>
            <a:spLocks noChangeShapeType="1"/>
          </p:cNvSpPr>
          <p:nvPr/>
        </p:nvSpPr>
        <p:spPr bwMode="auto">
          <a:xfrm flipV="1">
            <a:off x="1138238" y="2576513"/>
            <a:ext cx="1958975" cy="146050"/>
          </a:xfrm>
          <a:prstGeom prst="line">
            <a:avLst/>
          </a:prstGeom>
          <a:noFill/>
          <a:ln w="25400">
            <a:solidFill>
              <a:srgbClr val="000000"/>
            </a:solidFill>
            <a:round/>
            <a:headEnd/>
            <a:tailEnd/>
          </a:ln>
        </p:spPr>
        <p:txBody>
          <a:bodyPr/>
          <a:lstStyle/>
          <a:p>
            <a:endParaRPr lang="zh-CN" altLang="en-US"/>
          </a:p>
        </p:txBody>
      </p:sp>
      <p:sp>
        <p:nvSpPr>
          <p:cNvPr id="17480" name="Line 74"/>
          <p:cNvSpPr>
            <a:spLocks noChangeShapeType="1"/>
          </p:cNvSpPr>
          <p:nvPr/>
        </p:nvSpPr>
        <p:spPr bwMode="auto">
          <a:xfrm flipV="1">
            <a:off x="952500" y="3198813"/>
            <a:ext cx="2328863" cy="139700"/>
          </a:xfrm>
          <a:prstGeom prst="line">
            <a:avLst/>
          </a:prstGeom>
          <a:noFill/>
          <a:ln w="25400">
            <a:solidFill>
              <a:srgbClr val="000000"/>
            </a:solidFill>
            <a:round/>
            <a:headEnd/>
            <a:tailEnd/>
          </a:ln>
        </p:spPr>
        <p:txBody>
          <a:bodyPr/>
          <a:lstStyle/>
          <a:p>
            <a:endParaRPr lang="zh-CN" altLang="en-US"/>
          </a:p>
        </p:txBody>
      </p:sp>
      <p:sp>
        <p:nvSpPr>
          <p:cNvPr id="17481" name="Line 75"/>
          <p:cNvSpPr>
            <a:spLocks noChangeShapeType="1"/>
          </p:cNvSpPr>
          <p:nvPr/>
        </p:nvSpPr>
        <p:spPr bwMode="auto">
          <a:xfrm flipV="1">
            <a:off x="944563" y="3752850"/>
            <a:ext cx="2540000" cy="139700"/>
          </a:xfrm>
          <a:prstGeom prst="line">
            <a:avLst/>
          </a:prstGeom>
          <a:noFill/>
          <a:ln w="25400">
            <a:solidFill>
              <a:srgbClr val="000000"/>
            </a:solidFill>
            <a:round/>
            <a:headEnd/>
            <a:tailEnd/>
          </a:ln>
        </p:spPr>
        <p:txBody>
          <a:bodyPr/>
          <a:lstStyle/>
          <a:p>
            <a:endParaRPr lang="zh-CN" altLang="en-US"/>
          </a:p>
        </p:txBody>
      </p:sp>
      <p:sp>
        <p:nvSpPr>
          <p:cNvPr id="17482" name="Line 76"/>
          <p:cNvSpPr>
            <a:spLocks noChangeShapeType="1"/>
          </p:cNvSpPr>
          <p:nvPr/>
        </p:nvSpPr>
        <p:spPr bwMode="auto">
          <a:xfrm flipV="1">
            <a:off x="889000" y="4303713"/>
            <a:ext cx="2684463" cy="142875"/>
          </a:xfrm>
          <a:prstGeom prst="line">
            <a:avLst/>
          </a:prstGeom>
          <a:noFill/>
          <a:ln w="25400">
            <a:solidFill>
              <a:srgbClr val="000000"/>
            </a:solidFill>
            <a:round/>
            <a:headEnd/>
            <a:tailEnd/>
          </a:ln>
        </p:spPr>
        <p:txBody>
          <a:bodyPr/>
          <a:lstStyle/>
          <a:p>
            <a:endParaRPr lang="zh-CN" altLang="en-US"/>
          </a:p>
        </p:txBody>
      </p:sp>
      <p:sp>
        <p:nvSpPr>
          <p:cNvPr id="17483" name="Line 77"/>
          <p:cNvSpPr>
            <a:spLocks noChangeShapeType="1"/>
          </p:cNvSpPr>
          <p:nvPr/>
        </p:nvSpPr>
        <p:spPr bwMode="auto">
          <a:xfrm flipV="1">
            <a:off x="1079500" y="4860925"/>
            <a:ext cx="2654300" cy="47625"/>
          </a:xfrm>
          <a:prstGeom prst="line">
            <a:avLst/>
          </a:prstGeom>
          <a:noFill/>
          <a:ln w="25400">
            <a:solidFill>
              <a:srgbClr val="000000"/>
            </a:solidFill>
            <a:round/>
            <a:headEnd/>
            <a:tailEnd/>
          </a:ln>
        </p:spPr>
        <p:txBody>
          <a:bodyPr/>
          <a:lstStyle/>
          <a:p>
            <a:endParaRPr lang="zh-CN" altLang="en-US"/>
          </a:p>
        </p:txBody>
      </p:sp>
      <p:sp>
        <p:nvSpPr>
          <p:cNvPr id="17484" name="Freeform 78"/>
          <p:cNvSpPr>
            <a:spLocks/>
          </p:cNvSpPr>
          <p:nvPr/>
        </p:nvSpPr>
        <p:spPr bwMode="auto">
          <a:xfrm>
            <a:off x="631825" y="4906963"/>
            <a:ext cx="508000" cy="88900"/>
          </a:xfrm>
          <a:custGeom>
            <a:avLst/>
            <a:gdLst>
              <a:gd name="T0" fmla="*/ 0 w 493"/>
              <a:gd name="T1" fmla="*/ 2147483647 h 63"/>
              <a:gd name="T2" fmla="*/ 2147483647 w 493"/>
              <a:gd name="T3" fmla="*/ 2147483647 h 63"/>
              <a:gd name="T4" fmla="*/ 2147483647 w 493"/>
              <a:gd name="T5" fmla="*/ 2147483647 h 63"/>
              <a:gd name="T6" fmla="*/ 2147483647 w 493"/>
              <a:gd name="T7" fmla="*/ 2147483647 h 63"/>
              <a:gd name="T8" fmla="*/ 2147483647 w 493"/>
              <a:gd name="T9" fmla="*/ 2147483647 h 63"/>
              <a:gd name="T10" fmla="*/ 2147483647 w 493"/>
              <a:gd name="T11" fmla="*/ 2147483647 h 63"/>
              <a:gd name="T12" fmla="*/ 2147483647 w 493"/>
              <a:gd name="T13" fmla="*/ 2147483647 h 63"/>
              <a:gd name="T14" fmla="*/ 2147483647 w 493"/>
              <a:gd name="T15" fmla="*/ 2147483647 h 63"/>
              <a:gd name="T16" fmla="*/ 2147483647 w 493"/>
              <a:gd name="T17" fmla="*/ 2147483647 h 63"/>
              <a:gd name="T18" fmla="*/ 2147483647 w 493"/>
              <a:gd name="T19" fmla="*/ 2147483647 h 63"/>
              <a:gd name="T20" fmla="*/ 2147483647 w 493"/>
              <a:gd name="T21" fmla="*/ 2147483647 h 63"/>
              <a:gd name="T22" fmla="*/ 2147483647 w 493"/>
              <a:gd name="T23" fmla="*/ 2147483647 h 63"/>
              <a:gd name="T24" fmla="*/ 2147483647 w 493"/>
              <a:gd name="T25" fmla="*/ 2147483647 h 63"/>
              <a:gd name="T26" fmla="*/ 2147483647 w 493"/>
              <a:gd name="T27" fmla="*/ 2147483647 h 63"/>
              <a:gd name="T28" fmla="*/ 2147483647 w 493"/>
              <a:gd name="T29" fmla="*/ 2147483647 h 63"/>
              <a:gd name="T30" fmla="*/ 2147483647 w 493"/>
              <a:gd name="T31" fmla="*/ 2147483647 h 63"/>
              <a:gd name="T32" fmla="*/ 2147483647 w 493"/>
              <a:gd name="T33" fmla="*/ 2147483647 h 63"/>
              <a:gd name="T34" fmla="*/ 2147483647 w 493"/>
              <a:gd name="T35" fmla="*/ 2147483647 h 63"/>
              <a:gd name="T36" fmla="*/ 2147483647 w 493"/>
              <a:gd name="T37" fmla="*/ 2147483647 h 63"/>
              <a:gd name="T38" fmla="*/ 2147483647 w 493"/>
              <a:gd name="T39" fmla="*/ 2147483647 h 63"/>
              <a:gd name="T40" fmla="*/ 2147483647 w 493"/>
              <a:gd name="T41" fmla="*/ 2147483647 h 63"/>
              <a:gd name="T42" fmla="*/ 2147483647 w 493"/>
              <a:gd name="T43" fmla="*/ 2147483647 h 63"/>
              <a:gd name="T44" fmla="*/ 2147483647 w 493"/>
              <a:gd name="T45" fmla="*/ 2147483647 h 63"/>
              <a:gd name="T46" fmla="*/ 2147483647 w 493"/>
              <a:gd name="T47" fmla="*/ 2147483647 h 63"/>
              <a:gd name="T48" fmla="*/ 2147483647 w 493"/>
              <a:gd name="T49" fmla="*/ 2147483647 h 63"/>
              <a:gd name="T50" fmla="*/ 2147483647 w 493"/>
              <a:gd name="T51" fmla="*/ 2147483647 h 63"/>
              <a:gd name="T52" fmla="*/ 2147483647 w 493"/>
              <a:gd name="T53" fmla="*/ 2147483647 h 63"/>
              <a:gd name="T54" fmla="*/ 2147483647 w 493"/>
              <a:gd name="T55" fmla="*/ 2147483647 h 63"/>
              <a:gd name="T56" fmla="*/ 2147483647 w 493"/>
              <a:gd name="T57" fmla="*/ 2147483647 h 63"/>
              <a:gd name="T58" fmla="*/ 2147483647 w 493"/>
              <a:gd name="T59" fmla="*/ 2147483647 h 63"/>
              <a:gd name="T60" fmla="*/ 2147483647 w 493"/>
              <a:gd name="T61" fmla="*/ 2147483647 h 63"/>
              <a:gd name="T62" fmla="*/ 2147483647 w 493"/>
              <a:gd name="T63" fmla="*/ 2147483647 h 63"/>
              <a:gd name="T64" fmla="*/ 2147483647 w 493"/>
              <a:gd name="T65" fmla="*/ 0 h 63"/>
              <a:gd name="T66" fmla="*/ 2147483647 w 493"/>
              <a:gd name="T67" fmla="*/ 0 h 63"/>
              <a:gd name="T68" fmla="*/ 2147483647 w 493"/>
              <a:gd name="T69" fmla="*/ 0 h 63"/>
              <a:gd name="T70" fmla="*/ 2147483647 w 493"/>
              <a:gd name="T71" fmla="*/ 0 h 63"/>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93"/>
              <a:gd name="T109" fmla="*/ 0 h 63"/>
              <a:gd name="T110" fmla="*/ 493 w 493"/>
              <a:gd name="T111" fmla="*/ 63 h 63"/>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93" h="63">
                <a:moveTo>
                  <a:pt x="0" y="63"/>
                </a:moveTo>
                <a:lnTo>
                  <a:pt x="3" y="62"/>
                </a:lnTo>
                <a:lnTo>
                  <a:pt x="7" y="60"/>
                </a:lnTo>
                <a:lnTo>
                  <a:pt x="13" y="59"/>
                </a:lnTo>
                <a:lnTo>
                  <a:pt x="17" y="59"/>
                </a:lnTo>
                <a:lnTo>
                  <a:pt x="28" y="56"/>
                </a:lnTo>
                <a:lnTo>
                  <a:pt x="38" y="52"/>
                </a:lnTo>
                <a:lnTo>
                  <a:pt x="52" y="50"/>
                </a:lnTo>
                <a:lnTo>
                  <a:pt x="66" y="45"/>
                </a:lnTo>
                <a:lnTo>
                  <a:pt x="81" y="43"/>
                </a:lnTo>
                <a:lnTo>
                  <a:pt x="96" y="39"/>
                </a:lnTo>
                <a:lnTo>
                  <a:pt x="111" y="35"/>
                </a:lnTo>
                <a:lnTo>
                  <a:pt x="127" y="30"/>
                </a:lnTo>
                <a:lnTo>
                  <a:pt x="160" y="24"/>
                </a:lnTo>
                <a:lnTo>
                  <a:pt x="178" y="21"/>
                </a:lnTo>
                <a:lnTo>
                  <a:pt x="194" y="18"/>
                </a:lnTo>
                <a:lnTo>
                  <a:pt x="209" y="15"/>
                </a:lnTo>
                <a:lnTo>
                  <a:pt x="225" y="13"/>
                </a:lnTo>
                <a:lnTo>
                  <a:pt x="242" y="11"/>
                </a:lnTo>
                <a:lnTo>
                  <a:pt x="258" y="10"/>
                </a:lnTo>
                <a:lnTo>
                  <a:pt x="276" y="9"/>
                </a:lnTo>
                <a:lnTo>
                  <a:pt x="295" y="7"/>
                </a:lnTo>
                <a:lnTo>
                  <a:pt x="313" y="6"/>
                </a:lnTo>
                <a:lnTo>
                  <a:pt x="332" y="6"/>
                </a:lnTo>
                <a:lnTo>
                  <a:pt x="370" y="5"/>
                </a:lnTo>
                <a:lnTo>
                  <a:pt x="388" y="3"/>
                </a:lnTo>
                <a:lnTo>
                  <a:pt x="407" y="3"/>
                </a:lnTo>
                <a:lnTo>
                  <a:pt x="423" y="3"/>
                </a:lnTo>
                <a:lnTo>
                  <a:pt x="440" y="2"/>
                </a:lnTo>
                <a:lnTo>
                  <a:pt x="456" y="2"/>
                </a:lnTo>
                <a:lnTo>
                  <a:pt x="463" y="2"/>
                </a:lnTo>
                <a:lnTo>
                  <a:pt x="470" y="2"/>
                </a:lnTo>
                <a:lnTo>
                  <a:pt x="477" y="0"/>
                </a:lnTo>
                <a:lnTo>
                  <a:pt x="482" y="0"/>
                </a:lnTo>
                <a:lnTo>
                  <a:pt x="489" y="0"/>
                </a:lnTo>
                <a:lnTo>
                  <a:pt x="493" y="0"/>
                </a:lnTo>
              </a:path>
            </a:pathLst>
          </a:custGeom>
          <a:noFill/>
          <a:ln w="25400">
            <a:solidFill>
              <a:srgbClr val="000000"/>
            </a:solidFill>
            <a:round/>
            <a:headEnd/>
            <a:tailEnd/>
          </a:ln>
        </p:spPr>
        <p:txBody>
          <a:bodyPr/>
          <a:lstStyle/>
          <a:p>
            <a:endParaRPr lang="zh-CN" altLang="en-US"/>
          </a:p>
        </p:txBody>
      </p:sp>
      <p:sp>
        <p:nvSpPr>
          <p:cNvPr id="17485" name="Freeform 79"/>
          <p:cNvSpPr>
            <a:spLocks/>
          </p:cNvSpPr>
          <p:nvPr/>
        </p:nvSpPr>
        <p:spPr bwMode="auto">
          <a:xfrm>
            <a:off x="796925" y="3330575"/>
            <a:ext cx="165100" cy="206375"/>
          </a:xfrm>
          <a:custGeom>
            <a:avLst/>
            <a:gdLst>
              <a:gd name="T0" fmla="*/ 0 w 160"/>
              <a:gd name="T1" fmla="*/ 2147483647 h 141"/>
              <a:gd name="T2" fmla="*/ 0 w 160"/>
              <a:gd name="T3" fmla="*/ 2147483647 h 141"/>
              <a:gd name="T4" fmla="*/ 2147483647 w 160"/>
              <a:gd name="T5" fmla="*/ 2147483647 h 141"/>
              <a:gd name="T6" fmla="*/ 2147483647 w 160"/>
              <a:gd name="T7" fmla="*/ 2147483647 h 141"/>
              <a:gd name="T8" fmla="*/ 2147483647 w 160"/>
              <a:gd name="T9" fmla="*/ 2147483647 h 141"/>
              <a:gd name="T10" fmla="*/ 2147483647 w 160"/>
              <a:gd name="T11" fmla="*/ 2147483647 h 141"/>
              <a:gd name="T12" fmla="*/ 2147483647 w 160"/>
              <a:gd name="T13" fmla="*/ 2147483647 h 141"/>
              <a:gd name="T14" fmla="*/ 2147483647 w 160"/>
              <a:gd name="T15" fmla="*/ 2147483647 h 141"/>
              <a:gd name="T16" fmla="*/ 2147483647 w 160"/>
              <a:gd name="T17" fmla="*/ 2147483647 h 141"/>
              <a:gd name="T18" fmla="*/ 2147483647 w 160"/>
              <a:gd name="T19" fmla="*/ 2147483647 h 141"/>
              <a:gd name="T20" fmla="*/ 2147483647 w 160"/>
              <a:gd name="T21" fmla="*/ 2147483647 h 141"/>
              <a:gd name="T22" fmla="*/ 2147483647 w 160"/>
              <a:gd name="T23" fmla="*/ 2147483647 h 141"/>
              <a:gd name="T24" fmla="*/ 2147483647 w 160"/>
              <a:gd name="T25" fmla="*/ 2147483647 h 141"/>
              <a:gd name="T26" fmla="*/ 2147483647 w 160"/>
              <a:gd name="T27" fmla="*/ 2147483647 h 141"/>
              <a:gd name="T28" fmla="*/ 2147483647 w 160"/>
              <a:gd name="T29" fmla="*/ 2147483647 h 141"/>
              <a:gd name="T30" fmla="*/ 2147483647 w 160"/>
              <a:gd name="T31" fmla="*/ 2147483647 h 141"/>
              <a:gd name="T32" fmla="*/ 2147483647 w 160"/>
              <a:gd name="T33" fmla="*/ 2147483647 h 141"/>
              <a:gd name="T34" fmla="*/ 2147483647 w 160"/>
              <a:gd name="T35" fmla="*/ 2147483647 h 141"/>
              <a:gd name="T36" fmla="*/ 2147483647 w 160"/>
              <a:gd name="T37" fmla="*/ 2147483647 h 141"/>
              <a:gd name="T38" fmla="*/ 2147483647 w 160"/>
              <a:gd name="T39" fmla="*/ 2147483647 h 141"/>
              <a:gd name="T40" fmla="*/ 2147483647 w 160"/>
              <a:gd name="T41" fmla="*/ 2147483647 h 141"/>
              <a:gd name="T42" fmla="*/ 2147483647 w 160"/>
              <a:gd name="T43" fmla="*/ 2147483647 h 141"/>
              <a:gd name="T44" fmla="*/ 2147483647 w 160"/>
              <a:gd name="T45" fmla="*/ 2147483647 h 141"/>
              <a:gd name="T46" fmla="*/ 2147483647 w 160"/>
              <a:gd name="T47" fmla="*/ 2147483647 h 141"/>
              <a:gd name="T48" fmla="*/ 2147483647 w 160"/>
              <a:gd name="T49" fmla="*/ 0 h 141"/>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60"/>
              <a:gd name="T76" fmla="*/ 0 h 141"/>
              <a:gd name="T77" fmla="*/ 160 w 160"/>
              <a:gd name="T78" fmla="*/ 141 h 141"/>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60" h="141">
                <a:moveTo>
                  <a:pt x="0" y="141"/>
                </a:moveTo>
                <a:lnTo>
                  <a:pt x="0" y="124"/>
                </a:lnTo>
                <a:lnTo>
                  <a:pt x="1" y="109"/>
                </a:lnTo>
                <a:lnTo>
                  <a:pt x="3" y="94"/>
                </a:lnTo>
                <a:lnTo>
                  <a:pt x="4" y="79"/>
                </a:lnTo>
                <a:lnTo>
                  <a:pt x="5" y="72"/>
                </a:lnTo>
                <a:lnTo>
                  <a:pt x="8" y="66"/>
                </a:lnTo>
                <a:lnTo>
                  <a:pt x="10" y="60"/>
                </a:lnTo>
                <a:lnTo>
                  <a:pt x="12" y="53"/>
                </a:lnTo>
                <a:lnTo>
                  <a:pt x="16" y="48"/>
                </a:lnTo>
                <a:lnTo>
                  <a:pt x="19" y="42"/>
                </a:lnTo>
                <a:lnTo>
                  <a:pt x="25" y="37"/>
                </a:lnTo>
                <a:lnTo>
                  <a:pt x="29" y="33"/>
                </a:lnTo>
                <a:lnTo>
                  <a:pt x="34" y="29"/>
                </a:lnTo>
                <a:lnTo>
                  <a:pt x="40" y="25"/>
                </a:lnTo>
                <a:lnTo>
                  <a:pt x="46" y="22"/>
                </a:lnTo>
                <a:lnTo>
                  <a:pt x="53" y="18"/>
                </a:lnTo>
                <a:lnTo>
                  <a:pt x="60" y="15"/>
                </a:lnTo>
                <a:lnTo>
                  <a:pt x="68" y="14"/>
                </a:lnTo>
                <a:lnTo>
                  <a:pt x="76" y="11"/>
                </a:lnTo>
                <a:lnTo>
                  <a:pt x="85" y="10"/>
                </a:lnTo>
                <a:lnTo>
                  <a:pt x="102" y="6"/>
                </a:lnTo>
                <a:lnTo>
                  <a:pt x="121" y="3"/>
                </a:lnTo>
                <a:lnTo>
                  <a:pt x="141" y="2"/>
                </a:lnTo>
                <a:lnTo>
                  <a:pt x="160" y="0"/>
                </a:lnTo>
              </a:path>
            </a:pathLst>
          </a:custGeom>
          <a:noFill/>
          <a:ln w="25400">
            <a:solidFill>
              <a:srgbClr val="000000"/>
            </a:solidFill>
            <a:round/>
            <a:headEnd/>
            <a:tailEnd/>
          </a:ln>
        </p:spPr>
        <p:txBody>
          <a:bodyPr/>
          <a:lstStyle/>
          <a:p>
            <a:endParaRPr lang="zh-CN" altLang="en-US"/>
          </a:p>
        </p:txBody>
      </p:sp>
      <p:sp>
        <p:nvSpPr>
          <p:cNvPr id="17486" name="Freeform 80"/>
          <p:cNvSpPr>
            <a:spLocks/>
          </p:cNvSpPr>
          <p:nvPr/>
        </p:nvSpPr>
        <p:spPr bwMode="auto">
          <a:xfrm>
            <a:off x="727075" y="3892550"/>
            <a:ext cx="287338" cy="161925"/>
          </a:xfrm>
          <a:custGeom>
            <a:avLst/>
            <a:gdLst>
              <a:gd name="T0" fmla="*/ 0 w 278"/>
              <a:gd name="T1" fmla="*/ 2147483647 h 113"/>
              <a:gd name="T2" fmla="*/ 2147483647 w 278"/>
              <a:gd name="T3" fmla="*/ 2147483647 h 113"/>
              <a:gd name="T4" fmla="*/ 2147483647 w 278"/>
              <a:gd name="T5" fmla="*/ 2147483647 h 113"/>
              <a:gd name="T6" fmla="*/ 2147483647 w 278"/>
              <a:gd name="T7" fmla="*/ 2147483647 h 113"/>
              <a:gd name="T8" fmla="*/ 2147483647 w 278"/>
              <a:gd name="T9" fmla="*/ 2147483647 h 113"/>
              <a:gd name="T10" fmla="*/ 2147483647 w 278"/>
              <a:gd name="T11" fmla="*/ 2147483647 h 113"/>
              <a:gd name="T12" fmla="*/ 2147483647 w 278"/>
              <a:gd name="T13" fmla="*/ 2147483647 h 113"/>
              <a:gd name="T14" fmla="*/ 2147483647 w 278"/>
              <a:gd name="T15" fmla="*/ 2147483647 h 113"/>
              <a:gd name="T16" fmla="*/ 2147483647 w 278"/>
              <a:gd name="T17" fmla="*/ 2147483647 h 113"/>
              <a:gd name="T18" fmla="*/ 2147483647 w 278"/>
              <a:gd name="T19" fmla="*/ 2147483647 h 113"/>
              <a:gd name="T20" fmla="*/ 2147483647 w 278"/>
              <a:gd name="T21" fmla="*/ 2147483647 h 113"/>
              <a:gd name="T22" fmla="*/ 2147483647 w 278"/>
              <a:gd name="T23" fmla="*/ 2147483647 h 113"/>
              <a:gd name="T24" fmla="*/ 2147483647 w 278"/>
              <a:gd name="T25" fmla="*/ 2147483647 h 113"/>
              <a:gd name="T26" fmla="*/ 2147483647 w 278"/>
              <a:gd name="T27" fmla="*/ 2147483647 h 113"/>
              <a:gd name="T28" fmla="*/ 2147483647 w 278"/>
              <a:gd name="T29" fmla="*/ 2147483647 h 113"/>
              <a:gd name="T30" fmla="*/ 2147483647 w 278"/>
              <a:gd name="T31" fmla="*/ 2147483647 h 113"/>
              <a:gd name="T32" fmla="*/ 2147483647 w 278"/>
              <a:gd name="T33" fmla="*/ 2147483647 h 113"/>
              <a:gd name="T34" fmla="*/ 2147483647 w 278"/>
              <a:gd name="T35" fmla="*/ 2147483647 h 113"/>
              <a:gd name="T36" fmla="*/ 2147483647 w 278"/>
              <a:gd name="T37" fmla="*/ 2147483647 h 113"/>
              <a:gd name="T38" fmla="*/ 2147483647 w 278"/>
              <a:gd name="T39" fmla="*/ 2147483647 h 113"/>
              <a:gd name="T40" fmla="*/ 2147483647 w 278"/>
              <a:gd name="T41" fmla="*/ 2147483647 h 113"/>
              <a:gd name="T42" fmla="*/ 2147483647 w 278"/>
              <a:gd name="T43" fmla="*/ 2147483647 h 113"/>
              <a:gd name="T44" fmla="*/ 2147483647 w 278"/>
              <a:gd name="T45" fmla="*/ 2147483647 h 113"/>
              <a:gd name="T46" fmla="*/ 2147483647 w 278"/>
              <a:gd name="T47" fmla="*/ 2147483647 h 113"/>
              <a:gd name="T48" fmla="*/ 2147483647 w 278"/>
              <a:gd name="T49" fmla="*/ 2147483647 h 113"/>
              <a:gd name="T50" fmla="*/ 2147483647 w 278"/>
              <a:gd name="T51" fmla="*/ 2147483647 h 113"/>
              <a:gd name="T52" fmla="*/ 2147483647 w 278"/>
              <a:gd name="T53" fmla="*/ 2147483647 h 113"/>
              <a:gd name="T54" fmla="*/ 2147483647 w 278"/>
              <a:gd name="T55" fmla="*/ 2147483647 h 113"/>
              <a:gd name="T56" fmla="*/ 2147483647 w 278"/>
              <a:gd name="T57" fmla="*/ 2147483647 h 113"/>
              <a:gd name="T58" fmla="*/ 2147483647 w 278"/>
              <a:gd name="T59" fmla="*/ 2147483647 h 113"/>
              <a:gd name="T60" fmla="*/ 2147483647 w 278"/>
              <a:gd name="T61" fmla="*/ 2147483647 h 113"/>
              <a:gd name="T62" fmla="*/ 2147483647 w 278"/>
              <a:gd name="T63" fmla="*/ 2147483647 h 113"/>
              <a:gd name="T64" fmla="*/ 2147483647 w 278"/>
              <a:gd name="T65" fmla="*/ 2147483647 h 113"/>
              <a:gd name="T66" fmla="*/ 2147483647 w 278"/>
              <a:gd name="T67" fmla="*/ 2147483647 h 113"/>
              <a:gd name="T68" fmla="*/ 2147483647 w 278"/>
              <a:gd name="T69" fmla="*/ 2147483647 h 113"/>
              <a:gd name="T70" fmla="*/ 2147483647 w 278"/>
              <a:gd name="T71" fmla="*/ 2147483647 h 113"/>
              <a:gd name="T72" fmla="*/ 2147483647 w 278"/>
              <a:gd name="T73" fmla="*/ 2147483647 h 113"/>
              <a:gd name="T74" fmla="*/ 2147483647 w 278"/>
              <a:gd name="T75" fmla="*/ 0 h 113"/>
              <a:gd name="T76" fmla="*/ 2147483647 w 278"/>
              <a:gd name="T77" fmla="*/ 0 h 113"/>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8"/>
              <a:gd name="T118" fmla="*/ 0 h 113"/>
              <a:gd name="T119" fmla="*/ 278 w 278"/>
              <a:gd name="T120" fmla="*/ 113 h 113"/>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8" h="113">
                <a:moveTo>
                  <a:pt x="0" y="113"/>
                </a:moveTo>
                <a:lnTo>
                  <a:pt x="1" y="109"/>
                </a:lnTo>
                <a:lnTo>
                  <a:pt x="3" y="105"/>
                </a:lnTo>
                <a:lnTo>
                  <a:pt x="4" y="99"/>
                </a:lnTo>
                <a:lnTo>
                  <a:pt x="6" y="94"/>
                </a:lnTo>
                <a:lnTo>
                  <a:pt x="7" y="88"/>
                </a:lnTo>
                <a:lnTo>
                  <a:pt x="8" y="81"/>
                </a:lnTo>
                <a:lnTo>
                  <a:pt x="11" y="73"/>
                </a:lnTo>
                <a:lnTo>
                  <a:pt x="14" y="66"/>
                </a:lnTo>
                <a:lnTo>
                  <a:pt x="16" y="60"/>
                </a:lnTo>
                <a:lnTo>
                  <a:pt x="19" y="53"/>
                </a:lnTo>
                <a:lnTo>
                  <a:pt x="23" y="45"/>
                </a:lnTo>
                <a:lnTo>
                  <a:pt x="27" y="39"/>
                </a:lnTo>
                <a:lnTo>
                  <a:pt x="33" y="32"/>
                </a:lnTo>
                <a:lnTo>
                  <a:pt x="40" y="27"/>
                </a:lnTo>
                <a:lnTo>
                  <a:pt x="46" y="21"/>
                </a:lnTo>
                <a:lnTo>
                  <a:pt x="55" y="17"/>
                </a:lnTo>
                <a:lnTo>
                  <a:pt x="59" y="16"/>
                </a:lnTo>
                <a:lnTo>
                  <a:pt x="64" y="15"/>
                </a:lnTo>
                <a:lnTo>
                  <a:pt x="70" y="13"/>
                </a:lnTo>
                <a:lnTo>
                  <a:pt x="75" y="12"/>
                </a:lnTo>
                <a:lnTo>
                  <a:pt x="81" y="11"/>
                </a:lnTo>
                <a:lnTo>
                  <a:pt x="87" y="9"/>
                </a:lnTo>
                <a:lnTo>
                  <a:pt x="101" y="8"/>
                </a:lnTo>
                <a:lnTo>
                  <a:pt x="116" y="6"/>
                </a:lnTo>
                <a:lnTo>
                  <a:pt x="132" y="5"/>
                </a:lnTo>
                <a:lnTo>
                  <a:pt x="149" y="4"/>
                </a:lnTo>
                <a:lnTo>
                  <a:pt x="165" y="4"/>
                </a:lnTo>
                <a:lnTo>
                  <a:pt x="182" y="2"/>
                </a:lnTo>
                <a:lnTo>
                  <a:pt x="198" y="2"/>
                </a:lnTo>
                <a:lnTo>
                  <a:pt x="214" y="2"/>
                </a:lnTo>
                <a:lnTo>
                  <a:pt x="229" y="2"/>
                </a:lnTo>
                <a:lnTo>
                  <a:pt x="244" y="1"/>
                </a:lnTo>
                <a:lnTo>
                  <a:pt x="251" y="1"/>
                </a:lnTo>
                <a:lnTo>
                  <a:pt x="257" y="1"/>
                </a:lnTo>
                <a:lnTo>
                  <a:pt x="263" y="1"/>
                </a:lnTo>
                <a:lnTo>
                  <a:pt x="269" y="1"/>
                </a:lnTo>
                <a:lnTo>
                  <a:pt x="273" y="0"/>
                </a:lnTo>
                <a:lnTo>
                  <a:pt x="278" y="0"/>
                </a:lnTo>
              </a:path>
            </a:pathLst>
          </a:custGeom>
          <a:noFill/>
          <a:ln w="25400">
            <a:solidFill>
              <a:srgbClr val="000000"/>
            </a:solidFill>
            <a:round/>
            <a:headEnd/>
            <a:tailEnd/>
          </a:ln>
        </p:spPr>
        <p:txBody>
          <a:bodyPr/>
          <a:lstStyle/>
          <a:p>
            <a:endParaRPr lang="zh-CN" altLang="en-US"/>
          </a:p>
        </p:txBody>
      </p:sp>
      <p:sp>
        <p:nvSpPr>
          <p:cNvPr id="17487" name="Line 81"/>
          <p:cNvSpPr>
            <a:spLocks noChangeShapeType="1"/>
          </p:cNvSpPr>
          <p:nvPr/>
        </p:nvSpPr>
        <p:spPr bwMode="auto">
          <a:xfrm flipV="1">
            <a:off x="1122363" y="1976438"/>
            <a:ext cx="1903412" cy="125412"/>
          </a:xfrm>
          <a:prstGeom prst="line">
            <a:avLst/>
          </a:prstGeom>
          <a:noFill/>
          <a:ln w="25400">
            <a:solidFill>
              <a:srgbClr val="000000"/>
            </a:solidFill>
            <a:round/>
            <a:headEnd/>
            <a:tailEnd/>
          </a:ln>
        </p:spPr>
        <p:txBody>
          <a:bodyPr/>
          <a:lstStyle/>
          <a:p>
            <a:endParaRPr lang="zh-CN" altLang="en-US"/>
          </a:p>
        </p:txBody>
      </p:sp>
      <p:sp>
        <p:nvSpPr>
          <p:cNvPr id="17488" name="Line 82"/>
          <p:cNvSpPr>
            <a:spLocks noChangeShapeType="1"/>
          </p:cNvSpPr>
          <p:nvPr/>
        </p:nvSpPr>
        <p:spPr bwMode="auto">
          <a:xfrm flipV="1">
            <a:off x="1138238" y="2576513"/>
            <a:ext cx="1958975" cy="146050"/>
          </a:xfrm>
          <a:prstGeom prst="line">
            <a:avLst/>
          </a:prstGeom>
          <a:noFill/>
          <a:ln w="25400">
            <a:solidFill>
              <a:srgbClr val="000000"/>
            </a:solidFill>
            <a:round/>
            <a:headEnd/>
            <a:tailEnd/>
          </a:ln>
        </p:spPr>
        <p:txBody>
          <a:bodyPr/>
          <a:lstStyle/>
          <a:p>
            <a:endParaRPr lang="zh-CN" altLang="en-US"/>
          </a:p>
        </p:txBody>
      </p:sp>
      <p:sp>
        <p:nvSpPr>
          <p:cNvPr id="17489" name="Line 83"/>
          <p:cNvSpPr>
            <a:spLocks noChangeShapeType="1"/>
          </p:cNvSpPr>
          <p:nvPr/>
        </p:nvSpPr>
        <p:spPr bwMode="auto">
          <a:xfrm flipV="1">
            <a:off x="952500" y="3198813"/>
            <a:ext cx="2328863" cy="139700"/>
          </a:xfrm>
          <a:prstGeom prst="line">
            <a:avLst/>
          </a:prstGeom>
          <a:noFill/>
          <a:ln w="12700">
            <a:solidFill>
              <a:srgbClr val="000000"/>
            </a:solidFill>
            <a:round/>
            <a:headEnd/>
            <a:tailEnd/>
          </a:ln>
        </p:spPr>
        <p:txBody>
          <a:bodyPr/>
          <a:lstStyle/>
          <a:p>
            <a:endParaRPr lang="zh-CN" altLang="en-US"/>
          </a:p>
        </p:txBody>
      </p:sp>
      <p:sp>
        <p:nvSpPr>
          <p:cNvPr id="17490" name="Line 84"/>
          <p:cNvSpPr>
            <a:spLocks noChangeShapeType="1"/>
          </p:cNvSpPr>
          <p:nvPr/>
        </p:nvSpPr>
        <p:spPr bwMode="auto">
          <a:xfrm flipV="1">
            <a:off x="935038" y="3752850"/>
            <a:ext cx="2540000" cy="139700"/>
          </a:xfrm>
          <a:prstGeom prst="line">
            <a:avLst/>
          </a:prstGeom>
          <a:noFill/>
          <a:ln w="12700">
            <a:solidFill>
              <a:srgbClr val="000000"/>
            </a:solidFill>
            <a:round/>
            <a:headEnd/>
            <a:tailEnd/>
          </a:ln>
        </p:spPr>
        <p:txBody>
          <a:bodyPr/>
          <a:lstStyle/>
          <a:p>
            <a:endParaRPr lang="zh-CN" altLang="en-US"/>
          </a:p>
        </p:txBody>
      </p:sp>
      <p:sp>
        <p:nvSpPr>
          <p:cNvPr id="17491" name="Line 85"/>
          <p:cNvSpPr>
            <a:spLocks noChangeShapeType="1"/>
          </p:cNvSpPr>
          <p:nvPr/>
        </p:nvSpPr>
        <p:spPr bwMode="auto">
          <a:xfrm flipV="1">
            <a:off x="889000" y="4303713"/>
            <a:ext cx="2684463" cy="142875"/>
          </a:xfrm>
          <a:prstGeom prst="line">
            <a:avLst/>
          </a:prstGeom>
          <a:noFill/>
          <a:ln w="25400">
            <a:solidFill>
              <a:srgbClr val="000000"/>
            </a:solidFill>
            <a:round/>
            <a:headEnd/>
            <a:tailEnd/>
          </a:ln>
        </p:spPr>
        <p:txBody>
          <a:bodyPr/>
          <a:lstStyle/>
          <a:p>
            <a:endParaRPr lang="zh-CN" altLang="en-US"/>
          </a:p>
        </p:txBody>
      </p:sp>
      <p:sp>
        <p:nvSpPr>
          <p:cNvPr id="17492" name="Line 86"/>
          <p:cNvSpPr>
            <a:spLocks noChangeShapeType="1"/>
          </p:cNvSpPr>
          <p:nvPr/>
        </p:nvSpPr>
        <p:spPr bwMode="auto">
          <a:xfrm flipV="1">
            <a:off x="1079500" y="4860925"/>
            <a:ext cx="2654300" cy="47625"/>
          </a:xfrm>
          <a:prstGeom prst="line">
            <a:avLst/>
          </a:prstGeom>
          <a:noFill/>
          <a:ln w="25400">
            <a:solidFill>
              <a:srgbClr val="000000"/>
            </a:solidFill>
            <a:round/>
            <a:headEnd/>
            <a:tailEnd/>
          </a:ln>
        </p:spPr>
        <p:txBody>
          <a:bodyPr/>
          <a:lstStyle/>
          <a:p>
            <a:endParaRPr lang="zh-CN" altLang="en-US"/>
          </a:p>
        </p:txBody>
      </p:sp>
      <p:sp>
        <p:nvSpPr>
          <p:cNvPr id="17493" name="Freeform 87"/>
          <p:cNvSpPr>
            <a:spLocks/>
          </p:cNvSpPr>
          <p:nvPr/>
        </p:nvSpPr>
        <p:spPr bwMode="auto">
          <a:xfrm>
            <a:off x="631825" y="4906963"/>
            <a:ext cx="508000" cy="88900"/>
          </a:xfrm>
          <a:custGeom>
            <a:avLst/>
            <a:gdLst>
              <a:gd name="T0" fmla="*/ 0 w 493"/>
              <a:gd name="T1" fmla="*/ 2147483647 h 63"/>
              <a:gd name="T2" fmla="*/ 2147483647 w 493"/>
              <a:gd name="T3" fmla="*/ 2147483647 h 63"/>
              <a:gd name="T4" fmla="*/ 2147483647 w 493"/>
              <a:gd name="T5" fmla="*/ 2147483647 h 63"/>
              <a:gd name="T6" fmla="*/ 2147483647 w 493"/>
              <a:gd name="T7" fmla="*/ 2147483647 h 63"/>
              <a:gd name="T8" fmla="*/ 2147483647 w 493"/>
              <a:gd name="T9" fmla="*/ 2147483647 h 63"/>
              <a:gd name="T10" fmla="*/ 2147483647 w 493"/>
              <a:gd name="T11" fmla="*/ 2147483647 h 63"/>
              <a:gd name="T12" fmla="*/ 2147483647 w 493"/>
              <a:gd name="T13" fmla="*/ 2147483647 h 63"/>
              <a:gd name="T14" fmla="*/ 2147483647 w 493"/>
              <a:gd name="T15" fmla="*/ 2147483647 h 63"/>
              <a:gd name="T16" fmla="*/ 2147483647 w 493"/>
              <a:gd name="T17" fmla="*/ 2147483647 h 63"/>
              <a:gd name="T18" fmla="*/ 2147483647 w 493"/>
              <a:gd name="T19" fmla="*/ 2147483647 h 63"/>
              <a:gd name="T20" fmla="*/ 2147483647 w 493"/>
              <a:gd name="T21" fmla="*/ 2147483647 h 63"/>
              <a:gd name="T22" fmla="*/ 2147483647 w 493"/>
              <a:gd name="T23" fmla="*/ 2147483647 h 63"/>
              <a:gd name="T24" fmla="*/ 2147483647 w 493"/>
              <a:gd name="T25" fmla="*/ 2147483647 h 63"/>
              <a:gd name="T26" fmla="*/ 2147483647 w 493"/>
              <a:gd name="T27" fmla="*/ 2147483647 h 63"/>
              <a:gd name="T28" fmla="*/ 2147483647 w 493"/>
              <a:gd name="T29" fmla="*/ 2147483647 h 63"/>
              <a:gd name="T30" fmla="*/ 2147483647 w 493"/>
              <a:gd name="T31" fmla="*/ 2147483647 h 63"/>
              <a:gd name="T32" fmla="*/ 2147483647 w 493"/>
              <a:gd name="T33" fmla="*/ 2147483647 h 63"/>
              <a:gd name="T34" fmla="*/ 2147483647 w 493"/>
              <a:gd name="T35" fmla="*/ 2147483647 h 63"/>
              <a:gd name="T36" fmla="*/ 2147483647 w 493"/>
              <a:gd name="T37" fmla="*/ 2147483647 h 63"/>
              <a:gd name="T38" fmla="*/ 2147483647 w 493"/>
              <a:gd name="T39" fmla="*/ 2147483647 h 63"/>
              <a:gd name="T40" fmla="*/ 2147483647 w 493"/>
              <a:gd name="T41" fmla="*/ 2147483647 h 63"/>
              <a:gd name="T42" fmla="*/ 2147483647 w 493"/>
              <a:gd name="T43" fmla="*/ 2147483647 h 63"/>
              <a:gd name="T44" fmla="*/ 2147483647 w 493"/>
              <a:gd name="T45" fmla="*/ 2147483647 h 63"/>
              <a:gd name="T46" fmla="*/ 2147483647 w 493"/>
              <a:gd name="T47" fmla="*/ 2147483647 h 63"/>
              <a:gd name="T48" fmla="*/ 2147483647 w 493"/>
              <a:gd name="T49" fmla="*/ 2147483647 h 63"/>
              <a:gd name="T50" fmla="*/ 2147483647 w 493"/>
              <a:gd name="T51" fmla="*/ 2147483647 h 63"/>
              <a:gd name="T52" fmla="*/ 2147483647 w 493"/>
              <a:gd name="T53" fmla="*/ 2147483647 h 63"/>
              <a:gd name="T54" fmla="*/ 2147483647 w 493"/>
              <a:gd name="T55" fmla="*/ 2147483647 h 63"/>
              <a:gd name="T56" fmla="*/ 2147483647 w 493"/>
              <a:gd name="T57" fmla="*/ 2147483647 h 63"/>
              <a:gd name="T58" fmla="*/ 2147483647 w 493"/>
              <a:gd name="T59" fmla="*/ 2147483647 h 63"/>
              <a:gd name="T60" fmla="*/ 2147483647 w 493"/>
              <a:gd name="T61" fmla="*/ 2147483647 h 63"/>
              <a:gd name="T62" fmla="*/ 2147483647 w 493"/>
              <a:gd name="T63" fmla="*/ 2147483647 h 63"/>
              <a:gd name="T64" fmla="*/ 2147483647 w 493"/>
              <a:gd name="T65" fmla="*/ 0 h 63"/>
              <a:gd name="T66" fmla="*/ 2147483647 w 493"/>
              <a:gd name="T67" fmla="*/ 0 h 63"/>
              <a:gd name="T68" fmla="*/ 2147483647 w 493"/>
              <a:gd name="T69" fmla="*/ 0 h 63"/>
              <a:gd name="T70" fmla="*/ 2147483647 w 493"/>
              <a:gd name="T71" fmla="*/ 0 h 63"/>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93"/>
              <a:gd name="T109" fmla="*/ 0 h 63"/>
              <a:gd name="T110" fmla="*/ 493 w 493"/>
              <a:gd name="T111" fmla="*/ 63 h 63"/>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93" h="63">
                <a:moveTo>
                  <a:pt x="0" y="63"/>
                </a:moveTo>
                <a:lnTo>
                  <a:pt x="3" y="62"/>
                </a:lnTo>
                <a:lnTo>
                  <a:pt x="7" y="60"/>
                </a:lnTo>
                <a:lnTo>
                  <a:pt x="13" y="59"/>
                </a:lnTo>
                <a:lnTo>
                  <a:pt x="17" y="59"/>
                </a:lnTo>
                <a:lnTo>
                  <a:pt x="28" y="56"/>
                </a:lnTo>
                <a:lnTo>
                  <a:pt x="38" y="52"/>
                </a:lnTo>
                <a:lnTo>
                  <a:pt x="52" y="50"/>
                </a:lnTo>
                <a:lnTo>
                  <a:pt x="66" y="45"/>
                </a:lnTo>
                <a:lnTo>
                  <a:pt x="81" y="43"/>
                </a:lnTo>
                <a:lnTo>
                  <a:pt x="96" y="39"/>
                </a:lnTo>
                <a:lnTo>
                  <a:pt x="111" y="35"/>
                </a:lnTo>
                <a:lnTo>
                  <a:pt x="127" y="30"/>
                </a:lnTo>
                <a:lnTo>
                  <a:pt x="160" y="24"/>
                </a:lnTo>
                <a:lnTo>
                  <a:pt x="178" y="21"/>
                </a:lnTo>
                <a:lnTo>
                  <a:pt x="194" y="18"/>
                </a:lnTo>
                <a:lnTo>
                  <a:pt x="209" y="15"/>
                </a:lnTo>
                <a:lnTo>
                  <a:pt x="225" y="13"/>
                </a:lnTo>
                <a:lnTo>
                  <a:pt x="242" y="11"/>
                </a:lnTo>
                <a:lnTo>
                  <a:pt x="258" y="10"/>
                </a:lnTo>
                <a:lnTo>
                  <a:pt x="276" y="9"/>
                </a:lnTo>
                <a:lnTo>
                  <a:pt x="295" y="7"/>
                </a:lnTo>
                <a:lnTo>
                  <a:pt x="313" y="6"/>
                </a:lnTo>
                <a:lnTo>
                  <a:pt x="332" y="6"/>
                </a:lnTo>
                <a:lnTo>
                  <a:pt x="370" y="5"/>
                </a:lnTo>
                <a:lnTo>
                  <a:pt x="388" y="3"/>
                </a:lnTo>
                <a:lnTo>
                  <a:pt x="407" y="3"/>
                </a:lnTo>
                <a:lnTo>
                  <a:pt x="423" y="3"/>
                </a:lnTo>
                <a:lnTo>
                  <a:pt x="440" y="2"/>
                </a:lnTo>
                <a:lnTo>
                  <a:pt x="456" y="2"/>
                </a:lnTo>
                <a:lnTo>
                  <a:pt x="463" y="2"/>
                </a:lnTo>
                <a:lnTo>
                  <a:pt x="470" y="2"/>
                </a:lnTo>
                <a:lnTo>
                  <a:pt x="477" y="0"/>
                </a:lnTo>
                <a:lnTo>
                  <a:pt x="482" y="0"/>
                </a:lnTo>
                <a:lnTo>
                  <a:pt x="489" y="0"/>
                </a:lnTo>
                <a:lnTo>
                  <a:pt x="493" y="0"/>
                </a:lnTo>
              </a:path>
            </a:pathLst>
          </a:custGeom>
          <a:noFill/>
          <a:ln w="25400">
            <a:solidFill>
              <a:srgbClr val="000000"/>
            </a:solidFill>
            <a:round/>
            <a:headEnd/>
            <a:tailEnd/>
          </a:ln>
        </p:spPr>
        <p:txBody>
          <a:bodyPr/>
          <a:lstStyle/>
          <a:p>
            <a:endParaRPr lang="zh-CN" altLang="en-US"/>
          </a:p>
        </p:txBody>
      </p:sp>
      <p:sp>
        <p:nvSpPr>
          <p:cNvPr id="17494" name="Line 88"/>
          <p:cNvSpPr>
            <a:spLocks noChangeShapeType="1"/>
          </p:cNvSpPr>
          <p:nvPr/>
        </p:nvSpPr>
        <p:spPr bwMode="auto">
          <a:xfrm flipV="1">
            <a:off x="1079500" y="4860925"/>
            <a:ext cx="2654300" cy="47625"/>
          </a:xfrm>
          <a:prstGeom prst="line">
            <a:avLst/>
          </a:prstGeom>
          <a:noFill/>
          <a:ln w="25400">
            <a:solidFill>
              <a:srgbClr val="000000"/>
            </a:solidFill>
            <a:round/>
            <a:headEnd/>
            <a:tailEnd/>
          </a:ln>
        </p:spPr>
        <p:txBody>
          <a:bodyPr/>
          <a:lstStyle/>
          <a:p>
            <a:endParaRPr lang="zh-CN" altLang="en-US"/>
          </a:p>
        </p:txBody>
      </p:sp>
      <p:sp>
        <p:nvSpPr>
          <p:cNvPr id="17495" name="Freeform 89"/>
          <p:cNvSpPr>
            <a:spLocks/>
          </p:cNvSpPr>
          <p:nvPr/>
        </p:nvSpPr>
        <p:spPr bwMode="auto">
          <a:xfrm>
            <a:off x="631825" y="4906963"/>
            <a:ext cx="508000" cy="88900"/>
          </a:xfrm>
          <a:custGeom>
            <a:avLst/>
            <a:gdLst>
              <a:gd name="T0" fmla="*/ 0 w 493"/>
              <a:gd name="T1" fmla="*/ 2147483647 h 63"/>
              <a:gd name="T2" fmla="*/ 2147483647 w 493"/>
              <a:gd name="T3" fmla="*/ 2147483647 h 63"/>
              <a:gd name="T4" fmla="*/ 2147483647 w 493"/>
              <a:gd name="T5" fmla="*/ 2147483647 h 63"/>
              <a:gd name="T6" fmla="*/ 2147483647 w 493"/>
              <a:gd name="T7" fmla="*/ 2147483647 h 63"/>
              <a:gd name="T8" fmla="*/ 2147483647 w 493"/>
              <a:gd name="T9" fmla="*/ 2147483647 h 63"/>
              <a:gd name="T10" fmla="*/ 2147483647 w 493"/>
              <a:gd name="T11" fmla="*/ 2147483647 h 63"/>
              <a:gd name="T12" fmla="*/ 2147483647 w 493"/>
              <a:gd name="T13" fmla="*/ 2147483647 h 63"/>
              <a:gd name="T14" fmla="*/ 2147483647 w 493"/>
              <a:gd name="T15" fmla="*/ 2147483647 h 63"/>
              <a:gd name="T16" fmla="*/ 2147483647 w 493"/>
              <a:gd name="T17" fmla="*/ 2147483647 h 63"/>
              <a:gd name="T18" fmla="*/ 2147483647 w 493"/>
              <a:gd name="T19" fmla="*/ 2147483647 h 63"/>
              <a:gd name="T20" fmla="*/ 2147483647 w 493"/>
              <a:gd name="T21" fmla="*/ 2147483647 h 63"/>
              <a:gd name="T22" fmla="*/ 2147483647 w 493"/>
              <a:gd name="T23" fmla="*/ 2147483647 h 63"/>
              <a:gd name="T24" fmla="*/ 2147483647 w 493"/>
              <a:gd name="T25" fmla="*/ 2147483647 h 63"/>
              <a:gd name="T26" fmla="*/ 2147483647 w 493"/>
              <a:gd name="T27" fmla="*/ 2147483647 h 63"/>
              <a:gd name="T28" fmla="*/ 2147483647 w 493"/>
              <a:gd name="T29" fmla="*/ 2147483647 h 63"/>
              <a:gd name="T30" fmla="*/ 2147483647 w 493"/>
              <a:gd name="T31" fmla="*/ 2147483647 h 63"/>
              <a:gd name="T32" fmla="*/ 2147483647 w 493"/>
              <a:gd name="T33" fmla="*/ 2147483647 h 63"/>
              <a:gd name="T34" fmla="*/ 2147483647 w 493"/>
              <a:gd name="T35" fmla="*/ 2147483647 h 63"/>
              <a:gd name="T36" fmla="*/ 2147483647 w 493"/>
              <a:gd name="T37" fmla="*/ 2147483647 h 63"/>
              <a:gd name="T38" fmla="*/ 2147483647 w 493"/>
              <a:gd name="T39" fmla="*/ 2147483647 h 63"/>
              <a:gd name="T40" fmla="*/ 2147483647 w 493"/>
              <a:gd name="T41" fmla="*/ 2147483647 h 63"/>
              <a:gd name="T42" fmla="*/ 2147483647 w 493"/>
              <a:gd name="T43" fmla="*/ 2147483647 h 63"/>
              <a:gd name="T44" fmla="*/ 2147483647 w 493"/>
              <a:gd name="T45" fmla="*/ 2147483647 h 63"/>
              <a:gd name="T46" fmla="*/ 2147483647 w 493"/>
              <a:gd name="T47" fmla="*/ 2147483647 h 63"/>
              <a:gd name="T48" fmla="*/ 2147483647 w 493"/>
              <a:gd name="T49" fmla="*/ 2147483647 h 63"/>
              <a:gd name="T50" fmla="*/ 2147483647 w 493"/>
              <a:gd name="T51" fmla="*/ 2147483647 h 63"/>
              <a:gd name="T52" fmla="*/ 2147483647 w 493"/>
              <a:gd name="T53" fmla="*/ 2147483647 h 63"/>
              <a:gd name="T54" fmla="*/ 2147483647 w 493"/>
              <a:gd name="T55" fmla="*/ 2147483647 h 63"/>
              <a:gd name="T56" fmla="*/ 2147483647 w 493"/>
              <a:gd name="T57" fmla="*/ 2147483647 h 63"/>
              <a:gd name="T58" fmla="*/ 2147483647 w 493"/>
              <a:gd name="T59" fmla="*/ 2147483647 h 63"/>
              <a:gd name="T60" fmla="*/ 2147483647 w 493"/>
              <a:gd name="T61" fmla="*/ 2147483647 h 63"/>
              <a:gd name="T62" fmla="*/ 2147483647 w 493"/>
              <a:gd name="T63" fmla="*/ 2147483647 h 63"/>
              <a:gd name="T64" fmla="*/ 2147483647 w 493"/>
              <a:gd name="T65" fmla="*/ 0 h 63"/>
              <a:gd name="T66" fmla="*/ 2147483647 w 493"/>
              <a:gd name="T67" fmla="*/ 0 h 63"/>
              <a:gd name="T68" fmla="*/ 2147483647 w 493"/>
              <a:gd name="T69" fmla="*/ 0 h 63"/>
              <a:gd name="T70" fmla="*/ 2147483647 w 493"/>
              <a:gd name="T71" fmla="*/ 0 h 63"/>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93"/>
              <a:gd name="T109" fmla="*/ 0 h 63"/>
              <a:gd name="T110" fmla="*/ 493 w 493"/>
              <a:gd name="T111" fmla="*/ 63 h 63"/>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93" h="63">
                <a:moveTo>
                  <a:pt x="0" y="63"/>
                </a:moveTo>
                <a:lnTo>
                  <a:pt x="3" y="62"/>
                </a:lnTo>
                <a:lnTo>
                  <a:pt x="7" y="60"/>
                </a:lnTo>
                <a:lnTo>
                  <a:pt x="13" y="59"/>
                </a:lnTo>
                <a:lnTo>
                  <a:pt x="17" y="59"/>
                </a:lnTo>
                <a:lnTo>
                  <a:pt x="28" y="56"/>
                </a:lnTo>
                <a:lnTo>
                  <a:pt x="38" y="52"/>
                </a:lnTo>
                <a:lnTo>
                  <a:pt x="52" y="50"/>
                </a:lnTo>
                <a:lnTo>
                  <a:pt x="66" y="45"/>
                </a:lnTo>
                <a:lnTo>
                  <a:pt x="81" y="43"/>
                </a:lnTo>
                <a:lnTo>
                  <a:pt x="96" y="39"/>
                </a:lnTo>
                <a:lnTo>
                  <a:pt x="111" y="35"/>
                </a:lnTo>
                <a:lnTo>
                  <a:pt x="127" y="30"/>
                </a:lnTo>
                <a:lnTo>
                  <a:pt x="160" y="24"/>
                </a:lnTo>
                <a:lnTo>
                  <a:pt x="178" y="21"/>
                </a:lnTo>
                <a:lnTo>
                  <a:pt x="194" y="18"/>
                </a:lnTo>
                <a:lnTo>
                  <a:pt x="209" y="15"/>
                </a:lnTo>
                <a:lnTo>
                  <a:pt x="225" y="13"/>
                </a:lnTo>
                <a:lnTo>
                  <a:pt x="242" y="11"/>
                </a:lnTo>
                <a:lnTo>
                  <a:pt x="258" y="10"/>
                </a:lnTo>
                <a:lnTo>
                  <a:pt x="276" y="9"/>
                </a:lnTo>
                <a:lnTo>
                  <a:pt x="295" y="7"/>
                </a:lnTo>
                <a:lnTo>
                  <a:pt x="313" y="6"/>
                </a:lnTo>
                <a:lnTo>
                  <a:pt x="332" y="6"/>
                </a:lnTo>
                <a:lnTo>
                  <a:pt x="370" y="5"/>
                </a:lnTo>
                <a:lnTo>
                  <a:pt x="388" y="3"/>
                </a:lnTo>
                <a:lnTo>
                  <a:pt x="407" y="3"/>
                </a:lnTo>
                <a:lnTo>
                  <a:pt x="423" y="3"/>
                </a:lnTo>
                <a:lnTo>
                  <a:pt x="440" y="2"/>
                </a:lnTo>
                <a:lnTo>
                  <a:pt x="456" y="2"/>
                </a:lnTo>
                <a:lnTo>
                  <a:pt x="463" y="2"/>
                </a:lnTo>
                <a:lnTo>
                  <a:pt x="470" y="2"/>
                </a:lnTo>
                <a:lnTo>
                  <a:pt x="477" y="0"/>
                </a:lnTo>
                <a:lnTo>
                  <a:pt x="482" y="0"/>
                </a:lnTo>
                <a:lnTo>
                  <a:pt x="489" y="0"/>
                </a:lnTo>
                <a:lnTo>
                  <a:pt x="493" y="0"/>
                </a:lnTo>
              </a:path>
            </a:pathLst>
          </a:custGeom>
          <a:noFill/>
          <a:ln w="25400">
            <a:solidFill>
              <a:srgbClr val="000000"/>
            </a:solidFill>
            <a:round/>
            <a:headEnd/>
            <a:tailEnd/>
          </a:ln>
        </p:spPr>
        <p:txBody>
          <a:bodyPr/>
          <a:lstStyle/>
          <a:p>
            <a:endParaRPr lang="zh-CN" altLang="en-US"/>
          </a:p>
        </p:txBody>
      </p:sp>
      <p:sp>
        <p:nvSpPr>
          <p:cNvPr id="17496" name="Freeform 90"/>
          <p:cNvSpPr>
            <a:spLocks/>
          </p:cNvSpPr>
          <p:nvPr/>
        </p:nvSpPr>
        <p:spPr bwMode="auto">
          <a:xfrm>
            <a:off x="796925" y="3330575"/>
            <a:ext cx="165100" cy="206375"/>
          </a:xfrm>
          <a:custGeom>
            <a:avLst/>
            <a:gdLst>
              <a:gd name="T0" fmla="*/ 0 w 160"/>
              <a:gd name="T1" fmla="*/ 2147483647 h 141"/>
              <a:gd name="T2" fmla="*/ 0 w 160"/>
              <a:gd name="T3" fmla="*/ 2147483647 h 141"/>
              <a:gd name="T4" fmla="*/ 2147483647 w 160"/>
              <a:gd name="T5" fmla="*/ 2147483647 h 141"/>
              <a:gd name="T6" fmla="*/ 2147483647 w 160"/>
              <a:gd name="T7" fmla="*/ 2147483647 h 141"/>
              <a:gd name="T8" fmla="*/ 2147483647 w 160"/>
              <a:gd name="T9" fmla="*/ 2147483647 h 141"/>
              <a:gd name="T10" fmla="*/ 2147483647 w 160"/>
              <a:gd name="T11" fmla="*/ 2147483647 h 141"/>
              <a:gd name="T12" fmla="*/ 2147483647 w 160"/>
              <a:gd name="T13" fmla="*/ 2147483647 h 141"/>
              <a:gd name="T14" fmla="*/ 2147483647 w 160"/>
              <a:gd name="T15" fmla="*/ 2147483647 h 141"/>
              <a:gd name="T16" fmla="*/ 2147483647 w 160"/>
              <a:gd name="T17" fmla="*/ 2147483647 h 141"/>
              <a:gd name="T18" fmla="*/ 2147483647 w 160"/>
              <a:gd name="T19" fmla="*/ 2147483647 h 141"/>
              <a:gd name="T20" fmla="*/ 2147483647 w 160"/>
              <a:gd name="T21" fmla="*/ 2147483647 h 141"/>
              <a:gd name="T22" fmla="*/ 2147483647 w 160"/>
              <a:gd name="T23" fmla="*/ 2147483647 h 141"/>
              <a:gd name="T24" fmla="*/ 2147483647 w 160"/>
              <a:gd name="T25" fmla="*/ 2147483647 h 141"/>
              <a:gd name="T26" fmla="*/ 2147483647 w 160"/>
              <a:gd name="T27" fmla="*/ 2147483647 h 141"/>
              <a:gd name="T28" fmla="*/ 2147483647 w 160"/>
              <a:gd name="T29" fmla="*/ 2147483647 h 141"/>
              <a:gd name="T30" fmla="*/ 2147483647 w 160"/>
              <a:gd name="T31" fmla="*/ 2147483647 h 141"/>
              <a:gd name="T32" fmla="*/ 2147483647 w 160"/>
              <a:gd name="T33" fmla="*/ 2147483647 h 141"/>
              <a:gd name="T34" fmla="*/ 2147483647 w 160"/>
              <a:gd name="T35" fmla="*/ 2147483647 h 141"/>
              <a:gd name="T36" fmla="*/ 2147483647 w 160"/>
              <a:gd name="T37" fmla="*/ 2147483647 h 141"/>
              <a:gd name="T38" fmla="*/ 2147483647 w 160"/>
              <a:gd name="T39" fmla="*/ 2147483647 h 141"/>
              <a:gd name="T40" fmla="*/ 2147483647 w 160"/>
              <a:gd name="T41" fmla="*/ 2147483647 h 141"/>
              <a:gd name="T42" fmla="*/ 2147483647 w 160"/>
              <a:gd name="T43" fmla="*/ 2147483647 h 141"/>
              <a:gd name="T44" fmla="*/ 2147483647 w 160"/>
              <a:gd name="T45" fmla="*/ 2147483647 h 141"/>
              <a:gd name="T46" fmla="*/ 2147483647 w 160"/>
              <a:gd name="T47" fmla="*/ 2147483647 h 141"/>
              <a:gd name="T48" fmla="*/ 2147483647 w 160"/>
              <a:gd name="T49" fmla="*/ 0 h 141"/>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60"/>
              <a:gd name="T76" fmla="*/ 0 h 141"/>
              <a:gd name="T77" fmla="*/ 160 w 160"/>
              <a:gd name="T78" fmla="*/ 141 h 141"/>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60" h="141">
                <a:moveTo>
                  <a:pt x="0" y="141"/>
                </a:moveTo>
                <a:lnTo>
                  <a:pt x="0" y="124"/>
                </a:lnTo>
                <a:lnTo>
                  <a:pt x="1" y="109"/>
                </a:lnTo>
                <a:lnTo>
                  <a:pt x="3" y="94"/>
                </a:lnTo>
                <a:lnTo>
                  <a:pt x="4" y="79"/>
                </a:lnTo>
                <a:lnTo>
                  <a:pt x="5" y="72"/>
                </a:lnTo>
                <a:lnTo>
                  <a:pt x="8" y="66"/>
                </a:lnTo>
                <a:lnTo>
                  <a:pt x="10" y="60"/>
                </a:lnTo>
                <a:lnTo>
                  <a:pt x="12" y="53"/>
                </a:lnTo>
                <a:lnTo>
                  <a:pt x="16" y="48"/>
                </a:lnTo>
                <a:lnTo>
                  <a:pt x="19" y="42"/>
                </a:lnTo>
                <a:lnTo>
                  <a:pt x="25" y="37"/>
                </a:lnTo>
                <a:lnTo>
                  <a:pt x="29" y="33"/>
                </a:lnTo>
                <a:lnTo>
                  <a:pt x="34" y="29"/>
                </a:lnTo>
                <a:lnTo>
                  <a:pt x="40" y="25"/>
                </a:lnTo>
                <a:lnTo>
                  <a:pt x="46" y="22"/>
                </a:lnTo>
                <a:lnTo>
                  <a:pt x="53" y="18"/>
                </a:lnTo>
                <a:lnTo>
                  <a:pt x="60" y="15"/>
                </a:lnTo>
                <a:lnTo>
                  <a:pt x="68" y="14"/>
                </a:lnTo>
                <a:lnTo>
                  <a:pt x="76" y="11"/>
                </a:lnTo>
                <a:lnTo>
                  <a:pt x="85" y="10"/>
                </a:lnTo>
                <a:lnTo>
                  <a:pt x="102" y="6"/>
                </a:lnTo>
                <a:lnTo>
                  <a:pt x="121" y="3"/>
                </a:lnTo>
                <a:lnTo>
                  <a:pt x="141" y="2"/>
                </a:lnTo>
                <a:lnTo>
                  <a:pt x="160" y="0"/>
                </a:lnTo>
              </a:path>
            </a:pathLst>
          </a:custGeom>
          <a:noFill/>
          <a:ln w="25400">
            <a:solidFill>
              <a:srgbClr val="000000"/>
            </a:solidFill>
            <a:round/>
            <a:headEnd/>
            <a:tailEnd/>
          </a:ln>
        </p:spPr>
        <p:txBody>
          <a:bodyPr/>
          <a:lstStyle/>
          <a:p>
            <a:endParaRPr lang="zh-CN" altLang="en-US"/>
          </a:p>
        </p:txBody>
      </p:sp>
      <p:sp>
        <p:nvSpPr>
          <p:cNvPr id="17497" name="Freeform 91"/>
          <p:cNvSpPr>
            <a:spLocks/>
          </p:cNvSpPr>
          <p:nvPr/>
        </p:nvSpPr>
        <p:spPr bwMode="auto">
          <a:xfrm>
            <a:off x="727075" y="3892550"/>
            <a:ext cx="287338" cy="161925"/>
          </a:xfrm>
          <a:custGeom>
            <a:avLst/>
            <a:gdLst>
              <a:gd name="T0" fmla="*/ 0 w 278"/>
              <a:gd name="T1" fmla="*/ 2147483647 h 113"/>
              <a:gd name="T2" fmla="*/ 2147483647 w 278"/>
              <a:gd name="T3" fmla="*/ 2147483647 h 113"/>
              <a:gd name="T4" fmla="*/ 2147483647 w 278"/>
              <a:gd name="T5" fmla="*/ 2147483647 h 113"/>
              <a:gd name="T6" fmla="*/ 2147483647 w 278"/>
              <a:gd name="T7" fmla="*/ 2147483647 h 113"/>
              <a:gd name="T8" fmla="*/ 2147483647 w 278"/>
              <a:gd name="T9" fmla="*/ 2147483647 h 113"/>
              <a:gd name="T10" fmla="*/ 2147483647 w 278"/>
              <a:gd name="T11" fmla="*/ 2147483647 h 113"/>
              <a:gd name="T12" fmla="*/ 2147483647 w 278"/>
              <a:gd name="T13" fmla="*/ 2147483647 h 113"/>
              <a:gd name="T14" fmla="*/ 2147483647 w 278"/>
              <a:gd name="T15" fmla="*/ 2147483647 h 113"/>
              <a:gd name="T16" fmla="*/ 2147483647 w 278"/>
              <a:gd name="T17" fmla="*/ 2147483647 h 113"/>
              <a:gd name="T18" fmla="*/ 2147483647 w 278"/>
              <a:gd name="T19" fmla="*/ 2147483647 h 113"/>
              <a:gd name="T20" fmla="*/ 2147483647 w 278"/>
              <a:gd name="T21" fmla="*/ 2147483647 h 113"/>
              <a:gd name="T22" fmla="*/ 2147483647 w 278"/>
              <a:gd name="T23" fmla="*/ 2147483647 h 113"/>
              <a:gd name="T24" fmla="*/ 2147483647 w 278"/>
              <a:gd name="T25" fmla="*/ 2147483647 h 113"/>
              <a:gd name="T26" fmla="*/ 2147483647 w 278"/>
              <a:gd name="T27" fmla="*/ 2147483647 h 113"/>
              <a:gd name="T28" fmla="*/ 2147483647 w 278"/>
              <a:gd name="T29" fmla="*/ 2147483647 h 113"/>
              <a:gd name="T30" fmla="*/ 2147483647 w 278"/>
              <a:gd name="T31" fmla="*/ 2147483647 h 113"/>
              <a:gd name="T32" fmla="*/ 2147483647 w 278"/>
              <a:gd name="T33" fmla="*/ 2147483647 h 113"/>
              <a:gd name="T34" fmla="*/ 2147483647 w 278"/>
              <a:gd name="T35" fmla="*/ 2147483647 h 113"/>
              <a:gd name="T36" fmla="*/ 2147483647 w 278"/>
              <a:gd name="T37" fmla="*/ 2147483647 h 113"/>
              <a:gd name="T38" fmla="*/ 2147483647 w 278"/>
              <a:gd name="T39" fmla="*/ 2147483647 h 113"/>
              <a:gd name="T40" fmla="*/ 2147483647 w 278"/>
              <a:gd name="T41" fmla="*/ 2147483647 h 113"/>
              <a:gd name="T42" fmla="*/ 2147483647 w 278"/>
              <a:gd name="T43" fmla="*/ 2147483647 h 113"/>
              <a:gd name="T44" fmla="*/ 2147483647 w 278"/>
              <a:gd name="T45" fmla="*/ 2147483647 h 113"/>
              <a:gd name="T46" fmla="*/ 2147483647 w 278"/>
              <a:gd name="T47" fmla="*/ 2147483647 h 113"/>
              <a:gd name="T48" fmla="*/ 2147483647 w 278"/>
              <a:gd name="T49" fmla="*/ 2147483647 h 113"/>
              <a:gd name="T50" fmla="*/ 2147483647 w 278"/>
              <a:gd name="T51" fmla="*/ 2147483647 h 113"/>
              <a:gd name="T52" fmla="*/ 2147483647 w 278"/>
              <a:gd name="T53" fmla="*/ 2147483647 h 113"/>
              <a:gd name="T54" fmla="*/ 2147483647 w 278"/>
              <a:gd name="T55" fmla="*/ 2147483647 h 113"/>
              <a:gd name="T56" fmla="*/ 2147483647 w 278"/>
              <a:gd name="T57" fmla="*/ 2147483647 h 113"/>
              <a:gd name="T58" fmla="*/ 2147483647 w 278"/>
              <a:gd name="T59" fmla="*/ 2147483647 h 113"/>
              <a:gd name="T60" fmla="*/ 2147483647 w 278"/>
              <a:gd name="T61" fmla="*/ 2147483647 h 113"/>
              <a:gd name="T62" fmla="*/ 2147483647 w 278"/>
              <a:gd name="T63" fmla="*/ 2147483647 h 113"/>
              <a:gd name="T64" fmla="*/ 2147483647 w 278"/>
              <a:gd name="T65" fmla="*/ 2147483647 h 113"/>
              <a:gd name="T66" fmla="*/ 2147483647 w 278"/>
              <a:gd name="T67" fmla="*/ 2147483647 h 113"/>
              <a:gd name="T68" fmla="*/ 2147483647 w 278"/>
              <a:gd name="T69" fmla="*/ 2147483647 h 113"/>
              <a:gd name="T70" fmla="*/ 2147483647 w 278"/>
              <a:gd name="T71" fmla="*/ 2147483647 h 113"/>
              <a:gd name="T72" fmla="*/ 2147483647 w 278"/>
              <a:gd name="T73" fmla="*/ 2147483647 h 113"/>
              <a:gd name="T74" fmla="*/ 2147483647 w 278"/>
              <a:gd name="T75" fmla="*/ 0 h 113"/>
              <a:gd name="T76" fmla="*/ 2147483647 w 278"/>
              <a:gd name="T77" fmla="*/ 0 h 113"/>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78"/>
              <a:gd name="T118" fmla="*/ 0 h 113"/>
              <a:gd name="T119" fmla="*/ 278 w 278"/>
              <a:gd name="T120" fmla="*/ 113 h 113"/>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78" h="113">
                <a:moveTo>
                  <a:pt x="0" y="113"/>
                </a:moveTo>
                <a:lnTo>
                  <a:pt x="1" y="109"/>
                </a:lnTo>
                <a:lnTo>
                  <a:pt x="3" y="105"/>
                </a:lnTo>
                <a:lnTo>
                  <a:pt x="4" y="99"/>
                </a:lnTo>
                <a:lnTo>
                  <a:pt x="6" y="94"/>
                </a:lnTo>
                <a:lnTo>
                  <a:pt x="7" y="88"/>
                </a:lnTo>
                <a:lnTo>
                  <a:pt x="8" y="81"/>
                </a:lnTo>
                <a:lnTo>
                  <a:pt x="11" y="73"/>
                </a:lnTo>
                <a:lnTo>
                  <a:pt x="14" y="66"/>
                </a:lnTo>
                <a:lnTo>
                  <a:pt x="16" y="60"/>
                </a:lnTo>
                <a:lnTo>
                  <a:pt x="19" y="53"/>
                </a:lnTo>
                <a:lnTo>
                  <a:pt x="23" y="45"/>
                </a:lnTo>
                <a:lnTo>
                  <a:pt x="27" y="39"/>
                </a:lnTo>
                <a:lnTo>
                  <a:pt x="33" y="32"/>
                </a:lnTo>
                <a:lnTo>
                  <a:pt x="40" y="27"/>
                </a:lnTo>
                <a:lnTo>
                  <a:pt x="46" y="21"/>
                </a:lnTo>
                <a:lnTo>
                  <a:pt x="55" y="17"/>
                </a:lnTo>
                <a:lnTo>
                  <a:pt x="59" y="16"/>
                </a:lnTo>
                <a:lnTo>
                  <a:pt x="64" y="15"/>
                </a:lnTo>
                <a:lnTo>
                  <a:pt x="70" y="13"/>
                </a:lnTo>
                <a:lnTo>
                  <a:pt x="75" y="12"/>
                </a:lnTo>
                <a:lnTo>
                  <a:pt x="81" y="11"/>
                </a:lnTo>
                <a:lnTo>
                  <a:pt x="87" y="9"/>
                </a:lnTo>
                <a:lnTo>
                  <a:pt x="101" y="8"/>
                </a:lnTo>
                <a:lnTo>
                  <a:pt x="116" y="6"/>
                </a:lnTo>
                <a:lnTo>
                  <a:pt x="132" y="5"/>
                </a:lnTo>
                <a:lnTo>
                  <a:pt x="149" y="4"/>
                </a:lnTo>
                <a:lnTo>
                  <a:pt x="165" y="4"/>
                </a:lnTo>
                <a:lnTo>
                  <a:pt x="182" y="2"/>
                </a:lnTo>
                <a:lnTo>
                  <a:pt x="198" y="2"/>
                </a:lnTo>
                <a:lnTo>
                  <a:pt x="214" y="2"/>
                </a:lnTo>
                <a:lnTo>
                  <a:pt x="229" y="2"/>
                </a:lnTo>
                <a:lnTo>
                  <a:pt x="244" y="1"/>
                </a:lnTo>
                <a:lnTo>
                  <a:pt x="251" y="1"/>
                </a:lnTo>
                <a:lnTo>
                  <a:pt x="257" y="1"/>
                </a:lnTo>
                <a:lnTo>
                  <a:pt x="263" y="1"/>
                </a:lnTo>
                <a:lnTo>
                  <a:pt x="269" y="1"/>
                </a:lnTo>
                <a:lnTo>
                  <a:pt x="273" y="0"/>
                </a:lnTo>
                <a:lnTo>
                  <a:pt x="278" y="0"/>
                </a:lnTo>
              </a:path>
            </a:pathLst>
          </a:custGeom>
          <a:noFill/>
          <a:ln w="25400">
            <a:solidFill>
              <a:srgbClr val="000000"/>
            </a:solidFill>
            <a:round/>
            <a:headEnd/>
            <a:tailEnd/>
          </a:ln>
        </p:spPr>
        <p:txBody>
          <a:bodyPr/>
          <a:lstStyle/>
          <a:p>
            <a:endParaRPr lang="zh-CN" altLang="en-US"/>
          </a:p>
        </p:txBody>
      </p:sp>
      <p:sp>
        <p:nvSpPr>
          <p:cNvPr id="17498" name="Line 92"/>
          <p:cNvSpPr>
            <a:spLocks noChangeShapeType="1"/>
          </p:cNvSpPr>
          <p:nvPr/>
        </p:nvSpPr>
        <p:spPr bwMode="auto">
          <a:xfrm flipH="1">
            <a:off x="3513138" y="4851400"/>
            <a:ext cx="149225" cy="149225"/>
          </a:xfrm>
          <a:prstGeom prst="line">
            <a:avLst/>
          </a:prstGeom>
          <a:noFill/>
          <a:ln w="8890">
            <a:solidFill>
              <a:srgbClr val="000099"/>
            </a:solidFill>
            <a:round/>
            <a:headEnd/>
            <a:tailEnd/>
          </a:ln>
        </p:spPr>
        <p:txBody>
          <a:bodyPr/>
          <a:lstStyle/>
          <a:p>
            <a:endParaRPr lang="zh-CN" altLang="en-US"/>
          </a:p>
        </p:txBody>
      </p:sp>
      <p:sp>
        <p:nvSpPr>
          <p:cNvPr id="17499" name="Line 93"/>
          <p:cNvSpPr>
            <a:spLocks noChangeShapeType="1"/>
          </p:cNvSpPr>
          <p:nvPr/>
        </p:nvSpPr>
        <p:spPr bwMode="auto">
          <a:xfrm flipH="1">
            <a:off x="3400425" y="4851400"/>
            <a:ext cx="147638" cy="149225"/>
          </a:xfrm>
          <a:prstGeom prst="line">
            <a:avLst/>
          </a:prstGeom>
          <a:noFill/>
          <a:ln w="8890">
            <a:solidFill>
              <a:srgbClr val="000099"/>
            </a:solidFill>
            <a:round/>
            <a:headEnd/>
            <a:tailEnd/>
          </a:ln>
        </p:spPr>
        <p:txBody>
          <a:bodyPr/>
          <a:lstStyle/>
          <a:p>
            <a:endParaRPr lang="zh-CN" altLang="en-US"/>
          </a:p>
        </p:txBody>
      </p:sp>
      <p:sp>
        <p:nvSpPr>
          <p:cNvPr id="17500" name="Line 94"/>
          <p:cNvSpPr>
            <a:spLocks noChangeShapeType="1"/>
          </p:cNvSpPr>
          <p:nvPr/>
        </p:nvSpPr>
        <p:spPr bwMode="auto">
          <a:xfrm flipH="1">
            <a:off x="3192463" y="4851400"/>
            <a:ext cx="150812" cy="149225"/>
          </a:xfrm>
          <a:prstGeom prst="line">
            <a:avLst/>
          </a:prstGeom>
          <a:noFill/>
          <a:ln w="8890">
            <a:solidFill>
              <a:srgbClr val="000099"/>
            </a:solidFill>
            <a:round/>
            <a:headEnd/>
            <a:tailEnd/>
          </a:ln>
        </p:spPr>
        <p:txBody>
          <a:bodyPr/>
          <a:lstStyle/>
          <a:p>
            <a:endParaRPr lang="zh-CN" altLang="en-US"/>
          </a:p>
        </p:txBody>
      </p:sp>
      <p:sp>
        <p:nvSpPr>
          <p:cNvPr id="17501" name="Line 95"/>
          <p:cNvSpPr>
            <a:spLocks noChangeShapeType="1"/>
          </p:cNvSpPr>
          <p:nvPr/>
        </p:nvSpPr>
        <p:spPr bwMode="auto">
          <a:xfrm flipH="1">
            <a:off x="2979738" y="4851400"/>
            <a:ext cx="149225" cy="149225"/>
          </a:xfrm>
          <a:prstGeom prst="line">
            <a:avLst/>
          </a:prstGeom>
          <a:noFill/>
          <a:ln w="8890">
            <a:solidFill>
              <a:srgbClr val="000099"/>
            </a:solidFill>
            <a:round/>
            <a:headEnd/>
            <a:tailEnd/>
          </a:ln>
        </p:spPr>
        <p:txBody>
          <a:bodyPr/>
          <a:lstStyle/>
          <a:p>
            <a:endParaRPr lang="zh-CN" altLang="en-US"/>
          </a:p>
        </p:txBody>
      </p:sp>
      <p:sp>
        <p:nvSpPr>
          <p:cNvPr id="17502" name="Line 96"/>
          <p:cNvSpPr>
            <a:spLocks noChangeShapeType="1"/>
          </p:cNvSpPr>
          <p:nvPr/>
        </p:nvSpPr>
        <p:spPr bwMode="auto">
          <a:xfrm flipH="1">
            <a:off x="2874963" y="4851400"/>
            <a:ext cx="150812" cy="149225"/>
          </a:xfrm>
          <a:prstGeom prst="line">
            <a:avLst/>
          </a:prstGeom>
          <a:noFill/>
          <a:ln w="8890">
            <a:solidFill>
              <a:srgbClr val="000099"/>
            </a:solidFill>
            <a:round/>
            <a:headEnd/>
            <a:tailEnd/>
          </a:ln>
        </p:spPr>
        <p:txBody>
          <a:bodyPr/>
          <a:lstStyle/>
          <a:p>
            <a:endParaRPr lang="zh-CN" altLang="en-US"/>
          </a:p>
        </p:txBody>
      </p:sp>
      <p:sp>
        <p:nvSpPr>
          <p:cNvPr id="17503" name="Line 97"/>
          <p:cNvSpPr>
            <a:spLocks noChangeShapeType="1"/>
          </p:cNvSpPr>
          <p:nvPr/>
        </p:nvSpPr>
        <p:spPr bwMode="auto">
          <a:xfrm flipH="1">
            <a:off x="2765425" y="4860925"/>
            <a:ext cx="149225" cy="146050"/>
          </a:xfrm>
          <a:prstGeom prst="line">
            <a:avLst/>
          </a:prstGeom>
          <a:noFill/>
          <a:ln w="8890">
            <a:solidFill>
              <a:srgbClr val="000099"/>
            </a:solidFill>
            <a:round/>
            <a:headEnd/>
            <a:tailEnd/>
          </a:ln>
        </p:spPr>
        <p:txBody>
          <a:bodyPr/>
          <a:lstStyle/>
          <a:p>
            <a:endParaRPr lang="zh-CN" altLang="en-US"/>
          </a:p>
        </p:txBody>
      </p:sp>
      <p:sp>
        <p:nvSpPr>
          <p:cNvPr id="17504" name="Line 98"/>
          <p:cNvSpPr>
            <a:spLocks noChangeShapeType="1"/>
          </p:cNvSpPr>
          <p:nvPr/>
        </p:nvSpPr>
        <p:spPr bwMode="auto">
          <a:xfrm flipH="1">
            <a:off x="2662238" y="4860925"/>
            <a:ext cx="149225" cy="146050"/>
          </a:xfrm>
          <a:prstGeom prst="line">
            <a:avLst/>
          </a:prstGeom>
          <a:noFill/>
          <a:ln w="8890">
            <a:solidFill>
              <a:srgbClr val="000099"/>
            </a:solidFill>
            <a:round/>
            <a:headEnd/>
            <a:tailEnd/>
          </a:ln>
        </p:spPr>
        <p:txBody>
          <a:bodyPr/>
          <a:lstStyle/>
          <a:p>
            <a:endParaRPr lang="zh-CN" altLang="en-US"/>
          </a:p>
        </p:txBody>
      </p:sp>
      <p:sp>
        <p:nvSpPr>
          <p:cNvPr id="17505" name="Line 99"/>
          <p:cNvSpPr>
            <a:spLocks noChangeShapeType="1"/>
          </p:cNvSpPr>
          <p:nvPr/>
        </p:nvSpPr>
        <p:spPr bwMode="auto">
          <a:xfrm flipH="1">
            <a:off x="2568575" y="4860925"/>
            <a:ext cx="147638" cy="146050"/>
          </a:xfrm>
          <a:prstGeom prst="line">
            <a:avLst/>
          </a:prstGeom>
          <a:noFill/>
          <a:ln w="8890">
            <a:solidFill>
              <a:srgbClr val="000099"/>
            </a:solidFill>
            <a:round/>
            <a:headEnd/>
            <a:tailEnd/>
          </a:ln>
        </p:spPr>
        <p:txBody>
          <a:bodyPr/>
          <a:lstStyle/>
          <a:p>
            <a:endParaRPr lang="zh-CN" altLang="en-US"/>
          </a:p>
        </p:txBody>
      </p:sp>
      <p:sp>
        <p:nvSpPr>
          <p:cNvPr id="17506" name="Line 100"/>
          <p:cNvSpPr>
            <a:spLocks noChangeShapeType="1"/>
          </p:cNvSpPr>
          <p:nvPr/>
        </p:nvSpPr>
        <p:spPr bwMode="auto">
          <a:xfrm flipH="1">
            <a:off x="2455863" y="4860925"/>
            <a:ext cx="150812" cy="146050"/>
          </a:xfrm>
          <a:prstGeom prst="line">
            <a:avLst/>
          </a:prstGeom>
          <a:noFill/>
          <a:ln w="8890">
            <a:solidFill>
              <a:srgbClr val="000099"/>
            </a:solidFill>
            <a:round/>
            <a:headEnd/>
            <a:tailEnd/>
          </a:ln>
        </p:spPr>
        <p:txBody>
          <a:bodyPr/>
          <a:lstStyle/>
          <a:p>
            <a:endParaRPr lang="zh-CN" altLang="en-US"/>
          </a:p>
        </p:txBody>
      </p:sp>
      <p:sp>
        <p:nvSpPr>
          <p:cNvPr id="17507" name="Line 101"/>
          <p:cNvSpPr>
            <a:spLocks noChangeShapeType="1"/>
          </p:cNvSpPr>
          <p:nvPr/>
        </p:nvSpPr>
        <p:spPr bwMode="auto">
          <a:xfrm flipH="1">
            <a:off x="1689100" y="4916488"/>
            <a:ext cx="77788" cy="73025"/>
          </a:xfrm>
          <a:prstGeom prst="line">
            <a:avLst/>
          </a:prstGeom>
          <a:noFill/>
          <a:ln w="8890">
            <a:solidFill>
              <a:srgbClr val="000099"/>
            </a:solidFill>
            <a:round/>
            <a:headEnd/>
            <a:tailEnd/>
          </a:ln>
        </p:spPr>
        <p:txBody>
          <a:bodyPr/>
          <a:lstStyle/>
          <a:p>
            <a:endParaRPr lang="zh-CN" altLang="en-US"/>
          </a:p>
        </p:txBody>
      </p:sp>
      <p:sp>
        <p:nvSpPr>
          <p:cNvPr id="17508" name="Line 102"/>
          <p:cNvSpPr>
            <a:spLocks noChangeShapeType="1"/>
          </p:cNvSpPr>
          <p:nvPr/>
        </p:nvSpPr>
        <p:spPr bwMode="auto">
          <a:xfrm flipH="1">
            <a:off x="1773238" y="4916488"/>
            <a:ext cx="74612" cy="73025"/>
          </a:xfrm>
          <a:prstGeom prst="line">
            <a:avLst/>
          </a:prstGeom>
          <a:noFill/>
          <a:ln w="8890">
            <a:solidFill>
              <a:srgbClr val="000099"/>
            </a:solidFill>
            <a:round/>
            <a:headEnd/>
            <a:tailEnd/>
          </a:ln>
        </p:spPr>
        <p:txBody>
          <a:bodyPr/>
          <a:lstStyle/>
          <a:p>
            <a:endParaRPr lang="zh-CN" altLang="en-US"/>
          </a:p>
        </p:txBody>
      </p:sp>
      <p:sp>
        <p:nvSpPr>
          <p:cNvPr id="17509" name="Line 103"/>
          <p:cNvSpPr>
            <a:spLocks noChangeShapeType="1"/>
          </p:cNvSpPr>
          <p:nvPr/>
        </p:nvSpPr>
        <p:spPr bwMode="auto">
          <a:xfrm flipH="1">
            <a:off x="1584325" y="4905375"/>
            <a:ext cx="71438" cy="73025"/>
          </a:xfrm>
          <a:prstGeom prst="line">
            <a:avLst/>
          </a:prstGeom>
          <a:noFill/>
          <a:ln w="8890">
            <a:solidFill>
              <a:srgbClr val="000099"/>
            </a:solidFill>
            <a:round/>
            <a:headEnd/>
            <a:tailEnd/>
          </a:ln>
        </p:spPr>
        <p:txBody>
          <a:bodyPr/>
          <a:lstStyle/>
          <a:p>
            <a:endParaRPr lang="zh-CN" altLang="en-US"/>
          </a:p>
        </p:txBody>
      </p:sp>
      <p:sp>
        <p:nvSpPr>
          <p:cNvPr id="17510" name="Line 104"/>
          <p:cNvSpPr>
            <a:spLocks noChangeShapeType="1"/>
          </p:cNvSpPr>
          <p:nvPr/>
        </p:nvSpPr>
        <p:spPr bwMode="auto">
          <a:xfrm flipH="1">
            <a:off x="2362200" y="4860925"/>
            <a:ext cx="152400" cy="146050"/>
          </a:xfrm>
          <a:prstGeom prst="line">
            <a:avLst/>
          </a:prstGeom>
          <a:noFill/>
          <a:ln w="8890">
            <a:solidFill>
              <a:srgbClr val="000099"/>
            </a:solidFill>
            <a:round/>
            <a:headEnd/>
            <a:tailEnd/>
          </a:ln>
        </p:spPr>
        <p:txBody>
          <a:bodyPr/>
          <a:lstStyle/>
          <a:p>
            <a:endParaRPr lang="zh-CN" altLang="en-US"/>
          </a:p>
        </p:txBody>
      </p:sp>
      <p:sp>
        <p:nvSpPr>
          <p:cNvPr id="17511" name="Line 105"/>
          <p:cNvSpPr>
            <a:spLocks noChangeShapeType="1"/>
          </p:cNvSpPr>
          <p:nvPr/>
        </p:nvSpPr>
        <p:spPr bwMode="auto">
          <a:xfrm flipH="1">
            <a:off x="1511300" y="4916488"/>
            <a:ext cx="76200" cy="73025"/>
          </a:xfrm>
          <a:prstGeom prst="line">
            <a:avLst/>
          </a:prstGeom>
          <a:noFill/>
          <a:ln w="8890">
            <a:solidFill>
              <a:srgbClr val="000099"/>
            </a:solidFill>
            <a:round/>
            <a:headEnd/>
            <a:tailEnd/>
          </a:ln>
        </p:spPr>
        <p:txBody>
          <a:bodyPr/>
          <a:lstStyle/>
          <a:p>
            <a:endParaRPr lang="zh-CN" altLang="en-US"/>
          </a:p>
        </p:txBody>
      </p:sp>
      <p:sp>
        <p:nvSpPr>
          <p:cNvPr id="17512" name="Line 106"/>
          <p:cNvSpPr>
            <a:spLocks noChangeShapeType="1"/>
          </p:cNvSpPr>
          <p:nvPr/>
        </p:nvSpPr>
        <p:spPr bwMode="auto">
          <a:xfrm flipH="1">
            <a:off x="2205038" y="4908550"/>
            <a:ext cx="73025" cy="71438"/>
          </a:xfrm>
          <a:prstGeom prst="line">
            <a:avLst/>
          </a:prstGeom>
          <a:noFill/>
          <a:ln w="8890">
            <a:solidFill>
              <a:srgbClr val="000099"/>
            </a:solidFill>
            <a:round/>
            <a:headEnd/>
            <a:tailEnd/>
          </a:ln>
        </p:spPr>
        <p:txBody>
          <a:bodyPr/>
          <a:lstStyle/>
          <a:p>
            <a:endParaRPr lang="zh-CN" altLang="en-US"/>
          </a:p>
        </p:txBody>
      </p:sp>
      <p:sp>
        <p:nvSpPr>
          <p:cNvPr id="17513" name="Line 107"/>
          <p:cNvSpPr>
            <a:spLocks noChangeShapeType="1"/>
          </p:cNvSpPr>
          <p:nvPr/>
        </p:nvSpPr>
        <p:spPr bwMode="auto">
          <a:xfrm flipH="1">
            <a:off x="2287588" y="4908550"/>
            <a:ext cx="74612" cy="71438"/>
          </a:xfrm>
          <a:prstGeom prst="line">
            <a:avLst/>
          </a:prstGeom>
          <a:noFill/>
          <a:ln w="8890">
            <a:solidFill>
              <a:srgbClr val="000099"/>
            </a:solidFill>
            <a:round/>
            <a:headEnd/>
            <a:tailEnd/>
          </a:ln>
        </p:spPr>
        <p:txBody>
          <a:bodyPr/>
          <a:lstStyle/>
          <a:p>
            <a:endParaRPr lang="zh-CN" altLang="en-US"/>
          </a:p>
        </p:txBody>
      </p:sp>
      <p:sp>
        <p:nvSpPr>
          <p:cNvPr id="17514" name="Line 108"/>
          <p:cNvSpPr>
            <a:spLocks noChangeShapeType="1"/>
          </p:cNvSpPr>
          <p:nvPr/>
        </p:nvSpPr>
        <p:spPr bwMode="auto">
          <a:xfrm flipH="1">
            <a:off x="2109788" y="4908550"/>
            <a:ext cx="77787" cy="71438"/>
          </a:xfrm>
          <a:prstGeom prst="line">
            <a:avLst/>
          </a:prstGeom>
          <a:noFill/>
          <a:ln w="8890">
            <a:solidFill>
              <a:srgbClr val="000099"/>
            </a:solidFill>
            <a:round/>
            <a:headEnd/>
            <a:tailEnd/>
          </a:ln>
        </p:spPr>
        <p:txBody>
          <a:bodyPr/>
          <a:lstStyle/>
          <a:p>
            <a:endParaRPr lang="zh-CN" altLang="en-US"/>
          </a:p>
        </p:txBody>
      </p:sp>
      <p:sp>
        <p:nvSpPr>
          <p:cNvPr id="17515" name="Line 109"/>
          <p:cNvSpPr>
            <a:spLocks noChangeShapeType="1"/>
          </p:cNvSpPr>
          <p:nvPr/>
        </p:nvSpPr>
        <p:spPr bwMode="auto">
          <a:xfrm flipH="1">
            <a:off x="1943100" y="4908550"/>
            <a:ext cx="73025" cy="71438"/>
          </a:xfrm>
          <a:prstGeom prst="line">
            <a:avLst/>
          </a:prstGeom>
          <a:noFill/>
          <a:ln w="8890">
            <a:solidFill>
              <a:srgbClr val="000099"/>
            </a:solidFill>
            <a:round/>
            <a:headEnd/>
            <a:tailEnd/>
          </a:ln>
        </p:spPr>
        <p:txBody>
          <a:bodyPr/>
          <a:lstStyle/>
          <a:p>
            <a:endParaRPr lang="zh-CN" altLang="en-US"/>
          </a:p>
        </p:txBody>
      </p:sp>
      <p:sp>
        <p:nvSpPr>
          <p:cNvPr id="17516" name="Line 110"/>
          <p:cNvSpPr>
            <a:spLocks noChangeShapeType="1"/>
          </p:cNvSpPr>
          <p:nvPr/>
        </p:nvSpPr>
        <p:spPr bwMode="auto">
          <a:xfrm flipH="1">
            <a:off x="2028825" y="4908550"/>
            <a:ext cx="73025" cy="71438"/>
          </a:xfrm>
          <a:prstGeom prst="line">
            <a:avLst/>
          </a:prstGeom>
          <a:noFill/>
          <a:ln w="8890">
            <a:solidFill>
              <a:srgbClr val="000099"/>
            </a:solidFill>
            <a:round/>
            <a:headEnd/>
            <a:tailEnd/>
          </a:ln>
        </p:spPr>
        <p:txBody>
          <a:bodyPr/>
          <a:lstStyle/>
          <a:p>
            <a:endParaRPr lang="zh-CN" altLang="en-US"/>
          </a:p>
        </p:txBody>
      </p:sp>
      <p:sp>
        <p:nvSpPr>
          <p:cNvPr id="17517" name="Line 111"/>
          <p:cNvSpPr>
            <a:spLocks noChangeShapeType="1"/>
          </p:cNvSpPr>
          <p:nvPr/>
        </p:nvSpPr>
        <p:spPr bwMode="auto">
          <a:xfrm flipH="1">
            <a:off x="1847850" y="4916488"/>
            <a:ext cx="77788" cy="73025"/>
          </a:xfrm>
          <a:prstGeom prst="line">
            <a:avLst/>
          </a:prstGeom>
          <a:noFill/>
          <a:ln w="8890">
            <a:solidFill>
              <a:srgbClr val="000099"/>
            </a:solidFill>
            <a:round/>
            <a:headEnd/>
            <a:tailEnd/>
          </a:ln>
        </p:spPr>
        <p:txBody>
          <a:bodyPr/>
          <a:lstStyle/>
          <a:p>
            <a:endParaRPr lang="zh-CN" altLang="en-US"/>
          </a:p>
        </p:txBody>
      </p:sp>
      <p:sp>
        <p:nvSpPr>
          <p:cNvPr id="17518" name="Line 112"/>
          <p:cNvSpPr>
            <a:spLocks noChangeShapeType="1"/>
          </p:cNvSpPr>
          <p:nvPr/>
        </p:nvSpPr>
        <p:spPr bwMode="auto">
          <a:xfrm flipH="1">
            <a:off x="1249363" y="4916488"/>
            <a:ext cx="77787" cy="73025"/>
          </a:xfrm>
          <a:prstGeom prst="line">
            <a:avLst/>
          </a:prstGeom>
          <a:noFill/>
          <a:ln w="8890">
            <a:solidFill>
              <a:srgbClr val="000099"/>
            </a:solidFill>
            <a:round/>
            <a:headEnd/>
            <a:tailEnd/>
          </a:ln>
        </p:spPr>
        <p:txBody>
          <a:bodyPr/>
          <a:lstStyle/>
          <a:p>
            <a:endParaRPr lang="zh-CN" altLang="en-US"/>
          </a:p>
        </p:txBody>
      </p:sp>
      <p:sp>
        <p:nvSpPr>
          <p:cNvPr id="17519" name="Line 113"/>
          <p:cNvSpPr>
            <a:spLocks noChangeShapeType="1"/>
          </p:cNvSpPr>
          <p:nvPr/>
        </p:nvSpPr>
        <p:spPr bwMode="auto">
          <a:xfrm flipH="1">
            <a:off x="1082675" y="4916488"/>
            <a:ext cx="76200" cy="73025"/>
          </a:xfrm>
          <a:prstGeom prst="line">
            <a:avLst/>
          </a:prstGeom>
          <a:noFill/>
          <a:ln w="8890">
            <a:solidFill>
              <a:srgbClr val="000099"/>
            </a:solidFill>
            <a:round/>
            <a:headEnd/>
            <a:tailEnd/>
          </a:ln>
        </p:spPr>
        <p:txBody>
          <a:bodyPr/>
          <a:lstStyle/>
          <a:p>
            <a:endParaRPr lang="zh-CN" altLang="en-US"/>
          </a:p>
        </p:txBody>
      </p:sp>
      <p:sp>
        <p:nvSpPr>
          <p:cNvPr id="17520" name="Line 114"/>
          <p:cNvSpPr>
            <a:spLocks noChangeShapeType="1"/>
          </p:cNvSpPr>
          <p:nvPr/>
        </p:nvSpPr>
        <p:spPr bwMode="auto">
          <a:xfrm flipH="1">
            <a:off x="1166813" y="4916488"/>
            <a:ext cx="74612" cy="73025"/>
          </a:xfrm>
          <a:prstGeom prst="line">
            <a:avLst/>
          </a:prstGeom>
          <a:noFill/>
          <a:ln w="8890">
            <a:solidFill>
              <a:srgbClr val="000099"/>
            </a:solidFill>
            <a:round/>
            <a:headEnd/>
            <a:tailEnd/>
          </a:ln>
        </p:spPr>
        <p:txBody>
          <a:bodyPr/>
          <a:lstStyle/>
          <a:p>
            <a:endParaRPr lang="zh-CN" altLang="en-US"/>
          </a:p>
        </p:txBody>
      </p:sp>
      <p:sp>
        <p:nvSpPr>
          <p:cNvPr id="17521" name="Line 115"/>
          <p:cNvSpPr>
            <a:spLocks noChangeShapeType="1"/>
          </p:cNvSpPr>
          <p:nvPr/>
        </p:nvSpPr>
        <p:spPr bwMode="auto">
          <a:xfrm flipH="1">
            <a:off x="989013" y="4916488"/>
            <a:ext cx="76200" cy="73025"/>
          </a:xfrm>
          <a:prstGeom prst="line">
            <a:avLst/>
          </a:prstGeom>
          <a:noFill/>
          <a:ln w="8890">
            <a:solidFill>
              <a:srgbClr val="000099"/>
            </a:solidFill>
            <a:round/>
            <a:headEnd/>
            <a:tailEnd/>
          </a:ln>
        </p:spPr>
        <p:txBody>
          <a:bodyPr/>
          <a:lstStyle/>
          <a:p>
            <a:endParaRPr lang="zh-CN" altLang="en-US"/>
          </a:p>
        </p:txBody>
      </p:sp>
      <p:sp>
        <p:nvSpPr>
          <p:cNvPr id="17522" name="Line 116"/>
          <p:cNvSpPr>
            <a:spLocks noChangeShapeType="1"/>
          </p:cNvSpPr>
          <p:nvPr/>
        </p:nvSpPr>
        <p:spPr bwMode="auto">
          <a:xfrm flipH="1">
            <a:off x="979488" y="4926013"/>
            <a:ext cx="76200" cy="74612"/>
          </a:xfrm>
          <a:prstGeom prst="line">
            <a:avLst/>
          </a:prstGeom>
          <a:noFill/>
          <a:ln w="8890">
            <a:solidFill>
              <a:srgbClr val="000099"/>
            </a:solidFill>
            <a:round/>
            <a:headEnd/>
            <a:tailEnd/>
          </a:ln>
        </p:spPr>
        <p:txBody>
          <a:bodyPr/>
          <a:lstStyle/>
          <a:p>
            <a:endParaRPr lang="zh-CN" altLang="en-US"/>
          </a:p>
        </p:txBody>
      </p:sp>
      <p:sp>
        <p:nvSpPr>
          <p:cNvPr id="17523" name="Line 117"/>
          <p:cNvSpPr>
            <a:spLocks noChangeShapeType="1"/>
          </p:cNvSpPr>
          <p:nvPr/>
        </p:nvSpPr>
        <p:spPr bwMode="auto">
          <a:xfrm flipH="1">
            <a:off x="812800" y="4926013"/>
            <a:ext cx="73025" cy="74612"/>
          </a:xfrm>
          <a:prstGeom prst="line">
            <a:avLst/>
          </a:prstGeom>
          <a:noFill/>
          <a:ln w="8890">
            <a:solidFill>
              <a:srgbClr val="000099"/>
            </a:solidFill>
            <a:round/>
            <a:headEnd/>
            <a:tailEnd/>
          </a:ln>
        </p:spPr>
        <p:txBody>
          <a:bodyPr/>
          <a:lstStyle/>
          <a:p>
            <a:endParaRPr lang="zh-CN" altLang="en-US"/>
          </a:p>
        </p:txBody>
      </p:sp>
      <p:sp>
        <p:nvSpPr>
          <p:cNvPr id="17524" name="Line 118"/>
          <p:cNvSpPr>
            <a:spLocks noChangeShapeType="1"/>
          </p:cNvSpPr>
          <p:nvPr/>
        </p:nvSpPr>
        <p:spPr bwMode="auto">
          <a:xfrm flipH="1">
            <a:off x="896938" y="4926013"/>
            <a:ext cx="74612" cy="74612"/>
          </a:xfrm>
          <a:prstGeom prst="line">
            <a:avLst/>
          </a:prstGeom>
          <a:noFill/>
          <a:ln w="8890">
            <a:solidFill>
              <a:srgbClr val="000099"/>
            </a:solidFill>
            <a:round/>
            <a:headEnd/>
            <a:tailEnd/>
          </a:ln>
        </p:spPr>
        <p:txBody>
          <a:bodyPr/>
          <a:lstStyle/>
          <a:p>
            <a:endParaRPr lang="zh-CN" altLang="en-US"/>
          </a:p>
        </p:txBody>
      </p:sp>
      <p:sp>
        <p:nvSpPr>
          <p:cNvPr id="17525" name="Line 119"/>
          <p:cNvSpPr>
            <a:spLocks noChangeShapeType="1"/>
          </p:cNvSpPr>
          <p:nvPr/>
        </p:nvSpPr>
        <p:spPr bwMode="auto">
          <a:xfrm flipH="1">
            <a:off x="719138" y="4926013"/>
            <a:ext cx="74612" cy="74612"/>
          </a:xfrm>
          <a:prstGeom prst="line">
            <a:avLst/>
          </a:prstGeom>
          <a:noFill/>
          <a:ln w="8890">
            <a:solidFill>
              <a:srgbClr val="000099"/>
            </a:solidFill>
            <a:round/>
            <a:headEnd/>
            <a:tailEnd/>
          </a:ln>
        </p:spPr>
        <p:txBody>
          <a:bodyPr/>
          <a:lstStyle/>
          <a:p>
            <a:endParaRPr lang="zh-CN" altLang="en-US"/>
          </a:p>
        </p:txBody>
      </p:sp>
      <p:sp>
        <p:nvSpPr>
          <p:cNvPr id="17526" name="Line 120"/>
          <p:cNvSpPr>
            <a:spLocks noChangeShapeType="1"/>
          </p:cNvSpPr>
          <p:nvPr/>
        </p:nvSpPr>
        <p:spPr bwMode="auto">
          <a:xfrm flipH="1">
            <a:off x="3513138" y="4851400"/>
            <a:ext cx="149225" cy="149225"/>
          </a:xfrm>
          <a:prstGeom prst="line">
            <a:avLst/>
          </a:prstGeom>
          <a:noFill/>
          <a:ln w="8890">
            <a:solidFill>
              <a:srgbClr val="000099"/>
            </a:solidFill>
            <a:round/>
            <a:headEnd/>
            <a:tailEnd/>
          </a:ln>
        </p:spPr>
        <p:txBody>
          <a:bodyPr/>
          <a:lstStyle/>
          <a:p>
            <a:endParaRPr lang="zh-CN" altLang="en-US"/>
          </a:p>
        </p:txBody>
      </p:sp>
      <p:sp>
        <p:nvSpPr>
          <p:cNvPr id="17527" name="Line 121"/>
          <p:cNvSpPr>
            <a:spLocks noChangeShapeType="1"/>
          </p:cNvSpPr>
          <p:nvPr/>
        </p:nvSpPr>
        <p:spPr bwMode="auto">
          <a:xfrm flipH="1">
            <a:off x="3400425" y="4851400"/>
            <a:ext cx="147638" cy="149225"/>
          </a:xfrm>
          <a:prstGeom prst="line">
            <a:avLst/>
          </a:prstGeom>
          <a:noFill/>
          <a:ln w="8890">
            <a:solidFill>
              <a:srgbClr val="000099"/>
            </a:solidFill>
            <a:round/>
            <a:headEnd/>
            <a:tailEnd/>
          </a:ln>
        </p:spPr>
        <p:txBody>
          <a:bodyPr/>
          <a:lstStyle/>
          <a:p>
            <a:endParaRPr lang="zh-CN" altLang="en-US"/>
          </a:p>
        </p:txBody>
      </p:sp>
      <p:sp>
        <p:nvSpPr>
          <p:cNvPr id="17528" name="Text Box 122"/>
          <p:cNvSpPr txBox="1">
            <a:spLocks noChangeArrowheads="1"/>
          </p:cNvSpPr>
          <p:nvPr/>
        </p:nvSpPr>
        <p:spPr bwMode="auto">
          <a:xfrm>
            <a:off x="2770188" y="1641475"/>
            <a:ext cx="779462" cy="382588"/>
          </a:xfrm>
          <a:prstGeom prst="rect">
            <a:avLst/>
          </a:prstGeom>
          <a:noFill/>
          <a:ln w="19050">
            <a:noFill/>
            <a:miter lim="800000"/>
            <a:headEnd type="none" w="sm" len="sm"/>
            <a:tailEnd type="none" w="med" len="lg"/>
          </a:ln>
        </p:spPr>
        <p:txBody>
          <a:bodyPr lIns="90000" tIns="46800" rIns="90000" bIns="46800" anchor="ctr"/>
          <a:lstStyle/>
          <a:p>
            <a:pPr algn="ctr"/>
            <a:r>
              <a:rPr lang="en-US" altLang="zh-CN" sz="1600">
                <a:solidFill>
                  <a:srgbClr val="000000"/>
                </a:solidFill>
                <a:ea typeface="楷体_GB2312" pitchFamily="49" charset="-122"/>
              </a:rPr>
              <a:t>100</a:t>
            </a:r>
            <a:r>
              <a:rPr lang="en-US" altLang="zh-CN" sz="1600">
                <a:solidFill>
                  <a:srgbClr val="000000"/>
                </a:solidFill>
                <a:ea typeface="楷体_GB2312" pitchFamily="49" charset="-122"/>
                <a:sym typeface="Symbol" pitchFamily="18" charset="2"/>
              </a:rPr>
              <a:t></a:t>
            </a:r>
            <a:r>
              <a:rPr lang="en-US" altLang="zh-CN" sz="1600">
                <a:solidFill>
                  <a:srgbClr val="000000"/>
                </a:solidFill>
                <a:ea typeface="楷体_GB2312" pitchFamily="49" charset="-122"/>
              </a:rPr>
              <a:t>A</a:t>
            </a:r>
            <a:endParaRPr lang="en-US" altLang="zh-CN" sz="1600"/>
          </a:p>
        </p:txBody>
      </p:sp>
      <p:sp>
        <p:nvSpPr>
          <p:cNvPr id="17529" name="Line 123"/>
          <p:cNvSpPr>
            <a:spLocks noChangeShapeType="1"/>
          </p:cNvSpPr>
          <p:nvPr/>
        </p:nvSpPr>
        <p:spPr bwMode="auto">
          <a:xfrm>
            <a:off x="1249363" y="4910138"/>
            <a:ext cx="0" cy="103187"/>
          </a:xfrm>
          <a:prstGeom prst="line">
            <a:avLst/>
          </a:prstGeom>
          <a:noFill/>
          <a:ln w="19050">
            <a:solidFill>
              <a:srgbClr val="000000"/>
            </a:solidFill>
            <a:round/>
            <a:headEnd type="none" w="sm" len="sm"/>
            <a:tailEnd type="none" w="med" len="lg"/>
          </a:ln>
        </p:spPr>
        <p:txBody>
          <a:bodyPr lIns="90000" tIns="46800" rIns="90000" bIns="46800" anchor="ctr"/>
          <a:lstStyle/>
          <a:p>
            <a:endParaRPr lang="zh-CN" altLang="en-US"/>
          </a:p>
        </p:txBody>
      </p:sp>
      <p:sp>
        <p:nvSpPr>
          <p:cNvPr id="17530" name="Line 124"/>
          <p:cNvSpPr>
            <a:spLocks noChangeShapeType="1"/>
          </p:cNvSpPr>
          <p:nvPr/>
        </p:nvSpPr>
        <p:spPr bwMode="auto">
          <a:xfrm>
            <a:off x="2066925" y="4910138"/>
            <a:ext cx="0" cy="103187"/>
          </a:xfrm>
          <a:prstGeom prst="line">
            <a:avLst/>
          </a:prstGeom>
          <a:noFill/>
          <a:ln w="19050">
            <a:solidFill>
              <a:srgbClr val="000000"/>
            </a:solidFill>
            <a:round/>
            <a:headEnd type="none" w="sm" len="sm"/>
            <a:tailEnd type="none" w="med" len="lg"/>
          </a:ln>
        </p:spPr>
        <p:txBody>
          <a:bodyPr lIns="90000" tIns="46800" rIns="90000" bIns="46800" anchor="ctr"/>
          <a:lstStyle/>
          <a:p>
            <a:endParaRPr lang="zh-CN" altLang="en-US"/>
          </a:p>
        </p:txBody>
      </p:sp>
      <p:sp>
        <p:nvSpPr>
          <p:cNvPr id="17531" name="Text Box 125"/>
          <p:cNvSpPr txBox="1">
            <a:spLocks noChangeArrowheads="1"/>
          </p:cNvSpPr>
          <p:nvPr/>
        </p:nvSpPr>
        <p:spPr bwMode="auto">
          <a:xfrm>
            <a:off x="1054100" y="4932363"/>
            <a:ext cx="387350" cy="336550"/>
          </a:xfrm>
          <a:prstGeom prst="rect">
            <a:avLst/>
          </a:prstGeom>
          <a:noFill/>
          <a:ln w="19050">
            <a:noFill/>
            <a:miter lim="800000"/>
            <a:headEnd type="none" w="sm" len="sm"/>
            <a:tailEnd type="none" w="med" len="lg"/>
          </a:ln>
        </p:spPr>
        <p:txBody>
          <a:bodyPr lIns="90000" tIns="46800" rIns="90000" bIns="46800" anchor="ctr"/>
          <a:lstStyle/>
          <a:p>
            <a:pPr algn="ctr"/>
            <a:r>
              <a:rPr lang="en-US" altLang="zh-CN" sz="1600">
                <a:solidFill>
                  <a:srgbClr val="000000"/>
                </a:solidFill>
                <a:ea typeface="楷体_GB2312" pitchFamily="49" charset="-122"/>
              </a:rPr>
              <a:t>3</a:t>
            </a:r>
            <a:endParaRPr lang="en-US" altLang="zh-CN" sz="1600"/>
          </a:p>
        </p:txBody>
      </p:sp>
      <p:sp>
        <p:nvSpPr>
          <p:cNvPr id="17532" name="Line 126"/>
          <p:cNvSpPr>
            <a:spLocks noChangeShapeType="1"/>
          </p:cNvSpPr>
          <p:nvPr/>
        </p:nvSpPr>
        <p:spPr bwMode="auto">
          <a:xfrm>
            <a:off x="2835275" y="4900613"/>
            <a:ext cx="0" cy="104775"/>
          </a:xfrm>
          <a:prstGeom prst="line">
            <a:avLst/>
          </a:prstGeom>
          <a:noFill/>
          <a:ln w="19050">
            <a:solidFill>
              <a:srgbClr val="000000"/>
            </a:solidFill>
            <a:round/>
            <a:headEnd type="none" w="sm" len="sm"/>
            <a:tailEnd type="none" w="med" len="lg"/>
          </a:ln>
        </p:spPr>
        <p:txBody>
          <a:bodyPr lIns="90000" tIns="46800" rIns="90000" bIns="46800" anchor="ctr"/>
          <a:lstStyle/>
          <a:p>
            <a:endParaRPr lang="zh-CN" altLang="en-US"/>
          </a:p>
        </p:txBody>
      </p:sp>
      <p:sp>
        <p:nvSpPr>
          <p:cNvPr id="17533" name="Line 127"/>
          <p:cNvSpPr>
            <a:spLocks noChangeShapeType="1"/>
          </p:cNvSpPr>
          <p:nvPr/>
        </p:nvSpPr>
        <p:spPr bwMode="auto">
          <a:xfrm>
            <a:off x="3603625" y="4899025"/>
            <a:ext cx="0" cy="104775"/>
          </a:xfrm>
          <a:prstGeom prst="line">
            <a:avLst/>
          </a:prstGeom>
          <a:noFill/>
          <a:ln w="19050">
            <a:solidFill>
              <a:srgbClr val="000000"/>
            </a:solidFill>
            <a:round/>
            <a:headEnd type="none" w="sm" len="sm"/>
            <a:tailEnd type="none" w="med" len="lg"/>
          </a:ln>
        </p:spPr>
        <p:txBody>
          <a:bodyPr lIns="90000" tIns="46800" rIns="90000" bIns="46800" anchor="ctr"/>
          <a:lstStyle/>
          <a:p>
            <a:endParaRPr lang="zh-CN" altLang="en-US"/>
          </a:p>
        </p:txBody>
      </p:sp>
      <p:sp>
        <p:nvSpPr>
          <p:cNvPr id="17534" name="Text Box 128"/>
          <p:cNvSpPr txBox="1">
            <a:spLocks noChangeArrowheads="1"/>
          </p:cNvSpPr>
          <p:nvPr/>
        </p:nvSpPr>
        <p:spPr bwMode="auto">
          <a:xfrm>
            <a:off x="1874838" y="4932363"/>
            <a:ext cx="387350" cy="336550"/>
          </a:xfrm>
          <a:prstGeom prst="rect">
            <a:avLst/>
          </a:prstGeom>
          <a:noFill/>
          <a:ln w="19050">
            <a:noFill/>
            <a:miter lim="800000"/>
            <a:headEnd type="none" w="sm" len="sm"/>
            <a:tailEnd type="none" w="med" len="lg"/>
          </a:ln>
        </p:spPr>
        <p:txBody>
          <a:bodyPr lIns="90000" tIns="46800" rIns="90000" bIns="46800" anchor="ctr"/>
          <a:lstStyle/>
          <a:p>
            <a:pPr algn="ctr"/>
            <a:r>
              <a:rPr lang="en-US" altLang="zh-CN" sz="1600">
                <a:solidFill>
                  <a:srgbClr val="000000"/>
                </a:solidFill>
                <a:ea typeface="楷体_GB2312" pitchFamily="49" charset="-122"/>
              </a:rPr>
              <a:t>6</a:t>
            </a:r>
            <a:endParaRPr lang="en-US" altLang="zh-CN" sz="1600"/>
          </a:p>
        </p:txBody>
      </p:sp>
      <p:sp>
        <p:nvSpPr>
          <p:cNvPr id="17535" name="Text Box 129"/>
          <p:cNvSpPr txBox="1">
            <a:spLocks noChangeArrowheads="1"/>
          </p:cNvSpPr>
          <p:nvPr/>
        </p:nvSpPr>
        <p:spPr bwMode="auto">
          <a:xfrm>
            <a:off x="2652713" y="4946650"/>
            <a:ext cx="388937" cy="336550"/>
          </a:xfrm>
          <a:prstGeom prst="rect">
            <a:avLst/>
          </a:prstGeom>
          <a:noFill/>
          <a:ln w="19050">
            <a:noFill/>
            <a:miter lim="800000"/>
            <a:headEnd type="none" w="sm" len="sm"/>
            <a:tailEnd type="none" w="med" len="lg"/>
          </a:ln>
        </p:spPr>
        <p:txBody>
          <a:bodyPr lIns="90000" tIns="46800" rIns="90000" bIns="46800" anchor="ctr"/>
          <a:lstStyle/>
          <a:p>
            <a:pPr algn="ctr"/>
            <a:r>
              <a:rPr lang="en-US" altLang="zh-CN" sz="1600">
                <a:solidFill>
                  <a:srgbClr val="000000"/>
                </a:solidFill>
                <a:ea typeface="楷体_GB2312" pitchFamily="49" charset="-122"/>
              </a:rPr>
              <a:t>9</a:t>
            </a:r>
            <a:endParaRPr lang="en-US" altLang="zh-CN" sz="1600"/>
          </a:p>
        </p:txBody>
      </p:sp>
      <p:sp>
        <p:nvSpPr>
          <p:cNvPr id="17536" name="Text Box 130"/>
          <p:cNvSpPr txBox="1">
            <a:spLocks noChangeArrowheads="1"/>
          </p:cNvSpPr>
          <p:nvPr/>
        </p:nvSpPr>
        <p:spPr bwMode="auto">
          <a:xfrm>
            <a:off x="3417888" y="4946650"/>
            <a:ext cx="390525" cy="334963"/>
          </a:xfrm>
          <a:prstGeom prst="rect">
            <a:avLst/>
          </a:prstGeom>
          <a:noFill/>
          <a:ln w="19050">
            <a:noFill/>
            <a:miter lim="800000"/>
            <a:headEnd type="none" w="sm" len="sm"/>
            <a:tailEnd type="none" w="med" len="lg"/>
          </a:ln>
        </p:spPr>
        <p:txBody>
          <a:bodyPr lIns="90000" tIns="46800" rIns="90000" bIns="46800" anchor="ctr"/>
          <a:lstStyle/>
          <a:p>
            <a:pPr algn="ctr"/>
            <a:r>
              <a:rPr lang="en-US" altLang="zh-CN" sz="1600">
                <a:solidFill>
                  <a:srgbClr val="000000"/>
                </a:solidFill>
                <a:ea typeface="楷体_GB2312" pitchFamily="49" charset="-122"/>
              </a:rPr>
              <a:t>12</a:t>
            </a:r>
            <a:endParaRPr lang="en-US" altLang="zh-CN" sz="1600"/>
          </a:p>
        </p:txBody>
      </p:sp>
      <p:grpSp>
        <p:nvGrpSpPr>
          <p:cNvPr id="2" name="Group 131"/>
          <p:cNvGrpSpPr>
            <a:grpSpLocks/>
          </p:cNvGrpSpPr>
          <p:nvPr/>
        </p:nvGrpSpPr>
        <p:grpSpPr bwMode="auto">
          <a:xfrm>
            <a:off x="1455738" y="2587625"/>
            <a:ext cx="1509712" cy="1914525"/>
            <a:chOff x="917" y="1630"/>
            <a:chExt cx="951" cy="1206"/>
          </a:xfrm>
        </p:grpSpPr>
        <p:sp>
          <p:nvSpPr>
            <p:cNvPr id="17566" name="Rectangle 132"/>
            <p:cNvSpPr>
              <a:spLocks noChangeArrowheads="1"/>
            </p:cNvSpPr>
            <p:nvPr/>
          </p:nvSpPr>
          <p:spPr bwMode="auto">
            <a:xfrm>
              <a:off x="1199" y="2035"/>
              <a:ext cx="326" cy="333"/>
            </a:xfrm>
            <a:prstGeom prst="rect">
              <a:avLst/>
            </a:prstGeom>
            <a:noFill/>
            <a:ln w="19050">
              <a:noFill/>
              <a:miter lim="800000"/>
              <a:headEnd/>
              <a:tailEnd/>
            </a:ln>
          </p:spPr>
          <p:txBody>
            <a:bodyPr lIns="90000" tIns="46800" rIns="90000" bIns="46800" anchor="ctr"/>
            <a:lstStyle/>
            <a:p>
              <a:pPr algn="ctr"/>
              <a:r>
                <a:rPr lang="zh-CN" altLang="en-US" sz="2000">
                  <a:solidFill>
                    <a:srgbClr val="A50021"/>
                  </a:solidFill>
                  <a:latin typeface="宋体" pitchFamily="2" charset="-122"/>
                </a:rPr>
                <a:t>大</a:t>
              </a:r>
              <a:endParaRPr lang="zh-CN" altLang="en-US" sz="2000">
                <a:solidFill>
                  <a:srgbClr val="A50021"/>
                </a:solidFill>
              </a:endParaRPr>
            </a:p>
          </p:txBody>
        </p:sp>
        <p:sp>
          <p:nvSpPr>
            <p:cNvPr id="17567" name="Rectangle 133"/>
            <p:cNvSpPr>
              <a:spLocks noChangeArrowheads="1"/>
            </p:cNvSpPr>
            <p:nvPr/>
          </p:nvSpPr>
          <p:spPr bwMode="auto">
            <a:xfrm>
              <a:off x="917" y="1630"/>
              <a:ext cx="326" cy="332"/>
            </a:xfrm>
            <a:prstGeom prst="rect">
              <a:avLst/>
            </a:prstGeom>
            <a:noFill/>
            <a:ln w="19050">
              <a:noFill/>
              <a:miter lim="800000"/>
              <a:headEnd/>
              <a:tailEnd/>
            </a:ln>
          </p:spPr>
          <p:txBody>
            <a:bodyPr lIns="90000" tIns="46800" rIns="90000" bIns="46800" anchor="ctr"/>
            <a:lstStyle/>
            <a:p>
              <a:pPr algn="ctr"/>
              <a:r>
                <a:rPr lang="zh-CN" altLang="en-US" sz="2000">
                  <a:solidFill>
                    <a:srgbClr val="A50021"/>
                  </a:solidFill>
                  <a:latin typeface="宋体" pitchFamily="2" charset="-122"/>
                </a:rPr>
                <a:t>放</a:t>
              </a:r>
              <a:endParaRPr lang="zh-CN" altLang="en-US" sz="2000">
                <a:solidFill>
                  <a:srgbClr val="A50021"/>
                </a:solidFill>
              </a:endParaRPr>
            </a:p>
          </p:txBody>
        </p:sp>
        <p:sp>
          <p:nvSpPr>
            <p:cNvPr id="17568" name="Rectangle 134"/>
            <p:cNvSpPr>
              <a:spLocks noChangeArrowheads="1"/>
            </p:cNvSpPr>
            <p:nvPr/>
          </p:nvSpPr>
          <p:spPr bwMode="auto">
            <a:xfrm>
              <a:off x="1542" y="2383"/>
              <a:ext cx="326" cy="453"/>
            </a:xfrm>
            <a:prstGeom prst="rect">
              <a:avLst/>
            </a:prstGeom>
            <a:noFill/>
            <a:ln w="19050">
              <a:noFill/>
              <a:miter lim="800000"/>
              <a:headEnd/>
              <a:tailEnd/>
            </a:ln>
          </p:spPr>
          <p:txBody>
            <a:bodyPr lIns="90000" tIns="46800" rIns="90000" bIns="46800" anchor="ctr"/>
            <a:lstStyle/>
            <a:p>
              <a:pPr algn="ctr"/>
              <a:r>
                <a:rPr lang="zh-CN" altLang="en-US" sz="2000">
                  <a:solidFill>
                    <a:srgbClr val="A50021"/>
                  </a:solidFill>
                  <a:latin typeface="宋体" pitchFamily="2" charset="-122"/>
                </a:rPr>
                <a:t>区</a:t>
              </a:r>
              <a:endParaRPr lang="zh-CN" altLang="en-US" sz="2000">
                <a:solidFill>
                  <a:srgbClr val="A50021"/>
                </a:solidFill>
              </a:endParaRPr>
            </a:p>
          </p:txBody>
        </p:sp>
      </p:grpSp>
      <p:sp>
        <p:nvSpPr>
          <p:cNvPr id="17538" name="Text Box 135"/>
          <p:cNvSpPr txBox="1">
            <a:spLocks noChangeArrowheads="1"/>
          </p:cNvSpPr>
          <p:nvPr/>
        </p:nvSpPr>
        <p:spPr bwMode="auto">
          <a:xfrm>
            <a:off x="2903538" y="2244725"/>
            <a:ext cx="779462" cy="382588"/>
          </a:xfrm>
          <a:prstGeom prst="rect">
            <a:avLst/>
          </a:prstGeom>
          <a:noFill/>
          <a:ln w="19050">
            <a:noFill/>
            <a:miter lim="800000"/>
            <a:headEnd type="none" w="sm" len="sm"/>
            <a:tailEnd type="none" w="med" len="lg"/>
          </a:ln>
        </p:spPr>
        <p:txBody>
          <a:bodyPr lIns="90000" tIns="46800" rIns="90000" bIns="46800" anchor="ctr"/>
          <a:lstStyle/>
          <a:p>
            <a:pPr algn="ctr"/>
            <a:r>
              <a:rPr lang="en-US" altLang="zh-CN" sz="1600">
                <a:solidFill>
                  <a:srgbClr val="000000"/>
                </a:solidFill>
                <a:ea typeface="楷体_GB2312" pitchFamily="49" charset="-122"/>
              </a:rPr>
              <a:t>80</a:t>
            </a:r>
            <a:r>
              <a:rPr lang="en-US" altLang="zh-CN" sz="1600">
                <a:solidFill>
                  <a:srgbClr val="000000"/>
                </a:solidFill>
                <a:ea typeface="楷体_GB2312" pitchFamily="49" charset="-122"/>
                <a:sym typeface="Symbol" pitchFamily="18" charset="2"/>
              </a:rPr>
              <a:t></a:t>
            </a:r>
            <a:r>
              <a:rPr lang="en-US" altLang="zh-CN" sz="1600">
                <a:solidFill>
                  <a:srgbClr val="000000"/>
                </a:solidFill>
                <a:ea typeface="楷体_GB2312" pitchFamily="49" charset="-122"/>
              </a:rPr>
              <a:t>A</a:t>
            </a:r>
            <a:endParaRPr lang="en-US" altLang="zh-CN" sz="1600"/>
          </a:p>
        </p:txBody>
      </p:sp>
      <p:sp>
        <p:nvSpPr>
          <p:cNvPr id="17539" name="Text Box 136"/>
          <p:cNvSpPr txBox="1">
            <a:spLocks noChangeArrowheads="1"/>
          </p:cNvSpPr>
          <p:nvPr/>
        </p:nvSpPr>
        <p:spPr bwMode="auto">
          <a:xfrm>
            <a:off x="3267075" y="3979863"/>
            <a:ext cx="779463" cy="382587"/>
          </a:xfrm>
          <a:prstGeom prst="rect">
            <a:avLst/>
          </a:prstGeom>
          <a:noFill/>
          <a:ln w="19050">
            <a:noFill/>
            <a:miter lim="800000"/>
            <a:headEnd type="none" w="sm" len="sm"/>
            <a:tailEnd type="none" w="med" len="lg"/>
          </a:ln>
        </p:spPr>
        <p:txBody>
          <a:bodyPr lIns="90000" tIns="46800" rIns="90000" bIns="46800" anchor="ctr"/>
          <a:lstStyle/>
          <a:p>
            <a:pPr algn="ctr"/>
            <a:r>
              <a:rPr lang="en-US" altLang="zh-CN" sz="1600">
                <a:solidFill>
                  <a:srgbClr val="000000"/>
                </a:solidFill>
                <a:ea typeface="楷体_GB2312" pitchFamily="49" charset="-122"/>
              </a:rPr>
              <a:t>20</a:t>
            </a:r>
            <a:r>
              <a:rPr lang="en-US" altLang="zh-CN" sz="1600">
                <a:solidFill>
                  <a:srgbClr val="000000"/>
                </a:solidFill>
                <a:ea typeface="楷体_GB2312" pitchFamily="49" charset="-122"/>
                <a:sym typeface="Symbol" pitchFamily="18" charset="2"/>
              </a:rPr>
              <a:t></a:t>
            </a:r>
            <a:r>
              <a:rPr lang="en-US" altLang="zh-CN" sz="1600">
                <a:solidFill>
                  <a:srgbClr val="000000"/>
                </a:solidFill>
                <a:ea typeface="楷体_GB2312" pitchFamily="49" charset="-122"/>
              </a:rPr>
              <a:t>A</a:t>
            </a:r>
            <a:endParaRPr lang="en-US" altLang="zh-CN" sz="1600"/>
          </a:p>
        </p:txBody>
      </p:sp>
      <p:sp>
        <p:nvSpPr>
          <p:cNvPr id="17540" name="Text Box 137"/>
          <p:cNvSpPr txBox="1">
            <a:spLocks noChangeArrowheads="1"/>
          </p:cNvSpPr>
          <p:nvPr/>
        </p:nvSpPr>
        <p:spPr bwMode="auto">
          <a:xfrm>
            <a:off x="3019425" y="2874963"/>
            <a:ext cx="777875" cy="382587"/>
          </a:xfrm>
          <a:prstGeom prst="rect">
            <a:avLst/>
          </a:prstGeom>
          <a:noFill/>
          <a:ln w="19050">
            <a:noFill/>
            <a:miter lim="800000"/>
            <a:headEnd type="none" w="sm" len="sm"/>
            <a:tailEnd type="none" w="med" len="lg"/>
          </a:ln>
        </p:spPr>
        <p:txBody>
          <a:bodyPr lIns="90000" tIns="46800" rIns="90000" bIns="46800" anchor="ctr"/>
          <a:lstStyle/>
          <a:p>
            <a:pPr algn="ctr"/>
            <a:r>
              <a:rPr lang="en-US" altLang="zh-CN" sz="1600">
                <a:solidFill>
                  <a:srgbClr val="000000"/>
                </a:solidFill>
                <a:ea typeface="楷体_GB2312" pitchFamily="49" charset="-122"/>
              </a:rPr>
              <a:t>60</a:t>
            </a:r>
            <a:r>
              <a:rPr lang="en-US" altLang="zh-CN" sz="1600">
                <a:solidFill>
                  <a:srgbClr val="000000"/>
                </a:solidFill>
                <a:ea typeface="楷体_GB2312" pitchFamily="49" charset="-122"/>
                <a:sym typeface="Symbol" pitchFamily="18" charset="2"/>
              </a:rPr>
              <a:t></a:t>
            </a:r>
            <a:r>
              <a:rPr lang="en-US" altLang="zh-CN" sz="1600">
                <a:solidFill>
                  <a:srgbClr val="000000"/>
                </a:solidFill>
                <a:ea typeface="楷体_GB2312" pitchFamily="49" charset="-122"/>
              </a:rPr>
              <a:t>A</a:t>
            </a:r>
            <a:endParaRPr lang="en-US" altLang="zh-CN" sz="1600"/>
          </a:p>
        </p:txBody>
      </p:sp>
      <p:sp>
        <p:nvSpPr>
          <p:cNvPr id="17541" name="Text Box 138"/>
          <p:cNvSpPr txBox="1">
            <a:spLocks noChangeArrowheads="1"/>
          </p:cNvSpPr>
          <p:nvPr/>
        </p:nvSpPr>
        <p:spPr bwMode="auto">
          <a:xfrm>
            <a:off x="3203575" y="3440113"/>
            <a:ext cx="779463" cy="381000"/>
          </a:xfrm>
          <a:prstGeom prst="rect">
            <a:avLst/>
          </a:prstGeom>
          <a:noFill/>
          <a:ln w="19050">
            <a:noFill/>
            <a:miter lim="800000"/>
            <a:headEnd type="none" w="sm" len="sm"/>
            <a:tailEnd type="none" w="med" len="lg"/>
          </a:ln>
        </p:spPr>
        <p:txBody>
          <a:bodyPr lIns="90000" tIns="46800" rIns="90000" bIns="46800" anchor="ctr"/>
          <a:lstStyle/>
          <a:p>
            <a:pPr algn="ctr"/>
            <a:r>
              <a:rPr lang="en-US" altLang="zh-CN" sz="1600">
                <a:solidFill>
                  <a:srgbClr val="000000"/>
                </a:solidFill>
                <a:ea typeface="楷体_GB2312" pitchFamily="49" charset="-122"/>
              </a:rPr>
              <a:t>40</a:t>
            </a:r>
            <a:r>
              <a:rPr lang="en-US" altLang="zh-CN" sz="1600">
                <a:solidFill>
                  <a:srgbClr val="000000"/>
                </a:solidFill>
                <a:ea typeface="楷体_GB2312" pitchFamily="49" charset="-122"/>
                <a:sym typeface="Symbol" pitchFamily="18" charset="2"/>
              </a:rPr>
              <a:t></a:t>
            </a:r>
            <a:r>
              <a:rPr lang="en-US" altLang="zh-CN" sz="1600">
                <a:solidFill>
                  <a:srgbClr val="000000"/>
                </a:solidFill>
                <a:ea typeface="楷体_GB2312" pitchFamily="49" charset="-122"/>
              </a:rPr>
              <a:t>A</a:t>
            </a:r>
            <a:endParaRPr lang="en-US" altLang="zh-CN" sz="1600"/>
          </a:p>
        </p:txBody>
      </p:sp>
      <p:sp>
        <p:nvSpPr>
          <p:cNvPr id="17542" name="Freeform 139"/>
          <p:cNvSpPr>
            <a:spLocks/>
          </p:cNvSpPr>
          <p:nvPr/>
        </p:nvSpPr>
        <p:spPr bwMode="auto">
          <a:xfrm>
            <a:off x="647700" y="1885950"/>
            <a:ext cx="509588" cy="3108325"/>
          </a:xfrm>
          <a:custGeom>
            <a:avLst/>
            <a:gdLst>
              <a:gd name="T0" fmla="*/ 2147483647 w 690"/>
              <a:gd name="T1" fmla="*/ 0 h 3372"/>
              <a:gd name="T2" fmla="*/ 2147483647 w 690"/>
              <a:gd name="T3" fmla="*/ 2147483647 h 3372"/>
              <a:gd name="T4" fmla="*/ 2147483647 w 690"/>
              <a:gd name="T5" fmla="*/ 2147483647 h 3372"/>
              <a:gd name="T6" fmla="*/ 2147483647 w 690"/>
              <a:gd name="T7" fmla="*/ 2147483647 h 3372"/>
              <a:gd name="T8" fmla="*/ 2147483647 w 690"/>
              <a:gd name="T9" fmla="*/ 2147483647 h 3372"/>
              <a:gd name="T10" fmla="*/ 0 w 690"/>
              <a:gd name="T11" fmla="*/ 2147483647 h 3372"/>
              <a:gd name="T12" fmla="*/ 0 60000 65536"/>
              <a:gd name="T13" fmla="*/ 0 60000 65536"/>
              <a:gd name="T14" fmla="*/ 0 60000 65536"/>
              <a:gd name="T15" fmla="*/ 0 60000 65536"/>
              <a:gd name="T16" fmla="*/ 0 60000 65536"/>
              <a:gd name="T17" fmla="*/ 0 60000 65536"/>
              <a:gd name="T18" fmla="*/ 0 w 690"/>
              <a:gd name="T19" fmla="*/ 0 h 3372"/>
              <a:gd name="T20" fmla="*/ 690 w 690"/>
              <a:gd name="T21" fmla="*/ 3372 h 3372"/>
            </a:gdLst>
            <a:ahLst/>
            <a:cxnLst>
              <a:cxn ang="T12">
                <a:pos x="T0" y="T1"/>
              </a:cxn>
              <a:cxn ang="T13">
                <a:pos x="T2" y="T3"/>
              </a:cxn>
              <a:cxn ang="T14">
                <a:pos x="T4" y="T5"/>
              </a:cxn>
              <a:cxn ang="T15">
                <a:pos x="T6" y="T7"/>
              </a:cxn>
              <a:cxn ang="T16">
                <a:pos x="T8" y="T9"/>
              </a:cxn>
              <a:cxn ang="T17">
                <a:pos x="T10" y="T11"/>
              </a:cxn>
            </a:cxnLst>
            <a:rect l="T18" t="T19" r="T20" b="T21"/>
            <a:pathLst>
              <a:path w="690" h="3372">
                <a:moveTo>
                  <a:pt x="681" y="0"/>
                </a:moveTo>
                <a:cubicBezTo>
                  <a:pt x="685" y="60"/>
                  <a:pt x="690" y="120"/>
                  <a:pt x="660" y="336"/>
                </a:cubicBezTo>
                <a:cubicBezTo>
                  <a:pt x="630" y="552"/>
                  <a:pt x="558" y="1018"/>
                  <a:pt x="504" y="1296"/>
                </a:cubicBezTo>
                <a:cubicBezTo>
                  <a:pt x="450" y="1574"/>
                  <a:pt x="392" y="1778"/>
                  <a:pt x="336" y="2004"/>
                </a:cubicBezTo>
                <a:cubicBezTo>
                  <a:pt x="280" y="2230"/>
                  <a:pt x="224" y="2424"/>
                  <a:pt x="168" y="2652"/>
                </a:cubicBezTo>
                <a:cubicBezTo>
                  <a:pt x="112" y="2880"/>
                  <a:pt x="56" y="3126"/>
                  <a:pt x="0" y="3372"/>
                </a:cubicBezTo>
              </a:path>
            </a:pathLst>
          </a:custGeom>
          <a:noFill/>
          <a:ln w="9525">
            <a:solidFill>
              <a:srgbClr val="000000"/>
            </a:solidFill>
            <a:prstDash val="dash"/>
            <a:round/>
            <a:headEnd/>
            <a:tailEnd/>
          </a:ln>
        </p:spPr>
        <p:txBody>
          <a:bodyPr/>
          <a:lstStyle/>
          <a:p>
            <a:endParaRPr lang="zh-CN" altLang="en-US"/>
          </a:p>
        </p:txBody>
      </p:sp>
      <p:sp>
        <p:nvSpPr>
          <p:cNvPr id="17543" name="Line 140"/>
          <p:cNvSpPr>
            <a:spLocks noChangeShapeType="1"/>
          </p:cNvSpPr>
          <p:nvPr/>
        </p:nvSpPr>
        <p:spPr bwMode="auto">
          <a:xfrm flipH="1">
            <a:off x="609600" y="2130425"/>
            <a:ext cx="530225" cy="717550"/>
          </a:xfrm>
          <a:prstGeom prst="line">
            <a:avLst/>
          </a:prstGeom>
          <a:noFill/>
          <a:ln w="9525">
            <a:solidFill>
              <a:srgbClr val="000000"/>
            </a:solidFill>
            <a:round/>
            <a:headEnd/>
            <a:tailEnd/>
          </a:ln>
        </p:spPr>
        <p:txBody>
          <a:bodyPr/>
          <a:lstStyle/>
          <a:p>
            <a:endParaRPr lang="zh-CN" altLang="en-US"/>
          </a:p>
        </p:txBody>
      </p:sp>
      <p:sp>
        <p:nvSpPr>
          <p:cNvPr id="17544" name="Line 141"/>
          <p:cNvSpPr>
            <a:spLocks noChangeShapeType="1"/>
          </p:cNvSpPr>
          <p:nvPr/>
        </p:nvSpPr>
        <p:spPr bwMode="auto">
          <a:xfrm flipH="1">
            <a:off x="627063" y="2328863"/>
            <a:ext cx="488950" cy="719137"/>
          </a:xfrm>
          <a:prstGeom prst="line">
            <a:avLst/>
          </a:prstGeom>
          <a:noFill/>
          <a:ln w="9525">
            <a:solidFill>
              <a:srgbClr val="000000"/>
            </a:solidFill>
            <a:round/>
            <a:headEnd/>
            <a:tailEnd/>
          </a:ln>
        </p:spPr>
        <p:txBody>
          <a:bodyPr/>
          <a:lstStyle/>
          <a:p>
            <a:endParaRPr lang="zh-CN" altLang="en-US"/>
          </a:p>
        </p:txBody>
      </p:sp>
      <p:sp>
        <p:nvSpPr>
          <p:cNvPr id="17545" name="Line 142"/>
          <p:cNvSpPr>
            <a:spLocks noChangeShapeType="1"/>
          </p:cNvSpPr>
          <p:nvPr/>
        </p:nvSpPr>
        <p:spPr bwMode="auto">
          <a:xfrm flipH="1">
            <a:off x="609600" y="2573338"/>
            <a:ext cx="488950" cy="717550"/>
          </a:xfrm>
          <a:prstGeom prst="line">
            <a:avLst/>
          </a:prstGeom>
          <a:noFill/>
          <a:ln w="9525">
            <a:solidFill>
              <a:srgbClr val="000000"/>
            </a:solidFill>
            <a:round/>
            <a:headEnd/>
            <a:tailEnd/>
          </a:ln>
        </p:spPr>
        <p:txBody>
          <a:bodyPr/>
          <a:lstStyle/>
          <a:p>
            <a:endParaRPr lang="zh-CN" altLang="en-US"/>
          </a:p>
        </p:txBody>
      </p:sp>
      <p:sp>
        <p:nvSpPr>
          <p:cNvPr id="17546" name="Line 143"/>
          <p:cNvSpPr>
            <a:spLocks noChangeAspect="1" noChangeShapeType="1"/>
          </p:cNvSpPr>
          <p:nvPr/>
        </p:nvSpPr>
        <p:spPr bwMode="auto">
          <a:xfrm flipH="1">
            <a:off x="627063" y="2863850"/>
            <a:ext cx="419100" cy="615950"/>
          </a:xfrm>
          <a:prstGeom prst="line">
            <a:avLst/>
          </a:prstGeom>
          <a:noFill/>
          <a:ln w="9525">
            <a:solidFill>
              <a:srgbClr val="000000"/>
            </a:solidFill>
            <a:round/>
            <a:headEnd/>
            <a:tailEnd/>
          </a:ln>
        </p:spPr>
        <p:txBody>
          <a:bodyPr/>
          <a:lstStyle/>
          <a:p>
            <a:endParaRPr lang="zh-CN" altLang="en-US"/>
          </a:p>
        </p:txBody>
      </p:sp>
      <p:sp>
        <p:nvSpPr>
          <p:cNvPr id="17547" name="Line 144"/>
          <p:cNvSpPr>
            <a:spLocks noChangeAspect="1" noChangeShapeType="1"/>
          </p:cNvSpPr>
          <p:nvPr/>
        </p:nvSpPr>
        <p:spPr bwMode="auto">
          <a:xfrm flipH="1">
            <a:off x="636588" y="3086100"/>
            <a:ext cx="384175" cy="565150"/>
          </a:xfrm>
          <a:prstGeom prst="line">
            <a:avLst/>
          </a:prstGeom>
          <a:noFill/>
          <a:ln w="9525">
            <a:solidFill>
              <a:srgbClr val="000000"/>
            </a:solidFill>
            <a:round/>
            <a:headEnd/>
            <a:tailEnd/>
          </a:ln>
        </p:spPr>
        <p:txBody>
          <a:bodyPr/>
          <a:lstStyle/>
          <a:p>
            <a:endParaRPr lang="zh-CN" altLang="en-US"/>
          </a:p>
        </p:txBody>
      </p:sp>
      <p:sp>
        <p:nvSpPr>
          <p:cNvPr id="17548" name="Line 145"/>
          <p:cNvSpPr>
            <a:spLocks noChangeAspect="1" noChangeShapeType="1"/>
          </p:cNvSpPr>
          <p:nvPr/>
        </p:nvSpPr>
        <p:spPr bwMode="auto">
          <a:xfrm flipH="1">
            <a:off x="636588" y="3341688"/>
            <a:ext cx="347662" cy="511175"/>
          </a:xfrm>
          <a:prstGeom prst="line">
            <a:avLst/>
          </a:prstGeom>
          <a:noFill/>
          <a:ln w="9525">
            <a:solidFill>
              <a:srgbClr val="000000"/>
            </a:solidFill>
            <a:round/>
            <a:headEnd/>
            <a:tailEnd/>
          </a:ln>
        </p:spPr>
        <p:txBody>
          <a:bodyPr/>
          <a:lstStyle/>
          <a:p>
            <a:endParaRPr lang="zh-CN" altLang="en-US"/>
          </a:p>
        </p:txBody>
      </p:sp>
      <p:sp>
        <p:nvSpPr>
          <p:cNvPr id="17549" name="Line 146"/>
          <p:cNvSpPr>
            <a:spLocks noChangeAspect="1" noChangeShapeType="1"/>
          </p:cNvSpPr>
          <p:nvPr/>
        </p:nvSpPr>
        <p:spPr bwMode="auto">
          <a:xfrm flipH="1">
            <a:off x="636588" y="3654425"/>
            <a:ext cx="274637" cy="406400"/>
          </a:xfrm>
          <a:prstGeom prst="line">
            <a:avLst/>
          </a:prstGeom>
          <a:noFill/>
          <a:ln w="9525">
            <a:solidFill>
              <a:srgbClr val="000000"/>
            </a:solidFill>
            <a:round/>
            <a:headEnd/>
            <a:tailEnd/>
          </a:ln>
        </p:spPr>
        <p:txBody>
          <a:bodyPr/>
          <a:lstStyle/>
          <a:p>
            <a:endParaRPr lang="zh-CN" altLang="en-US"/>
          </a:p>
        </p:txBody>
      </p:sp>
      <p:sp>
        <p:nvSpPr>
          <p:cNvPr id="17550" name="Line 147"/>
          <p:cNvSpPr>
            <a:spLocks noChangeAspect="1" noChangeShapeType="1"/>
          </p:cNvSpPr>
          <p:nvPr/>
        </p:nvSpPr>
        <p:spPr bwMode="auto">
          <a:xfrm flipH="1">
            <a:off x="644525" y="3930650"/>
            <a:ext cx="206375" cy="301625"/>
          </a:xfrm>
          <a:prstGeom prst="line">
            <a:avLst/>
          </a:prstGeom>
          <a:noFill/>
          <a:ln w="9525">
            <a:solidFill>
              <a:srgbClr val="000000"/>
            </a:solidFill>
            <a:round/>
            <a:headEnd/>
            <a:tailEnd/>
          </a:ln>
        </p:spPr>
        <p:txBody>
          <a:bodyPr/>
          <a:lstStyle/>
          <a:p>
            <a:endParaRPr lang="zh-CN" altLang="en-US"/>
          </a:p>
        </p:txBody>
      </p:sp>
      <p:sp>
        <p:nvSpPr>
          <p:cNvPr id="17551" name="Line 148"/>
          <p:cNvSpPr>
            <a:spLocks noChangeAspect="1" noChangeShapeType="1"/>
          </p:cNvSpPr>
          <p:nvPr/>
        </p:nvSpPr>
        <p:spPr bwMode="auto">
          <a:xfrm flipH="1">
            <a:off x="644525" y="4195763"/>
            <a:ext cx="134938" cy="196850"/>
          </a:xfrm>
          <a:prstGeom prst="line">
            <a:avLst/>
          </a:prstGeom>
          <a:noFill/>
          <a:ln w="9525">
            <a:solidFill>
              <a:srgbClr val="000000"/>
            </a:solidFill>
            <a:round/>
            <a:headEnd/>
            <a:tailEnd/>
          </a:ln>
        </p:spPr>
        <p:txBody>
          <a:bodyPr/>
          <a:lstStyle/>
          <a:p>
            <a:endParaRPr lang="zh-CN" altLang="en-US"/>
          </a:p>
        </p:txBody>
      </p:sp>
      <p:sp>
        <p:nvSpPr>
          <p:cNvPr id="351381" name="Line 149"/>
          <p:cNvSpPr>
            <a:spLocks noChangeShapeType="1"/>
          </p:cNvSpPr>
          <p:nvPr/>
        </p:nvSpPr>
        <p:spPr bwMode="auto">
          <a:xfrm flipH="1">
            <a:off x="682625" y="1563688"/>
            <a:ext cx="1173163" cy="1411287"/>
          </a:xfrm>
          <a:prstGeom prst="line">
            <a:avLst/>
          </a:prstGeom>
          <a:noFill/>
          <a:ln w="28575">
            <a:solidFill>
              <a:srgbClr val="0000FF"/>
            </a:solidFill>
            <a:round/>
            <a:headEnd/>
            <a:tailEnd type="triangle" w="med" len="med"/>
          </a:ln>
        </p:spPr>
        <p:txBody>
          <a:bodyPr/>
          <a:lstStyle/>
          <a:p>
            <a:endParaRPr lang="zh-CN" altLang="en-US"/>
          </a:p>
        </p:txBody>
      </p:sp>
      <p:sp>
        <p:nvSpPr>
          <p:cNvPr id="351382" name="Text Box 150"/>
          <p:cNvSpPr txBox="1">
            <a:spLocks noChangeArrowheads="1"/>
          </p:cNvSpPr>
          <p:nvPr/>
        </p:nvSpPr>
        <p:spPr bwMode="auto">
          <a:xfrm>
            <a:off x="3302000" y="2476500"/>
            <a:ext cx="1968500" cy="433388"/>
          </a:xfrm>
          <a:prstGeom prst="rect">
            <a:avLst/>
          </a:prstGeom>
          <a:noFill/>
          <a:ln>
            <a:noFill/>
          </a:ln>
          <a:effectLst/>
          <a:extLst/>
        </p:spPr>
        <p:txBody>
          <a:bodyPr lIns="90000" tIns="46800" rIns="90000" bIns="46800" anchor="ctr">
            <a:spAutoFit/>
          </a:bodyPr>
          <a:lstStyle/>
          <a:p>
            <a:pPr algn="ctr">
              <a:spcBef>
                <a:spcPct val="50000"/>
              </a:spcBef>
              <a:defRPr/>
            </a:pPr>
            <a:r>
              <a:rPr lang="zh-CN" altLang="en-US" sz="2200" dirty="0">
                <a:solidFill>
                  <a:srgbClr val="C00000"/>
                </a:solidFill>
                <a:effectLst>
                  <a:outerShdw blurRad="38100" dist="38100" dir="2700000" algn="tl">
                    <a:srgbClr val="C0C0C0"/>
                  </a:outerShdw>
                </a:effectLst>
                <a:latin typeface="楷体_GB2312" pitchFamily="49" charset="-122"/>
                <a:ea typeface="楷体_GB2312" pitchFamily="49" charset="-122"/>
              </a:rPr>
              <a:t>饱和区</a:t>
            </a:r>
          </a:p>
        </p:txBody>
      </p:sp>
      <p:grpSp>
        <p:nvGrpSpPr>
          <p:cNvPr id="3" name="组合 160"/>
          <p:cNvGrpSpPr>
            <a:grpSpLocks/>
          </p:cNvGrpSpPr>
          <p:nvPr/>
        </p:nvGrpSpPr>
        <p:grpSpPr bwMode="auto">
          <a:xfrm>
            <a:off x="4413250" y="2754313"/>
            <a:ext cx="4535488" cy="1925637"/>
            <a:chOff x="4413248" y="2754304"/>
            <a:chExt cx="4535487" cy="1924987"/>
          </a:xfrm>
        </p:grpSpPr>
        <p:sp>
          <p:nvSpPr>
            <p:cNvPr id="351383" name="Text Box 151"/>
            <p:cNvSpPr txBox="1">
              <a:spLocks noChangeArrowheads="1"/>
            </p:cNvSpPr>
            <p:nvPr/>
          </p:nvSpPr>
          <p:spPr bwMode="auto">
            <a:xfrm>
              <a:off x="4413248" y="2754304"/>
              <a:ext cx="4535487" cy="433241"/>
            </a:xfrm>
            <a:prstGeom prst="rect">
              <a:avLst/>
            </a:prstGeom>
            <a:noFill/>
            <a:ln>
              <a:noFill/>
            </a:ln>
            <a:effectLst/>
            <a:extLst/>
          </p:spPr>
          <p:txBody>
            <a:bodyPr lIns="90000" tIns="46800" rIns="90000" bIns="46800" anchor="ctr">
              <a:spAutoFit/>
            </a:bodyPr>
            <a:lstStyle/>
            <a:p>
              <a:pPr>
                <a:spcBef>
                  <a:spcPct val="50000"/>
                </a:spcBef>
                <a:defRPr/>
              </a:pPr>
              <a:r>
                <a:rPr lang="en-US" altLang="zh-CN" sz="2200" dirty="0">
                  <a:solidFill>
                    <a:srgbClr val="000099"/>
                  </a:solidFill>
                  <a:effectLst>
                    <a:outerShdw blurRad="38100" dist="38100" dir="2700000" algn="tl">
                      <a:srgbClr val="C0C0C0"/>
                    </a:outerShdw>
                  </a:effectLst>
                  <a:latin typeface="Arial" charset="0"/>
                  <a:ea typeface="楷体_GB2312" pitchFamily="49" charset="-122"/>
                </a:rPr>
                <a:t>   </a:t>
              </a:r>
              <a:r>
                <a:rPr lang="zh-CN" altLang="en-US" sz="2200" dirty="0">
                  <a:solidFill>
                    <a:srgbClr val="000099"/>
                  </a:solidFill>
                  <a:effectLst>
                    <a:outerShdw blurRad="38100" dist="38100" dir="2700000" algn="tl">
                      <a:srgbClr val="C0C0C0"/>
                    </a:outerShdw>
                  </a:effectLst>
                  <a:latin typeface="Arial" charset="0"/>
                  <a:ea typeface="楷体_GB2312" pitchFamily="49" charset="-122"/>
                </a:rPr>
                <a:t>特点</a:t>
              </a:r>
              <a:r>
                <a:rPr lang="en-US" altLang="zh-CN" sz="2200" dirty="0">
                  <a:solidFill>
                    <a:srgbClr val="000099"/>
                  </a:solidFill>
                  <a:effectLst>
                    <a:outerShdw blurRad="38100" dist="38100" dir="2700000" algn="tl">
                      <a:srgbClr val="C0C0C0"/>
                    </a:outerShdw>
                  </a:effectLst>
                  <a:latin typeface="Arial" charset="0"/>
                  <a:ea typeface="楷体_GB2312" pitchFamily="49" charset="-122"/>
                </a:rPr>
                <a:t>: </a:t>
              </a:r>
              <a:r>
                <a:rPr lang="en-US" altLang="zh-CN" sz="2200" i="1" dirty="0" err="1">
                  <a:solidFill>
                    <a:srgbClr val="000099"/>
                  </a:solidFill>
                  <a:effectLst>
                    <a:outerShdw blurRad="38100" dist="38100" dir="2700000" algn="tl">
                      <a:srgbClr val="C0C0C0"/>
                    </a:outerShdw>
                  </a:effectLst>
                  <a:latin typeface="Arial" charset="0"/>
                  <a:ea typeface="楷体_GB2312" pitchFamily="49" charset="-122"/>
                </a:rPr>
                <a:t>i</a:t>
              </a:r>
              <a:r>
                <a:rPr lang="en-US" altLang="zh-CN" sz="2200" baseline="-25000" dirty="0" err="1">
                  <a:solidFill>
                    <a:srgbClr val="000099"/>
                  </a:solidFill>
                  <a:effectLst>
                    <a:outerShdw blurRad="38100" dist="38100" dir="2700000" algn="tl">
                      <a:srgbClr val="C0C0C0"/>
                    </a:outerShdw>
                  </a:effectLst>
                  <a:latin typeface="Arial" charset="0"/>
                  <a:ea typeface="楷体_GB2312" pitchFamily="49" charset="-122"/>
                </a:rPr>
                <a:t>C</a:t>
              </a:r>
              <a:r>
                <a:rPr lang="en-US" altLang="zh-CN" sz="2200" dirty="0">
                  <a:solidFill>
                    <a:srgbClr val="000099"/>
                  </a:solidFill>
                  <a:effectLst>
                    <a:outerShdw blurRad="38100" dist="38100" dir="2700000" algn="tl">
                      <a:srgbClr val="C0C0C0"/>
                    </a:outerShdw>
                  </a:effectLst>
                  <a:latin typeface="Arial" charset="0"/>
                  <a:ea typeface="楷体_GB2312" pitchFamily="49" charset="-122"/>
                </a:rPr>
                <a:t>≠</a:t>
              </a:r>
              <a:r>
                <a:rPr lang="en-US" altLang="zh-CN" sz="2200" i="1" dirty="0">
                  <a:solidFill>
                    <a:srgbClr val="000099"/>
                  </a:solidFill>
                  <a:effectLst>
                    <a:outerShdw blurRad="38100" dist="38100" dir="2700000" algn="tl">
                      <a:srgbClr val="C0C0C0"/>
                    </a:outerShdw>
                  </a:effectLst>
                  <a:latin typeface="Arial" charset="0"/>
                  <a:ea typeface="楷体_GB2312" pitchFamily="49" charset="-122"/>
                  <a:sym typeface="Symbol" pitchFamily="18" charset="2"/>
                </a:rPr>
                <a:t></a:t>
              </a:r>
              <a:r>
                <a:rPr lang="en-US" altLang="zh-CN" sz="2200" dirty="0">
                  <a:solidFill>
                    <a:srgbClr val="000099"/>
                  </a:solidFill>
                  <a:effectLst>
                    <a:outerShdw blurRad="38100" dist="38100" dir="2700000" algn="tl">
                      <a:srgbClr val="C0C0C0"/>
                    </a:outerShdw>
                  </a:effectLst>
                  <a:latin typeface="Arial" charset="0"/>
                  <a:ea typeface="楷体_GB2312" pitchFamily="49" charset="-122"/>
                  <a:sym typeface="Symbol" pitchFamily="18" charset="2"/>
                </a:rPr>
                <a:t> </a:t>
              </a:r>
              <a:r>
                <a:rPr lang="en-US" altLang="zh-CN" sz="2200" i="1" dirty="0" err="1">
                  <a:solidFill>
                    <a:srgbClr val="000099"/>
                  </a:solidFill>
                  <a:effectLst>
                    <a:outerShdw blurRad="38100" dist="38100" dir="2700000" algn="tl">
                      <a:srgbClr val="C0C0C0"/>
                    </a:outerShdw>
                  </a:effectLst>
                  <a:latin typeface="Arial" charset="0"/>
                  <a:ea typeface="楷体_GB2312" pitchFamily="49" charset="-122"/>
                  <a:sym typeface="Symbol" pitchFamily="18" charset="2"/>
                </a:rPr>
                <a:t>i</a:t>
              </a:r>
              <a:r>
                <a:rPr lang="en-US" altLang="zh-CN" sz="2200" baseline="-25000" dirty="0" err="1">
                  <a:solidFill>
                    <a:srgbClr val="000099"/>
                  </a:solidFill>
                  <a:effectLst>
                    <a:outerShdw blurRad="38100" dist="38100" dir="2700000" algn="tl">
                      <a:srgbClr val="C0C0C0"/>
                    </a:outerShdw>
                  </a:effectLst>
                  <a:latin typeface="Arial" charset="0"/>
                  <a:ea typeface="楷体_GB2312" pitchFamily="49" charset="-122"/>
                  <a:sym typeface="Symbol" pitchFamily="18" charset="2"/>
                </a:rPr>
                <a:t>B</a:t>
              </a:r>
              <a:r>
                <a:rPr lang="en-US" altLang="zh-CN" sz="2200" baseline="-25000" dirty="0">
                  <a:solidFill>
                    <a:srgbClr val="000099"/>
                  </a:solidFill>
                  <a:effectLst>
                    <a:outerShdw blurRad="38100" dist="38100" dir="2700000" algn="tl">
                      <a:srgbClr val="C0C0C0"/>
                    </a:outerShdw>
                  </a:effectLst>
                  <a:latin typeface="Arial" charset="0"/>
                  <a:ea typeface="楷体_GB2312" pitchFamily="49" charset="-122"/>
                  <a:sym typeface="Symbol" pitchFamily="18" charset="2"/>
                </a:rPr>
                <a:t> </a:t>
              </a:r>
              <a:r>
                <a:rPr lang="zh-CN" altLang="en-US" sz="2200" baseline="-25000" dirty="0">
                  <a:solidFill>
                    <a:srgbClr val="000099"/>
                  </a:solidFill>
                  <a:effectLst>
                    <a:outerShdw blurRad="38100" dist="38100" dir="2700000" algn="tl">
                      <a:srgbClr val="C0C0C0"/>
                    </a:outerShdw>
                  </a:effectLst>
                  <a:latin typeface="Arial" charset="0"/>
                  <a:ea typeface="楷体_GB2312" pitchFamily="49" charset="-122"/>
                  <a:sym typeface="Symbol" pitchFamily="18" charset="2"/>
                </a:rPr>
                <a:t>，</a:t>
              </a:r>
              <a:r>
                <a:rPr lang="en-US" altLang="zh-CN" sz="2200" i="1" dirty="0" err="1">
                  <a:solidFill>
                    <a:srgbClr val="000099"/>
                  </a:solidFill>
                  <a:effectLst>
                    <a:outerShdw blurRad="38100" dist="38100" dir="2700000" algn="tl">
                      <a:srgbClr val="C0C0C0"/>
                    </a:outerShdw>
                  </a:effectLst>
                  <a:latin typeface="Arial" charset="0"/>
                  <a:ea typeface="楷体_GB2312" pitchFamily="49" charset="-122"/>
                </a:rPr>
                <a:t>i</a:t>
              </a:r>
              <a:r>
                <a:rPr lang="en-US" altLang="zh-CN" sz="2200" baseline="-25000" dirty="0" err="1">
                  <a:solidFill>
                    <a:srgbClr val="000099"/>
                  </a:solidFill>
                  <a:effectLst>
                    <a:outerShdw blurRad="38100" dist="38100" dir="2700000" algn="tl">
                      <a:srgbClr val="C0C0C0"/>
                    </a:outerShdw>
                  </a:effectLst>
                  <a:latin typeface="Arial" charset="0"/>
                  <a:ea typeface="楷体_GB2312" pitchFamily="49" charset="-122"/>
                </a:rPr>
                <a:t>C</a:t>
              </a:r>
              <a:r>
                <a:rPr lang="zh-CN" altLang="en-US" sz="2200" dirty="0">
                  <a:solidFill>
                    <a:srgbClr val="000099"/>
                  </a:solidFill>
                  <a:effectLst>
                    <a:outerShdw blurRad="38100" dist="38100" dir="2700000" algn="tl">
                      <a:srgbClr val="C0C0C0"/>
                    </a:outerShdw>
                  </a:effectLst>
                  <a:latin typeface="Arial" charset="0"/>
                  <a:ea typeface="楷体_GB2312" pitchFamily="49" charset="-122"/>
                </a:rPr>
                <a:t>很大，</a:t>
              </a:r>
              <a:r>
                <a:rPr lang="en-US" altLang="zh-CN" sz="2200" dirty="0" err="1">
                  <a:solidFill>
                    <a:srgbClr val="000099"/>
                  </a:solidFill>
                  <a:effectLst>
                    <a:outerShdw blurRad="38100" dist="38100" dir="2700000" algn="tl">
                      <a:srgbClr val="C0C0C0"/>
                    </a:outerShdw>
                  </a:effectLst>
                  <a:latin typeface="Arial" charset="0"/>
                  <a:ea typeface="楷体_GB2312" pitchFamily="49" charset="-122"/>
                </a:rPr>
                <a:t>v</a:t>
              </a:r>
              <a:r>
                <a:rPr lang="en-US" altLang="zh-CN" sz="2200" baseline="-25000" dirty="0" err="1">
                  <a:solidFill>
                    <a:srgbClr val="000099"/>
                  </a:solidFill>
                  <a:effectLst>
                    <a:outerShdw blurRad="38100" dist="38100" dir="2700000" algn="tl">
                      <a:srgbClr val="C0C0C0"/>
                    </a:outerShdw>
                  </a:effectLst>
                  <a:latin typeface="Arial" charset="0"/>
                  <a:ea typeface="楷体_GB2312" pitchFamily="49" charset="-122"/>
                  <a:sym typeface="Symbol" pitchFamily="18" charset="2"/>
                </a:rPr>
                <a:t>CE</a:t>
              </a:r>
              <a:r>
                <a:rPr lang="zh-CN" altLang="en-US" sz="2200" dirty="0">
                  <a:solidFill>
                    <a:srgbClr val="A50021"/>
                  </a:solidFill>
                  <a:effectLst>
                    <a:outerShdw blurRad="38100" dist="38100" dir="2700000" algn="tl">
                      <a:srgbClr val="C0C0C0"/>
                    </a:outerShdw>
                  </a:effectLst>
                  <a:latin typeface="Arial" charset="0"/>
                  <a:ea typeface="楷体_GB2312" pitchFamily="49" charset="-122"/>
                </a:rPr>
                <a:t>小</a:t>
              </a:r>
              <a:r>
                <a:rPr lang="zh-CN" altLang="en-US" sz="2200" dirty="0">
                  <a:solidFill>
                    <a:srgbClr val="000099"/>
                  </a:solidFill>
                  <a:effectLst>
                    <a:outerShdw blurRad="38100" dist="38100" dir="2700000" algn="tl">
                      <a:srgbClr val="C0C0C0"/>
                    </a:outerShdw>
                  </a:effectLst>
                  <a:latin typeface="Arial" charset="0"/>
                  <a:ea typeface="楷体_GB2312" pitchFamily="49" charset="-122"/>
                  <a:sym typeface="Symbol" pitchFamily="18" charset="2"/>
                </a:rPr>
                <a:t>。        </a:t>
              </a:r>
            </a:p>
          </p:txBody>
        </p:sp>
        <p:sp>
          <p:nvSpPr>
            <p:cNvPr id="351384" name="Text Box 152"/>
            <p:cNvSpPr txBox="1">
              <a:spLocks noChangeArrowheads="1"/>
            </p:cNvSpPr>
            <p:nvPr/>
          </p:nvSpPr>
          <p:spPr bwMode="auto">
            <a:xfrm>
              <a:off x="4413248" y="3230393"/>
              <a:ext cx="4444999" cy="1448898"/>
            </a:xfrm>
            <a:prstGeom prst="rect">
              <a:avLst/>
            </a:prstGeom>
            <a:noFill/>
            <a:ln>
              <a:noFill/>
            </a:ln>
            <a:effectLst/>
            <a:extLst/>
          </p:spPr>
          <p:txBody>
            <a:bodyPr lIns="90000" tIns="46800" rIns="90000" bIns="46800" anchor="ctr">
              <a:spAutoFit/>
            </a:bodyPr>
            <a:lstStyle/>
            <a:p>
              <a:pPr>
                <a:spcBef>
                  <a:spcPct val="50000"/>
                </a:spcBef>
                <a:defRPr/>
              </a:pPr>
              <a:r>
                <a:rPr lang="zh-CN" altLang="en-US" sz="2200" dirty="0">
                  <a:solidFill>
                    <a:srgbClr val="A50021"/>
                  </a:solidFill>
                  <a:effectLst>
                    <a:outerShdw blurRad="38100" dist="38100" dir="2700000" algn="tl">
                      <a:srgbClr val="C0C0C0"/>
                    </a:outerShdw>
                  </a:effectLst>
                  <a:latin typeface="Arial" charset="0"/>
                </a:rPr>
                <a:t>偏置</a:t>
              </a:r>
              <a:r>
                <a:rPr lang="en-US" altLang="zh-CN" sz="2200" dirty="0">
                  <a:solidFill>
                    <a:srgbClr val="A50021"/>
                  </a:solidFill>
                  <a:effectLst>
                    <a:outerShdw blurRad="38100" dist="38100" dir="2700000" algn="tl">
                      <a:srgbClr val="C0C0C0"/>
                    </a:outerShdw>
                  </a:effectLst>
                  <a:latin typeface="Arial" charset="0"/>
                </a:rPr>
                <a:t>:</a:t>
              </a:r>
              <a:r>
                <a:rPr lang="zh-CN" altLang="en-US" sz="2200" dirty="0">
                  <a:solidFill>
                    <a:srgbClr val="A50021"/>
                  </a:solidFill>
                  <a:effectLst>
                    <a:outerShdw blurRad="38100" dist="38100" dir="2700000" algn="tl">
                      <a:srgbClr val="C0C0C0"/>
                    </a:outerShdw>
                  </a:effectLst>
                  <a:latin typeface="宋体" pitchFamily="2" charset="-122"/>
                </a:rPr>
                <a:t>发射结正偏，集电结正偏</a:t>
              </a:r>
              <a:endParaRPr lang="en-US" altLang="zh-CN" sz="2200" dirty="0">
                <a:solidFill>
                  <a:srgbClr val="A50021"/>
                </a:solidFill>
                <a:effectLst>
                  <a:outerShdw blurRad="38100" dist="38100" dir="2700000" algn="tl">
                    <a:srgbClr val="C0C0C0"/>
                  </a:outerShdw>
                </a:effectLst>
                <a:latin typeface="宋体" pitchFamily="2" charset="-122"/>
              </a:endParaRPr>
            </a:p>
            <a:p>
              <a:pPr algn="ctr">
                <a:spcBef>
                  <a:spcPct val="50000"/>
                </a:spcBef>
                <a:defRPr/>
              </a:pPr>
              <a:r>
                <a:rPr lang="zh-CN" altLang="en-US" sz="2200" dirty="0">
                  <a:solidFill>
                    <a:srgbClr val="C00000"/>
                  </a:solidFill>
                  <a:latin typeface="Arial" charset="0"/>
                </a:rPr>
                <a:t>（</a:t>
              </a:r>
              <a:r>
                <a:rPr lang="en-US" altLang="zh-CN" sz="2200" dirty="0" err="1">
                  <a:solidFill>
                    <a:srgbClr val="C00000"/>
                  </a:solidFill>
                  <a:latin typeface="Arial" charset="0"/>
                </a:rPr>
                <a:t>v</a:t>
              </a:r>
              <a:r>
                <a:rPr lang="en-US" altLang="zh-CN" sz="2200" baseline="-25000" dirty="0" err="1">
                  <a:solidFill>
                    <a:srgbClr val="C00000"/>
                  </a:solidFill>
                  <a:latin typeface="Arial" charset="0"/>
                </a:rPr>
                <a:t>CE</a:t>
              </a:r>
              <a:r>
                <a:rPr lang="en-US" altLang="zh-CN" sz="2200" dirty="0">
                  <a:solidFill>
                    <a:srgbClr val="C00000"/>
                  </a:solidFill>
                  <a:latin typeface="Arial" charset="0"/>
                </a:rPr>
                <a:t> </a:t>
              </a:r>
              <a:r>
                <a:rPr lang="zh-CN" altLang="en-US" sz="2200" dirty="0">
                  <a:solidFill>
                    <a:srgbClr val="C00000"/>
                  </a:solidFill>
                  <a:latin typeface="Arial" charset="0"/>
                </a:rPr>
                <a:t>≤</a:t>
              </a:r>
              <a:r>
                <a:rPr lang="en-US" altLang="zh-CN" sz="2200" dirty="0">
                  <a:solidFill>
                    <a:srgbClr val="C00000"/>
                  </a:solidFill>
                  <a:latin typeface="Arial" charset="0"/>
                </a:rPr>
                <a:t> </a:t>
              </a:r>
              <a:r>
                <a:rPr lang="en-US" altLang="zh-CN" sz="2200" dirty="0" err="1">
                  <a:solidFill>
                    <a:srgbClr val="C00000"/>
                  </a:solidFill>
                  <a:latin typeface="Arial" charset="0"/>
                </a:rPr>
                <a:t>v</a:t>
              </a:r>
              <a:r>
                <a:rPr lang="en-US" altLang="zh-CN" sz="2200" baseline="-25000" dirty="0" err="1">
                  <a:solidFill>
                    <a:srgbClr val="C00000"/>
                  </a:solidFill>
                  <a:latin typeface="Arial" charset="0"/>
                </a:rPr>
                <a:t>BE</a:t>
              </a:r>
              <a:r>
                <a:rPr lang="zh-CN" altLang="en-US" sz="2200" dirty="0">
                  <a:solidFill>
                    <a:srgbClr val="C00000"/>
                  </a:solidFill>
                  <a:latin typeface="Arial" charset="0"/>
                </a:rPr>
                <a:t>）</a:t>
              </a:r>
              <a:endParaRPr lang="en-US" altLang="zh-CN" sz="2200" dirty="0">
                <a:solidFill>
                  <a:srgbClr val="C00000"/>
                </a:solidFill>
                <a:effectLst>
                  <a:outerShdw blurRad="38100" dist="38100" dir="2700000" algn="tl">
                    <a:srgbClr val="C0C0C0"/>
                  </a:outerShdw>
                </a:effectLst>
                <a:latin typeface="宋体" pitchFamily="2" charset="-122"/>
              </a:endParaRPr>
            </a:p>
            <a:p>
              <a:pPr>
                <a:spcBef>
                  <a:spcPct val="50000"/>
                </a:spcBef>
                <a:defRPr/>
              </a:pPr>
              <a:endParaRPr lang="zh-CN" altLang="en-US" sz="2200" dirty="0">
                <a:solidFill>
                  <a:srgbClr val="A50021"/>
                </a:solidFill>
                <a:effectLst>
                  <a:outerShdw blurRad="38100" dist="38100" dir="2700000" algn="tl">
                    <a:srgbClr val="C0C0C0"/>
                  </a:outerShdw>
                </a:effectLst>
                <a:latin typeface="宋体" pitchFamily="2" charset="-122"/>
              </a:endParaRPr>
            </a:p>
          </p:txBody>
        </p:sp>
      </p:grpSp>
      <p:sp>
        <p:nvSpPr>
          <p:cNvPr id="351385" name="Text Box 153"/>
          <p:cNvSpPr txBox="1">
            <a:spLocks noChangeArrowheads="1"/>
          </p:cNvSpPr>
          <p:nvPr/>
        </p:nvSpPr>
        <p:spPr bwMode="auto">
          <a:xfrm>
            <a:off x="5326063" y="4381500"/>
            <a:ext cx="1960562" cy="433388"/>
          </a:xfrm>
          <a:prstGeom prst="rect">
            <a:avLst/>
          </a:prstGeom>
          <a:noFill/>
          <a:ln>
            <a:noFill/>
          </a:ln>
          <a:effectLst/>
          <a:extLst/>
        </p:spPr>
        <p:txBody>
          <a:bodyPr lIns="90000" tIns="46800" rIns="90000" bIns="46800" anchor="ctr">
            <a:spAutoFit/>
          </a:bodyPr>
          <a:lstStyle/>
          <a:p>
            <a:pPr algn="ctr">
              <a:spcBef>
                <a:spcPct val="50000"/>
              </a:spcBef>
              <a:defRPr/>
            </a:pPr>
            <a:r>
              <a:rPr lang="zh-CN" altLang="en-US" sz="2200" dirty="0">
                <a:solidFill>
                  <a:srgbClr val="C00000"/>
                </a:solidFill>
                <a:effectLst>
                  <a:outerShdw blurRad="38100" dist="38100" dir="2700000" algn="tl">
                    <a:srgbClr val="C0C0C0"/>
                  </a:outerShdw>
                </a:effectLst>
                <a:latin typeface="楷体_GB2312" pitchFamily="49" charset="-122"/>
                <a:ea typeface="楷体_GB2312" pitchFamily="49" charset="-122"/>
              </a:rPr>
              <a:t>截止区</a:t>
            </a:r>
          </a:p>
        </p:txBody>
      </p:sp>
      <p:grpSp>
        <p:nvGrpSpPr>
          <p:cNvPr id="4" name="组合 163"/>
          <p:cNvGrpSpPr>
            <a:grpSpLocks/>
          </p:cNvGrpSpPr>
          <p:nvPr/>
        </p:nvGrpSpPr>
        <p:grpSpPr bwMode="auto">
          <a:xfrm>
            <a:off x="4730750" y="4818063"/>
            <a:ext cx="4413250" cy="1543050"/>
            <a:chOff x="4730752" y="4818080"/>
            <a:chExt cx="4413248" cy="1543646"/>
          </a:xfrm>
        </p:grpSpPr>
        <p:sp>
          <p:nvSpPr>
            <p:cNvPr id="351386" name="Text Box 154"/>
            <p:cNvSpPr txBox="1">
              <a:spLocks noChangeArrowheads="1"/>
            </p:cNvSpPr>
            <p:nvPr/>
          </p:nvSpPr>
          <p:spPr bwMode="auto">
            <a:xfrm>
              <a:off x="5008565" y="4818080"/>
              <a:ext cx="3929060" cy="771823"/>
            </a:xfrm>
            <a:prstGeom prst="rect">
              <a:avLst/>
            </a:prstGeom>
            <a:noFill/>
            <a:ln>
              <a:noFill/>
            </a:ln>
            <a:effectLst/>
            <a:extLst/>
          </p:spPr>
          <p:txBody>
            <a:bodyPr lIns="90000" tIns="46800" rIns="90000" bIns="46800" anchor="ctr">
              <a:spAutoFit/>
            </a:bodyPr>
            <a:lstStyle/>
            <a:p>
              <a:pPr>
                <a:spcBef>
                  <a:spcPct val="50000"/>
                </a:spcBef>
                <a:defRPr/>
              </a:pPr>
              <a:r>
                <a:rPr lang="zh-CN" altLang="en-US" sz="2200" dirty="0">
                  <a:solidFill>
                    <a:srgbClr val="000099"/>
                  </a:solidFill>
                  <a:effectLst>
                    <a:outerShdw blurRad="38100" dist="38100" dir="2700000" algn="tl">
                      <a:srgbClr val="C0C0C0"/>
                    </a:outerShdw>
                  </a:effectLst>
                  <a:latin typeface="Arial" charset="0"/>
                  <a:ea typeface="楷体_GB2312" pitchFamily="49" charset="-122"/>
                </a:rPr>
                <a:t>特点</a:t>
              </a:r>
              <a:r>
                <a:rPr lang="en-US" altLang="zh-CN" sz="2200" dirty="0">
                  <a:solidFill>
                    <a:srgbClr val="000099"/>
                  </a:solidFill>
                  <a:effectLst>
                    <a:outerShdw blurRad="38100" dist="38100" dir="2700000" algn="tl">
                      <a:srgbClr val="C0C0C0"/>
                    </a:outerShdw>
                  </a:effectLst>
                  <a:latin typeface="Arial" charset="0"/>
                  <a:ea typeface="楷体_GB2312" pitchFamily="49" charset="-122"/>
                </a:rPr>
                <a:t>: i</a:t>
              </a:r>
              <a:r>
                <a:rPr lang="en-US" altLang="zh-CN" sz="2200" baseline="-25000" dirty="0">
                  <a:solidFill>
                    <a:srgbClr val="000099"/>
                  </a:solidFill>
                  <a:effectLst>
                    <a:outerShdw blurRad="38100" dist="38100" dir="2700000" algn="tl">
                      <a:srgbClr val="C0C0C0"/>
                    </a:outerShdw>
                  </a:effectLst>
                  <a:latin typeface="Arial" charset="0"/>
                  <a:ea typeface="楷体_GB2312" pitchFamily="49" charset="-122"/>
                </a:rPr>
                <a:t>E</a:t>
              </a:r>
              <a:r>
                <a:rPr lang="en-US" altLang="zh-CN" sz="2200" dirty="0">
                  <a:solidFill>
                    <a:srgbClr val="000099"/>
                  </a:solidFill>
                  <a:effectLst>
                    <a:outerShdw blurRad="38100" dist="38100" dir="2700000" algn="tl">
                      <a:srgbClr val="C0C0C0"/>
                    </a:outerShdw>
                  </a:effectLst>
                  <a:latin typeface="Arial" charset="0"/>
                  <a:ea typeface="楷体_GB2312" pitchFamily="49" charset="-122"/>
                </a:rPr>
                <a:t>≈0</a:t>
              </a:r>
              <a:r>
                <a:rPr lang="zh-CN" altLang="en-US" sz="2200" dirty="0">
                  <a:solidFill>
                    <a:srgbClr val="000099"/>
                  </a:solidFill>
                  <a:effectLst>
                    <a:outerShdw blurRad="38100" dist="38100" dir="2700000" algn="tl">
                      <a:srgbClr val="C0C0C0"/>
                    </a:outerShdw>
                  </a:effectLst>
                  <a:latin typeface="Arial" charset="0"/>
                  <a:ea typeface="楷体_GB2312" pitchFamily="49" charset="-122"/>
                </a:rPr>
                <a:t>， </a:t>
              </a:r>
              <a:r>
                <a:rPr lang="en-US" altLang="zh-CN" sz="2200" dirty="0" err="1">
                  <a:solidFill>
                    <a:srgbClr val="000099"/>
                  </a:solidFill>
                  <a:effectLst>
                    <a:outerShdw blurRad="38100" dist="38100" dir="2700000" algn="tl">
                      <a:srgbClr val="C0C0C0"/>
                    </a:outerShdw>
                  </a:effectLst>
                  <a:latin typeface="Arial" charset="0"/>
                  <a:ea typeface="楷体_GB2312" pitchFamily="49" charset="-122"/>
                </a:rPr>
                <a:t>i</a:t>
              </a:r>
              <a:r>
                <a:rPr lang="en-US" altLang="zh-CN" sz="2200" baseline="-25000" dirty="0" err="1">
                  <a:solidFill>
                    <a:srgbClr val="000099"/>
                  </a:solidFill>
                  <a:effectLst>
                    <a:outerShdw blurRad="38100" dist="38100" dir="2700000" algn="tl">
                      <a:srgbClr val="C0C0C0"/>
                    </a:outerShdw>
                  </a:effectLst>
                  <a:latin typeface="Arial" charset="0"/>
                  <a:ea typeface="楷体_GB2312" pitchFamily="49" charset="-122"/>
                </a:rPr>
                <a:t>B</a:t>
              </a:r>
              <a:r>
                <a:rPr lang="en-US" altLang="zh-CN" sz="2200" dirty="0">
                  <a:solidFill>
                    <a:srgbClr val="000099"/>
                  </a:solidFill>
                  <a:effectLst>
                    <a:outerShdw blurRad="38100" dist="38100" dir="2700000" algn="tl">
                      <a:srgbClr val="C0C0C0"/>
                    </a:outerShdw>
                  </a:effectLst>
                  <a:latin typeface="Arial" charset="0"/>
                  <a:ea typeface="楷体_GB2312" pitchFamily="49" charset="-122"/>
                </a:rPr>
                <a:t> = -I</a:t>
              </a:r>
              <a:r>
                <a:rPr lang="en-US" altLang="zh-CN" sz="2200" baseline="-25000" dirty="0">
                  <a:solidFill>
                    <a:srgbClr val="000099"/>
                  </a:solidFill>
                  <a:effectLst>
                    <a:outerShdw blurRad="38100" dist="38100" dir="2700000" algn="tl">
                      <a:srgbClr val="C0C0C0"/>
                    </a:outerShdw>
                  </a:effectLst>
                  <a:latin typeface="Arial" charset="0"/>
                  <a:ea typeface="楷体_GB2312" pitchFamily="49" charset="-122"/>
                </a:rPr>
                <a:t>CBO</a:t>
              </a:r>
              <a:r>
                <a:rPr lang="zh-CN" altLang="en-US" sz="2200" dirty="0">
                  <a:solidFill>
                    <a:srgbClr val="000099"/>
                  </a:solidFill>
                  <a:effectLst>
                    <a:outerShdw blurRad="38100" dist="38100" dir="2700000" algn="tl">
                      <a:srgbClr val="C0C0C0"/>
                    </a:outerShdw>
                  </a:effectLst>
                  <a:latin typeface="Arial" charset="0"/>
                  <a:ea typeface="楷体_GB2312" pitchFamily="49" charset="-122"/>
                </a:rPr>
                <a:t>， </a:t>
              </a:r>
              <a:r>
                <a:rPr lang="en-US" altLang="zh-CN" sz="2200" dirty="0">
                  <a:solidFill>
                    <a:srgbClr val="000099"/>
                  </a:solidFill>
                  <a:effectLst>
                    <a:outerShdw blurRad="38100" dist="38100" dir="2700000" algn="tl">
                      <a:srgbClr val="C0C0C0"/>
                    </a:outerShdw>
                  </a:effectLst>
                  <a:latin typeface="Arial" charset="0"/>
                  <a:ea typeface="楷体_GB2312" pitchFamily="49" charset="-122"/>
                </a:rPr>
                <a:t>i</a:t>
              </a:r>
              <a:r>
                <a:rPr lang="en-US" altLang="zh-CN" sz="2200" baseline="-25000" dirty="0">
                  <a:solidFill>
                    <a:srgbClr val="000099"/>
                  </a:solidFill>
                  <a:effectLst>
                    <a:outerShdw blurRad="38100" dist="38100" dir="2700000" algn="tl">
                      <a:srgbClr val="C0C0C0"/>
                    </a:outerShdw>
                  </a:effectLst>
                  <a:latin typeface="Arial" charset="0"/>
                  <a:ea typeface="楷体_GB2312" pitchFamily="49" charset="-122"/>
                </a:rPr>
                <a:t>C</a:t>
              </a:r>
              <a:r>
                <a:rPr lang="en-US" altLang="zh-CN" sz="2200" dirty="0">
                  <a:solidFill>
                    <a:srgbClr val="000099"/>
                  </a:solidFill>
                  <a:effectLst>
                    <a:outerShdw blurRad="38100" dist="38100" dir="2700000" algn="tl">
                      <a:srgbClr val="C0C0C0"/>
                    </a:outerShdw>
                  </a:effectLst>
                  <a:latin typeface="Arial" charset="0"/>
                  <a:ea typeface="楷体_GB2312" pitchFamily="49" charset="-122"/>
                </a:rPr>
                <a:t>≈0</a:t>
              </a:r>
              <a:r>
                <a:rPr lang="zh-CN" altLang="en-US" sz="2200" dirty="0">
                  <a:solidFill>
                    <a:srgbClr val="000099"/>
                  </a:solidFill>
                  <a:effectLst>
                    <a:outerShdw blurRad="38100" dist="38100" dir="2700000" algn="tl">
                      <a:srgbClr val="C0C0C0"/>
                    </a:outerShdw>
                  </a:effectLst>
                  <a:latin typeface="Arial" charset="0"/>
                  <a:ea typeface="楷体_GB2312" pitchFamily="49" charset="-122"/>
                </a:rPr>
                <a:t>，</a:t>
              </a:r>
              <a:r>
                <a:rPr lang="en-US" altLang="zh-CN" sz="2200" dirty="0" err="1">
                  <a:solidFill>
                    <a:srgbClr val="000099"/>
                  </a:solidFill>
                  <a:effectLst>
                    <a:outerShdw blurRad="38100" dist="38100" dir="2700000" algn="tl">
                      <a:srgbClr val="C0C0C0"/>
                    </a:outerShdw>
                  </a:effectLst>
                  <a:latin typeface="Arial" charset="0"/>
                  <a:ea typeface="楷体_GB2312" pitchFamily="49" charset="-122"/>
                  <a:sym typeface="Symbol" pitchFamily="18" charset="2"/>
                </a:rPr>
                <a:t>v</a:t>
              </a:r>
              <a:r>
                <a:rPr lang="en-US" altLang="zh-CN" sz="2200" baseline="-25000" dirty="0" err="1">
                  <a:solidFill>
                    <a:srgbClr val="000099"/>
                  </a:solidFill>
                  <a:effectLst>
                    <a:outerShdw blurRad="38100" dist="38100" dir="2700000" algn="tl">
                      <a:srgbClr val="C0C0C0"/>
                    </a:outerShdw>
                  </a:effectLst>
                  <a:latin typeface="Arial" charset="0"/>
                  <a:ea typeface="楷体_GB2312" pitchFamily="49" charset="-122"/>
                  <a:sym typeface="Symbol" pitchFamily="18" charset="2"/>
                </a:rPr>
                <a:t>CE</a:t>
              </a:r>
              <a:r>
                <a:rPr lang="zh-CN" altLang="en-US" sz="2200" dirty="0">
                  <a:solidFill>
                    <a:srgbClr val="000099"/>
                  </a:solidFill>
                  <a:effectLst>
                    <a:outerShdw blurRad="38100" dist="38100" dir="2700000" algn="tl">
                      <a:srgbClr val="C0C0C0"/>
                    </a:outerShdw>
                  </a:effectLst>
                  <a:latin typeface="Arial" charset="0"/>
                  <a:ea typeface="楷体_GB2312" pitchFamily="49" charset="-122"/>
                </a:rPr>
                <a:t>大</a:t>
              </a:r>
              <a:r>
                <a:rPr lang="zh-CN" altLang="en-US" sz="2200" dirty="0">
                  <a:solidFill>
                    <a:srgbClr val="000099"/>
                  </a:solidFill>
                  <a:effectLst>
                    <a:outerShdw blurRad="38100" dist="38100" dir="2700000" algn="tl">
                      <a:srgbClr val="C0C0C0"/>
                    </a:outerShdw>
                  </a:effectLst>
                  <a:latin typeface="Arial" charset="0"/>
                  <a:ea typeface="楷体_GB2312" pitchFamily="49" charset="-122"/>
                  <a:sym typeface="Symbol" pitchFamily="18" charset="2"/>
                </a:rPr>
                <a:t>。</a:t>
              </a:r>
            </a:p>
          </p:txBody>
        </p:sp>
        <p:sp>
          <p:nvSpPr>
            <p:cNvPr id="351387" name="Text Box 155"/>
            <p:cNvSpPr txBox="1">
              <a:spLocks noChangeArrowheads="1"/>
            </p:cNvSpPr>
            <p:nvPr/>
          </p:nvSpPr>
          <p:spPr bwMode="auto">
            <a:xfrm>
              <a:off x="4730752" y="5612137"/>
              <a:ext cx="4413248" cy="749589"/>
            </a:xfrm>
            <a:prstGeom prst="rect">
              <a:avLst/>
            </a:prstGeom>
            <a:noFill/>
            <a:ln>
              <a:noFill/>
            </a:ln>
            <a:effectLst/>
            <a:extLst/>
          </p:spPr>
          <p:txBody>
            <a:bodyPr lIns="90000" tIns="46800" rIns="90000" bIns="46800" anchor="ctr">
              <a:spAutoFit/>
            </a:bodyPr>
            <a:lstStyle/>
            <a:p>
              <a:pPr>
                <a:lnSpc>
                  <a:spcPts val="1800"/>
                </a:lnSpc>
                <a:spcBef>
                  <a:spcPct val="50000"/>
                </a:spcBef>
                <a:defRPr/>
              </a:pPr>
              <a:r>
                <a:rPr lang="zh-CN" altLang="en-US" sz="2200" dirty="0">
                  <a:solidFill>
                    <a:srgbClr val="C00000"/>
                  </a:solidFill>
                  <a:effectLst>
                    <a:outerShdw blurRad="38100" dist="38100" dir="2700000" algn="tl">
                      <a:srgbClr val="C0C0C0"/>
                    </a:outerShdw>
                  </a:effectLst>
                  <a:latin typeface="Arial" charset="0"/>
                </a:rPr>
                <a:t>偏置</a:t>
              </a:r>
              <a:r>
                <a:rPr lang="en-US" altLang="zh-CN" sz="2200" dirty="0">
                  <a:solidFill>
                    <a:srgbClr val="C00000"/>
                  </a:solidFill>
                  <a:effectLst>
                    <a:outerShdw blurRad="38100" dist="38100" dir="2700000" algn="tl">
                      <a:srgbClr val="C0C0C0"/>
                    </a:outerShdw>
                  </a:effectLst>
                  <a:latin typeface="Arial" charset="0"/>
                </a:rPr>
                <a:t>:</a:t>
              </a:r>
              <a:r>
                <a:rPr lang="zh-CN" altLang="en-US" sz="2200" dirty="0">
                  <a:solidFill>
                    <a:srgbClr val="C00000"/>
                  </a:solidFill>
                  <a:effectLst>
                    <a:outerShdw blurRad="38100" dist="38100" dir="2700000" algn="tl">
                      <a:srgbClr val="C0C0C0"/>
                    </a:outerShdw>
                  </a:effectLst>
                  <a:latin typeface="宋体" pitchFamily="2" charset="-122"/>
                </a:rPr>
                <a:t>发射结反偏，集电结反偏</a:t>
              </a:r>
              <a:endParaRPr lang="en-US" altLang="zh-CN" sz="2200" dirty="0">
                <a:solidFill>
                  <a:srgbClr val="C00000"/>
                </a:solidFill>
                <a:effectLst>
                  <a:outerShdw blurRad="38100" dist="38100" dir="2700000" algn="tl">
                    <a:srgbClr val="C0C0C0"/>
                  </a:outerShdw>
                </a:effectLst>
                <a:latin typeface="宋体" pitchFamily="2" charset="-122"/>
              </a:endParaRPr>
            </a:p>
            <a:p>
              <a:pPr algn="ctr">
                <a:lnSpc>
                  <a:spcPts val="1800"/>
                </a:lnSpc>
                <a:spcBef>
                  <a:spcPct val="50000"/>
                </a:spcBef>
                <a:defRPr/>
              </a:pPr>
              <a:r>
                <a:rPr lang="zh-CN" altLang="en-US" sz="2200" dirty="0">
                  <a:solidFill>
                    <a:srgbClr val="C00000"/>
                  </a:solidFill>
                  <a:effectLst>
                    <a:outerShdw blurRad="38100" dist="38100" dir="2700000" algn="tl">
                      <a:srgbClr val="C0C0C0"/>
                    </a:outerShdw>
                  </a:effectLst>
                  <a:latin typeface="宋体" pitchFamily="2" charset="-122"/>
                </a:rPr>
                <a:t>（</a:t>
              </a:r>
              <a:r>
                <a:rPr lang="en-US" altLang="zh-CN" sz="2400" dirty="0" err="1">
                  <a:solidFill>
                    <a:srgbClr val="C00000"/>
                  </a:solidFill>
                  <a:latin typeface="Arial" charset="0"/>
                </a:rPr>
                <a:t>v</a:t>
              </a:r>
              <a:r>
                <a:rPr lang="en-US" altLang="zh-CN" sz="2400" baseline="-25000" dirty="0" err="1">
                  <a:solidFill>
                    <a:srgbClr val="C00000"/>
                  </a:solidFill>
                  <a:latin typeface="Arial" charset="0"/>
                </a:rPr>
                <a:t>BE</a:t>
              </a:r>
              <a:r>
                <a:rPr lang="en-US" altLang="zh-CN" sz="2400" dirty="0">
                  <a:solidFill>
                    <a:srgbClr val="C00000"/>
                  </a:solidFill>
                  <a:latin typeface="Arial" charset="0"/>
                </a:rPr>
                <a:t>≤ 0</a:t>
              </a:r>
              <a:r>
                <a:rPr lang="zh-CN" altLang="en-US" sz="2400" dirty="0">
                  <a:solidFill>
                    <a:srgbClr val="C00000"/>
                  </a:solidFill>
                  <a:latin typeface="Arial" charset="0"/>
                </a:rPr>
                <a:t>， </a:t>
              </a:r>
              <a:r>
                <a:rPr lang="en-US" altLang="zh-CN" sz="2400" dirty="0" err="1">
                  <a:solidFill>
                    <a:srgbClr val="C00000"/>
                  </a:solidFill>
                  <a:latin typeface="Arial" charset="0"/>
                </a:rPr>
                <a:t>v</a:t>
              </a:r>
              <a:r>
                <a:rPr lang="en-US" altLang="zh-CN" sz="2400" baseline="-25000" dirty="0" err="1">
                  <a:solidFill>
                    <a:srgbClr val="C00000"/>
                  </a:solidFill>
                  <a:latin typeface="Arial" charset="0"/>
                </a:rPr>
                <a:t>BC</a:t>
              </a:r>
              <a:r>
                <a:rPr lang="en-US" altLang="zh-CN" sz="2400" dirty="0">
                  <a:solidFill>
                    <a:srgbClr val="C00000"/>
                  </a:solidFill>
                  <a:latin typeface="Arial" charset="0"/>
                </a:rPr>
                <a:t> &lt;0</a:t>
              </a:r>
              <a:r>
                <a:rPr lang="zh-CN" altLang="en-US" sz="2200" dirty="0">
                  <a:solidFill>
                    <a:srgbClr val="C00000"/>
                  </a:solidFill>
                  <a:effectLst>
                    <a:outerShdw blurRad="38100" dist="38100" dir="2700000" algn="tl">
                      <a:srgbClr val="C0C0C0"/>
                    </a:outerShdw>
                  </a:effectLst>
                  <a:latin typeface="宋体" pitchFamily="2" charset="-122"/>
                </a:rPr>
                <a:t>）</a:t>
              </a:r>
            </a:p>
          </p:txBody>
        </p:sp>
      </p:grpSp>
      <p:sp>
        <p:nvSpPr>
          <p:cNvPr id="17557" name="Text Box 156"/>
          <p:cNvSpPr txBox="1">
            <a:spLocks noChangeArrowheads="1"/>
          </p:cNvSpPr>
          <p:nvPr/>
        </p:nvSpPr>
        <p:spPr bwMode="auto">
          <a:xfrm>
            <a:off x="2497138" y="4467225"/>
            <a:ext cx="823912" cy="465138"/>
          </a:xfrm>
          <a:prstGeom prst="rect">
            <a:avLst/>
          </a:prstGeom>
          <a:noFill/>
          <a:ln w="19050">
            <a:noFill/>
            <a:miter lim="800000"/>
            <a:headEnd type="none" w="sm" len="sm"/>
            <a:tailEnd type="none" w="med" len="lg"/>
          </a:ln>
        </p:spPr>
        <p:txBody>
          <a:bodyPr lIns="90000" tIns="46800" rIns="90000" bIns="46800" anchor="ctr"/>
          <a:lstStyle/>
          <a:p>
            <a:pPr algn="ctr"/>
            <a:r>
              <a:rPr lang="en-US" altLang="zh-CN" sz="1600" i="1">
                <a:solidFill>
                  <a:srgbClr val="000000"/>
                </a:solidFill>
                <a:ea typeface="楷体_GB2312" pitchFamily="49" charset="-122"/>
              </a:rPr>
              <a:t>i</a:t>
            </a:r>
            <a:r>
              <a:rPr lang="en-US" altLang="zh-CN" sz="1600" baseline="-25000">
                <a:solidFill>
                  <a:srgbClr val="000000"/>
                </a:solidFill>
                <a:ea typeface="楷体_GB2312" pitchFamily="49" charset="-122"/>
              </a:rPr>
              <a:t>B</a:t>
            </a:r>
            <a:r>
              <a:rPr lang="en-US" altLang="zh-CN" sz="1600">
                <a:solidFill>
                  <a:srgbClr val="000000"/>
                </a:solidFill>
                <a:ea typeface="楷体_GB2312" pitchFamily="49" charset="-122"/>
              </a:rPr>
              <a:t>=0</a:t>
            </a:r>
            <a:endParaRPr lang="en-US" altLang="zh-CN" sz="1600"/>
          </a:p>
        </p:txBody>
      </p:sp>
      <p:sp>
        <p:nvSpPr>
          <p:cNvPr id="351389" name="Rectangle 157"/>
          <p:cNvSpPr>
            <a:spLocks noChangeArrowheads="1"/>
          </p:cNvSpPr>
          <p:nvPr/>
        </p:nvSpPr>
        <p:spPr bwMode="auto">
          <a:xfrm>
            <a:off x="676275" y="5268913"/>
            <a:ext cx="2276585" cy="646331"/>
          </a:xfrm>
          <a:prstGeom prst="rect">
            <a:avLst/>
          </a:prstGeom>
          <a:noFill/>
          <a:ln>
            <a:noFill/>
          </a:ln>
          <a:effectLst/>
          <a:extLst/>
        </p:spPr>
        <p:txBody>
          <a:bodyPr wrap="none">
            <a:spAutoFit/>
          </a:bodyPr>
          <a:lstStyle/>
          <a:p>
            <a:pPr>
              <a:defRPr/>
            </a:pPr>
            <a:r>
              <a:rPr lang="zh-CN" altLang="en-US" dirty="0">
                <a:solidFill>
                  <a:srgbClr val="000099"/>
                </a:solidFill>
                <a:effectLst>
                  <a:outerShdw blurRad="38100" dist="38100" dir="2700000" algn="tl">
                    <a:srgbClr val="C0C0C0"/>
                  </a:outerShdw>
                </a:effectLst>
                <a:latin typeface="Arial" charset="0"/>
                <a:sym typeface="Symbol" pitchFamily="18" charset="2"/>
              </a:rPr>
              <a:t>通常硅管的饱和压降</a:t>
            </a:r>
          </a:p>
          <a:p>
            <a:pPr>
              <a:defRPr/>
            </a:pPr>
            <a:r>
              <a:rPr lang="en-US" altLang="zh-CN" i="1" dirty="0" smtClean="0">
                <a:solidFill>
                  <a:srgbClr val="000099"/>
                </a:solidFill>
                <a:effectLst>
                  <a:outerShdw blurRad="38100" dist="38100" dir="2700000" algn="tl">
                    <a:srgbClr val="C0C0C0"/>
                  </a:outerShdw>
                </a:effectLst>
                <a:latin typeface="Arial" charset="0"/>
                <a:sym typeface="Symbol" pitchFamily="18" charset="2"/>
              </a:rPr>
              <a:t>V</a:t>
            </a:r>
            <a:r>
              <a:rPr lang="en-US" altLang="zh-CN" baseline="-25000" dirty="0" smtClean="0">
                <a:solidFill>
                  <a:srgbClr val="000099"/>
                </a:solidFill>
                <a:effectLst>
                  <a:outerShdw blurRad="38100" dist="38100" dir="2700000" algn="tl">
                    <a:srgbClr val="C0C0C0"/>
                  </a:outerShdw>
                </a:effectLst>
                <a:latin typeface="Arial" charset="0"/>
                <a:sym typeface="Symbol" pitchFamily="18" charset="2"/>
              </a:rPr>
              <a:t>CES</a:t>
            </a:r>
            <a:r>
              <a:rPr lang="zh-CN" altLang="en-US" dirty="0">
                <a:solidFill>
                  <a:srgbClr val="000099"/>
                </a:solidFill>
                <a:effectLst>
                  <a:outerShdw blurRad="38100" dist="38100" dir="2700000" algn="tl">
                    <a:srgbClr val="C0C0C0"/>
                  </a:outerShdw>
                </a:effectLst>
                <a:latin typeface="Arial" charset="0"/>
                <a:sym typeface="Symbol" pitchFamily="18" charset="2"/>
              </a:rPr>
              <a:t>小于</a:t>
            </a:r>
            <a:r>
              <a:rPr lang="en-US" altLang="zh-CN" dirty="0">
                <a:solidFill>
                  <a:srgbClr val="000099"/>
                </a:solidFill>
                <a:effectLst>
                  <a:outerShdw blurRad="38100" dist="38100" dir="2700000" algn="tl">
                    <a:srgbClr val="C0C0C0"/>
                  </a:outerShdw>
                </a:effectLst>
                <a:latin typeface="Arial" charset="0"/>
                <a:sym typeface="Symbol" pitchFamily="18" charset="2"/>
              </a:rPr>
              <a:t>0.35</a:t>
            </a:r>
            <a:r>
              <a:rPr lang="zh-CN" altLang="en-US" dirty="0">
                <a:solidFill>
                  <a:srgbClr val="000099"/>
                </a:solidFill>
                <a:effectLst>
                  <a:outerShdw blurRad="38100" dist="38100" dir="2700000" algn="tl">
                    <a:srgbClr val="C0C0C0"/>
                  </a:outerShdw>
                </a:effectLst>
                <a:latin typeface="Arial" charset="0"/>
                <a:sym typeface="Symbol" pitchFamily="18" charset="2"/>
              </a:rPr>
              <a:t>伏</a:t>
            </a:r>
          </a:p>
        </p:txBody>
      </p:sp>
      <p:sp>
        <p:nvSpPr>
          <p:cNvPr id="158" name="Text Box 155"/>
          <p:cNvSpPr txBox="1">
            <a:spLocks noChangeArrowheads="1"/>
          </p:cNvSpPr>
          <p:nvPr/>
        </p:nvSpPr>
        <p:spPr bwMode="auto">
          <a:xfrm>
            <a:off x="325438" y="6286500"/>
            <a:ext cx="8280400" cy="403225"/>
          </a:xfrm>
          <a:prstGeom prst="rect">
            <a:avLst/>
          </a:prstGeom>
          <a:noFill/>
          <a:ln>
            <a:noFill/>
          </a:ln>
          <a:effectLst/>
          <a:extLst/>
        </p:spPr>
        <p:txBody>
          <a:bodyPr lIns="90000" tIns="46800" rIns="90000" bIns="46800" anchor="ctr">
            <a:spAutoFit/>
          </a:bodyPr>
          <a:lstStyle/>
          <a:p>
            <a:pPr>
              <a:spcBef>
                <a:spcPct val="50000"/>
              </a:spcBef>
              <a:defRPr/>
            </a:pPr>
            <a:r>
              <a:rPr lang="zh-CN" altLang="en-US" sz="2000" dirty="0">
                <a:solidFill>
                  <a:srgbClr val="A50021"/>
                </a:solidFill>
                <a:effectLst>
                  <a:outerShdw blurRad="38100" dist="38100" dir="2700000" algn="tl">
                    <a:srgbClr val="C0C0C0"/>
                  </a:outerShdw>
                </a:effectLst>
                <a:latin typeface="宋体" pitchFamily="2" charset="-122"/>
              </a:rPr>
              <a:t>饱和区和截止区无电流放大作用，而具有开关特性，因此称为开关区。</a:t>
            </a:r>
          </a:p>
        </p:txBody>
      </p:sp>
      <p:sp>
        <p:nvSpPr>
          <p:cNvPr id="162" name="AutoShape 20"/>
          <p:cNvSpPr>
            <a:spLocks noChangeArrowheads="1"/>
          </p:cNvSpPr>
          <p:nvPr/>
        </p:nvSpPr>
        <p:spPr bwMode="auto">
          <a:xfrm>
            <a:off x="6573838" y="4381500"/>
            <a:ext cx="2570162" cy="285750"/>
          </a:xfrm>
          <a:prstGeom prst="wedgeRoundRectCallout">
            <a:avLst>
              <a:gd name="adj1" fmla="val 19486"/>
              <a:gd name="adj2" fmla="val 106250"/>
              <a:gd name="adj3" fmla="val 16667"/>
            </a:avLst>
          </a:prstGeom>
          <a:solidFill>
            <a:schemeClr val="bg1"/>
          </a:solidFill>
          <a:ln w="9525">
            <a:solidFill>
              <a:schemeClr val="tx1"/>
            </a:solidFill>
            <a:miter lim="800000"/>
            <a:headEnd/>
            <a:tailEnd/>
          </a:ln>
        </p:spPr>
        <p:txBody>
          <a:bodyPr/>
          <a:lstStyle/>
          <a:p>
            <a:pPr algn="ctr"/>
            <a:r>
              <a:rPr lang="en-US" altLang="zh-CN" sz="1200"/>
              <a:t>ICEO(</a:t>
            </a:r>
            <a:r>
              <a:rPr lang="zh-CN" altLang="en-US" sz="1200"/>
              <a:t>穿透电流</a:t>
            </a:r>
            <a:r>
              <a:rPr lang="en-US" altLang="zh-CN" sz="1200"/>
              <a:t>) </a:t>
            </a:r>
            <a:r>
              <a:rPr lang="zh-CN" altLang="en-US" sz="1200"/>
              <a:t>较小，近似为零</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51237"/>
                                        </p:tgtEl>
                                        <p:attrNameLst>
                                          <p:attrName>style.visibility</p:attrName>
                                        </p:attrNameLst>
                                      </p:cBhvr>
                                      <p:to>
                                        <p:strVal val="visible"/>
                                      </p:to>
                                    </p:set>
                                    <p:animEffect transition="in" filter="wipe(left)">
                                      <p:cBhvr>
                                        <p:cTn id="7" dur="500"/>
                                        <p:tgtEl>
                                          <p:spTgt spid="351237"/>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351238"/>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351239"/>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351382"/>
                                        </p:tgtEl>
                                        <p:attrNameLst>
                                          <p:attrName>style.visibility</p:attrName>
                                        </p:attrNameLst>
                                      </p:cBhvr>
                                      <p:to>
                                        <p:strVal val="visible"/>
                                      </p:to>
                                    </p:set>
                                    <p:animEffect transition="in" filter="wipe(left)">
                                      <p:cBhvr>
                                        <p:cTn id="18" dur="500"/>
                                        <p:tgtEl>
                                          <p:spTgt spid="351382"/>
                                        </p:tgtEl>
                                      </p:cBhvr>
                                    </p:animEffect>
                                  </p:childTnLst>
                                </p:cTn>
                              </p:par>
                            </p:childTnLst>
                          </p:cTn>
                        </p:par>
                      </p:childTnLst>
                    </p:cTn>
                  </p:par>
                  <p:par>
                    <p:cTn id="19" fill="hold">
                      <p:stCondLst>
                        <p:cond delay="indefinite"/>
                      </p:stCondLst>
                      <p:childTnLst>
                        <p:par>
                          <p:cTn id="20" fill="hold">
                            <p:stCondLst>
                              <p:cond delay="0"/>
                            </p:stCondLst>
                            <p:childTnLst>
                              <p:par>
                                <p:cTn id="21" presetID="4" presetClass="entr" presetSubtype="16" fill="hold" grpId="0" nodeType="clickEffect">
                                  <p:stCondLst>
                                    <p:cond delay="0"/>
                                  </p:stCondLst>
                                  <p:childTnLst>
                                    <p:set>
                                      <p:cBhvr>
                                        <p:cTn id="22" dur="1" fill="hold">
                                          <p:stCondLst>
                                            <p:cond delay="0"/>
                                          </p:stCondLst>
                                        </p:cTn>
                                        <p:tgtEl>
                                          <p:spTgt spid="351381"/>
                                        </p:tgtEl>
                                        <p:attrNameLst>
                                          <p:attrName>style.visibility</p:attrName>
                                        </p:attrNameLst>
                                      </p:cBhvr>
                                      <p:to>
                                        <p:strVal val="visible"/>
                                      </p:to>
                                    </p:set>
                                    <p:animEffect transition="in" filter="box(in)">
                                      <p:cBhvr>
                                        <p:cTn id="23" dur="500"/>
                                        <p:tgtEl>
                                          <p:spTgt spid="351381"/>
                                        </p:tgtEl>
                                      </p:cBhvr>
                                    </p:animEffect>
                                  </p:childTnLst>
                                </p:cTn>
                              </p:par>
                            </p:childTnLst>
                          </p:cTn>
                        </p:par>
                      </p:childTnLst>
                    </p:cTn>
                  </p:par>
                  <p:par>
                    <p:cTn id="24" fill="hold">
                      <p:stCondLst>
                        <p:cond delay="indefinite"/>
                      </p:stCondLst>
                      <p:childTnLst>
                        <p:par>
                          <p:cTn id="25" fill="hold">
                            <p:stCondLst>
                              <p:cond delay="0"/>
                            </p:stCondLst>
                            <p:childTnLst>
                              <p:par>
                                <p:cTn id="26" presetID="2" presetClass="entr" presetSubtype="1" fill="hold" grpId="0" nodeType="clickEffect">
                                  <p:stCondLst>
                                    <p:cond delay="0"/>
                                  </p:stCondLst>
                                  <p:childTnLst>
                                    <p:set>
                                      <p:cBhvr>
                                        <p:cTn id="27" dur="1" fill="hold">
                                          <p:stCondLst>
                                            <p:cond delay="0"/>
                                          </p:stCondLst>
                                        </p:cTn>
                                        <p:tgtEl>
                                          <p:spTgt spid="351241"/>
                                        </p:tgtEl>
                                        <p:attrNameLst>
                                          <p:attrName>style.visibility</p:attrName>
                                        </p:attrNameLst>
                                      </p:cBhvr>
                                      <p:to>
                                        <p:strVal val="visible"/>
                                      </p:to>
                                    </p:set>
                                    <p:anim calcmode="lin" valueType="num">
                                      <p:cBhvr additive="base">
                                        <p:cTn id="28" dur="500" fill="hold"/>
                                        <p:tgtEl>
                                          <p:spTgt spid="351241"/>
                                        </p:tgtEl>
                                        <p:attrNameLst>
                                          <p:attrName>ppt_x</p:attrName>
                                        </p:attrNameLst>
                                      </p:cBhvr>
                                      <p:tavLst>
                                        <p:tav tm="0">
                                          <p:val>
                                            <p:strVal val="#ppt_x"/>
                                          </p:val>
                                        </p:tav>
                                        <p:tav tm="100000">
                                          <p:val>
                                            <p:strVal val="#ppt_x"/>
                                          </p:val>
                                        </p:tav>
                                      </p:tavLst>
                                    </p:anim>
                                    <p:anim calcmode="lin" valueType="num">
                                      <p:cBhvr additive="base">
                                        <p:cTn id="29" dur="500" fill="hold"/>
                                        <p:tgtEl>
                                          <p:spTgt spid="351241"/>
                                        </p:tgtEl>
                                        <p:attrNameLst>
                                          <p:attrName>ppt_y</p:attrName>
                                        </p:attrNameLst>
                                      </p:cBhvr>
                                      <p:tavLst>
                                        <p:tav tm="0">
                                          <p:val>
                                            <p:strVal val="0-#ppt_h/2"/>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3"/>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4" presetClass="entr" presetSubtype="16" fill="hold" grpId="0" nodeType="clickEffect">
                                  <p:stCondLst>
                                    <p:cond delay="0"/>
                                  </p:stCondLst>
                                  <p:childTnLst>
                                    <p:set>
                                      <p:cBhvr>
                                        <p:cTn id="37" dur="1" fill="hold">
                                          <p:stCondLst>
                                            <p:cond delay="0"/>
                                          </p:stCondLst>
                                        </p:cTn>
                                        <p:tgtEl>
                                          <p:spTgt spid="351389"/>
                                        </p:tgtEl>
                                        <p:attrNameLst>
                                          <p:attrName>style.visibility</p:attrName>
                                        </p:attrNameLst>
                                      </p:cBhvr>
                                      <p:to>
                                        <p:strVal val="visible"/>
                                      </p:to>
                                    </p:set>
                                    <p:animEffect transition="in" filter="box(in)">
                                      <p:cBhvr>
                                        <p:cTn id="38" dur="500"/>
                                        <p:tgtEl>
                                          <p:spTgt spid="351389"/>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351385"/>
                                        </p:tgtEl>
                                        <p:attrNameLst>
                                          <p:attrName>style.visibility</p:attrName>
                                        </p:attrNameLst>
                                      </p:cBhvr>
                                      <p:to>
                                        <p:strVal val="visible"/>
                                      </p:to>
                                    </p:set>
                                    <p:animEffect transition="in" filter="wipe(left)">
                                      <p:cBhvr>
                                        <p:cTn id="43" dur="500"/>
                                        <p:tgtEl>
                                          <p:spTgt spid="351385"/>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2" fill="hold" grpId="0" nodeType="clickEffect">
                                  <p:stCondLst>
                                    <p:cond delay="0"/>
                                  </p:stCondLst>
                                  <p:childTnLst>
                                    <p:set>
                                      <p:cBhvr>
                                        <p:cTn id="47" dur="1" fill="hold">
                                          <p:stCondLst>
                                            <p:cond delay="0"/>
                                          </p:stCondLst>
                                        </p:cTn>
                                        <p:tgtEl>
                                          <p:spTgt spid="351243"/>
                                        </p:tgtEl>
                                        <p:attrNameLst>
                                          <p:attrName>style.visibility</p:attrName>
                                        </p:attrNameLst>
                                      </p:cBhvr>
                                      <p:to>
                                        <p:strVal val="visible"/>
                                      </p:to>
                                    </p:set>
                                    <p:animEffect transition="in" filter="wipe(right)">
                                      <p:cBhvr>
                                        <p:cTn id="48" dur="2000"/>
                                        <p:tgtEl>
                                          <p:spTgt spid="351243"/>
                                        </p:tgtEl>
                                      </p:cBhvr>
                                    </p:animEffect>
                                  </p:childTnLst>
                                </p:cTn>
                              </p:par>
                            </p:childTnLst>
                          </p:cTn>
                        </p:par>
                      </p:childTnLst>
                    </p:cTn>
                  </p:par>
                  <p:par>
                    <p:cTn id="49" fill="hold">
                      <p:stCondLst>
                        <p:cond delay="indefinite"/>
                      </p:stCondLst>
                      <p:childTnLst>
                        <p:par>
                          <p:cTn id="50" fill="hold">
                            <p:stCondLst>
                              <p:cond delay="0"/>
                            </p:stCondLst>
                            <p:childTnLst>
                              <p:par>
                                <p:cTn id="51" presetID="2" presetClass="entr" presetSubtype="2" fill="hold" grpId="0" nodeType="clickEffect">
                                  <p:stCondLst>
                                    <p:cond delay="0"/>
                                  </p:stCondLst>
                                  <p:childTnLst>
                                    <p:set>
                                      <p:cBhvr>
                                        <p:cTn id="52" dur="1" fill="hold">
                                          <p:stCondLst>
                                            <p:cond delay="0"/>
                                          </p:stCondLst>
                                        </p:cTn>
                                        <p:tgtEl>
                                          <p:spTgt spid="351242"/>
                                        </p:tgtEl>
                                        <p:attrNameLst>
                                          <p:attrName>style.visibility</p:attrName>
                                        </p:attrNameLst>
                                      </p:cBhvr>
                                      <p:to>
                                        <p:strVal val="visible"/>
                                      </p:to>
                                    </p:set>
                                    <p:anim calcmode="lin" valueType="num">
                                      <p:cBhvr additive="base">
                                        <p:cTn id="53" dur="500" fill="hold"/>
                                        <p:tgtEl>
                                          <p:spTgt spid="351242"/>
                                        </p:tgtEl>
                                        <p:attrNameLst>
                                          <p:attrName>ppt_x</p:attrName>
                                        </p:attrNameLst>
                                      </p:cBhvr>
                                      <p:tavLst>
                                        <p:tav tm="0">
                                          <p:val>
                                            <p:strVal val="1+#ppt_w/2"/>
                                          </p:val>
                                        </p:tav>
                                        <p:tav tm="100000">
                                          <p:val>
                                            <p:strVal val="#ppt_x"/>
                                          </p:val>
                                        </p:tav>
                                      </p:tavLst>
                                    </p:anim>
                                    <p:anim calcmode="lin" valueType="num">
                                      <p:cBhvr additive="base">
                                        <p:cTn id="54" dur="500" fill="hold"/>
                                        <p:tgtEl>
                                          <p:spTgt spid="351242"/>
                                        </p:tgtEl>
                                        <p:attrNameLst>
                                          <p:attrName>ppt_y</p:attrName>
                                        </p:attrNameLst>
                                      </p:cBhvr>
                                      <p:tavLst>
                                        <p:tav tm="0">
                                          <p:val>
                                            <p:strVal val="#ppt_y"/>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4"/>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9" presetClass="entr" presetSubtype="0" fill="hold" grpId="0" nodeType="clickEffect">
                                  <p:stCondLst>
                                    <p:cond delay="0"/>
                                  </p:stCondLst>
                                  <p:childTnLst>
                                    <p:set>
                                      <p:cBhvr>
                                        <p:cTn id="62" dur="1" fill="hold">
                                          <p:stCondLst>
                                            <p:cond delay="0"/>
                                          </p:stCondLst>
                                        </p:cTn>
                                        <p:tgtEl>
                                          <p:spTgt spid="162"/>
                                        </p:tgtEl>
                                        <p:attrNameLst>
                                          <p:attrName>style.visibility</p:attrName>
                                        </p:attrNameLst>
                                      </p:cBhvr>
                                      <p:to>
                                        <p:strVal val="visible"/>
                                      </p:to>
                                    </p:set>
                                    <p:animEffect transition="in" filter="dissolve">
                                      <p:cBhvr>
                                        <p:cTn id="63" dur="500"/>
                                        <p:tgtEl>
                                          <p:spTgt spid="162"/>
                                        </p:tgtEl>
                                      </p:cBhvr>
                                    </p:animEffect>
                                  </p:childTnLst>
                                  <p:subTnLst>
                                    <p:set>
                                      <p:cBhvr override="childStyle">
                                        <p:cTn dur="1" fill="hold" display="0" masterRel="nextClick" afterEffect="1"/>
                                        <p:tgtEl>
                                          <p:spTgt spid="162"/>
                                        </p:tgtEl>
                                        <p:attrNameLst>
                                          <p:attrName>style.visibility</p:attrName>
                                        </p:attrNameLst>
                                      </p:cBhvr>
                                      <p:to>
                                        <p:strVal val="hidden"/>
                                      </p:to>
                                    </p:set>
                                  </p:subTnLst>
                                </p:cTn>
                              </p:par>
                            </p:childTnLst>
                          </p:cTn>
                        </p:par>
                      </p:childTnLst>
                    </p:cTn>
                  </p:par>
                  <p:par>
                    <p:cTn id="64" fill="hold">
                      <p:stCondLst>
                        <p:cond delay="indefinite"/>
                      </p:stCondLst>
                      <p:childTnLst>
                        <p:par>
                          <p:cTn id="65" fill="hold">
                            <p:stCondLst>
                              <p:cond delay="0"/>
                            </p:stCondLst>
                            <p:childTnLst>
                              <p:par>
                                <p:cTn id="66" presetID="1" presetClass="entr" presetSubtype="0" fill="hold" grpId="0" nodeType="clickEffect">
                                  <p:stCondLst>
                                    <p:cond delay="0"/>
                                  </p:stCondLst>
                                  <p:childTnLst>
                                    <p:set>
                                      <p:cBhvr>
                                        <p:cTn id="67" dur="1" fill="hold">
                                          <p:stCondLst>
                                            <p:cond delay="0"/>
                                          </p:stCondLst>
                                        </p:cTn>
                                        <p:tgtEl>
                                          <p:spTgt spid="1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1237" grpId="0" autoUpdateAnimBg="0"/>
      <p:bldP spid="351238" grpId="0"/>
      <p:bldP spid="351239" grpId="0"/>
      <p:bldP spid="351241" grpId="0"/>
      <p:bldP spid="351242" grpId="0"/>
      <p:bldP spid="351243" grpId="0" animBg="1"/>
      <p:bldP spid="351381" grpId="0" animBg="1"/>
      <p:bldP spid="351382" grpId="0" autoUpdateAnimBg="0"/>
      <p:bldP spid="351385" grpId="0" autoUpdateAnimBg="0"/>
      <p:bldP spid="351389" grpId="0"/>
      <p:bldP spid="158" grpId="0"/>
      <p:bldP spid="162" grpId="0" animBg="1" autoUpdateAnimBg="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78" name="日期占位符 1"/>
          <p:cNvSpPr>
            <a:spLocks noGrp="1"/>
          </p:cNvSpPr>
          <p:nvPr>
            <p:ph type="dt" sz="quarter" idx="10"/>
          </p:nvPr>
        </p:nvSpPr>
        <p:spPr>
          <a:noFill/>
        </p:spPr>
        <p:txBody>
          <a:bodyPr/>
          <a:lstStyle/>
          <a:p>
            <a:fld id="{6B415A8A-51EF-4207-9560-4DF2D5CA9A2C}" type="datetime1">
              <a:rPr lang="zh-CN" altLang="en-US" smtClean="0">
                <a:latin typeface="Arial" pitchFamily="34" charset="0"/>
              </a:rPr>
              <a:pPr/>
              <a:t>2019-10-9</a:t>
            </a:fld>
            <a:endParaRPr lang="en-US" altLang="zh-CN" smtClean="0">
              <a:latin typeface="Arial" pitchFamily="34" charset="0"/>
            </a:endParaRPr>
          </a:p>
        </p:txBody>
      </p:sp>
      <p:sp>
        <p:nvSpPr>
          <p:cNvPr id="18479" name="页脚占位符 2"/>
          <p:cNvSpPr>
            <a:spLocks noGrp="1"/>
          </p:cNvSpPr>
          <p:nvPr>
            <p:ph type="ftr" sz="quarter" idx="11"/>
          </p:nvPr>
        </p:nvSpPr>
        <p:spPr>
          <a:noFill/>
        </p:spPr>
        <p:txBody>
          <a:bodyPr/>
          <a:lstStyle/>
          <a:p>
            <a:r>
              <a:rPr lang="en-US" altLang="zh-CN" smtClean="0">
                <a:latin typeface="Arial" pitchFamily="34" charset="0"/>
              </a:rPr>
              <a:t>电工电子教研室</a:t>
            </a:r>
          </a:p>
        </p:txBody>
      </p:sp>
      <p:sp>
        <p:nvSpPr>
          <p:cNvPr id="18480" name="灯片编号占位符 3"/>
          <p:cNvSpPr>
            <a:spLocks noGrp="1"/>
          </p:cNvSpPr>
          <p:nvPr>
            <p:ph type="sldNum" sz="quarter" idx="12"/>
          </p:nvPr>
        </p:nvSpPr>
        <p:spPr>
          <a:noFill/>
        </p:spPr>
        <p:txBody>
          <a:bodyPr/>
          <a:lstStyle/>
          <a:p>
            <a:fld id="{46CE1B12-A005-4A69-B0FD-61C39F3FC95C}" type="slidenum">
              <a:rPr lang="en-US" altLang="zh-CN" smtClean="0">
                <a:latin typeface="Arial" pitchFamily="34" charset="0"/>
              </a:rPr>
              <a:pPr/>
              <a:t>26</a:t>
            </a:fld>
            <a:endParaRPr lang="en-US" altLang="zh-CN" smtClean="0">
              <a:latin typeface="Arial" pitchFamily="34" charset="0"/>
            </a:endParaRPr>
          </a:p>
        </p:txBody>
      </p:sp>
      <p:sp>
        <p:nvSpPr>
          <p:cNvPr id="18481" name="Text Box 4"/>
          <p:cNvSpPr txBox="1">
            <a:spLocks noChangeArrowheads="1"/>
          </p:cNvSpPr>
          <p:nvPr/>
        </p:nvSpPr>
        <p:spPr bwMode="auto">
          <a:xfrm>
            <a:off x="95250" y="122238"/>
            <a:ext cx="5000625" cy="519112"/>
          </a:xfrm>
          <a:prstGeom prst="rect">
            <a:avLst/>
          </a:prstGeom>
          <a:solidFill>
            <a:schemeClr val="bg1"/>
          </a:solidFill>
          <a:ln w="9525">
            <a:noFill/>
            <a:miter lim="800000"/>
            <a:headEnd/>
            <a:tailEnd/>
          </a:ln>
        </p:spPr>
        <p:txBody>
          <a:bodyPr lIns="90000" tIns="46800" rIns="90000" bIns="46800">
            <a:spAutoFit/>
          </a:bodyPr>
          <a:lstStyle/>
          <a:p>
            <a:pPr>
              <a:spcBef>
                <a:spcPct val="50000"/>
              </a:spcBef>
            </a:pPr>
            <a:r>
              <a:rPr lang="en-US" altLang="zh-CN" sz="2800"/>
              <a:t>2.</a:t>
            </a:r>
            <a:r>
              <a:rPr lang="zh-CN" altLang="en-US" sz="2800"/>
              <a:t>共基级连接时的</a:t>
            </a:r>
            <a:r>
              <a:rPr lang="en-US" altLang="zh-CN" sz="2800"/>
              <a:t>V-I</a:t>
            </a:r>
            <a:r>
              <a:rPr lang="zh-CN" altLang="en-US" sz="2800"/>
              <a:t>特性曲线</a:t>
            </a:r>
            <a:endParaRPr lang="zh-CN" altLang="en-US" sz="2800" baseline="-25000"/>
          </a:p>
        </p:txBody>
      </p:sp>
      <p:grpSp>
        <p:nvGrpSpPr>
          <p:cNvPr id="4" name="Group 52"/>
          <p:cNvGrpSpPr>
            <a:grpSpLocks/>
          </p:cNvGrpSpPr>
          <p:nvPr/>
        </p:nvGrpSpPr>
        <p:grpSpPr bwMode="auto">
          <a:xfrm>
            <a:off x="5432425" y="638175"/>
            <a:ext cx="3333750" cy="1878013"/>
            <a:chOff x="3422" y="402"/>
            <a:chExt cx="2100" cy="1183"/>
          </a:xfrm>
        </p:grpSpPr>
        <p:sp>
          <p:nvSpPr>
            <p:cNvPr id="18533" name="Line 9"/>
            <p:cNvSpPr>
              <a:spLocks noChangeShapeType="1"/>
            </p:cNvSpPr>
            <p:nvPr/>
          </p:nvSpPr>
          <p:spPr bwMode="auto">
            <a:xfrm rot="-5400000">
              <a:off x="4470" y="745"/>
              <a:ext cx="0" cy="386"/>
            </a:xfrm>
            <a:prstGeom prst="line">
              <a:avLst/>
            </a:prstGeom>
            <a:noFill/>
            <a:ln w="38100">
              <a:solidFill>
                <a:srgbClr val="FF0000"/>
              </a:solidFill>
              <a:round/>
              <a:headEnd/>
              <a:tailEnd/>
            </a:ln>
          </p:spPr>
          <p:txBody>
            <a:bodyPr/>
            <a:lstStyle/>
            <a:p>
              <a:endParaRPr lang="zh-CN" altLang="en-US"/>
            </a:p>
          </p:txBody>
        </p:sp>
        <p:sp>
          <p:nvSpPr>
            <p:cNvPr id="18534" name="Line 10"/>
            <p:cNvSpPr>
              <a:spLocks noChangeShapeType="1"/>
            </p:cNvSpPr>
            <p:nvPr/>
          </p:nvSpPr>
          <p:spPr bwMode="auto">
            <a:xfrm rot="16200000" flipH="1">
              <a:off x="4265" y="1141"/>
              <a:ext cx="410" cy="0"/>
            </a:xfrm>
            <a:prstGeom prst="line">
              <a:avLst/>
            </a:prstGeom>
            <a:noFill/>
            <a:ln w="12700">
              <a:solidFill>
                <a:schemeClr val="tx1"/>
              </a:solidFill>
              <a:round/>
              <a:headEnd/>
              <a:tailEnd/>
            </a:ln>
          </p:spPr>
          <p:txBody>
            <a:bodyPr/>
            <a:lstStyle/>
            <a:p>
              <a:endParaRPr lang="zh-CN" altLang="en-US"/>
            </a:p>
          </p:txBody>
        </p:sp>
        <p:sp>
          <p:nvSpPr>
            <p:cNvPr id="18535" name="Oval 11"/>
            <p:cNvSpPr>
              <a:spLocks noChangeArrowheads="1"/>
            </p:cNvSpPr>
            <p:nvPr/>
          </p:nvSpPr>
          <p:spPr bwMode="auto">
            <a:xfrm rot="-5400000">
              <a:off x="4430" y="1309"/>
              <a:ext cx="100" cy="103"/>
            </a:xfrm>
            <a:prstGeom prst="ellipse">
              <a:avLst/>
            </a:prstGeom>
            <a:solidFill>
              <a:schemeClr val="tx1"/>
            </a:solidFill>
            <a:ln w="12700" algn="ctr">
              <a:solidFill>
                <a:schemeClr val="tx1"/>
              </a:solidFill>
              <a:round/>
              <a:headEnd/>
              <a:tailEnd/>
            </a:ln>
          </p:spPr>
          <p:txBody>
            <a:bodyPr wrap="none" anchor="ctr"/>
            <a:lstStyle/>
            <a:p>
              <a:endParaRPr lang="zh-CN" altLang="en-US"/>
            </a:p>
          </p:txBody>
        </p:sp>
        <p:sp>
          <p:nvSpPr>
            <p:cNvPr id="18536" name="Line 12"/>
            <p:cNvSpPr>
              <a:spLocks noChangeShapeType="1"/>
            </p:cNvSpPr>
            <p:nvPr/>
          </p:nvSpPr>
          <p:spPr bwMode="auto">
            <a:xfrm rot="-5400000">
              <a:off x="4494" y="728"/>
              <a:ext cx="248" cy="168"/>
            </a:xfrm>
            <a:prstGeom prst="line">
              <a:avLst/>
            </a:prstGeom>
            <a:noFill/>
            <a:ln w="12700">
              <a:solidFill>
                <a:srgbClr val="FF0000"/>
              </a:solidFill>
              <a:round/>
              <a:headEnd/>
              <a:tailEnd type="none" w="med" len="lg"/>
            </a:ln>
          </p:spPr>
          <p:txBody>
            <a:bodyPr/>
            <a:lstStyle/>
            <a:p>
              <a:endParaRPr lang="zh-CN" altLang="en-US"/>
            </a:p>
          </p:txBody>
        </p:sp>
        <p:sp>
          <p:nvSpPr>
            <p:cNvPr id="18537" name="Line 13"/>
            <p:cNvSpPr>
              <a:spLocks noChangeShapeType="1"/>
            </p:cNvSpPr>
            <p:nvPr/>
          </p:nvSpPr>
          <p:spPr bwMode="auto">
            <a:xfrm rot="16200000" flipV="1">
              <a:off x="3979" y="426"/>
              <a:ext cx="0" cy="521"/>
            </a:xfrm>
            <a:prstGeom prst="line">
              <a:avLst/>
            </a:prstGeom>
            <a:noFill/>
            <a:ln w="12700">
              <a:solidFill>
                <a:schemeClr val="tx1"/>
              </a:solidFill>
              <a:round/>
              <a:headEnd/>
              <a:tailEnd/>
            </a:ln>
          </p:spPr>
          <p:txBody>
            <a:bodyPr/>
            <a:lstStyle/>
            <a:p>
              <a:endParaRPr lang="zh-CN" altLang="en-US"/>
            </a:p>
          </p:txBody>
        </p:sp>
        <p:sp>
          <p:nvSpPr>
            <p:cNvPr id="18538" name="Oval 14"/>
            <p:cNvSpPr>
              <a:spLocks noChangeArrowheads="1"/>
            </p:cNvSpPr>
            <p:nvPr/>
          </p:nvSpPr>
          <p:spPr bwMode="auto">
            <a:xfrm rot="-5400000">
              <a:off x="3615" y="648"/>
              <a:ext cx="100" cy="103"/>
            </a:xfrm>
            <a:prstGeom prst="ellipse">
              <a:avLst/>
            </a:prstGeom>
            <a:solidFill>
              <a:schemeClr val="bg1"/>
            </a:solidFill>
            <a:ln w="12700" algn="ctr">
              <a:solidFill>
                <a:schemeClr val="tx1"/>
              </a:solidFill>
              <a:round/>
              <a:headEnd/>
              <a:tailEnd/>
            </a:ln>
          </p:spPr>
          <p:txBody>
            <a:bodyPr wrap="none" anchor="ctr"/>
            <a:lstStyle/>
            <a:p>
              <a:endParaRPr lang="zh-CN" altLang="en-US"/>
            </a:p>
          </p:txBody>
        </p:sp>
        <p:sp>
          <p:nvSpPr>
            <p:cNvPr id="18539" name="Line 15"/>
            <p:cNvSpPr>
              <a:spLocks noChangeShapeType="1"/>
            </p:cNvSpPr>
            <p:nvPr/>
          </p:nvSpPr>
          <p:spPr bwMode="auto">
            <a:xfrm rot="16200000" flipV="1">
              <a:off x="4972" y="419"/>
              <a:ext cx="0" cy="541"/>
            </a:xfrm>
            <a:prstGeom prst="line">
              <a:avLst/>
            </a:prstGeom>
            <a:noFill/>
            <a:ln w="12700">
              <a:solidFill>
                <a:schemeClr val="tx1"/>
              </a:solidFill>
              <a:round/>
              <a:headEnd/>
              <a:tailEnd/>
            </a:ln>
          </p:spPr>
          <p:txBody>
            <a:bodyPr/>
            <a:lstStyle/>
            <a:p>
              <a:endParaRPr lang="zh-CN" altLang="en-US"/>
            </a:p>
          </p:txBody>
        </p:sp>
        <p:sp>
          <p:nvSpPr>
            <p:cNvPr id="18540" name="Oval 16"/>
            <p:cNvSpPr>
              <a:spLocks noChangeArrowheads="1"/>
            </p:cNvSpPr>
            <p:nvPr/>
          </p:nvSpPr>
          <p:spPr bwMode="auto">
            <a:xfrm rot="-5400000">
              <a:off x="5244" y="648"/>
              <a:ext cx="100" cy="103"/>
            </a:xfrm>
            <a:prstGeom prst="ellipse">
              <a:avLst/>
            </a:prstGeom>
            <a:solidFill>
              <a:schemeClr val="bg1"/>
            </a:solidFill>
            <a:ln w="12700" algn="ctr">
              <a:solidFill>
                <a:schemeClr val="tx1"/>
              </a:solidFill>
              <a:round/>
              <a:headEnd/>
              <a:tailEnd/>
            </a:ln>
          </p:spPr>
          <p:txBody>
            <a:bodyPr wrap="none" anchor="ctr"/>
            <a:lstStyle/>
            <a:p>
              <a:endParaRPr lang="zh-CN" altLang="en-US"/>
            </a:p>
          </p:txBody>
        </p:sp>
        <p:sp>
          <p:nvSpPr>
            <p:cNvPr id="2" name="Line 17"/>
            <p:cNvSpPr>
              <a:spLocks noChangeShapeType="1"/>
            </p:cNvSpPr>
            <p:nvPr/>
          </p:nvSpPr>
          <p:spPr bwMode="auto">
            <a:xfrm rot="10800000">
              <a:off x="4241" y="687"/>
              <a:ext cx="160" cy="233"/>
            </a:xfrm>
            <a:prstGeom prst="line">
              <a:avLst/>
            </a:prstGeom>
            <a:noFill/>
            <a:ln w="12700">
              <a:solidFill>
                <a:srgbClr val="FF0000"/>
              </a:solidFill>
              <a:round/>
              <a:headEnd/>
              <a:tailEnd type="triangle" w="med" len="lg"/>
            </a:ln>
          </p:spPr>
          <p:txBody>
            <a:bodyPr/>
            <a:lstStyle/>
            <a:p>
              <a:endParaRPr lang="zh-CN" altLang="en-US"/>
            </a:p>
          </p:txBody>
        </p:sp>
        <p:sp>
          <p:nvSpPr>
            <p:cNvPr id="3" name="Line 18"/>
            <p:cNvSpPr>
              <a:spLocks noChangeShapeType="1"/>
            </p:cNvSpPr>
            <p:nvPr/>
          </p:nvSpPr>
          <p:spPr bwMode="auto">
            <a:xfrm>
              <a:off x="3667" y="1371"/>
              <a:ext cx="1601" cy="0"/>
            </a:xfrm>
            <a:prstGeom prst="line">
              <a:avLst/>
            </a:prstGeom>
            <a:noFill/>
            <a:ln w="12700">
              <a:solidFill>
                <a:schemeClr val="tx1"/>
              </a:solidFill>
              <a:round/>
              <a:headEnd/>
              <a:tailEnd/>
            </a:ln>
          </p:spPr>
          <p:txBody>
            <a:bodyPr/>
            <a:lstStyle/>
            <a:p>
              <a:endParaRPr lang="zh-CN" altLang="en-US"/>
            </a:p>
          </p:txBody>
        </p:sp>
        <p:sp>
          <p:nvSpPr>
            <p:cNvPr id="18543" name="Oval 19"/>
            <p:cNvSpPr>
              <a:spLocks noChangeArrowheads="1"/>
            </p:cNvSpPr>
            <p:nvPr/>
          </p:nvSpPr>
          <p:spPr bwMode="auto">
            <a:xfrm rot="-5400000">
              <a:off x="3620" y="1314"/>
              <a:ext cx="100" cy="103"/>
            </a:xfrm>
            <a:prstGeom prst="ellipse">
              <a:avLst/>
            </a:prstGeom>
            <a:solidFill>
              <a:schemeClr val="bg1"/>
            </a:solidFill>
            <a:ln w="12700" algn="ctr">
              <a:solidFill>
                <a:schemeClr val="tx1"/>
              </a:solidFill>
              <a:round/>
              <a:headEnd/>
              <a:tailEnd/>
            </a:ln>
          </p:spPr>
          <p:txBody>
            <a:bodyPr wrap="none" anchor="ctr"/>
            <a:lstStyle/>
            <a:p>
              <a:endParaRPr lang="zh-CN" altLang="en-US"/>
            </a:p>
          </p:txBody>
        </p:sp>
        <p:sp>
          <p:nvSpPr>
            <p:cNvPr id="18544" name="Oval 20"/>
            <p:cNvSpPr>
              <a:spLocks noChangeArrowheads="1"/>
            </p:cNvSpPr>
            <p:nvPr/>
          </p:nvSpPr>
          <p:spPr bwMode="auto">
            <a:xfrm rot="-5400000">
              <a:off x="5235" y="1314"/>
              <a:ext cx="100" cy="103"/>
            </a:xfrm>
            <a:prstGeom prst="ellipse">
              <a:avLst/>
            </a:prstGeom>
            <a:solidFill>
              <a:schemeClr val="bg1"/>
            </a:solidFill>
            <a:ln w="12700" algn="ctr">
              <a:solidFill>
                <a:schemeClr val="tx1"/>
              </a:solidFill>
              <a:round/>
              <a:headEnd/>
              <a:tailEnd/>
            </a:ln>
          </p:spPr>
          <p:txBody>
            <a:bodyPr wrap="none" anchor="ctr"/>
            <a:lstStyle/>
            <a:p>
              <a:endParaRPr lang="zh-CN" altLang="en-US"/>
            </a:p>
          </p:txBody>
        </p:sp>
        <p:graphicFrame>
          <p:nvGraphicFramePr>
            <p:cNvPr id="18466" name="Object 21"/>
            <p:cNvGraphicFramePr>
              <a:graphicFrameLocks noChangeAspect="1"/>
            </p:cNvGraphicFramePr>
            <p:nvPr/>
          </p:nvGraphicFramePr>
          <p:xfrm>
            <a:off x="4556" y="992"/>
            <a:ext cx="225" cy="228"/>
          </p:xfrm>
          <a:graphic>
            <a:graphicData uri="http://schemas.openxmlformats.org/presentationml/2006/ole">
              <p:oleObj spid="_x0000_s291886" name="公式" r:id="rId4" imgW="152268" imgH="164957" progId="Equation.3">
                <p:embed/>
              </p:oleObj>
            </a:graphicData>
          </a:graphic>
        </p:graphicFrame>
        <p:graphicFrame>
          <p:nvGraphicFramePr>
            <p:cNvPr id="18467" name="Object 31"/>
            <p:cNvGraphicFramePr>
              <a:graphicFrameLocks noChangeAspect="1"/>
            </p:cNvGraphicFramePr>
            <p:nvPr/>
          </p:nvGraphicFramePr>
          <p:xfrm>
            <a:off x="5263" y="509"/>
            <a:ext cx="135" cy="159"/>
          </p:xfrm>
          <a:graphic>
            <a:graphicData uri="http://schemas.openxmlformats.org/presentationml/2006/ole">
              <p:oleObj spid="_x0000_s291887" name="公式" r:id="rId5" imgW="114201" imgH="139579" progId="Equation.3">
                <p:embed/>
              </p:oleObj>
            </a:graphicData>
          </a:graphic>
        </p:graphicFrame>
        <p:graphicFrame>
          <p:nvGraphicFramePr>
            <p:cNvPr id="18468" name="Object 32"/>
            <p:cNvGraphicFramePr>
              <a:graphicFrameLocks noChangeAspect="1"/>
            </p:cNvGraphicFramePr>
            <p:nvPr/>
          </p:nvGraphicFramePr>
          <p:xfrm>
            <a:off x="4404" y="1398"/>
            <a:ext cx="139" cy="187"/>
          </p:xfrm>
          <a:graphic>
            <a:graphicData uri="http://schemas.openxmlformats.org/presentationml/2006/ole">
              <p:oleObj spid="_x0000_s291888" name="公式" r:id="rId6" imgW="126725" imgH="177415" progId="Equation.3">
                <p:embed/>
              </p:oleObj>
            </a:graphicData>
          </a:graphic>
        </p:graphicFrame>
        <p:graphicFrame>
          <p:nvGraphicFramePr>
            <p:cNvPr id="18469" name="Object 33"/>
            <p:cNvGraphicFramePr>
              <a:graphicFrameLocks noChangeAspect="1"/>
            </p:cNvGraphicFramePr>
            <p:nvPr/>
          </p:nvGraphicFramePr>
          <p:xfrm>
            <a:off x="3515" y="484"/>
            <a:ext cx="130" cy="152"/>
          </p:xfrm>
          <a:graphic>
            <a:graphicData uri="http://schemas.openxmlformats.org/presentationml/2006/ole">
              <p:oleObj spid="_x0000_s291889" name="公式" r:id="rId7" imgW="114201" imgH="139579" progId="Equation.3">
                <p:embed/>
              </p:oleObj>
            </a:graphicData>
          </a:graphic>
        </p:graphicFrame>
        <p:graphicFrame>
          <p:nvGraphicFramePr>
            <p:cNvPr id="18470" name="Object 40"/>
            <p:cNvGraphicFramePr>
              <a:graphicFrameLocks noChangeAspect="1"/>
            </p:cNvGraphicFramePr>
            <p:nvPr/>
          </p:nvGraphicFramePr>
          <p:xfrm>
            <a:off x="3489" y="1175"/>
            <a:ext cx="153" cy="147"/>
          </p:xfrm>
          <a:graphic>
            <a:graphicData uri="http://schemas.openxmlformats.org/presentationml/2006/ole">
              <p:oleObj spid="_x0000_s291890" name="公式" r:id="rId8" imgW="139700" imgH="139700" progId="Equation.3">
                <p:embed/>
              </p:oleObj>
            </a:graphicData>
          </a:graphic>
        </p:graphicFrame>
        <p:graphicFrame>
          <p:nvGraphicFramePr>
            <p:cNvPr id="18471" name="Object 41"/>
            <p:cNvGraphicFramePr>
              <a:graphicFrameLocks noChangeAspect="1"/>
            </p:cNvGraphicFramePr>
            <p:nvPr/>
          </p:nvGraphicFramePr>
          <p:xfrm>
            <a:off x="3490" y="788"/>
            <a:ext cx="153" cy="81"/>
          </p:xfrm>
          <a:graphic>
            <a:graphicData uri="http://schemas.openxmlformats.org/presentationml/2006/ole">
              <p:oleObj spid="_x0000_s291891" name="公式" r:id="rId9" imgW="139518" imgH="76101" progId="Equation.3">
                <p:embed/>
              </p:oleObj>
            </a:graphicData>
          </a:graphic>
        </p:graphicFrame>
        <p:graphicFrame>
          <p:nvGraphicFramePr>
            <p:cNvPr id="18472" name="Object 42"/>
            <p:cNvGraphicFramePr>
              <a:graphicFrameLocks noChangeAspect="1"/>
            </p:cNvGraphicFramePr>
            <p:nvPr/>
          </p:nvGraphicFramePr>
          <p:xfrm>
            <a:off x="3422" y="850"/>
            <a:ext cx="314" cy="269"/>
          </p:xfrm>
          <a:graphic>
            <a:graphicData uri="http://schemas.openxmlformats.org/presentationml/2006/ole">
              <p:oleObj spid="_x0000_s291892" name="公式" r:id="rId10" imgW="241091" imgH="215713" progId="Equation.3">
                <p:embed/>
              </p:oleObj>
            </a:graphicData>
          </a:graphic>
        </p:graphicFrame>
        <p:sp>
          <p:nvSpPr>
            <p:cNvPr id="18545" name="Line 45"/>
            <p:cNvSpPr>
              <a:spLocks noChangeShapeType="1"/>
            </p:cNvSpPr>
            <p:nvPr/>
          </p:nvSpPr>
          <p:spPr bwMode="auto">
            <a:xfrm>
              <a:off x="3871" y="631"/>
              <a:ext cx="305" cy="0"/>
            </a:xfrm>
            <a:prstGeom prst="line">
              <a:avLst/>
            </a:prstGeom>
            <a:noFill/>
            <a:ln w="12700">
              <a:solidFill>
                <a:schemeClr val="tx1"/>
              </a:solidFill>
              <a:round/>
              <a:headEnd type="triangle" w="med" len="lg"/>
              <a:tailEnd type="none" w="med" len="lg"/>
            </a:ln>
          </p:spPr>
          <p:txBody>
            <a:bodyPr/>
            <a:lstStyle/>
            <a:p>
              <a:endParaRPr lang="zh-CN" altLang="en-US"/>
            </a:p>
          </p:txBody>
        </p:sp>
        <p:graphicFrame>
          <p:nvGraphicFramePr>
            <p:cNvPr id="18473" name="Object 46"/>
            <p:cNvGraphicFramePr>
              <a:graphicFrameLocks noChangeAspect="1"/>
            </p:cNvGraphicFramePr>
            <p:nvPr/>
          </p:nvGraphicFramePr>
          <p:xfrm>
            <a:off x="3926" y="402"/>
            <a:ext cx="168" cy="227"/>
          </p:xfrm>
          <a:graphic>
            <a:graphicData uri="http://schemas.openxmlformats.org/presentationml/2006/ole">
              <p:oleObj spid="_x0000_s291893" name="公式" r:id="rId11" imgW="152268" imgH="215713" progId="Equation.3">
                <p:embed/>
              </p:oleObj>
            </a:graphicData>
          </a:graphic>
        </p:graphicFrame>
        <p:graphicFrame>
          <p:nvGraphicFramePr>
            <p:cNvPr id="18474" name="Object 47"/>
            <p:cNvGraphicFramePr>
              <a:graphicFrameLocks noChangeAspect="1"/>
            </p:cNvGraphicFramePr>
            <p:nvPr/>
          </p:nvGraphicFramePr>
          <p:xfrm>
            <a:off x="5301" y="763"/>
            <a:ext cx="153" cy="147"/>
          </p:xfrm>
          <a:graphic>
            <a:graphicData uri="http://schemas.openxmlformats.org/presentationml/2006/ole">
              <p:oleObj spid="_x0000_s291894" name="公式" r:id="rId12" imgW="139700" imgH="139700" progId="Equation.3">
                <p:embed/>
              </p:oleObj>
            </a:graphicData>
          </a:graphic>
        </p:graphicFrame>
        <p:graphicFrame>
          <p:nvGraphicFramePr>
            <p:cNvPr id="18475" name="Object 48"/>
            <p:cNvGraphicFramePr>
              <a:graphicFrameLocks noChangeAspect="1"/>
            </p:cNvGraphicFramePr>
            <p:nvPr/>
          </p:nvGraphicFramePr>
          <p:xfrm>
            <a:off x="5326" y="1241"/>
            <a:ext cx="153" cy="81"/>
          </p:xfrm>
          <a:graphic>
            <a:graphicData uri="http://schemas.openxmlformats.org/presentationml/2006/ole">
              <p:oleObj spid="_x0000_s291895" name="公式" r:id="rId13" imgW="139518" imgH="76101" progId="Equation.3">
                <p:embed/>
              </p:oleObj>
            </a:graphicData>
          </a:graphic>
        </p:graphicFrame>
        <p:graphicFrame>
          <p:nvGraphicFramePr>
            <p:cNvPr id="18476" name="Object 49"/>
            <p:cNvGraphicFramePr>
              <a:graphicFrameLocks noChangeAspect="1"/>
            </p:cNvGraphicFramePr>
            <p:nvPr/>
          </p:nvGraphicFramePr>
          <p:xfrm>
            <a:off x="5208" y="890"/>
            <a:ext cx="314" cy="285"/>
          </p:xfrm>
          <a:graphic>
            <a:graphicData uri="http://schemas.openxmlformats.org/presentationml/2006/ole">
              <p:oleObj spid="_x0000_s291896" name="公式" r:id="rId14" imgW="241300" imgH="228600" progId="Equation.3">
                <p:embed/>
              </p:oleObj>
            </a:graphicData>
          </a:graphic>
        </p:graphicFrame>
        <p:sp>
          <p:nvSpPr>
            <p:cNvPr id="18546" name="Line 50"/>
            <p:cNvSpPr>
              <a:spLocks noChangeShapeType="1"/>
            </p:cNvSpPr>
            <p:nvPr/>
          </p:nvSpPr>
          <p:spPr bwMode="auto">
            <a:xfrm>
              <a:off x="4836" y="636"/>
              <a:ext cx="305" cy="0"/>
            </a:xfrm>
            <a:prstGeom prst="line">
              <a:avLst/>
            </a:prstGeom>
            <a:noFill/>
            <a:ln w="12700">
              <a:solidFill>
                <a:schemeClr val="tx1"/>
              </a:solidFill>
              <a:round/>
              <a:headEnd type="triangle" w="med" len="lg"/>
              <a:tailEnd type="none" w="med" len="lg"/>
            </a:ln>
          </p:spPr>
          <p:txBody>
            <a:bodyPr/>
            <a:lstStyle/>
            <a:p>
              <a:endParaRPr lang="zh-CN" altLang="en-US"/>
            </a:p>
          </p:txBody>
        </p:sp>
        <p:graphicFrame>
          <p:nvGraphicFramePr>
            <p:cNvPr id="18477" name="Object 51"/>
            <p:cNvGraphicFramePr>
              <a:graphicFrameLocks noChangeAspect="1"/>
            </p:cNvGraphicFramePr>
            <p:nvPr/>
          </p:nvGraphicFramePr>
          <p:xfrm>
            <a:off x="4916" y="407"/>
            <a:ext cx="167" cy="240"/>
          </p:xfrm>
          <a:graphic>
            <a:graphicData uri="http://schemas.openxmlformats.org/presentationml/2006/ole">
              <p:oleObj spid="_x0000_s291897" name="公式" r:id="rId15" imgW="152334" imgH="228501" progId="Equation.3">
                <p:embed/>
              </p:oleObj>
            </a:graphicData>
          </a:graphic>
        </p:graphicFrame>
      </p:grpSp>
      <p:sp>
        <p:nvSpPr>
          <p:cNvPr id="18483" name="Text Box 53"/>
          <p:cNvSpPr txBox="1">
            <a:spLocks noChangeArrowheads="1"/>
          </p:cNvSpPr>
          <p:nvPr/>
        </p:nvSpPr>
        <p:spPr bwMode="auto">
          <a:xfrm>
            <a:off x="6589713" y="2589213"/>
            <a:ext cx="1047750" cy="396875"/>
          </a:xfrm>
          <a:prstGeom prst="rect">
            <a:avLst/>
          </a:prstGeom>
          <a:noFill/>
          <a:ln w="9525" algn="ctr">
            <a:noFill/>
            <a:miter lim="800000"/>
            <a:headEnd/>
            <a:tailEnd/>
          </a:ln>
        </p:spPr>
        <p:txBody>
          <a:bodyPr lIns="90000" tIns="46800" rIns="90000" bIns="46800">
            <a:spAutoFit/>
          </a:bodyPr>
          <a:lstStyle/>
          <a:p>
            <a:pPr>
              <a:spcBef>
                <a:spcPct val="50000"/>
              </a:spcBef>
            </a:pPr>
            <a:r>
              <a:rPr lang="zh-CN" altLang="en-US" sz="2000"/>
              <a:t>共基极</a:t>
            </a:r>
          </a:p>
        </p:txBody>
      </p:sp>
      <p:sp>
        <p:nvSpPr>
          <p:cNvPr id="235575" name="Text Box 55"/>
          <p:cNvSpPr txBox="1">
            <a:spLocks noChangeArrowheads="1"/>
          </p:cNvSpPr>
          <p:nvPr/>
        </p:nvSpPr>
        <p:spPr bwMode="auto">
          <a:xfrm>
            <a:off x="95250" y="727075"/>
            <a:ext cx="1774825" cy="457200"/>
          </a:xfrm>
          <a:prstGeom prst="rect">
            <a:avLst/>
          </a:prstGeom>
          <a:solidFill>
            <a:schemeClr val="bg1"/>
          </a:solidFill>
          <a:ln w="9525">
            <a:noFill/>
            <a:miter lim="800000"/>
            <a:headEnd/>
            <a:tailEnd/>
          </a:ln>
        </p:spPr>
        <p:txBody>
          <a:bodyPr lIns="90000" tIns="46800" rIns="90000" bIns="46800">
            <a:spAutoFit/>
          </a:bodyPr>
          <a:lstStyle/>
          <a:p>
            <a:pPr>
              <a:spcBef>
                <a:spcPct val="50000"/>
              </a:spcBef>
            </a:pPr>
            <a:r>
              <a:rPr lang="en-US" altLang="zh-CN" sz="2400">
                <a:latin typeface="宋体" pitchFamily="2" charset="-122"/>
              </a:rPr>
              <a:t>⑴</a:t>
            </a:r>
            <a:r>
              <a:rPr lang="zh-CN" altLang="en-US" sz="2400"/>
              <a:t>输入特性</a:t>
            </a:r>
          </a:p>
        </p:txBody>
      </p:sp>
      <p:sp>
        <p:nvSpPr>
          <p:cNvPr id="235599" name="Text Box 79"/>
          <p:cNvSpPr txBox="1">
            <a:spLocks noChangeArrowheads="1"/>
          </p:cNvSpPr>
          <p:nvPr/>
        </p:nvSpPr>
        <p:spPr bwMode="auto">
          <a:xfrm>
            <a:off x="1309688" y="6408738"/>
            <a:ext cx="1116012" cy="366712"/>
          </a:xfrm>
          <a:prstGeom prst="rect">
            <a:avLst/>
          </a:prstGeom>
          <a:noFill/>
          <a:ln w="9525" algn="ctr">
            <a:noFill/>
            <a:miter lim="800000"/>
            <a:headEnd/>
            <a:tailEnd/>
          </a:ln>
        </p:spPr>
        <p:txBody>
          <a:bodyPr lIns="90000" tIns="46800" rIns="90000" bIns="46800">
            <a:spAutoFit/>
          </a:bodyPr>
          <a:lstStyle/>
          <a:p>
            <a:pPr>
              <a:spcBef>
                <a:spcPct val="50000"/>
              </a:spcBef>
            </a:pPr>
            <a:r>
              <a:rPr lang="zh-CN" altLang="en-US"/>
              <a:t>输入特性</a:t>
            </a:r>
          </a:p>
        </p:txBody>
      </p:sp>
      <p:grpSp>
        <p:nvGrpSpPr>
          <p:cNvPr id="5" name="Group 80"/>
          <p:cNvGrpSpPr>
            <a:grpSpLocks/>
          </p:cNvGrpSpPr>
          <p:nvPr/>
        </p:nvGrpSpPr>
        <p:grpSpPr bwMode="auto">
          <a:xfrm>
            <a:off x="46038" y="3532188"/>
            <a:ext cx="3881437" cy="2808287"/>
            <a:chOff x="1178" y="1876"/>
            <a:chExt cx="2700" cy="1962"/>
          </a:xfrm>
        </p:grpSpPr>
        <p:sp>
          <p:nvSpPr>
            <p:cNvPr id="18523" name="Line 81"/>
            <p:cNvSpPr>
              <a:spLocks noChangeShapeType="1"/>
            </p:cNvSpPr>
            <p:nvPr/>
          </p:nvSpPr>
          <p:spPr bwMode="auto">
            <a:xfrm flipV="1">
              <a:off x="1677" y="1918"/>
              <a:ext cx="0" cy="1662"/>
            </a:xfrm>
            <a:prstGeom prst="line">
              <a:avLst/>
            </a:prstGeom>
            <a:noFill/>
            <a:ln w="12700">
              <a:solidFill>
                <a:schemeClr val="tx1"/>
              </a:solidFill>
              <a:round/>
              <a:headEnd/>
              <a:tailEnd type="triangle" w="med" len="med"/>
            </a:ln>
          </p:spPr>
          <p:txBody>
            <a:bodyPr/>
            <a:lstStyle/>
            <a:p>
              <a:endParaRPr lang="zh-CN" altLang="en-US"/>
            </a:p>
          </p:txBody>
        </p:sp>
        <p:sp>
          <p:nvSpPr>
            <p:cNvPr id="18524" name="Line 82"/>
            <p:cNvSpPr>
              <a:spLocks noChangeShapeType="1"/>
            </p:cNvSpPr>
            <p:nvPr/>
          </p:nvSpPr>
          <p:spPr bwMode="auto">
            <a:xfrm>
              <a:off x="1678" y="3581"/>
              <a:ext cx="1840" cy="0"/>
            </a:xfrm>
            <a:prstGeom prst="line">
              <a:avLst/>
            </a:prstGeom>
            <a:noFill/>
            <a:ln w="12700">
              <a:solidFill>
                <a:schemeClr val="tx1"/>
              </a:solidFill>
              <a:round/>
              <a:headEnd/>
              <a:tailEnd type="triangle" w="med" len="med"/>
            </a:ln>
          </p:spPr>
          <p:txBody>
            <a:bodyPr/>
            <a:lstStyle/>
            <a:p>
              <a:endParaRPr lang="zh-CN" altLang="en-US"/>
            </a:p>
          </p:txBody>
        </p:sp>
        <p:graphicFrame>
          <p:nvGraphicFramePr>
            <p:cNvPr id="18455" name="Object 83"/>
            <p:cNvGraphicFramePr>
              <a:graphicFrameLocks noChangeAspect="1"/>
            </p:cNvGraphicFramePr>
            <p:nvPr/>
          </p:nvGraphicFramePr>
          <p:xfrm>
            <a:off x="1178" y="1876"/>
            <a:ext cx="464" cy="226"/>
          </p:xfrm>
          <a:graphic>
            <a:graphicData uri="http://schemas.openxmlformats.org/presentationml/2006/ole">
              <p:oleObj spid="_x0000_s291898" name="公式" r:id="rId16" imgW="494870" imgH="215713" progId="Equation.3">
                <p:embed/>
              </p:oleObj>
            </a:graphicData>
          </a:graphic>
        </p:graphicFrame>
        <p:graphicFrame>
          <p:nvGraphicFramePr>
            <p:cNvPr id="18456" name="Object 84"/>
            <p:cNvGraphicFramePr>
              <a:graphicFrameLocks noChangeAspect="1"/>
            </p:cNvGraphicFramePr>
            <p:nvPr/>
          </p:nvGraphicFramePr>
          <p:xfrm>
            <a:off x="1505" y="3120"/>
            <a:ext cx="163" cy="208"/>
          </p:xfrm>
          <a:graphic>
            <a:graphicData uri="http://schemas.openxmlformats.org/presentationml/2006/ole">
              <p:oleObj spid="_x0000_s291899" name="公式" r:id="rId17" imgW="126780" imgH="164814" progId="Equation.3">
                <p:embed/>
              </p:oleObj>
            </a:graphicData>
          </a:graphic>
        </p:graphicFrame>
        <p:graphicFrame>
          <p:nvGraphicFramePr>
            <p:cNvPr id="18457" name="Object 85"/>
            <p:cNvGraphicFramePr>
              <a:graphicFrameLocks noChangeAspect="1"/>
            </p:cNvGraphicFramePr>
            <p:nvPr/>
          </p:nvGraphicFramePr>
          <p:xfrm>
            <a:off x="1507" y="3544"/>
            <a:ext cx="205" cy="280"/>
          </p:xfrm>
          <a:graphic>
            <a:graphicData uri="http://schemas.openxmlformats.org/presentationml/2006/ole">
              <p:oleObj spid="_x0000_s291900" name="公式" r:id="rId18" imgW="126725" imgH="177415" progId="Equation.3">
                <p:embed/>
              </p:oleObj>
            </a:graphicData>
          </a:graphic>
        </p:graphicFrame>
        <p:graphicFrame>
          <p:nvGraphicFramePr>
            <p:cNvPr id="18458" name="Object 86"/>
            <p:cNvGraphicFramePr>
              <a:graphicFrameLocks noChangeAspect="1"/>
            </p:cNvGraphicFramePr>
            <p:nvPr/>
          </p:nvGraphicFramePr>
          <p:xfrm>
            <a:off x="1500" y="2461"/>
            <a:ext cx="159" cy="215"/>
          </p:xfrm>
          <a:graphic>
            <a:graphicData uri="http://schemas.openxmlformats.org/presentationml/2006/ole">
              <p:oleObj spid="_x0000_s291901" name="公式" r:id="rId19" imgW="126725" imgH="177415" progId="Equation.3">
                <p:embed/>
              </p:oleObj>
            </a:graphicData>
          </a:graphic>
        </p:graphicFrame>
        <p:graphicFrame>
          <p:nvGraphicFramePr>
            <p:cNvPr id="18459" name="Object 87"/>
            <p:cNvGraphicFramePr>
              <a:graphicFrameLocks noChangeAspect="1"/>
            </p:cNvGraphicFramePr>
            <p:nvPr/>
          </p:nvGraphicFramePr>
          <p:xfrm>
            <a:off x="3418" y="3588"/>
            <a:ext cx="460" cy="226"/>
          </p:xfrm>
          <a:graphic>
            <a:graphicData uri="http://schemas.openxmlformats.org/presentationml/2006/ole">
              <p:oleObj spid="_x0000_s291902" name="公式" r:id="rId20" imgW="469696" imgH="215806" progId="Equation.3">
                <p:embed/>
              </p:oleObj>
            </a:graphicData>
          </a:graphic>
        </p:graphicFrame>
        <p:sp>
          <p:nvSpPr>
            <p:cNvPr id="18525" name="Line 88"/>
            <p:cNvSpPr>
              <a:spLocks noChangeShapeType="1"/>
            </p:cNvSpPr>
            <p:nvPr/>
          </p:nvSpPr>
          <p:spPr bwMode="auto">
            <a:xfrm flipV="1">
              <a:off x="2042" y="3506"/>
              <a:ext cx="0" cy="75"/>
            </a:xfrm>
            <a:prstGeom prst="line">
              <a:avLst/>
            </a:prstGeom>
            <a:noFill/>
            <a:ln w="25400">
              <a:solidFill>
                <a:schemeClr val="tx1"/>
              </a:solidFill>
              <a:round/>
              <a:headEnd/>
              <a:tailEnd/>
            </a:ln>
          </p:spPr>
          <p:txBody>
            <a:bodyPr/>
            <a:lstStyle/>
            <a:p>
              <a:endParaRPr lang="zh-CN" altLang="en-US"/>
            </a:p>
          </p:txBody>
        </p:sp>
        <p:sp>
          <p:nvSpPr>
            <p:cNvPr id="18526" name="Line 89"/>
            <p:cNvSpPr>
              <a:spLocks noChangeShapeType="1"/>
            </p:cNvSpPr>
            <p:nvPr/>
          </p:nvSpPr>
          <p:spPr bwMode="auto">
            <a:xfrm rot="5400000" flipV="1">
              <a:off x="1731" y="3177"/>
              <a:ext cx="0" cy="105"/>
            </a:xfrm>
            <a:prstGeom prst="line">
              <a:avLst/>
            </a:prstGeom>
            <a:noFill/>
            <a:ln w="25400">
              <a:solidFill>
                <a:schemeClr val="tx1"/>
              </a:solidFill>
              <a:round/>
              <a:headEnd/>
              <a:tailEnd/>
            </a:ln>
          </p:spPr>
          <p:txBody>
            <a:bodyPr/>
            <a:lstStyle/>
            <a:p>
              <a:endParaRPr lang="zh-CN" altLang="en-US"/>
            </a:p>
          </p:txBody>
        </p:sp>
        <p:sp>
          <p:nvSpPr>
            <p:cNvPr id="18527" name="Line 90"/>
            <p:cNvSpPr>
              <a:spLocks noChangeShapeType="1"/>
            </p:cNvSpPr>
            <p:nvPr/>
          </p:nvSpPr>
          <p:spPr bwMode="auto">
            <a:xfrm rot="5400000" flipV="1">
              <a:off x="1731" y="2518"/>
              <a:ext cx="0" cy="105"/>
            </a:xfrm>
            <a:prstGeom prst="line">
              <a:avLst/>
            </a:prstGeom>
            <a:noFill/>
            <a:ln w="25400">
              <a:solidFill>
                <a:schemeClr val="tx1"/>
              </a:solidFill>
              <a:round/>
              <a:headEnd/>
              <a:tailEnd/>
            </a:ln>
          </p:spPr>
          <p:txBody>
            <a:bodyPr/>
            <a:lstStyle/>
            <a:p>
              <a:endParaRPr lang="zh-CN" altLang="en-US"/>
            </a:p>
          </p:txBody>
        </p:sp>
        <p:graphicFrame>
          <p:nvGraphicFramePr>
            <p:cNvPr id="18460" name="Object 91"/>
            <p:cNvGraphicFramePr>
              <a:graphicFrameLocks noChangeAspect="1"/>
            </p:cNvGraphicFramePr>
            <p:nvPr/>
          </p:nvGraphicFramePr>
          <p:xfrm>
            <a:off x="1873" y="3615"/>
            <a:ext cx="312" cy="223"/>
          </p:xfrm>
          <a:graphic>
            <a:graphicData uri="http://schemas.openxmlformats.org/presentationml/2006/ole">
              <p:oleObj spid="_x0000_s291903" name="公式" r:id="rId21" imgW="241091" imgH="177646" progId="Equation.3">
                <p:embed/>
              </p:oleObj>
            </a:graphicData>
          </a:graphic>
        </p:graphicFrame>
        <p:graphicFrame>
          <p:nvGraphicFramePr>
            <p:cNvPr id="18461" name="Object 92"/>
            <p:cNvGraphicFramePr>
              <a:graphicFrameLocks noChangeAspect="1"/>
            </p:cNvGraphicFramePr>
            <p:nvPr/>
          </p:nvGraphicFramePr>
          <p:xfrm>
            <a:off x="2261" y="3617"/>
            <a:ext cx="305" cy="215"/>
          </p:xfrm>
          <a:graphic>
            <a:graphicData uri="http://schemas.openxmlformats.org/presentationml/2006/ole">
              <p:oleObj spid="_x0000_s291904" name="公式" r:id="rId22" imgW="241091" imgH="177646" progId="Equation.3">
                <p:embed/>
              </p:oleObj>
            </a:graphicData>
          </a:graphic>
        </p:graphicFrame>
        <p:graphicFrame>
          <p:nvGraphicFramePr>
            <p:cNvPr id="18462" name="Object 93"/>
            <p:cNvGraphicFramePr>
              <a:graphicFrameLocks noChangeAspect="1"/>
            </p:cNvGraphicFramePr>
            <p:nvPr/>
          </p:nvGraphicFramePr>
          <p:xfrm>
            <a:off x="1493" y="2754"/>
            <a:ext cx="166" cy="208"/>
          </p:xfrm>
          <a:graphic>
            <a:graphicData uri="http://schemas.openxmlformats.org/presentationml/2006/ole">
              <p:oleObj spid="_x0000_s291905" name="公式" r:id="rId23" imgW="126780" imgH="164814" progId="Equation.3">
                <p:embed/>
              </p:oleObj>
            </a:graphicData>
          </a:graphic>
        </p:graphicFrame>
        <p:sp>
          <p:nvSpPr>
            <p:cNvPr id="18528" name="Line 94"/>
            <p:cNvSpPr>
              <a:spLocks noChangeShapeType="1"/>
            </p:cNvSpPr>
            <p:nvPr/>
          </p:nvSpPr>
          <p:spPr bwMode="auto">
            <a:xfrm rot="5400000" flipV="1">
              <a:off x="1731" y="2848"/>
              <a:ext cx="0" cy="105"/>
            </a:xfrm>
            <a:prstGeom prst="line">
              <a:avLst/>
            </a:prstGeom>
            <a:noFill/>
            <a:ln w="25400">
              <a:solidFill>
                <a:schemeClr val="tx1"/>
              </a:solidFill>
              <a:round/>
              <a:headEnd/>
              <a:tailEnd/>
            </a:ln>
          </p:spPr>
          <p:txBody>
            <a:bodyPr/>
            <a:lstStyle/>
            <a:p>
              <a:endParaRPr lang="zh-CN" altLang="en-US"/>
            </a:p>
          </p:txBody>
        </p:sp>
        <p:graphicFrame>
          <p:nvGraphicFramePr>
            <p:cNvPr id="18463" name="Object 95"/>
            <p:cNvGraphicFramePr>
              <a:graphicFrameLocks noChangeAspect="1"/>
            </p:cNvGraphicFramePr>
            <p:nvPr/>
          </p:nvGraphicFramePr>
          <p:xfrm>
            <a:off x="1493" y="2123"/>
            <a:ext cx="166" cy="223"/>
          </p:xfrm>
          <a:graphic>
            <a:graphicData uri="http://schemas.openxmlformats.org/presentationml/2006/ole">
              <p:oleObj spid="_x0000_s291906" name="公式" r:id="rId24" imgW="126725" imgH="177415" progId="Equation.3">
                <p:embed/>
              </p:oleObj>
            </a:graphicData>
          </a:graphic>
        </p:graphicFrame>
        <p:sp>
          <p:nvSpPr>
            <p:cNvPr id="18529" name="Line 96"/>
            <p:cNvSpPr>
              <a:spLocks noChangeShapeType="1"/>
            </p:cNvSpPr>
            <p:nvPr/>
          </p:nvSpPr>
          <p:spPr bwMode="auto">
            <a:xfrm rot="5400000" flipV="1">
              <a:off x="1731" y="2188"/>
              <a:ext cx="0" cy="105"/>
            </a:xfrm>
            <a:prstGeom prst="line">
              <a:avLst/>
            </a:prstGeom>
            <a:noFill/>
            <a:ln w="25400">
              <a:solidFill>
                <a:schemeClr val="tx1"/>
              </a:solidFill>
              <a:round/>
              <a:headEnd/>
              <a:tailEnd/>
            </a:ln>
          </p:spPr>
          <p:txBody>
            <a:bodyPr/>
            <a:lstStyle/>
            <a:p>
              <a:endParaRPr lang="zh-CN" altLang="en-US"/>
            </a:p>
          </p:txBody>
        </p:sp>
        <p:graphicFrame>
          <p:nvGraphicFramePr>
            <p:cNvPr id="18464" name="Object 97"/>
            <p:cNvGraphicFramePr>
              <a:graphicFrameLocks noChangeAspect="1"/>
            </p:cNvGraphicFramePr>
            <p:nvPr/>
          </p:nvGraphicFramePr>
          <p:xfrm>
            <a:off x="2679" y="3617"/>
            <a:ext cx="304" cy="215"/>
          </p:xfrm>
          <a:graphic>
            <a:graphicData uri="http://schemas.openxmlformats.org/presentationml/2006/ole">
              <p:oleObj spid="_x0000_s291907" name="公式" r:id="rId25" imgW="241091" imgH="177646" progId="Equation.3">
                <p:embed/>
              </p:oleObj>
            </a:graphicData>
          </a:graphic>
        </p:graphicFrame>
        <p:graphicFrame>
          <p:nvGraphicFramePr>
            <p:cNvPr id="18465" name="Object 98"/>
            <p:cNvGraphicFramePr>
              <a:graphicFrameLocks noChangeAspect="1"/>
            </p:cNvGraphicFramePr>
            <p:nvPr/>
          </p:nvGraphicFramePr>
          <p:xfrm>
            <a:off x="3051" y="3618"/>
            <a:ext cx="304" cy="213"/>
          </p:xfrm>
          <a:graphic>
            <a:graphicData uri="http://schemas.openxmlformats.org/presentationml/2006/ole">
              <p:oleObj spid="_x0000_s291908" name="公式" r:id="rId26" imgW="241091" imgH="177646" progId="Equation.3">
                <p:embed/>
              </p:oleObj>
            </a:graphicData>
          </a:graphic>
        </p:graphicFrame>
        <p:sp>
          <p:nvSpPr>
            <p:cNvPr id="18530" name="Line 99"/>
            <p:cNvSpPr>
              <a:spLocks noChangeShapeType="1"/>
            </p:cNvSpPr>
            <p:nvPr/>
          </p:nvSpPr>
          <p:spPr bwMode="auto">
            <a:xfrm flipV="1">
              <a:off x="2423" y="3507"/>
              <a:ext cx="0" cy="75"/>
            </a:xfrm>
            <a:prstGeom prst="line">
              <a:avLst/>
            </a:prstGeom>
            <a:noFill/>
            <a:ln w="25400">
              <a:solidFill>
                <a:schemeClr val="tx1"/>
              </a:solidFill>
              <a:round/>
              <a:headEnd/>
              <a:tailEnd/>
            </a:ln>
          </p:spPr>
          <p:txBody>
            <a:bodyPr/>
            <a:lstStyle/>
            <a:p>
              <a:endParaRPr lang="zh-CN" altLang="en-US"/>
            </a:p>
          </p:txBody>
        </p:sp>
        <p:sp>
          <p:nvSpPr>
            <p:cNvPr id="18531" name="Line 100"/>
            <p:cNvSpPr>
              <a:spLocks noChangeShapeType="1"/>
            </p:cNvSpPr>
            <p:nvPr/>
          </p:nvSpPr>
          <p:spPr bwMode="auto">
            <a:xfrm flipV="1">
              <a:off x="2804" y="3507"/>
              <a:ext cx="0" cy="75"/>
            </a:xfrm>
            <a:prstGeom prst="line">
              <a:avLst/>
            </a:prstGeom>
            <a:noFill/>
            <a:ln w="25400">
              <a:solidFill>
                <a:schemeClr val="tx1"/>
              </a:solidFill>
              <a:round/>
              <a:headEnd/>
              <a:tailEnd/>
            </a:ln>
          </p:spPr>
          <p:txBody>
            <a:bodyPr/>
            <a:lstStyle/>
            <a:p>
              <a:endParaRPr lang="zh-CN" altLang="en-US"/>
            </a:p>
          </p:txBody>
        </p:sp>
        <p:sp>
          <p:nvSpPr>
            <p:cNvPr id="18532" name="Line 101"/>
            <p:cNvSpPr>
              <a:spLocks noChangeShapeType="1"/>
            </p:cNvSpPr>
            <p:nvPr/>
          </p:nvSpPr>
          <p:spPr bwMode="auto">
            <a:xfrm flipV="1">
              <a:off x="3185" y="3506"/>
              <a:ext cx="0" cy="75"/>
            </a:xfrm>
            <a:prstGeom prst="line">
              <a:avLst/>
            </a:prstGeom>
            <a:noFill/>
            <a:ln w="25400">
              <a:solidFill>
                <a:schemeClr val="tx1"/>
              </a:solidFill>
              <a:round/>
              <a:headEnd/>
              <a:tailEnd/>
            </a:ln>
          </p:spPr>
          <p:txBody>
            <a:bodyPr/>
            <a:lstStyle/>
            <a:p>
              <a:endParaRPr lang="zh-CN" altLang="en-US"/>
            </a:p>
          </p:txBody>
        </p:sp>
      </p:grpSp>
      <p:sp>
        <p:nvSpPr>
          <p:cNvPr id="235642" name="Freeform 122"/>
          <p:cNvSpPr>
            <a:spLocks/>
          </p:cNvSpPr>
          <p:nvPr/>
        </p:nvSpPr>
        <p:spPr bwMode="auto">
          <a:xfrm>
            <a:off x="1828800" y="3670300"/>
            <a:ext cx="968375" cy="2290763"/>
          </a:xfrm>
          <a:custGeom>
            <a:avLst/>
            <a:gdLst>
              <a:gd name="T0" fmla="*/ 0 w 279"/>
              <a:gd name="T1" fmla="*/ 2147483647 h 889"/>
              <a:gd name="T2" fmla="*/ 2147483647 w 279"/>
              <a:gd name="T3" fmla="*/ 2147483647 h 889"/>
              <a:gd name="T4" fmla="*/ 2147483647 w 279"/>
              <a:gd name="T5" fmla="*/ 0 h 889"/>
              <a:gd name="T6" fmla="*/ 0 60000 65536"/>
              <a:gd name="T7" fmla="*/ 0 60000 65536"/>
              <a:gd name="T8" fmla="*/ 0 60000 65536"/>
              <a:gd name="T9" fmla="*/ 0 w 279"/>
              <a:gd name="T10" fmla="*/ 0 h 889"/>
              <a:gd name="T11" fmla="*/ 279 w 279"/>
              <a:gd name="T12" fmla="*/ 889 h 889"/>
            </a:gdLst>
            <a:ahLst/>
            <a:cxnLst>
              <a:cxn ang="T6">
                <a:pos x="T0" y="T1"/>
              </a:cxn>
              <a:cxn ang="T7">
                <a:pos x="T2" y="T3"/>
              </a:cxn>
              <a:cxn ang="T8">
                <a:pos x="T4" y="T5"/>
              </a:cxn>
            </a:cxnLst>
            <a:rect l="T9" t="T10" r="T11" b="T12"/>
            <a:pathLst>
              <a:path w="279" h="889">
                <a:moveTo>
                  <a:pt x="0" y="889"/>
                </a:moveTo>
                <a:cubicBezTo>
                  <a:pt x="65" y="861"/>
                  <a:pt x="131" y="834"/>
                  <a:pt x="178" y="686"/>
                </a:cubicBezTo>
                <a:cubicBezTo>
                  <a:pt x="225" y="538"/>
                  <a:pt x="252" y="269"/>
                  <a:pt x="279" y="0"/>
                </a:cubicBezTo>
              </a:path>
            </a:pathLst>
          </a:custGeom>
          <a:noFill/>
          <a:ln w="38100">
            <a:solidFill>
              <a:srgbClr val="FF00FF"/>
            </a:solidFill>
            <a:round/>
            <a:headEnd/>
            <a:tailEnd/>
          </a:ln>
        </p:spPr>
        <p:txBody>
          <a:bodyPr/>
          <a:lstStyle/>
          <a:p>
            <a:endParaRPr lang="zh-CN" altLang="en-US"/>
          </a:p>
        </p:txBody>
      </p:sp>
      <p:sp>
        <p:nvSpPr>
          <p:cNvPr id="235643" name="Freeform 123"/>
          <p:cNvSpPr>
            <a:spLocks/>
          </p:cNvSpPr>
          <p:nvPr/>
        </p:nvSpPr>
        <p:spPr bwMode="auto">
          <a:xfrm>
            <a:off x="1830388" y="3670300"/>
            <a:ext cx="1450975" cy="2298700"/>
          </a:xfrm>
          <a:custGeom>
            <a:avLst/>
            <a:gdLst>
              <a:gd name="T0" fmla="*/ 0 w 431"/>
              <a:gd name="T1" fmla="*/ 2147483647 h 945"/>
              <a:gd name="T2" fmla="*/ 2147483647 w 431"/>
              <a:gd name="T3" fmla="*/ 2147483647 h 945"/>
              <a:gd name="T4" fmla="*/ 2147483647 w 431"/>
              <a:gd name="T5" fmla="*/ 0 h 945"/>
              <a:gd name="T6" fmla="*/ 0 60000 65536"/>
              <a:gd name="T7" fmla="*/ 0 60000 65536"/>
              <a:gd name="T8" fmla="*/ 0 60000 65536"/>
              <a:gd name="T9" fmla="*/ 0 w 431"/>
              <a:gd name="T10" fmla="*/ 0 h 945"/>
              <a:gd name="T11" fmla="*/ 431 w 431"/>
              <a:gd name="T12" fmla="*/ 945 h 945"/>
            </a:gdLst>
            <a:ahLst/>
            <a:cxnLst>
              <a:cxn ang="T6">
                <a:pos x="T0" y="T1"/>
              </a:cxn>
              <a:cxn ang="T7">
                <a:pos x="T2" y="T3"/>
              </a:cxn>
              <a:cxn ang="T8">
                <a:pos x="T4" y="T5"/>
              </a:cxn>
            </a:cxnLst>
            <a:rect l="T9" t="T10" r="T11" b="T12"/>
            <a:pathLst>
              <a:path w="431" h="945">
                <a:moveTo>
                  <a:pt x="0" y="940"/>
                </a:moveTo>
                <a:cubicBezTo>
                  <a:pt x="78" y="942"/>
                  <a:pt x="156" y="945"/>
                  <a:pt x="228" y="788"/>
                </a:cubicBezTo>
                <a:cubicBezTo>
                  <a:pt x="300" y="631"/>
                  <a:pt x="365" y="315"/>
                  <a:pt x="431" y="0"/>
                </a:cubicBezTo>
              </a:path>
            </a:pathLst>
          </a:custGeom>
          <a:noFill/>
          <a:ln w="38100">
            <a:solidFill>
              <a:srgbClr val="FF00FF"/>
            </a:solidFill>
            <a:round/>
            <a:headEnd/>
            <a:tailEnd/>
          </a:ln>
        </p:spPr>
        <p:txBody>
          <a:bodyPr/>
          <a:lstStyle/>
          <a:p>
            <a:endParaRPr lang="zh-CN" altLang="en-US"/>
          </a:p>
        </p:txBody>
      </p:sp>
      <p:sp>
        <p:nvSpPr>
          <p:cNvPr id="235644" name="Freeform 124"/>
          <p:cNvSpPr>
            <a:spLocks/>
          </p:cNvSpPr>
          <p:nvPr/>
        </p:nvSpPr>
        <p:spPr bwMode="auto">
          <a:xfrm>
            <a:off x="1830388" y="3670300"/>
            <a:ext cx="1089025" cy="2279650"/>
          </a:xfrm>
          <a:custGeom>
            <a:avLst/>
            <a:gdLst>
              <a:gd name="T0" fmla="*/ 0 w 355"/>
              <a:gd name="T1" fmla="*/ 2147483647 h 889"/>
              <a:gd name="T2" fmla="*/ 2147483647 w 355"/>
              <a:gd name="T3" fmla="*/ 2147483647 h 889"/>
              <a:gd name="T4" fmla="*/ 2147483647 w 355"/>
              <a:gd name="T5" fmla="*/ 0 h 889"/>
              <a:gd name="T6" fmla="*/ 0 60000 65536"/>
              <a:gd name="T7" fmla="*/ 0 60000 65536"/>
              <a:gd name="T8" fmla="*/ 0 60000 65536"/>
              <a:gd name="T9" fmla="*/ 0 w 355"/>
              <a:gd name="T10" fmla="*/ 0 h 889"/>
              <a:gd name="T11" fmla="*/ 355 w 355"/>
              <a:gd name="T12" fmla="*/ 889 h 889"/>
            </a:gdLst>
            <a:ahLst/>
            <a:cxnLst>
              <a:cxn ang="T6">
                <a:pos x="T0" y="T1"/>
              </a:cxn>
              <a:cxn ang="T7">
                <a:pos x="T2" y="T3"/>
              </a:cxn>
              <a:cxn ang="T8">
                <a:pos x="T4" y="T5"/>
              </a:cxn>
            </a:cxnLst>
            <a:rect l="T9" t="T10" r="T11" b="T12"/>
            <a:pathLst>
              <a:path w="355" h="889">
                <a:moveTo>
                  <a:pt x="0" y="889"/>
                </a:moveTo>
                <a:cubicBezTo>
                  <a:pt x="72" y="886"/>
                  <a:pt x="144" y="884"/>
                  <a:pt x="203" y="736"/>
                </a:cubicBezTo>
                <a:cubicBezTo>
                  <a:pt x="262" y="588"/>
                  <a:pt x="308" y="294"/>
                  <a:pt x="355" y="0"/>
                </a:cubicBezTo>
              </a:path>
            </a:pathLst>
          </a:custGeom>
          <a:noFill/>
          <a:ln w="38100">
            <a:solidFill>
              <a:srgbClr val="FF00FF"/>
            </a:solidFill>
            <a:round/>
            <a:headEnd/>
            <a:tailEnd/>
          </a:ln>
        </p:spPr>
        <p:txBody>
          <a:bodyPr/>
          <a:lstStyle/>
          <a:p>
            <a:endParaRPr lang="zh-CN" altLang="en-US"/>
          </a:p>
        </p:txBody>
      </p:sp>
      <p:graphicFrame>
        <p:nvGraphicFramePr>
          <p:cNvPr id="235645" name="Object 125"/>
          <p:cNvGraphicFramePr>
            <a:graphicFrameLocks noChangeAspect="1"/>
          </p:cNvGraphicFramePr>
          <p:nvPr/>
        </p:nvGraphicFramePr>
        <p:xfrm>
          <a:off x="1216025" y="3751263"/>
          <a:ext cx="992188" cy="355600"/>
        </p:xfrm>
        <a:graphic>
          <a:graphicData uri="http://schemas.openxmlformats.org/presentationml/2006/ole">
            <p:oleObj spid="_x0000_s291909" name="公式" r:id="rId27" imgW="609600" imgH="228600" progId="Equation.3">
              <p:embed/>
            </p:oleObj>
          </a:graphicData>
        </a:graphic>
      </p:graphicFrame>
      <p:sp>
        <p:nvSpPr>
          <p:cNvPr id="235646" name="Line 126"/>
          <p:cNvSpPr>
            <a:spLocks noChangeShapeType="1"/>
          </p:cNvSpPr>
          <p:nvPr/>
        </p:nvSpPr>
        <p:spPr bwMode="auto">
          <a:xfrm flipV="1">
            <a:off x="2233613" y="4033838"/>
            <a:ext cx="604837" cy="122237"/>
          </a:xfrm>
          <a:prstGeom prst="line">
            <a:avLst/>
          </a:prstGeom>
          <a:noFill/>
          <a:ln w="12700">
            <a:solidFill>
              <a:srgbClr val="008000"/>
            </a:solidFill>
            <a:prstDash val="lgDash"/>
            <a:round/>
            <a:headEnd/>
            <a:tailEnd/>
          </a:ln>
        </p:spPr>
        <p:txBody>
          <a:bodyPr/>
          <a:lstStyle/>
          <a:p>
            <a:endParaRPr lang="zh-CN" altLang="en-US"/>
          </a:p>
        </p:txBody>
      </p:sp>
      <p:graphicFrame>
        <p:nvGraphicFramePr>
          <p:cNvPr id="235647" name="Object 127"/>
          <p:cNvGraphicFramePr>
            <a:graphicFrameLocks noChangeAspect="1"/>
          </p:cNvGraphicFramePr>
          <p:nvPr/>
        </p:nvGraphicFramePr>
        <p:xfrm>
          <a:off x="1295400" y="4073525"/>
          <a:ext cx="971550" cy="355600"/>
        </p:xfrm>
        <a:graphic>
          <a:graphicData uri="http://schemas.openxmlformats.org/presentationml/2006/ole">
            <p:oleObj spid="_x0000_s291910" name="公式" r:id="rId28" imgW="596900" imgH="228600" progId="Equation.3">
              <p:embed/>
            </p:oleObj>
          </a:graphicData>
        </a:graphic>
      </p:graphicFrame>
      <p:sp>
        <p:nvSpPr>
          <p:cNvPr id="235648" name="Line 128"/>
          <p:cNvSpPr>
            <a:spLocks noChangeShapeType="1"/>
          </p:cNvSpPr>
          <p:nvPr/>
        </p:nvSpPr>
        <p:spPr bwMode="auto">
          <a:xfrm flipV="1">
            <a:off x="2152650" y="3792538"/>
            <a:ext cx="604838" cy="122237"/>
          </a:xfrm>
          <a:prstGeom prst="line">
            <a:avLst/>
          </a:prstGeom>
          <a:noFill/>
          <a:ln w="12700">
            <a:solidFill>
              <a:srgbClr val="008000"/>
            </a:solidFill>
            <a:prstDash val="lgDash"/>
            <a:round/>
            <a:headEnd/>
            <a:tailEnd/>
          </a:ln>
        </p:spPr>
        <p:txBody>
          <a:bodyPr/>
          <a:lstStyle/>
          <a:p>
            <a:endParaRPr lang="zh-CN" altLang="en-US"/>
          </a:p>
        </p:txBody>
      </p:sp>
      <p:graphicFrame>
        <p:nvGraphicFramePr>
          <p:cNvPr id="235649" name="Object 129"/>
          <p:cNvGraphicFramePr>
            <a:graphicFrameLocks noChangeAspect="1"/>
          </p:cNvGraphicFramePr>
          <p:nvPr/>
        </p:nvGraphicFramePr>
        <p:xfrm>
          <a:off x="2949575" y="4848225"/>
          <a:ext cx="992188" cy="355600"/>
        </p:xfrm>
        <a:graphic>
          <a:graphicData uri="http://schemas.openxmlformats.org/presentationml/2006/ole">
            <p:oleObj spid="_x0000_s291911" name="公式" r:id="rId29" imgW="609600" imgH="228600" progId="Equation.3">
              <p:embed/>
            </p:oleObj>
          </a:graphicData>
        </a:graphic>
      </p:graphicFrame>
      <p:sp>
        <p:nvSpPr>
          <p:cNvPr id="235651" name="Text Box 131"/>
          <p:cNvSpPr txBox="1">
            <a:spLocks noChangeArrowheads="1"/>
          </p:cNvSpPr>
          <p:nvPr/>
        </p:nvSpPr>
        <p:spPr bwMode="auto">
          <a:xfrm>
            <a:off x="95250" y="2098675"/>
            <a:ext cx="1774825" cy="457200"/>
          </a:xfrm>
          <a:prstGeom prst="rect">
            <a:avLst/>
          </a:prstGeom>
          <a:solidFill>
            <a:schemeClr val="bg1"/>
          </a:solidFill>
          <a:ln w="9525">
            <a:noFill/>
            <a:miter lim="800000"/>
            <a:headEnd/>
            <a:tailEnd/>
          </a:ln>
        </p:spPr>
        <p:txBody>
          <a:bodyPr lIns="90000" tIns="46800" rIns="90000" bIns="46800">
            <a:spAutoFit/>
          </a:bodyPr>
          <a:lstStyle/>
          <a:p>
            <a:pPr>
              <a:spcBef>
                <a:spcPct val="50000"/>
              </a:spcBef>
            </a:pPr>
            <a:r>
              <a:rPr lang="en-US" altLang="zh-CN" sz="2400">
                <a:latin typeface="宋体" pitchFamily="2" charset="-122"/>
              </a:rPr>
              <a:t>⑵</a:t>
            </a:r>
            <a:r>
              <a:rPr lang="zh-CN" altLang="en-US" sz="2400"/>
              <a:t>输出特性</a:t>
            </a:r>
          </a:p>
        </p:txBody>
      </p:sp>
      <p:sp>
        <p:nvSpPr>
          <p:cNvPr id="235656" name="Line 136"/>
          <p:cNvSpPr>
            <a:spLocks noChangeShapeType="1"/>
          </p:cNvSpPr>
          <p:nvPr/>
        </p:nvSpPr>
        <p:spPr bwMode="auto">
          <a:xfrm flipV="1">
            <a:off x="4960938" y="3367088"/>
            <a:ext cx="0" cy="2638425"/>
          </a:xfrm>
          <a:prstGeom prst="line">
            <a:avLst/>
          </a:prstGeom>
          <a:noFill/>
          <a:ln w="12700">
            <a:solidFill>
              <a:schemeClr val="tx1"/>
            </a:solidFill>
            <a:round/>
            <a:headEnd/>
            <a:tailEnd type="triangle" w="med" len="med"/>
          </a:ln>
        </p:spPr>
        <p:txBody>
          <a:bodyPr/>
          <a:lstStyle/>
          <a:p>
            <a:endParaRPr lang="zh-CN" altLang="en-US"/>
          </a:p>
        </p:txBody>
      </p:sp>
      <p:sp>
        <p:nvSpPr>
          <p:cNvPr id="235657" name="Line 137"/>
          <p:cNvSpPr>
            <a:spLocks noChangeShapeType="1"/>
          </p:cNvSpPr>
          <p:nvPr/>
        </p:nvSpPr>
        <p:spPr bwMode="auto">
          <a:xfrm>
            <a:off x="4208463" y="6007100"/>
            <a:ext cx="3675062" cy="0"/>
          </a:xfrm>
          <a:prstGeom prst="line">
            <a:avLst/>
          </a:prstGeom>
          <a:noFill/>
          <a:ln w="12700">
            <a:solidFill>
              <a:schemeClr val="tx1"/>
            </a:solidFill>
            <a:round/>
            <a:headEnd/>
            <a:tailEnd type="triangle" w="med" len="med"/>
          </a:ln>
        </p:spPr>
        <p:txBody>
          <a:bodyPr/>
          <a:lstStyle/>
          <a:p>
            <a:endParaRPr lang="zh-CN" altLang="en-US"/>
          </a:p>
        </p:txBody>
      </p:sp>
      <p:graphicFrame>
        <p:nvGraphicFramePr>
          <p:cNvPr id="235658" name="Object 138"/>
          <p:cNvGraphicFramePr>
            <a:graphicFrameLocks noChangeAspect="1"/>
          </p:cNvGraphicFramePr>
          <p:nvPr/>
        </p:nvGraphicFramePr>
        <p:xfrm>
          <a:off x="4159250" y="3289300"/>
          <a:ext cx="755650" cy="381000"/>
        </p:xfrm>
        <a:graphic>
          <a:graphicData uri="http://schemas.openxmlformats.org/presentationml/2006/ole">
            <p:oleObj spid="_x0000_s291912" name="公式" r:id="rId30" imgW="508000" imgH="228600" progId="Equation.3">
              <p:embed/>
            </p:oleObj>
          </a:graphicData>
        </a:graphic>
      </p:graphicFrame>
      <p:graphicFrame>
        <p:nvGraphicFramePr>
          <p:cNvPr id="235659" name="Object 139"/>
          <p:cNvGraphicFramePr>
            <a:graphicFrameLocks noChangeAspect="1"/>
          </p:cNvGraphicFramePr>
          <p:nvPr/>
        </p:nvGraphicFramePr>
        <p:xfrm>
          <a:off x="4700588" y="5275263"/>
          <a:ext cx="233362" cy="330200"/>
        </p:xfrm>
        <a:graphic>
          <a:graphicData uri="http://schemas.openxmlformats.org/presentationml/2006/ole">
            <p:oleObj spid="_x0000_s291913" name="公式" r:id="rId31" imgW="114151" imgH="164885" progId="Equation.3">
              <p:embed/>
            </p:oleObj>
          </a:graphicData>
        </a:graphic>
      </p:graphicFrame>
      <p:graphicFrame>
        <p:nvGraphicFramePr>
          <p:cNvPr id="235660" name="Object 140"/>
          <p:cNvGraphicFramePr>
            <a:graphicFrameLocks noChangeAspect="1"/>
          </p:cNvGraphicFramePr>
          <p:nvPr/>
        </p:nvGraphicFramePr>
        <p:xfrm>
          <a:off x="4691063" y="5948363"/>
          <a:ext cx="325437" cy="444500"/>
        </p:xfrm>
        <a:graphic>
          <a:graphicData uri="http://schemas.openxmlformats.org/presentationml/2006/ole">
            <p:oleObj spid="_x0000_s291914" name="公式" r:id="rId32" imgW="126725" imgH="177415" progId="Equation.3">
              <p:embed/>
            </p:oleObj>
          </a:graphicData>
        </a:graphic>
      </p:graphicFrame>
      <p:graphicFrame>
        <p:nvGraphicFramePr>
          <p:cNvPr id="235661" name="Object 141"/>
          <p:cNvGraphicFramePr>
            <a:graphicFrameLocks noChangeAspect="1"/>
          </p:cNvGraphicFramePr>
          <p:nvPr/>
        </p:nvGraphicFramePr>
        <p:xfrm>
          <a:off x="4679950" y="4229100"/>
          <a:ext cx="252413" cy="341313"/>
        </p:xfrm>
        <a:graphic>
          <a:graphicData uri="http://schemas.openxmlformats.org/presentationml/2006/ole">
            <p:oleObj spid="_x0000_s291915" name="公式" r:id="rId33" imgW="126725" imgH="177415" progId="Equation.3">
              <p:embed/>
            </p:oleObj>
          </a:graphicData>
        </a:graphic>
      </p:graphicFrame>
      <p:graphicFrame>
        <p:nvGraphicFramePr>
          <p:cNvPr id="235662" name="Object 142"/>
          <p:cNvGraphicFramePr>
            <a:graphicFrameLocks noChangeAspect="1"/>
          </p:cNvGraphicFramePr>
          <p:nvPr/>
        </p:nvGraphicFramePr>
        <p:xfrm>
          <a:off x="7724775" y="6008688"/>
          <a:ext cx="730250" cy="377825"/>
        </p:xfrm>
        <a:graphic>
          <a:graphicData uri="http://schemas.openxmlformats.org/presentationml/2006/ole">
            <p:oleObj spid="_x0000_s291916" name="公式" r:id="rId34" imgW="469900" imgH="228600" progId="Equation.3">
              <p:embed/>
            </p:oleObj>
          </a:graphicData>
        </a:graphic>
      </p:graphicFrame>
      <p:sp>
        <p:nvSpPr>
          <p:cNvPr id="235663" name="Line 143"/>
          <p:cNvSpPr>
            <a:spLocks noChangeShapeType="1"/>
          </p:cNvSpPr>
          <p:nvPr/>
        </p:nvSpPr>
        <p:spPr bwMode="auto">
          <a:xfrm flipV="1">
            <a:off x="5540375" y="5888038"/>
            <a:ext cx="0" cy="119062"/>
          </a:xfrm>
          <a:prstGeom prst="line">
            <a:avLst/>
          </a:prstGeom>
          <a:noFill/>
          <a:ln w="25400">
            <a:solidFill>
              <a:schemeClr val="tx1"/>
            </a:solidFill>
            <a:round/>
            <a:headEnd/>
            <a:tailEnd/>
          </a:ln>
        </p:spPr>
        <p:txBody>
          <a:bodyPr/>
          <a:lstStyle/>
          <a:p>
            <a:endParaRPr lang="zh-CN" altLang="en-US"/>
          </a:p>
        </p:txBody>
      </p:sp>
      <p:sp>
        <p:nvSpPr>
          <p:cNvPr id="235664" name="Line 144"/>
          <p:cNvSpPr>
            <a:spLocks noChangeShapeType="1"/>
          </p:cNvSpPr>
          <p:nvPr/>
        </p:nvSpPr>
        <p:spPr bwMode="auto">
          <a:xfrm rot="5400000" flipV="1">
            <a:off x="5045869" y="5366544"/>
            <a:ext cx="0" cy="166688"/>
          </a:xfrm>
          <a:prstGeom prst="line">
            <a:avLst/>
          </a:prstGeom>
          <a:noFill/>
          <a:ln w="25400">
            <a:solidFill>
              <a:schemeClr val="tx1"/>
            </a:solidFill>
            <a:round/>
            <a:headEnd/>
            <a:tailEnd/>
          </a:ln>
        </p:spPr>
        <p:txBody>
          <a:bodyPr/>
          <a:lstStyle/>
          <a:p>
            <a:endParaRPr lang="zh-CN" altLang="en-US"/>
          </a:p>
        </p:txBody>
      </p:sp>
      <p:sp>
        <p:nvSpPr>
          <p:cNvPr id="235665" name="Line 145"/>
          <p:cNvSpPr>
            <a:spLocks noChangeShapeType="1"/>
          </p:cNvSpPr>
          <p:nvPr/>
        </p:nvSpPr>
        <p:spPr bwMode="auto">
          <a:xfrm rot="5400000" flipV="1">
            <a:off x="5045869" y="4320381"/>
            <a:ext cx="0" cy="166688"/>
          </a:xfrm>
          <a:prstGeom prst="line">
            <a:avLst/>
          </a:prstGeom>
          <a:noFill/>
          <a:ln w="25400">
            <a:solidFill>
              <a:schemeClr val="tx1"/>
            </a:solidFill>
            <a:round/>
            <a:headEnd/>
            <a:tailEnd/>
          </a:ln>
        </p:spPr>
        <p:txBody>
          <a:bodyPr/>
          <a:lstStyle/>
          <a:p>
            <a:endParaRPr lang="zh-CN" altLang="en-US"/>
          </a:p>
        </p:txBody>
      </p:sp>
      <p:graphicFrame>
        <p:nvGraphicFramePr>
          <p:cNvPr id="235666" name="Object 146"/>
          <p:cNvGraphicFramePr>
            <a:graphicFrameLocks noChangeAspect="1"/>
          </p:cNvGraphicFramePr>
          <p:nvPr/>
        </p:nvGraphicFramePr>
        <p:xfrm>
          <a:off x="5387975" y="6073775"/>
          <a:ext cx="261938" cy="328613"/>
        </p:xfrm>
        <a:graphic>
          <a:graphicData uri="http://schemas.openxmlformats.org/presentationml/2006/ole">
            <p:oleObj spid="_x0000_s291917" name="公式" r:id="rId35" imgW="126780" imgH="164814" progId="Equation.3">
              <p:embed/>
            </p:oleObj>
          </a:graphicData>
        </a:graphic>
      </p:graphicFrame>
      <p:graphicFrame>
        <p:nvGraphicFramePr>
          <p:cNvPr id="235667" name="Object 147"/>
          <p:cNvGraphicFramePr>
            <a:graphicFrameLocks noChangeAspect="1"/>
          </p:cNvGraphicFramePr>
          <p:nvPr/>
        </p:nvGraphicFramePr>
        <p:xfrm>
          <a:off x="6002338" y="6075363"/>
          <a:ext cx="254000" cy="317500"/>
        </p:xfrm>
        <a:graphic>
          <a:graphicData uri="http://schemas.openxmlformats.org/presentationml/2006/ole">
            <p:oleObj spid="_x0000_s291918" name="公式" r:id="rId36" imgW="126780" imgH="164814" progId="Equation.3">
              <p:embed/>
            </p:oleObj>
          </a:graphicData>
        </a:graphic>
      </p:graphicFrame>
      <p:graphicFrame>
        <p:nvGraphicFramePr>
          <p:cNvPr id="235668" name="Object 148"/>
          <p:cNvGraphicFramePr>
            <a:graphicFrameLocks noChangeAspect="1"/>
          </p:cNvGraphicFramePr>
          <p:nvPr/>
        </p:nvGraphicFramePr>
        <p:xfrm>
          <a:off x="4668838" y="4694238"/>
          <a:ext cx="263525" cy="330200"/>
        </p:xfrm>
        <a:graphic>
          <a:graphicData uri="http://schemas.openxmlformats.org/presentationml/2006/ole">
            <p:oleObj spid="_x0000_s291919" name="公式" r:id="rId37" imgW="126780" imgH="164814" progId="Equation.3">
              <p:embed/>
            </p:oleObj>
          </a:graphicData>
        </a:graphic>
      </p:graphicFrame>
      <p:sp>
        <p:nvSpPr>
          <p:cNvPr id="235669" name="Line 149"/>
          <p:cNvSpPr>
            <a:spLocks noChangeShapeType="1"/>
          </p:cNvSpPr>
          <p:nvPr/>
        </p:nvSpPr>
        <p:spPr bwMode="auto">
          <a:xfrm rot="5400000" flipV="1">
            <a:off x="5045869" y="4844256"/>
            <a:ext cx="0" cy="166688"/>
          </a:xfrm>
          <a:prstGeom prst="line">
            <a:avLst/>
          </a:prstGeom>
          <a:noFill/>
          <a:ln w="25400">
            <a:solidFill>
              <a:schemeClr val="tx1"/>
            </a:solidFill>
            <a:round/>
            <a:headEnd/>
            <a:tailEnd/>
          </a:ln>
        </p:spPr>
        <p:txBody>
          <a:bodyPr/>
          <a:lstStyle/>
          <a:p>
            <a:endParaRPr lang="zh-CN" altLang="en-US"/>
          </a:p>
        </p:txBody>
      </p:sp>
      <p:graphicFrame>
        <p:nvGraphicFramePr>
          <p:cNvPr id="235670" name="Object 150"/>
          <p:cNvGraphicFramePr>
            <a:graphicFrameLocks noChangeAspect="1"/>
          </p:cNvGraphicFramePr>
          <p:nvPr/>
        </p:nvGraphicFramePr>
        <p:xfrm>
          <a:off x="4668838" y="3705225"/>
          <a:ext cx="263525" cy="330200"/>
        </p:xfrm>
        <a:graphic>
          <a:graphicData uri="http://schemas.openxmlformats.org/presentationml/2006/ole">
            <p:oleObj spid="_x0000_s291920" name="公式" r:id="rId38" imgW="126780" imgH="164814" progId="Equation.3">
              <p:embed/>
            </p:oleObj>
          </a:graphicData>
        </a:graphic>
      </p:graphicFrame>
      <p:sp>
        <p:nvSpPr>
          <p:cNvPr id="235671" name="Line 151"/>
          <p:cNvSpPr>
            <a:spLocks noChangeShapeType="1"/>
          </p:cNvSpPr>
          <p:nvPr/>
        </p:nvSpPr>
        <p:spPr bwMode="auto">
          <a:xfrm rot="5400000" flipV="1">
            <a:off x="5045869" y="3796506"/>
            <a:ext cx="0" cy="166688"/>
          </a:xfrm>
          <a:prstGeom prst="line">
            <a:avLst/>
          </a:prstGeom>
          <a:noFill/>
          <a:ln w="25400">
            <a:solidFill>
              <a:schemeClr val="tx1"/>
            </a:solidFill>
            <a:round/>
            <a:headEnd/>
            <a:tailEnd/>
          </a:ln>
        </p:spPr>
        <p:txBody>
          <a:bodyPr/>
          <a:lstStyle/>
          <a:p>
            <a:endParaRPr lang="zh-CN" altLang="en-US"/>
          </a:p>
        </p:txBody>
      </p:sp>
      <p:graphicFrame>
        <p:nvGraphicFramePr>
          <p:cNvPr id="235672" name="Object 152"/>
          <p:cNvGraphicFramePr>
            <a:graphicFrameLocks noChangeAspect="1"/>
          </p:cNvGraphicFramePr>
          <p:nvPr/>
        </p:nvGraphicFramePr>
        <p:xfrm>
          <a:off x="6664325" y="6064250"/>
          <a:ext cx="254000" cy="341313"/>
        </p:xfrm>
        <a:graphic>
          <a:graphicData uri="http://schemas.openxmlformats.org/presentationml/2006/ole">
            <p:oleObj spid="_x0000_s291921" name="公式" r:id="rId39" imgW="126725" imgH="177415" progId="Equation.3">
              <p:embed/>
            </p:oleObj>
          </a:graphicData>
        </a:graphic>
      </p:graphicFrame>
      <p:graphicFrame>
        <p:nvGraphicFramePr>
          <p:cNvPr id="235673" name="Object 153"/>
          <p:cNvGraphicFramePr>
            <a:graphicFrameLocks noChangeAspect="1"/>
          </p:cNvGraphicFramePr>
          <p:nvPr/>
        </p:nvGraphicFramePr>
        <p:xfrm>
          <a:off x="7256463" y="6064250"/>
          <a:ext cx="254000" cy="341313"/>
        </p:xfrm>
        <a:graphic>
          <a:graphicData uri="http://schemas.openxmlformats.org/presentationml/2006/ole">
            <p:oleObj spid="_x0000_s291922" name="公式" r:id="rId40" imgW="126725" imgH="177415" progId="Equation.3">
              <p:embed/>
            </p:oleObj>
          </a:graphicData>
        </a:graphic>
      </p:graphicFrame>
      <p:sp>
        <p:nvSpPr>
          <p:cNvPr id="235674" name="Line 154"/>
          <p:cNvSpPr>
            <a:spLocks noChangeShapeType="1"/>
          </p:cNvSpPr>
          <p:nvPr/>
        </p:nvSpPr>
        <p:spPr bwMode="auto">
          <a:xfrm flipV="1">
            <a:off x="6145213" y="5889625"/>
            <a:ext cx="0" cy="119063"/>
          </a:xfrm>
          <a:prstGeom prst="line">
            <a:avLst/>
          </a:prstGeom>
          <a:noFill/>
          <a:ln w="25400">
            <a:solidFill>
              <a:schemeClr val="tx1"/>
            </a:solidFill>
            <a:round/>
            <a:headEnd/>
            <a:tailEnd/>
          </a:ln>
        </p:spPr>
        <p:txBody>
          <a:bodyPr/>
          <a:lstStyle/>
          <a:p>
            <a:endParaRPr lang="zh-CN" altLang="en-US"/>
          </a:p>
        </p:txBody>
      </p:sp>
      <p:sp>
        <p:nvSpPr>
          <p:cNvPr id="235675" name="Line 155"/>
          <p:cNvSpPr>
            <a:spLocks noChangeShapeType="1"/>
          </p:cNvSpPr>
          <p:nvPr/>
        </p:nvSpPr>
        <p:spPr bwMode="auto">
          <a:xfrm flipV="1">
            <a:off x="6750050" y="5889625"/>
            <a:ext cx="0" cy="119063"/>
          </a:xfrm>
          <a:prstGeom prst="line">
            <a:avLst/>
          </a:prstGeom>
          <a:noFill/>
          <a:ln w="25400">
            <a:solidFill>
              <a:schemeClr val="tx1"/>
            </a:solidFill>
            <a:round/>
            <a:headEnd/>
            <a:tailEnd/>
          </a:ln>
        </p:spPr>
        <p:txBody>
          <a:bodyPr/>
          <a:lstStyle/>
          <a:p>
            <a:endParaRPr lang="zh-CN" altLang="en-US"/>
          </a:p>
        </p:txBody>
      </p:sp>
      <p:sp>
        <p:nvSpPr>
          <p:cNvPr id="235676" name="Line 156"/>
          <p:cNvSpPr>
            <a:spLocks noChangeShapeType="1"/>
          </p:cNvSpPr>
          <p:nvPr/>
        </p:nvSpPr>
        <p:spPr bwMode="auto">
          <a:xfrm flipV="1">
            <a:off x="7354888" y="5888038"/>
            <a:ext cx="0" cy="119062"/>
          </a:xfrm>
          <a:prstGeom prst="line">
            <a:avLst/>
          </a:prstGeom>
          <a:noFill/>
          <a:ln w="25400">
            <a:solidFill>
              <a:schemeClr val="tx1"/>
            </a:solidFill>
            <a:round/>
            <a:headEnd/>
            <a:tailEnd/>
          </a:ln>
        </p:spPr>
        <p:txBody>
          <a:bodyPr/>
          <a:lstStyle/>
          <a:p>
            <a:endParaRPr lang="zh-CN" altLang="en-US"/>
          </a:p>
        </p:txBody>
      </p:sp>
      <p:grpSp>
        <p:nvGrpSpPr>
          <p:cNvPr id="6" name="Group 157"/>
          <p:cNvGrpSpPr>
            <a:grpSpLocks/>
          </p:cNvGrpSpPr>
          <p:nvPr/>
        </p:nvGrpSpPr>
        <p:grpSpPr bwMode="auto">
          <a:xfrm>
            <a:off x="4935538" y="5453063"/>
            <a:ext cx="2890837" cy="555625"/>
            <a:chOff x="1686" y="3232"/>
            <a:chExt cx="1821" cy="350"/>
          </a:xfrm>
        </p:grpSpPr>
        <p:graphicFrame>
          <p:nvGraphicFramePr>
            <p:cNvPr id="18454" name="Object 158"/>
            <p:cNvGraphicFramePr>
              <a:graphicFrameLocks noChangeAspect="1"/>
            </p:cNvGraphicFramePr>
            <p:nvPr/>
          </p:nvGraphicFramePr>
          <p:xfrm>
            <a:off x="2798" y="3232"/>
            <a:ext cx="709" cy="227"/>
          </p:xfrm>
          <a:graphic>
            <a:graphicData uri="http://schemas.openxmlformats.org/presentationml/2006/ole">
              <p:oleObj spid="_x0000_s291923" name="公式" r:id="rId41" imgW="647419" imgH="215806" progId="Equation.3">
                <p:embed/>
              </p:oleObj>
            </a:graphicData>
          </a:graphic>
        </p:graphicFrame>
        <p:sp>
          <p:nvSpPr>
            <p:cNvPr id="18522" name="Freeform 159"/>
            <p:cNvSpPr>
              <a:spLocks/>
            </p:cNvSpPr>
            <p:nvPr/>
          </p:nvSpPr>
          <p:spPr bwMode="auto">
            <a:xfrm>
              <a:off x="1686" y="3480"/>
              <a:ext cx="1804" cy="102"/>
            </a:xfrm>
            <a:custGeom>
              <a:avLst/>
              <a:gdLst>
                <a:gd name="T0" fmla="*/ 0 w 1804"/>
                <a:gd name="T1" fmla="*/ 0 h 254"/>
                <a:gd name="T2" fmla="*/ 483 w 1804"/>
                <a:gd name="T3" fmla="*/ 0 h 254"/>
                <a:gd name="T4" fmla="*/ 1804 w 1804"/>
                <a:gd name="T5" fmla="*/ 0 h 254"/>
                <a:gd name="T6" fmla="*/ 0 60000 65536"/>
                <a:gd name="T7" fmla="*/ 0 60000 65536"/>
                <a:gd name="T8" fmla="*/ 0 60000 65536"/>
                <a:gd name="T9" fmla="*/ 0 w 1804"/>
                <a:gd name="T10" fmla="*/ 0 h 254"/>
                <a:gd name="T11" fmla="*/ 1804 w 1804"/>
                <a:gd name="T12" fmla="*/ 254 h 254"/>
              </a:gdLst>
              <a:ahLst/>
              <a:cxnLst>
                <a:cxn ang="T6">
                  <a:pos x="T0" y="T1"/>
                </a:cxn>
                <a:cxn ang="T7">
                  <a:pos x="T2" y="T3"/>
                </a:cxn>
                <a:cxn ang="T8">
                  <a:pos x="T4" y="T5"/>
                </a:cxn>
              </a:cxnLst>
              <a:rect l="T9" t="T10" r="T11" b="T12"/>
              <a:pathLst>
                <a:path w="1804" h="254">
                  <a:moveTo>
                    <a:pt x="0" y="254"/>
                  </a:moveTo>
                  <a:cubicBezTo>
                    <a:pt x="91" y="173"/>
                    <a:pt x="182" y="93"/>
                    <a:pt x="483" y="51"/>
                  </a:cubicBezTo>
                  <a:cubicBezTo>
                    <a:pt x="784" y="9"/>
                    <a:pt x="1294" y="4"/>
                    <a:pt x="1804" y="0"/>
                  </a:cubicBezTo>
                </a:path>
              </a:pathLst>
            </a:custGeom>
            <a:noFill/>
            <a:ln w="38100">
              <a:solidFill>
                <a:srgbClr val="FF00FF"/>
              </a:solidFill>
              <a:round/>
              <a:headEnd/>
              <a:tailEnd/>
            </a:ln>
          </p:spPr>
          <p:txBody>
            <a:bodyPr/>
            <a:lstStyle/>
            <a:p>
              <a:endParaRPr lang="zh-CN" altLang="en-US"/>
            </a:p>
          </p:txBody>
        </p:sp>
      </p:grpSp>
      <p:sp>
        <p:nvSpPr>
          <p:cNvPr id="235680" name="Freeform 160"/>
          <p:cNvSpPr>
            <a:spLocks/>
          </p:cNvSpPr>
          <p:nvPr/>
        </p:nvSpPr>
        <p:spPr bwMode="auto">
          <a:xfrm>
            <a:off x="4975225" y="3267075"/>
            <a:ext cx="565150" cy="2701925"/>
          </a:xfrm>
          <a:custGeom>
            <a:avLst/>
            <a:gdLst>
              <a:gd name="T0" fmla="*/ 0 w 508"/>
              <a:gd name="T1" fmla="*/ 2147483647 h 1702"/>
              <a:gd name="T2" fmla="*/ 2147483647 w 508"/>
              <a:gd name="T3" fmla="*/ 2147483647 h 1702"/>
              <a:gd name="T4" fmla="*/ 2147483647 w 508"/>
              <a:gd name="T5" fmla="*/ 0 h 1702"/>
              <a:gd name="T6" fmla="*/ 0 60000 65536"/>
              <a:gd name="T7" fmla="*/ 0 60000 65536"/>
              <a:gd name="T8" fmla="*/ 0 60000 65536"/>
              <a:gd name="T9" fmla="*/ 0 w 508"/>
              <a:gd name="T10" fmla="*/ 0 h 1702"/>
              <a:gd name="T11" fmla="*/ 508 w 508"/>
              <a:gd name="T12" fmla="*/ 1702 h 1702"/>
            </a:gdLst>
            <a:ahLst/>
            <a:cxnLst>
              <a:cxn ang="T6">
                <a:pos x="T0" y="T1"/>
              </a:cxn>
              <a:cxn ang="T7">
                <a:pos x="T2" y="T3"/>
              </a:cxn>
              <a:cxn ang="T8">
                <a:pos x="T4" y="T5"/>
              </a:cxn>
            </a:cxnLst>
            <a:rect l="T9" t="T10" r="T11" b="T12"/>
            <a:pathLst>
              <a:path w="508" h="1702">
                <a:moveTo>
                  <a:pt x="0" y="1702"/>
                </a:moveTo>
                <a:cubicBezTo>
                  <a:pt x="97" y="1691"/>
                  <a:pt x="195" y="1681"/>
                  <a:pt x="280" y="1397"/>
                </a:cubicBezTo>
                <a:cubicBezTo>
                  <a:pt x="365" y="1113"/>
                  <a:pt x="436" y="556"/>
                  <a:pt x="508" y="0"/>
                </a:cubicBezTo>
              </a:path>
            </a:pathLst>
          </a:custGeom>
          <a:noFill/>
          <a:ln w="12700">
            <a:solidFill>
              <a:schemeClr val="tx1"/>
            </a:solidFill>
            <a:prstDash val="lgDash"/>
            <a:round/>
            <a:headEnd/>
            <a:tailEnd/>
          </a:ln>
        </p:spPr>
        <p:txBody>
          <a:bodyPr/>
          <a:lstStyle/>
          <a:p>
            <a:endParaRPr lang="zh-CN" altLang="en-US"/>
          </a:p>
        </p:txBody>
      </p:sp>
      <p:grpSp>
        <p:nvGrpSpPr>
          <p:cNvPr id="7" name="Group 161"/>
          <p:cNvGrpSpPr>
            <a:grpSpLocks/>
          </p:cNvGrpSpPr>
          <p:nvPr/>
        </p:nvGrpSpPr>
        <p:grpSpPr bwMode="auto">
          <a:xfrm>
            <a:off x="4591050" y="4992688"/>
            <a:ext cx="2620963" cy="774700"/>
            <a:chOff x="1686" y="2993"/>
            <a:chExt cx="1651" cy="488"/>
          </a:xfrm>
        </p:grpSpPr>
        <p:sp>
          <p:nvSpPr>
            <p:cNvPr id="18521" name="Freeform 162"/>
            <p:cNvSpPr>
              <a:spLocks/>
            </p:cNvSpPr>
            <p:nvPr/>
          </p:nvSpPr>
          <p:spPr bwMode="auto">
            <a:xfrm>
              <a:off x="1686" y="3176"/>
              <a:ext cx="1651" cy="305"/>
            </a:xfrm>
            <a:custGeom>
              <a:avLst/>
              <a:gdLst>
                <a:gd name="T0" fmla="*/ 0 w 1702"/>
                <a:gd name="T1" fmla="*/ 305 h 305"/>
                <a:gd name="T2" fmla="*/ 168 w 1702"/>
                <a:gd name="T3" fmla="*/ 51 h 305"/>
                <a:gd name="T4" fmla="*/ 750 w 1702"/>
                <a:gd name="T5" fmla="*/ 0 h 305"/>
                <a:gd name="T6" fmla="*/ 0 60000 65536"/>
                <a:gd name="T7" fmla="*/ 0 60000 65536"/>
                <a:gd name="T8" fmla="*/ 0 60000 65536"/>
                <a:gd name="T9" fmla="*/ 0 w 1702"/>
                <a:gd name="T10" fmla="*/ 0 h 305"/>
                <a:gd name="T11" fmla="*/ 1702 w 1702"/>
                <a:gd name="T12" fmla="*/ 305 h 305"/>
              </a:gdLst>
              <a:ahLst/>
              <a:cxnLst>
                <a:cxn ang="T6">
                  <a:pos x="T0" y="T1"/>
                </a:cxn>
                <a:cxn ang="T7">
                  <a:pos x="T2" y="T3"/>
                </a:cxn>
                <a:cxn ang="T8">
                  <a:pos x="T4" y="T5"/>
                </a:cxn>
              </a:cxnLst>
              <a:rect l="T9" t="T10" r="T11" b="T12"/>
              <a:pathLst>
                <a:path w="1702" h="305">
                  <a:moveTo>
                    <a:pt x="0" y="305"/>
                  </a:moveTo>
                  <a:cubicBezTo>
                    <a:pt x="48" y="203"/>
                    <a:pt x="97" y="102"/>
                    <a:pt x="381" y="51"/>
                  </a:cubicBezTo>
                  <a:cubicBezTo>
                    <a:pt x="665" y="0"/>
                    <a:pt x="1183" y="0"/>
                    <a:pt x="1702" y="0"/>
                  </a:cubicBezTo>
                </a:path>
              </a:pathLst>
            </a:custGeom>
            <a:noFill/>
            <a:ln w="38100">
              <a:solidFill>
                <a:srgbClr val="FF00FF"/>
              </a:solidFill>
              <a:round/>
              <a:headEnd/>
              <a:tailEnd/>
            </a:ln>
          </p:spPr>
          <p:txBody>
            <a:bodyPr/>
            <a:lstStyle/>
            <a:p>
              <a:endParaRPr lang="zh-CN" altLang="en-US"/>
            </a:p>
          </p:txBody>
        </p:sp>
        <p:graphicFrame>
          <p:nvGraphicFramePr>
            <p:cNvPr id="18453" name="Object 163"/>
            <p:cNvGraphicFramePr>
              <a:graphicFrameLocks noChangeAspect="1"/>
            </p:cNvGraphicFramePr>
            <p:nvPr/>
          </p:nvGraphicFramePr>
          <p:xfrm>
            <a:off x="3065" y="2993"/>
            <a:ext cx="125" cy="173"/>
          </p:xfrm>
          <a:graphic>
            <a:graphicData uri="http://schemas.openxmlformats.org/presentationml/2006/ole">
              <p:oleObj spid="_x0000_s291924" name="公式" r:id="rId42" imgW="114151" imgH="164885" progId="Equation.3">
                <p:embed/>
              </p:oleObj>
            </a:graphicData>
          </a:graphic>
        </p:graphicFrame>
      </p:grpSp>
      <p:grpSp>
        <p:nvGrpSpPr>
          <p:cNvPr id="8" name="Group 167"/>
          <p:cNvGrpSpPr>
            <a:grpSpLocks/>
          </p:cNvGrpSpPr>
          <p:nvPr/>
        </p:nvGrpSpPr>
        <p:grpSpPr bwMode="auto">
          <a:xfrm>
            <a:off x="4611688" y="4306888"/>
            <a:ext cx="2379662" cy="815975"/>
            <a:chOff x="1737" y="2383"/>
            <a:chExt cx="1499" cy="514"/>
          </a:xfrm>
        </p:grpSpPr>
        <p:sp>
          <p:nvSpPr>
            <p:cNvPr id="18520" name="Freeform 168"/>
            <p:cNvSpPr>
              <a:spLocks/>
            </p:cNvSpPr>
            <p:nvPr/>
          </p:nvSpPr>
          <p:spPr bwMode="auto">
            <a:xfrm>
              <a:off x="1737" y="2592"/>
              <a:ext cx="1499" cy="305"/>
            </a:xfrm>
            <a:custGeom>
              <a:avLst/>
              <a:gdLst>
                <a:gd name="T0" fmla="*/ 0 w 1702"/>
                <a:gd name="T1" fmla="*/ 305 h 305"/>
                <a:gd name="T2" fmla="*/ 12 w 1702"/>
                <a:gd name="T3" fmla="*/ 51 h 305"/>
                <a:gd name="T4" fmla="*/ 55 w 1702"/>
                <a:gd name="T5" fmla="*/ 0 h 305"/>
                <a:gd name="T6" fmla="*/ 0 60000 65536"/>
                <a:gd name="T7" fmla="*/ 0 60000 65536"/>
                <a:gd name="T8" fmla="*/ 0 60000 65536"/>
                <a:gd name="T9" fmla="*/ 0 w 1702"/>
                <a:gd name="T10" fmla="*/ 0 h 305"/>
                <a:gd name="T11" fmla="*/ 1702 w 1702"/>
                <a:gd name="T12" fmla="*/ 305 h 305"/>
              </a:gdLst>
              <a:ahLst/>
              <a:cxnLst>
                <a:cxn ang="T6">
                  <a:pos x="T0" y="T1"/>
                </a:cxn>
                <a:cxn ang="T7">
                  <a:pos x="T2" y="T3"/>
                </a:cxn>
                <a:cxn ang="T8">
                  <a:pos x="T4" y="T5"/>
                </a:cxn>
              </a:cxnLst>
              <a:rect l="T9" t="T10" r="T11" b="T12"/>
              <a:pathLst>
                <a:path w="1702" h="305">
                  <a:moveTo>
                    <a:pt x="0" y="305"/>
                  </a:moveTo>
                  <a:cubicBezTo>
                    <a:pt x="48" y="203"/>
                    <a:pt x="97" y="102"/>
                    <a:pt x="381" y="51"/>
                  </a:cubicBezTo>
                  <a:cubicBezTo>
                    <a:pt x="665" y="0"/>
                    <a:pt x="1183" y="0"/>
                    <a:pt x="1702" y="0"/>
                  </a:cubicBezTo>
                </a:path>
              </a:pathLst>
            </a:custGeom>
            <a:noFill/>
            <a:ln w="38100">
              <a:solidFill>
                <a:srgbClr val="FF00FF"/>
              </a:solidFill>
              <a:round/>
              <a:headEnd/>
              <a:tailEnd/>
            </a:ln>
          </p:spPr>
          <p:txBody>
            <a:bodyPr/>
            <a:lstStyle/>
            <a:p>
              <a:endParaRPr lang="zh-CN" altLang="en-US"/>
            </a:p>
          </p:txBody>
        </p:sp>
        <p:graphicFrame>
          <p:nvGraphicFramePr>
            <p:cNvPr id="18452" name="Object 169"/>
            <p:cNvGraphicFramePr>
              <a:graphicFrameLocks noChangeAspect="1"/>
            </p:cNvGraphicFramePr>
            <p:nvPr/>
          </p:nvGraphicFramePr>
          <p:xfrm>
            <a:off x="2969" y="2383"/>
            <a:ext cx="139" cy="173"/>
          </p:xfrm>
          <a:graphic>
            <a:graphicData uri="http://schemas.openxmlformats.org/presentationml/2006/ole">
              <p:oleObj spid="_x0000_s291925" name="公式" r:id="rId43" imgW="126780" imgH="164814" progId="Equation.3">
                <p:embed/>
              </p:oleObj>
            </a:graphicData>
          </a:graphic>
        </p:graphicFrame>
      </p:grpSp>
      <p:grpSp>
        <p:nvGrpSpPr>
          <p:cNvPr id="9" name="Group 170"/>
          <p:cNvGrpSpPr>
            <a:grpSpLocks/>
          </p:cNvGrpSpPr>
          <p:nvPr/>
        </p:nvGrpSpPr>
        <p:grpSpPr bwMode="auto">
          <a:xfrm>
            <a:off x="4692650" y="3741738"/>
            <a:ext cx="2312988" cy="815975"/>
            <a:chOff x="1762" y="2062"/>
            <a:chExt cx="1457" cy="514"/>
          </a:xfrm>
        </p:grpSpPr>
        <p:sp>
          <p:nvSpPr>
            <p:cNvPr id="18519" name="Freeform 171"/>
            <p:cNvSpPr>
              <a:spLocks/>
            </p:cNvSpPr>
            <p:nvPr/>
          </p:nvSpPr>
          <p:spPr bwMode="auto">
            <a:xfrm>
              <a:off x="1762" y="2262"/>
              <a:ext cx="1457" cy="314"/>
            </a:xfrm>
            <a:custGeom>
              <a:avLst/>
              <a:gdLst>
                <a:gd name="T0" fmla="*/ 0 w 1702"/>
                <a:gd name="T1" fmla="*/ 670 h 305"/>
                <a:gd name="T2" fmla="*/ 6 w 1702"/>
                <a:gd name="T3" fmla="*/ 115 h 305"/>
                <a:gd name="T4" fmla="*/ 26 w 1702"/>
                <a:gd name="T5" fmla="*/ 0 h 305"/>
                <a:gd name="T6" fmla="*/ 0 60000 65536"/>
                <a:gd name="T7" fmla="*/ 0 60000 65536"/>
                <a:gd name="T8" fmla="*/ 0 60000 65536"/>
                <a:gd name="T9" fmla="*/ 0 w 1702"/>
                <a:gd name="T10" fmla="*/ 0 h 305"/>
                <a:gd name="T11" fmla="*/ 1702 w 1702"/>
                <a:gd name="T12" fmla="*/ 305 h 305"/>
              </a:gdLst>
              <a:ahLst/>
              <a:cxnLst>
                <a:cxn ang="T6">
                  <a:pos x="T0" y="T1"/>
                </a:cxn>
                <a:cxn ang="T7">
                  <a:pos x="T2" y="T3"/>
                </a:cxn>
                <a:cxn ang="T8">
                  <a:pos x="T4" y="T5"/>
                </a:cxn>
              </a:cxnLst>
              <a:rect l="T9" t="T10" r="T11" b="T12"/>
              <a:pathLst>
                <a:path w="1702" h="305">
                  <a:moveTo>
                    <a:pt x="0" y="305"/>
                  </a:moveTo>
                  <a:cubicBezTo>
                    <a:pt x="48" y="203"/>
                    <a:pt x="97" y="102"/>
                    <a:pt x="381" y="51"/>
                  </a:cubicBezTo>
                  <a:cubicBezTo>
                    <a:pt x="665" y="0"/>
                    <a:pt x="1183" y="0"/>
                    <a:pt x="1702" y="0"/>
                  </a:cubicBezTo>
                </a:path>
              </a:pathLst>
            </a:custGeom>
            <a:noFill/>
            <a:ln w="38100">
              <a:solidFill>
                <a:srgbClr val="FF00FF"/>
              </a:solidFill>
              <a:round/>
              <a:headEnd/>
              <a:tailEnd/>
            </a:ln>
          </p:spPr>
          <p:txBody>
            <a:bodyPr/>
            <a:lstStyle/>
            <a:p>
              <a:endParaRPr lang="zh-CN" altLang="en-US"/>
            </a:p>
          </p:txBody>
        </p:sp>
        <p:graphicFrame>
          <p:nvGraphicFramePr>
            <p:cNvPr id="18451" name="Object 172"/>
            <p:cNvGraphicFramePr>
              <a:graphicFrameLocks noChangeAspect="1"/>
            </p:cNvGraphicFramePr>
            <p:nvPr/>
          </p:nvGraphicFramePr>
          <p:xfrm>
            <a:off x="2905" y="2062"/>
            <a:ext cx="140" cy="186"/>
          </p:xfrm>
          <a:graphic>
            <a:graphicData uri="http://schemas.openxmlformats.org/presentationml/2006/ole">
              <p:oleObj spid="_x0000_s291926" name="公式" r:id="rId44" imgW="126725" imgH="177415" progId="Equation.3">
                <p:embed/>
              </p:oleObj>
            </a:graphicData>
          </a:graphic>
        </p:graphicFrame>
      </p:grpSp>
      <p:grpSp>
        <p:nvGrpSpPr>
          <p:cNvPr id="10" name="Group 173"/>
          <p:cNvGrpSpPr>
            <a:grpSpLocks/>
          </p:cNvGrpSpPr>
          <p:nvPr/>
        </p:nvGrpSpPr>
        <p:grpSpPr bwMode="auto">
          <a:xfrm>
            <a:off x="4573588" y="3187700"/>
            <a:ext cx="2297112" cy="2819400"/>
            <a:chOff x="1687" y="1781"/>
            <a:chExt cx="1447" cy="1776"/>
          </a:xfrm>
        </p:grpSpPr>
        <p:sp>
          <p:nvSpPr>
            <p:cNvPr id="18517" name="Freeform 174"/>
            <p:cNvSpPr>
              <a:spLocks/>
            </p:cNvSpPr>
            <p:nvPr/>
          </p:nvSpPr>
          <p:spPr bwMode="auto">
            <a:xfrm>
              <a:off x="1687" y="2008"/>
              <a:ext cx="583" cy="1549"/>
            </a:xfrm>
            <a:custGeom>
              <a:avLst/>
              <a:gdLst>
                <a:gd name="T0" fmla="*/ 0 w 1778"/>
                <a:gd name="T1" fmla="*/ 5732 h 1473"/>
                <a:gd name="T2" fmla="*/ 0 w 1778"/>
                <a:gd name="T3" fmla="*/ 992 h 1473"/>
                <a:gd name="T4" fmla="*/ 0 w 1778"/>
                <a:gd name="T5" fmla="*/ 0 h 1473"/>
                <a:gd name="T6" fmla="*/ 0 60000 65536"/>
                <a:gd name="T7" fmla="*/ 0 60000 65536"/>
                <a:gd name="T8" fmla="*/ 0 60000 65536"/>
                <a:gd name="T9" fmla="*/ 0 w 1778"/>
                <a:gd name="T10" fmla="*/ 0 h 1473"/>
                <a:gd name="T11" fmla="*/ 1778 w 1778"/>
                <a:gd name="T12" fmla="*/ 1473 h 1473"/>
              </a:gdLst>
              <a:ahLst/>
              <a:cxnLst>
                <a:cxn ang="T6">
                  <a:pos x="T0" y="T1"/>
                </a:cxn>
                <a:cxn ang="T7">
                  <a:pos x="T2" y="T3"/>
                </a:cxn>
                <a:cxn ang="T8">
                  <a:pos x="T4" y="T5"/>
                </a:cxn>
              </a:cxnLst>
              <a:rect l="T9" t="T10" r="T11" b="T12"/>
              <a:pathLst>
                <a:path w="1778" h="1473">
                  <a:moveTo>
                    <a:pt x="0" y="1473"/>
                  </a:moveTo>
                  <a:cubicBezTo>
                    <a:pt x="80" y="986"/>
                    <a:pt x="161" y="500"/>
                    <a:pt x="457" y="254"/>
                  </a:cubicBezTo>
                  <a:cubicBezTo>
                    <a:pt x="753" y="8"/>
                    <a:pt x="1265" y="4"/>
                    <a:pt x="1778" y="0"/>
                  </a:cubicBezTo>
                </a:path>
              </a:pathLst>
            </a:custGeom>
            <a:noFill/>
            <a:ln w="38100">
              <a:solidFill>
                <a:srgbClr val="FF00FF"/>
              </a:solidFill>
              <a:round/>
              <a:headEnd/>
              <a:tailEnd/>
            </a:ln>
          </p:spPr>
          <p:txBody>
            <a:bodyPr/>
            <a:lstStyle/>
            <a:p>
              <a:endParaRPr lang="zh-CN" altLang="en-US"/>
            </a:p>
          </p:txBody>
        </p:sp>
        <p:sp>
          <p:nvSpPr>
            <p:cNvPr id="18518" name="Freeform 175"/>
            <p:cNvSpPr>
              <a:spLocks/>
            </p:cNvSpPr>
            <p:nvPr/>
          </p:nvSpPr>
          <p:spPr bwMode="auto">
            <a:xfrm>
              <a:off x="2270" y="1982"/>
              <a:ext cx="864" cy="26"/>
            </a:xfrm>
            <a:custGeom>
              <a:avLst/>
              <a:gdLst>
                <a:gd name="T0" fmla="*/ 0 w 864"/>
                <a:gd name="T1" fmla="*/ 26 h 26"/>
                <a:gd name="T2" fmla="*/ 864 w 864"/>
                <a:gd name="T3" fmla="*/ 0 h 26"/>
                <a:gd name="T4" fmla="*/ 0 60000 65536"/>
                <a:gd name="T5" fmla="*/ 0 60000 65536"/>
                <a:gd name="T6" fmla="*/ 0 w 864"/>
                <a:gd name="T7" fmla="*/ 0 h 26"/>
                <a:gd name="T8" fmla="*/ 864 w 864"/>
                <a:gd name="T9" fmla="*/ 26 h 26"/>
              </a:gdLst>
              <a:ahLst/>
              <a:cxnLst>
                <a:cxn ang="T4">
                  <a:pos x="T0" y="T1"/>
                </a:cxn>
                <a:cxn ang="T5">
                  <a:pos x="T2" y="T3"/>
                </a:cxn>
              </a:cxnLst>
              <a:rect l="T6" t="T7" r="T8" b="T9"/>
              <a:pathLst>
                <a:path w="864" h="26">
                  <a:moveTo>
                    <a:pt x="0" y="26"/>
                  </a:moveTo>
                  <a:cubicBezTo>
                    <a:pt x="0" y="26"/>
                    <a:pt x="432" y="13"/>
                    <a:pt x="864" y="0"/>
                  </a:cubicBezTo>
                </a:path>
              </a:pathLst>
            </a:custGeom>
            <a:noFill/>
            <a:ln w="38100">
              <a:solidFill>
                <a:srgbClr val="FF00FF"/>
              </a:solidFill>
              <a:round/>
              <a:headEnd/>
              <a:tailEnd/>
            </a:ln>
          </p:spPr>
          <p:txBody>
            <a:bodyPr/>
            <a:lstStyle/>
            <a:p>
              <a:endParaRPr lang="zh-CN" altLang="en-US"/>
            </a:p>
          </p:txBody>
        </p:sp>
        <p:graphicFrame>
          <p:nvGraphicFramePr>
            <p:cNvPr id="18450" name="Object 176"/>
            <p:cNvGraphicFramePr>
              <a:graphicFrameLocks noChangeAspect="1"/>
            </p:cNvGraphicFramePr>
            <p:nvPr/>
          </p:nvGraphicFramePr>
          <p:xfrm>
            <a:off x="2901" y="1781"/>
            <a:ext cx="139" cy="172"/>
          </p:xfrm>
          <a:graphic>
            <a:graphicData uri="http://schemas.openxmlformats.org/presentationml/2006/ole">
              <p:oleObj spid="_x0000_s291927" name="公式" r:id="rId45" imgW="126780" imgH="164814" progId="Equation.3">
                <p:embed/>
              </p:oleObj>
            </a:graphicData>
          </a:graphic>
        </p:graphicFrame>
      </p:grpSp>
      <p:sp>
        <p:nvSpPr>
          <p:cNvPr id="235697" name="Text Box 177"/>
          <p:cNvSpPr txBox="1">
            <a:spLocks noChangeArrowheads="1"/>
          </p:cNvSpPr>
          <p:nvPr/>
        </p:nvSpPr>
        <p:spPr bwMode="auto">
          <a:xfrm>
            <a:off x="5956300" y="6413500"/>
            <a:ext cx="1116013" cy="366713"/>
          </a:xfrm>
          <a:prstGeom prst="rect">
            <a:avLst/>
          </a:prstGeom>
          <a:noFill/>
          <a:ln w="9525" algn="ctr">
            <a:noFill/>
            <a:miter lim="800000"/>
            <a:headEnd/>
            <a:tailEnd/>
          </a:ln>
        </p:spPr>
        <p:txBody>
          <a:bodyPr lIns="90000" tIns="46800" rIns="90000" bIns="46800">
            <a:spAutoFit/>
          </a:bodyPr>
          <a:lstStyle/>
          <a:p>
            <a:pPr>
              <a:spcBef>
                <a:spcPct val="50000"/>
              </a:spcBef>
            </a:pPr>
            <a:r>
              <a:rPr lang="zh-CN" altLang="en-US"/>
              <a:t>输出特性</a:t>
            </a:r>
          </a:p>
        </p:txBody>
      </p:sp>
      <p:graphicFrame>
        <p:nvGraphicFramePr>
          <p:cNvPr id="18541" name="Object 109"/>
          <p:cNvGraphicFramePr>
            <a:graphicFrameLocks noChangeAspect="1"/>
          </p:cNvGraphicFramePr>
          <p:nvPr/>
        </p:nvGraphicFramePr>
        <p:xfrm>
          <a:off x="523875" y="1047750"/>
          <a:ext cx="3413125" cy="900113"/>
        </p:xfrm>
        <a:graphic>
          <a:graphicData uri="http://schemas.openxmlformats.org/presentationml/2006/ole">
            <p:oleObj spid="_x0000_s291928" name="Equation" r:id="rId46" imgW="1155199" imgH="304668" progId="Equation.DSMT4">
              <p:embed/>
            </p:oleObj>
          </a:graphicData>
        </a:graphic>
      </p:graphicFrame>
      <p:graphicFrame>
        <p:nvGraphicFramePr>
          <p:cNvPr id="18542" name="Object 110"/>
          <p:cNvGraphicFramePr>
            <a:graphicFrameLocks noChangeAspect="1"/>
          </p:cNvGraphicFramePr>
          <p:nvPr/>
        </p:nvGraphicFramePr>
        <p:xfrm>
          <a:off x="563563" y="2476500"/>
          <a:ext cx="3095625" cy="863600"/>
        </p:xfrm>
        <a:graphic>
          <a:graphicData uri="http://schemas.openxmlformats.org/presentationml/2006/ole">
            <p:oleObj spid="_x0000_s291929" name="Equation" r:id="rId47" imgW="1091726" imgH="304668" progId="Equation.DSMT4">
              <p:embed/>
            </p:oleObj>
          </a:graphicData>
        </a:graphic>
      </p:graphicFrame>
      <p:grpSp>
        <p:nvGrpSpPr>
          <p:cNvPr id="11" name="组合 115"/>
          <p:cNvGrpSpPr>
            <a:grpSpLocks/>
          </p:cNvGrpSpPr>
          <p:nvPr/>
        </p:nvGrpSpPr>
        <p:grpSpPr bwMode="auto">
          <a:xfrm>
            <a:off x="4822825" y="2754313"/>
            <a:ext cx="1671638" cy="1635125"/>
            <a:chOff x="4822776" y="2754304"/>
            <a:chExt cx="1671699" cy="1635133"/>
          </a:xfrm>
        </p:grpSpPr>
        <p:sp>
          <p:nvSpPr>
            <p:cNvPr id="18515" name="Rectangle 9"/>
            <p:cNvSpPr>
              <a:spLocks noChangeArrowheads="1"/>
            </p:cNvSpPr>
            <p:nvPr/>
          </p:nvSpPr>
          <p:spPr bwMode="auto">
            <a:xfrm>
              <a:off x="5326072" y="2754304"/>
              <a:ext cx="1168403" cy="607987"/>
            </a:xfrm>
            <a:prstGeom prst="rect">
              <a:avLst/>
            </a:prstGeom>
            <a:noFill/>
            <a:ln w="19050">
              <a:noFill/>
              <a:miter lim="800000"/>
              <a:headEnd/>
              <a:tailEnd/>
            </a:ln>
          </p:spPr>
          <p:txBody>
            <a:bodyPr lIns="90000" tIns="46800" rIns="90000" bIns="46800" anchor="ctr"/>
            <a:lstStyle/>
            <a:p>
              <a:pPr algn="ctr"/>
              <a:r>
                <a:rPr lang="zh-CN" altLang="en-US" sz="2200">
                  <a:solidFill>
                    <a:schemeClr val="accent2"/>
                  </a:solidFill>
                  <a:latin typeface="宋体" pitchFamily="2" charset="-122"/>
                </a:rPr>
                <a:t>饱和区</a:t>
              </a:r>
              <a:endParaRPr lang="zh-CN" altLang="en-US" sz="2200">
                <a:solidFill>
                  <a:schemeClr val="accent2"/>
                </a:solidFill>
              </a:endParaRPr>
            </a:p>
          </p:txBody>
        </p:sp>
        <p:sp>
          <p:nvSpPr>
            <p:cNvPr id="18516" name="Line 149"/>
            <p:cNvSpPr>
              <a:spLocks noChangeShapeType="1"/>
            </p:cNvSpPr>
            <p:nvPr/>
          </p:nvSpPr>
          <p:spPr bwMode="auto">
            <a:xfrm flipH="1">
              <a:off x="4822776" y="3389312"/>
              <a:ext cx="820800" cy="1000125"/>
            </a:xfrm>
            <a:prstGeom prst="line">
              <a:avLst/>
            </a:prstGeom>
            <a:noFill/>
            <a:ln w="28575">
              <a:solidFill>
                <a:srgbClr val="0000FF"/>
              </a:solidFill>
              <a:round/>
              <a:headEnd/>
              <a:tailEnd type="triangle" w="med" len="med"/>
            </a:ln>
          </p:spPr>
          <p:txBody>
            <a:bodyPr/>
            <a:lstStyle/>
            <a:p>
              <a:endParaRPr lang="zh-CN" altLang="en-US"/>
            </a:p>
          </p:txBody>
        </p:sp>
      </p:grpSp>
      <p:grpSp>
        <p:nvGrpSpPr>
          <p:cNvPr id="12" name="组合 116"/>
          <p:cNvGrpSpPr>
            <a:grpSpLocks/>
          </p:cNvGrpSpPr>
          <p:nvPr/>
        </p:nvGrpSpPr>
        <p:grpSpPr bwMode="auto">
          <a:xfrm>
            <a:off x="5842000" y="5413375"/>
            <a:ext cx="3143250" cy="582613"/>
            <a:chOff x="5842017" y="5413400"/>
            <a:chExt cx="3143231" cy="582614"/>
          </a:xfrm>
        </p:grpSpPr>
        <p:sp>
          <p:nvSpPr>
            <p:cNvPr id="18513" name="Rectangle 10"/>
            <p:cNvSpPr>
              <a:spLocks noChangeArrowheads="1"/>
            </p:cNvSpPr>
            <p:nvPr/>
          </p:nvSpPr>
          <p:spPr bwMode="auto">
            <a:xfrm>
              <a:off x="7707352" y="5413400"/>
              <a:ext cx="1277896" cy="582612"/>
            </a:xfrm>
            <a:prstGeom prst="rect">
              <a:avLst/>
            </a:prstGeom>
            <a:noFill/>
            <a:ln w="19050">
              <a:noFill/>
              <a:miter lim="800000"/>
              <a:headEnd/>
              <a:tailEnd/>
            </a:ln>
          </p:spPr>
          <p:txBody>
            <a:bodyPr lIns="90000" tIns="46800" rIns="90000" bIns="46800" anchor="ctr"/>
            <a:lstStyle/>
            <a:p>
              <a:pPr algn="ctr"/>
              <a:r>
                <a:rPr lang="zh-CN" altLang="en-US" sz="2200">
                  <a:solidFill>
                    <a:srgbClr val="000099"/>
                  </a:solidFill>
                  <a:latin typeface="宋体" pitchFamily="2" charset="-122"/>
                </a:rPr>
                <a:t>截止区</a:t>
              </a:r>
              <a:endParaRPr lang="zh-CN" altLang="en-US" sz="2200">
                <a:solidFill>
                  <a:srgbClr val="000099"/>
                </a:solidFill>
              </a:endParaRPr>
            </a:p>
          </p:txBody>
        </p:sp>
        <p:sp>
          <p:nvSpPr>
            <p:cNvPr id="18514" name="Line 11"/>
            <p:cNvSpPr>
              <a:spLocks noChangeShapeType="1"/>
            </p:cNvSpPr>
            <p:nvPr/>
          </p:nvSpPr>
          <p:spPr bwMode="auto">
            <a:xfrm flipV="1">
              <a:off x="5842017" y="5770592"/>
              <a:ext cx="1865336" cy="225422"/>
            </a:xfrm>
            <a:prstGeom prst="line">
              <a:avLst/>
            </a:prstGeom>
            <a:noFill/>
            <a:ln w="28575">
              <a:solidFill>
                <a:srgbClr val="0000FF"/>
              </a:solidFill>
              <a:round/>
              <a:headEnd type="triangle" w="sm" len="med"/>
              <a:tailEnd/>
            </a:ln>
          </p:spPr>
          <p:txBody>
            <a:bodyPr/>
            <a:lstStyle/>
            <a:p>
              <a:endParaRPr lang="zh-CN" altLang="en-US"/>
            </a:p>
          </p:txBody>
        </p:sp>
      </p:grpSp>
      <p:sp>
        <p:nvSpPr>
          <p:cNvPr id="115" name="Rectangle 10"/>
          <p:cNvSpPr>
            <a:spLocks noChangeArrowheads="1"/>
          </p:cNvSpPr>
          <p:nvPr/>
        </p:nvSpPr>
        <p:spPr bwMode="auto">
          <a:xfrm>
            <a:off x="6992938" y="3746500"/>
            <a:ext cx="1270000" cy="582613"/>
          </a:xfrm>
          <a:prstGeom prst="rect">
            <a:avLst/>
          </a:prstGeom>
          <a:noFill/>
          <a:ln w="19050">
            <a:noFill/>
            <a:miter lim="800000"/>
            <a:headEnd/>
            <a:tailEnd/>
          </a:ln>
        </p:spPr>
        <p:txBody>
          <a:bodyPr lIns="90000" tIns="46800" rIns="90000" bIns="46800" anchor="ctr"/>
          <a:lstStyle/>
          <a:p>
            <a:pPr algn="ctr"/>
            <a:r>
              <a:rPr lang="zh-CN" altLang="en-US" sz="2200">
                <a:solidFill>
                  <a:srgbClr val="000099"/>
                </a:solidFill>
              </a:rPr>
              <a:t>放大区</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35575"/>
                                        </p:tgtEl>
                                        <p:attrNameLst>
                                          <p:attrName>style.visibility</p:attrName>
                                        </p:attrNameLst>
                                      </p:cBhvr>
                                      <p:to>
                                        <p:strVal val="visible"/>
                                      </p:to>
                                    </p:set>
                                    <p:animEffect transition="in" filter="blinds(horizontal)">
                                      <p:cBhvr>
                                        <p:cTn id="7" dur="500"/>
                                        <p:tgtEl>
                                          <p:spTgt spid="23557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8541"/>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3" presetClass="entr" presetSubtype="10" fill="hold" grpId="0" nodeType="clickEffect">
                                  <p:stCondLst>
                                    <p:cond delay="0"/>
                                  </p:stCondLst>
                                  <p:childTnLst>
                                    <p:set>
                                      <p:cBhvr>
                                        <p:cTn id="15" dur="1" fill="hold">
                                          <p:stCondLst>
                                            <p:cond delay="0"/>
                                          </p:stCondLst>
                                        </p:cTn>
                                        <p:tgtEl>
                                          <p:spTgt spid="235599"/>
                                        </p:tgtEl>
                                        <p:attrNameLst>
                                          <p:attrName>style.visibility</p:attrName>
                                        </p:attrNameLst>
                                      </p:cBhvr>
                                      <p:to>
                                        <p:strVal val="visible"/>
                                      </p:to>
                                    </p:set>
                                    <p:animEffect transition="in" filter="blinds(horizontal)">
                                      <p:cBhvr>
                                        <p:cTn id="16" dur="500"/>
                                        <p:tgtEl>
                                          <p:spTgt spid="235599"/>
                                        </p:tgtEl>
                                      </p:cBhvr>
                                    </p:animEffect>
                                  </p:childTnLst>
                                </p:cTn>
                              </p:par>
                              <p:par>
                                <p:cTn id="17" presetID="3" presetClass="entr" presetSubtype="1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blinds(horizontal)">
                                      <p:cBhvr>
                                        <p:cTn id="19" dur="500"/>
                                        <p:tgtEl>
                                          <p:spTgt spid="5"/>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235642"/>
                                        </p:tgtEl>
                                        <p:attrNameLst>
                                          <p:attrName>style.visibility</p:attrName>
                                        </p:attrNameLst>
                                      </p:cBhvr>
                                      <p:to>
                                        <p:strVal val="visible"/>
                                      </p:to>
                                    </p:set>
                                    <p:animEffect transition="in" filter="blinds(horizontal)">
                                      <p:cBhvr>
                                        <p:cTn id="22" dur="500"/>
                                        <p:tgtEl>
                                          <p:spTgt spid="235642"/>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235643"/>
                                        </p:tgtEl>
                                        <p:attrNameLst>
                                          <p:attrName>style.visibility</p:attrName>
                                        </p:attrNameLst>
                                      </p:cBhvr>
                                      <p:to>
                                        <p:strVal val="visible"/>
                                      </p:to>
                                    </p:set>
                                    <p:animEffect transition="in" filter="blinds(horizontal)">
                                      <p:cBhvr>
                                        <p:cTn id="25" dur="500"/>
                                        <p:tgtEl>
                                          <p:spTgt spid="235643"/>
                                        </p:tgtEl>
                                      </p:cBhvr>
                                    </p:animEffect>
                                  </p:childTnLst>
                                </p:cTn>
                              </p:par>
                              <p:par>
                                <p:cTn id="26" presetID="3" presetClass="entr" presetSubtype="10" fill="hold" grpId="0" nodeType="withEffect">
                                  <p:stCondLst>
                                    <p:cond delay="0"/>
                                  </p:stCondLst>
                                  <p:childTnLst>
                                    <p:set>
                                      <p:cBhvr>
                                        <p:cTn id="27" dur="1" fill="hold">
                                          <p:stCondLst>
                                            <p:cond delay="0"/>
                                          </p:stCondLst>
                                        </p:cTn>
                                        <p:tgtEl>
                                          <p:spTgt spid="235644"/>
                                        </p:tgtEl>
                                        <p:attrNameLst>
                                          <p:attrName>style.visibility</p:attrName>
                                        </p:attrNameLst>
                                      </p:cBhvr>
                                      <p:to>
                                        <p:strVal val="visible"/>
                                      </p:to>
                                    </p:set>
                                    <p:animEffect transition="in" filter="blinds(horizontal)">
                                      <p:cBhvr>
                                        <p:cTn id="28" dur="500"/>
                                        <p:tgtEl>
                                          <p:spTgt spid="235644"/>
                                        </p:tgtEl>
                                      </p:cBhvr>
                                    </p:animEffect>
                                  </p:childTnLst>
                                </p:cTn>
                              </p:par>
                              <p:par>
                                <p:cTn id="29" presetID="3" presetClass="entr" presetSubtype="10" fill="hold" nodeType="withEffect">
                                  <p:stCondLst>
                                    <p:cond delay="0"/>
                                  </p:stCondLst>
                                  <p:childTnLst>
                                    <p:set>
                                      <p:cBhvr>
                                        <p:cTn id="30" dur="1" fill="hold">
                                          <p:stCondLst>
                                            <p:cond delay="0"/>
                                          </p:stCondLst>
                                        </p:cTn>
                                        <p:tgtEl>
                                          <p:spTgt spid="235645"/>
                                        </p:tgtEl>
                                        <p:attrNameLst>
                                          <p:attrName>style.visibility</p:attrName>
                                        </p:attrNameLst>
                                      </p:cBhvr>
                                      <p:to>
                                        <p:strVal val="visible"/>
                                      </p:to>
                                    </p:set>
                                    <p:animEffect transition="in" filter="blinds(horizontal)">
                                      <p:cBhvr>
                                        <p:cTn id="31" dur="500"/>
                                        <p:tgtEl>
                                          <p:spTgt spid="235645"/>
                                        </p:tgtEl>
                                      </p:cBhvr>
                                    </p:animEffect>
                                  </p:childTnLst>
                                </p:cTn>
                              </p:par>
                              <p:par>
                                <p:cTn id="32" presetID="3" presetClass="entr" presetSubtype="10" fill="hold" grpId="0" nodeType="withEffect">
                                  <p:stCondLst>
                                    <p:cond delay="0"/>
                                  </p:stCondLst>
                                  <p:childTnLst>
                                    <p:set>
                                      <p:cBhvr>
                                        <p:cTn id="33" dur="1" fill="hold">
                                          <p:stCondLst>
                                            <p:cond delay="0"/>
                                          </p:stCondLst>
                                        </p:cTn>
                                        <p:tgtEl>
                                          <p:spTgt spid="235646"/>
                                        </p:tgtEl>
                                        <p:attrNameLst>
                                          <p:attrName>style.visibility</p:attrName>
                                        </p:attrNameLst>
                                      </p:cBhvr>
                                      <p:to>
                                        <p:strVal val="visible"/>
                                      </p:to>
                                    </p:set>
                                    <p:animEffect transition="in" filter="blinds(horizontal)">
                                      <p:cBhvr>
                                        <p:cTn id="34" dur="500"/>
                                        <p:tgtEl>
                                          <p:spTgt spid="235646"/>
                                        </p:tgtEl>
                                      </p:cBhvr>
                                    </p:animEffect>
                                  </p:childTnLst>
                                </p:cTn>
                              </p:par>
                              <p:par>
                                <p:cTn id="35" presetID="3" presetClass="entr" presetSubtype="10" fill="hold" nodeType="withEffect">
                                  <p:stCondLst>
                                    <p:cond delay="0"/>
                                  </p:stCondLst>
                                  <p:childTnLst>
                                    <p:set>
                                      <p:cBhvr>
                                        <p:cTn id="36" dur="1" fill="hold">
                                          <p:stCondLst>
                                            <p:cond delay="0"/>
                                          </p:stCondLst>
                                        </p:cTn>
                                        <p:tgtEl>
                                          <p:spTgt spid="235647"/>
                                        </p:tgtEl>
                                        <p:attrNameLst>
                                          <p:attrName>style.visibility</p:attrName>
                                        </p:attrNameLst>
                                      </p:cBhvr>
                                      <p:to>
                                        <p:strVal val="visible"/>
                                      </p:to>
                                    </p:set>
                                    <p:animEffect transition="in" filter="blinds(horizontal)">
                                      <p:cBhvr>
                                        <p:cTn id="37" dur="500"/>
                                        <p:tgtEl>
                                          <p:spTgt spid="235647"/>
                                        </p:tgtEl>
                                      </p:cBhvr>
                                    </p:animEffect>
                                  </p:childTnLst>
                                </p:cTn>
                              </p:par>
                              <p:par>
                                <p:cTn id="38" presetID="3" presetClass="entr" presetSubtype="10" fill="hold" grpId="0" nodeType="withEffect">
                                  <p:stCondLst>
                                    <p:cond delay="0"/>
                                  </p:stCondLst>
                                  <p:childTnLst>
                                    <p:set>
                                      <p:cBhvr>
                                        <p:cTn id="39" dur="1" fill="hold">
                                          <p:stCondLst>
                                            <p:cond delay="0"/>
                                          </p:stCondLst>
                                        </p:cTn>
                                        <p:tgtEl>
                                          <p:spTgt spid="235648"/>
                                        </p:tgtEl>
                                        <p:attrNameLst>
                                          <p:attrName>style.visibility</p:attrName>
                                        </p:attrNameLst>
                                      </p:cBhvr>
                                      <p:to>
                                        <p:strVal val="visible"/>
                                      </p:to>
                                    </p:set>
                                    <p:animEffect transition="in" filter="blinds(horizontal)">
                                      <p:cBhvr>
                                        <p:cTn id="40" dur="500"/>
                                        <p:tgtEl>
                                          <p:spTgt spid="235648"/>
                                        </p:tgtEl>
                                      </p:cBhvr>
                                    </p:animEffect>
                                  </p:childTnLst>
                                </p:cTn>
                              </p:par>
                              <p:par>
                                <p:cTn id="41" presetID="3" presetClass="entr" presetSubtype="10" fill="hold" nodeType="withEffect">
                                  <p:stCondLst>
                                    <p:cond delay="0"/>
                                  </p:stCondLst>
                                  <p:childTnLst>
                                    <p:set>
                                      <p:cBhvr>
                                        <p:cTn id="42" dur="1" fill="hold">
                                          <p:stCondLst>
                                            <p:cond delay="0"/>
                                          </p:stCondLst>
                                        </p:cTn>
                                        <p:tgtEl>
                                          <p:spTgt spid="235649"/>
                                        </p:tgtEl>
                                        <p:attrNameLst>
                                          <p:attrName>style.visibility</p:attrName>
                                        </p:attrNameLst>
                                      </p:cBhvr>
                                      <p:to>
                                        <p:strVal val="visible"/>
                                      </p:to>
                                    </p:set>
                                    <p:animEffect transition="in" filter="blinds(horizontal)">
                                      <p:cBhvr>
                                        <p:cTn id="43" dur="500"/>
                                        <p:tgtEl>
                                          <p:spTgt spid="235649"/>
                                        </p:tgtEl>
                                      </p:cBhvr>
                                    </p:animEffect>
                                  </p:childTnLst>
                                </p:cTn>
                              </p:par>
                            </p:childTnLst>
                          </p:cTn>
                        </p:par>
                      </p:childTnLst>
                    </p:cTn>
                  </p:par>
                  <p:par>
                    <p:cTn id="44" fill="hold">
                      <p:stCondLst>
                        <p:cond delay="indefinite"/>
                      </p:stCondLst>
                      <p:childTnLst>
                        <p:par>
                          <p:cTn id="45" fill="hold">
                            <p:stCondLst>
                              <p:cond delay="0"/>
                            </p:stCondLst>
                            <p:childTnLst>
                              <p:par>
                                <p:cTn id="46" presetID="3" presetClass="entr" presetSubtype="10" fill="hold" grpId="0" nodeType="clickEffect">
                                  <p:stCondLst>
                                    <p:cond delay="0"/>
                                  </p:stCondLst>
                                  <p:childTnLst>
                                    <p:set>
                                      <p:cBhvr>
                                        <p:cTn id="47" dur="1" fill="hold">
                                          <p:stCondLst>
                                            <p:cond delay="0"/>
                                          </p:stCondLst>
                                        </p:cTn>
                                        <p:tgtEl>
                                          <p:spTgt spid="235651"/>
                                        </p:tgtEl>
                                        <p:attrNameLst>
                                          <p:attrName>style.visibility</p:attrName>
                                        </p:attrNameLst>
                                      </p:cBhvr>
                                      <p:to>
                                        <p:strVal val="visible"/>
                                      </p:to>
                                    </p:set>
                                    <p:animEffect transition="in" filter="blinds(horizontal)">
                                      <p:cBhvr>
                                        <p:cTn id="48" dur="500"/>
                                        <p:tgtEl>
                                          <p:spTgt spid="235651"/>
                                        </p:tgtEl>
                                      </p:cBhvr>
                                    </p:animEffec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8542"/>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grpId="0" nodeType="clickEffect">
                                  <p:stCondLst>
                                    <p:cond delay="0"/>
                                  </p:stCondLst>
                                  <p:childTnLst>
                                    <p:set>
                                      <p:cBhvr>
                                        <p:cTn id="56" dur="1" fill="hold">
                                          <p:stCondLst>
                                            <p:cond delay="0"/>
                                          </p:stCondLst>
                                        </p:cTn>
                                        <p:tgtEl>
                                          <p:spTgt spid="235656"/>
                                        </p:tgtEl>
                                        <p:attrNameLst>
                                          <p:attrName>style.visibility</p:attrName>
                                        </p:attrNameLst>
                                      </p:cBhvr>
                                      <p:to>
                                        <p:strVal val="visible"/>
                                      </p:to>
                                    </p:set>
                                    <p:animEffect transition="in" filter="blinds(horizontal)">
                                      <p:cBhvr>
                                        <p:cTn id="57" dur="500"/>
                                        <p:tgtEl>
                                          <p:spTgt spid="235656"/>
                                        </p:tgtEl>
                                      </p:cBhvr>
                                    </p:animEffect>
                                  </p:childTnLst>
                                </p:cTn>
                              </p:par>
                              <p:par>
                                <p:cTn id="58" presetID="3" presetClass="entr" presetSubtype="10" fill="hold" grpId="0" nodeType="withEffect">
                                  <p:stCondLst>
                                    <p:cond delay="0"/>
                                  </p:stCondLst>
                                  <p:childTnLst>
                                    <p:set>
                                      <p:cBhvr>
                                        <p:cTn id="59" dur="1" fill="hold">
                                          <p:stCondLst>
                                            <p:cond delay="0"/>
                                          </p:stCondLst>
                                        </p:cTn>
                                        <p:tgtEl>
                                          <p:spTgt spid="235657"/>
                                        </p:tgtEl>
                                        <p:attrNameLst>
                                          <p:attrName>style.visibility</p:attrName>
                                        </p:attrNameLst>
                                      </p:cBhvr>
                                      <p:to>
                                        <p:strVal val="visible"/>
                                      </p:to>
                                    </p:set>
                                    <p:animEffect transition="in" filter="blinds(horizontal)">
                                      <p:cBhvr>
                                        <p:cTn id="60" dur="500"/>
                                        <p:tgtEl>
                                          <p:spTgt spid="235657"/>
                                        </p:tgtEl>
                                      </p:cBhvr>
                                    </p:animEffect>
                                  </p:childTnLst>
                                </p:cTn>
                              </p:par>
                              <p:par>
                                <p:cTn id="61" presetID="3" presetClass="entr" presetSubtype="10" fill="hold" nodeType="withEffect">
                                  <p:stCondLst>
                                    <p:cond delay="0"/>
                                  </p:stCondLst>
                                  <p:childTnLst>
                                    <p:set>
                                      <p:cBhvr>
                                        <p:cTn id="62" dur="1" fill="hold">
                                          <p:stCondLst>
                                            <p:cond delay="0"/>
                                          </p:stCondLst>
                                        </p:cTn>
                                        <p:tgtEl>
                                          <p:spTgt spid="235658"/>
                                        </p:tgtEl>
                                        <p:attrNameLst>
                                          <p:attrName>style.visibility</p:attrName>
                                        </p:attrNameLst>
                                      </p:cBhvr>
                                      <p:to>
                                        <p:strVal val="visible"/>
                                      </p:to>
                                    </p:set>
                                    <p:animEffect transition="in" filter="blinds(horizontal)">
                                      <p:cBhvr>
                                        <p:cTn id="63" dur="500"/>
                                        <p:tgtEl>
                                          <p:spTgt spid="235658"/>
                                        </p:tgtEl>
                                      </p:cBhvr>
                                    </p:animEffect>
                                  </p:childTnLst>
                                </p:cTn>
                              </p:par>
                              <p:par>
                                <p:cTn id="64" presetID="3" presetClass="entr" presetSubtype="10" fill="hold" nodeType="withEffect">
                                  <p:stCondLst>
                                    <p:cond delay="0"/>
                                  </p:stCondLst>
                                  <p:childTnLst>
                                    <p:set>
                                      <p:cBhvr>
                                        <p:cTn id="65" dur="1" fill="hold">
                                          <p:stCondLst>
                                            <p:cond delay="0"/>
                                          </p:stCondLst>
                                        </p:cTn>
                                        <p:tgtEl>
                                          <p:spTgt spid="235659"/>
                                        </p:tgtEl>
                                        <p:attrNameLst>
                                          <p:attrName>style.visibility</p:attrName>
                                        </p:attrNameLst>
                                      </p:cBhvr>
                                      <p:to>
                                        <p:strVal val="visible"/>
                                      </p:to>
                                    </p:set>
                                    <p:animEffect transition="in" filter="blinds(horizontal)">
                                      <p:cBhvr>
                                        <p:cTn id="66" dur="500"/>
                                        <p:tgtEl>
                                          <p:spTgt spid="235659"/>
                                        </p:tgtEl>
                                      </p:cBhvr>
                                    </p:animEffect>
                                  </p:childTnLst>
                                </p:cTn>
                              </p:par>
                              <p:par>
                                <p:cTn id="67" presetID="3" presetClass="entr" presetSubtype="10" fill="hold" nodeType="withEffect">
                                  <p:stCondLst>
                                    <p:cond delay="0"/>
                                  </p:stCondLst>
                                  <p:childTnLst>
                                    <p:set>
                                      <p:cBhvr>
                                        <p:cTn id="68" dur="1" fill="hold">
                                          <p:stCondLst>
                                            <p:cond delay="0"/>
                                          </p:stCondLst>
                                        </p:cTn>
                                        <p:tgtEl>
                                          <p:spTgt spid="235660"/>
                                        </p:tgtEl>
                                        <p:attrNameLst>
                                          <p:attrName>style.visibility</p:attrName>
                                        </p:attrNameLst>
                                      </p:cBhvr>
                                      <p:to>
                                        <p:strVal val="visible"/>
                                      </p:to>
                                    </p:set>
                                    <p:animEffect transition="in" filter="blinds(horizontal)">
                                      <p:cBhvr>
                                        <p:cTn id="69" dur="500"/>
                                        <p:tgtEl>
                                          <p:spTgt spid="235660"/>
                                        </p:tgtEl>
                                      </p:cBhvr>
                                    </p:animEffect>
                                  </p:childTnLst>
                                </p:cTn>
                              </p:par>
                              <p:par>
                                <p:cTn id="70" presetID="3" presetClass="entr" presetSubtype="10" fill="hold" nodeType="withEffect">
                                  <p:stCondLst>
                                    <p:cond delay="0"/>
                                  </p:stCondLst>
                                  <p:childTnLst>
                                    <p:set>
                                      <p:cBhvr>
                                        <p:cTn id="71" dur="1" fill="hold">
                                          <p:stCondLst>
                                            <p:cond delay="0"/>
                                          </p:stCondLst>
                                        </p:cTn>
                                        <p:tgtEl>
                                          <p:spTgt spid="235661"/>
                                        </p:tgtEl>
                                        <p:attrNameLst>
                                          <p:attrName>style.visibility</p:attrName>
                                        </p:attrNameLst>
                                      </p:cBhvr>
                                      <p:to>
                                        <p:strVal val="visible"/>
                                      </p:to>
                                    </p:set>
                                    <p:animEffect transition="in" filter="blinds(horizontal)">
                                      <p:cBhvr>
                                        <p:cTn id="72" dur="500"/>
                                        <p:tgtEl>
                                          <p:spTgt spid="235661"/>
                                        </p:tgtEl>
                                      </p:cBhvr>
                                    </p:animEffect>
                                  </p:childTnLst>
                                </p:cTn>
                              </p:par>
                              <p:par>
                                <p:cTn id="73" presetID="3" presetClass="entr" presetSubtype="10" fill="hold" nodeType="withEffect">
                                  <p:stCondLst>
                                    <p:cond delay="0"/>
                                  </p:stCondLst>
                                  <p:childTnLst>
                                    <p:set>
                                      <p:cBhvr>
                                        <p:cTn id="74" dur="1" fill="hold">
                                          <p:stCondLst>
                                            <p:cond delay="0"/>
                                          </p:stCondLst>
                                        </p:cTn>
                                        <p:tgtEl>
                                          <p:spTgt spid="235662"/>
                                        </p:tgtEl>
                                        <p:attrNameLst>
                                          <p:attrName>style.visibility</p:attrName>
                                        </p:attrNameLst>
                                      </p:cBhvr>
                                      <p:to>
                                        <p:strVal val="visible"/>
                                      </p:to>
                                    </p:set>
                                    <p:animEffect transition="in" filter="blinds(horizontal)">
                                      <p:cBhvr>
                                        <p:cTn id="75" dur="500"/>
                                        <p:tgtEl>
                                          <p:spTgt spid="235662"/>
                                        </p:tgtEl>
                                      </p:cBhvr>
                                    </p:animEffect>
                                  </p:childTnLst>
                                </p:cTn>
                              </p:par>
                              <p:par>
                                <p:cTn id="76" presetID="3" presetClass="entr" presetSubtype="10" fill="hold" grpId="0" nodeType="withEffect">
                                  <p:stCondLst>
                                    <p:cond delay="0"/>
                                  </p:stCondLst>
                                  <p:childTnLst>
                                    <p:set>
                                      <p:cBhvr>
                                        <p:cTn id="77" dur="1" fill="hold">
                                          <p:stCondLst>
                                            <p:cond delay="0"/>
                                          </p:stCondLst>
                                        </p:cTn>
                                        <p:tgtEl>
                                          <p:spTgt spid="235663"/>
                                        </p:tgtEl>
                                        <p:attrNameLst>
                                          <p:attrName>style.visibility</p:attrName>
                                        </p:attrNameLst>
                                      </p:cBhvr>
                                      <p:to>
                                        <p:strVal val="visible"/>
                                      </p:to>
                                    </p:set>
                                    <p:animEffect transition="in" filter="blinds(horizontal)">
                                      <p:cBhvr>
                                        <p:cTn id="78" dur="500"/>
                                        <p:tgtEl>
                                          <p:spTgt spid="235663"/>
                                        </p:tgtEl>
                                      </p:cBhvr>
                                    </p:animEffect>
                                  </p:childTnLst>
                                </p:cTn>
                              </p:par>
                              <p:par>
                                <p:cTn id="79" presetID="3" presetClass="entr" presetSubtype="10" fill="hold" grpId="0" nodeType="withEffect">
                                  <p:stCondLst>
                                    <p:cond delay="0"/>
                                  </p:stCondLst>
                                  <p:childTnLst>
                                    <p:set>
                                      <p:cBhvr>
                                        <p:cTn id="80" dur="1" fill="hold">
                                          <p:stCondLst>
                                            <p:cond delay="0"/>
                                          </p:stCondLst>
                                        </p:cTn>
                                        <p:tgtEl>
                                          <p:spTgt spid="235664"/>
                                        </p:tgtEl>
                                        <p:attrNameLst>
                                          <p:attrName>style.visibility</p:attrName>
                                        </p:attrNameLst>
                                      </p:cBhvr>
                                      <p:to>
                                        <p:strVal val="visible"/>
                                      </p:to>
                                    </p:set>
                                    <p:animEffect transition="in" filter="blinds(horizontal)">
                                      <p:cBhvr>
                                        <p:cTn id="81" dur="500"/>
                                        <p:tgtEl>
                                          <p:spTgt spid="235664"/>
                                        </p:tgtEl>
                                      </p:cBhvr>
                                    </p:animEffect>
                                  </p:childTnLst>
                                </p:cTn>
                              </p:par>
                              <p:par>
                                <p:cTn id="82" presetID="3" presetClass="entr" presetSubtype="10" fill="hold" grpId="0" nodeType="withEffect">
                                  <p:stCondLst>
                                    <p:cond delay="0"/>
                                  </p:stCondLst>
                                  <p:childTnLst>
                                    <p:set>
                                      <p:cBhvr>
                                        <p:cTn id="83" dur="1" fill="hold">
                                          <p:stCondLst>
                                            <p:cond delay="0"/>
                                          </p:stCondLst>
                                        </p:cTn>
                                        <p:tgtEl>
                                          <p:spTgt spid="235665"/>
                                        </p:tgtEl>
                                        <p:attrNameLst>
                                          <p:attrName>style.visibility</p:attrName>
                                        </p:attrNameLst>
                                      </p:cBhvr>
                                      <p:to>
                                        <p:strVal val="visible"/>
                                      </p:to>
                                    </p:set>
                                    <p:animEffect transition="in" filter="blinds(horizontal)">
                                      <p:cBhvr>
                                        <p:cTn id="84" dur="500"/>
                                        <p:tgtEl>
                                          <p:spTgt spid="235665"/>
                                        </p:tgtEl>
                                      </p:cBhvr>
                                    </p:animEffect>
                                  </p:childTnLst>
                                </p:cTn>
                              </p:par>
                              <p:par>
                                <p:cTn id="85" presetID="3" presetClass="entr" presetSubtype="10" fill="hold" nodeType="withEffect">
                                  <p:stCondLst>
                                    <p:cond delay="0"/>
                                  </p:stCondLst>
                                  <p:childTnLst>
                                    <p:set>
                                      <p:cBhvr>
                                        <p:cTn id="86" dur="1" fill="hold">
                                          <p:stCondLst>
                                            <p:cond delay="0"/>
                                          </p:stCondLst>
                                        </p:cTn>
                                        <p:tgtEl>
                                          <p:spTgt spid="235666"/>
                                        </p:tgtEl>
                                        <p:attrNameLst>
                                          <p:attrName>style.visibility</p:attrName>
                                        </p:attrNameLst>
                                      </p:cBhvr>
                                      <p:to>
                                        <p:strVal val="visible"/>
                                      </p:to>
                                    </p:set>
                                    <p:animEffect transition="in" filter="blinds(horizontal)">
                                      <p:cBhvr>
                                        <p:cTn id="87" dur="500"/>
                                        <p:tgtEl>
                                          <p:spTgt spid="235666"/>
                                        </p:tgtEl>
                                      </p:cBhvr>
                                    </p:animEffect>
                                  </p:childTnLst>
                                </p:cTn>
                              </p:par>
                              <p:par>
                                <p:cTn id="88" presetID="3" presetClass="entr" presetSubtype="10" fill="hold" nodeType="withEffect">
                                  <p:stCondLst>
                                    <p:cond delay="0"/>
                                  </p:stCondLst>
                                  <p:childTnLst>
                                    <p:set>
                                      <p:cBhvr>
                                        <p:cTn id="89" dur="1" fill="hold">
                                          <p:stCondLst>
                                            <p:cond delay="0"/>
                                          </p:stCondLst>
                                        </p:cTn>
                                        <p:tgtEl>
                                          <p:spTgt spid="235667"/>
                                        </p:tgtEl>
                                        <p:attrNameLst>
                                          <p:attrName>style.visibility</p:attrName>
                                        </p:attrNameLst>
                                      </p:cBhvr>
                                      <p:to>
                                        <p:strVal val="visible"/>
                                      </p:to>
                                    </p:set>
                                    <p:animEffect transition="in" filter="blinds(horizontal)">
                                      <p:cBhvr>
                                        <p:cTn id="90" dur="500"/>
                                        <p:tgtEl>
                                          <p:spTgt spid="235667"/>
                                        </p:tgtEl>
                                      </p:cBhvr>
                                    </p:animEffect>
                                  </p:childTnLst>
                                </p:cTn>
                              </p:par>
                              <p:par>
                                <p:cTn id="91" presetID="3" presetClass="entr" presetSubtype="10" fill="hold" nodeType="withEffect">
                                  <p:stCondLst>
                                    <p:cond delay="0"/>
                                  </p:stCondLst>
                                  <p:childTnLst>
                                    <p:set>
                                      <p:cBhvr>
                                        <p:cTn id="92" dur="1" fill="hold">
                                          <p:stCondLst>
                                            <p:cond delay="0"/>
                                          </p:stCondLst>
                                        </p:cTn>
                                        <p:tgtEl>
                                          <p:spTgt spid="235668"/>
                                        </p:tgtEl>
                                        <p:attrNameLst>
                                          <p:attrName>style.visibility</p:attrName>
                                        </p:attrNameLst>
                                      </p:cBhvr>
                                      <p:to>
                                        <p:strVal val="visible"/>
                                      </p:to>
                                    </p:set>
                                    <p:animEffect transition="in" filter="blinds(horizontal)">
                                      <p:cBhvr>
                                        <p:cTn id="93" dur="500"/>
                                        <p:tgtEl>
                                          <p:spTgt spid="235668"/>
                                        </p:tgtEl>
                                      </p:cBhvr>
                                    </p:animEffect>
                                  </p:childTnLst>
                                </p:cTn>
                              </p:par>
                              <p:par>
                                <p:cTn id="94" presetID="3" presetClass="entr" presetSubtype="10" fill="hold" grpId="0" nodeType="withEffect">
                                  <p:stCondLst>
                                    <p:cond delay="0"/>
                                  </p:stCondLst>
                                  <p:childTnLst>
                                    <p:set>
                                      <p:cBhvr>
                                        <p:cTn id="95" dur="1" fill="hold">
                                          <p:stCondLst>
                                            <p:cond delay="0"/>
                                          </p:stCondLst>
                                        </p:cTn>
                                        <p:tgtEl>
                                          <p:spTgt spid="235669"/>
                                        </p:tgtEl>
                                        <p:attrNameLst>
                                          <p:attrName>style.visibility</p:attrName>
                                        </p:attrNameLst>
                                      </p:cBhvr>
                                      <p:to>
                                        <p:strVal val="visible"/>
                                      </p:to>
                                    </p:set>
                                    <p:animEffect transition="in" filter="blinds(horizontal)">
                                      <p:cBhvr>
                                        <p:cTn id="96" dur="500"/>
                                        <p:tgtEl>
                                          <p:spTgt spid="235669"/>
                                        </p:tgtEl>
                                      </p:cBhvr>
                                    </p:animEffect>
                                  </p:childTnLst>
                                </p:cTn>
                              </p:par>
                              <p:par>
                                <p:cTn id="97" presetID="3" presetClass="entr" presetSubtype="10" fill="hold" nodeType="withEffect">
                                  <p:stCondLst>
                                    <p:cond delay="0"/>
                                  </p:stCondLst>
                                  <p:childTnLst>
                                    <p:set>
                                      <p:cBhvr>
                                        <p:cTn id="98" dur="1" fill="hold">
                                          <p:stCondLst>
                                            <p:cond delay="0"/>
                                          </p:stCondLst>
                                        </p:cTn>
                                        <p:tgtEl>
                                          <p:spTgt spid="235670"/>
                                        </p:tgtEl>
                                        <p:attrNameLst>
                                          <p:attrName>style.visibility</p:attrName>
                                        </p:attrNameLst>
                                      </p:cBhvr>
                                      <p:to>
                                        <p:strVal val="visible"/>
                                      </p:to>
                                    </p:set>
                                    <p:animEffect transition="in" filter="blinds(horizontal)">
                                      <p:cBhvr>
                                        <p:cTn id="99" dur="500"/>
                                        <p:tgtEl>
                                          <p:spTgt spid="235670"/>
                                        </p:tgtEl>
                                      </p:cBhvr>
                                    </p:animEffect>
                                  </p:childTnLst>
                                </p:cTn>
                              </p:par>
                              <p:par>
                                <p:cTn id="100" presetID="3" presetClass="entr" presetSubtype="10" fill="hold" grpId="0" nodeType="withEffect">
                                  <p:stCondLst>
                                    <p:cond delay="0"/>
                                  </p:stCondLst>
                                  <p:childTnLst>
                                    <p:set>
                                      <p:cBhvr>
                                        <p:cTn id="101" dur="1" fill="hold">
                                          <p:stCondLst>
                                            <p:cond delay="0"/>
                                          </p:stCondLst>
                                        </p:cTn>
                                        <p:tgtEl>
                                          <p:spTgt spid="235671"/>
                                        </p:tgtEl>
                                        <p:attrNameLst>
                                          <p:attrName>style.visibility</p:attrName>
                                        </p:attrNameLst>
                                      </p:cBhvr>
                                      <p:to>
                                        <p:strVal val="visible"/>
                                      </p:to>
                                    </p:set>
                                    <p:animEffect transition="in" filter="blinds(horizontal)">
                                      <p:cBhvr>
                                        <p:cTn id="102" dur="500"/>
                                        <p:tgtEl>
                                          <p:spTgt spid="235671"/>
                                        </p:tgtEl>
                                      </p:cBhvr>
                                    </p:animEffect>
                                  </p:childTnLst>
                                </p:cTn>
                              </p:par>
                              <p:par>
                                <p:cTn id="103" presetID="3" presetClass="entr" presetSubtype="10" fill="hold" nodeType="withEffect">
                                  <p:stCondLst>
                                    <p:cond delay="0"/>
                                  </p:stCondLst>
                                  <p:childTnLst>
                                    <p:set>
                                      <p:cBhvr>
                                        <p:cTn id="104" dur="1" fill="hold">
                                          <p:stCondLst>
                                            <p:cond delay="0"/>
                                          </p:stCondLst>
                                        </p:cTn>
                                        <p:tgtEl>
                                          <p:spTgt spid="235672"/>
                                        </p:tgtEl>
                                        <p:attrNameLst>
                                          <p:attrName>style.visibility</p:attrName>
                                        </p:attrNameLst>
                                      </p:cBhvr>
                                      <p:to>
                                        <p:strVal val="visible"/>
                                      </p:to>
                                    </p:set>
                                    <p:animEffect transition="in" filter="blinds(horizontal)">
                                      <p:cBhvr>
                                        <p:cTn id="105" dur="500"/>
                                        <p:tgtEl>
                                          <p:spTgt spid="235672"/>
                                        </p:tgtEl>
                                      </p:cBhvr>
                                    </p:animEffect>
                                  </p:childTnLst>
                                </p:cTn>
                              </p:par>
                              <p:par>
                                <p:cTn id="106" presetID="3" presetClass="entr" presetSubtype="10" fill="hold" nodeType="withEffect">
                                  <p:stCondLst>
                                    <p:cond delay="0"/>
                                  </p:stCondLst>
                                  <p:childTnLst>
                                    <p:set>
                                      <p:cBhvr>
                                        <p:cTn id="107" dur="1" fill="hold">
                                          <p:stCondLst>
                                            <p:cond delay="0"/>
                                          </p:stCondLst>
                                        </p:cTn>
                                        <p:tgtEl>
                                          <p:spTgt spid="235673"/>
                                        </p:tgtEl>
                                        <p:attrNameLst>
                                          <p:attrName>style.visibility</p:attrName>
                                        </p:attrNameLst>
                                      </p:cBhvr>
                                      <p:to>
                                        <p:strVal val="visible"/>
                                      </p:to>
                                    </p:set>
                                    <p:animEffect transition="in" filter="blinds(horizontal)">
                                      <p:cBhvr>
                                        <p:cTn id="108" dur="500"/>
                                        <p:tgtEl>
                                          <p:spTgt spid="235673"/>
                                        </p:tgtEl>
                                      </p:cBhvr>
                                    </p:animEffect>
                                  </p:childTnLst>
                                </p:cTn>
                              </p:par>
                              <p:par>
                                <p:cTn id="109" presetID="3" presetClass="entr" presetSubtype="10" fill="hold" grpId="0" nodeType="withEffect">
                                  <p:stCondLst>
                                    <p:cond delay="0"/>
                                  </p:stCondLst>
                                  <p:childTnLst>
                                    <p:set>
                                      <p:cBhvr>
                                        <p:cTn id="110" dur="1" fill="hold">
                                          <p:stCondLst>
                                            <p:cond delay="0"/>
                                          </p:stCondLst>
                                        </p:cTn>
                                        <p:tgtEl>
                                          <p:spTgt spid="235674"/>
                                        </p:tgtEl>
                                        <p:attrNameLst>
                                          <p:attrName>style.visibility</p:attrName>
                                        </p:attrNameLst>
                                      </p:cBhvr>
                                      <p:to>
                                        <p:strVal val="visible"/>
                                      </p:to>
                                    </p:set>
                                    <p:animEffect transition="in" filter="blinds(horizontal)">
                                      <p:cBhvr>
                                        <p:cTn id="111" dur="500"/>
                                        <p:tgtEl>
                                          <p:spTgt spid="235674"/>
                                        </p:tgtEl>
                                      </p:cBhvr>
                                    </p:animEffect>
                                  </p:childTnLst>
                                </p:cTn>
                              </p:par>
                              <p:par>
                                <p:cTn id="112" presetID="3" presetClass="entr" presetSubtype="10" fill="hold" grpId="0" nodeType="withEffect">
                                  <p:stCondLst>
                                    <p:cond delay="0"/>
                                  </p:stCondLst>
                                  <p:childTnLst>
                                    <p:set>
                                      <p:cBhvr>
                                        <p:cTn id="113" dur="1" fill="hold">
                                          <p:stCondLst>
                                            <p:cond delay="0"/>
                                          </p:stCondLst>
                                        </p:cTn>
                                        <p:tgtEl>
                                          <p:spTgt spid="235675"/>
                                        </p:tgtEl>
                                        <p:attrNameLst>
                                          <p:attrName>style.visibility</p:attrName>
                                        </p:attrNameLst>
                                      </p:cBhvr>
                                      <p:to>
                                        <p:strVal val="visible"/>
                                      </p:to>
                                    </p:set>
                                    <p:animEffect transition="in" filter="blinds(horizontal)">
                                      <p:cBhvr>
                                        <p:cTn id="114" dur="500"/>
                                        <p:tgtEl>
                                          <p:spTgt spid="235675"/>
                                        </p:tgtEl>
                                      </p:cBhvr>
                                    </p:animEffect>
                                  </p:childTnLst>
                                </p:cTn>
                              </p:par>
                              <p:par>
                                <p:cTn id="115" presetID="3" presetClass="entr" presetSubtype="10" fill="hold" grpId="0" nodeType="withEffect">
                                  <p:stCondLst>
                                    <p:cond delay="0"/>
                                  </p:stCondLst>
                                  <p:childTnLst>
                                    <p:set>
                                      <p:cBhvr>
                                        <p:cTn id="116" dur="1" fill="hold">
                                          <p:stCondLst>
                                            <p:cond delay="0"/>
                                          </p:stCondLst>
                                        </p:cTn>
                                        <p:tgtEl>
                                          <p:spTgt spid="235676"/>
                                        </p:tgtEl>
                                        <p:attrNameLst>
                                          <p:attrName>style.visibility</p:attrName>
                                        </p:attrNameLst>
                                      </p:cBhvr>
                                      <p:to>
                                        <p:strVal val="visible"/>
                                      </p:to>
                                    </p:set>
                                    <p:animEffect transition="in" filter="blinds(horizontal)">
                                      <p:cBhvr>
                                        <p:cTn id="117" dur="500"/>
                                        <p:tgtEl>
                                          <p:spTgt spid="235676"/>
                                        </p:tgtEl>
                                      </p:cBhvr>
                                    </p:animEffect>
                                  </p:childTnLst>
                                </p:cTn>
                              </p:par>
                              <p:par>
                                <p:cTn id="118" presetID="3" presetClass="entr" presetSubtype="10" fill="hold" nodeType="withEffect">
                                  <p:stCondLst>
                                    <p:cond delay="0"/>
                                  </p:stCondLst>
                                  <p:childTnLst>
                                    <p:set>
                                      <p:cBhvr>
                                        <p:cTn id="119" dur="1" fill="hold">
                                          <p:stCondLst>
                                            <p:cond delay="0"/>
                                          </p:stCondLst>
                                        </p:cTn>
                                        <p:tgtEl>
                                          <p:spTgt spid="6"/>
                                        </p:tgtEl>
                                        <p:attrNameLst>
                                          <p:attrName>style.visibility</p:attrName>
                                        </p:attrNameLst>
                                      </p:cBhvr>
                                      <p:to>
                                        <p:strVal val="visible"/>
                                      </p:to>
                                    </p:set>
                                    <p:animEffect transition="in" filter="blinds(horizontal)">
                                      <p:cBhvr>
                                        <p:cTn id="120" dur="500"/>
                                        <p:tgtEl>
                                          <p:spTgt spid="6"/>
                                        </p:tgtEl>
                                      </p:cBhvr>
                                    </p:animEffect>
                                  </p:childTnLst>
                                </p:cTn>
                              </p:par>
                              <p:par>
                                <p:cTn id="121" presetID="3" presetClass="entr" presetSubtype="10" fill="hold" grpId="0" nodeType="withEffect">
                                  <p:stCondLst>
                                    <p:cond delay="0"/>
                                  </p:stCondLst>
                                  <p:childTnLst>
                                    <p:set>
                                      <p:cBhvr>
                                        <p:cTn id="122" dur="1" fill="hold">
                                          <p:stCondLst>
                                            <p:cond delay="0"/>
                                          </p:stCondLst>
                                        </p:cTn>
                                        <p:tgtEl>
                                          <p:spTgt spid="235680"/>
                                        </p:tgtEl>
                                        <p:attrNameLst>
                                          <p:attrName>style.visibility</p:attrName>
                                        </p:attrNameLst>
                                      </p:cBhvr>
                                      <p:to>
                                        <p:strVal val="visible"/>
                                      </p:to>
                                    </p:set>
                                    <p:animEffect transition="in" filter="blinds(horizontal)">
                                      <p:cBhvr>
                                        <p:cTn id="123" dur="500"/>
                                        <p:tgtEl>
                                          <p:spTgt spid="235680"/>
                                        </p:tgtEl>
                                      </p:cBhvr>
                                    </p:animEffect>
                                  </p:childTnLst>
                                </p:cTn>
                              </p:par>
                              <p:par>
                                <p:cTn id="124" presetID="3" presetClass="entr" presetSubtype="10" fill="hold" nodeType="withEffect">
                                  <p:stCondLst>
                                    <p:cond delay="0"/>
                                  </p:stCondLst>
                                  <p:childTnLst>
                                    <p:set>
                                      <p:cBhvr>
                                        <p:cTn id="125" dur="1" fill="hold">
                                          <p:stCondLst>
                                            <p:cond delay="0"/>
                                          </p:stCondLst>
                                        </p:cTn>
                                        <p:tgtEl>
                                          <p:spTgt spid="7"/>
                                        </p:tgtEl>
                                        <p:attrNameLst>
                                          <p:attrName>style.visibility</p:attrName>
                                        </p:attrNameLst>
                                      </p:cBhvr>
                                      <p:to>
                                        <p:strVal val="visible"/>
                                      </p:to>
                                    </p:set>
                                    <p:animEffect transition="in" filter="blinds(horizontal)">
                                      <p:cBhvr>
                                        <p:cTn id="126" dur="500"/>
                                        <p:tgtEl>
                                          <p:spTgt spid="7"/>
                                        </p:tgtEl>
                                      </p:cBhvr>
                                    </p:animEffect>
                                  </p:childTnLst>
                                </p:cTn>
                              </p:par>
                              <p:par>
                                <p:cTn id="127" presetID="3" presetClass="entr" presetSubtype="10" fill="hold" nodeType="withEffect">
                                  <p:stCondLst>
                                    <p:cond delay="0"/>
                                  </p:stCondLst>
                                  <p:childTnLst>
                                    <p:set>
                                      <p:cBhvr>
                                        <p:cTn id="128" dur="1" fill="hold">
                                          <p:stCondLst>
                                            <p:cond delay="0"/>
                                          </p:stCondLst>
                                        </p:cTn>
                                        <p:tgtEl>
                                          <p:spTgt spid="8"/>
                                        </p:tgtEl>
                                        <p:attrNameLst>
                                          <p:attrName>style.visibility</p:attrName>
                                        </p:attrNameLst>
                                      </p:cBhvr>
                                      <p:to>
                                        <p:strVal val="visible"/>
                                      </p:to>
                                    </p:set>
                                    <p:animEffect transition="in" filter="blinds(horizontal)">
                                      <p:cBhvr>
                                        <p:cTn id="129" dur="500"/>
                                        <p:tgtEl>
                                          <p:spTgt spid="8"/>
                                        </p:tgtEl>
                                      </p:cBhvr>
                                    </p:animEffect>
                                  </p:childTnLst>
                                </p:cTn>
                              </p:par>
                              <p:par>
                                <p:cTn id="130" presetID="3" presetClass="entr" presetSubtype="10" fill="hold" nodeType="withEffect">
                                  <p:stCondLst>
                                    <p:cond delay="0"/>
                                  </p:stCondLst>
                                  <p:childTnLst>
                                    <p:set>
                                      <p:cBhvr>
                                        <p:cTn id="131" dur="1" fill="hold">
                                          <p:stCondLst>
                                            <p:cond delay="0"/>
                                          </p:stCondLst>
                                        </p:cTn>
                                        <p:tgtEl>
                                          <p:spTgt spid="9"/>
                                        </p:tgtEl>
                                        <p:attrNameLst>
                                          <p:attrName>style.visibility</p:attrName>
                                        </p:attrNameLst>
                                      </p:cBhvr>
                                      <p:to>
                                        <p:strVal val="visible"/>
                                      </p:to>
                                    </p:set>
                                    <p:animEffect transition="in" filter="blinds(horizontal)">
                                      <p:cBhvr>
                                        <p:cTn id="132" dur="500"/>
                                        <p:tgtEl>
                                          <p:spTgt spid="9"/>
                                        </p:tgtEl>
                                      </p:cBhvr>
                                    </p:animEffect>
                                  </p:childTnLst>
                                </p:cTn>
                              </p:par>
                              <p:par>
                                <p:cTn id="133" presetID="3" presetClass="entr" presetSubtype="10" fill="hold" nodeType="withEffect">
                                  <p:stCondLst>
                                    <p:cond delay="0"/>
                                  </p:stCondLst>
                                  <p:childTnLst>
                                    <p:set>
                                      <p:cBhvr>
                                        <p:cTn id="134" dur="1" fill="hold">
                                          <p:stCondLst>
                                            <p:cond delay="0"/>
                                          </p:stCondLst>
                                        </p:cTn>
                                        <p:tgtEl>
                                          <p:spTgt spid="10"/>
                                        </p:tgtEl>
                                        <p:attrNameLst>
                                          <p:attrName>style.visibility</p:attrName>
                                        </p:attrNameLst>
                                      </p:cBhvr>
                                      <p:to>
                                        <p:strVal val="visible"/>
                                      </p:to>
                                    </p:set>
                                    <p:animEffect transition="in" filter="blinds(horizontal)">
                                      <p:cBhvr>
                                        <p:cTn id="135" dur="500"/>
                                        <p:tgtEl>
                                          <p:spTgt spid="10"/>
                                        </p:tgtEl>
                                      </p:cBhvr>
                                    </p:animEffect>
                                  </p:childTnLst>
                                </p:cTn>
                              </p:par>
                              <p:par>
                                <p:cTn id="136" presetID="3" presetClass="entr" presetSubtype="10" fill="hold" grpId="0" nodeType="withEffect">
                                  <p:stCondLst>
                                    <p:cond delay="0"/>
                                  </p:stCondLst>
                                  <p:childTnLst>
                                    <p:set>
                                      <p:cBhvr>
                                        <p:cTn id="137" dur="1" fill="hold">
                                          <p:stCondLst>
                                            <p:cond delay="0"/>
                                          </p:stCondLst>
                                        </p:cTn>
                                        <p:tgtEl>
                                          <p:spTgt spid="235697"/>
                                        </p:tgtEl>
                                        <p:attrNameLst>
                                          <p:attrName>style.visibility</p:attrName>
                                        </p:attrNameLst>
                                      </p:cBhvr>
                                      <p:to>
                                        <p:strVal val="visible"/>
                                      </p:to>
                                    </p:set>
                                    <p:animEffect transition="in" filter="blinds(horizontal)">
                                      <p:cBhvr>
                                        <p:cTn id="138" dur="500"/>
                                        <p:tgtEl>
                                          <p:spTgt spid="235697"/>
                                        </p:tgtEl>
                                      </p:cBhvr>
                                    </p:animEffect>
                                  </p:childTnLst>
                                </p:cTn>
                              </p:par>
                            </p:childTnLst>
                          </p:cTn>
                        </p:par>
                      </p:childTnLst>
                    </p:cTn>
                  </p:par>
                  <p:par>
                    <p:cTn id="139" fill="hold">
                      <p:stCondLst>
                        <p:cond delay="indefinite"/>
                      </p:stCondLst>
                      <p:childTnLst>
                        <p:par>
                          <p:cTn id="140" fill="hold">
                            <p:stCondLst>
                              <p:cond delay="0"/>
                            </p:stCondLst>
                            <p:childTnLst>
                              <p:par>
                                <p:cTn id="141" presetID="2" presetClass="entr" presetSubtype="2" fill="hold" grpId="0" nodeType="clickEffect">
                                  <p:stCondLst>
                                    <p:cond delay="0"/>
                                  </p:stCondLst>
                                  <p:childTnLst>
                                    <p:set>
                                      <p:cBhvr>
                                        <p:cTn id="142" dur="1" fill="hold">
                                          <p:stCondLst>
                                            <p:cond delay="0"/>
                                          </p:stCondLst>
                                        </p:cTn>
                                        <p:tgtEl>
                                          <p:spTgt spid="115"/>
                                        </p:tgtEl>
                                        <p:attrNameLst>
                                          <p:attrName>style.visibility</p:attrName>
                                        </p:attrNameLst>
                                      </p:cBhvr>
                                      <p:to>
                                        <p:strVal val="visible"/>
                                      </p:to>
                                    </p:set>
                                    <p:anim calcmode="lin" valueType="num">
                                      <p:cBhvr additive="base">
                                        <p:cTn id="143" dur="500" fill="hold"/>
                                        <p:tgtEl>
                                          <p:spTgt spid="115"/>
                                        </p:tgtEl>
                                        <p:attrNameLst>
                                          <p:attrName>ppt_x</p:attrName>
                                        </p:attrNameLst>
                                      </p:cBhvr>
                                      <p:tavLst>
                                        <p:tav tm="0">
                                          <p:val>
                                            <p:strVal val="1+#ppt_w/2"/>
                                          </p:val>
                                        </p:tav>
                                        <p:tav tm="100000">
                                          <p:val>
                                            <p:strVal val="#ppt_x"/>
                                          </p:val>
                                        </p:tav>
                                      </p:tavLst>
                                    </p:anim>
                                    <p:anim calcmode="lin" valueType="num">
                                      <p:cBhvr additive="base">
                                        <p:cTn id="144" dur="500" fill="hold"/>
                                        <p:tgtEl>
                                          <p:spTgt spid="115"/>
                                        </p:tgtEl>
                                        <p:attrNameLst>
                                          <p:attrName>ppt_y</p:attrName>
                                        </p:attrNameLst>
                                      </p:cBhvr>
                                      <p:tavLst>
                                        <p:tav tm="0">
                                          <p:val>
                                            <p:strVal val="#ppt_y"/>
                                          </p:val>
                                        </p:tav>
                                        <p:tav tm="100000">
                                          <p:val>
                                            <p:strVal val="#ppt_y"/>
                                          </p:val>
                                        </p:tav>
                                      </p:tavLst>
                                    </p:anim>
                                  </p:childTnLst>
                                </p:cTn>
                              </p:par>
                            </p:childTnLst>
                          </p:cTn>
                        </p:par>
                      </p:childTnLst>
                    </p:cTn>
                  </p:par>
                  <p:par>
                    <p:cTn id="145" fill="hold">
                      <p:stCondLst>
                        <p:cond delay="indefinite"/>
                      </p:stCondLst>
                      <p:childTnLst>
                        <p:par>
                          <p:cTn id="146" fill="hold">
                            <p:stCondLst>
                              <p:cond delay="0"/>
                            </p:stCondLst>
                            <p:childTnLst>
                              <p:par>
                                <p:cTn id="147" presetID="1" presetClass="entr" presetSubtype="0" fill="hold" nodeType="clickEffect">
                                  <p:stCondLst>
                                    <p:cond delay="0"/>
                                  </p:stCondLst>
                                  <p:childTnLst>
                                    <p:set>
                                      <p:cBhvr>
                                        <p:cTn id="148" dur="1" fill="hold">
                                          <p:stCondLst>
                                            <p:cond delay="0"/>
                                          </p:stCondLst>
                                        </p:cTn>
                                        <p:tgtEl>
                                          <p:spTgt spid="11"/>
                                        </p:tgtEl>
                                        <p:attrNameLst>
                                          <p:attrName>style.visibility</p:attrName>
                                        </p:attrNameLst>
                                      </p:cBhvr>
                                      <p:to>
                                        <p:strVal val="visible"/>
                                      </p:to>
                                    </p:set>
                                  </p:childTnLst>
                                </p:cTn>
                              </p:par>
                            </p:childTnLst>
                          </p:cTn>
                        </p:par>
                      </p:childTnLst>
                    </p:cTn>
                  </p:par>
                  <p:par>
                    <p:cTn id="149" fill="hold">
                      <p:stCondLst>
                        <p:cond delay="indefinite"/>
                      </p:stCondLst>
                      <p:childTnLst>
                        <p:par>
                          <p:cTn id="150" fill="hold">
                            <p:stCondLst>
                              <p:cond delay="0"/>
                            </p:stCondLst>
                            <p:childTnLst>
                              <p:par>
                                <p:cTn id="151" presetID="1" presetClass="entr" presetSubtype="0" fill="hold" nodeType="clickEffect">
                                  <p:stCondLst>
                                    <p:cond delay="0"/>
                                  </p:stCondLst>
                                  <p:childTnLst>
                                    <p:set>
                                      <p:cBhvr>
                                        <p:cTn id="15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575" grpId="0" animBg="1"/>
      <p:bldP spid="235599" grpId="0"/>
      <p:bldP spid="235642" grpId="0" animBg="1"/>
      <p:bldP spid="235643" grpId="0" animBg="1"/>
      <p:bldP spid="235644" grpId="0" animBg="1"/>
      <p:bldP spid="235646" grpId="0" animBg="1"/>
      <p:bldP spid="235648" grpId="0" animBg="1"/>
      <p:bldP spid="235651" grpId="0" animBg="1"/>
      <p:bldP spid="235656" grpId="0" animBg="1"/>
      <p:bldP spid="235657" grpId="0" animBg="1"/>
      <p:bldP spid="235663" grpId="0" animBg="1"/>
      <p:bldP spid="235664" grpId="0" animBg="1"/>
      <p:bldP spid="235665" grpId="0" animBg="1"/>
      <p:bldP spid="235669" grpId="0" animBg="1"/>
      <p:bldP spid="235671" grpId="0" animBg="1"/>
      <p:bldP spid="235674" grpId="0" animBg="1"/>
      <p:bldP spid="235675" grpId="0" animBg="1"/>
      <p:bldP spid="235676" grpId="0" animBg="1"/>
      <p:bldP spid="235680" grpId="0" animBg="1"/>
      <p:bldP spid="235697" grpId="0"/>
      <p:bldP spid="115" grpId="0"/>
    </p:bldLst>
  </p:timing>
</p:sld>
</file>

<file path=ppt/slides/slide2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4" name="灯片编号占位符 5"/>
          <p:cNvSpPr>
            <a:spLocks noGrp="1"/>
          </p:cNvSpPr>
          <p:nvPr>
            <p:ph type="sldNum" sz="quarter" idx="12"/>
          </p:nvPr>
        </p:nvSpPr>
        <p:spPr/>
        <p:txBody>
          <a:bodyPr/>
          <a:lstStyle/>
          <a:p>
            <a:pPr>
              <a:defRPr/>
            </a:pPr>
            <a:fld id="{1E351BEE-7C34-4797-BA0D-F7CBA8CBD3BF}" type="slidenum">
              <a:rPr lang="en-US" altLang="zh-CN">
                <a:latin typeface="Times New Roman" pitchFamily="18" charset="0"/>
                <a:ea typeface="+mn-ea"/>
                <a:cs typeface="Times New Roman" pitchFamily="18" charset="0"/>
              </a:rPr>
              <a:pPr>
                <a:defRPr/>
              </a:pPr>
              <a:t>27</a:t>
            </a:fld>
            <a:endParaRPr lang="en-US" altLang="zh-CN">
              <a:latin typeface="Times New Roman" pitchFamily="18" charset="0"/>
              <a:ea typeface="+mn-ea"/>
              <a:cs typeface="Times New Roman" pitchFamily="18" charset="0"/>
            </a:endParaRPr>
          </a:p>
        </p:txBody>
      </p:sp>
      <p:sp>
        <p:nvSpPr>
          <p:cNvPr id="55298" name="Rectangle 2"/>
          <p:cNvSpPr>
            <a:spLocks noGrp="1" noChangeArrowheads="1"/>
          </p:cNvSpPr>
          <p:nvPr>
            <p:ph type="title"/>
          </p:nvPr>
        </p:nvSpPr>
        <p:spPr>
          <a:xfrm>
            <a:off x="304800" y="152400"/>
            <a:ext cx="4114800" cy="838200"/>
          </a:xfrm>
        </p:spPr>
        <p:txBody>
          <a:bodyPr/>
          <a:lstStyle/>
          <a:p>
            <a:pPr algn="l">
              <a:defRPr/>
            </a:pPr>
            <a:r>
              <a:rPr lang="en-US" altLang="zh-CN" sz="2800" b="1" dirty="0" smtClean="0">
                <a:latin typeface="Times New Roman" pitchFamily="18" charset="0"/>
                <a:ea typeface="+mn-ea"/>
                <a:cs typeface="Times New Roman" pitchFamily="18" charset="0"/>
              </a:rPr>
              <a:t>NPN</a:t>
            </a:r>
            <a:r>
              <a:rPr lang="zh-CN" altLang="en-US" sz="2800" b="1" dirty="0" smtClean="0">
                <a:latin typeface="Times New Roman" pitchFamily="18" charset="0"/>
                <a:ea typeface="+mn-ea"/>
                <a:cs typeface="Times New Roman" pitchFamily="18" charset="0"/>
              </a:rPr>
              <a:t>、</a:t>
            </a:r>
            <a:r>
              <a:rPr lang="en-US" altLang="zh-CN" sz="2800" b="1" dirty="0" smtClean="0">
                <a:latin typeface="Times New Roman" pitchFamily="18" charset="0"/>
                <a:ea typeface="+mn-ea"/>
                <a:cs typeface="Times New Roman" pitchFamily="18" charset="0"/>
              </a:rPr>
              <a:t>PNP</a:t>
            </a:r>
            <a:r>
              <a:rPr lang="zh-CN" altLang="en-US" sz="2800" b="1" dirty="0">
                <a:latin typeface="Times New Roman" pitchFamily="18" charset="0"/>
                <a:ea typeface="+mn-ea"/>
                <a:cs typeface="Times New Roman" pitchFamily="18" charset="0"/>
              </a:rPr>
              <a:t>三极管的比较</a:t>
            </a:r>
          </a:p>
        </p:txBody>
      </p:sp>
      <p:graphicFrame>
        <p:nvGraphicFramePr>
          <p:cNvPr id="55423" name="Group 127"/>
          <p:cNvGraphicFramePr>
            <a:graphicFrameLocks noGrp="1"/>
          </p:cNvGraphicFramePr>
          <p:nvPr/>
        </p:nvGraphicFramePr>
        <p:xfrm>
          <a:off x="381000" y="914400"/>
          <a:ext cx="8077200" cy="4510599"/>
        </p:xfrm>
        <a:graphic>
          <a:graphicData uri="http://schemas.openxmlformats.org/drawingml/2006/table">
            <a:tbl>
              <a:tblPr/>
              <a:tblGrid>
                <a:gridCol w="609600"/>
                <a:gridCol w="2362200"/>
                <a:gridCol w="2438400"/>
                <a:gridCol w="2667000"/>
              </a:tblGrid>
              <a:tr h="37306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2400" b="0" i="0" u="none" strike="noStrike" cap="none" normalizeH="0" baseline="0" dirty="0" smtClean="0">
                        <a:ln>
                          <a:noFill/>
                        </a:ln>
                        <a:solidFill>
                          <a:schemeClr val="tx1"/>
                        </a:solidFill>
                        <a:effectLst/>
                        <a:latin typeface="Times New Roman" pitchFamily="18" charset="0"/>
                        <a:ea typeface="宋体" pitchFamily="2" charset="-122"/>
                      </a:endParaRPr>
                    </a:p>
                  </a:txBody>
                  <a:tcPr marL="90000" marR="90000" marT="46800" marB="46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400" b="0" i="0" u="none" strike="noStrike" cap="none" normalizeH="0" baseline="0" smtClean="0">
                          <a:ln>
                            <a:noFill/>
                          </a:ln>
                          <a:solidFill>
                            <a:schemeClr val="tx1"/>
                          </a:solidFill>
                          <a:effectLst/>
                          <a:latin typeface="Times New Roman" pitchFamily="18" charset="0"/>
                          <a:ea typeface="宋体" pitchFamily="2" charset="-122"/>
                        </a:rPr>
                        <a:t>NPN</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400" b="0" i="0" u="none" strike="noStrike" cap="none" normalizeH="0" baseline="0" smtClean="0">
                          <a:ln>
                            <a:noFill/>
                          </a:ln>
                          <a:solidFill>
                            <a:schemeClr val="tx1"/>
                          </a:solidFill>
                          <a:effectLst/>
                          <a:latin typeface="Times New Roman" pitchFamily="18" charset="0"/>
                          <a:ea typeface="宋体" pitchFamily="2" charset="-122"/>
                        </a:rPr>
                        <a:t> PNP</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400" b="0" i="0" u="none" strike="noStrike" cap="none" normalizeH="0" baseline="0" smtClean="0">
                          <a:ln>
                            <a:noFill/>
                          </a:ln>
                          <a:solidFill>
                            <a:schemeClr val="tx1"/>
                          </a:solidFill>
                          <a:effectLst/>
                          <a:latin typeface="Times New Roman" pitchFamily="18" charset="0"/>
                          <a:ea typeface="宋体" pitchFamily="2" charset="-122"/>
                        </a:rPr>
                        <a:t>       </a:t>
                      </a:r>
                      <a:r>
                        <a:rPr kumimoji="1" lang="zh-CN" altLang="en-US" sz="2400" b="0" i="0" u="none" strike="noStrike" cap="none" normalizeH="0" baseline="0" smtClean="0">
                          <a:ln>
                            <a:noFill/>
                          </a:ln>
                          <a:solidFill>
                            <a:schemeClr val="tx1"/>
                          </a:solidFill>
                          <a:effectLst/>
                          <a:latin typeface="Times New Roman" pitchFamily="18" charset="0"/>
                          <a:ea typeface="宋体" pitchFamily="2" charset="-122"/>
                        </a:rPr>
                        <a:t>特    点</a:t>
                      </a:r>
                    </a:p>
                  </a:txBody>
                  <a:tcPr marL="90000" marR="90000" marT="46800" marB="46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126365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400" b="0" i="0" u="none" strike="noStrike" cap="none" normalizeH="0" baseline="0" smtClean="0">
                          <a:ln>
                            <a:noFill/>
                          </a:ln>
                          <a:solidFill>
                            <a:schemeClr val="tx1"/>
                          </a:solidFill>
                          <a:effectLst/>
                          <a:latin typeface="Times New Roman" pitchFamily="18" charset="0"/>
                          <a:ea typeface="宋体" pitchFamily="2" charset="-122"/>
                        </a:rPr>
                        <a:t>放大区</a:t>
                      </a:r>
                    </a:p>
                  </a:txBody>
                  <a:tcPr marL="90000" marR="90000" marT="46800" marB="46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400" b="0" i="0" u="none" strike="noStrike" cap="none" normalizeH="0" baseline="0" smtClean="0">
                          <a:ln>
                            <a:noFill/>
                          </a:ln>
                          <a:solidFill>
                            <a:srgbClr val="FF0000"/>
                          </a:solidFill>
                          <a:effectLst/>
                          <a:latin typeface="Times New Roman" pitchFamily="18" charset="0"/>
                          <a:ea typeface="宋体" pitchFamily="2" charset="-122"/>
                        </a:rPr>
                        <a:t>V</a:t>
                      </a:r>
                      <a:r>
                        <a:rPr kumimoji="1" lang="en-US" altLang="zh-CN" sz="2400" b="0" i="0" u="none" strike="noStrike" cap="none" normalizeH="0" baseline="-25000" smtClean="0">
                          <a:ln>
                            <a:noFill/>
                          </a:ln>
                          <a:solidFill>
                            <a:srgbClr val="FF0000"/>
                          </a:solidFill>
                          <a:effectLst/>
                          <a:latin typeface="Times New Roman" pitchFamily="18" charset="0"/>
                          <a:ea typeface="宋体" pitchFamily="2" charset="-122"/>
                        </a:rPr>
                        <a:t>C</a:t>
                      </a:r>
                      <a:r>
                        <a:rPr kumimoji="1" lang="en-US" altLang="zh-CN" sz="2400" b="0" i="0" u="none" strike="noStrike" cap="none" normalizeH="0" baseline="0" smtClean="0">
                          <a:ln>
                            <a:noFill/>
                          </a:ln>
                          <a:solidFill>
                            <a:srgbClr val="FF0000"/>
                          </a:solidFill>
                          <a:effectLst/>
                          <a:latin typeface="Times New Roman" pitchFamily="18" charset="0"/>
                          <a:ea typeface="宋体" pitchFamily="2" charset="-122"/>
                        </a:rPr>
                        <a:t>&gt;V</a:t>
                      </a:r>
                      <a:r>
                        <a:rPr kumimoji="1" lang="en-US" altLang="zh-CN" sz="2400" b="0" i="0" u="none" strike="noStrike" cap="none" normalizeH="0" baseline="-25000" smtClean="0">
                          <a:ln>
                            <a:noFill/>
                          </a:ln>
                          <a:solidFill>
                            <a:srgbClr val="FF0000"/>
                          </a:solidFill>
                          <a:effectLst/>
                          <a:latin typeface="Times New Roman" pitchFamily="18" charset="0"/>
                          <a:ea typeface="宋体" pitchFamily="2" charset="-122"/>
                        </a:rPr>
                        <a:t>B</a:t>
                      </a:r>
                      <a:r>
                        <a:rPr kumimoji="1" lang="en-US" altLang="zh-CN" sz="2400" b="0" i="0" u="none" strike="noStrike" cap="none" normalizeH="0" baseline="0" smtClean="0">
                          <a:ln>
                            <a:noFill/>
                          </a:ln>
                          <a:solidFill>
                            <a:srgbClr val="FF0000"/>
                          </a:solidFill>
                          <a:effectLst/>
                          <a:latin typeface="Times New Roman" pitchFamily="18" charset="0"/>
                          <a:ea typeface="宋体" pitchFamily="2" charset="-122"/>
                        </a:rPr>
                        <a:t>&gt;V</a:t>
                      </a:r>
                      <a:r>
                        <a:rPr kumimoji="1" lang="en-US" altLang="zh-CN" sz="2400" b="0" i="0" u="none" strike="noStrike" cap="none" normalizeH="0" baseline="-25000" smtClean="0">
                          <a:ln>
                            <a:noFill/>
                          </a:ln>
                          <a:solidFill>
                            <a:srgbClr val="FF0000"/>
                          </a:solidFill>
                          <a:effectLst/>
                          <a:latin typeface="Times New Roman" pitchFamily="18" charset="0"/>
                          <a:ea typeface="宋体" pitchFamily="2" charset="-122"/>
                        </a:rPr>
                        <a:t>E</a:t>
                      </a:r>
                    </a:p>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400" b="0" i="0" u="none" strike="noStrike" cap="none" normalizeH="0" baseline="0" smtClean="0">
                          <a:ln>
                            <a:noFill/>
                          </a:ln>
                          <a:solidFill>
                            <a:schemeClr val="tx1"/>
                          </a:solidFill>
                          <a:effectLst/>
                          <a:latin typeface="Times New Roman" pitchFamily="18" charset="0"/>
                          <a:ea typeface="宋体" pitchFamily="2" charset="-122"/>
                        </a:rPr>
                        <a:t>V</a:t>
                      </a:r>
                      <a:r>
                        <a:rPr kumimoji="1" lang="en-US" altLang="zh-CN" sz="2400" b="0" i="0" u="none" strike="noStrike" cap="none" normalizeH="0" baseline="-25000" smtClean="0">
                          <a:ln>
                            <a:noFill/>
                          </a:ln>
                          <a:solidFill>
                            <a:schemeClr val="tx1"/>
                          </a:solidFill>
                          <a:effectLst/>
                          <a:latin typeface="Times New Roman" pitchFamily="18" charset="0"/>
                          <a:ea typeface="宋体" pitchFamily="2" charset="-122"/>
                        </a:rPr>
                        <a:t>BE</a:t>
                      </a:r>
                      <a:r>
                        <a:rPr kumimoji="1" lang="zh-CN" altLang="en-US" sz="2400" b="0" i="0" u="none" strike="noStrike" cap="none" normalizeH="0" baseline="0" smtClean="0">
                          <a:ln>
                            <a:noFill/>
                          </a:ln>
                          <a:solidFill>
                            <a:schemeClr val="tx1"/>
                          </a:solidFill>
                          <a:effectLst/>
                          <a:latin typeface="Times New Roman" pitchFamily="18" charset="0"/>
                          <a:ea typeface="宋体" pitchFamily="2" charset="-122"/>
                        </a:rPr>
                        <a:t>为结电压</a:t>
                      </a:r>
                      <a:endParaRPr kumimoji="1" lang="zh-CN" altLang="en-US" sz="2400" b="0" i="0" u="none" strike="noStrike" cap="none" normalizeH="0" baseline="0" smtClean="0">
                        <a:ln>
                          <a:noFill/>
                        </a:ln>
                        <a:solidFill>
                          <a:schemeClr val="accent2"/>
                        </a:solidFill>
                        <a:effectLst/>
                        <a:latin typeface="Times New Roman" pitchFamily="18" charset="0"/>
                        <a:ea typeface="宋体" pitchFamily="2"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400" b="0" i="0" u="none" strike="noStrike" cap="none" normalizeH="0" baseline="0" smtClean="0">
                          <a:ln>
                            <a:noFill/>
                          </a:ln>
                          <a:solidFill>
                            <a:srgbClr val="FF0000"/>
                          </a:solidFill>
                          <a:effectLst/>
                          <a:latin typeface="Times New Roman" pitchFamily="18" charset="0"/>
                          <a:ea typeface="宋体" pitchFamily="2" charset="-122"/>
                        </a:rPr>
                        <a:t>V</a:t>
                      </a:r>
                      <a:r>
                        <a:rPr kumimoji="1" lang="en-US" altLang="zh-CN" sz="2400" b="0" i="0" u="none" strike="noStrike" cap="none" normalizeH="0" baseline="-25000" smtClean="0">
                          <a:ln>
                            <a:noFill/>
                          </a:ln>
                          <a:solidFill>
                            <a:srgbClr val="FF0000"/>
                          </a:solidFill>
                          <a:effectLst/>
                          <a:latin typeface="Times New Roman" pitchFamily="18" charset="0"/>
                          <a:ea typeface="宋体" pitchFamily="2" charset="-122"/>
                        </a:rPr>
                        <a:t>C</a:t>
                      </a:r>
                      <a:r>
                        <a:rPr kumimoji="1" lang="en-US" altLang="zh-CN" sz="2400" b="0" i="0" u="none" strike="noStrike" cap="none" normalizeH="0" baseline="0" smtClean="0">
                          <a:ln>
                            <a:noFill/>
                          </a:ln>
                          <a:solidFill>
                            <a:srgbClr val="FF0000"/>
                          </a:solidFill>
                          <a:effectLst/>
                          <a:latin typeface="Times New Roman" pitchFamily="18" charset="0"/>
                          <a:ea typeface="宋体" pitchFamily="2" charset="-122"/>
                        </a:rPr>
                        <a:t>&lt;V</a:t>
                      </a:r>
                      <a:r>
                        <a:rPr kumimoji="1" lang="en-US" altLang="zh-CN" sz="2400" b="0" i="0" u="none" strike="noStrike" cap="none" normalizeH="0" baseline="-25000" smtClean="0">
                          <a:ln>
                            <a:noFill/>
                          </a:ln>
                          <a:solidFill>
                            <a:srgbClr val="FF0000"/>
                          </a:solidFill>
                          <a:effectLst/>
                          <a:latin typeface="Times New Roman" pitchFamily="18" charset="0"/>
                          <a:ea typeface="宋体" pitchFamily="2" charset="-122"/>
                        </a:rPr>
                        <a:t>B</a:t>
                      </a:r>
                      <a:r>
                        <a:rPr kumimoji="1" lang="en-US" altLang="zh-CN" sz="2400" b="0" i="0" u="none" strike="noStrike" cap="none" normalizeH="0" baseline="0" smtClean="0">
                          <a:ln>
                            <a:noFill/>
                          </a:ln>
                          <a:solidFill>
                            <a:srgbClr val="FF0000"/>
                          </a:solidFill>
                          <a:effectLst/>
                          <a:latin typeface="Times New Roman" pitchFamily="18" charset="0"/>
                          <a:ea typeface="宋体" pitchFamily="2" charset="-122"/>
                        </a:rPr>
                        <a:t>&lt;V</a:t>
                      </a:r>
                      <a:r>
                        <a:rPr kumimoji="1" lang="en-US" altLang="zh-CN" sz="2400" b="0" i="0" u="none" strike="noStrike" cap="none" normalizeH="0" baseline="-25000" smtClean="0">
                          <a:ln>
                            <a:noFill/>
                          </a:ln>
                          <a:solidFill>
                            <a:srgbClr val="FF0000"/>
                          </a:solidFill>
                          <a:effectLst/>
                          <a:latin typeface="Times New Roman" pitchFamily="18" charset="0"/>
                          <a:ea typeface="宋体" pitchFamily="2" charset="-122"/>
                        </a:rPr>
                        <a:t>E</a:t>
                      </a:r>
                    </a:p>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400" b="0" i="0" u="none" strike="noStrike" cap="none" normalizeH="0" baseline="0" smtClean="0">
                          <a:ln>
                            <a:noFill/>
                          </a:ln>
                          <a:solidFill>
                            <a:schemeClr val="tx1"/>
                          </a:solidFill>
                          <a:effectLst/>
                          <a:latin typeface="Times New Roman" pitchFamily="18" charset="0"/>
                          <a:ea typeface="宋体" pitchFamily="2" charset="-122"/>
                        </a:rPr>
                        <a:t>V</a:t>
                      </a:r>
                      <a:r>
                        <a:rPr kumimoji="1" lang="en-US" altLang="zh-CN" sz="2400" b="0" i="0" u="none" strike="noStrike" cap="none" normalizeH="0" baseline="-25000" smtClean="0">
                          <a:ln>
                            <a:noFill/>
                          </a:ln>
                          <a:solidFill>
                            <a:schemeClr val="tx1"/>
                          </a:solidFill>
                          <a:effectLst/>
                          <a:latin typeface="Times New Roman" pitchFamily="18" charset="0"/>
                          <a:ea typeface="宋体" pitchFamily="2" charset="-122"/>
                        </a:rPr>
                        <a:t>BE</a:t>
                      </a:r>
                      <a:r>
                        <a:rPr kumimoji="1" lang="zh-CN" altLang="en-US" sz="2400" b="0" i="0" u="none" strike="noStrike" cap="none" normalizeH="0" baseline="0" smtClean="0">
                          <a:ln>
                            <a:noFill/>
                          </a:ln>
                          <a:solidFill>
                            <a:schemeClr val="tx1"/>
                          </a:solidFill>
                          <a:effectLst/>
                          <a:latin typeface="Times New Roman" pitchFamily="18" charset="0"/>
                          <a:ea typeface="宋体" pitchFamily="2" charset="-122"/>
                        </a:rPr>
                        <a:t>为结电压</a:t>
                      </a:r>
                      <a:endParaRPr kumimoji="1" lang="zh-CN" altLang="en-US" sz="2400" b="0" i="0" u="none" strike="noStrike" cap="none" normalizeH="0" baseline="0" smtClean="0">
                        <a:ln>
                          <a:noFill/>
                        </a:ln>
                        <a:solidFill>
                          <a:schemeClr val="accent2"/>
                        </a:solidFill>
                        <a:effectLst/>
                        <a:latin typeface="Times New Roman" pitchFamily="18" charset="0"/>
                        <a:ea typeface="宋体" pitchFamily="2"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10000"/>
                        </a:spcBef>
                        <a:spcAft>
                          <a:spcPct val="0"/>
                        </a:spcAft>
                        <a:buClrTx/>
                        <a:buSzTx/>
                        <a:buFontTx/>
                        <a:buNone/>
                        <a:tabLst/>
                      </a:pPr>
                      <a:r>
                        <a:rPr kumimoji="1" lang="en-US" altLang="zh-CN" sz="2400" b="0" i="0" u="none" strike="noStrike" cap="none" normalizeH="0" baseline="0" smtClean="0">
                          <a:ln>
                            <a:noFill/>
                          </a:ln>
                          <a:solidFill>
                            <a:schemeClr val="tx1"/>
                          </a:solidFill>
                          <a:effectLst/>
                          <a:latin typeface="Times New Roman" pitchFamily="18" charset="0"/>
                          <a:ea typeface="宋体" pitchFamily="2" charset="-122"/>
                        </a:rPr>
                        <a:t>    </a:t>
                      </a:r>
                      <a:r>
                        <a:rPr kumimoji="1" lang="zh-CN" altLang="en-US" sz="2400" b="0" i="0" u="none" strike="noStrike" cap="none" normalizeH="0" baseline="0" smtClean="0">
                          <a:ln>
                            <a:noFill/>
                          </a:ln>
                          <a:solidFill>
                            <a:schemeClr val="tx1"/>
                          </a:solidFill>
                          <a:effectLst/>
                          <a:latin typeface="Times New Roman" pitchFamily="18" charset="0"/>
                          <a:ea typeface="宋体" pitchFamily="2" charset="-122"/>
                        </a:rPr>
                        <a:t>发射结正偏，</a:t>
                      </a:r>
                    </a:p>
                    <a:p>
                      <a:pPr marL="0" marR="0" lvl="0" indent="0" algn="ctr" defTabSz="914400" rtl="0" eaLnBrk="1" fontAlgn="base" latinLnBrk="0" hangingPunct="1">
                        <a:lnSpc>
                          <a:spcPct val="100000"/>
                        </a:lnSpc>
                        <a:spcBef>
                          <a:spcPct val="10000"/>
                        </a:spcBef>
                        <a:spcAft>
                          <a:spcPct val="0"/>
                        </a:spcAft>
                        <a:buClrTx/>
                        <a:buSzTx/>
                        <a:buFontTx/>
                        <a:buNone/>
                        <a:tabLst/>
                      </a:pPr>
                      <a:r>
                        <a:rPr kumimoji="1" lang="zh-CN" altLang="en-US" sz="2400" b="0" i="0" u="none" strike="noStrike" cap="none" normalizeH="0" baseline="0" smtClean="0">
                          <a:ln>
                            <a:noFill/>
                          </a:ln>
                          <a:solidFill>
                            <a:schemeClr val="tx1"/>
                          </a:solidFill>
                          <a:effectLst/>
                          <a:latin typeface="Times New Roman" pitchFamily="18" charset="0"/>
                          <a:ea typeface="宋体" pitchFamily="2" charset="-122"/>
                        </a:rPr>
                        <a:t>集电结反偏</a:t>
                      </a:r>
                    </a:p>
                    <a:p>
                      <a:pPr marL="0" marR="0" lvl="0" indent="0" algn="ctr" defTabSz="914400" rtl="0" eaLnBrk="1" fontAlgn="base" latinLnBrk="0" hangingPunct="1">
                        <a:lnSpc>
                          <a:spcPct val="100000"/>
                        </a:lnSpc>
                        <a:spcBef>
                          <a:spcPct val="10000"/>
                        </a:spcBef>
                        <a:spcAft>
                          <a:spcPct val="0"/>
                        </a:spcAft>
                        <a:buClrTx/>
                        <a:buSzTx/>
                        <a:buFontTx/>
                        <a:buNone/>
                        <a:tabLst/>
                      </a:pPr>
                      <a:r>
                        <a:rPr kumimoji="1" lang="en-US" altLang="zh-CN" sz="2800" b="0" i="0" u="none" strike="noStrike" cap="none" normalizeH="0" baseline="0" smtClean="0">
                          <a:ln>
                            <a:noFill/>
                          </a:ln>
                          <a:solidFill>
                            <a:srgbClr val="FF3300"/>
                          </a:solidFill>
                          <a:effectLst/>
                          <a:latin typeface="Times New Roman" pitchFamily="18" charset="0"/>
                          <a:ea typeface="宋体" pitchFamily="2" charset="-122"/>
                        </a:rPr>
                        <a:t>i</a:t>
                      </a:r>
                      <a:r>
                        <a:rPr kumimoji="1" lang="en-US" altLang="zh-CN" sz="2800" b="0" i="0" u="none" strike="noStrike" cap="none" normalizeH="0" baseline="-25000" smtClean="0">
                          <a:ln>
                            <a:noFill/>
                          </a:ln>
                          <a:solidFill>
                            <a:srgbClr val="FF3300"/>
                          </a:solidFill>
                          <a:effectLst/>
                          <a:latin typeface="Times New Roman" pitchFamily="18" charset="0"/>
                          <a:ea typeface="宋体" pitchFamily="2" charset="-122"/>
                        </a:rPr>
                        <a:t>C</a:t>
                      </a:r>
                      <a:r>
                        <a:rPr kumimoji="1" lang="en-US" altLang="zh-CN" sz="2800" b="0" i="0" u="none" strike="noStrike" cap="none" normalizeH="0" baseline="0" smtClean="0">
                          <a:ln>
                            <a:noFill/>
                          </a:ln>
                          <a:solidFill>
                            <a:srgbClr val="FF3300"/>
                          </a:solidFill>
                          <a:effectLst/>
                          <a:latin typeface="Times New Roman" pitchFamily="18" charset="0"/>
                          <a:ea typeface="宋体" pitchFamily="2" charset="-122"/>
                        </a:rPr>
                        <a:t>=</a:t>
                      </a:r>
                      <a:r>
                        <a:rPr kumimoji="1" lang="en-US" altLang="zh-CN" sz="2800" b="0" i="0" u="none" strike="noStrike" cap="none" normalizeH="0" baseline="0" smtClean="0">
                          <a:ln>
                            <a:noFill/>
                          </a:ln>
                          <a:solidFill>
                            <a:srgbClr val="FF3300"/>
                          </a:solidFill>
                          <a:effectLst/>
                          <a:latin typeface="Times New Roman" pitchFamily="18" charset="0"/>
                          <a:ea typeface="宋体" pitchFamily="2" charset="-122"/>
                          <a:sym typeface="Symbol" pitchFamily="18" charset="2"/>
                        </a:rPr>
                        <a:t>i</a:t>
                      </a:r>
                      <a:r>
                        <a:rPr kumimoji="1" lang="en-US" altLang="zh-CN" sz="2800" b="0" i="0" u="none" strike="noStrike" cap="none" normalizeH="0" baseline="-25000" smtClean="0">
                          <a:ln>
                            <a:noFill/>
                          </a:ln>
                          <a:solidFill>
                            <a:srgbClr val="FF3300"/>
                          </a:solidFill>
                          <a:effectLst/>
                          <a:latin typeface="Times New Roman" pitchFamily="18" charset="0"/>
                          <a:ea typeface="宋体" pitchFamily="2" charset="-122"/>
                          <a:sym typeface="Symbol" pitchFamily="18" charset="2"/>
                        </a:rPr>
                        <a:t>E</a:t>
                      </a:r>
                      <a:r>
                        <a:rPr kumimoji="1" lang="en-US" altLang="zh-CN" sz="2800" b="0" i="0" u="none" strike="noStrike" cap="none" normalizeH="0" baseline="0" smtClean="0">
                          <a:ln>
                            <a:noFill/>
                          </a:ln>
                          <a:solidFill>
                            <a:srgbClr val="FF3300"/>
                          </a:solidFill>
                          <a:effectLst/>
                          <a:latin typeface="Times New Roman" pitchFamily="18" charset="0"/>
                          <a:ea typeface="宋体" pitchFamily="2" charset="-122"/>
                          <a:sym typeface="Symbol" pitchFamily="18" charset="2"/>
                        </a:rPr>
                        <a:t>=i</a:t>
                      </a:r>
                      <a:r>
                        <a:rPr kumimoji="1" lang="en-US" altLang="zh-CN" sz="2800" b="0" i="0" u="none" strike="noStrike" cap="none" normalizeH="0" baseline="-25000" smtClean="0">
                          <a:ln>
                            <a:noFill/>
                          </a:ln>
                          <a:solidFill>
                            <a:srgbClr val="FF3300"/>
                          </a:solidFill>
                          <a:effectLst/>
                          <a:latin typeface="Times New Roman" pitchFamily="18" charset="0"/>
                          <a:ea typeface="宋体" pitchFamily="2" charset="-122"/>
                          <a:sym typeface="Symbol" pitchFamily="18" charset="2"/>
                        </a:rPr>
                        <a:t>B</a:t>
                      </a:r>
                    </a:p>
                  </a:txBody>
                  <a:tcPr marL="90000" marR="90000" marT="46800" marB="46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114776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400" b="0" i="0" u="none" strike="noStrike" cap="none" normalizeH="0" baseline="0" smtClean="0">
                          <a:ln>
                            <a:noFill/>
                          </a:ln>
                          <a:solidFill>
                            <a:schemeClr val="tx1"/>
                          </a:solidFill>
                          <a:effectLst/>
                          <a:latin typeface="Times New Roman" pitchFamily="18" charset="0"/>
                          <a:ea typeface="宋体" pitchFamily="2" charset="-122"/>
                        </a:rPr>
                        <a:t>截止区</a:t>
                      </a:r>
                    </a:p>
                  </a:txBody>
                  <a:tcPr marL="90000" marR="90000" marT="46800" marB="46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400" b="0" i="0" u="none" strike="noStrike" cap="none" normalizeH="0" baseline="0" dirty="0" smtClean="0">
                          <a:ln>
                            <a:noFill/>
                          </a:ln>
                          <a:solidFill>
                            <a:srgbClr val="FF0000"/>
                          </a:solidFill>
                          <a:effectLst/>
                          <a:latin typeface="Times New Roman" pitchFamily="18" charset="0"/>
                          <a:ea typeface="宋体" pitchFamily="2" charset="-122"/>
                        </a:rPr>
                        <a:t>V</a:t>
                      </a:r>
                      <a:r>
                        <a:rPr kumimoji="1" lang="en-US" altLang="zh-CN" sz="2400" b="0" i="0" u="none" strike="noStrike" cap="none" normalizeH="0" baseline="-25000" dirty="0" smtClean="0">
                          <a:ln>
                            <a:noFill/>
                          </a:ln>
                          <a:solidFill>
                            <a:srgbClr val="FF0000"/>
                          </a:solidFill>
                          <a:effectLst/>
                          <a:latin typeface="Times New Roman" pitchFamily="18" charset="0"/>
                          <a:ea typeface="宋体" pitchFamily="2" charset="-122"/>
                        </a:rPr>
                        <a:t>B</a:t>
                      </a:r>
                      <a:r>
                        <a:rPr kumimoji="1" lang="en-US" altLang="zh-CN" sz="2400" b="0" i="0" u="none" strike="noStrike" cap="none" normalizeH="0" baseline="0" dirty="0" smtClean="0">
                          <a:ln>
                            <a:noFill/>
                          </a:ln>
                          <a:solidFill>
                            <a:srgbClr val="FF0000"/>
                          </a:solidFill>
                          <a:effectLst/>
                          <a:latin typeface="Times New Roman" pitchFamily="18" charset="0"/>
                          <a:ea typeface="宋体" pitchFamily="2" charset="-122"/>
                        </a:rPr>
                        <a:t>&lt;V</a:t>
                      </a:r>
                      <a:r>
                        <a:rPr kumimoji="1" lang="en-US" altLang="zh-CN" sz="2400" b="0" i="0" u="none" strike="noStrike" cap="none" normalizeH="0" baseline="-25000" dirty="0" smtClean="0">
                          <a:ln>
                            <a:noFill/>
                          </a:ln>
                          <a:solidFill>
                            <a:srgbClr val="FF0000"/>
                          </a:solidFill>
                          <a:effectLst/>
                          <a:latin typeface="Times New Roman" pitchFamily="18" charset="0"/>
                          <a:ea typeface="宋体" pitchFamily="2" charset="-122"/>
                        </a:rPr>
                        <a:t>C</a:t>
                      </a:r>
                    </a:p>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400" b="0" i="0" u="none" strike="noStrike" cap="none" normalizeH="0" baseline="0" dirty="0" smtClean="0">
                          <a:ln>
                            <a:noFill/>
                          </a:ln>
                          <a:solidFill>
                            <a:srgbClr val="FF0000"/>
                          </a:solidFill>
                          <a:effectLst/>
                          <a:latin typeface="Times New Roman" pitchFamily="18" charset="0"/>
                          <a:ea typeface="宋体" pitchFamily="2" charset="-122"/>
                        </a:rPr>
                        <a:t>V</a:t>
                      </a:r>
                      <a:r>
                        <a:rPr kumimoji="1" lang="en-US" altLang="zh-CN" sz="2400" b="0" i="0" u="none" strike="noStrike" cap="none" normalizeH="0" baseline="-25000" dirty="0" smtClean="0">
                          <a:ln>
                            <a:noFill/>
                          </a:ln>
                          <a:solidFill>
                            <a:srgbClr val="FF0000"/>
                          </a:solidFill>
                          <a:effectLst/>
                          <a:latin typeface="Times New Roman" pitchFamily="18" charset="0"/>
                          <a:ea typeface="宋体" pitchFamily="2" charset="-122"/>
                        </a:rPr>
                        <a:t>B</a:t>
                      </a:r>
                      <a:r>
                        <a:rPr kumimoji="1" lang="en-US" altLang="zh-CN" sz="2400" b="0" i="0" u="none" strike="noStrike" cap="none" normalizeH="0" baseline="0" dirty="0" smtClean="0">
                          <a:ln>
                            <a:noFill/>
                          </a:ln>
                          <a:solidFill>
                            <a:srgbClr val="FF0000"/>
                          </a:solidFill>
                          <a:effectLst/>
                          <a:latin typeface="Times New Roman" pitchFamily="18" charset="0"/>
                          <a:ea typeface="宋体" pitchFamily="2" charset="-122"/>
                        </a:rPr>
                        <a:t> &lt;V</a:t>
                      </a:r>
                      <a:r>
                        <a:rPr kumimoji="1" lang="en-US" altLang="zh-CN" sz="2400" b="0" i="0" u="none" strike="noStrike" cap="none" normalizeH="0" baseline="-25000" dirty="0" smtClean="0">
                          <a:ln>
                            <a:noFill/>
                          </a:ln>
                          <a:solidFill>
                            <a:srgbClr val="FF0000"/>
                          </a:solidFill>
                          <a:effectLst/>
                          <a:latin typeface="Times New Roman" pitchFamily="18" charset="0"/>
                          <a:ea typeface="宋体" pitchFamily="2" charset="-122"/>
                        </a:rPr>
                        <a:t>E</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400" b="0" i="0" u="none" strike="noStrike" cap="none" normalizeH="0" baseline="0" smtClean="0">
                          <a:ln>
                            <a:noFill/>
                          </a:ln>
                          <a:solidFill>
                            <a:srgbClr val="FF0000"/>
                          </a:solidFill>
                          <a:effectLst/>
                          <a:latin typeface="Times New Roman" pitchFamily="18" charset="0"/>
                          <a:ea typeface="宋体" pitchFamily="2" charset="-122"/>
                        </a:rPr>
                        <a:t>V</a:t>
                      </a:r>
                      <a:r>
                        <a:rPr kumimoji="1" lang="en-US" altLang="zh-CN" sz="2400" b="0" i="0" u="none" strike="noStrike" cap="none" normalizeH="0" baseline="-25000" smtClean="0">
                          <a:ln>
                            <a:noFill/>
                          </a:ln>
                          <a:solidFill>
                            <a:srgbClr val="FF0000"/>
                          </a:solidFill>
                          <a:effectLst/>
                          <a:latin typeface="Times New Roman" pitchFamily="18" charset="0"/>
                          <a:ea typeface="宋体" pitchFamily="2" charset="-122"/>
                        </a:rPr>
                        <a:t>B</a:t>
                      </a:r>
                      <a:r>
                        <a:rPr kumimoji="1" lang="en-US" altLang="zh-CN" sz="2400" b="0" i="0" u="none" strike="noStrike" cap="none" normalizeH="0" baseline="0" smtClean="0">
                          <a:ln>
                            <a:noFill/>
                          </a:ln>
                          <a:solidFill>
                            <a:srgbClr val="FF0000"/>
                          </a:solidFill>
                          <a:effectLst/>
                          <a:latin typeface="Times New Roman" pitchFamily="18" charset="0"/>
                          <a:ea typeface="宋体" pitchFamily="2" charset="-122"/>
                        </a:rPr>
                        <a:t>&gt;V</a:t>
                      </a:r>
                      <a:r>
                        <a:rPr kumimoji="1" lang="en-US" altLang="zh-CN" sz="2400" b="0" i="0" u="none" strike="noStrike" cap="none" normalizeH="0" baseline="-25000" smtClean="0">
                          <a:ln>
                            <a:noFill/>
                          </a:ln>
                          <a:solidFill>
                            <a:srgbClr val="FF0000"/>
                          </a:solidFill>
                          <a:effectLst/>
                          <a:latin typeface="Times New Roman" pitchFamily="18" charset="0"/>
                          <a:ea typeface="宋体" pitchFamily="2" charset="-122"/>
                        </a:rPr>
                        <a:t>C</a:t>
                      </a:r>
                    </a:p>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400" b="0" i="0" u="none" strike="noStrike" cap="none" normalizeH="0" baseline="0" smtClean="0">
                          <a:ln>
                            <a:noFill/>
                          </a:ln>
                          <a:solidFill>
                            <a:srgbClr val="FF0000"/>
                          </a:solidFill>
                          <a:effectLst/>
                          <a:latin typeface="Times New Roman" pitchFamily="18" charset="0"/>
                          <a:ea typeface="宋体" pitchFamily="2" charset="-122"/>
                        </a:rPr>
                        <a:t>V</a:t>
                      </a:r>
                      <a:r>
                        <a:rPr kumimoji="1" lang="en-US" altLang="zh-CN" sz="2400" b="0" i="0" u="none" strike="noStrike" cap="none" normalizeH="0" baseline="-25000" smtClean="0">
                          <a:ln>
                            <a:noFill/>
                          </a:ln>
                          <a:solidFill>
                            <a:srgbClr val="FF0000"/>
                          </a:solidFill>
                          <a:effectLst/>
                          <a:latin typeface="Times New Roman" pitchFamily="18" charset="0"/>
                          <a:ea typeface="宋体" pitchFamily="2" charset="-122"/>
                        </a:rPr>
                        <a:t>B</a:t>
                      </a:r>
                      <a:r>
                        <a:rPr kumimoji="1" lang="en-US" altLang="zh-CN" sz="2400" b="0" i="0" u="none" strike="noStrike" cap="none" normalizeH="0" baseline="0" smtClean="0">
                          <a:ln>
                            <a:noFill/>
                          </a:ln>
                          <a:solidFill>
                            <a:srgbClr val="FF0000"/>
                          </a:solidFill>
                          <a:effectLst/>
                          <a:latin typeface="Times New Roman" pitchFamily="18" charset="0"/>
                          <a:ea typeface="宋体" pitchFamily="2" charset="-122"/>
                        </a:rPr>
                        <a:t>&gt;V</a:t>
                      </a:r>
                      <a:r>
                        <a:rPr kumimoji="1" lang="en-US" altLang="zh-CN" sz="2400" b="0" i="0" u="none" strike="noStrike" cap="none" normalizeH="0" baseline="-25000" smtClean="0">
                          <a:ln>
                            <a:noFill/>
                          </a:ln>
                          <a:solidFill>
                            <a:srgbClr val="FF0000"/>
                          </a:solidFill>
                          <a:effectLst/>
                          <a:latin typeface="Times New Roman" pitchFamily="18" charset="0"/>
                          <a:ea typeface="宋体" pitchFamily="2" charset="-122"/>
                        </a:rPr>
                        <a:t>E</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10000"/>
                        </a:spcBef>
                        <a:spcAft>
                          <a:spcPct val="0"/>
                        </a:spcAft>
                        <a:buClrTx/>
                        <a:buSzTx/>
                        <a:buFontTx/>
                        <a:buNone/>
                        <a:tabLst/>
                      </a:pPr>
                      <a:r>
                        <a:rPr kumimoji="1" lang="zh-CN" altLang="en-US" sz="2400" b="0" i="0" u="none" strike="noStrike" cap="none" normalizeH="0" baseline="0" smtClean="0">
                          <a:ln>
                            <a:noFill/>
                          </a:ln>
                          <a:solidFill>
                            <a:schemeClr val="tx1"/>
                          </a:solidFill>
                          <a:effectLst/>
                          <a:latin typeface="Times New Roman" pitchFamily="18" charset="0"/>
                          <a:ea typeface="宋体" pitchFamily="2" charset="-122"/>
                        </a:rPr>
                        <a:t>发射结反偏</a:t>
                      </a:r>
                    </a:p>
                    <a:p>
                      <a:pPr marL="0" marR="0" lvl="0" indent="0" algn="ctr" defTabSz="914400" rtl="0" eaLnBrk="1" fontAlgn="base" latinLnBrk="0" hangingPunct="1">
                        <a:lnSpc>
                          <a:spcPct val="100000"/>
                        </a:lnSpc>
                        <a:spcBef>
                          <a:spcPct val="10000"/>
                        </a:spcBef>
                        <a:spcAft>
                          <a:spcPct val="0"/>
                        </a:spcAft>
                        <a:buClrTx/>
                        <a:buSzTx/>
                        <a:buFontTx/>
                        <a:buNone/>
                        <a:tabLst/>
                      </a:pPr>
                      <a:r>
                        <a:rPr kumimoji="1" lang="zh-CN" altLang="en-US" sz="2400" b="0" i="0" u="none" strike="noStrike" cap="none" normalizeH="0" baseline="0" smtClean="0">
                          <a:ln>
                            <a:noFill/>
                          </a:ln>
                          <a:solidFill>
                            <a:schemeClr val="tx1"/>
                          </a:solidFill>
                          <a:effectLst/>
                          <a:latin typeface="Times New Roman" pitchFamily="18" charset="0"/>
                          <a:ea typeface="宋体" pitchFamily="2" charset="-122"/>
                        </a:rPr>
                        <a:t>集电结反偏</a:t>
                      </a:r>
                    </a:p>
                    <a:p>
                      <a:pPr marL="0" marR="0" lvl="0" indent="0" algn="ctr" defTabSz="914400" rtl="0" eaLnBrk="1" fontAlgn="base" latinLnBrk="0" hangingPunct="1">
                        <a:lnSpc>
                          <a:spcPct val="100000"/>
                        </a:lnSpc>
                        <a:spcBef>
                          <a:spcPct val="10000"/>
                        </a:spcBef>
                        <a:spcAft>
                          <a:spcPct val="0"/>
                        </a:spcAft>
                        <a:buClrTx/>
                        <a:buSzTx/>
                        <a:buFontTx/>
                        <a:buNone/>
                        <a:tabLst/>
                      </a:pPr>
                      <a:r>
                        <a:rPr kumimoji="1" lang="en-US" altLang="zh-CN" sz="2800" b="0" i="0" u="none" strike="noStrike" cap="none" normalizeH="0" baseline="0" smtClean="0">
                          <a:ln>
                            <a:noFill/>
                          </a:ln>
                          <a:solidFill>
                            <a:srgbClr val="FF3300"/>
                          </a:solidFill>
                          <a:effectLst/>
                          <a:latin typeface="Times New Roman" pitchFamily="18" charset="0"/>
                          <a:ea typeface="宋体" pitchFamily="2" charset="-122"/>
                        </a:rPr>
                        <a:t>i</a:t>
                      </a:r>
                      <a:r>
                        <a:rPr kumimoji="1" lang="en-US" altLang="zh-CN" sz="2800" b="0" i="0" u="none" strike="noStrike" cap="none" normalizeH="0" baseline="-25000" smtClean="0">
                          <a:ln>
                            <a:noFill/>
                          </a:ln>
                          <a:solidFill>
                            <a:srgbClr val="FF3300"/>
                          </a:solidFill>
                          <a:effectLst/>
                          <a:latin typeface="Times New Roman" pitchFamily="18" charset="0"/>
                          <a:ea typeface="宋体" pitchFamily="2" charset="-122"/>
                        </a:rPr>
                        <a:t>C </a:t>
                      </a:r>
                      <a:r>
                        <a:rPr kumimoji="1" lang="en-US" altLang="zh-CN" sz="2400" b="0" i="0" u="none" strike="noStrike" cap="none" normalizeH="0" baseline="0" smtClean="0">
                          <a:ln>
                            <a:noFill/>
                          </a:ln>
                          <a:solidFill>
                            <a:srgbClr val="FF3300"/>
                          </a:solidFill>
                          <a:effectLst/>
                          <a:latin typeface="Times New Roman" pitchFamily="18" charset="0"/>
                          <a:ea typeface="宋体" pitchFamily="2" charset="-122"/>
                          <a:sym typeface="Symbol" pitchFamily="18" charset="2"/>
                        </a:rPr>
                        <a:t>≈</a:t>
                      </a:r>
                      <a:r>
                        <a:rPr kumimoji="1" lang="en-US" altLang="zh-CN" sz="2800" b="0" i="0" u="none" strike="noStrike" cap="none" normalizeH="0" baseline="-25000" smtClean="0">
                          <a:ln>
                            <a:noFill/>
                          </a:ln>
                          <a:solidFill>
                            <a:srgbClr val="FF3300"/>
                          </a:solidFill>
                          <a:effectLst/>
                          <a:latin typeface="Times New Roman" pitchFamily="18" charset="0"/>
                          <a:ea typeface="宋体" pitchFamily="2" charset="-122"/>
                        </a:rPr>
                        <a:t> </a:t>
                      </a:r>
                      <a:r>
                        <a:rPr kumimoji="1" lang="en-US" altLang="zh-CN" sz="2800" b="0" i="0" u="none" strike="noStrike" cap="none" normalizeH="0" baseline="0" smtClean="0">
                          <a:ln>
                            <a:noFill/>
                          </a:ln>
                          <a:solidFill>
                            <a:srgbClr val="FF3300"/>
                          </a:solidFill>
                          <a:effectLst/>
                          <a:latin typeface="Times New Roman" pitchFamily="18" charset="0"/>
                          <a:ea typeface="宋体" pitchFamily="2" charset="-122"/>
                        </a:rPr>
                        <a:t>i</a:t>
                      </a:r>
                      <a:r>
                        <a:rPr kumimoji="1" lang="en-US" altLang="zh-CN" sz="2800" b="0" i="0" u="none" strike="noStrike" cap="none" normalizeH="0" baseline="-25000" smtClean="0">
                          <a:ln>
                            <a:noFill/>
                          </a:ln>
                          <a:solidFill>
                            <a:srgbClr val="FF3300"/>
                          </a:solidFill>
                          <a:effectLst/>
                          <a:latin typeface="Times New Roman" pitchFamily="18" charset="0"/>
                          <a:ea typeface="宋体" pitchFamily="2" charset="-122"/>
                        </a:rPr>
                        <a:t>E </a:t>
                      </a:r>
                      <a:r>
                        <a:rPr kumimoji="1" lang="en-US" altLang="zh-CN" sz="2400" b="0" i="0" u="none" strike="noStrike" cap="none" normalizeH="0" baseline="0" smtClean="0">
                          <a:ln>
                            <a:noFill/>
                          </a:ln>
                          <a:solidFill>
                            <a:srgbClr val="FF3300"/>
                          </a:solidFill>
                          <a:effectLst/>
                          <a:latin typeface="Times New Roman" pitchFamily="18" charset="0"/>
                          <a:ea typeface="宋体" pitchFamily="2" charset="-122"/>
                          <a:sym typeface="Symbol" pitchFamily="18" charset="2"/>
                        </a:rPr>
                        <a:t>≈</a:t>
                      </a:r>
                      <a:r>
                        <a:rPr kumimoji="1" lang="en-US" altLang="zh-CN" sz="2800" b="0" i="0" u="none" strike="noStrike" cap="none" normalizeH="0" baseline="-25000" smtClean="0">
                          <a:ln>
                            <a:noFill/>
                          </a:ln>
                          <a:solidFill>
                            <a:srgbClr val="FF3300"/>
                          </a:solidFill>
                          <a:effectLst/>
                          <a:latin typeface="Times New Roman" pitchFamily="18" charset="0"/>
                          <a:ea typeface="宋体" pitchFamily="2" charset="-122"/>
                        </a:rPr>
                        <a:t> </a:t>
                      </a:r>
                      <a:r>
                        <a:rPr kumimoji="1" lang="en-US" altLang="zh-CN" sz="2800" b="0" i="0" u="none" strike="noStrike" cap="none" normalizeH="0" baseline="0" smtClean="0">
                          <a:ln>
                            <a:noFill/>
                          </a:ln>
                          <a:solidFill>
                            <a:srgbClr val="FF3300"/>
                          </a:solidFill>
                          <a:effectLst/>
                          <a:latin typeface="Times New Roman" pitchFamily="18" charset="0"/>
                          <a:ea typeface="宋体" pitchFamily="2" charset="-122"/>
                        </a:rPr>
                        <a:t>i</a:t>
                      </a:r>
                      <a:r>
                        <a:rPr kumimoji="1" lang="en-US" altLang="zh-CN" sz="2800" b="0" i="0" u="none" strike="noStrike" cap="none" normalizeH="0" baseline="-25000" smtClean="0">
                          <a:ln>
                            <a:noFill/>
                          </a:ln>
                          <a:solidFill>
                            <a:srgbClr val="FF3300"/>
                          </a:solidFill>
                          <a:effectLst/>
                          <a:latin typeface="Times New Roman" pitchFamily="18" charset="0"/>
                          <a:ea typeface="宋体" pitchFamily="2" charset="-122"/>
                        </a:rPr>
                        <a:t>B </a:t>
                      </a:r>
                      <a:r>
                        <a:rPr kumimoji="1" lang="en-US" altLang="zh-CN" sz="2400" b="0" i="0" u="none" strike="noStrike" cap="none" normalizeH="0" baseline="0" smtClean="0">
                          <a:ln>
                            <a:noFill/>
                          </a:ln>
                          <a:solidFill>
                            <a:srgbClr val="FF3300"/>
                          </a:solidFill>
                          <a:effectLst/>
                          <a:latin typeface="Times New Roman" pitchFamily="18" charset="0"/>
                          <a:ea typeface="宋体" pitchFamily="2" charset="-122"/>
                          <a:sym typeface="Symbol" pitchFamily="18" charset="2"/>
                        </a:rPr>
                        <a:t>≈</a:t>
                      </a:r>
                      <a:r>
                        <a:rPr kumimoji="1" lang="en-US" altLang="zh-CN" sz="2800" b="0" i="0" u="none" strike="noStrike" cap="none" normalizeH="0" baseline="-25000" smtClean="0">
                          <a:ln>
                            <a:noFill/>
                          </a:ln>
                          <a:solidFill>
                            <a:srgbClr val="FF3300"/>
                          </a:solidFill>
                          <a:effectLst/>
                          <a:latin typeface="Times New Roman" pitchFamily="18" charset="0"/>
                          <a:ea typeface="宋体" pitchFamily="2" charset="-122"/>
                        </a:rPr>
                        <a:t> </a:t>
                      </a:r>
                      <a:r>
                        <a:rPr kumimoji="1" lang="en-US" altLang="zh-CN" sz="2800" b="0" i="0" u="none" strike="noStrike" cap="none" normalizeH="0" baseline="0" smtClean="0">
                          <a:ln>
                            <a:noFill/>
                          </a:ln>
                          <a:solidFill>
                            <a:srgbClr val="FF3300"/>
                          </a:solidFill>
                          <a:effectLst/>
                          <a:latin typeface="Times New Roman" pitchFamily="18" charset="0"/>
                          <a:ea typeface="宋体" pitchFamily="2" charset="-122"/>
                        </a:rPr>
                        <a:t>0</a:t>
                      </a:r>
                    </a:p>
                  </a:txBody>
                  <a:tcPr marL="90000" marR="90000" marT="46800" marB="46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138906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400" b="0" i="0" u="none" strike="noStrike" cap="none" normalizeH="0" baseline="0" smtClean="0">
                          <a:ln>
                            <a:noFill/>
                          </a:ln>
                          <a:solidFill>
                            <a:schemeClr val="tx1"/>
                          </a:solidFill>
                          <a:effectLst/>
                          <a:latin typeface="Times New Roman" pitchFamily="18" charset="0"/>
                          <a:ea typeface="宋体" pitchFamily="2" charset="-122"/>
                        </a:rPr>
                        <a:t>饱和区</a:t>
                      </a:r>
                    </a:p>
                  </a:txBody>
                  <a:tcPr marL="90000" marR="90000" marT="46800" marB="46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400" b="0" i="0" u="none" strike="noStrike" cap="none" normalizeH="0" baseline="0" smtClean="0">
                          <a:ln>
                            <a:noFill/>
                          </a:ln>
                          <a:solidFill>
                            <a:srgbClr val="FF0000"/>
                          </a:solidFill>
                          <a:effectLst/>
                          <a:latin typeface="Times New Roman" pitchFamily="18" charset="0"/>
                          <a:ea typeface="宋体" pitchFamily="2" charset="-122"/>
                        </a:rPr>
                        <a:t>V</a:t>
                      </a:r>
                      <a:r>
                        <a:rPr kumimoji="1" lang="en-US" altLang="zh-CN" sz="2400" b="0" i="0" u="none" strike="noStrike" cap="none" normalizeH="0" baseline="-25000" smtClean="0">
                          <a:ln>
                            <a:noFill/>
                          </a:ln>
                          <a:solidFill>
                            <a:srgbClr val="FF0000"/>
                          </a:solidFill>
                          <a:effectLst/>
                          <a:latin typeface="Times New Roman" pitchFamily="18" charset="0"/>
                          <a:ea typeface="宋体" pitchFamily="2" charset="-122"/>
                        </a:rPr>
                        <a:t>B</a:t>
                      </a:r>
                      <a:r>
                        <a:rPr kumimoji="1" lang="en-US" altLang="zh-CN" sz="2400" b="0" i="0" u="none" strike="noStrike" cap="none" normalizeH="0" baseline="0" smtClean="0">
                          <a:ln>
                            <a:noFill/>
                          </a:ln>
                          <a:solidFill>
                            <a:srgbClr val="FF0000"/>
                          </a:solidFill>
                          <a:effectLst/>
                          <a:latin typeface="Times New Roman" pitchFamily="18" charset="0"/>
                          <a:ea typeface="宋体" pitchFamily="2" charset="-122"/>
                        </a:rPr>
                        <a:t>&gt;V</a:t>
                      </a:r>
                      <a:r>
                        <a:rPr kumimoji="1" lang="en-US" altLang="zh-CN" sz="2400" b="0" i="0" u="none" strike="noStrike" cap="none" normalizeH="0" baseline="-25000" smtClean="0">
                          <a:ln>
                            <a:noFill/>
                          </a:ln>
                          <a:solidFill>
                            <a:srgbClr val="FF0000"/>
                          </a:solidFill>
                          <a:effectLst/>
                          <a:latin typeface="Times New Roman" pitchFamily="18" charset="0"/>
                          <a:ea typeface="宋体" pitchFamily="2" charset="-122"/>
                        </a:rPr>
                        <a:t>E    </a:t>
                      </a:r>
                      <a:r>
                        <a:rPr kumimoji="1" lang="en-US" altLang="zh-CN" sz="2400" b="0" i="0" u="none" strike="noStrike" cap="none" normalizeH="0" baseline="0" smtClean="0">
                          <a:ln>
                            <a:noFill/>
                          </a:ln>
                          <a:solidFill>
                            <a:srgbClr val="FF0000"/>
                          </a:solidFill>
                          <a:effectLst/>
                          <a:latin typeface="Times New Roman" pitchFamily="18" charset="0"/>
                          <a:ea typeface="宋体" pitchFamily="2" charset="-122"/>
                        </a:rPr>
                        <a:t>V</a:t>
                      </a:r>
                      <a:r>
                        <a:rPr kumimoji="1" lang="en-US" altLang="zh-CN" sz="2400" b="0" i="0" u="none" strike="noStrike" cap="none" normalizeH="0" baseline="-25000" smtClean="0">
                          <a:ln>
                            <a:noFill/>
                          </a:ln>
                          <a:solidFill>
                            <a:srgbClr val="FF0000"/>
                          </a:solidFill>
                          <a:effectLst/>
                          <a:latin typeface="Times New Roman" pitchFamily="18" charset="0"/>
                          <a:ea typeface="宋体" pitchFamily="2" charset="-122"/>
                        </a:rPr>
                        <a:t>B</a:t>
                      </a:r>
                      <a:r>
                        <a:rPr kumimoji="1" lang="en-US" altLang="zh-CN" sz="2400" b="0" i="0" u="none" strike="noStrike" cap="none" normalizeH="0" baseline="0" smtClean="0">
                          <a:ln>
                            <a:noFill/>
                          </a:ln>
                          <a:solidFill>
                            <a:srgbClr val="FF0000"/>
                          </a:solidFill>
                          <a:effectLst/>
                          <a:latin typeface="Times New Roman" pitchFamily="18" charset="0"/>
                          <a:ea typeface="宋体" pitchFamily="2" charset="-122"/>
                        </a:rPr>
                        <a:t>&gt;V</a:t>
                      </a:r>
                      <a:r>
                        <a:rPr kumimoji="1" lang="en-US" altLang="zh-CN" sz="2400" b="0" i="0" u="none" strike="noStrike" cap="none" normalizeH="0" baseline="-25000" smtClean="0">
                          <a:ln>
                            <a:noFill/>
                          </a:ln>
                          <a:solidFill>
                            <a:srgbClr val="FF0000"/>
                          </a:solidFill>
                          <a:effectLst/>
                          <a:latin typeface="Times New Roman" pitchFamily="18" charset="0"/>
                          <a:ea typeface="宋体" pitchFamily="2" charset="-122"/>
                        </a:rPr>
                        <a:t>C</a:t>
                      </a:r>
                    </a:p>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2400" b="0" i="0" u="none" strike="noStrike" cap="none" normalizeH="0" baseline="0" smtClean="0">
                          <a:ln>
                            <a:noFill/>
                          </a:ln>
                          <a:solidFill>
                            <a:schemeClr val="tx1"/>
                          </a:solidFill>
                          <a:effectLst/>
                          <a:latin typeface="Times New Roman" pitchFamily="18" charset="0"/>
                          <a:ea typeface="宋体" pitchFamily="2" charset="-122"/>
                        </a:rPr>
                        <a:t>V</a:t>
                      </a:r>
                      <a:r>
                        <a:rPr kumimoji="1" lang="en-US" altLang="zh-CN" sz="2400" b="0" i="0" u="none" strike="noStrike" cap="none" normalizeH="0" baseline="-25000" smtClean="0">
                          <a:ln>
                            <a:noFill/>
                          </a:ln>
                          <a:solidFill>
                            <a:schemeClr val="tx1"/>
                          </a:solidFill>
                          <a:effectLst/>
                          <a:latin typeface="Times New Roman" pitchFamily="18" charset="0"/>
                          <a:ea typeface="宋体" pitchFamily="2" charset="-122"/>
                        </a:rPr>
                        <a:t>BE</a:t>
                      </a:r>
                      <a:r>
                        <a:rPr kumimoji="1" lang="zh-CN" altLang="en-US" sz="2400" b="0" i="0" u="none" strike="noStrike" cap="none" normalizeH="0" baseline="0" smtClean="0">
                          <a:ln>
                            <a:noFill/>
                          </a:ln>
                          <a:solidFill>
                            <a:schemeClr val="tx1"/>
                          </a:solidFill>
                          <a:effectLst/>
                          <a:latin typeface="Times New Roman" pitchFamily="18" charset="0"/>
                          <a:ea typeface="宋体" pitchFamily="2" charset="-122"/>
                        </a:rPr>
                        <a:t>为结电压</a:t>
                      </a:r>
                      <a:endParaRPr kumimoji="1" lang="zh-CN" altLang="en-US" sz="2400" b="0" i="0" u="none" strike="noStrike" cap="none" normalizeH="0" baseline="0" smtClean="0">
                        <a:ln>
                          <a:noFill/>
                        </a:ln>
                        <a:solidFill>
                          <a:schemeClr val="accent2"/>
                        </a:solidFill>
                        <a:effectLst/>
                        <a:latin typeface="Times New Roman" pitchFamily="18" charset="0"/>
                        <a:ea typeface="宋体" pitchFamily="2" charset="-122"/>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2400" b="0" i="0" u="none" strike="noStrike" cap="none" normalizeH="0" baseline="0" smtClean="0">
                          <a:ln>
                            <a:noFill/>
                          </a:ln>
                          <a:solidFill>
                            <a:schemeClr val="tx1"/>
                          </a:solidFill>
                          <a:effectLst/>
                          <a:latin typeface="Times New Roman" pitchFamily="18" charset="0"/>
                          <a:ea typeface="宋体" pitchFamily="2" charset="-122"/>
                        </a:rPr>
                        <a:t>V</a:t>
                      </a:r>
                      <a:r>
                        <a:rPr kumimoji="1" lang="en-US" altLang="zh-CN" sz="2400" b="0" i="0" u="none" strike="noStrike" cap="none" normalizeH="0" baseline="-25000" smtClean="0">
                          <a:ln>
                            <a:noFill/>
                          </a:ln>
                          <a:solidFill>
                            <a:schemeClr val="tx1"/>
                          </a:solidFill>
                          <a:effectLst/>
                          <a:latin typeface="Times New Roman" pitchFamily="18" charset="0"/>
                          <a:ea typeface="宋体" pitchFamily="2" charset="-122"/>
                        </a:rPr>
                        <a:t>CE </a:t>
                      </a:r>
                      <a:r>
                        <a:rPr kumimoji="1" lang="zh-CN" altLang="en-US" sz="2400" b="0" i="0" u="none" strike="noStrike" cap="none" normalizeH="0" baseline="0" smtClean="0">
                          <a:ln>
                            <a:noFill/>
                          </a:ln>
                          <a:solidFill>
                            <a:schemeClr val="tx1"/>
                          </a:solidFill>
                          <a:effectLst/>
                          <a:latin typeface="Times New Roman" pitchFamily="18" charset="0"/>
                          <a:ea typeface="宋体" pitchFamily="2" charset="-122"/>
                        </a:rPr>
                        <a:t>为饱和压降</a:t>
                      </a:r>
                      <a:endParaRPr kumimoji="1" lang="zh-CN" altLang="en-US" sz="2400" b="0" i="0" u="none" strike="noStrike" cap="none" normalizeH="0" baseline="0" smtClean="0">
                        <a:ln>
                          <a:noFill/>
                        </a:ln>
                        <a:solidFill>
                          <a:schemeClr val="accent2"/>
                        </a:solidFill>
                        <a:effectLst/>
                        <a:latin typeface="Times New Roman" pitchFamily="18" charset="0"/>
                        <a:ea typeface="宋体" pitchFamily="2"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400" b="0" i="0" u="none" strike="noStrike" cap="none" normalizeH="0" baseline="0" smtClean="0">
                          <a:ln>
                            <a:noFill/>
                          </a:ln>
                          <a:solidFill>
                            <a:srgbClr val="FF0000"/>
                          </a:solidFill>
                          <a:effectLst/>
                          <a:latin typeface="Times New Roman" pitchFamily="18" charset="0"/>
                          <a:ea typeface="宋体" pitchFamily="2" charset="-122"/>
                        </a:rPr>
                        <a:t>V</a:t>
                      </a:r>
                      <a:r>
                        <a:rPr kumimoji="1" lang="en-US" altLang="zh-CN" sz="2400" b="0" i="0" u="none" strike="noStrike" cap="none" normalizeH="0" baseline="-25000" smtClean="0">
                          <a:ln>
                            <a:noFill/>
                          </a:ln>
                          <a:solidFill>
                            <a:srgbClr val="FF0000"/>
                          </a:solidFill>
                          <a:effectLst/>
                          <a:latin typeface="Times New Roman" pitchFamily="18" charset="0"/>
                          <a:ea typeface="宋体" pitchFamily="2" charset="-122"/>
                        </a:rPr>
                        <a:t>B</a:t>
                      </a:r>
                      <a:r>
                        <a:rPr kumimoji="1" lang="en-US" altLang="zh-CN" sz="2400" b="0" i="0" u="none" strike="noStrike" cap="none" normalizeH="0" baseline="0" smtClean="0">
                          <a:ln>
                            <a:noFill/>
                          </a:ln>
                          <a:solidFill>
                            <a:srgbClr val="FF0000"/>
                          </a:solidFill>
                          <a:effectLst/>
                          <a:latin typeface="Times New Roman" pitchFamily="18" charset="0"/>
                          <a:ea typeface="宋体" pitchFamily="2" charset="-122"/>
                        </a:rPr>
                        <a:t>&lt;V</a:t>
                      </a:r>
                      <a:r>
                        <a:rPr kumimoji="1" lang="en-US" altLang="zh-CN" sz="2400" b="0" i="0" u="none" strike="noStrike" cap="none" normalizeH="0" baseline="-25000" smtClean="0">
                          <a:ln>
                            <a:noFill/>
                          </a:ln>
                          <a:solidFill>
                            <a:srgbClr val="FF0000"/>
                          </a:solidFill>
                          <a:effectLst/>
                          <a:latin typeface="Times New Roman" pitchFamily="18" charset="0"/>
                          <a:ea typeface="宋体" pitchFamily="2" charset="-122"/>
                        </a:rPr>
                        <a:t>E</a:t>
                      </a:r>
                      <a:r>
                        <a:rPr kumimoji="1" lang="en-US" altLang="zh-CN" sz="2400" b="0" i="0" u="none" strike="noStrike" cap="none" normalizeH="0" baseline="0" smtClean="0">
                          <a:ln>
                            <a:noFill/>
                          </a:ln>
                          <a:solidFill>
                            <a:srgbClr val="FF0000"/>
                          </a:solidFill>
                          <a:effectLst/>
                          <a:latin typeface="Times New Roman" pitchFamily="18" charset="0"/>
                          <a:ea typeface="宋体" pitchFamily="2" charset="-122"/>
                        </a:rPr>
                        <a:t>   V</a:t>
                      </a:r>
                      <a:r>
                        <a:rPr kumimoji="1" lang="en-US" altLang="zh-CN" sz="2400" b="0" i="0" u="none" strike="noStrike" cap="none" normalizeH="0" baseline="-25000" smtClean="0">
                          <a:ln>
                            <a:noFill/>
                          </a:ln>
                          <a:solidFill>
                            <a:srgbClr val="FF0000"/>
                          </a:solidFill>
                          <a:effectLst/>
                          <a:latin typeface="Times New Roman" pitchFamily="18" charset="0"/>
                          <a:ea typeface="宋体" pitchFamily="2" charset="-122"/>
                        </a:rPr>
                        <a:t>B</a:t>
                      </a:r>
                      <a:r>
                        <a:rPr kumimoji="1" lang="en-US" altLang="zh-CN" sz="2400" b="0" i="0" u="none" strike="noStrike" cap="none" normalizeH="0" baseline="0" smtClean="0">
                          <a:ln>
                            <a:noFill/>
                          </a:ln>
                          <a:solidFill>
                            <a:srgbClr val="FF0000"/>
                          </a:solidFill>
                          <a:effectLst/>
                          <a:latin typeface="Times New Roman" pitchFamily="18" charset="0"/>
                          <a:ea typeface="宋体" pitchFamily="2" charset="-122"/>
                        </a:rPr>
                        <a:t>&lt;V</a:t>
                      </a:r>
                      <a:r>
                        <a:rPr kumimoji="1" lang="en-US" altLang="zh-CN" sz="2400" b="0" i="0" u="none" strike="noStrike" cap="none" normalizeH="0" baseline="-25000" smtClean="0">
                          <a:ln>
                            <a:noFill/>
                          </a:ln>
                          <a:solidFill>
                            <a:srgbClr val="FF0000"/>
                          </a:solidFill>
                          <a:effectLst/>
                          <a:latin typeface="Times New Roman" pitchFamily="18" charset="0"/>
                          <a:ea typeface="宋体" pitchFamily="2" charset="-122"/>
                        </a:rPr>
                        <a:t>C</a:t>
                      </a:r>
                    </a:p>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2400" b="0" i="0" u="none" strike="noStrike" cap="none" normalizeH="0" baseline="0" smtClean="0">
                          <a:ln>
                            <a:noFill/>
                          </a:ln>
                          <a:solidFill>
                            <a:schemeClr val="tx1"/>
                          </a:solidFill>
                          <a:effectLst/>
                          <a:latin typeface="Times New Roman" pitchFamily="18" charset="0"/>
                          <a:ea typeface="宋体" pitchFamily="2" charset="-122"/>
                        </a:rPr>
                        <a:t>V</a:t>
                      </a:r>
                      <a:r>
                        <a:rPr kumimoji="1" lang="en-US" altLang="zh-CN" sz="2400" b="0" i="0" u="none" strike="noStrike" cap="none" normalizeH="0" baseline="-25000" smtClean="0">
                          <a:ln>
                            <a:noFill/>
                          </a:ln>
                          <a:solidFill>
                            <a:schemeClr val="tx1"/>
                          </a:solidFill>
                          <a:effectLst/>
                          <a:latin typeface="Times New Roman" pitchFamily="18" charset="0"/>
                          <a:ea typeface="宋体" pitchFamily="2" charset="-122"/>
                        </a:rPr>
                        <a:t>BE</a:t>
                      </a:r>
                      <a:r>
                        <a:rPr kumimoji="1" lang="zh-CN" altLang="en-US" sz="2400" b="0" i="0" u="none" strike="noStrike" cap="none" normalizeH="0" baseline="0" smtClean="0">
                          <a:ln>
                            <a:noFill/>
                          </a:ln>
                          <a:solidFill>
                            <a:schemeClr val="tx1"/>
                          </a:solidFill>
                          <a:effectLst/>
                          <a:latin typeface="Times New Roman" pitchFamily="18" charset="0"/>
                          <a:ea typeface="宋体" pitchFamily="2" charset="-122"/>
                        </a:rPr>
                        <a:t>为结电压</a:t>
                      </a:r>
                      <a:endParaRPr kumimoji="1" lang="zh-CN" altLang="en-US" sz="2400" b="0" i="0" u="none" strike="noStrike" cap="none" normalizeH="0" baseline="0" smtClean="0">
                        <a:ln>
                          <a:noFill/>
                        </a:ln>
                        <a:solidFill>
                          <a:schemeClr val="accent2"/>
                        </a:solidFill>
                        <a:effectLst/>
                        <a:latin typeface="Times New Roman" pitchFamily="18" charset="0"/>
                        <a:ea typeface="宋体" pitchFamily="2" charset="-122"/>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2400" b="0" i="0" u="none" strike="noStrike" cap="none" normalizeH="0" baseline="0" smtClean="0">
                          <a:ln>
                            <a:noFill/>
                          </a:ln>
                          <a:solidFill>
                            <a:schemeClr val="tx1"/>
                          </a:solidFill>
                          <a:effectLst/>
                          <a:latin typeface="Times New Roman" pitchFamily="18" charset="0"/>
                          <a:ea typeface="宋体" pitchFamily="2" charset="-122"/>
                        </a:rPr>
                        <a:t>V</a:t>
                      </a:r>
                      <a:r>
                        <a:rPr kumimoji="1" lang="en-US" altLang="zh-CN" sz="2400" b="0" i="0" u="none" strike="noStrike" cap="none" normalizeH="0" baseline="-25000" smtClean="0">
                          <a:ln>
                            <a:noFill/>
                          </a:ln>
                          <a:solidFill>
                            <a:schemeClr val="tx1"/>
                          </a:solidFill>
                          <a:effectLst/>
                          <a:latin typeface="Times New Roman" pitchFamily="18" charset="0"/>
                          <a:ea typeface="宋体" pitchFamily="2" charset="-122"/>
                        </a:rPr>
                        <a:t>CE </a:t>
                      </a:r>
                      <a:r>
                        <a:rPr kumimoji="1" lang="zh-CN" altLang="en-US" sz="2400" b="0" i="0" u="none" strike="noStrike" cap="none" normalizeH="0" baseline="0" smtClean="0">
                          <a:ln>
                            <a:noFill/>
                          </a:ln>
                          <a:solidFill>
                            <a:schemeClr val="tx1"/>
                          </a:solidFill>
                          <a:effectLst/>
                          <a:latin typeface="Times New Roman" pitchFamily="18" charset="0"/>
                          <a:ea typeface="宋体" pitchFamily="2" charset="-122"/>
                        </a:rPr>
                        <a:t>为饱和压降</a:t>
                      </a:r>
                      <a:endParaRPr kumimoji="1" lang="zh-CN" altLang="en-US" sz="2400" b="0" i="0" u="none" strike="noStrike" cap="none" normalizeH="0" baseline="0" smtClean="0">
                        <a:ln>
                          <a:noFill/>
                        </a:ln>
                        <a:solidFill>
                          <a:schemeClr val="accent2"/>
                        </a:solidFill>
                        <a:effectLst/>
                        <a:latin typeface="Times New Roman" pitchFamily="18" charset="0"/>
                        <a:ea typeface="宋体" pitchFamily="2" charset="-122"/>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10000"/>
                        </a:spcBef>
                        <a:spcAft>
                          <a:spcPct val="0"/>
                        </a:spcAft>
                        <a:buClrTx/>
                        <a:buSzTx/>
                        <a:buFontTx/>
                        <a:buNone/>
                        <a:tabLst/>
                      </a:pPr>
                      <a:r>
                        <a:rPr kumimoji="1" lang="zh-CN" altLang="en-US" sz="2400" b="0" i="0" u="none" strike="noStrike" cap="none" normalizeH="0" baseline="0" smtClean="0">
                          <a:ln>
                            <a:noFill/>
                          </a:ln>
                          <a:solidFill>
                            <a:schemeClr val="tx1"/>
                          </a:solidFill>
                          <a:effectLst/>
                          <a:latin typeface="Times New Roman" pitchFamily="18" charset="0"/>
                          <a:ea typeface="宋体" pitchFamily="2" charset="-122"/>
                        </a:rPr>
                        <a:t>发射结正偏</a:t>
                      </a:r>
                    </a:p>
                    <a:p>
                      <a:pPr marL="0" marR="0" lvl="0" indent="0" algn="ctr" defTabSz="914400" rtl="0" eaLnBrk="1" fontAlgn="base" latinLnBrk="0" hangingPunct="1">
                        <a:lnSpc>
                          <a:spcPct val="100000"/>
                        </a:lnSpc>
                        <a:spcBef>
                          <a:spcPct val="10000"/>
                        </a:spcBef>
                        <a:spcAft>
                          <a:spcPct val="0"/>
                        </a:spcAft>
                        <a:buClrTx/>
                        <a:buSzTx/>
                        <a:buFontTx/>
                        <a:buNone/>
                        <a:tabLst/>
                      </a:pPr>
                      <a:r>
                        <a:rPr kumimoji="1" lang="zh-CN" altLang="en-US" sz="2400" b="0" i="0" u="none" strike="noStrike" cap="none" normalizeH="0" baseline="0" smtClean="0">
                          <a:ln>
                            <a:noFill/>
                          </a:ln>
                          <a:solidFill>
                            <a:schemeClr val="tx1"/>
                          </a:solidFill>
                          <a:effectLst/>
                          <a:latin typeface="Times New Roman" pitchFamily="18" charset="0"/>
                          <a:ea typeface="宋体" pitchFamily="2" charset="-122"/>
                        </a:rPr>
                        <a:t>集电结正偏</a:t>
                      </a:r>
                    </a:p>
                    <a:p>
                      <a:pPr marL="0" marR="0" lvl="0" indent="0" algn="ctr" defTabSz="914400" rtl="0" eaLnBrk="1" fontAlgn="base" latinLnBrk="0" hangingPunct="1">
                        <a:lnSpc>
                          <a:spcPct val="100000"/>
                        </a:lnSpc>
                        <a:spcBef>
                          <a:spcPct val="10000"/>
                        </a:spcBef>
                        <a:spcAft>
                          <a:spcPct val="0"/>
                        </a:spcAft>
                        <a:buClrTx/>
                        <a:buSzTx/>
                        <a:buFontTx/>
                        <a:buNone/>
                        <a:tabLst/>
                      </a:pPr>
                      <a:r>
                        <a:rPr kumimoji="1" lang="en-US" altLang="zh-CN" sz="2800" b="0" i="0" u="none" strike="noStrike" cap="none" normalizeH="0" baseline="0" smtClean="0">
                          <a:ln>
                            <a:noFill/>
                          </a:ln>
                          <a:solidFill>
                            <a:srgbClr val="FF3300"/>
                          </a:solidFill>
                          <a:effectLst/>
                          <a:latin typeface="Times New Roman" pitchFamily="18" charset="0"/>
                          <a:ea typeface="宋体" pitchFamily="2" charset="-122"/>
                        </a:rPr>
                        <a:t>i</a:t>
                      </a:r>
                      <a:r>
                        <a:rPr kumimoji="1" lang="en-US" altLang="zh-CN" sz="2800" b="0" i="0" u="none" strike="noStrike" cap="none" normalizeH="0" baseline="-25000" smtClean="0">
                          <a:ln>
                            <a:noFill/>
                          </a:ln>
                          <a:solidFill>
                            <a:srgbClr val="FF3300"/>
                          </a:solidFill>
                          <a:effectLst/>
                          <a:latin typeface="Times New Roman" pitchFamily="18" charset="0"/>
                          <a:ea typeface="宋体" pitchFamily="2" charset="-122"/>
                        </a:rPr>
                        <a:t>C</a:t>
                      </a:r>
                      <a:r>
                        <a:rPr kumimoji="1" lang="en-US" altLang="zh-CN" sz="2800" b="0" i="0" u="none" strike="noStrike" cap="none" normalizeH="0" baseline="0" smtClean="0">
                          <a:ln>
                            <a:noFill/>
                          </a:ln>
                          <a:solidFill>
                            <a:srgbClr val="FF3300"/>
                          </a:solidFill>
                          <a:effectLst/>
                          <a:latin typeface="Times New Roman" pitchFamily="18" charset="0"/>
                          <a:ea typeface="宋体" pitchFamily="2" charset="-122"/>
                        </a:rPr>
                        <a:t>&lt; </a:t>
                      </a:r>
                      <a:r>
                        <a:rPr kumimoji="1" lang="en-US" altLang="zh-CN" sz="2800" b="0" i="0" u="none" strike="noStrike" cap="none" normalizeH="0" baseline="0" smtClean="0">
                          <a:ln>
                            <a:noFill/>
                          </a:ln>
                          <a:solidFill>
                            <a:srgbClr val="FF3300"/>
                          </a:solidFill>
                          <a:effectLst/>
                          <a:latin typeface="Times New Roman" pitchFamily="18" charset="0"/>
                          <a:ea typeface="宋体" pitchFamily="2" charset="-122"/>
                          <a:sym typeface="Symbol" pitchFamily="18" charset="2"/>
                        </a:rPr>
                        <a:t>i</a:t>
                      </a:r>
                      <a:r>
                        <a:rPr kumimoji="1" lang="en-US" altLang="zh-CN" sz="2800" b="0" i="0" u="none" strike="noStrike" cap="none" normalizeH="0" baseline="-25000" smtClean="0">
                          <a:ln>
                            <a:noFill/>
                          </a:ln>
                          <a:solidFill>
                            <a:srgbClr val="FF3300"/>
                          </a:solidFill>
                          <a:effectLst/>
                          <a:latin typeface="Times New Roman" pitchFamily="18" charset="0"/>
                          <a:ea typeface="宋体" pitchFamily="2" charset="-122"/>
                          <a:sym typeface="Symbol" pitchFamily="18" charset="2"/>
                        </a:rPr>
                        <a:t>B</a:t>
                      </a:r>
                      <a:endParaRPr kumimoji="1" lang="en-US" altLang="zh-CN" sz="2400" b="0" i="0" u="none" strike="noStrike" cap="none" normalizeH="0" baseline="0" smtClean="0">
                        <a:ln>
                          <a:noFill/>
                        </a:ln>
                        <a:solidFill>
                          <a:schemeClr val="tx1"/>
                        </a:solidFill>
                        <a:effectLst/>
                        <a:latin typeface="Times New Roman" pitchFamily="18" charset="0"/>
                        <a:ea typeface="宋体" pitchFamily="2" charset="-122"/>
                        <a:sym typeface="Symbol" pitchFamily="18" charset="2"/>
                      </a:endParaRPr>
                    </a:p>
                  </a:txBody>
                  <a:tcPr marL="90000" marR="90000" marT="46800" marB="46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r>
            </a:tbl>
          </a:graphicData>
        </a:graphic>
      </p:graphicFrame>
      <p:sp>
        <p:nvSpPr>
          <p:cNvPr id="55385" name="Text Box 89"/>
          <p:cNvSpPr txBox="1">
            <a:spLocks noChangeArrowheads="1"/>
          </p:cNvSpPr>
          <p:nvPr/>
        </p:nvSpPr>
        <p:spPr bwMode="auto">
          <a:xfrm>
            <a:off x="4611688" y="5651500"/>
            <a:ext cx="3200400" cy="1109663"/>
          </a:xfrm>
          <a:prstGeom prst="rect">
            <a:avLst/>
          </a:prstGeom>
          <a:solidFill>
            <a:schemeClr val="bg1"/>
          </a:solidFill>
          <a:ln w="9525">
            <a:noFill/>
            <a:miter lim="800000"/>
            <a:headEnd/>
            <a:tailEnd/>
          </a:ln>
          <a:effectLst/>
        </p:spPr>
        <p:txBody>
          <a:bodyPr lIns="90000" tIns="46800" rIns="90000" bIns="46800">
            <a:spAutoFit/>
          </a:bodyPr>
          <a:lstStyle/>
          <a:p>
            <a:pPr algn="ctr">
              <a:defRPr/>
            </a:pPr>
            <a:r>
              <a:rPr lang="zh-CN" altLang="en-US" sz="2200">
                <a:solidFill>
                  <a:srgbClr val="FF3300"/>
                </a:solidFill>
                <a:latin typeface="Times New Roman" pitchFamily="18" charset="0"/>
                <a:ea typeface="+mn-ea"/>
                <a:cs typeface="Times New Roman" pitchFamily="18" charset="0"/>
                <a:sym typeface="Symbol" pitchFamily="18" charset="2"/>
              </a:rPr>
              <a:t>饱和压降</a:t>
            </a:r>
          </a:p>
          <a:p>
            <a:pPr algn="ctr">
              <a:defRPr/>
            </a:pPr>
            <a:r>
              <a:rPr lang="zh-CN" altLang="en-US" sz="2200">
                <a:solidFill>
                  <a:srgbClr val="FF3300"/>
                </a:solidFill>
                <a:latin typeface="Times New Roman" pitchFamily="18" charset="0"/>
                <a:ea typeface="+mn-ea"/>
                <a:cs typeface="Times New Roman" pitchFamily="18" charset="0"/>
              </a:rPr>
              <a:t>硅管：</a:t>
            </a:r>
            <a:r>
              <a:rPr lang="en-US" altLang="zh-CN" sz="2200">
                <a:solidFill>
                  <a:srgbClr val="FF3300"/>
                </a:solidFill>
                <a:latin typeface="Times New Roman" pitchFamily="18" charset="0"/>
                <a:ea typeface="+mn-ea"/>
                <a:cs typeface="Times New Roman" pitchFamily="18" charset="0"/>
                <a:sym typeface="Symbol" pitchFamily="18" charset="2"/>
              </a:rPr>
              <a:t>|V</a:t>
            </a:r>
            <a:r>
              <a:rPr lang="en-US" altLang="zh-CN" sz="2200" baseline="-25000">
                <a:solidFill>
                  <a:srgbClr val="FF3300"/>
                </a:solidFill>
                <a:latin typeface="Times New Roman" pitchFamily="18" charset="0"/>
                <a:ea typeface="+mn-ea"/>
                <a:cs typeface="Times New Roman" pitchFamily="18" charset="0"/>
                <a:sym typeface="Symbol" pitchFamily="18" charset="2"/>
              </a:rPr>
              <a:t>CES</a:t>
            </a:r>
            <a:r>
              <a:rPr lang="en-US" altLang="zh-CN" sz="2200">
                <a:solidFill>
                  <a:srgbClr val="FF3300"/>
                </a:solidFill>
                <a:latin typeface="Times New Roman" pitchFamily="18" charset="0"/>
                <a:ea typeface="+mn-ea"/>
                <a:cs typeface="Times New Roman" pitchFamily="18" charset="0"/>
                <a:sym typeface="Symbol" pitchFamily="18" charset="2"/>
              </a:rPr>
              <a:t>| ≈ 0.3</a:t>
            </a:r>
            <a:r>
              <a:rPr lang="en-US" altLang="zh-CN" sz="2200">
                <a:solidFill>
                  <a:srgbClr val="FF3300"/>
                </a:solidFill>
                <a:latin typeface="Times New Roman" pitchFamily="18" charset="0"/>
                <a:ea typeface="+mn-ea"/>
                <a:cs typeface="Times New Roman" pitchFamily="18" charset="0"/>
              </a:rPr>
              <a:t>V</a:t>
            </a:r>
            <a:endParaRPr lang="en-US" altLang="zh-CN" sz="2200">
              <a:solidFill>
                <a:srgbClr val="FF3300"/>
              </a:solidFill>
              <a:latin typeface="Times New Roman" pitchFamily="18" charset="0"/>
              <a:ea typeface="+mn-ea"/>
              <a:cs typeface="Times New Roman" pitchFamily="18" charset="0"/>
              <a:sym typeface="Symbol" pitchFamily="18" charset="2"/>
            </a:endParaRPr>
          </a:p>
          <a:p>
            <a:pPr algn="ctr">
              <a:defRPr/>
            </a:pPr>
            <a:r>
              <a:rPr lang="zh-CN" altLang="en-US" sz="2200">
                <a:solidFill>
                  <a:srgbClr val="FF3300"/>
                </a:solidFill>
                <a:latin typeface="Times New Roman" pitchFamily="18" charset="0"/>
                <a:ea typeface="+mn-ea"/>
                <a:cs typeface="Times New Roman" pitchFamily="18" charset="0"/>
              </a:rPr>
              <a:t>锗管：</a:t>
            </a:r>
            <a:r>
              <a:rPr lang="en-US" altLang="zh-CN" sz="2200">
                <a:solidFill>
                  <a:srgbClr val="FF3300"/>
                </a:solidFill>
                <a:latin typeface="Times New Roman" pitchFamily="18" charset="0"/>
                <a:ea typeface="+mn-ea"/>
                <a:cs typeface="Times New Roman" pitchFamily="18" charset="0"/>
                <a:sym typeface="Symbol" pitchFamily="18" charset="2"/>
              </a:rPr>
              <a:t>|V</a:t>
            </a:r>
            <a:r>
              <a:rPr lang="en-US" altLang="zh-CN" sz="2200" baseline="-25000">
                <a:solidFill>
                  <a:srgbClr val="FF3300"/>
                </a:solidFill>
                <a:latin typeface="Times New Roman" pitchFamily="18" charset="0"/>
                <a:ea typeface="+mn-ea"/>
                <a:cs typeface="Times New Roman" pitchFamily="18" charset="0"/>
                <a:sym typeface="Symbol" pitchFamily="18" charset="2"/>
              </a:rPr>
              <a:t>CES</a:t>
            </a:r>
            <a:r>
              <a:rPr lang="en-US" altLang="zh-CN" sz="2200">
                <a:solidFill>
                  <a:srgbClr val="FF3300"/>
                </a:solidFill>
                <a:latin typeface="Times New Roman" pitchFamily="18" charset="0"/>
                <a:ea typeface="+mn-ea"/>
                <a:cs typeface="Times New Roman" pitchFamily="18" charset="0"/>
                <a:sym typeface="Symbol" pitchFamily="18" charset="2"/>
              </a:rPr>
              <a:t>| ≈ 0.1</a:t>
            </a:r>
            <a:r>
              <a:rPr lang="en-US" altLang="zh-CN" sz="2200">
                <a:solidFill>
                  <a:srgbClr val="FF3300"/>
                </a:solidFill>
                <a:latin typeface="Times New Roman" pitchFamily="18" charset="0"/>
                <a:ea typeface="+mn-ea"/>
                <a:cs typeface="Times New Roman" pitchFamily="18" charset="0"/>
              </a:rPr>
              <a:t>V</a:t>
            </a:r>
          </a:p>
        </p:txBody>
      </p:sp>
      <p:sp>
        <p:nvSpPr>
          <p:cNvPr id="55419" name="Text Box 123"/>
          <p:cNvSpPr txBox="1">
            <a:spLocks noChangeArrowheads="1"/>
          </p:cNvSpPr>
          <p:nvPr/>
        </p:nvSpPr>
        <p:spPr bwMode="auto">
          <a:xfrm>
            <a:off x="523875" y="5691188"/>
            <a:ext cx="3200400" cy="1109662"/>
          </a:xfrm>
          <a:prstGeom prst="rect">
            <a:avLst/>
          </a:prstGeom>
          <a:solidFill>
            <a:schemeClr val="bg1"/>
          </a:solidFill>
          <a:ln w="9525">
            <a:noFill/>
            <a:miter lim="800000"/>
            <a:headEnd/>
            <a:tailEnd/>
          </a:ln>
          <a:effectLst/>
        </p:spPr>
        <p:txBody>
          <a:bodyPr lIns="90000" tIns="46800" rIns="90000" bIns="46800">
            <a:spAutoFit/>
          </a:bodyPr>
          <a:lstStyle/>
          <a:p>
            <a:pPr algn="ctr">
              <a:defRPr/>
            </a:pPr>
            <a:r>
              <a:rPr lang="zh-CN" altLang="en-US" sz="2200" dirty="0">
                <a:solidFill>
                  <a:srgbClr val="FF3300"/>
                </a:solidFill>
                <a:latin typeface="Times New Roman" pitchFamily="18" charset="0"/>
                <a:ea typeface="+mn-ea"/>
                <a:cs typeface="Times New Roman" pitchFamily="18" charset="0"/>
                <a:sym typeface="Symbol" pitchFamily="18" charset="2"/>
              </a:rPr>
              <a:t>导通时结电压</a:t>
            </a:r>
          </a:p>
          <a:p>
            <a:pPr algn="ctr">
              <a:defRPr/>
            </a:pPr>
            <a:r>
              <a:rPr lang="zh-CN" altLang="en-US" sz="2200" dirty="0">
                <a:solidFill>
                  <a:srgbClr val="FF3300"/>
                </a:solidFill>
                <a:latin typeface="Times New Roman" pitchFamily="18" charset="0"/>
                <a:ea typeface="+mn-ea"/>
                <a:cs typeface="Times New Roman" pitchFamily="18" charset="0"/>
              </a:rPr>
              <a:t>硅管：</a:t>
            </a:r>
            <a:r>
              <a:rPr lang="en-US" altLang="zh-CN" sz="2200" dirty="0">
                <a:solidFill>
                  <a:srgbClr val="FF3300"/>
                </a:solidFill>
                <a:latin typeface="Times New Roman" pitchFamily="18" charset="0"/>
                <a:ea typeface="+mn-ea"/>
                <a:cs typeface="Times New Roman" pitchFamily="18" charset="0"/>
                <a:sym typeface="Symbol" pitchFamily="18" charset="2"/>
              </a:rPr>
              <a:t>|V</a:t>
            </a:r>
            <a:r>
              <a:rPr lang="en-US" altLang="zh-CN" sz="2200" baseline="-25000" dirty="0">
                <a:solidFill>
                  <a:srgbClr val="FF3300"/>
                </a:solidFill>
                <a:latin typeface="Times New Roman" pitchFamily="18" charset="0"/>
                <a:ea typeface="+mn-ea"/>
                <a:cs typeface="Times New Roman" pitchFamily="18" charset="0"/>
                <a:sym typeface="Symbol" pitchFamily="18" charset="2"/>
              </a:rPr>
              <a:t>BE</a:t>
            </a:r>
            <a:r>
              <a:rPr lang="en-US" altLang="zh-CN" sz="2200" dirty="0">
                <a:solidFill>
                  <a:srgbClr val="FF3300"/>
                </a:solidFill>
                <a:latin typeface="Times New Roman" pitchFamily="18" charset="0"/>
                <a:ea typeface="+mn-ea"/>
                <a:cs typeface="Times New Roman" pitchFamily="18" charset="0"/>
                <a:sym typeface="Symbol" pitchFamily="18" charset="2"/>
              </a:rPr>
              <a:t>|≈0.7V</a:t>
            </a:r>
          </a:p>
          <a:p>
            <a:pPr algn="ctr">
              <a:defRPr/>
            </a:pPr>
            <a:r>
              <a:rPr lang="zh-CN" altLang="en-US" sz="2200" dirty="0">
                <a:solidFill>
                  <a:srgbClr val="FF3300"/>
                </a:solidFill>
                <a:latin typeface="Times New Roman" pitchFamily="18" charset="0"/>
                <a:ea typeface="+mn-ea"/>
                <a:cs typeface="Times New Roman" pitchFamily="18" charset="0"/>
              </a:rPr>
              <a:t>锗管：</a:t>
            </a:r>
            <a:r>
              <a:rPr lang="en-US" altLang="zh-CN" sz="2200" dirty="0">
                <a:solidFill>
                  <a:srgbClr val="FF3300"/>
                </a:solidFill>
                <a:latin typeface="Times New Roman" pitchFamily="18" charset="0"/>
                <a:ea typeface="+mn-ea"/>
                <a:cs typeface="Times New Roman" pitchFamily="18" charset="0"/>
                <a:sym typeface="Symbol" pitchFamily="18" charset="2"/>
              </a:rPr>
              <a:t>|V</a:t>
            </a:r>
            <a:r>
              <a:rPr lang="en-US" altLang="zh-CN" sz="2200" baseline="-25000" dirty="0">
                <a:solidFill>
                  <a:srgbClr val="FF3300"/>
                </a:solidFill>
                <a:latin typeface="Times New Roman" pitchFamily="18" charset="0"/>
                <a:ea typeface="+mn-ea"/>
                <a:cs typeface="Times New Roman" pitchFamily="18" charset="0"/>
                <a:sym typeface="Symbol" pitchFamily="18" charset="2"/>
              </a:rPr>
              <a:t>BE</a:t>
            </a:r>
            <a:r>
              <a:rPr lang="en-US" altLang="zh-CN" sz="2200" dirty="0">
                <a:solidFill>
                  <a:srgbClr val="FF3300"/>
                </a:solidFill>
                <a:latin typeface="Times New Roman" pitchFamily="18" charset="0"/>
                <a:ea typeface="+mn-ea"/>
                <a:cs typeface="Times New Roman" pitchFamily="18" charset="0"/>
                <a:sym typeface="Symbol" pitchFamily="18" charset="2"/>
              </a:rPr>
              <a:t>| ≈ 0.2V</a:t>
            </a:r>
            <a:endParaRPr lang="en-US" altLang="zh-CN" sz="2200" dirty="0">
              <a:solidFill>
                <a:srgbClr val="FF3300"/>
              </a:solidFill>
              <a:latin typeface="Times New Roman" pitchFamily="18" charset="0"/>
              <a:ea typeface="+mn-ea"/>
              <a:cs typeface="Times New Roman"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5423"/>
                                        </p:tgtEl>
                                        <p:attrNameLst>
                                          <p:attrName>style.visibility</p:attrName>
                                        </p:attrNameLst>
                                      </p:cBhvr>
                                      <p:to>
                                        <p:strVal val="visible"/>
                                      </p:to>
                                    </p:set>
                                    <p:animEffect transition="in" filter="dissolve">
                                      <p:cBhvr>
                                        <p:cTn id="7" dur="500"/>
                                        <p:tgtEl>
                                          <p:spTgt spid="55423"/>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42" fill="hold" grpId="0" nodeType="clickEffect">
                                  <p:stCondLst>
                                    <p:cond delay="0"/>
                                  </p:stCondLst>
                                  <p:childTnLst>
                                    <p:set>
                                      <p:cBhvr>
                                        <p:cTn id="11" dur="1" fill="hold">
                                          <p:stCondLst>
                                            <p:cond delay="0"/>
                                          </p:stCondLst>
                                        </p:cTn>
                                        <p:tgtEl>
                                          <p:spTgt spid="55419"/>
                                        </p:tgtEl>
                                        <p:attrNameLst>
                                          <p:attrName>style.visibility</p:attrName>
                                        </p:attrNameLst>
                                      </p:cBhvr>
                                      <p:to>
                                        <p:strVal val="visible"/>
                                      </p:to>
                                    </p:set>
                                    <p:animEffect transition="in" filter="barn(outHorizontal)">
                                      <p:cBhvr>
                                        <p:cTn id="12" dur="500"/>
                                        <p:tgtEl>
                                          <p:spTgt spid="55419"/>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42" fill="hold" grpId="0" nodeType="clickEffect">
                                  <p:stCondLst>
                                    <p:cond delay="0"/>
                                  </p:stCondLst>
                                  <p:childTnLst>
                                    <p:set>
                                      <p:cBhvr>
                                        <p:cTn id="16" dur="1" fill="hold">
                                          <p:stCondLst>
                                            <p:cond delay="0"/>
                                          </p:stCondLst>
                                        </p:cTn>
                                        <p:tgtEl>
                                          <p:spTgt spid="55385"/>
                                        </p:tgtEl>
                                        <p:attrNameLst>
                                          <p:attrName>style.visibility</p:attrName>
                                        </p:attrNameLst>
                                      </p:cBhvr>
                                      <p:to>
                                        <p:strVal val="visible"/>
                                      </p:to>
                                    </p:set>
                                    <p:animEffect transition="in" filter="barn(outHorizontal)">
                                      <p:cBhvr>
                                        <p:cTn id="17" dur="500"/>
                                        <p:tgtEl>
                                          <p:spTgt spid="553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385" grpId="0" animBg="1" autoUpdateAnimBg="0"/>
      <p:bldP spid="55419" grpId="0" animBg="1" autoUpdateAnimBg="0"/>
    </p:bldLst>
  </p:timing>
</p:sld>
</file>

<file path=ppt/slides/slide2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1987" name="Rectangle 3"/>
          <p:cNvSpPr>
            <a:spLocks noGrp="1" noChangeArrowheads="1"/>
          </p:cNvSpPr>
          <p:nvPr>
            <p:ph type="body" idx="1"/>
          </p:nvPr>
        </p:nvSpPr>
        <p:spPr>
          <a:xfrm>
            <a:off x="563563" y="2112941"/>
            <a:ext cx="7543800" cy="1219200"/>
          </a:xfrm>
        </p:spPr>
        <p:txBody>
          <a:bodyPr/>
          <a:lstStyle/>
          <a:p>
            <a:pPr>
              <a:lnSpc>
                <a:spcPct val="110000"/>
              </a:lnSpc>
              <a:spcBef>
                <a:spcPct val="0"/>
              </a:spcBef>
              <a:buFontTx/>
              <a:buNone/>
              <a:defRPr/>
            </a:pPr>
            <a:r>
              <a:rPr lang="en-US" altLang="zh-CN" sz="2600" dirty="0">
                <a:solidFill>
                  <a:srgbClr val="FF66FF"/>
                </a:solidFill>
                <a:latin typeface="华文新魏" pitchFamily="2" charset="-122"/>
                <a:ea typeface="华文新魏" pitchFamily="2" charset="-122"/>
              </a:rPr>
              <a:t>◆</a:t>
            </a:r>
            <a:r>
              <a:rPr lang="zh-CN" altLang="en-US" sz="2600" b="1" kern="1200" dirty="0">
                <a:solidFill>
                  <a:srgbClr val="FF0000"/>
                </a:solidFill>
                <a:latin typeface="宋体" pitchFamily="2" charset="-122"/>
              </a:rPr>
              <a:t>外部条件</a:t>
            </a:r>
          </a:p>
          <a:p>
            <a:pPr>
              <a:lnSpc>
                <a:spcPct val="110000"/>
              </a:lnSpc>
              <a:spcBef>
                <a:spcPct val="0"/>
              </a:spcBef>
              <a:buFontTx/>
              <a:buNone/>
              <a:defRPr/>
            </a:pPr>
            <a:r>
              <a:rPr lang="zh-CN" altLang="en-US" sz="2600" b="1" kern="1200" dirty="0">
                <a:latin typeface="宋体" pitchFamily="2" charset="-122"/>
              </a:rPr>
              <a:t>发射结必须正向偏置，集电结必须反向偏置</a:t>
            </a:r>
            <a:r>
              <a:rPr lang="zh-CN" altLang="en-US" sz="2600" dirty="0">
                <a:latin typeface="宋体" pitchFamily="2" charset="-122"/>
              </a:rPr>
              <a:t>。                       </a:t>
            </a:r>
          </a:p>
        </p:txBody>
      </p:sp>
      <p:sp>
        <p:nvSpPr>
          <p:cNvPr id="41989" name="Rectangle 5"/>
          <p:cNvSpPr>
            <a:spLocks noChangeArrowheads="1"/>
          </p:cNvSpPr>
          <p:nvPr/>
        </p:nvSpPr>
        <p:spPr bwMode="auto">
          <a:xfrm>
            <a:off x="582613" y="987404"/>
            <a:ext cx="7680325" cy="974725"/>
          </a:xfrm>
          <a:prstGeom prst="rect">
            <a:avLst/>
          </a:prstGeom>
          <a:noFill/>
          <a:ln w="9525">
            <a:noFill/>
            <a:miter lim="800000"/>
            <a:headEnd/>
            <a:tailEnd/>
          </a:ln>
          <a:effectLst/>
        </p:spPr>
        <p:txBody>
          <a:bodyPr lIns="90000" tIns="46800" rIns="90000" bIns="46800">
            <a:spAutoFit/>
          </a:bodyPr>
          <a:lstStyle/>
          <a:p>
            <a:pPr>
              <a:spcBef>
                <a:spcPct val="20000"/>
              </a:spcBef>
              <a:defRPr/>
            </a:pPr>
            <a:r>
              <a:rPr lang="en-US" altLang="zh-CN" sz="2600" dirty="0">
                <a:solidFill>
                  <a:srgbClr val="FF66FF"/>
                </a:solidFill>
                <a:latin typeface="华文新魏" pitchFamily="2" charset="-122"/>
                <a:ea typeface="华文新魏" pitchFamily="2" charset="-122"/>
              </a:rPr>
              <a:t>◆</a:t>
            </a:r>
            <a:r>
              <a:rPr lang="zh-CN" altLang="en-US" sz="2600" dirty="0">
                <a:solidFill>
                  <a:srgbClr val="FF0000"/>
                </a:solidFill>
                <a:latin typeface="宋体" pitchFamily="2" charset="-122"/>
              </a:rPr>
              <a:t>内部条件</a:t>
            </a:r>
            <a:endParaRPr lang="en-US" altLang="zh-CN" sz="2600" dirty="0">
              <a:solidFill>
                <a:srgbClr val="FF0000"/>
              </a:solidFill>
              <a:latin typeface="宋体" pitchFamily="2" charset="-122"/>
            </a:endParaRPr>
          </a:p>
          <a:p>
            <a:pPr>
              <a:spcBef>
                <a:spcPct val="20000"/>
              </a:spcBef>
              <a:defRPr/>
            </a:pPr>
            <a:r>
              <a:rPr lang="zh-CN" altLang="en-US" sz="2600" dirty="0">
                <a:effectLst>
                  <a:outerShdw blurRad="38100" dist="38100" dir="2700000" algn="tl">
                    <a:srgbClr val="C0C0C0"/>
                  </a:outerShdw>
                </a:effectLst>
                <a:latin typeface="Arial" charset="0"/>
                <a:ea typeface="楷体_GB2312" pitchFamily="49" charset="-122"/>
              </a:rPr>
              <a:t>基区掺杂少且薄，发射区掺杂多，集电区面积大。</a:t>
            </a:r>
          </a:p>
        </p:txBody>
      </p:sp>
      <p:sp>
        <p:nvSpPr>
          <p:cNvPr id="41990" name="Rectangle 6"/>
          <p:cNvSpPr>
            <a:spLocks noChangeArrowheads="1"/>
          </p:cNvSpPr>
          <p:nvPr/>
        </p:nvSpPr>
        <p:spPr bwMode="auto">
          <a:xfrm>
            <a:off x="590550" y="428604"/>
            <a:ext cx="6380163" cy="495300"/>
          </a:xfrm>
          <a:prstGeom prst="rect">
            <a:avLst/>
          </a:prstGeom>
          <a:noFill/>
          <a:ln w="9525">
            <a:noFill/>
            <a:miter lim="800000"/>
            <a:headEnd/>
            <a:tailEnd/>
          </a:ln>
        </p:spPr>
        <p:txBody>
          <a:bodyPr wrap="none" lIns="90000" tIns="46800" rIns="90000" bIns="46800">
            <a:spAutoFit/>
          </a:bodyPr>
          <a:lstStyle/>
          <a:p>
            <a:pPr>
              <a:spcBef>
                <a:spcPct val="50000"/>
              </a:spcBef>
            </a:pPr>
            <a:r>
              <a:rPr lang="zh-CN" altLang="en-US" sz="2600">
                <a:latin typeface="宋体" pitchFamily="2" charset="-122"/>
              </a:rPr>
              <a:t>三极管具有放大作用必须具备如下条件 ：</a:t>
            </a:r>
          </a:p>
        </p:txBody>
      </p:sp>
      <p:grpSp>
        <p:nvGrpSpPr>
          <p:cNvPr id="2" name="Group 19"/>
          <p:cNvGrpSpPr>
            <a:grpSpLocks/>
          </p:cNvGrpSpPr>
          <p:nvPr/>
        </p:nvGrpSpPr>
        <p:grpSpPr bwMode="auto">
          <a:xfrm>
            <a:off x="1333500" y="2973366"/>
            <a:ext cx="1733550" cy="1555750"/>
            <a:chOff x="840" y="2368"/>
            <a:chExt cx="1092" cy="980"/>
          </a:xfrm>
        </p:grpSpPr>
        <p:grpSp>
          <p:nvGrpSpPr>
            <p:cNvPr id="3" name="Group 8"/>
            <p:cNvGrpSpPr>
              <a:grpSpLocks/>
            </p:cNvGrpSpPr>
            <p:nvPr/>
          </p:nvGrpSpPr>
          <p:grpSpPr bwMode="auto">
            <a:xfrm>
              <a:off x="1056" y="2640"/>
              <a:ext cx="672" cy="624"/>
              <a:chOff x="1344" y="1872"/>
              <a:chExt cx="864" cy="912"/>
            </a:xfrm>
          </p:grpSpPr>
          <p:sp>
            <p:nvSpPr>
              <p:cNvPr id="127004" name="Line 9"/>
              <p:cNvSpPr>
                <a:spLocks noChangeShapeType="1"/>
              </p:cNvSpPr>
              <p:nvPr/>
            </p:nvSpPr>
            <p:spPr bwMode="auto">
              <a:xfrm>
                <a:off x="1344" y="2304"/>
                <a:ext cx="384" cy="0"/>
              </a:xfrm>
              <a:prstGeom prst="line">
                <a:avLst/>
              </a:prstGeom>
              <a:noFill/>
              <a:ln w="38100">
                <a:solidFill>
                  <a:srgbClr val="FF0000"/>
                </a:solidFill>
                <a:round/>
                <a:headEnd/>
                <a:tailEnd/>
              </a:ln>
            </p:spPr>
            <p:txBody>
              <a:bodyPr>
                <a:spAutoFit/>
              </a:bodyPr>
              <a:lstStyle/>
              <a:p>
                <a:endParaRPr lang="zh-CN" altLang="en-US"/>
              </a:p>
            </p:txBody>
          </p:sp>
          <p:sp>
            <p:nvSpPr>
              <p:cNvPr id="127005" name="Line 10"/>
              <p:cNvSpPr>
                <a:spLocks noChangeShapeType="1"/>
              </p:cNvSpPr>
              <p:nvPr/>
            </p:nvSpPr>
            <p:spPr bwMode="auto">
              <a:xfrm>
                <a:off x="1728" y="2016"/>
                <a:ext cx="0" cy="624"/>
              </a:xfrm>
              <a:prstGeom prst="line">
                <a:avLst/>
              </a:prstGeom>
              <a:noFill/>
              <a:ln w="38100">
                <a:solidFill>
                  <a:srgbClr val="FF0000"/>
                </a:solidFill>
                <a:round/>
                <a:headEnd/>
                <a:tailEnd/>
              </a:ln>
            </p:spPr>
            <p:txBody>
              <a:bodyPr>
                <a:spAutoFit/>
              </a:bodyPr>
              <a:lstStyle/>
              <a:p>
                <a:endParaRPr lang="zh-CN" altLang="en-US"/>
              </a:p>
            </p:txBody>
          </p:sp>
          <p:grpSp>
            <p:nvGrpSpPr>
              <p:cNvPr id="4" name="Group 11"/>
              <p:cNvGrpSpPr>
                <a:grpSpLocks/>
              </p:cNvGrpSpPr>
              <p:nvPr/>
            </p:nvGrpSpPr>
            <p:grpSpPr bwMode="auto">
              <a:xfrm>
                <a:off x="1728" y="1872"/>
                <a:ext cx="480" cy="912"/>
                <a:chOff x="1728" y="1872"/>
                <a:chExt cx="480" cy="912"/>
              </a:xfrm>
            </p:grpSpPr>
            <p:sp>
              <p:nvSpPr>
                <p:cNvPr id="127007" name="Line 12"/>
                <p:cNvSpPr>
                  <a:spLocks noChangeShapeType="1"/>
                </p:cNvSpPr>
                <p:nvPr/>
              </p:nvSpPr>
              <p:spPr bwMode="auto">
                <a:xfrm>
                  <a:off x="1728" y="2400"/>
                  <a:ext cx="432" cy="384"/>
                </a:xfrm>
                <a:prstGeom prst="line">
                  <a:avLst/>
                </a:prstGeom>
                <a:noFill/>
                <a:ln w="38100">
                  <a:solidFill>
                    <a:srgbClr val="FF0000"/>
                  </a:solidFill>
                  <a:round/>
                  <a:headEnd/>
                  <a:tailEnd type="triangle" w="med" len="med"/>
                </a:ln>
              </p:spPr>
              <p:txBody>
                <a:bodyPr>
                  <a:spAutoFit/>
                </a:bodyPr>
                <a:lstStyle/>
                <a:p>
                  <a:endParaRPr lang="zh-CN" altLang="en-US"/>
                </a:p>
              </p:txBody>
            </p:sp>
            <p:sp>
              <p:nvSpPr>
                <p:cNvPr id="127008" name="Line 13"/>
                <p:cNvSpPr>
                  <a:spLocks noChangeShapeType="1"/>
                </p:cNvSpPr>
                <p:nvPr/>
              </p:nvSpPr>
              <p:spPr bwMode="auto">
                <a:xfrm flipV="1">
                  <a:off x="1728" y="1872"/>
                  <a:ext cx="480" cy="288"/>
                </a:xfrm>
                <a:prstGeom prst="line">
                  <a:avLst/>
                </a:prstGeom>
                <a:noFill/>
                <a:ln w="38100">
                  <a:solidFill>
                    <a:srgbClr val="FF0000"/>
                  </a:solidFill>
                  <a:round/>
                  <a:headEnd/>
                  <a:tailEnd/>
                </a:ln>
              </p:spPr>
              <p:txBody>
                <a:bodyPr>
                  <a:spAutoFit/>
                </a:bodyPr>
                <a:lstStyle/>
                <a:p>
                  <a:endParaRPr lang="zh-CN" altLang="en-US"/>
                </a:p>
              </p:txBody>
            </p:sp>
          </p:grpSp>
        </p:grpSp>
        <p:sp>
          <p:nvSpPr>
            <p:cNvPr id="41999" name="Rectangle 15"/>
            <p:cNvSpPr>
              <a:spLocks noChangeArrowheads="1"/>
            </p:cNvSpPr>
            <p:nvPr/>
          </p:nvSpPr>
          <p:spPr bwMode="auto">
            <a:xfrm>
              <a:off x="840" y="2680"/>
              <a:ext cx="192" cy="260"/>
            </a:xfrm>
            <a:prstGeom prst="rect">
              <a:avLst/>
            </a:prstGeom>
            <a:noFill/>
            <a:ln w="9525">
              <a:noFill/>
              <a:miter lim="800000"/>
              <a:headEnd/>
              <a:tailEnd/>
            </a:ln>
            <a:effectLst>
              <a:outerShdw dist="28398" dir="3806097" algn="ctr" rotWithShape="0">
                <a:srgbClr val="808080"/>
              </a:outerShdw>
            </a:effectLst>
          </p:spPr>
          <p:txBody>
            <a:bodyPr anchor="ctr">
              <a:spAutoFit/>
            </a:bodyPr>
            <a:lstStyle/>
            <a:p>
              <a:pPr algn="ctr">
                <a:spcBef>
                  <a:spcPct val="50000"/>
                </a:spcBef>
                <a:defRPr/>
              </a:pPr>
              <a:r>
                <a:rPr lang="en-US" altLang="zh-CN" sz="3200" baseline="-25000">
                  <a:latin typeface="Arial" charset="0"/>
                </a:rPr>
                <a:t>B</a:t>
              </a:r>
            </a:p>
          </p:txBody>
        </p:sp>
        <p:sp>
          <p:nvSpPr>
            <p:cNvPr id="42000" name="Rectangle 16"/>
            <p:cNvSpPr>
              <a:spLocks noChangeArrowheads="1"/>
            </p:cNvSpPr>
            <p:nvPr/>
          </p:nvSpPr>
          <p:spPr bwMode="auto">
            <a:xfrm>
              <a:off x="1704" y="2368"/>
              <a:ext cx="228" cy="262"/>
            </a:xfrm>
            <a:prstGeom prst="rect">
              <a:avLst/>
            </a:prstGeom>
            <a:noFill/>
            <a:ln w="3175">
              <a:noFill/>
              <a:miter lim="800000"/>
              <a:headEnd/>
              <a:tailEnd/>
            </a:ln>
            <a:effectLst>
              <a:outerShdw dist="12700" dir="5400000" algn="ctr" rotWithShape="0">
                <a:srgbClr val="808080"/>
              </a:outerShdw>
            </a:effectLst>
          </p:spPr>
          <p:txBody>
            <a:bodyPr anchor="ctr">
              <a:spAutoFit/>
            </a:bodyPr>
            <a:lstStyle/>
            <a:p>
              <a:pPr algn="ctr">
                <a:spcBef>
                  <a:spcPct val="50000"/>
                </a:spcBef>
                <a:defRPr/>
              </a:pPr>
              <a:r>
                <a:rPr lang="en-US" altLang="zh-CN" sz="3200" baseline="-25000">
                  <a:latin typeface="Arial" charset="0"/>
                </a:rPr>
                <a:t>C</a:t>
              </a:r>
            </a:p>
          </p:txBody>
        </p:sp>
        <p:sp>
          <p:nvSpPr>
            <p:cNvPr id="42001" name="Rectangle 17"/>
            <p:cNvSpPr>
              <a:spLocks noChangeArrowheads="1"/>
            </p:cNvSpPr>
            <p:nvPr/>
          </p:nvSpPr>
          <p:spPr bwMode="auto">
            <a:xfrm>
              <a:off x="1692" y="3088"/>
              <a:ext cx="240" cy="260"/>
            </a:xfrm>
            <a:prstGeom prst="rect">
              <a:avLst/>
            </a:prstGeom>
            <a:noFill/>
            <a:ln w="9525">
              <a:noFill/>
              <a:miter lim="800000"/>
              <a:headEnd/>
              <a:tailEnd/>
            </a:ln>
            <a:effectLst>
              <a:outerShdw dist="12700" dir="5400000" algn="ctr" rotWithShape="0">
                <a:srgbClr val="808080"/>
              </a:outerShdw>
            </a:effectLst>
          </p:spPr>
          <p:txBody>
            <a:bodyPr anchor="ctr">
              <a:spAutoFit/>
            </a:bodyPr>
            <a:lstStyle/>
            <a:p>
              <a:pPr algn="ctr">
                <a:spcBef>
                  <a:spcPct val="50000"/>
                </a:spcBef>
                <a:defRPr/>
              </a:pPr>
              <a:r>
                <a:rPr lang="en-US" altLang="zh-CN" sz="3200" baseline="-25000">
                  <a:latin typeface="Arial" charset="0"/>
                </a:rPr>
                <a:t>E</a:t>
              </a:r>
            </a:p>
          </p:txBody>
        </p:sp>
      </p:grpSp>
      <p:sp>
        <p:nvSpPr>
          <p:cNvPr id="42002" name="Rectangle 18"/>
          <p:cNvSpPr>
            <a:spLocks noChangeArrowheads="1"/>
          </p:cNvSpPr>
          <p:nvPr/>
        </p:nvSpPr>
        <p:spPr bwMode="auto">
          <a:xfrm>
            <a:off x="152400" y="3328966"/>
            <a:ext cx="1295400" cy="457200"/>
          </a:xfrm>
          <a:prstGeom prst="rect">
            <a:avLst/>
          </a:prstGeom>
          <a:noFill/>
          <a:ln w="9525">
            <a:noFill/>
            <a:miter lim="800000"/>
            <a:headEnd/>
            <a:tailEnd/>
          </a:ln>
          <a:effectLst>
            <a:outerShdw dist="12700" algn="ctr" rotWithShape="0">
              <a:srgbClr val="808080"/>
            </a:outerShdw>
          </a:effectLst>
        </p:spPr>
        <p:txBody>
          <a:bodyPr anchor="ctr" anchorCtr="1">
            <a:spAutoFit/>
          </a:bodyPr>
          <a:lstStyle/>
          <a:p>
            <a:pPr>
              <a:spcBef>
                <a:spcPct val="50000"/>
              </a:spcBef>
              <a:defRPr/>
            </a:pPr>
            <a:r>
              <a:rPr lang="en-US" altLang="zh-CN" sz="3600" baseline="-25000" dirty="0">
                <a:latin typeface="Arial" charset="0"/>
              </a:rPr>
              <a:t>NPN</a:t>
            </a:r>
          </a:p>
        </p:txBody>
      </p:sp>
      <p:grpSp>
        <p:nvGrpSpPr>
          <p:cNvPr id="5" name="Group 31"/>
          <p:cNvGrpSpPr>
            <a:grpSpLocks/>
          </p:cNvGrpSpPr>
          <p:nvPr/>
        </p:nvGrpSpPr>
        <p:grpSpPr bwMode="auto">
          <a:xfrm>
            <a:off x="5181600" y="2906691"/>
            <a:ext cx="1757363" cy="1708150"/>
            <a:chOff x="3315" y="2431"/>
            <a:chExt cx="1107" cy="1028"/>
          </a:xfrm>
        </p:grpSpPr>
        <p:grpSp>
          <p:nvGrpSpPr>
            <p:cNvPr id="6" name="Group 21"/>
            <p:cNvGrpSpPr>
              <a:grpSpLocks/>
            </p:cNvGrpSpPr>
            <p:nvPr/>
          </p:nvGrpSpPr>
          <p:grpSpPr bwMode="auto">
            <a:xfrm>
              <a:off x="3504" y="2640"/>
              <a:ext cx="720" cy="672"/>
              <a:chOff x="3408" y="1872"/>
              <a:chExt cx="960" cy="912"/>
            </a:xfrm>
          </p:grpSpPr>
          <p:grpSp>
            <p:nvGrpSpPr>
              <p:cNvPr id="7" name="Group 22"/>
              <p:cNvGrpSpPr>
                <a:grpSpLocks/>
              </p:cNvGrpSpPr>
              <p:nvPr/>
            </p:nvGrpSpPr>
            <p:grpSpPr bwMode="auto">
              <a:xfrm>
                <a:off x="3408" y="2064"/>
                <a:ext cx="480" cy="672"/>
                <a:chOff x="3408" y="2064"/>
                <a:chExt cx="480" cy="672"/>
              </a:xfrm>
            </p:grpSpPr>
            <p:sp>
              <p:nvSpPr>
                <p:cNvPr id="126998" name="Line 23"/>
                <p:cNvSpPr>
                  <a:spLocks noChangeShapeType="1"/>
                </p:cNvSpPr>
                <p:nvPr/>
              </p:nvSpPr>
              <p:spPr bwMode="auto">
                <a:xfrm>
                  <a:off x="3408" y="2400"/>
                  <a:ext cx="480" cy="0"/>
                </a:xfrm>
                <a:prstGeom prst="line">
                  <a:avLst/>
                </a:prstGeom>
                <a:noFill/>
                <a:ln w="38100">
                  <a:solidFill>
                    <a:srgbClr val="FF0000"/>
                  </a:solidFill>
                  <a:round/>
                  <a:headEnd/>
                  <a:tailEnd/>
                </a:ln>
              </p:spPr>
              <p:txBody>
                <a:bodyPr>
                  <a:spAutoFit/>
                </a:bodyPr>
                <a:lstStyle/>
                <a:p>
                  <a:endParaRPr lang="zh-CN" altLang="en-US"/>
                </a:p>
              </p:txBody>
            </p:sp>
            <p:sp>
              <p:nvSpPr>
                <p:cNvPr id="126999" name="Line 24"/>
                <p:cNvSpPr>
                  <a:spLocks noChangeShapeType="1"/>
                </p:cNvSpPr>
                <p:nvPr/>
              </p:nvSpPr>
              <p:spPr bwMode="auto">
                <a:xfrm>
                  <a:off x="3888" y="2064"/>
                  <a:ext cx="0" cy="672"/>
                </a:xfrm>
                <a:prstGeom prst="line">
                  <a:avLst/>
                </a:prstGeom>
                <a:noFill/>
                <a:ln w="38100">
                  <a:solidFill>
                    <a:srgbClr val="FF0000"/>
                  </a:solidFill>
                  <a:round/>
                  <a:headEnd/>
                  <a:tailEnd/>
                </a:ln>
              </p:spPr>
              <p:txBody>
                <a:bodyPr>
                  <a:spAutoFit/>
                </a:bodyPr>
                <a:lstStyle/>
                <a:p>
                  <a:endParaRPr lang="zh-CN" altLang="en-US"/>
                </a:p>
              </p:txBody>
            </p:sp>
          </p:grpSp>
          <p:sp>
            <p:nvSpPr>
              <p:cNvPr id="126996" name="Line 25"/>
              <p:cNvSpPr>
                <a:spLocks noChangeShapeType="1"/>
              </p:cNvSpPr>
              <p:nvPr/>
            </p:nvSpPr>
            <p:spPr bwMode="auto">
              <a:xfrm flipH="1" flipV="1">
                <a:off x="3888" y="2496"/>
                <a:ext cx="480" cy="288"/>
              </a:xfrm>
              <a:prstGeom prst="line">
                <a:avLst/>
              </a:prstGeom>
              <a:noFill/>
              <a:ln w="38100">
                <a:solidFill>
                  <a:srgbClr val="FF0000"/>
                </a:solidFill>
                <a:round/>
                <a:headEnd/>
                <a:tailEnd type="triangle" w="med" len="med"/>
              </a:ln>
            </p:spPr>
            <p:txBody>
              <a:bodyPr>
                <a:spAutoFit/>
              </a:bodyPr>
              <a:lstStyle/>
              <a:p>
                <a:endParaRPr lang="zh-CN" altLang="en-US"/>
              </a:p>
            </p:txBody>
          </p:sp>
          <p:sp>
            <p:nvSpPr>
              <p:cNvPr id="126997" name="Line 26"/>
              <p:cNvSpPr>
                <a:spLocks noChangeShapeType="1"/>
              </p:cNvSpPr>
              <p:nvPr/>
            </p:nvSpPr>
            <p:spPr bwMode="auto">
              <a:xfrm flipV="1">
                <a:off x="3888" y="1872"/>
                <a:ext cx="432" cy="384"/>
              </a:xfrm>
              <a:prstGeom prst="line">
                <a:avLst/>
              </a:prstGeom>
              <a:noFill/>
              <a:ln w="38100">
                <a:solidFill>
                  <a:srgbClr val="FF0000"/>
                </a:solidFill>
                <a:round/>
                <a:headEnd/>
                <a:tailEnd/>
              </a:ln>
            </p:spPr>
            <p:txBody>
              <a:bodyPr>
                <a:spAutoFit/>
              </a:bodyPr>
              <a:lstStyle/>
              <a:p>
                <a:endParaRPr lang="zh-CN" altLang="en-US"/>
              </a:p>
            </p:txBody>
          </p:sp>
        </p:grpSp>
        <p:sp>
          <p:nvSpPr>
            <p:cNvPr id="42011" name="Rectangle 27"/>
            <p:cNvSpPr>
              <a:spLocks noChangeArrowheads="1"/>
            </p:cNvSpPr>
            <p:nvPr/>
          </p:nvSpPr>
          <p:spPr bwMode="auto">
            <a:xfrm>
              <a:off x="3315" y="2815"/>
              <a:ext cx="228" cy="248"/>
            </a:xfrm>
            <a:prstGeom prst="rect">
              <a:avLst/>
            </a:prstGeom>
            <a:noFill/>
            <a:ln w="9525">
              <a:noFill/>
              <a:miter lim="800000"/>
              <a:headEnd/>
              <a:tailEnd/>
            </a:ln>
            <a:effectLst>
              <a:outerShdw dist="12700" algn="ctr" rotWithShape="0">
                <a:srgbClr val="808080"/>
              </a:outerShdw>
            </a:effectLst>
          </p:spPr>
          <p:txBody>
            <a:bodyPr wrap="none" anchor="ctr">
              <a:spAutoFit/>
            </a:bodyPr>
            <a:lstStyle/>
            <a:p>
              <a:pPr algn="ctr">
                <a:spcBef>
                  <a:spcPct val="50000"/>
                </a:spcBef>
                <a:defRPr/>
              </a:pPr>
              <a:r>
                <a:rPr lang="en-US" altLang="zh-CN" sz="3200" baseline="-25000">
                  <a:latin typeface="Arial" charset="0"/>
                </a:rPr>
                <a:t>B</a:t>
              </a:r>
            </a:p>
          </p:txBody>
        </p:sp>
        <p:sp>
          <p:nvSpPr>
            <p:cNvPr id="42012" name="Rectangle 28"/>
            <p:cNvSpPr>
              <a:spLocks noChangeArrowheads="1"/>
            </p:cNvSpPr>
            <p:nvPr/>
          </p:nvSpPr>
          <p:spPr bwMode="auto">
            <a:xfrm>
              <a:off x="4152" y="2431"/>
              <a:ext cx="213" cy="248"/>
            </a:xfrm>
            <a:prstGeom prst="rect">
              <a:avLst/>
            </a:prstGeom>
            <a:noFill/>
            <a:ln w="9525">
              <a:noFill/>
              <a:miter lim="800000"/>
              <a:headEnd/>
              <a:tailEnd/>
            </a:ln>
            <a:effectLst>
              <a:outerShdw algn="ctr" rotWithShape="0">
                <a:srgbClr val="808080"/>
              </a:outerShdw>
            </a:effectLst>
          </p:spPr>
          <p:txBody>
            <a:bodyPr anchor="ctr">
              <a:spAutoFit/>
            </a:bodyPr>
            <a:lstStyle/>
            <a:p>
              <a:pPr algn="ctr">
                <a:spcBef>
                  <a:spcPct val="50000"/>
                </a:spcBef>
                <a:defRPr/>
              </a:pPr>
              <a:r>
                <a:rPr lang="en-US" altLang="zh-CN" sz="3200" baseline="-25000">
                  <a:latin typeface="Arial" charset="0"/>
                </a:rPr>
                <a:t>C</a:t>
              </a:r>
            </a:p>
          </p:txBody>
        </p:sp>
        <p:sp>
          <p:nvSpPr>
            <p:cNvPr id="42013" name="Rectangle 29"/>
            <p:cNvSpPr>
              <a:spLocks noChangeArrowheads="1"/>
            </p:cNvSpPr>
            <p:nvPr/>
          </p:nvSpPr>
          <p:spPr bwMode="auto">
            <a:xfrm>
              <a:off x="4203" y="3211"/>
              <a:ext cx="219" cy="248"/>
            </a:xfrm>
            <a:prstGeom prst="rect">
              <a:avLst/>
            </a:prstGeom>
            <a:noFill/>
            <a:ln w="9525">
              <a:noFill/>
              <a:miter lim="800000"/>
              <a:headEnd/>
              <a:tailEnd/>
            </a:ln>
            <a:effectLst>
              <a:outerShdw dist="12700" algn="ctr" rotWithShape="0">
                <a:srgbClr val="808080"/>
              </a:outerShdw>
            </a:effectLst>
          </p:spPr>
          <p:txBody>
            <a:bodyPr wrap="none" anchor="ctr">
              <a:spAutoFit/>
            </a:bodyPr>
            <a:lstStyle/>
            <a:p>
              <a:pPr algn="ctr">
                <a:spcBef>
                  <a:spcPct val="50000"/>
                </a:spcBef>
                <a:defRPr/>
              </a:pPr>
              <a:r>
                <a:rPr lang="en-US" altLang="zh-CN" sz="3200" baseline="-25000">
                  <a:latin typeface="Arial" charset="0"/>
                </a:rPr>
                <a:t>E</a:t>
              </a:r>
            </a:p>
          </p:txBody>
        </p:sp>
      </p:grpSp>
      <p:sp>
        <p:nvSpPr>
          <p:cNvPr id="42014" name="Rectangle 30"/>
          <p:cNvSpPr>
            <a:spLocks noChangeArrowheads="1"/>
          </p:cNvSpPr>
          <p:nvPr/>
        </p:nvSpPr>
        <p:spPr bwMode="auto">
          <a:xfrm>
            <a:off x="4114800" y="3328966"/>
            <a:ext cx="838200" cy="457200"/>
          </a:xfrm>
          <a:prstGeom prst="rect">
            <a:avLst/>
          </a:prstGeom>
          <a:noFill/>
          <a:ln w="9525">
            <a:noFill/>
            <a:miter lim="800000"/>
            <a:headEnd/>
            <a:tailEnd/>
          </a:ln>
          <a:effectLst>
            <a:outerShdw dist="12700" dir="5400000" algn="ctr" rotWithShape="0">
              <a:srgbClr val="808080"/>
            </a:outerShdw>
          </a:effectLst>
        </p:spPr>
        <p:txBody>
          <a:bodyPr anchor="ctr">
            <a:spAutoFit/>
          </a:bodyPr>
          <a:lstStyle/>
          <a:p>
            <a:pPr>
              <a:spcBef>
                <a:spcPct val="50000"/>
              </a:spcBef>
              <a:defRPr/>
            </a:pPr>
            <a:r>
              <a:rPr lang="en-US" altLang="zh-CN" sz="3600" baseline="-25000">
                <a:latin typeface="Arial" charset="0"/>
              </a:rPr>
              <a:t>PNP</a:t>
            </a:r>
          </a:p>
        </p:txBody>
      </p:sp>
      <p:sp>
        <p:nvSpPr>
          <p:cNvPr id="126987" name="Text Box 7"/>
          <p:cNvSpPr txBox="1">
            <a:spLocks noChangeArrowheads="1"/>
          </p:cNvSpPr>
          <p:nvPr/>
        </p:nvSpPr>
        <p:spPr bwMode="auto">
          <a:xfrm>
            <a:off x="0" y="0"/>
            <a:ext cx="2438400" cy="587375"/>
          </a:xfrm>
          <a:prstGeom prst="rect">
            <a:avLst/>
          </a:prstGeom>
          <a:noFill/>
          <a:ln w="9525">
            <a:noFill/>
            <a:miter lim="800000"/>
            <a:headEnd/>
            <a:tailEnd/>
          </a:ln>
        </p:spPr>
        <p:txBody>
          <a:bodyPr lIns="90000" tIns="46800" rIns="90000" bIns="46800">
            <a:spAutoFit/>
          </a:bodyPr>
          <a:lstStyle/>
          <a:p>
            <a:pPr>
              <a:spcBef>
                <a:spcPct val="50000"/>
              </a:spcBef>
            </a:pPr>
            <a:r>
              <a:rPr lang="zh-CN" altLang="en-US" sz="3200" dirty="0"/>
              <a:t>回顾</a:t>
            </a:r>
          </a:p>
        </p:txBody>
      </p:sp>
      <p:sp>
        <p:nvSpPr>
          <p:cNvPr id="126988" name="日期占位符 1"/>
          <p:cNvSpPr>
            <a:spLocks noGrp="1"/>
          </p:cNvSpPr>
          <p:nvPr>
            <p:ph type="dt" sz="quarter" idx="10"/>
          </p:nvPr>
        </p:nvSpPr>
        <p:spPr>
          <a:xfrm>
            <a:off x="457200" y="6484938"/>
            <a:ext cx="2133600" cy="476250"/>
          </a:xfrm>
          <a:noFill/>
        </p:spPr>
        <p:txBody>
          <a:bodyPr/>
          <a:lstStyle/>
          <a:p>
            <a:fld id="{1D0AAC59-088C-4F99-846B-3BBFD2F3A8C3}" type="datetime1">
              <a:rPr lang="zh-CN" altLang="en-US" smtClean="0">
                <a:latin typeface="Arial" pitchFamily="34" charset="0"/>
              </a:rPr>
              <a:pPr/>
              <a:t>2019-10-9</a:t>
            </a:fld>
            <a:endParaRPr lang="en-US" altLang="zh-CN" smtClean="0">
              <a:latin typeface="Arial" pitchFamily="34" charset="0"/>
            </a:endParaRPr>
          </a:p>
        </p:txBody>
      </p:sp>
      <p:sp>
        <p:nvSpPr>
          <p:cNvPr id="126989" name="页脚占位符 2"/>
          <p:cNvSpPr>
            <a:spLocks noGrp="1"/>
          </p:cNvSpPr>
          <p:nvPr>
            <p:ph type="ftr" sz="quarter" idx="11"/>
          </p:nvPr>
        </p:nvSpPr>
        <p:spPr>
          <a:xfrm>
            <a:off x="3124200" y="6484938"/>
            <a:ext cx="2895600" cy="476250"/>
          </a:xfrm>
          <a:noFill/>
        </p:spPr>
        <p:txBody>
          <a:bodyPr/>
          <a:lstStyle/>
          <a:p>
            <a:r>
              <a:rPr lang="en-US" altLang="zh-CN" smtClean="0">
                <a:latin typeface="Arial" pitchFamily="34" charset="0"/>
              </a:rPr>
              <a:t>电工电子教研室</a:t>
            </a:r>
          </a:p>
        </p:txBody>
      </p:sp>
      <p:sp>
        <p:nvSpPr>
          <p:cNvPr id="126990" name="灯片编号占位符 3"/>
          <p:cNvSpPr>
            <a:spLocks noGrp="1"/>
          </p:cNvSpPr>
          <p:nvPr>
            <p:ph type="sldNum" sz="quarter" idx="12"/>
          </p:nvPr>
        </p:nvSpPr>
        <p:spPr>
          <a:xfrm>
            <a:off x="6553200" y="6484938"/>
            <a:ext cx="2133600" cy="476250"/>
          </a:xfrm>
          <a:noFill/>
        </p:spPr>
        <p:txBody>
          <a:bodyPr/>
          <a:lstStyle/>
          <a:p>
            <a:fld id="{83EADB4A-E942-41F2-8BD5-09634DB6C7B3}" type="slidenum">
              <a:rPr lang="en-US" altLang="zh-CN" smtClean="0">
                <a:latin typeface="Arial" pitchFamily="34" charset="0"/>
              </a:rPr>
              <a:pPr/>
              <a:t>28</a:t>
            </a:fld>
            <a:endParaRPr lang="en-US" altLang="zh-CN" smtClean="0">
              <a:latin typeface="Arial" pitchFamily="34" charset="0"/>
            </a:endParaRPr>
          </a:p>
        </p:txBody>
      </p:sp>
      <p:sp>
        <p:nvSpPr>
          <p:cNvPr id="33" name="Text Box 50"/>
          <p:cNvSpPr txBox="1">
            <a:spLocks noChangeArrowheads="1"/>
          </p:cNvSpPr>
          <p:nvPr/>
        </p:nvSpPr>
        <p:spPr bwMode="auto">
          <a:xfrm>
            <a:off x="285720" y="4786322"/>
            <a:ext cx="4267200" cy="1200329"/>
          </a:xfrm>
          <a:prstGeom prst="rect">
            <a:avLst/>
          </a:prstGeom>
          <a:noFill/>
          <a:ln w="9525">
            <a:solidFill>
              <a:srgbClr val="336600"/>
            </a:solidFill>
            <a:miter lim="800000"/>
            <a:headEnd/>
            <a:tailEnd/>
          </a:ln>
        </p:spPr>
        <p:txBody>
          <a:bodyPr anchor="ctr">
            <a:spAutoFit/>
          </a:bodyPr>
          <a:lstStyle/>
          <a:p>
            <a:pPr algn="ctr"/>
            <a:r>
              <a:rPr lang="en-US" altLang="zh-CN" sz="2400" i="1" dirty="0" smtClean="0"/>
              <a:t>V</a:t>
            </a:r>
            <a:r>
              <a:rPr lang="en-US" altLang="zh-CN" sz="2400" baseline="-25000" dirty="0" smtClean="0"/>
              <a:t>BE</a:t>
            </a:r>
            <a:r>
              <a:rPr lang="en-US" altLang="zh-CN" sz="2400" i="1" dirty="0" smtClean="0"/>
              <a:t> </a:t>
            </a:r>
            <a:r>
              <a:rPr lang="en-US" altLang="zh-CN" sz="2400" dirty="0" smtClean="0"/>
              <a:t> </a:t>
            </a:r>
            <a:r>
              <a:rPr lang="en-US" altLang="zh-CN" sz="2400" dirty="0"/>
              <a:t>&gt; </a:t>
            </a:r>
            <a:r>
              <a:rPr lang="en-US" altLang="zh-CN" sz="2400" i="1" dirty="0" err="1" smtClean="0"/>
              <a:t>V</a:t>
            </a:r>
            <a:r>
              <a:rPr lang="en-US" altLang="zh-CN" sz="2400" i="1" baseline="-25000" dirty="0" err="1" smtClean="0"/>
              <a:t>th</a:t>
            </a:r>
            <a:endParaRPr lang="en-US" altLang="zh-CN" sz="2400" baseline="-25000" dirty="0"/>
          </a:p>
          <a:p>
            <a:pPr algn="ctr"/>
            <a:r>
              <a:rPr lang="en-US" altLang="zh-CN" sz="2400" i="1" dirty="0" smtClean="0"/>
              <a:t>V</a:t>
            </a:r>
            <a:r>
              <a:rPr lang="en-US" altLang="zh-CN" sz="2400" i="1" baseline="-25000" dirty="0" smtClean="0"/>
              <a:t>CE</a:t>
            </a:r>
            <a:r>
              <a:rPr lang="en-US" altLang="zh-CN" sz="2400" i="1" dirty="0" smtClean="0"/>
              <a:t> </a:t>
            </a:r>
            <a:r>
              <a:rPr lang="zh-CN" altLang="en-US" sz="2400" i="1" dirty="0" smtClean="0"/>
              <a:t>≥</a:t>
            </a:r>
            <a:r>
              <a:rPr lang="en-US" altLang="zh-CN" sz="2400" dirty="0" smtClean="0"/>
              <a:t> </a:t>
            </a:r>
            <a:r>
              <a:rPr lang="en-US" altLang="zh-CN" sz="2400" i="1" dirty="0" smtClean="0"/>
              <a:t>V</a:t>
            </a:r>
            <a:r>
              <a:rPr lang="en-US" altLang="zh-CN" sz="2400" baseline="-25000" dirty="0" smtClean="0"/>
              <a:t>BE</a:t>
            </a:r>
            <a:endParaRPr lang="en-US" altLang="zh-CN" sz="2400" dirty="0"/>
          </a:p>
          <a:p>
            <a:pPr algn="ctr"/>
            <a:r>
              <a:rPr lang="en-US" altLang="zh-CN" sz="2400" i="1" dirty="0" smtClean="0"/>
              <a:t>V</a:t>
            </a:r>
            <a:r>
              <a:rPr lang="en-US" altLang="zh-CN" sz="2400" baseline="-25000" dirty="0" smtClean="0"/>
              <a:t>C</a:t>
            </a:r>
            <a:r>
              <a:rPr lang="en-US" altLang="zh-CN" sz="2400" dirty="0" smtClean="0"/>
              <a:t> </a:t>
            </a:r>
            <a:r>
              <a:rPr lang="en-US" altLang="zh-CN" sz="2400" dirty="0"/>
              <a:t>&gt; </a:t>
            </a:r>
            <a:r>
              <a:rPr lang="en-US" altLang="zh-CN" sz="2400" i="1" dirty="0"/>
              <a:t>V</a:t>
            </a:r>
            <a:r>
              <a:rPr lang="en-US" altLang="zh-CN" sz="2400" baseline="-25000" dirty="0"/>
              <a:t>B </a:t>
            </a:r>
            <a:r>
              <a:rPr lang="en-US" altLang="zh-CN" sz="2400" dirty="0"/>
              <a:t>&gt; </a:t>
            </a:r>
            <a:r>
              <a:rPr lang="en-US" altLang="zh-CN" sz="2400" i="1" dirty="0"/>
              <a:t>V</a:t>
            </a:r>
            <a:r>
              <a:rPr lang="en-US" altLang="zh-CN" sz="2400" baseline="-25000" dirty="0"/>
              <a:t>E</a:t>
            </a:r>
            <a:endParaRPr lang="en-US" altLang="zh-CN" sz="2400" dirty="0"/>
          </a:p>
        </p:txBody>
      </p:sp>
      <p:sp>
        <p:nvSpPr>
          <p:cNvPr id="34" name="Text Box 51"/>
          <p:cNvSpPr txBox="1">
            <a:spLocks noChangeArrowheads="1"/>
          </p:cNvSpPr>
          <p:nvPr/>
        </p:nvSpPr>
        <p:spPr bwMode="auto">
          <a:xfrm>
            <a:off x="4794220" y="4757747"/>
            <a:ext cx="4035425" cy="1200329"/>
          </a:xfrm>
          <a:prstGeom prst="rect">
            <a:avLst/>
          </a:prstGeom>
          <a:noFill/>
          <a:ln w="9525">
            <a:solidFill>
              <a:srgbClr val="CC0000"/>
            </a:solidFill>
            <a:miter lim="800000"/>
            <a:headEnd/>
            <a:tailEnd/>
          </a:ln>
        </p:spPr>
        <p:txBody>
          <a:bodyPr anchor="ctr">
            <a:spAutoFit/>
          </a:bodyPr>
          <a:lstStyle/>
          <a:p>
            <a:pPr algn="ctr"/>
            <a:r>
              <a:rPr lang="en-US" altLang="zh-CN" sz="2400" dirty="0" smtClean="0"/>
              <a:t>   </a:t>
            </a:r>
            <a:r>
              <a:rPr lang="en-US" altLang="zh-CN" sz="2400" i="1" dirty="0" smtClean="0"/>
              <a:t>V</a:t>
            </a:r>
            <a:r>
              <a:rPr lang="en-US" altLang="zh-CN" sz="2400" baseline="-25000" dirty="0" smtClean="0"/>
              <a:t>BE </a:t>
            </a:r>
            <a:r>
              <a:rPr lang="zh-CN" altLang="en-US" sz="2400" dirty="0" smtClean="0"/>
              <a:t>＜</a:t>
            </a:r>
            <a:r>
              <a:rPr lang="en-US" altLang="zh-CN" sz="2400" dirty="0" smtClean="0"/>
              <a:t> </a:t>
            </a:r>
            <a:r>
              <a:rPr lang="en-US" altLang="zh-CN" sz="2400" i="1" dirty="0" err="1" smtClean="0"/>
              <a:t>V</a:t>
            </a:r>
            <a:r>
              <a:rPr lang="en-US" altLang="zh-CN" sz="2400" i="1" baseline="-25000" dirty="0" err="1" smtClean="0"/>
              <a:t>th</a:t>
            </a:r>
            <a:r>
              <a:rPr lang="zh-CN" altLang="en-US" sz="2400" dirty="0" smtClean="0"/>
              <a:t>（负）</a:t>
            </a:r>
            <a:endParaRPr lang="en-US" altLang="zh-CN" sz="2400" dirty="0"/>
          </a:p>
          <a:p>
            <a:pPr algn="ctr"/>
            <a:r>
              <a:rPr lang="en-US" altLang="zh-CN" sz="2400" i="1" dirty="0" smtClean="0"/>
              <a:t>V</a:t>
            </a:r>
            <a:r>
              <a:rPr lang="en-US" altLang="zh-CN" sz="2400" baseline="-25000" dirty="0" smtClean="0"/>
              <a:t>CB</a:t>
            </a:r>
            <a:r>
              <a:rPr lang="en-US" altLang="zh-CN" sz="2400" dirty="0" smtClean="0"/>
              <a:t> </a:t>
            </a:r>
            <a:r>
              <a:rPr lang="zh-CN" altLang="en-US" sz="2400" dirty="0" smtClean="0"/>
              <a:t>≤</a:t>
            </a:r>
            <a:r>
              <a:rPr lang="en-US" altLang="zh-CN" sz="2400" dirty="0" smtClean="0"/>
              <a:t> </a:t>
            </a:r>
            <a:r>
              <a:rPr lang="en-US" altLang="zh-CN" sz="2400" i="1" dirty="0" smtClean="0"/>
              <a:t>V</a:t>
            </a:r>
            <a:r>
              <a:rPr lang="en-US" altLang="zh-CN" sz="2400" baseline="-25000" dirty="0" smtClean="0"/>
              <a:t>BE</a:t>
            </a:r>
            <a:endParaRPr lang="en-US" altLang="zh-CN" sz="2400" dirty="0"/>
          </a:p>
          <a:p>
            <a:pPr algn="ctr"/>
            <a:r>
              <a:rPr lang="en-US" altLang="zh-CN" sz="2400" i="1" dirty="0" smtClean="0"/>
              <a:t>V</a:t>
            </a:r>
            <a:r>
              <a:rPr lang="en-US" altLang="zh-CN" sz="2400" baseline="-25000" dirty="0" smtClean="0"/>
              <a:t>C</a:t>
            </a:r>
            <a:r>
              <a:rPr lang="en-US" altLang="zh-CN" sz="2400" dirty="0" smtClean="0"/>
              <a:t> </a:t>
            </a:r>
            <a:r>
              <a:rPr lang="en-US" altLang="zh-CN" sz="2400" dirty="0"/>
              <a:t>&lt; </a:t>
            </a:r>
            <a:r>
              <a:rPr lang="en-US" altLang="zh-CN" sz="2400" i="1" dirty="0"/>
              <a:t>V</a:t>
            </a:r>
            <a:r>
              <a:rPr lang="en-US" altLang="zh-CN" sz="2400" baseline="-25000" dirty="0"/>
              <a:t>B</a:t>
            </a:r>
            <a:r>
              <a:rPr lang="en-US" altLang="zh-CN" sz="2400" dirty="0"/>
              <a:t> &lt; </a:t>
            </a:r>
            <a:r>
              <a:rPr lang="en-US" altLang="zh-CN" sz="2400" i="1" dirty="0"/>
              <a:t>V</a:t>
            </a:r>
            <a:r>
              <a:rPr lang="en-US" altLang="zh-CN" sz="2400" baseline="-25000" dirty="0"/>
              <a:t>E</a:t>
            </a:r>
            <a:endParaRPr lang="en-US" altLang="zh-CN" sz="2400" dirty="0"/>
          </a:p>
        </p:txBody>
      </p:sp>
    </p:spTree>
    <p:extLst>
      <p:ext uri="{BB962C8B-B14F-4D97-AF65-F5344CB8AC3E}">
        <p14:creationId xmlns="" xmlns:p14="http://schemas.microsoft.com/office/powerpoint/2010/main" val="291299855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41990"/>
                                        </p:tgtEl>
                                        <p:attrNameLst>
                                          <p:attrName>style.visibility</p:attrName>
                                        </p:attrNameLst>
                                      </p:cBhvr>
                                      <p:to>
                                        <p:strVal val="visible"/>
                                      </p:to>
                                    </p:set>
                                    <p:animEffect transition="in" filter="barn(outVertical)">
                                      <p:cBhvr>
                                        <p:cTn id="7" dur="500"/>
                                        <p:tgtEl>
                                          <p:spTgt spid="41990"/>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37" fill="hold" grpId="0" nodeType="clickEffect">
                                  <p:stCondLst>
                                    <p:cond delay="0"/>
                                  </p:stCondLst>
                                  <p:childTnLst>
                                    <p:set>
                                      <p:cBhvr>
                                        <p:cTn id="11" dur="1" fill="hold">
                                          <p:stCondLst>
                                            <p:cond delay="0"/>
                                          </p:stCondLst>
                                        </p:cTn>
                                        <p:tgtEl>
                                          <p:spTgt spid="41989"/>
                                        </p:tgtEl>
                                        <p:attrNameLst>
                                          <p:attrName>style.visibility</p:attrName>
                                        </p:attrNameLst>
                                      </p:cBhvr>
                                      <p:to>
                                        <p:strVal val="visible"/>
                                      </p:to>
                                    </p:set>
                                    <p:animEffect transition="in" filter="barn(outVertical)">
                                      <p:cBhvr>
                                        <p:cTn id="12" dur="500"/>
                                        <p:tgtEl>
                                          <p:spTgt spid="41989"/>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37" fill="hold" grpId="0" nodeType="clickEffect">
                                  <p:stCondLst>
                                    <p:cond delay="0"/>
                                  </p:stCondLst>
                                  <p:childTnLst>
                                    <p:set>
                                      <p:cBhvr>
                                        <p:cTn id="16" dur="1" fill="hold">
                                          <p:stCondLst>
                                            <p:cond delay="0"/>
                                          </p:stCondLst>
                                        </p:cTn>
                                        <p:tgtEl>
                                          <p:spTgt spid="41987">
                                            <p:txEl>
                                              <p:pRg st="0" end="0"/>
                                            </p:txEl>
                                          </p:spTgt>
                                        </p:tgtEl>
                                        <p:attrNameLst>
                                          <p:attrName>style.visibility</p:attrName>
                                        </p:attrNameLst>
                                      </p:cBhvr>
                                      <p:to>
                                        <p:strVal val="visible"/>
                                      </p:to>
                                    </p:set>
                                    <p:animEffect transition="in" filter="barn(outVertical)">
                                      <p:cBhvr>
                                        <p:cTn id="17" dur="500"/>
                                        <p:tgtEl>
                                          <p:spTgt spid="41987">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37" fill="hold" grpId="0" nodeType="clickEffect">
                                  <p:stCondLst>
                                    <p:cond delay="0"/>
                                  </p:stCondLst>
                                  <p:childTnLst>
                                    <p:set>
                                      <p:cBhvr>
                                        <p:cTn id="21" dur="1" fill="hold">
                                          <p:stCondLst>
                                            <p:cond delay="0"/>
                                          </p:stCondLst>
                                        </p:cTn>
                                        <p:tgtEl>
                                          <p:spTgt spid="41987">
                                            <p:txEl>
                                              <p:pRg st="1" end="1"/>
                                            </p:txEl>
                                          </p:spTgt>
                                        </p:tgtEl>
                                        <p:attrNameLst>
                                          <p:attrName>style.visibility</p:attrName>
                                        </p:attrNameLst>
                                      </p:cBhvr>
                                      <p:to>
                                        <p:strVal val="visible"/>
                                      </p:to>
                                    </p:set>
                                    <p:animEffect transition="in" filter="barn(outVertical)">
                                      <p:cBhvr>
                                        <p:cTn id="22" dur="500"/>
                                        <p:tgtEl>
                                          <p:spTgt spid="41987">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7" presetClass="entr" presetSubtype="10" fill="hold" grpId="0" nodeType="clickEffect">
                                  <p:stCondLst>
                                    <p:cond delay="0"/>
                                  </p:stCondLst>
                                  <p:childTnLst>
                                    <p:set>
                                      <p:cBhvr>
                                        <p:cTn id="26" dur="1" fill="hold">
                                          <p:stCondLst>
                                            <p:cond delay="0"/>
                                          </p:stCondLst>
                                        </p:cTn>
                                        <p:tgtEl>
                                          <p:spTgt spid="42002"/>
                                        </p:tgtEl>
                                        <p:attrNameLst>
                                          <p:attrName>style.visibility</p:attrName>
                                        </p:attrNameLst>
                                      </p:cBhvr>
                                      <p:to>
                                        <p:strVal val="visible"/>
                                      </p:to>
                                    </p:set>
                                    <p:anim calcmode="lin" valueType="num">
                                      <p:cBhvr>
                                        <p:cTn id="27" dur="500" fill="hold"/>
                                        <p:tgtEl>
                                          <p:spTgt spid="42002"/>
                                        </p:tgtEl>
                                        <p:attrNameLst>
                                          <p:attrName>ppt_w</p:attrName>
                                        </p:attrNameLst>
                                      </p:cBhvr>
                                      <p:tavLst>
                                        <p:tav tm="0">
                                          <p:val>
                                            <p:fltVal val="0"/>
                                          </p:val>
                                        </p:tav>
                                        <p:tav tm="100000">
                                          <p:val>
                                            <p:strVal val="#ppt_w"/>
                                          </p:val>
                                        </p:tav>
                                      </p:tavLst>
                                    </p:anim>
                                    <p:anim calcmode="lin" valueType="num">
                                      <p:cBhvr>
                                        <p:cTn id="28" dur="500" fill="hold"/>
                                        <p:tgtEl>
                                          <p:spTgt spid="42002"/>
                                        </p:tgtEl>
                                        <p:attrNameLst>
                                          <p:attrName>ppt_h</p:attrName>
                                        </p:attrNameLst>
                                      </p:cBhvr>
                                      <p:tavLst>
                                        <p:tav tm="0">
                                          <p:val>
                                            <p:strVal val="#ppt_h"/>
                                          </p:val>
                                        </p:tav>
                                        <p:tav tm="100000">
                                          <p:val>
                                            <p:strVal val="#ppt_h"/>
                                          </p:val>
                                        </p:tav>
                                      </p:tavLst>
                                    </p:anim>
                                  </p:childTnLst>
                                </p:cTn>
                              </p:par>
                            </p:childTnLst>
                          </p:cTn>
                        </p:par>
                      </p:childTnLst>
                    </p:cTn>
                  </p:par>
                  <p:par>
                    <p:cTn id="29" fill="hold">
                      <p:stCondLst>
                        <p:cond delay="indefinite"/>
                      </p:stCondLst>
                      <p:childTnLst>
                        <p:par>
                          <p:cTn id="30" fill="hold">
                            <p:stCondLst>
                              <p:cond delay="0"/>
                            </p:stCondLst>
                            <p:childTnLst>
                              <p:par>
                                <p:cTn id="31" presetID="17" presetClass="entr" presetSubtype="10" fill="hold" nodeType="clickEffect">
                                  <p:stCondLst>
                                    <p:cond delay="0"/>
                                  </p:stCondLst>
                                  <p:childTnLst>
                                    <p:set>
                                      <p:cBhvr>
                                        <p:cTn id="32" dur="1" fill="hold">
                                          <p:stCondLst>
                                            <p:cond delay="0"/>
                                          </p:stCondLst>
                                        </p:cTn>
                                        <p:tgtEl>
                                          <p:spTgt spid="2"/>
                                        </p:tgtEl>
                                        <p:attrNameLst>
                                          <p:attrName>style.visibility</p:attrName>
                                        </p:attrNameLst>
                                      </p:cBhvr>
                                      <p:to>
                                        <p:strVal val="visible"/>
                                      </p:to>
                                    </p:set>
                                    <p:anim calcmode="lin" valueType="num">
                                      <p:cBhvr>
                                        <p:cTn id="33" dur="500" fill="hold"/>
                                        <p:tgtEl>
                                          <p:spTgt spid="2"/>
                                        </p:tgtEl>
                                        <p:attrNameLst>
                                          <p:attrName>ppt_w</p:attrName>
                                        </p:attrNameLst>
                                      </p:cBhvr>
                                      <p:tavLst>
                                        <p:tav tm="0">
                                          <p:val>
                                            <p:fltVal val="0"/>
                                          </p:val>
                                        </p:tav>
                                        <p:tav tm="100000">
                                          <p:val>
                                            <p:strVal val="#ppt_w"/>
                                          </p:val>
                                        </p:tav>
                                      </p:tavLst>
                                    </p:anim>
                                    <p:anim calcmode="lin" valueType="num">
                                      <p:cBhvr>
                                        <p:cTn id="34" dur="500" fill="hold"/>
                                        <p:tgtEl>
                                          <p:spTgt spid="2"/>
                                        </p:tgtEl>
                                        <p:attrNameLst>
                                          <p:attrName>ppt_h</p:attrName>
                                        </p:attrNameLst>
                                      </p:cBhvr>
                                      <p:tavLst>
                                        <p:tav tm="0">
                                          <p:val>
                                            <p:strVal val="#ppt_h"/>
                                          </p:val>
                                        </p:tav>
                                        <p:tav tm="100000">
                                          <p:val>
                                            <p:strVal val="#ppt_h"/>
                                          </p:val>
                                        </p:tav>
                                      </p:tavLst>
                                    </p:anim>
                                  </p:childTnLst>
                                </p:cTn>
                              </p:par>
                            </p:childTnLst>
                          </p:cTn>
                        </p:par>
                      </p:childTnLst>
                    </p:cTn>
                  </p:par>
                  <p:par>
                    <p:cTn id="35" fill="hold">
                      <p:stCondLst>
                        <p:cond delay="indefinite"/>
                      </p:stCondLst>
                      <p:childTnLst>
                        <p:par>
                          <p:cTn id="36" fill="hold">
                            <p:stCondLst>
                              <p:cond delay="0"/>
                            </p:stCondLst>
                            <p:childTnLst>
                              <p:par>
                                <p:cTn id="37" presetID="17" presetClass="entr" presetSubtype="10" fill="hold" grpId="0" nodeType="clickEffect">
                                  <p:stCondLst>
                                    <p:cond delay="0"/>
                                  </p:stCondLst>
                                  <p:childTnLst>
                                    <p:set>
                                      <p:cBhvr>
                                        <p:cTn id="38" dur="1" fill="hold">
                                          <p:stCondLst>
                                            <p:cond delay="0"/>
                                          </p:stCondLst>
                                        </p:cTn>
                                        <p:tgtEl>
                                          <p:spTgt spid="42014"/>
                                        </p:tgtEl>
                                        <p:attrNameLst>
                                          <p:attrName>style.visibility</p:attrName>
                                        </p:attrNameLst>
                                      </p:cBhvr>
                                      <p:to>
                                        <p:strVal val="visible"/>
                                      </p:to>
                                    </p:set>
                                    <p:anim calcmode="lin" valueType="num">
                                      <p:cBhvr>
                                        <p:cTn id="39" dur="500" fill="hold"/>
                                        <p:tgtEl>
                                          <p:spTgt spid="42014"/>
                                        </p:tgtEl>
                                        <p:attrNameLst>
                                          <p:attrName>ppt_w</p:attrName>
                                        </p:attrNameLst>
                                      </p:cBhvr>
                                      <p:tavLst>
                                        <p:tav tm="0">
                                          <p:val>
                                            <p:fltVal val="0"/>
                                          </p:val>
                                        </p:tav>
                                        <p:tav tm="100000">
                                          <p:val>
                                            <p:strVal val="#ppt_w"/>
                                          </p:val>
                                        </p:tav>
                                      </p:tavLst>
                                    </p:anim>
                                    <p:anim calcmode="lin" valueType="num">
                                      <p:cBhvr>
                                        <p:cTn id="40" dur="500" fill="hold"/>
                                        <p:tgtEl>
                                          <p:spTgt spid="42014"/>
                                        </p:tgtEl>
                                        <p:attrNameLst>
                                          <p:attrName>ppt_h</p:attrName>
                                        </p:attrNameLst>
                                      </p:cBhvr>
                                      <p:tavLst>
                                        <p:tav tm="0">
                                          <p:val>
                                            <p:strVal val="#ppt_h"/>
                                          </p:val>
                                        </p:tav>
                                        <p:tav tm="100000">
                                          <p:val>
                                            <p:strVal val="#ppt_h"/>
                                          </p:val>
                                        </p:tav>
                                      </p:tavLst>
                                    </p:anim>
                                  </p:childTnLst>
                                </p:cTn>
                              </p:par>
                            </p:childTnLst>
                          </p:cTn>
                        </p:par>
                      </p:childTnLst>
                    </p:cTn>
                  </p:par>
                  <p:par>
                    <p:cTn id="41" fill="hold">
                      <p:stCondLst>
                        <p:cond delay="indefinite"/>
                      </p:stCondLst>
                      <p:childTnLst>
                        <p:par>
                          <p:cTn id="42" fill="hold">
                            <p:stCondLst>
                              <p:cond delay="0"/>
                            </p:stCondLst>
                            <p:childTnLst>
                              <p:par>
                                <p:cTn id="43" presetID="17" presetClass="entr" presetSubtype="10" fill="hold" nodeType="clickEffect">
                                  <p:stCondLst>
                                    <p:cond delay="0"/>
                                  </p:stCondLst>
                                  <p:childTnLst>
                                    <p:set>
                                      <p:cBhvr>
                                        <p:cTn id="44" dur="1" fill="hold">
                                          <p:stCondLst>
                                            <p:cond delay="0"/>
                                          </p:stCondLst>
                                        </p:cTn>
                                        <p:tgtEl>
                                          <p:spTgt spid="5"/>
                                        </p:tgtEl>
                                        <p:attrNameLst>
                                          <p:attrName>style.visibility</p:attrName>
                                        </p:attrNameLst>
                                      </p:cBhvr>
                                      <p:to>
                                        <p:strVal val="visible"/>
                                      </p:to>
                                    </p:set>
                                    <p:anim calcmode="lin" valueType="num">
                                      <p:cBhvr>
                                        <p:cTn id="45" dur="500" fill="hold"/>
                                        <p:tgtEl>
                                          <p:spTgt spid="5"/>
                                        </p:tgtEl>
                                        <p:attrNameLst>
                                          <p:attrName>ppt_w</p:attrName>
                                        </p:attrNameLst>
                                      </p:cBhvr>
                                      <p:tavLst>
                                        <p:tav tm="0">
                                          <p:val>
                                            <p:fltVal val="0"/>
                                          </p:val>
                                        </p:tav>
                                        <p:tav tm="100000">
                                          <p:val>
                                            <p:strVal val="#ppt_w"/>
                                          </p:val>
                                        </p:tav>
                                      </p:tavLst>
                                    </p:anim>
                                    <p:anim calcmode="lin" valueType="num">
                                      <p:cBhvr>
                                        <p:cTn id="46" dur="500" fill="hold"/>
                                        <p:tgtEl>
                                          <p:spTgt spid="5"/>
                                        </p:tgtEl>
                                        <p:attrNameLst>
                                          <p:attrName>ppt_h</p:attrName>
                                        </p:attrNameLst>
                                      </p:cBhvr>
                                      <p:tavLst>
                                        <p:tav tm="0">
                                          <p:val>
                                            <p:strVal val="#ppt_h"/>
                                          </p:val>
                                        </p:tav>
                                        <p:tav tm="100000">
                                          <p:val>
                                            <p:strVal val="#ppt_h"/>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8" fill="hold" grpId="0" nodeType="clickEffect">
                                  <p:stCondLst>
                                    <p:cond delay="0"/>
                                  </p:stCondLst>
                                  <p:iterate type="wd">
                                    <p:tmPct val="100000"/>
                                  </p:iterate>
                                  <p:childTnLst>
                                    <p:set>
                                      <p:cBhvr>
                                        <p:cTn id="50" dur="1" fill="hold">
                                          <p:stCondLst>
                                            <p:cond delay="0"/>
                                          </p:stCondLst>
                                        </p:cTn>
                                        <p:tgtEl>
                                          <p:spTgt spid="33"/>
                                        </p:tgtEl>
                                        <p:attrNameLst>
                                          <p:attrName>style.visibility</p:attrName>
                                        </p:attrNameLst>
                                      </p:cBhvr>
                                      <p:to>
                                        <p:strVal val="visible"/>
                                      </p:to>
                                    </p:set>
                                    <p:anim calcmode="lin" valueType="num">
                                      <p:cBhvr additive="base">
                                        <p:cTn id="51" dur="300" fill="hold"/>
                                        <p:tgtEl>
                                          <p:spTgt spid="33"/>
                                        </p:tgtEl>
                                        <p:attrNameLst>
                                          <p:attrName>ppt_x</p:attrName>
                                        </p:attrNameLst>
                                      </p:cBhvr>
                                      <p:tavLst>
                                        <p:tav tm="0">
                                          <p:val>
                                            <p:strVal val="0-#ppt_w/2"/>
                                          </p:val>
                                        </p:tav>
                                        <p:tav tm="100000">
                                          <p:val>
                                            <p:strVal val="#ppt_x"/>
                                          </p:val>
                                        </p:tav>
                                      </p:tavLst>
                                    </p:anim>
                                    <p:anim calcmode="lin" valueType="num">
                                      <p:cBhvr additive="base">
                                        <p:cTn id="52" dur="300" fill="hold"/>
                                        <p:tgtEl>
                                          <p:spTgt spid="33"/>
                                        </p:tgtEl>
                                        <p:attrNameLst>
                                          <p:attrName>ppt_y</p:attrName>
                                        </p:attrNameLst>
                                      </p:cBhvr>
                                      <p:tavLst>
                                        <p:tav tm="0">
                                          <p:val>
                                            <p:strVal val="#ppt_y"/>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iterate type="wd">
                                    <p:tmPct val="100000"/>
                                  </p:iterate>
                                  <p:childTnLst>
                                    <p:set>
                                      <p:cBhvr>
                                        <p:cTn id="56" dur="1" fill="hold">
                                          <p:stCondLst>
                                            <p:cond delay="0"/>
                                          </p:stCondLst>
                                        </p:cTn>
                                        <p:tgtEl>
                                          <p:spTgt spid="34"/>
                                        </p:tgtEl>
                                        <p:attrNameLst>
                                          <p:attrName>style.visibility</p:attrName>
                                        </p:attrNameLst>
                                      </p:cBhvr>
                                      <p:to>
                                        <p:strVal val="visible"/>
                                      </p:to>
                                    </p:set>
                                    <p:animEffect transition="in" filter="wipe(left)">
                                      <p:cBhvr>
                                        <p:cTn id="57" dur="3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987" grpId="0" build="p" autoUpdateAnimBg="0"/>
      <p:bldP spid="41989" grpId="0" autoUpdateAnimBg="0"/>
      <p:bldP spid="41990" grpId="0" autoUpdateAnimBg="0"/>
      <p:bldP spid="42002" grpId="0" autoUpdateAnimBg="0"/>
      <p:bldP spid="42014" grpId="0" autoUpdateAnimBg="0"/>
      <p:bldP spid="33" grpId="0" animBg="1" autoUpdateAnimBg="0"/>
      <p:bldP spid="34" grpId="0" animBg="1" autoUpdateAnimBg="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60" name="Rectangle 2"/>
          <p:cNvSpPr>
            <a:spLocks noGrp="1" noChangeArrowheads="1"/>
          </p:cNvSpPr>
          <p:nvPr>
            <p:ph type="title"/>
          </p:nvPr>
        </p:nvSpPr>
        <p:spPr>
          <a:xfrm>
            <a:off x="533400" y="381000"/>
            <a:ext cx="7772400" cy="1219200"/>
          </a:xfrm>
        </p:spPr>
        <p:txBody>
          <a:bodyPr/>
          <a:lstStyle/>
          <a:p>
            <a:pPr algn="l">
              <a:lnSpc>
                <a:spcPct val="120000"/>
              </a:lnSpc>
              <a:spcBef>
                <a:spcPct val="20000"/>
              </a:spcBef>
            </a:pPr>
            <a:r>
              <a:rPr lang="zh-CN" altLang="en-US" sz="2800" b="1" smtClean="0">
                <a:solidFill>
                  <a:schemeClr val="tx1"/>
                </a:solidFill>
              </a:rPr>
              <a:t>根据</a:t>
            </a:r>
            <a:r>
              <a:rPr lang="zh-CN" altLang="en-US" sz="2800" b="1" smtClean="0">
                <a:solidFill>
                  <a:srgbClr val="FF3300"/>
                </a:solidFill>
              </a:rPr>
              <a:t>输入、输出信号</a:t>
            </a:r>
            <a:r>
              <a:rPr lang="zh-CN" altLang="en-US" sz="2800" b="1" smtClean="0">
                <a:solidFill>
                  <a:schemeClr val="tx1"/>
                </a:solidFill>
              </a:rPr>
              <a:t>在外端结的连接方式不同，三极管放大电路有三种组态：</a:t>
            </a:r>
          </a:p>
        </p:txBody>
      </p:sp>
      <p:sp>
        <p:nvSpPr>
          <p:cNvPr id="23561" name="Text Box 5"/>
          <p:cNvSpPr txBox="1">
            <a:spLocks noChangeArrowheads="1"/>
          </p:cNvSpPr>
          <p:nvPr/>
        </p:nvSpPr>
        <p:spPr bwMode="auto">
          <a:xfrm>
            <a:off x="609600" y="1752600"/>
            <a:ext cx="1371600" cy="519113"/>
          </a:xfrm>
          <a:prstGeom prst="rect">
            <a:avLst/>
          </a:prstGeom>
          <a:noFill/>
          <a:ln w="9525">
            <a:noFill/>
            <a:miter lim="800000"/>
            <a:headEnd/>
            <a:tailEnd/>
          </a:ln>
        </p:spPr>
        <p:txBody>
          <a:bodyPr lIns="90000" tIns="46800" rIns="90000" bIns="46800">
            <a:spAutoFit/>
          </a:bodyPr>
          <a:lstStyle/>
          <a:p>
            <a:pPr>
              <a:spcBef>
                <a:spcPct val="50000"/>
              </a:spcBef>
            </a:pPr>
            <a:r>
              <a:rPr lang="zh-CN" altLang="en-US" sz="2800">
                <a:solidFill>
                  <a:srgbClr val="FF0000"/>
                </a:solidFill>
              </a:rPr>
              <a:t>共基极</a:t>
            </a:r>
          </a:p>
        </p:txBody>
      </p:sp>
      <p:sp>
        <p:nvSpPr>
          <p:cNvPr id="23562" name="Text Box 6"/>
          <p:cNvSpPr txBox="1">
            <a:spLocks noChangeArrowheads="1"/>
          </p:cNvSpPr>
          <p:nvPr/>
        </p:nvSpPr>
        <p:spPr bwMode="auto">
          <a:xfrm>
            <a:off x="3200400" y="1690688"/>
            <a:ext cx="1905000" cy="519112"/>
          </a:xfrm>
          <a:prstGeom prst="rect">
            <a:avLst/>
          </a:prstGeom>
          <a:noFill/>
          <a:ln w="9525">
            <a:noFill/>
            <a:miter lim="800000"/>
            <a:headEnd/>
            <a:tailEnd/>
          </a:ln>
        </p:spPr>
        <p:txBody>
          <a:bodyPr lIns="90000" tIns="46800" rIns="90000" bIns="46800">
            <a:spAutoFit/>
          </a:bodyPr>
          <a:lstStyle/>
          <a:p>
            <a:pPr>
              <a:spcBef>
                <a:spcPct val="50000"/>
              </a:spcBef>
            </a:pPr>
            <a:r>
              <a:rPr lang="zh-CN" altLang="en-US" sz="2800">
                <a:solidFill>
                  <a:srgbClr val="FF0000"/>
                </a:solidFill>
              </a:rPr>
              <a:t>共发射极</a:t>
            </a:r>
          </a:p>
        </p:txBody>
      </p:sp>
      <p:sp>
        <p:nvSpPr>
          <p:cNvPr id="23563" name="Text Box 7"/>
          <p:cNvSpPr txBox="1">
            <a:spLocks noChangeArrowheads="1"/>
          </p:cNvSpPr>
          <p:nvPr/>
        </p:nvSpPr>
        <p:spPr bwMode="auto">
          <a:xfrm>
            <a:off x="5791200" y="1690688"/>
            <a:ext cx="1752600" cy="519112"/>
          </a:xfrm>
          <a:prstGeom prst="rect">
            <a:avLst/>
          </a:prstGeom>
          <a:noFill/>
          <a:ln w="9525">
            <a:noFill/>
            <a:miter lim="800000"/>
            <a:headEnd/>
            <a:tailEnd/>
          </a:ln>
        </p:spPr>
        <p:txBody>
          <a:bodyPr lIns="90000" tIns="46800" rIns="90000" bIns="46800">
            <a:spAutoFit/>
          </a:bodyPr>
          <a:lstStyle/>
          <a:p>
            <a:pPr>
              <a:spcBef>
                <a:spcPct val="50000"/>
              </a:spcBef>
            </a:pPr>
            <a:r>
              <a:rPr lang="zh-CN" altLang="en-US" sz="2800">
                <a:solidFill>
                  <a:srgbClr val="FF0000"/>
                </a:solidFill>
              </a:rPr>
              <a:t>共集电极</a:t>
            </a:r>
          </a:p>
        </p:txBody>
      </p:sp>
      <p:grpSp>
        <p:nvGrpSpPr>
          <p:cNvPr id="2" name="Group 8"/>
          <p:cNvGrpSpPr>
            <a:grpSpLocks/>
          </p:cNvGrpSpPr>
          <p:nvPr/>
        </p:nvGrpSpPr>
        <p:grpSpPr bwMode="auto">
          <a:xfrm>
            <a:off x="3200400" y="2362200"/>
            <a:ext cx="1517650" cy="1000125"/>
            <a:chOff x="1680" y="3216"/>
            <a:chExt cx="956" cy="630"/>
          </a:xfrm>
        </p:grpSpPr>
        <p:grpSp>
          <p:nvGrpSpPr>
            <p:cNvPr id="3" name="Group 9"/>
            <p:cNvGrpSpPr>
              <a:grpSpLocks/>
            </p:cNvGrpSpPr>
            <p:nvPr/>
          </p:nvGrpSpPr>
          <p:grpSpPr bwMode="auto">
            <a:xfrm>
              <a:off x="2112" y="3387"/>
              <a:ext cx="209" cy="237"/>
              <a:chOff x="1375" y="554"/>
              <a:chExt cx="209" cy="237"/>
            </a:xfrm>
          </p:grpSpPr>
          <p:sp>
            <p:nvSpPr>
              <p:cNvPr id="23620" name="Line 10"/>
              <p:cNvSpPr>
                <a:spLocks noChangeShapeType="1"/>
              </p:cNvSpPr>
              <p:nvPr/>
            </p:nvSpPr>
            <p:spPr bwMode="auto">
              <a:xfrm>
                <a:off x="1375" y="554"/>
                <a:ext cx="0" cy="237"/>
              </a:xfrm>
              <a:prstGeom prst="line">
                <a:avLst/>
              </a:prstGeom>
              <a:noFill/>
              <a:ln w="28575">
                <a:solidFill>
                  <a:srgbClr val="FF3300"/>
                </a:solidFill>
                <a:round/>
                <a:headEnd/>
                <a:tailEnd/>
              </a:ln>
            </p:spPr>
            <p:txBody>
              <a:bodyPr wrap="none" lIns="90000" tIns="46800" rIns="90000" bIns="46800" anchor="ctr"/>
              <a:lstStyle/>
              <a:p>
                <a:endParaRPr lang="zh-CN" altLang="en-US"/>
              </a:p>
            </p:txBody>
          </p:sp>
          <p:sp>
            <p:nvSpPr>
              <p:cNvPr id="23621" name="Line 11"/>
              <p:cNvSpPr>
                <a:spLocks noChangeShapeType="1"/>
              </p:cNvSpPr>
              <p:nvPr/>
            </p:nvSpPr>
            <p:spPr bwMode="auto">
              <a:xfrm flipV="1">
                <a:off x="1375" y="554"/>
                <a:ext cx="174" cy="79"/>
              </a:xfrm>
              <a:prstGeom prst="line">
                <a:avLst/>
              </a:prstGeom>
              <a:noFill/>
              <a:ln w="28575">
                <a:solidFill>
                  <a:srgbClr val="FF3300"/>
                </a:solidFill>
                <a:round/>
                <a:headEnd/>
                <a:tailEnd/>
              </a:ln>
            </p:spPr>
            <p:txBody>
              <a:bodyPr wrap="none" lIns="90000" tIns="46800" rIns="90000" bIns="46800" anchor="ctr"/>
              <a:lstStyle/>
              <a:p>
                <a:endParaRPr lang="zh-CN" altLang="en-US"/>
              </a:p>
            </p:txBody>
          </p:sp>
          <p:sp>
            <p:nvSpPr>
              <p:cNvPr id="23622" name="Line 12"/>
              <p:cNvSpPr>
                <a:spLocks noChangeShapeType="1"/>
              </p:cNvSpPr>
              <p:nvPr/>
            </p:nvSpPr>
            <p:spPr bwMode="auto">
              <a:xfrm>
                <a:off x="1375" y="712"/>
                <a:ext cx="209" cy="79"/>
              </a:xfrm>
              <a:prstGeom prst="line">
                <a:avLst/>
              </a:prstGeom>
              <a:noFill/>
              <a:ln w="28575">
                <a:solidFill>
                  <a:srgbClr val="FF3300"/>
                </a:solidFill>
                <a:round/>
                <a:headEnd/>
                <a:tailEnd type="triangle" w="med" len="med"/>
              </a:ln>
            </p:spPr>
            <p:txBody>
              <a:bodyPr wrap="none" lIns="90000" tIns="46800" rIns="90000" bIns="46800" anchor="ctr"/>
              <a:lstStyle/>
              <a:p>
                <a:endParaRPr lang="zh-CN" altLang="en-US"/>
              </a:p>
            </p:txBody>
          </p:sp>
        </p:grpSp>
        <p:sp>
          <p:nvSpPr>
            <p:cNvPr id="23615" name="Line 13"/>
            <p:cNvSpPr>
              <a:spLocks noChangeShapeType="1"/>
            </p:cNvSpPr>
            <p:nvPr/>
          </p:nvSpPr>
          <p:spPr bwMode="auto">
            <a:xfrm>
              <a:off x="2274" y="3216"/>
              <a:ext cx="0" cy="192"/>
            </a:xfrm>
            <a:prstGeom prst="line">
              <a:avLst/>
            </a:prstGeom>
            <a:noFill/>
            <a:ln w="28575">
              <a:solidFill>
                <a:schemeClr val="tx1"/>
              </a:solidFill>
              <a:round/>
              <a:headEnd/>
              <a:tailEnd/>
            </a:ln>
          </p:spPr>
          <p:txBody>
            <a:bodyPr lIns="90000" tIns="46800" rIns="90000" bIns="46800" anchor="ctr"/>
            <a:lstStyle/>
            <a:p>
              <a:endParaRPr lang="zh-CN" altLang="en-US"/>
            </a:p>
          </p:txBody>
        </p:sp>
        <p:sp>
          <p:nvSpPr>
            <p:cNvPr id="23616" name="Line 14"/>
            <p:cNvSpPr>
              <a:spLocks noChangeShapeType="1"/>
            </p:cNvSpPr>
            <p:nvPr/>
          </p:nvSpPr>
          <p:spPr bwMode="auto">
            <a:xfrm>
              <a:off x="2268" y="3216"/>
              <a:ext cx="288" cy="0"/>
            </a:xfrm>
            <a:prstGeom prst="line">
              <a:avLst/>
            </a:prstGeom>
            <a:noFill/>
            <a:ln w="28575">
              <a:solidFill>
                <a:schemeClr val="tx1"/>
              </a:solidFill>
              <a:round/>
              <a:headEnd/>
              <a:tailEnd type="oval" w="med" len="med"/>
            </a:ln>
          </p:spPr>
          <p:txBody>
            <a:bodyPr lIns="90000" tIns="46800" rIns="90000" bIns="46800" anchor="ctr"/>
            <a:lstStyle/>
            <a:p>
              <a:endParaRPr lang="zh-CN" altLang="en-US"/>
            </a:p>
          </p:txBody>
        </p:sp>
        <p:sp>
          <p:nvSpPr>
            <p:cNvPr id="23617" name="Line 15"/>
            <p:cNvSpPr>
              <a:spLocks noChangeShapeType="1"/>
            </p:cNvSpPr>
            <p:nvPr/>
          </p:nvSpPr>
          <p:spPr bwMode="auto">
            <a:xfrm>
              <a:off x="1824" y="3504"/>
              <a:ext cx="288" cy="0"/>
            </a:xfrm>
            <a:prstGeom prst="line">
              <a:avLst/>
            </a:prstGeom>
            <a:noFill/>
            <a:ln w="28575">
              <a:solidFill>
                <a:schemeClr val="tx1"/>
              </a:solidFill>
              <a:round/>
              <a:headEnd type="oval" w="med" len="med"/>
              <a:tailEnd/>
            </a:ln>
          </p:spPr>
          <p:txBody>
            <a:bodyPr lIns="90000" tIns="46800" rIns="90000" bIns="46800" anchor="ctr"/>
            <a:lstStyle/>
            <a:p>
              <a:endParaRPr lang="zh-CN" altLang="en-US"/>
            </a:p>
          </p:txBody>
        </p:sp>
        <p:sp>
          <p:nvSpPr>
            <p:cNvPr id="23618" name="Line 16"/>
            <p:cNvSpPr>
              <a:spLocks noChangeShapeType="1"/>
            </p:cNvSpPr>
            <p:nvPr/>
          </p:nvSpPr>
          <p:spPr bwMode="auto">
            <a:xfrm>
              <a:off x="2310" y="3606"/>
              <a:ext cx="0" cy="240"/>
            </a:xfrm>
            <a:prstGeom prst="line">
              <a:avLst/>
            </a:prstGeom>
            <a:noFill/>
            <a:ln w="28575">
              <a:solidFill>
                <a:schemeClr val="tx1"/>
              </a:solidFill>
              <a:round/>
              <a:headEnd/>
              <a:tailEnd/>
            </a:ln>
          </p:spPr>
          <p:txBody>
            <a:bodyPr lIns="90000" tIns="46800" rIns="90000" bIns="46800" anchor="ctr"/>
            <a:lstStyle/>
            <a:p>
              <a:endParaRPr lang="zh-CN" altLang="en-US"/>
            </a:p>
          </p:txBody>
        </p:sp>
        <p:sp>
          <p:nvSpPr>
            <p:cNvPr id="23619" name="Line 17"/>
            <p:cNvSpPr>
              <a:spLocks noChangeShapeType="1"/>
            </p:cNvSpPr>
            <p:nvPr/>
          </p:nvSpPr>
          <p:spPr bwMode="auto">
            <a:xfrm>
              <a:off x="1824" y="3840"/>
              <a:ext cx="768" cy="0"/>
            </a:xfrm>
            <a:prstGeom prst="line">
              <a:avLst/>
            </a:prstGeom>
            <a:noFill/>
            <a:ln w="28575">
              <a:solidFill>
                <a:schemeClr val="tx1"/>
              </a:solidFill>
              <a:round/>
              <a:headEnd type="oval" w="med" len="med"/>
              <a:tailEnd type="oval" w="med" len="med"/>
            </a:ln>
          </p:spPr>
          <p:txBody>
            <a:bodyPr lIns="90000" tIns="46800" rIns="90000" bIns="46800" anchor="ctr"/>
            <a:lstStyle/>
            <a:p>
              <a:endParaRPr lang="zh-CN" altLang="en-US"/>
            </a:p>
          </p:txBody>
        </p:sp>
        <p:graphicFrame>
          <p:nvGraphicFramePr>
            <p:cNvPr id="23558" name="Object 6"/>
            <p:cNvGraphicFramePr>
              <a:graphicFrameLocks noChangeAspect="1"/>
            </p:cNvGraphicFramePr>
            <p:nvPr/>
          </p:nvGraphicFramePr>
          <p:xfrm>
            <a:off x="1680" y="3510"/>
            <a:ext cx="182" cy="288"/>
          </p:xfrm>
          <a:graphic>
            <a:graphicData uri="http://schemas.openxmlformats.org/presentationml/2006/ole">
              <p:oleObj spid="_x0000_s294914" name="Equation" r:id="rId4" imgW="152334" imgH="241195" progId="Equation.3">
                <p:embed/>
              </p:oleObj>
            </a:graphicData>
          </a:graphic>
        </p:graphicFrame>
        <p:graphicFrame>
          <p:nvGraphicFramePr>
            <p:cNvPr id="23559" name="Object 7"/>
            <p:cNvGraphicFramePr>
              <a:graphicFrameLocks noChangeAspect="1"/>
            </p:cNvGraphicFramePr>
            <p:nvPr/>
          </p:nvGraphicFramePr>
          <p:xfrm>
            <a:off x="2439" y="3384"/>
            <a:ext cx="197" cy="288"/>
          </p:xfrm>
          <a:graphic>
            <a:graphicData uri="http://schemas.openxmlformats.org/presentationml/2006/ole">
              <p:oleObj spid="_x0000_s294915" name="Equation" r:id="rId5" imgW="164957" imgH="241091" progId="Equation.3">
                <p:embed/>
              </p:oleObj>
            </a:graphicData>
          </a:graphic>
        </p:graphicFrame>
      </p:grpSp>
      <p:grpSp>
        <p:nvGrpSpPr>
          <p:cNvPr id="4" name="Group 20"/>
          <p:cNvGrpSpPr>
            <a:grpSpLocks/>
          </p:cNvGrpSpPr>
          <p:nvPr/>
        </p:nvGrpSpPr>
        <p:grpSpPr bwMode="auto">
          <a:xfrm>
            <a:off x="685800" y="2428875"/>
            <a:ext cx="1608138" cy="923925"/>
            <a:chOff x="576" y="3456"/>
            <a:chExt cx="1013" cy="582"/>
          </a:xfrm>
        </p:grpSpPr>
        <p:graphicFrame>
          <p:nvGraphicFramePr>
            <p:cNvPr id="23556" name="Object 4"/>
            <p:cNvGraphicFramePr>
              <a:graphicFrameLocks noChangeAspect="1"/>
            </p:cNvGraphicFramePr>
            <p:nvPr/>
          </p:nvGraphicFramePr>
          <p:xfrm>
            <a:off x="1392" y="3612"/>
            <a:ext cx="197" cy="288"/>
          </p:xfrm>
          <a:graphic>
            <a:graphicData uri="http://schemas.openxmlformats.org/presentationml/2006/ole">
              <p:oleObj spid="_x0000_s294916" name="Equation" r:id="rId6" imgW="164957" imgH="241091" progId="Equation.3">
                <p:embed/>
              </p:oleObj>
            </a:graphicData>
          </a:graphic>
        </p:graphicFrame>
        <p:graphicFrame>
          <p:nvGraphicFramePr>
            <p:cNvPr id="23557" name="Object 5"/>
            <p:cNvGraphicFramePr>
              <a:graphicFrameLocks noChangeAspect="1"/>
            </p:cNvGraphicFramePr>
            <p:nvPr/>
          </p:nvGraphicFramePr>
          <p:xfrm>
            <a:off x="576" y="3600"/>
            <a:ext cx="182" cy="288"/>
          </p:xfrm>
          <a:graphic>
            <a:graphicData uri="http://schemas.openxmlformats.org/presentationml/2006/ole">
              <p:oleObj spid="_x0000_s294917" name="Equation" r:id="rId7" imgW="152334" imgH="241195" progId="Equation.3">
                <p:embed/>
              </p:oleObj>
            </a:graphicData>
          </a:graphic>
        </p:graphicFrame>
        <p:grpSp>
          <p:nvGrpSpPr>
            <p:cNvPr id="5" name="Group 23"/>
            <p:cNvGrpSpPr>
              <a:grpSpLocks/>
            </p:cNvGrpSpPr>
            <p:nvPr/>
          </p:nvGrpSpPr>
          <p:grpSpPr bwMode="auto">
            <a:xfrm rot="5400000" flipH="1">
              <a:off x="1022" y="3442"/>
              <a:ext cx="209" cy="237"/>
              <a:chOff x="1375" y="554"/>
              <a:chExt cx="209" cy="237"/>
            </a:xfrm>
          </p:grpSpPr>
          <p:sp>
            <p:nvSpPr>
              <p:cNvPr id="23611" name="Line 24"/>
              <p:cNvSpPr>
                <a:spLocks noChangeShapeType="1"/>
              </p:cNvSpPr>
              <p:nvPr/>
            </p:nvSpPr>
            <p:spPr bwMode="auto">
              <a:xfrm>
                <a:off x="1375" y="554"/>
                <a:ext cx="0" cy="237"/>
              </a:xfrm>
              <a:prstGeom prst="line">
                <a:avLst/>
              </a:prstGeom>
              <a:noFill/>
              <a:ln w="28575">
                <a:solidFill>
                  <a:srgbClr val="FF3300"/>
                </a:solidFill>
                <a:round/>
                <a:headEnd/>
                <a:tailEnd/>
              </a:ln>
            </p:spPr>
            <p:txBody>
              <a:bodyPr wrap="none" lIns="90000" tIns="46800" rIns="90000" bIns="46800" anchor="ctr"/>
              <a:lstStyle/>
              <a:p>
                <a:endParaRPr lang="zh-CN" altLang="en-US"/>
              </a:p>
            </p:txBody>
          </p:sp>
          <p:sp>
            <p:nvSpPr>
              <p:cNvPr id="23612" name="Line 25"/>
              <p:cNvSpPr>
                <a:spLocks noChangeShapeType="1"/>
              </p:cNvSpPr>
              <p:nvPr/>
            </p:nvSpPr>
            <p:spPr bwMode="auto">
              <a:xfrm flipV="1">
                <a:off x="1375" y="554"/>
                <a:ext cx="174" cy="79"/>
              </a:xfrm>
              <a:prstGeom prst="line">
                <a:avLst/>
              </a:prstGeom>
              <a:noFill/>
              <a:ln w="28575">
                <a:solidFill>
                  <a:srgbClr val="FF3300"/>
                </a:solidFill>
                <a:round/>
                <a:headEnd/>
                <a:tailEnd/>
              </a:ln>
            </p:spPr>
            <p:txBody>
              <a:bodyPr wrap="none" lIns="90000" tIns="46800" rIns="90000" bIns="46800" anchor="ctr"/>
              <a:lstStyle/>
              <a:p>
                <a:endParaRPr lang="zh-CN" altLang="en-US"/>
              </a:p>
            </p:txBody>
          </p:sp>
          <p:sp>
            <p:nvSpPr>
              <p:cNvPr id="23613" name="Line 26"/>
              <p:cNvSpPr>
                <a:spLocks noChangeShapeType="1"/>
              </p:cNvSpPr>
              <p:nvPr/>
            </p:nvSpPr>
            <p:spPr bwMode="auto">
              <a:xfrm>
                <a:off x="1375" y="712"/>
                <a:ext cx="209" cy="79"/>
              </a:xfrm>
              <a:prstGeom prst="line">
                <a:avLst/>
              </a:prstGeom>
              <a:noFill/>
              <a:ln w="28575">
                <a:solidFill>
                  <a:srgbClr val="FF3300"/>
                </a:solidFill>
                <a:round/>
                <a:headEnd/>
                <a:tailEnd type="triangle" w="med" len="med"/>
              </a:ln>
            </p:spPr>
            <p:txBody>
              <a:bodyPr wrap="none" lIns="90000" tIns="46800" rIns="90000" bIns="46800" anchor="ctr"/>
              <a:lstStyle/>
              <a:p>
                <a:endParaRPr lang="zh-CN" altLang="en-US"/>
              </a:p>
            </p:txBody>
          </p:sp>
        </p:grpSp>
        <p:sp>
          <p:nvSpPr>
            <p:cNvPr id="23607" name="Line 27"/>
            <p:cNvSpPr>
              <a:spLocks noChangeShapeType="1"/>
            </p:cNvSpPr>
            <p:nvPr/>
          </p:nvSpPr>
          <p:spPr bwMode="auto">
            <a:xfrm>
              <a:off x="1248" y="3498"/>
              <a:ext cx="288" cy="0"/>
            </a:xfrm>
            <a:prstGeom prst="line">
              <a:avLst/>
            </a:prstGeom>
            <a:noFill/>
            <a:ln w="28575">
              <a:solidFill>
                <a:schemeClr val="tx1"/>
              </a:solidFill>
              <a:round/>
              <a:headEnd/>
              <a:tailEnd type="oval" w="med" len="med"/>
            </a:ln>
          </p:spPr>
          <p:txBody>
            <a:bodyPr lIns="90000" tIns="46800" rIns="90000" bIns="46800" anchor="ctr"/>
            <a:lstStyle/>
            <a:p>
              <a:endParaRPr lang="zh-CN" altLang="en-US"/>
            </a:p>
          </p:txBody>
        </p:sp>
        <p:sp>
          <p:nvSpPr>
            <p:cNvPr id="23608" name="Line 28"/>
            <p:cNvSpPr>
              <a:spLocks noChangeShapeType="1"/>
            </p:cNvSpPr>
            <p:nvPr/>
          </p:nvSpPr>
          <p:spPr bwMode="auto">
            <a:xfrm>
              <a:off x="720" y="3474"/>
              <a:ext cx="288" cy="0"/>
            </a:xfrm>
            <a:prstGeom prst="line">
              <a:avLst/>
            </a:prstGeom>
            <a:noFill/>
            <a:ln w="28575">
              <a:solidFill>
                <a:schemeClr val="tx1"/>
              </a:solidFill>
              <a:round/>
              <a:headEnd type="oval" w="med" len="med"/>
              <a:tailEnd/>
            </a:ln>
          </p:spPr>
          <p:txBody>
            <a:bodyPr lIns="90000" tIns="46800" rIns="90000" bIns="46800" anchor="ctr"/>
            <a:lstStyle/>
            <a:p>
              <a:endParaRPr lang="zh-CN" altLang="en-US"/>
            </a:p>
          </p:txBody>
        </p:sp>
        <p:sp>
          <p:nvSpPr>
            <p:cNvPr id="23609" name="Line 29"/>
            <p:cNvSpPr>
              <a:spLocks noChangeShapeType="1"/>
            </p:cNvSpPr>
            <p:nvPr/>
          </p:nvSpPr>
          <p:spPr bwMode="auto">
            <a:xfrm>
              <a:off x="678" y="4032"/>
              <a:ext cx="858" cy="0"/>
            </a:xfrm>
            <a:prstGeom prst="line">
              <a:avLst/>
            </a:prstGeom>
            <a:noFill/>
            <a:ln w="28575">
              <a:solidFill>
                <a:schemeClr val="tx1"/>
              </a:solidFill>
              <a:round/>
              <a:headEnd type="oval" w="med" len="med"/>
              <a:tailEnd type="oval" w="med" len="med"/>
            </a:ln>
          </p:spPr>
          <p:txBody>
            <a:bodyPr lIns="90000" tIns="46800" rIns="90000" bIns="46800" anchor="ctr"/>
            <a:lstStyle/>
            <a:p>
              <a:endParaRPr lang="zh-CN" altLang="en-US"/>
            </a:p>
          </p:txBody>
        </p:sp>
        <p:sp>
          <p:nvSpPr>
            <p:cNvPr id="23610" name="Line 30"/>
            <p:cNvSpPr>
              <a:spLocks noChangeShapeType="1"/>
            </p:cNvSpPr>
            <p:nvPr/>
          </p:nvSpPr>
          <p:spPr bwMode="auto">
            <a:xfrm>
              <a:off x="1122" y="3654"/>
              <a:ext cx="0" cy="384"/>
            </a:xfrm>
            <a:prstGeom prst="line">
              <a:avLst/>
            </a:prstGeom>
            <a:noFill/>
            <a:ln w="28575">
              <a:solidFill>
                <a:schemeClr val="tx1"/>
              </a:solidFill>
              <a:round/>
              <a:headEnd/>
              <a:tailEnd/>
            </a:ln>
          </p:spPr>
          <p:txBody>
            <a:bodyPr lIns="90000" tIns="46800" rIns="90000" bIns="46800" anchor="ctr"/>
            <a:lstStyle/>
            <a:p>
              <a:endParaRPr lang="zh-CN" altLang="en-US"/>
            </a:p>
          </p:txBody>
        </p:sp>
      </p:grpSp>
      <p:grpSp>
        <p:nvGrpSpPr>
          <p:cNvPr id="6" name="Group 31"/>
          <p:cNvGrpSpPr>
            <a:grpSpLocks/>
          </p:cNvGrpSpPr>
          <p:nvPr/>
        </p:nvGrpSpPr>
        <p:grpSpPr bwMode="auto">
          <a:xfrm>
            <a:off x="5867400" y="2438400"/>
            <a:ext cx="1527175" cy="847725"/>
            <a:chOff x="2704" y="3402"/>
            <a:chExt cx="962" cy="534"/>
          </a:xfrm>
        </p:grpSpPr>
        <p:graphicFrame>
          <p:nvGraphicFramePr>
            <p:cNvPr id="23554" name="Object 2"/>
            <p:cNvGraphicFramePr>
              <a:graphicFrameLocks noChangeAspect="1"/>
            </p:cNvGraphicFramePr>
            <p:nvPr/>
          </p:nvGraphicFramePr>
          <p:xfrm>
            <a:off x="3469" y="3516"/>
            <a:ext cx="197" cy="288"/>
          </p:xfrm>
          <a:graphic>
            <a:graphicData uri="http://schemas.openxmlformats.org/presentationml/2006/ole">
              <p:oleObj spid="_x0000_s294918" name="Equation" r:id="rId8" imgW="164957" imgH="241091" progId="Equation.3">
                <p:embed/>
              </p:oleObj>
            </a:graphicData>
          </a:graphic>
        </p:graphicFrame>
        <p:graphicFrame>
          <p:nvGraphicFramePr>
            <p:cNvPr id="23555" name="Object 3"/>
            <p:cNvGraphicFramePr>
              <a:graphicFrameLocks noChangeAspect="1"/>
            </p:cNvGraphicFramePr>
            <p:nvPr/>
          </p:nvGraphicFramePr>
          <p:xfrm>
            <a:off x="2704" y="3576"/>
            <a:ext cx="182" cy="288"/>
          </p:xfrm>
          <a:graphic>
            <a:graphicData uri="http://schemas.openxmlformats.org/presentationml/2006/ole">
              <p:oleObj spid="_x0000_s294919" name="Equation" r:id="rId9" imgW="152334" imgH="241195" progId="Equation.3">
                <p:embed/>
              </p:oleObj>
            </a:graphicData>
          </a:graphic>
        </p:graphicFrame>
        <p:grpSp>
          <p:nvGrpSpPr>
            <p:cNvPr id="7" name="Group 34"/>
            <p:cNvGrpSpPr>
              <a:grpSpLocks/>
            </p:cNvGrpSpPr>
            <p:nvPr/>
          </p:nvGrpSpPr>
          <p:grpSpPr bwMode="auto">
            <a:xfrm flipV="1">
              <a:off x="3066" y="3402"/>
              <a:ext cx="209" cy="237"/>
              <a:chOff x="1375" y="554"/>
              <a:chExt cx="209" cy="237"/>
            </a:xfrm>
          </p:grpSpPr>
          <p:sp>
            <p:nvSpPr>
              <p:cNvPr id="23603" name="Line 35"/>
              <p:cNvSpPr>
                <a:spLocks noChangeShapeType="1"/>
              </p:cNvSpPr>
              <p:nvPr/>
            </p:nvSpPr>
            <p:spPr bwMode="auto">
              <a:xfrm>
                <a:off x="1375" y="554"/>
                <a:ext cx="0" cy="237"/>
              </a:xfrm>
              <a:prstGeom prst="line">
                <a:avLst/>
              </a:prstGeom>
              <a:noFill/>
              <a:ln w="28575">
                <a:solidFill>
                  <a:srgbClr val="FF3300"/>
                </a:solidFill>
                <a:round/>
                <a:headEnd/>
                <a:tailEnd/>
              </a:ln>
            </p:spPr>
            <p:txBody>
              <a:bodyPr wrap="none" lIns="90000" tIns="46800" rIns="90000" bIns="46800" anchor="ctr"/>
              <a:lstStyle/>
              <a:p>
                <a:endParaRPr lang="zh-CN" altLang="en-US"/>
              </a:p>
            </p:txBody>
          </p:sp>
          <p:sp>
            <p:nvSpPr>
              <p:cNvPr id="23604" name="Line 36"/>
              <p:cNvSpPr>
                <a:spLocks noChangeShapeType="1"/>
              </p:cNvSpPr>
              <p:nvPr/>
            </p:nvSpPr>
            <p:spPr bwMode="auto">
              <a:xfrm flipV="1">
                <a:off x="1375" y="554"/>
                <a:ext cx="174" cy="79"/>
              </a:xfrm>
              <a:prstGeom prst="line">
                <a:avLst/>
              </a:prstGeom>
              <a:noFill/>
              <a:ln w="28575">
                <a:solidFill>
                  <a:srgbClr val="FF3300"/>
                </a:solidFill>
                <a:round/>
                <a:headEnd/>
                <a:tailEnd/>
              </a:ln>
            </p:spPr>
            <p:txBody>
              <a:bodyPr wrap="none" lIns="90000" tIns="46800" rIns="90000" bIns="46800" anchor="ctr"/>
              <a:lstStyle/>
              <a:p>
                <a:endParaRPr lang="zh-CN" altLang="en-US"/>
              </a:p>
            </p:txBody>
          </p:sp>
          <p:sp>
            <p:nvSpPr>
              <p:cNvPr id="23605" name="Line 37"/>
              <p:cNvSpPr>
                <a:spLocks noChangeShapeType="1"/>
              </p:cNvSpPr>
              <p:nvPr/>
            </p:nvSpPr>
            <p:spPr bwMode="auto">
              <a:xfrm>
                <a:off x="1375" y="712"/>
                <a:ext cx="209" cy="79"/>
              </a:xfrm>
              <a:prstGeom prst="line">
                <a:avLst/>
              </a:prstGeom>
              <a:noFill/>
              <a:ln w="28575">
                <a:solidFill>
                  <a:srgbClr val="FF3300"/>
                </a:solidFill>
                <a:round/>
                <a:headEnd/>
                <a:tailEnd type="triangle" w="med" len="med"/>
              </a:ln>
            </p:spPr>
            <p:txBody>
              <a:bodyPr wrap="none" lIns="90000" tIns="46800" rIns="90000" bIns="46800" anchor="ctr"/>
              <a:lstStyle/>
              <a:p>
                <a:endParaRPr lang="zh-CN" altLang="en-US"/>
              </a:p>
            </p:txBody>
          </p:sp>
        </p:grpSp>
        <p:sp>
          <p:nvSpPr>
            <p:cNvPr id="23599" name="Line 38"/>
            <p:cNvSpPr>
              <a:spLocks noChangeShapeType="1"/>
            </p:cNvSpPr>
            <p:nvPr/>
          </p:nvSpPr>
          <p:spPr bwMode="auto">
            <a:xfrm>
              <a:off x="3264" y="3408"/>
              <a:ext cx="288" cy="0"/>
            </a:xfrm>
            <a:prstGeom prst="line">
              <a:avLst/>
            </a:prstGeom>
            <a:noFill/>
            <a:ln w="28575">
              <a:solidFill>
                <a:schemeClr val="tx1"/>
              </a:solidFill>
              <a:round/>
              <a:headEnd/>
              <a:tailEnd type="oval" w="med" len="med"/>
            </a:ln>
          </p:spPr>
          <p:txBody>
            <a:bodyPr lIns="90000" tIns="46800" rIns="90000" bIns="46800" anchor="ctr"/>
            <a:lstStyle/>
            <a:p>
              <a:endParaRPr lang="zh-CN" altLang="en-US"/>
            </a:p>
          </p:txBody>
        </p:sp>
        <p:sp>
          <p:nvSpPr>
            <p:cNvPr id="23600" name="Line 39"/>
            <p:cNvSpPr>
              <a:spLocks noChangeShapeType="1"/>
            </p:cNvSpPr>
            <p:nvPr/>
          </p:nvSpPr>
          <p:spPr bwMode="auto">
            <a:xfrm>
              <a:off x="2766" y="3504"/>
              <a:ext cx="288" cy="0"/>
            </a:xfrm>
            <a:prstGeom prst="line">
              <a:avLst/>
            </a:prstGeom>
            <a:noFill/>
            <a:ln w="28575">
              <a:solidFill>
                <a:schemeClr val="tx1"/>
              </a:solidFill>
              <a:round/>
              <a:headEnd type="oval" w="med" len="med"/>
              <a:tailEnd/>
            </a:ln>
          </p:spPr>
          <p:txBody>
            <a:bodyPr lIns="90000" tIns="46800" rIns="90000" bIns="46800" anchor="ctr"/>
            <a:lstStyle/>
            <a:p>
              <a:endParaRPr lang="zh-CN" altLang="en-US"/>
            </a:p>
          </p:txBody>
        </p:sp>
        <p:sp>
          <p:nvSpPr>
            <p:cNvPr id="23601" name="Line 40"/>
            <p:cNvSpPr>
              <a:spLocks noChangeShapeType="1"/>
            </p:cNvSpPr>
            <p:nvPr/>
          </p:nvSpPr>
          <p:spPr bwMode="auto">
            <a:xfrm>
              <a:off x="2730" y="3936"/>
              <a:ext cx="822" cy="0"/>
            </a:xfrm>
            <a:prstGeom prst="line">
              <a:avLst/>
            </a:prstGeom>
            <a:noFill/>
            <a:ln w="28575">
              <a:solidFill>
                <a:schemeClr val="tx1"/>
              </a:solidFill>
              <a:round/>
              <a:headEnd type="oval" w="med" len="med"/>
              <a:tailEnd type="oval" w="med" len="med"/>
            </a:ln>
          </p:spPr>
          <p:txBody>
            <a:bodyPr lIns="90000" tIns="46800" rIns="90000" bIns="46800" anchor="ctr"/>
            <a:lstStyle/>
            <a:p>
              <a:endParaRPr lang="zh-CN" altLang="en-US"/>
            </a:p>
          </p:txBody>
        </p:sp>
        <p:sp>
          <p:nvSpPr>
            <p:cNvPr id="23602" name="Line 41"/>
            <p:cNvSpPr>
              <a:spLocks noChangeShapeType="1"/>
            </p:cNvSpPr>
            <p:nvPr/>
          </p:nvSpPr>
          <p:spPr bwMode="auto">
            <a:xfrm>
              <a:off x="3228" y="3642"/>
              <a:ext cx="0" cy="288"/>
            </a:xfrm>
            <a:prstGeom prst="line">
              <a:avLst/>
            </a:prstGeom>
            <a:noFill/>
            <a:ln w="28575">
              <a:solidFill>
                <a:schemeClr val="tx1"/>
              </a:solidFill>
              <a:round/>
              <a:headEnd/>
              <a:tailEnd/>
            </a:ln>
          </p:spPr>
          <p:txBody>
            <a:bodyPr lIns="90000" tIns="46800" rIns="90000" bIns="46800" anchor="ctr"/>
            <a:lstStyle/>
            <a:p>
              <a:endParaRPr lang="zh-CN" altLang="en-US"/>
            </a:p>
          </p:txBody>
        </p:sp>
      </p:grpSp>
      <p:graphicFrame>
        <p:nvGraphicFramePr>
          <p:cNvPr id="182358" name="Group 86"/>
          <p:cNvGraphicFramePr>
            <a:graphicFrameLocks noGrp="1"/>
          </p:cNvGraphicFramePr>
          <p:nvPr/>
        </p:nvGraphicFramePr>
        <p:xfrm>
          <a:off x="381000" y="3959225"/>
          <a:ext cx="5334000" cy="2214183"/>
        </p:xfrm>
        <a:graphic>
          <a:graphicData uri="http://schemas.openxmlformats.org/drawingml/2006/table">
            <a:tbl>
              <a:tblPr/>
              <a:tblGrid>
                <a:gridCol w="1454150"/>
                <a:gridCol w="1400175"/>
                <a:gridCol w="1346200"/>
                <a:gridCol w="1133475"/>
              </a:tblGrid>
              <a:tr h="5334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zh-CN" sz="2800" b="1" i="0" u="none" strike="noStrike" cap="none" normalizeH="0" baseline="0" smtClean="0">
                        <a:ln>
                          <a:noFill/>
                        </a:ln>
                        <a:solidFill>
                          <a:schemeClr val="tx1"/>
                        </a:solidFill>
                        <a:effectLst/>
                        <a:latin typeface="Times New Roman" pitchFamily="18" charset="0"/>
                        <a:ea typeface="宋体" pitchFamily="2" charset="-122"/>
                      </a:endParaRPr>
                    </a:p>
                  </a:txBody>
                  <a:tcPr marL="90000" marR="90000" marT="46800" marB="46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400" b="1" i="0" u="none" strike="noStrike" cap="none" normalizeH="0" baseline="0" smtClean="0">
                          <a:ln>
                            <a:noFill/>
                          </a:ln>
                          <a:solidFill>
                            <a:schemeClr val="tx1"/>
                          </a:solidFill>
                          <a:effectLst/>
                          <a:latin typeface="Times New Roman" pitchFamily="18" charset="0"/>
                          <a:ea typeface="宋体" pitchFamily="2" charset="-122"/>
                        </a:rPr>
                        <a:t>输入端</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400" b="1" i="0" u="none" strike="noStrike" cap="none" normalizeH="0" baseline="0" smtClean="0">
                          <a:ln>
                            <a:noFill/>
                          </a:ln>
                          <a:solidFill>
                            <a:schemeClr val="tx1"/>
                          </a:solidFill>
                          <a:effectLst/>
                          <a:latin typeface="Times New Roman" pitchFamily="18" charset="0"/>
                          <a:ea typeface="宋体" pitchFamily="2" charset="-122"/>
                        </a:rPr>
                        <a:t>输出端</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400" b="1" i="0" u="none" strike="noStrike" cap="none" normalizeH="0" baseline="0" smtClean="0">
                          <a:ln>
                            <a:noFill/>
                          </a:ln>
                          <a:solidFill>
                            <a:schemeClr val="tx1"/>
                          </a:solidFill>
                          <a:effectLst/>
                          <a:latin typeface="Times New Roman" pitchFamily="18" charset="0"/>
                          <a:ea typeface="宋体" pitchFamily="2" charset="-122"/>
                        </a:rPr>
                        <a:t>公共端</a:t>
                      </a:r>
                    </a:p>
                  </a:txBody>
                  <a:tcPr marL="90000" marR="90000" marT="46800" marB="46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9213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400" b="1" i="0" u="none" strike="noStrike" cap="none" normalizeH="0" baseline="0" smtClean="0">
                          <a:ln>
                            <a:noFill/>
                          </a:ln>
                          <a:solidFill>
                            <a:srgbClr val="FF0000"/>
                          </a:solidFill>
                          <a:effectLst/>
                          <a:latin typeface="Times New Roman" pitchFamily="18" charset="0"/>
                          <a:ea typeface="宋体" pitchFamily="2" charset="-122"/>
                        </a:rPr>
                        <a:t>共基极</a:t>
                      </a:r>
                    </a:p>
                  </a:txBody>
                  <a:tcPr marL="90000" marR="90000" marT="46800" marB="46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800" b="1" i="0" u="none" strike="noStrike" cap="none" normalizeH="0" baseline="0" smtClean="0">
                          <a:ln>
                            <a:noFill/>
                          </a:ln>
                          <a:solidFill>
                            <a:schemeClr val="tx1"/>
                          </a:solidFill>
                          <a:effectLst/>
                          <a:latin typeface="Times New Roman" pitchFamily="18" charset="0"/>
                          <a:ea typeface="宋体" pitchFamily="2" charset="-122"/>
                        </a:rPr>
                        <a:t>e</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800" b="1" i="0" u="none" strike="noStrike" cap="none" normalizeH="0" baseline="0" smtClean="0">
                          <a:ln>
                            <a:noFill/>
                          </a:ln>
                          <a:solidFill>
                            <a:schemeClr val="tx1"/>
                          </a:solidFill>
                          <a:effectLst/>
                          <a:latin typeface="Times New Roman" pitchFamily="18" charset="0"/>
                          <a:ea typeface="宋体" pitchFamily="2" charset="-122"/>
                        </a:rPr>
                        <a:t>c</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800" b="1" i="0" u="none" strike="noStrike" cap="none" normalizeH="0" baseline="0" smtClean="0">
                          <a:ln>
                            <a:noFill/>
                          </a:ln>
                          <a:solidFill>
                            <a:schemeClr val="tx1"/>
                          </a:solidFill>
                          <a:effectLst/>
                          <a:latin typeface="Times New Roman" pitchFamily="18" charset="0"/>
                          <a:ea typeface="宋体" pitchFamily="2" charset="-122"/>
                        </a:rPr>
                        <a:t>b</a:t>
                      </a:r>
                    </a:p>
                  </a:txBody>
                  <a:tcPr marL="90000" marR="90000" marT="46800" marB="46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68325">
                <a:tc>
                  <a:txBody>
                    <a:bodyPr/>
                    <a:lstStyle/>
                    <a:p>
                      <a:pPr marL="0" marR="0" lvl="0" indent="0" algn="ctr" defTabSz="914400" rtl="0" eaLnBrk="1" fontAlgn="base" latinLnBrk="0" hangingPunct="1">
                        <a:lnSpc>
                          <a:spcPct val="100000"/>
                        </a:lnSpc>
                        <a:spcBef>
                          <a:spcPct val="50000"/>
                        </a:spcBef>
                        <a:spcAft>
                          <a:spcPct val="0"/>
                        </a:spcAft>
                        <a:buClrTx/>
                        <a:buSzTx/>
                        <a:buFontTx/>
                        <a:buNone/>
                        <a:tabLst/>
                      </a:pPr>
                      <a:r>
                        <a:rPr kumimoji="1" lang="zh-CN" altLang="en-US" sz="2400" b="1" i="0" u="none" strike="noStrike" cap="none" normalizeH="0" baseline="0" smtClean="0">
                          <a:ln>
                            <a:noFill/>
                          </a:ln>
                          <a:solidFill>
                            <a:srgbClr val="FF0000"/>
                          </a:solidFill>
                          <a:effectLst/>
                          <a:latin typeface="Times New Roman" pitchFamily="18" charset="0"/>
                          <a:ea typeface="宋体" pitchFamily="2" charset="-122"/>
                        </a:rPr>
                        <a:t>共发射极</a:t>
                      </a:r>
                    </a:p>
                  </a:txBody>
                  <a:tcPr marL="90000" marR="90000" marT="46800" marB="46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800" b="1" i="0" u="none" strike="noStrike" cap="none" normalizeH="0" baseline="0" smtClean="0">
                          <a:ln>
                            <a:noFill/>
                          </a:ln>
                          <a:solidFill>
                            <a:schemeClr val="tx1"/>
                          </a:solidFill>
                          <a:effectLst/>
                          <a:latin typeface="Times New Roman" pitchFamily="18" charset="0"/>
                          <a:ea typeface="宋体" pitchFamily="2" charset="-122"/>
                        </a:rPr>
                        <a:t>b</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800" b="1" i="0" u="none" strike="noStrike" cap="none" normalizeH="0" baseline="0" smtClean="0">
                          <a:ln>
                            <a:noFill/>
                          </a:ln>
                          <a:solidFill>
                            <a:schemeClr val="tx1"/>
                          </a:solidFill>
                          <a:effectLst/>
                          <a:latin typeface="Times New Roman" pitchFamily="18" charset="0"/>
                          <a:ea typeface="宋体" pitchFamily="2" charset="-122"/>
                        </a:rPr>
                        <a:t>c</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800" b="1" i="0" u="none" strike="noStrike" cap="none" normalizeH="0" baseline="0" smtClean="0">
                          <a:ln>
                            <a:noFill/>
                          </a:ln>
                          <a:solidFill>
                            <a:schemeClr val="tx1"/>
                          </a:solidFill>
                          <a:effectLst/>
                          <a:latin typeface="Times New Roman" pitchFamily="18" charset="0"/>
                          <a:ea typeface="宋体" pitchFamily="2" charset="-122"/>
                        </a:rPr>
                        <a:t>e</a:t>
                      </a:r>
                    </a:p>
                  </a:txBody>
                  <a:tcPr marL="90000" marR="90000" marT="46800" marB="46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016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400" b="1" i="0" u="none" strike="noStrike" cap="none" normalizeH="0" baseline="0" smtClean="0">
                          <a:ln>
                            <a:noFill/>
                          </a:ln>
                          <a:solidFill>
                            <a:srgbClr val="FF0000"/>
                          </a:solidFill>
                          <a:effectLst/>
                          <a:latin typeface="Times New Roman" pitchFamily="18" charset="0"/>
                          <a:ea typeface="宋体" pitchFamily="2" charset="-122"/>
                        </a:rPr>
                        <a:t>共集电极</a:t>
                      </a:r>
                    </a:p>
                  </a:txBody>
                  <a:tcPr marL="90000" marR="90000" marT="46800" marB="46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800" b="1" i="0" u="none" strike="noStrike" cap="none" normalizeH="0" baseline="0" smtClean="0">
                          <a:ln>
                            <a:noFill/>
                          </a:ln>
                          <a:solidFill>
                            <a:schemeClr val="tx1"/>
                          </a:solidFill>
                          <a:effectLst/>
                          <a:latin typeface="Times New Roman" pitchFamily="18" charset="0"/>
                          <a:ea typeface="宋体" pitchFamily="2" charset="-122"/>
                        </a:rPr>
                        <a:t>b</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800" b="1" i="0" u="none" strike="noStrike" cap="none" normalizeH="0" baseline="0" smtClean="0">
                          <a:ln>
                            <a:noFill/>
                          </a:ln>
                          <a:solidFill>
                            <a:schemeClr val="tx1"/>
                          </a:solidFill>
                          <a:effectLst/>
                          <a:latin typeface="Times New Roman" pitchFamily="18" charset="0"/>
                          <a:ea typeface="宋体" pitchFamily="2" charset="-122"/>
                        </a:rPr>
                        <a:t>e</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800" b="1" i="0" u="none" strike="noStrike" cap="none" normalizeH="0" baseline="0" smtClean="0">
                          <a:ln>
                            <a:noFill/>
                          </a:ln>
                          <a:solidFill>
                            <a:schemeClr val="tx1"/>
                          </a:solidFill>
                          <a:effectLst/>
                          <a:latin typeface="Times New Roman" pitchFamily="18" charset="0"/>
                          <a:ea typeface="宋体" pitchFamily="2" charset="-122"/>
                        </a:rPr>
                        <a:t>c</a:t>
                      </a:r>
                    </a:p>
                  </a:txBody>
                  <a:tcPr marL="90000" marR="90000" marT="46800" marB="46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182359" name="Text Box 87"/>
          <p:cNvSpPr txBox="1">
            <a:spLocks noChangeArrowheads="1"/>
          </p:cNvSpPr>
          <p:nvPr/>
        </p:nvSpPr>
        <p:spPr bwMode="auto">
          <a:xfrm>
            <a:off x="6040438" y="4302125"/>
            <a:ext cx="2743200" cy="1201738"/>
          </a:xfrm>
          <a:prstGeom prst="rect">
            <a:avLst/>
          </a:prstGeom>
          <a:solidFill>
            <a:srgbClr val="FFFFCC"/>
          </a:solidFill>
          <a:ln w="9525">
            <a:noFill/>
            <a:miter lim="800000"/>
            <a:headEnd/>
            <a:tailEnd/>
          </a:ln>
        </p:spPr>
        <p:txBody>
          <a:bodyPr lIns="90000" tIns="46800" rIns="90000" bIns="46800">
            <a:spAutoFit/>
          </a:bodyPr>
          <a:lstStyle/>
          <a:p>
            <a:pPr>
              <a:lnSpc>
                <a:spcPct val="120000"/>
              </a:lnSpc>
              <a:spcBef>
                <a:spcPct val="50000"/>
              </a:spcBef>
            </a:pPr>
            <a:r>
              <a:rPr lang="zh-CN" altLang="en-US" sz="2000"/>
              <a:t>判别三种组态的方法主要看</a:t>
            </a:r>
            <a:r>
              <a:rPr lang="zh-CN" altLang="en-US" sz="2000">
                <a:solidFill>
                  <a:srgbClr val="FF3300"/>
                </a:solidFill>
              </a:rPr>
              <a:t>输入、输出信号端连接在哪个电极。</a:t>
            </a:r>
          </a:p>
        </p:txBody>
      </p:sp>
      <p:sp>
        <p:nvSpPr>
          <p:cNvPr id="23595" name="日期占位符 1"/>
          <p:cNvSpPr>
            <a:spLocks noGrp="1"/>
          </p:cNvSpPr>
          <p:nvPr>
            <p:ph type="dt" sz="quarter" idx="10"/>
          </p:nvPr>
        </p:nvSpPr>
        <p:spPr>
          <a:xfrm>
            <a:off x="457200" y="6484938"/>
            <a:ext cx="2133600" cy="476250"/>
          </a:xfrm>
          <a:noFill/>
        </p:spPr>
        <p:txBody>
          <a:bodyPr/>
          <a:lstStyle/>
          <a:p>
            <a:fld id="{9229FF86-B0C8-4054-A28E-10AB0D20A0BB}" type="datetime1">
              <a:rPr lang="zh-CN" altLang="en-US" smtClean="0">
                <a:latin typeface="Arial" pitchFamily="34" charset="0"/>
              </a:rPr>
              <a:pPr/>
              <a:t>2019-10-9</a:t>
            </a:fld>
            <a:endParaRPr lang="en-US" altLang="zh-CN" smtClean="0">
              <a:latin typeface="Arial" pitchFamily="34" charset="0"/>
            </a:endParaRPr>
          </a:p>
        </p:txBody>
      </p:sp>
      <p:sp>
        <p:nvSpPr>
          <p:cNvPr id="23596" name="页脚占位符 2"/>
          <p:cNvSpPr>
            <a:spLocks noGrp="1"/>
          </p:cNvSpPr>
          <p:nvPr>
            <p:ph type="ftr" sz="quarter" idx="11"/>
          </p:nvPr>
        </p:nvSpPr>
        <p:spPr>
          <a:xfrm>
            <a:off x="3124200" y="6484938"/>
            <a:ext cx="2895600" cy="476250"/>
          </a:xfrm>
          <a:noFill/>
        </p:spPr>
        <p:txBody>
          <a:bodyPr/>
          <a:lstStyle/>
          <a:p>
            <a:r>
              <a:rPr lang="en-US" altLang="zh-CN" smtClean="0">
                <a:latin typeface="Arial" pitchFamily="34" charset="0"/>
              </a:rPr>
              <a:t>电工电子教研室</a:t>
            </a:r>
          </a:p>
        </p:txBody>
      </p:sp>
      <p:sp>
        <p:nvSpPr>
          <p:cNvPr id="23597" name="灯片编号占位符 3"/>
          <p:cNvSpPr>
            <a:spLocks noGrp="1"/>
          </p:cNvSpPr>
          <p:nvPr>
            <p:ph type="sldNum" sz="quarter" idx="12"/>
          </p:nvPr>
        </p:nvSpPr>
        <p:spPr>
          <a:xfrm>
            <a:off x="6553200" y="6484938"/>
            <a:ext cx="2133600" cy="476250"/>
          </a:xfrm>
          <a:noFill/>
        </p:spPr>
        <p:txBody>
          <a:bodyPr/>
          <a:lstStyle/>
          <a:p>
            <a:fld id="{6C158371-0A7B-40A3-9BA8-B82D7761BCB5}" type="slidenum">
              <a:rPr lang="en-US" altLang="zh-CN" smtClean="0">
                <a:latin typeface="Arial" pitchFamily="34" charset="0"/>
              </a:rPr>
              <a:pPr/>
              <a:t>29</a:t>
            </a:fld>
            <a:endParaRPr lang="en-US" altLang="zh-CN" smtClean="0">
              <a:latin typeface="Arial" pitchFamily="34" charset="0"/>
            </a:endParaRPr>
          </a:p>
        </p:txBody>
      </p:sp>
    </p:spTree>
    <p:extLst>
      <p:ext uri="{BB962C8B-B14F-4D97-AF65-F5344CB8AC3E}">
        <p14:creationId xmlns="" xmlns:p14="http://schemas.microsoft.com/office/powerpoint/2010/main" val="60390871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42" fill="hold" nodeType="clickEffect">
                                  <p:stCondLst>
                                    <p:cond delay="0"/>
                                  </p:stCondLst>
                                  <p:childTnLst>
                                    <p:set>
                                      <p:cBhvr>
                                        <p:cTn id="6" dur="1" fill="hold">
                                          <p:stCondLst>
                                            <p:cond delay="0"/>
                                          </p:stCondLst>
                                        </p:cTn>
                                        <p:tgtEl>
                                          <p:spTgt spid="182358"/>
                                        </p:tgtEl>
                                        <p:attrNameLst>
                                          <p:attrName>style.visibility</p:attrName>
                                        </p:attrNameLst>
                                      </p:cBhvr>
                                      <p:to>
                                        <p:strVal val="visible"/>
                                      </p:to>
                                    </p:set>
                                    <p:animEffect transition="in" filter="barn(outHorizontal)">
                                      <p:cBhvr>
                                        <p:cTn id="7" dur="500"/>
                                        <p:tgtEl>
                                          <p:spTgt spid="182358"/>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42" fill="hold" grpId="0" nodeType="clickEffect">
                                  <p:stCondLst>
                                    <p:cond delay="0"/>
                                  </p:stCondLst>
                                  <p:childTnLst>
                                    <p:set>
                                      <p:cBhvr>
                                        <p:cTn id="11" dur="1" fill="hold">
                                          <p:stCondLst>
                                            <p:cond delay="0"/>
                                          </p:stCondLst>
                                        </p:cTn>
                                        <p:tgtEl>
                                          <p:spTgt spid="182359"/>
                                        </p:tgtEl>
                                        <p:attrNameLst>
                                          <p:attrName>style.visibility</p:attrName>
                                        </p:attrNameLst>
                                      </p:cBhvr>
                                      <p:to>
                                        <p:strVal val="visible"/>
                                      </p:to>
                                    </p:set>
                                    <p:animEffect transition="in" filter="barn(outHorizontal)">
                                      <p:cBhvr>
                                        <p:cTn id="12" dur="500"/>
                                        <p:tgtEl>
                                          <p:spTgt spid="1823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2359" grpId="0" animBg="1" autoUpdateAnimBg="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标题 1"/>
          <p:cNvSpPr>
            <a:spLocks noGrp="1"/>
          </p:cNvSpPr>
          <p:nvPr>
            <p:ph type="ctrTitle"/>
          </p:nvPr>
        </p:nvSpPr>
        <p:spPr>
          <a:xfrm>
            <a:off x="1000125" y="769938"/>
            <a:ext cx="7132638" cy="719137"/>
          </a:xfrm>
        </p:spPr>
        <p:txBody>
          <a:bodyPr/>
          <a:lstStyle/>
          <a:p>
            <a:r>
              <a:rPr lang="en-US" altLang="zh-CN" smtClean="0">
                <a:latin typeface="Times New Roman" pitchFamily="18" charset="0"/>
                <a:cs typeface="Times New Roman" pitchFamily="18" charset="0"/>
              </a:rPr>
              <a:t>5.1  BJT</a:t>
            </a:r>
            <a:endParaRPr lang="zh-CN" altLang="en-US" smtClean="0">
              <a:latin typeface="Times New Roman" pitchFamily="18" charset="0"/>
              <a:cs typeface="Times New Roman" pitchFamily="18" charset="0"/>
            </a:endParaRPr>
          </a:p>
        </p:txBody>
      </p:sp>
      <p:sp>
        <p:nvSpPr>
          <p:cNvPr id="119811" name="副标题 2"/>
          <p:cNvSpPr>
            <a:spLocks noGrp="1"/>
          </p:cNvSpPr>
          <p:nvPr>
            <p:ph type="subTitle" idx="1"/>
          </p:nvPr>
        </p:nvSpPr>
        <p:spPr>
          <a:xfrm>
            <a:off x="1238250" y="1682750"/>
            <a:ext cx="7200900" cy="3960813"/>
          </a:xfrm>
        </p:spPr>
        <p:txBody>
          <a:bodyPr/>
          <a:lstStyle/>
          <a:p>
            <a:pPr algn="l">
              <a:lnSpc>
                <a:spcPct val="150000"/>
              </a:lnSpc>
            </a:pPr>
            <a:r>
              <a:rPr lang="en-US" altLang="zh-CN" dirty="0" smtClean="0">
                <a:latin typeface="Times New Roman" pitchFamily="18" charset="0"/>
                <a:cs typeface="Times New Roman" pitchFamily="18" charset="0"/>
              </a:rPr>
              <a:t>5.1.1   BJT</a:t>
            </a:r>
            <a:r>
              <a:rPr lang="zh-CN" altLang="en-US" dirty="0" smtClean="0">
                <a:latin typeface="Times New Roman" pitchFamily="18" charset="0"/>
                <a:cs typeface="Times New Roman" pitchFamily="18" charset="0"/>
              </a:rPr>
              <a:t>的结构简介</a:t>
            </a:r>
          </a:p>
          <a:p>
            <a:pPr algn="l">
              <a:lnSpc>
                <a:spcPct val="150000"/>
              </a:lnSpc>
            </a:pPr>
            <a:r>
              <a:rPr lang="en-US" altLang="zh-CN" dirty="0" smtClean="0">
                <a:latin typeface="Times New Roman" pitchFamily="18" charset="0"/>
                <a:cs typeface="Times New Roman" pitchFamily="18" charset="0"/>
              </a:rPr>
              <a:t>5.1.2   </a:t>
            </a:r>
            <a:r>
              <a:rPr lang="zh-CN" altLang="en-US" dirty="0" smtClean="0">
                <a:latin typeface="Times New Roman" pitchFamily="18" charset="0"/>
                <a:cs typeface="Times New Roman" pitchFamily="18" charset="0"/>
              </a:rPr>
              <a:t>放大状态下</a:t>
            </a:r>
            <a:r>
              <a:rPr lang="en-US" altLang="zh-CN" dirty="0" smtClean="0">
                <a:latin typeface="Times New Roman" pitchFamily="18" charset="0"/>
                <a:cs typeface="Times New Roman" pitchFamily="18" charset="0"/>
              </a:rPr>
              <a:t>BJT</a:t>
            </a:r>
            <a:r>
              <a:rPr lang="zh-CN" altLang="en-US" dirty="0" smtClean="0">
                <a:latin typeface="Times New Roman" pitchFamily="18" charset="0"/>
                <a:cs typeface="Times New Roman" pitchFamily="18" charset="0"/>
              </a:rPr>
              <a:t>的工作原理</a:t>
            </a:r>
          </a:p>
          <a:p>
            <a:pPr algn="l">
              <a:lnSpc>
                <a:spcPct val="150000"/>
              </a:lnSpc>
            </a:pPr>
            <a:r>
              <a:rPr lang="en-US" altLang="zh-CN" dirty="0" smtClean="0">
                <a:latin typeface="Times New Roman" pitchFamily="18" charset="0"/>
                <a:cs typeface="Times New Roman" pitchFamily="18" charset="0"/>
              </a:rPr>
              <a:t>5.1.3   BJT</a:t>
            </a:r>
            <a:r>
              <a:rPr lang="zh-CN" altLang="en-US" dirty="0" smtClean="0">
                <a:latin typeface="Times New Roman" pitchFamily="18" charset="0"/>
                <a:cs typeface="Times New Roman" pitchFamily="18" charset="0"/>
              </a:rPr>
              <a:t>的</a:t>
            </a:r>
            <a:r>
              <a:rPr lang="en-US" altLang="zh-CN" i="1" dirty="0" smtClean="0">
                <a:latin typeface="Times New Roman" pitchFamily="18" charset="0"/>
                <a:cs typeface="Times New Roman" pitchFamily="18" charset="0"/>
              </a:rPr>
              <a:t>I</a:t>
            </a:r>
            <a:r>
              <a:rPr lang="en-US" altLang="zh-CN" dirty="0" smtClean="0">
                <a:latin typeface="Times New Roman" pitchFamily="18" charset="0"/>
                <a:cs typeface="Times New Roman" pitchFamily="18" charset="0"/>
              </a:rPr>
              <a:t>-</a:t>
            </a:r>
            <a:r>
              <a:rPr lang="en-US" altLang="zh-CN" i="1" dirty="0" smtClean="0">
                <a:latin typeface="Times New Roman" pitchFamily="18" charset="0"/>
                <a:cs typeface="Times New Roman" pitchFamily="18" charset="0"/>
              </a:rPr>
              <a:t>V</a:t>
            </a:r>
            <a:r>
              <a:rPr lang="en-US" altLang="zh-CN" dirty="0" smtClean="0">
                <a:latin typeface="Times New Roman" pitchFamily="18" charset="0"/>
                <a:cs typeface="Times New Roman" pitchFamily="18" charset="0"/>
              </a:rPr>
              <a:t> </a:t>
            </a:r>
            <a:r>
              <a:rPr lang="zh-CN" altLang="en-US" dirty="0" smtClean="0">
                <a:latin typeface="Times New Roman" pitchFamily="18" charset="0"/>
                <a:cs typeface="Times New Roman" pitchFamily="18" charset="0"/>
              </a:rPr>
              <a:t>特性曲线</a:t>
            </a:r>
          </a:p>
          <a:p>
            <a:pPr algn="l">
              <a:lnSpc>
                <a:spcPct val="150000"/>
              </a:lnSpc>
            </a:pPr>
            <a:r>
              <a:rPr lang="en-US" altLang="zh-CN" dirty="0" smtClean="0">
                <a:latin typeface="Times New Roman" pitchFamily="18" charset="0"/>
                <a:cs typeface="Times New Roman" pitchFamily="18" charset="0"/>
              </a:rPr>
              <a:t>5.1.4   BJT</a:t>
            </a:r>
            <a:r>
              <a:rPr lang="zh-CN" altLang="en-US" dirty="0" smtClean="0">
                <a:latin typeface="Times New Roman" pitchFamily="18" charset="0"/>
                <a:cs typeface="Times New Roman" pitchFamily="18" charset="0"/>
              </a:rPr>
              <a:t>的主要参数</a:t>
            </a:r>
            <a:endParaRPr lang="en-US" altLang="zh-CN" dirty="0" smtClean="0">
              <a:latin typeface="Times New Roman" pitchFamily="18" charset="0"/>
              <a:cs typeface="Times New Roman" pitchFamily="18" charset="0"/>
            </a:endParaRPr>
          </a:p>
          <a:p>
            <a:pPr algn="l">
              <a:lnSpc>
                <a:spcPct val="150000"/>
              </a:lnSpc>
            </a:pPr>
            <a:r>
              <a:rPr lang="en-US" altLang="zh-CN" dirty="0" smtClean="0">
                <a:latin typeface="Times New Roman" pitchFamily="18" charset="0"/>
                <a:cs typeface="Times New Roman" pitchFamily="18" charset="0"/>
              </a:rPr>
              <a:t>5.1.5   </a:t>
            </a:r>
            <a:r>
              <a:rPr lang="zh-CN" altLang="en-US" dirty="0" smtClean="0">
                <a:latin typeface="Times New Roman" pitchFamily="18" charset="0"/>
                <a:cs typeface="Times New Roman" pitchFamily="18" charset="0"/>
              </a:rPr>
              <a:t>温度对</a:t>
            </a:r>
            <a:r>
              <a:rPr lang="en-US" altLang="zh-CN" dirty="0" smtClean="0">
                <a:latin typeface="Times New Roman" pitchFamily="18" charset="0"/>
                <a:cs typeface="Times New Roman" pitchFamily="18" charset="0"/>
              </a:rPr>
              <a:t>BJT</a:t>
            </a:r>
            <a:r>
              <a:rPr lang="zh-CN" altLang="en-US" dirty="0" smtClean="0">
                <a:latin typeface="Times New Roman" pitchFamily="18" charset="0"/>
                <a:cs typeface="Times New Roman" pitchFamily="18" charset="0"/>
              </a:rPr>
              <a:t>参数及特性的影响</a:t>
            </a:r>
          </a:p>
        </p:txBody>
      </p:sp>
      <p:sp>
        <p:nvSpPr>
          <p:cNvPr id="119812" name="日期占位符 3"/>
          <p:cNvSpPr>
            <a:spLocks noGrp="1"/>
          </p:cNvSpPr>
          <p:nvPr>
            <p:ph type="dt" sz="quarter" idx="10"/>
          </p:nvPr>
        </p:nvSpPr>
        <p:spPr>
          <a:noFill/>
        </p:spPr>
        <p:txBody>
          <a:bodyPr/>
          <a:lstStyle/>
          <a:p>
            <a:fld id="{0BC671CC-BE13-4F77-B1D9-E9AB13188661}" type="datetime1">
              <a:rPr lang="zh-CN" altLang="en-US" smtClean="0">
                <a:latin typeface="Arial" pitchFamily="34" charset="0"/>
              </a:rPr>
              <a:pPr/>
              <a:t>2019-10-9</a:t>
            </a:fld>
            <a:endParaRPr lang="en-US" altLang="zh-CN" smtClean="0">
              <a:latin typeface="Arial" pitchFamily="34" charset="0"/>
            </a:endParaRPr>
          </a:p>
        </p:txBody>
      </p:sp>
      <p:sp>
        <p:nvSpPr>
          <p:cNvPr id="119813" name="灯片编号占位符 4"/>
          <p:cNvSpPr>
            <a:spLocks noGrp="1"/>
          </p:cNvSpPr>
          <p:nvPr>
            <p:ph type="sldNum" sz="quarter" idx="12"/>
          </p:nvPr>
        </p:nvSpPr>
        <p:spPr>
          <a:noFill/>
        </p:spPr>
        <p:txBody>
          <a:bodyPr/>
          <a:lstStyle/>
          <a:p>
            <a:fld id="{E1F813AD-1444-4C77-8B46-7063A87C0864}" type="slidenum">
              <a:rPr lang="en-US" altLang="zh-CN" smtClean="0">
                <a:latin typeface="Arial" pitchFamily="34" charset="0"/>
              </a:rPr>
              <a:pPr/>
              <a:t>3</a:t>
            </a:fld>
            <a:endParaRPr lang="en-US" altLang="zh-CN" smtClean="0">
              <a:latin typeface="Arial" pitchFamily="34" charset="0"/>
            </a:endParaRPr>
          </a:p>
        </p:txBody>
      </p:sp>
      <p:sp>
        <p:nvSpPr>
          <p:cNvPr id="119814" name="页脚占位符 5"/>
          <p:cNvSpPr>
            <a:spLocks noGrp="1"/>
          </p:cNvSpPr>
          <p:nvPr>
            <p:ph type="ftr" sz="quarter" idx="11"/>
          </p:nvPr>
        </p:nvSpPr>
        <p:spPr>
          <a:noFill/>
        </p:spPr>
        <p:txBody>
          <a:bodyPr/>
          <a:lstStyle/>
          <a:p>
            <a:r>
              <a:rPr lang="en-US" altLang="zh-CN" smtClean="0">
                <a:latin typeface="Arial" pitchFamily="34" charset="0"/>
              </a:rPr>
              <a:t>电工电子教研室</a:t>
            </a: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6482" name="Rectangle 18"/>
          <p:cNvSpPr>
            <a:spLocks noChangeArrowheads="1"/>
          </p:cNvSpPr>
          <p:nvPr/>
        </p:nvSpPr>
        <p:spPr bwMode="auto">
          <a:xfrm>
            <a:off x="404815" y="1285875"/>
            <a:ext cx="4524375" cy="1801813"/>
          </a:xfrm>
          <a:prstGeom prst="rect">
            <a:avLst/>
          </a:prstGeom>
          <a:noFill/>
          <a:ln w="9525">
            <a:noFill/>
            <a:miter lim="800000"/>
            <a:headEnd/>
            <a:tailEnd/>
          </a:ln>
        </p:spPr>
        <p:txBody>
          <a:bodyPr lIns="92075" tIns="46038" rIns="92075" bIns="46038">
            <a:spAutoFit/>
          </a:bodyPr>
          <a:lstStyle/>
          <a:p>
            <a:pPr>
              <a:lnSpc>
                <a:spcPct val="120000"/>
              </a:lnSpc>
              <a:spcBef>
                <a:spcPct val="20000"/>
              </a:spcBef>
            </a:pPr>
            <a:r>
              <a:rPr lang="zh-CN" altLang="en-US" sz="2800" dirty="0">
                <a:solidFill>
                  <a:srgbClr val="000000"/>
                </a:solidFill>
                <a:latin typeface="Times New Roman" pitchFamily="18" charset="0"/>
              </a:rPr>
              <a:t>发射区：发射载流子</a:t>
            </a:r>
          </a:p>
          <a:p>
            <a:pPr>
              <a:lnSpc>
                <a:spcPct val="120000"/>
              </a:lnSpc>
              <a:spcBef>
                <a:spcPct val="20000"/>
              </a:spcBef>
            </a:pPr>
            <a:r>
              <a:rPr lang="zh-CN" altLang="en-US" sz="2800" dirty="0">
                <a:solidFill>
                  <a:srgbClr val="000000"/>
                </a:solidFill>
                <a:latin typeface="Times New Roman" pitchFamily="18" charset="0"/>
              </a:rPr>
              <a:t>集电区：收集载流子</a:t>
            </a:r>
          </a:p>
          <a:p>
            <a:pPr>
              <a:lnSpc>
                <a:spcPct val="120000"/>
              </a:lnSpc>
              <a:spcBef>
                <a:spcPct val="20000"/>
              </a:spcBef>
            </a:pPr>
            <a:r>
              <a:rPr lang="zh-CN" altLang="en-US" sz="2800" dirty="0">
                <a:solidFill>
                  <a:srgbClr val="000000"/>
                </a:solidFill>
                <a:latin typeface="Times New Roman" pitchFamily="18" charset="0"/>
              </a:rPr>
              <a:t>基区：传送和控制载流子</a:t>
            </a:r>
            <a:r>
              <a:rPr lang="zh-CN" altLang="en-US" sz="2800" dirty="0">
                <a:solidFill>
                  <a:srgbClr val="FF5050"/>
                </a:solidFill>
                <a:latin typeface="Times New Roman" pitchFamily="18" charset="0"/>
              </a:rPr>
              <a:t>  </a:t>
            </a:r>
          </a:p>
        </p:txBody>
      </p:sp>
      <p:sp>
        <p:nvSpPr>
          <p:cNvPr id="446483" name="Text Box 19"/>
          <p:cNvSpPr txBox="1">
            <a:spLocks noChangeArrowheads="1"/>
          </p:cNvSpPr>
          <p:nvPr/>
        </p:nvSpPr>
        <p:spPr bwMode="auto">
          <a:xfrm>
            <a:off x="334985" y="3468688"/>
            <a:ext cx="7451725" cy="1092200"/>
          </a:xfrm>
          <a:prstGeom prst="rect">
            <a:avLst/>
          </a:prstGeom>
          <a:noFill/>
          <a:ln w="9525">
            <a:noFill/>
            <a:miter lim="800000"/>
            <a:headEnd/>
            <a:tailEnd/>
          </a:ln>
        </p:spPr>
        <p:txBody>
          <a:bodyPr>
            <a:spAutoFit/>
          </a:bodyPr>
          <a:lstStyle/>
          <a:p>
            <a:pPr>
              <a:spcBef>
                <a:spcPct val="50000"/>
              </a:spcBef>
            </a:pPr>
            <a:r>
              <a:rPr lang="zh-CN" altLang="en-US" sz="2600" dirty="0">
                <a:latin typeface="Times New Roman" pitchFamily="18" charset="0"/>
              </a:rPr>
              <a:t>因多数载流子的扩散而形成</a:t>
            </a:r>
            <a:r>
              <a:rPr lang="en-US" altLang="zh-CN" sz="2600" dirty="0">
                <a:latin typeface="Times New Roman" pitchFamily="18" charset="0"/>
              </a:rPr>
              <a:t>I</a:t>
            </a:r>
            <a:r>
              <a:rPr lang="en-US" altLang="zh-CN" sz="2600" baseline="-25000" dirty="0">
                <a:latin typeface="Times New Roman" pitchFamily="18" charset="0"/>
              </a:rPr>
              <a:t>EN</a:t>
            </a:r>
            <a:r>
              <a:rPr lang="zh-CN" altLang="en-US" sz="2600" dirty="0">
                <a:latin typeface="Times New Roman" pitchFamily="18" charset="0"/>
              </a:rPr>
              <a:t>、 </a:t>
            </a:r>
            <a:r>
              <a:rPr lang="en-US" altLang="zh-CN" sz="2600" dirty="0">
                <a:latin typeface="Times New Roman" pitchFamily="18" charset="0"/>
              </a:rPr>
              <a:t>I</a:t>
            </a:r>
            <a:r>
              <a:rPr lang="en-US" altLang="zh-CN" sz="2600" baseline="-25000" dirty="0">
                <a:latin typeface="Times New Roman" pitchFamily="18" charset="0"/>
              </a:rPr>
              <a:t>EP</a:t>
            </a:r>
            <a:r>
              <a:rPr lang="zh-CN" altLang="en-US" sz="2600" dirty="0">
                <a:latin typeface="Times New Roman" pitchFamily="18" charset="0"/>
              </a:rPr>
              <a:t>、 </a:t>
            </a:r>
            <a:r>
              <a:rPr lang="en-US" altLang="zh-CN" sz="2600" dirty="0">
                <a:latin typeface="Times New Roman" pitchFamily="18" charset="0"/>
              </a:rPr>
              <a:t>I</a:t>
            </a:r>
            <a:r>
              <a:rPr lang="en-US" altLang="zh-CN" sz="2600" baseline="-25000" dirty="0">
                <a:latin typeface="Times New Roman" pitchFamily="18" charset="0"/>
              </a:rPr>
              <a:t>BN</a:t>
            </a:r>
            <a:r>
              <a:rPr lang="zh-CN" altLang="en-US" sz="2600" dirty="0">
                <a:latin typeface="Times New Roman" pitchFamily="18" charset="0"/>
              </a:rPr>
              <a:t>、</a:t>
            </a:r>
            <a:r>
              <a:rPr lang="en-US" altLang="zh-CN" sz="2600" dirty="0" smtClean="0">
                <a:latin typeface="Times New Roman" pitchFamily="18" charset="0"/>
              </a:rPr>
              <a:t>I</a:t>
            </a:r>
            <a:r>
              <a:rPr lang="en-US" altLang="zh-CN" sz="2600" baseline="-25000" dirty="0" smtClean="0">
                <a:latin typeface="Times New Roman" pitchFamily="18" charset="0"/>
              </a:rPr>
              <a:t>CN</a:t>
            </a:r>
            <a:endParaRPr lang="en-US" altLang="zh-CN" sz="2600" dirty="0">
              <a:latin typeface="Times New Roman" pitchFamily="18" charset="0"/>
            </a:endParaRPr>
          </a:p>
          <a:p>
            <a:pPr>
              <a:spcBef>
                <a:spcPct val="50000"/>
              </a:spcBef>
            </a:pPr>
            <a:r>
              <a:rPr lang="zh-CN" altLang="en-US" sz="2600" dirty="0">
                <a:latin typeface="Times New Roman" pitchFamily="18" charset="0"/>
              </a:rPr>
              <a:t>因少数载流子的漂移而形成</a:t>
            </a:r>
            <a:r>
              <a:rPr lang="en-US" altLang="zh-CN" sz="2600" dirty="0" smtClean="0">
                <a:latin typeface="Times New Roman" pitchFamily="18" charset="0"/>
              </a:rPr>
              <a:t>I</a:t>
            </a:r>
            <a:r>
              <a:rPr lang="en-US" altLang="zh-CN" sz="2600" baseline="-25000" dirty="0" smtClean="0">
                <a:latin typeface="Times New Roman" pitchFamily="18" charset="0"/>
              </a:rPr>
              <a:t>CBO</a:t>
            </a:r>
            <a:endParaRPr lang="zh-CN" altLang="en-US" sz="2600" dirty="0">
              <a:latin typeface="Times New Roman" pitchFamily="18" charset="0"/>
            </a:endParaRPr>
          </a:p>
        </p:txBody>
      </p:sp>
      <p:sp>
        <p:nvSpPr>
          <p:cNvPr id="21509" name="Text Box 55"/>
          <p:cNvSpPr txBox="1">
            <a:spLocks noChangeArrowheads="1"/>
          </p:cNvSpPr>
          <p:nvPr/>
        </p:nvSpPr>
        <p:spPr bwMode="auto">
          <a:xfrm>
            <a:off x="166688" y="293688"/>
            <a:ext cx="5357812" cy="519112"/>
          </a:xfrm>
          <a:prstGeom prst="rect">
            <a:avLst/>
          </a:prstGeom>
          <a:noFill/>
          <a:ln w="9525">
            <a:noFill/>
            <a:miter lim="800000"/>
            <a:headEnd/>
            <a:tailEnd/>
          </a:ln>
        </p:spPr>
        <p:txBody>
          <a:bodyPr>
            <a:spAutoFit/>
          </a:bodyPr>
          <a:lstStyle/>
          <a:p>
            <a:pPr>
              <a:spcBef>
                <a:spcPct val="50000"/>
              </a:spcBef>
            </a:pPr>
            <a:r>
              <a:rPr lang="zh-CN" altLang="en-US" sz="2800">
                <a:latin typeface="Times New Roman" pitchFamily="18" charset="0"/>
                <a:ea typeface="黑体" pitchFamily="49" charset="-122"/>
              </a:rPr>
              <a:t>放大状态下</a:t>
            </a:r>
            <a:r>
              <a:rPr lang="en-US" altLang="zh-CN" sz="2800">
                <a:latin typeface="Times New Roman" pitchFamily="18" charset="0"/>
              </a:rPr>
              <a:t>BJT</a:t>
            </a:r>
            <a:r>
              <a:rPr lang="zh-CN" altLang="en-US" sz="2800">
                <a:latin typeface="Times New Roman" pitchFamily="18" charset="0"/>
                <a:ea typeface="黑体" pitchFamily="49" charset="-122"/>
              </a:rPr>
              <a:t>的工作原理</a:t>
            </a:r>
            <a:endParaRPr lang="zh-CN" altLang="en-US" sz="2800">
              <a:latin typeface="黑体" pitchFamily="49" charset="-122"/>
              <a:ea typeface="黑体" pitchFamily="49" charset="-122"/>
            </a:endParaRPr>
          </a:p>
        </p:txBody>
      </p:sp>
      <p:graphicFrame>
        <p:nvGraphicFramePr>
          <p:cNvPr id="226429" name="Object 125"/>
          <p:cNvGraphicFramePr>
            <a:graphicFrameLocks noChangeAspect="1"/>
          </p:cNvGraphicFramePr>
          <p:nvPr/>
        </p:nvGraphicFramePr>
        <p:xfrm>
          <a:off x="6715140" y="5492750"/>
          <a:ext cx="1770062" cy="542925"/>
        </p:xfrm>
        <a:graphic>
          <a:graphicData uri="http://schemas.openxmlformats.org/presentationml/2006/ole">
            <p:oleObj spid="_x0000_s295938" name="Equation" r:id="rId4" imgW="736600" imgH="228600" progId="Equation.DSMT4">
              <p:embed/>
            </p:oleObj>
          </a:graphicData>
        </a:graphic>
      </p:graphicFrame>
      <p:grpSp>
        <p:nvGrpSpPr>
          <p:cNvPr id="2" name="Group 2"/>
          <p:cNvGrpSpPr>
            <a:grpSpLocks/>
          </p:cNvGrpSpPr>
          <p:nvPr/>
        </p:nvGrpSpPr>
        <p:grpSpPr bwMode="auto">
          <a:xfrm>
            <a:off x="127000" y="4511675"/>
            <a:ext cx="6781800" cy="2290763"/>
            <a:chOff x="1056" y="768"/>
            <a:chExt cx="4272" cy="1443"/>
          </a:xfrm>
        </p:grpSpPr>
        <p:sp>
          <p:nvSpPr>
            <p:cNvPr id="21515" name="Text Box 3"/>
            <p:cNvSpPr txBox="1">
              <a:spLocks noChangeArrowheads="1"/>
            </p:cNvSpPr>
            <p:nvPr/>
          </p:nvSpPr>
          <p:spPr bwMode="auto">
            <a:xfrm>
              <a:off x="4128" y="1056"/>
              <a:ext cx="816" cy="291"/>
            </a:xfrm>
            <a:prstGeom prst="rect">
              <a:avLst/>
            </a:prstGeom>
            <a:noFill/>
            <a:ln w="12700" cap="sq">
              <a:noFill/>
              <a:miter lim="800000"/>
              <a:headEnd type="none" w="sm" len="sm"/>
              <a:tailEnd type="none" w="sm" len="sm"/>
            </a:ln>
          </p:spPr>
          <p:txBody>
            <a:bodyPr>
              <a:spAutoFit/>
            </a:bodyPr>
            <a:lstStyle/>
            <a:p>
              <a:pPr>
                <a:spcBef>
                  <a:spcPct val="50000"/>
                </a:spcBef>
              </a:pPr>
              <a:r>
                <a:rPr lang="zh-CN" altLang="en-US" sz="2400">
                  <a:solidFill>
                    <a:srgbClr val="000000"/>
                  </a:solidFill>
                  <a:latin typeface="Times New Roman" pitchFamily="18" charset="0"/>
                </a:rPr>
                <a:t>集电区</a:t>
              </a:r>
            </a:p>
          </p:txBody>
        </p:sp>
        <p:sp>
          <p:nvSpPr>
            <p:cNvPr id="21516" name="Text Box 4"/>
            <p:cNvSpPr txBox="1">
              <a:spLocks noChangeArrowheads="1"/>
            </p:cNvSpPr>
            <p:nvPr/>
          </p:nvSpPr>
          <p:spPr bwMode="auto">
            <a:xfrm>
              <a:off x="1488" y="1056"/>
              <a:ext cx="816" cy="291"/>
            </a:xfrm>
            <a:prstGeom prst="rect">
              <a:avLst/>
            </a:prstGeom>
            <a:noFill/>
            <a:ln w="12700" cap="sq">
              <a:noFill/>
              <a:miter lim="800000"/>
              <a:headEnd type="none" w="sm" len="sm"/>
              <a:tailEnd type="none" w="sm" len="sm"/>
            </a:ln>
          </p:spPr>
          <p:txBody>
            <a:bodyPr>
              <a:spAutoFit/>
            </a:bodyPr>
            <a:lstStyle/>
            <a:p>
              <a:pPr>
                <a:spcBef>
                  <a:spcPct val="50000"/>
                </a:spcBef>
              </a:pPr>
              <a:r>
                <a:rPr lang="zh-CN" altLang="en-US" sz="2400">
                  <a:solidFill>
                    <a:srgbClr val="000000"/>
                  </a:solidFill>
                  <a:latin typeface="Times New Roman" pitchFamily="18" charset="0"/>
                </a:rPr>
                <a:t>发射区</a:t>
              </a:r>
            </a:p>
          </p:txBody>
        </p:sp>
        <p:sp>
          <p:nvSpPr>
            <p:cNvPr id="21517" name="Text Box 5"/>
            <p:cNvSpPr txBox="1">
              <a:spLocks noChangeArrowheads="1"/>
            </p:cNvSpPr>
            <p:nvPr/>
          </p:nvSpPr>
          <p:spPr bwMode="auto">
            <a:xfrm>
              <a:off x="2928" y="1056"/>
              <a:ext cx="624" cy="291"/>
            </a:xfrm>
            <a:prstGeom prst="rect">
              <a:avLst/>
            </a:prstGeom>
            <a:noFill/>
            <a:ln w="12700" cap="sq">
              <a:noFill/>
              <a:miter lim="800000"/>
              <a:headEnd type="none" w="sm" len="sm"/>
              <a:tailEnd type="none" w="sm" len="sm"/>
            </a:ln>
          </p:spPr>
          <p:txBody>
            <a:bodyPr>
              <a:spAutoFit/>
            </a:bodyPr>
            <a:lstStyle/>
            <a:p>
              <a:pPr>
                <a:spcBef>
                  <a:spcPct val="50000"/>
                </a:spcBef>
              </a:pPr>
              <a:r>
                <a:rPr lang="zh-CN" altLang="en-US" sz="2400">
                  <a:solidFill>
                    <a:srgbClr val="000000"/>
                  </a:solidFill>
                  <a:latin typeface="Times New Roman" pitchFamily="18" charset="0"/>
                </a:rPr>
                <a:t>基区</a:t>
              </a:r>
            </a:p>
          </p:txBody>
        </p:sp>
        <p:sp>
          <p:nvSpPr>
            <p:cNvPr id="21518" name="AutoShape 6"/>
            <p:cNvSpPr>
              <a:spLocks noChangeArrowheads="1"/>
            </p:cNvSpPr>
            <p:nvPr/>
          </p:nvSpPr>
          <p:spPr bwMode="auto">
            <a:xfrm>
              <a:off x="2256" y="1200"/>
              <a:ext cx="720" cy="48"/>
            </a:xfrm>
            <a:prstGeom prst="rightArrow">
              <a:avLst>
                <a:gd name="adj1" fmla="val 50000"/>
                <a:gd name="adj2" fmla="val 375000"/>
              </a:avLst>
            </a:prstGeom>
            <a:solidFill>
              <a:schemeClr val="accent1"/>
            </a:solidFill>
            <a:ln w="12700" cap="sq">
              <a:solidFill>
                <a:schemeClr val="tx1"/>
              </a:solidFill>
              <a:miter lim="800000"/>
              <a:headEnd type="none" w="sm" len="sm"/>
              <a:tailEnd type="none" w="sm" len="sm"/>
            </a:ln>
          </p:spPr>
          <p:txBody>
            <a:bodyPr wrap="none" anchor="ctr"/>
            <a:lstStyle/>
            <a:p>
              <a:endParaRPr lang="zh-CN" altLang="en-US" sz="2400"/>
            </a:p>
          </p:txBody>
        </p:sp>
        <p:sp>
          <p:nvSpPr>
            <p:cNvPr id="21519" name="AutoShape 7"/>
            <p:cNvSpPr>
              <a:spLocks noChangeArrowheads="1"/>
            </p:cNvSpPr>
            <p:nvPr/>
          </p:nvSpPr>
          <p:spPr bwMode="auto">
            <a:xfrm>
              <a:off x="3456" y="1200"/>
              <a:ext cx="720" cy="48"/>
            </a:xfrm>
            <a:prstGeom prst="rightArrow">
              <a:avLst>
                <a:gd name="adj1" fmla="val 50000"/>
                <a:gd name="adj2" fmla="val 375000"/>
              </a:avLst>
            </a:prstGeom>
            <a:solidFill>
              <a:schemeClr val="accent1"/>
            </a:solidFill>
            <a:ln w="12700" cap="sq">
              <a:solidFill>
                <a:schemeClr val="tx1"/>
              </a:solidFill>
              <a:miter lim="800000"/>
              <a:headEnd type="none" w="sm" len="sm"/>
              <a:tailEnd type="none" w="sm" len="sm"/>
            </a:ln>
          </p:spPr>
          <p:txBody>
            <a:bodyPr wrap="none" anchor="ctr"/>
            <a:lstStyle/>
            <a:p>
              <a:endParaRPr lang="zh-CN" altLang="en-US" sz="2400"/>
            </a:p>
          </p:txBody>
        </p:sp>
        <p:sp>
          <p:nvSpPr>
            <p:cNvPr id="21520" name="AutoShape 8"/>
            <p:cNvSpPr>
              <a:spLocks noChangeArrowheads="1"/>
            </p:cNvSpPr>
            <p:nvPr/>
          </p:nvSpPr>
          <p:spPr bwMode="auto">
            <a:xfrm>
              <a:off x="4896" y="1200"/>
              <a:ext cx="432" cy="48"/>
            </a:xfrm>
            <a:prstGeom prst="rightArrow">
              <a:avLst>
                <a:gd name="adj1" fmla="val 50000"/>
                <a:gd name="adj2" fmla="val 225000"/>
              </a:avLst>
            </a:prstGeom>
            <a:solidFill>
              <a:schemeClr val="accent1"/>
            </a:solidFill>
            <a:ln w="12700" cap="sq">
              <a:solidFill>
                <a:schemeClr val="tx1"/>
              </a:solidFill>
              <a:miter lim="800000"/>
              <a:headEnd type="none" w="sm" len="sm"/>
              <a:tailEnd type="none" w="sm" len="sm"/>
            </a:ln>
          </p:spPr>
          <p:txBody>
            <a:bodyPr wrap="none" anchor="ctr"/>
            <a:lstStyle/>
            <a:p>
              <a:endParaRPr lang="zh-CN" altLang="en-US" sz="2400"/>
            </a:p>
          </p:txBody>
        </p:sp>
        <p:sp>
          <p:nvSpPr>
            <p:cNvPr id="21521" name="Text Box 9"/>
            <p:cNvSpPr txBox="1">
              <a:spLocks noChangeArrowheads="1"/>
            </p:cNvSpPr>
            <p:nvPr/>
          </p:nvSpPr>
          <p:spPr bwMode="auto">
            <a:xfrm>
              <a:off x="2448" y="1200"/>
              <a:ext cx="384" cy="291"/>
            </a:xfrm>
            <a:prstGeom prst="rect">
              <a:avLst/>
            </a:prstGeom>
            <a:noFill/>
            <a:ln w="12700" cap="sq">
              <a:noFill/>
              <a:miter lim="800000"/>
              <a:headEnd type="none" w="sm" len="sm"/>
              <a:tailEnd type="none" w="sm" len="sm"/>
            </a:ln>
          </p:spPr>
          <p:txBody>
            <a:bodyPr>
              <a:spAutoFit/>
            </a:bodyPr>
            <a:lstStyle/>
            <a:p>
              <a:pPr>
                <a:spcBef>
                  <a:spcPct val="50000"/>
                </a:spcBef>
              </a:pPr>
              <a:r>
                <a:rPr lang="en-US" altLang="en-US" sz="2400">
                  <a:latin typeface="Times New Roman" pitchFamily="18" charset="0"/>
                </a:rPr>
                <a:t>Je</a:t>
              </a:r>
              <a:endParaRPr lang="en-US" altLang="zh-CN" sz="2400">
                <a:latin typeface="Times New Roman" pitchFamily="18" charset="0"/>
              </a:endParaRPr>
            </a:p>
          </p:txBody>
        </p:sp>
        <p:sp>
          <p:nvSpPr>
            <p:cNvPr id="21522" name="Text Box 10"/>
            <p:cNvSpPr txBox="1">
              <a:spLocks noChangeArrowheads="1"/>
            </p:cNvSpPr>
            <p:nvPr/>
          </p:nvSpPr>
          <p:spPr bwMode="auto">
            <a:xfrm>
              <a:off x="3648" y="1200"/>
              <a:ext cx="384" cy="291"/>
            </a:xfrm>
            <a:prstGeom prst="rect">
              <a:avLst/>
            </a:prstGeom>
            <a:noFill/>
            <a:ln w="12700" cap="sq">
              <a:noFill/>
              <a:miter lim="800000"/>
              <a:headEnd type="none" w="sm" len="sm"/>
              <a:tailEnd type="none" w="sm" len="sm"/>
            </a:ln>
          </p:spPr>
          <p:txBody>
            <a:bodyPr>
              <a:spAutoFit/>
            </a:bodyPr>
            <a:lstStyle/>
            <a:p>
              <a:pPr>
                <a:spcBef>
                  <a:spcPct val="50000"/>
                </a:spcBef>
              </a:pPr>
              <a:r>
                <a:rPr lang="en-US" altLang="en-US" sz="2400">
                  <a:latin typeface="Times New Roman" pitchFamily="18" charset="0"/>
                </a:rPr>
                <a:t>Jc</a:t>
              </a:r>
              <a:endParaRPr lang="en-US" altLang="zh-CN" sz="2400">
                <a:latin typeface="Times New Roman" pitchFamily="18" charset="0"/>
              </a:endParaRPr>
            </a:p>
          </p:txBody>
        </p:sp>
        <p:sp>
          <p:nvSpPr>
            <p:cNvPr id="21523" name="AutoShape 11"/>
            <p:cNvSpPr>
              <a:spLocks noChangeArrowheads="1"/>
            </p:cNvSpPr>
            <p:nvPr/>
          </p:nvSpPr>
          <p:spPr bwMode="auto">
            <a:xfrm>
              <a:off x="3168" y="1392"/>
              <a:ext cx="48" cy="528"/>
            </a:xfrm>
            <a:prstGeom prst="downArrow">
              <a:avLst>
                <a:gd name="adj1" fmla="val 50000"/>
                <a:gd name="adj2" fmla="val 275000"/>
              </a:avLst>
            </a:prstGeom>
            <a:solidFill>
              <a:schemeClr val="accent1"/>
            </a:solidFill>
            <a:ln w="12700" cap="sq">
              <a:solidFill>
                <a:schemeClr val="tx1"/>
              </a:solidFill>
              <a:miter lim="800000"/>
              <a:headEnd type="none" w="sm" len="sm"/>
              <a:tailEnd type="none" w="sm" len="sm"/>
            </a:ln>
          </p:spPr>
          <p:txBody>
            <a:bodyPr vert="eaVert" wrap="none" anchor="ctr"/>
            <a:lstStyle/>
            <a:p>
              <a:endParaRPr lang="zh-CN" altLang="en-US" sz="2400"/>
            </a:p>
          </p:txBody>
        </p:sp>
        <p:sp>
          <p:nvSpPr>
            <p:cNvPr id="21524" name="Text Box 12"/>
            <p:cNvSpPr txBox="1">
              <a:spLocks noChangeArrowheads="1"/>
            </p:cNvSpPr>
            <p:nvPr/>
          </p:nvSpPr>
          <p:spPr bwMode="auto">
            <a:xfrm>
              <a:off x="3072" y="1920"/>
              <a:ext cx="336" cy="291"/>
            </a:xfrm>
            <a:prstGeom prst="rect">
              <a:avLst/>
            </a:prstGeom>
            <a:noFill/>
            <a:ln w="12700" cap="sq">
              <a:noFill/>
              <a:miter lim="800000"/>
              <a:headEnd type="none" w="sm" len="sm"/>
              <a:tailEnd type="none" w="sm" len="sm"/>
            </a:ln>
          </p:spPr>
          <p:txBody>
            <a:bodyPr>
              <a:spAutoFit/>
            </a:bodyPr>
            <a:lstStyle/>
            <a:p>
              <a:pPr>
                <a:spcBef>
                  <a:spcPct val="50000"/>
                </a:spcBef>
              </a:pPr>
              <a:r>
                <a:rPr lang="en-US" altLang="zh-CN" sz="2400">
                  <a:latin typeface="Times New Roman" pitchFamily="18" charset="0"/>
                </a:rPr>
                <a:t>I</a:t>
              </a:r>
              <a:r>
                <a:rPr lang="en-US" altLang="zh-CN" sz="2400" baseline="-25000">
                  <a:latin typeface="Times New Roman" pitchFamily="18" charset="0"/>
                </a:rPr>
                <a:t>B</a:t>
              </a:r>
              <a:endParaRPr lang="en-US" altLang="zh-CN" sz="2400">
                <a:latin typeface="Times New Roman" pitchFamily="18" charset="0"/>
              </a:endParaRPr>
            </a:p>
          </p:txBody>
        </p:sp>
        <p:sp>
          <p:nvSpPr>
            <p:cNvPr id="21525" name="AutoShape 13"/>
            <p:cNvSpPr>
              <a:spLocks noChangeArrowheads="1"/>
            </p:cNvSpPr>
            <p:nvPr/>
          </p:nvSpPr>
          <p:spPr bwMode="auto">
            <a:xfrm>
              <a:off x="1056" y="1200"/>
              <a:ext cx="432" cy="48"/>
            </a:xfrm>
            <a:prstGeom prst="rightArrow">
              <a:avLst>
                <a:gd name="adj1" fmla="val 50000"/>
                <a:gd name="adj2" fmla="val 225000"/>
              </a:avLst>
            </a:prstGeom>
            <a:solidFill>
              <a:schemeClr val="accent1"/>
            </a:solidFill>
            <a:ln w="12700" cap="sq">
              <a:solidFill>
                <a:schemeClr val="tx1"/>
              </a:solidFill>
              <a:miter lim="800000"/>
              <a:headEnd type="none" w="sm" len="sm"/>
              <a:tailEnd type="none" w="sm" len="sm"/>
            </a:ln>
          </p:spPr>
          <p:txBody>
            <a:bodyPr wrap="none" anchor="ctr"/>
            <a:lstStyle/>
            <a:p>
              <a:endParaRPr lang="zh-CN" altLang="en-US" sz="2400"/>
            </a:p>
          </p:txBody>
        </p:sp>
        <p:sp>
          <p:nvSpPr>
            <p:cNvPr id="21526" name="Text Box 14"/>
            <p:cNvSpPr txBox="1">
              <a:spLocks noChangeArrowheads="1"/>
            </p:cNvSpPr>
            <p:nvPr/>
          </p:nvSpPr>
          <p:spPr bwMode="auto">
            <a:xfrm>
              <a:off x="1728" y="768"/>
              <a:ext cx="432" cy="291"/>
            </a:xfrm>
            <a:prstGeom prst="rect">
              <a:avLst/>
            </a:prstGeom>
            <a:noFill/>
            <a:ln w="12700" cap="sq">
              <a:noFill/>
              <a:miter lim="800000"/>
              <a:headEnd type="none" w="sm" len="sm"/>
              <a:tailEnd type="none" w="sm" len="sm"/>
            </a:ln>
          </p:spPr>
          <p:txBody>
            <a:bodyPr>
              <a:spAutoFit/>
            </a:bodyPr>
            <a:lstStyle/>
            <a:p>
              <a:pPr>
                <a:spcBef>
                  <a:spcPct val="50000"/>
                </a:spcBef>
              </a:pPr>
              <a:r>
                <a:rPr lang="en-US" altLang="zh-CN" sz="2400">
                  <a:latin typeface="Times New Roman" pitchFamily="18" charset="0"/>
                </a:rPr>
                <a:t>(1)</a:t>
              </a:r>
            </a:p>
          </p:txBody>
        </p:sp>
        <p:sp>
          <p:nvSpPr>
            <p:cNvPr id="21527" name="Text Box 15"/>
            <p:cNvSpPr txBox="1">
              <a:spLocks noChangeArrowheads="1"/>
            </p:cNvSpPr>
            <p:nvPr/>
          </p:nvSpPr>
          <p:spPr bwMode="auto">
            <a:xfrm>
              <a:off x="3024" y="768"/>
              <a:ext cx="432" cy="291"/>
            </a:xfrm>
            <a:prstGeom prst="rect">
              <a:avLst/>
            </a:prstGeom>
            <a:noFill/>
            <a:ln w="12700" cap="sq">
              <a:noFill/>
              <a:miter lim="800000"/>
              <a:headEnd type="none" w="sm" len="sm"/>
              <a:tailEnd type="none" w="sm" len="sm"/>
            </a:ln>
          </p:spPr>
          <p:txBody>
            <a:bodyPr>
              <a:spAutoFit/>
            </a:bodyPr>
            <a:lstStyle/>
            <a:p>
              <a:pPr>
                <a:spcBef>
                  <a:spcPct val="50000"/>
                </a:spcBef>
              </a:pPr>
              <a:r>
                <a:rPr lang="en-US" altLang="zh-CN" sz="2400">
                  <a:latin typeface="Times New Roman" pitchFamily="18" charset="0"/>
                </a:rPr>
                <a:t>(2)</a:t>
              </a:r>
            </a:p>
          </p:txBody>
        </p:sp>
        <p:sp>
          <p:nvSpPr>
            <p:cNvPr id="21528" name="Text Box 16"/>
            <p:cNvSpPr txBox="1">
              <a:spLocks noChangeArrowheads="1"/>
            </p:cNvSpPr>
            <p:nvPr/>
          </p:nvSpPr>
          <p:spPr bwMode="auto">
            <a:xfrm>
              <a:off x="4368" y="768"/>
              <a:ext cx="432" cy="291"/>
            </a:xfrm>
            <a:prstGeom prst="rect">
              <a:avLst/>
            </a:prstGeom>
            <a:noFill/>
            <a:ln w="12700" cap="sq">
              <a:noFill/>
              <a:miter lim="800000"/>
              <a:headEnd type="none" w="sm" len="sm"/>
              <a:tailEnd type="none" w="sm" len="sm"/>
            </a:ln>
          </p:spPr>
          <p:txBody>
            <a:bodyPr>
              <a:spAutoFit/>
            </a:bodyPr>
            <a:lstStyle/>
            <a:p>
              <a:pPr>
                <a:spcBef>
                  <a:spcPct val="50000"/>
                </a:spcBef>
              </a:pPr>
              <a:r>
                <a:rPr lang="en-US" altLang="zh-CN" sz="2400">
                  <a:latin typeface="Times New Roman" pitchFamily="18" charset="0"/>
                </a:rPr>
                <a:t>(3)</a:t>
              </a:r>
            </a:p>
          </p:txBody>
        </p:sp>
        <p:sp>
          <p:nvSpPr>
            <p:cNvPr id="21529" name="Text Box 17"/>
            <p:cNvSpPr txBox="1">
              <a:spLocks noChangeArrowheads="1"/>
            </p:cNvSpPr>
            <p:nvPr/>
          </p:nvSpPr>
          <p:spPr bwMode="auto">
            <a:xfrm>
              <a:off x="1056" y="816"/>
              <a:ext cx="432" cy="291"/>
            </a:xfrm>
            <a:prstGeom prst="rect">
              <a:avLst/>
            </a:prstGeom>
            <a:noFill/>
            <a:ln w="12700" cap="sq">
              <a:noFill/>
              <a:miter lim="800000"/>
              <a:headEnd type="none" w="sm" len="sm"/>
              <a:tailEnd type="none" w="sm" len="sm"/>
            </a:ln>
          </p:spPr>
          <p:txBody>
            <a:bodyPr>
              <a:spAutoFit/>
            </a:bodyPr>
            <a:lstStyle/>
            <a:p>
              <a:pPr>
                <a:spcBef>
                  <a:spcPct val="50000"/>
                </a:spcBef>
              </a:pPr>
              <a:r>
                <a:rPr lang="en-US" altLang="zh-CN" sz="2400">
                  <a:latin typeface="Times New Roman" pitchFamily="18" charset="0"/>
                </a:rPr>
                <a:t>I</a:t>
              </a:r>
              <a:r>
                <a:rPr lang="en-US" altLang="zh-CN" sz="2400" baseline="-25000">
                  <a:latin typeface="Times New Roman" pitchFamily="18" charset="0"/>
                </a:rPr>
                <a:t>E</a:t>
              </a:r>
            </a:p>
          </p:txBody>
        </p:sp>
        <p:sp>
          <p:nvSpPr>
            <p:cNvPr id="21530" name="Text Box 18"/>
            <p:cNvSpPr txBox="1">
              <a:spLocks noChangeArrowheads="1"/>
            </p:cNvSpPr>
            <p:nvPr/>
          </p:nvSpPr>
          <p:spPr bwMode="auto">
            <a:xfrm>
              <a:off x="4896" y="816"/>
              <a:ext cx="432" cy="291"/>
            </a:xfrm>
            <a:prstGeom prst="rect">
              <a:avLst/>
            </a:prstGeom>
            <a:noFill/>
            <a:ln w="12700" cap="sq">
              <a:noFill/>
              <a:miter lim="800000"/>
              <a:headEnd type="none" w="sm" len="sm"/>
              <a:tailEnd type="none" w="sm" len="sm"/>
            </a:ln>
          </p:spPr>
          <p:txBody>
            <a:bodyPr>
              <a:spAutoFit/>
            </a:bodyPr>
            <a:lstStyle/>
            <a:p>
              <a:pPr>
                <a:spcBef>
                  <a:spcPct val="50000"/>
                </a:spcBef>
              </a:pPr>
              <a:r>
                <a:rPr lang="en-US" altLang="zh-CN" sz="2400">
                  <a:latin typeface="Times New Roman" pitchFamily="18" charset="0"/>
                </a:rPr>
                <a:t>I</a:t>
              </a:r>
              <a:r>
                <a:rPr lang="en-US" altLang="zh-CN" sz="2400" baseline="-25000">
                  <a:latin typeface="Times New Roman" pitchFamily="18" charset="0"/>
                </a:rPr>
                <a:t>C</a:t>
              </a:r>
            </a:p>
          </p:txBody>
        </p:sp>
        <p:sp>
          <p:nvSpPr>
            <p:cNvPr id="21531" name="Text Box 19"/>
            <p:cNvSpPr txBox="1">
              <a:spLocks noChangeArrowheads="1"/>
            </p:cNvSpPr>
            <p:nvPr/>
          </p:nvSpPr>
          <p:spPr bwMode="auto">
            <a:xfrm>
              <a:off x="2352" y="864"/>
              <a:ext cx="576" cy="291"/>
            </a:xfrm>
            <a:prstGeom prst="rect">
              <a:avLst/>
            </a:prstGeom>
            <a:noFill/>
            <a:ln w="12700" cap="sq">
              <a:noFill/>
              <a:miter lim="800000"/>
              <a:headEnd type="none" w="sm" len="sm"/>
              <a:tailEnd type="none" w="sm" len="sm"/>
            </a:ln>
          </p:spPr>
          <p:txBody>
            <a:bodyPr>
              <a:spAutoFit/>
            </a:bodyPr>
            <a:lstStyle/>
            <a:p>
              <a:pPr>
                <a:spcBef>
                  <a:spcPct val="50000"/>
                </a:spcBef>
              </a:pPr>
              <a:r>
                <a:rPr lang="zh-CN" altLang="en-US" sz="2400">
                  <a:latin typeface="Times New Roman" pitchFamily="18" charset="0"/>
                </a:rPr>
                <a:t>扩散</a:t>
              </a:r>
            </a:p>
          </p:txBody>
        </p:sp>
        <p:sp>
          <p:nvSpPr>
            <p:cNvPr id="21532" name="Text Box 20"/>
            <p:cNvSpPr txBox="1">
              <a:spLocks noChangeArrowheads="1"/>
            </p:cNvSpPr>
            <p:nvPr/>
          </p:nvSpPr>
          <p:spPr bwMode="auto">
            <a:xfrm>
              <a:off x="3552" y="864"/>
              <a:ext cx="576" cy="291"/>
            </a:xfrm>
            <a:prstGeom prst="rect">
              <a:avLst/>
            </a:prstGeom>
            <a:noFill/>
            <a:ln w="12700" cap="sq">
              <a:noFill/>
              <a:miter lim="800000"/>
              <a:headEnd type="none" w="sm" len="sm"/>
              <a:tailEnd type="none" w="sm" len="sm"/>
            </a:ln>
          </p:spPr>
          <p:txBody>
            <a:bodyPr>
              <a:spAutoFit/>
            </a:bodyPr>
            <a:lstStyle/>
            <a:p>
              <a:pPr>
                <a:spcBef>
                  <a:spcPct val="50000"/>
                </a:spcBef>
              </a:pPr>
              <a:r>
                <a:rPr lang="zh-CN" altLang="en-US" sz="2400">
                  <a:latin typeface="Times New Roman" pitchFamily="18" charset="0"/>
                </a:rPr>
                <a:t>漂移</a:t>
              </a:r>
            </a:p>
          </p:txBody>
        </p:sp>
        <p:sp>
          <p:nvSpPr>
            <p:cNvPr id="21533" name="Text Box 21"/>
            <p:cNvSpPr txBox="1">
              <a:spLocks noChangeArrowheads="1"/>
            </p:cNvSpPr>
            <p:nvPr/>
          </p:nvSpPr>
          <p:spPr bwMode="auto">
            <a:xfrm>
              <a:off x="2304" y="1488"/>
              <a:ext cx="576" cy="640"/>
            </a:xfrm>
            <a:prstGeom prst="rect">
              <a:avLst/>
            </a:prstGeom>
            <a:noFill/>
            <a:ln w="12700" cap="sq">
              <a:noFill/>
              <a:miter lim="800000"/>
              <a:headEnd type="none" w="sm" len="sm"/>
              <a:tailEnd type="none" w="sm" len="sm"/>
            </a:ln>
          </p:spPr>
          <p:txBody>
            <a:bodyPr>
              <a:spAutoFit/>
            </a:bodyPr>
            <a:lstStyle/>
            <a:p>
              <a:pPr>
                <a:spcBef>
                  <a:spcPct val="50000"/>
                </a:spcBef>
              </a:pPr>
              <a:r>
                <a:rPr lang="zh-CN" altLang="zh-CN" sz="2400">
                  <a:latin typeface="Times New Roman" pitchFamily="18" charset="0"/>
                </a:rPr>
                <a:t>正</a:t>
              </a:r>
              <a:r>
                <a:rPr lang="zh-CN" altLang="en-US" sz="2400">
                  <a:latin typeface="Times New Roman" pitchFamily="18" charset="0"/>
                </a:rPr>
                <a:t>偏</a:t>
              </a:r>
            </a:p>
            <a:p>
              <a:pPr>
                <a:spcBef>
                  <a:spcPct val="50000"/>
                </a:spcBef>
              </a:pPr>
              <a:endParaRPr lang="zh-CN" altLang="en-US" sz="2400">
                <a:latin typeface="Times New Roman" pitchFamily="18" charset="0"/>
              </a:endParaRPr>
            </a:p>
          </p:txBody>
        </p:sp>
        <p:sp>
          <p:nvSpPr>
            <p:cNvPr id="21534" name="Text Box 22"/>
            <p:cNvSpPr txBox="1">
              <a:spLocks noChangeArrowheads="1"/>
            </p:cNvSpPr>
            <p:nvPr/>
          </p:nvSpPr>
          <p:spPr bwMode="auto">
            <a:xfrm>
              <a:off x="3600" y="1488"/>
              <a:ext cx="720" cy="640"/>
            </a:xfrm>
            <a:prstGeom prst="rect">
              <a:avLst/>
            </a:prstGeom>
            <a:noFill/>
            <a:ln w="12700" cap="sq">
              <a:noFill/>
              <a:miter lim="800000"/>
              <a:headEnd type="none" w="sm" len="sm"/>
              <a:tailEnd type="none" w="sm" len="sm"/>
            </a:ln>
          </p:spPr>
          <p:txBody>
            <a:bodyPr>
              <a:spAutoFit/>
            </a:bodyPr>
            <a:lstStyle/>
            <a:p>
              <a:pPr>
                <a:spcBef>
                  <a:spcPct val="50000"/>
                </a:spcBef>
              </a:pPr>
              <a:r>
                <a:rPr lang="zh-CN" altLang="en-US" sz="2400">
                  <a:latin typeface="Times New Roman" pitchFamily="18" charset="0"/>
                </a:rPr>
                <a:t>反偏</a:t>
              </a:r>
            </a:p>
            <a:p>
              <a:pPr>
                <a:spcBef>
                  <a:spcPct val="50000"/>
                </a:spcBef>
              </a:pPr>
              <a:endParaRPr lang="zh-CN" altLang="en-US" sz="2400">
                <a:latin typeface="Times New Roman" pitchFamily="18" charset="0"/>
              </a:endParaRPr>
            </a:p>
          </p:txBody>
        </p:sp>
        <p:sp>
          <p:nvSpPr>
            <p:cNvPr id="21535" name="Text Box 23"/>
            <p:cNvSpPr txBox="1">
              <a:spLocks noChangeArrowheads="1"/>
            </p:cNvSpPr>
            <p:nvPr/>
          </p:nvSpPr>
          <p:spPr bwMode="auto">
            <a:xfrm>
              <a:off x="3168" y="1392"/>
              <a:ext cx="288" cy="523"/>
            </a:xfrm>
            <a:prstGeom prst="rect">
              <a:avLst/>
            </a:prstGeom>
            <a:noFill/>
            <a:ln w="12700" cap="sq">
              <a:noFill/>
              <a:miter lim="800000"/>
              <a:headEnd type="none" w="sm" len="sm"/>
              <a:tailEnd type="none" w="sm" len="sm"/>
            </a:ln>
          </p:spPr>
          <p:txBody>
            <a:bodyPr>
              <a:spAutoFit/>
            </a:bodyPr>
            <a:lstStyle/>
            <a:p>
              <a:pPr>
                <a:spcBef>
                  <a:spcPct val="50000"/>
                </a:spcBef>
              </a:pPr>
              <a:r>
                <a:rPr lang="zh-CN" altLang="en-US" sz="2400">
                  <a:latin typeface="Times New Roman" pitchFamily="18" charset="0"/>
                </a:rPr>
                <a:t>复合</a:t>
              </a:r>
            </a:p>
          </p:txBody>
        </p:sp>
      </p:grpSp>
      <p:pic>
        <p:nvPicPr>
          <p:cNvPr id="21511" name="Picture 7"/>
          <p:cNvPicPr>
            <a:picLocks noChangeAspect="1" noChangeArrowheads="1"/>
          </p:cNvPicPr>
          <p:nvPr/>
        </p:nvPicPr>
        <p:blipFill>
          <a:blip r:embed="rId5"/>
          <a:srcRect l="1996" t="1529" r="2194" b="2661"/>
          <a:stretch>
            <a:fillRect/>
          </a:stretch>
        </p:blipFill>
        <p:spPr bwMode="auto">
          <a:xfrm>
            <a:off x="5008563" y="690563"/>
            <a:ext cx="3810000" cy="2857500"/>
          </a:xfrm>
          <a:prstGeom prst="rect">
            <a:avLst/>
          </a:prstGeom>
          <a:noFill/>
          <a:ln w="9525">
            <a:noFill/>
            <a:miter lim="800000"/>
            <a:headEnd/>
            <a:tailEnd/>
          </a:ln>
        </p:spPr>
      </p:pic>
      <p:sp>
        <p:nvSpPr>
          <p:cNvPr id="21512" name="日期占位符 1"/>
          <p:cNvSpPr>
            <a:spLocks noGrp="1"/>
          </p:cNvSpPr>
          <p:nvPr>
            <p:ph type="dt" sz="quarter" idx="10"/>
          </p:nvPr>
        </p:nvSpPr>
        <p:spPr>
          <a:xfrm>
            <a:off x="457200" y="6484938"/>
            <a:ext cx="2133600" cy="476250"/>
          </a:xfrm>
          <a:noFill/>
        </p:spPr>
        <p:txBody>
          <a:bodyPr/>
          <a:lstStyle/>
          <a:p>
            <a:fld id="{266EEBB0-1D74-437C-9CF8-8CA2FFC6A5ED}" type="datetime1">
              <a:rPr lang="zh-CN" altLang="en-US" smtClean="0">
                <a:latin typeface="Arial" pitchFamily="34" charset="0"/>
              </a:rPr>
              <a:pPr/>
              <a:t>2019-10-9</a:t>
            </a:fld>
            <a:endParaRPr lang="en-US" altLang="zh-CN" smtClean="0">
              <a:latin typeface="Arial" pitchFamily="34" charset="0"/>
            </a:endParaRPr>
          </a:p>
        </p:txBody>
      </p:sp>
      <p:sp>
        <p:nvSpPr>
          <p:cNvPr id="21513" name="页脚占位符 2"/>
          <p:cNvSpPr>
            <a:spLocks noGrp="1"/>
          </p:cNvSpPr>
          <p:nvPr>
            <p:ph type="ftr" sz="quarter" idx="11"/>
          </p:nvPr>
        </p:nvSpPr>
        <p:spPr>
          <a:xfrm>
            <a:off x="3124200" y="6484938"/>
            <a:ext cx="2895600" cy="476250"/>
          </a:xfrm>
          <a:noFill/>
        </p:spPr>
        <p:txBody>
          <a:bodyPr/>
          <a:lstStyle/>
          <a:p>
            <a:r>
              <a:rPr lang="en-US" altLang="zh-CN" smtClean="0">
                <a:latin typeface="Arial" pitchFamily="34" charset="0"/>
              </a:rPr>
              <a:t>电工电子教研室</a:t>
            </a:r>
          </a:p>
        </p:txBody>
      </p:sp>
      <p:sp>
        <p:nvSpPr>
          <p:cNvPr id="21514" name="灯片编号占位符 3"/>
          <p:cNvSpPr>
            <a:spLocks noGrp="1"/>
          </p:cNvSpPr>
          <p:nvPr>
            <p:ph type="sldNum" sz="quarter" idx="12"/>
          </p:nvPr>
        </p:nvSpPr>
        <p:spPr>
          <a:xfrm>
            <a:off x="6553200" y="6484938"/>
            <a:ext cx="2133600" cy="476250"/>
          </a:xfrm>
          <a:noFill/>
        </p:spPr>
        <p:txBody>
          <a:bodyPr/>
          <a:lstStyle/>
          <a:p>
            <a:fld id="{FC41A04F-C73B-49C0-A45D-56073B7E0FAA}" type="slidenum">
              <a:rPr lang="en-US" altLang="zh-CN" smtClean="0">
                <a:latin typeface="Arial" pitchFamily="34" charset="0"/>
              </a:rPr>
              <a:pPr/>
              <a:t>30</a:t>
            </a:fld>
            <a:endParaRPr lang="en-US" altLang="zh-CN" smtClean="0">
              <a:latin typeface="Arial" pitchFamily="34" charset="0"/>
            </a:endParaRPr>
          </a:p>
        </p:txBody>
      </p:sp>
    </p:spTree>
    <p:extLst>
      <p:ext uri="{BB962C8B-B14F-4D97-AF65-F5344CB8AC3E}">
        <p14:creationId xmlns="" xmlns:p14="http://schemas.microsoft.com/office/powerpoint/2010/main" val="1333974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46482">
                                            <p:txEl>
                                              <p:pRg st="0" end="0"/>
                                            </p:txEl>
                                          </p:spTgt>
                                        </p:tgtEl>
                                        <p:attrNameLst>
                                          <p:attrName>style.visibility</p:attrName>
                                        </p:attrNameLst>
                                      </p:cBhvr>
                                      <p:to>
                                        <p:strVal val="visible"/>
                                      </p:to>
                                    </p:set>
                                    <p:animEffect transition="in" filter="blinds(horizontal)">
                                      <p:cBhvr>
                                        <p:cTn id="7" dur="500"/>
                                        <p:tgtEl>
                                          <p:spTgt spid="44648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46482">
                                            <p:txEl>
                                              <p:pRg st="1" end="1"/>
                                            </p:txEl>
                                          </p:spTgt>
                                        </p:tgtEl>
                                        <p:attrNameLst>
                                          <p:attrName>style.visibility</p:attrName>
                                        </p:attrNameLst>
                                      </p:cBhvr>
                                      <p:to>
                                        <p:strVal val="visible"/>
                                      </p:to>
                                    </p:set>
                                    <p:animEffect transition="in" filter="blinds(horizontal)">
                                      <p:cBhvr>
                                        <p:cTn id="12" dur="500"/>
                                        <p:tgtEl>
                                          <p:spTgt spid="44648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446482">
                                            <p:txEl>
                                              <p:pRg st="2" end="2"/>
                                            </p:txEl>
                                          </p:spTgt>
                                        </p:tgtEl>
                                        <p:attrNameLst>
                                          <p:attrName>style.visibility</p:attrName>
                                        </p:attrNameLst>
                                      </p:cBhvr>
                                      <p:to>
                                        <p:strVal val="visible"/>
                                      </p:to>
                                    </p:set>
                                    <p:animEffect transition="in" filter="blinds(horizontal)">
                                      <p:cBhvr>
                                        <p:cTn id="17" dur="500"/>
                                        <p:tgtEl>
                                          <p:spTgt spid="44648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446483"/>
                                        </p:tgtEl>
                                        <p:attrNameLst>
                                          <p:attrName>style.visibility</p:attrName>
                                        </p:attrNameLst>
                                      </p:cBhvr>
                                      <p:to>
                                        <p:strVal val="visible"/>
                                      </p:to>
                                    </p:set>
                                    <p:animEffect transition="in" filter="blinds(horizontal)">
                                      <p:cBhvr>
                                        <p:cTn id="22" dur="500"/>
                                        <p:tgtEl>
                                          <p:spTgt spid="446483"/>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nodeType="clickEffect">
                                  <p:stCondLst>
                                    <p:cond delay="0"/>
                                  </p:stCondLst>
                                  <p:childTnLst>
                                    <p:set>
                                      <p:cBhvr>
                                        <p:cTn id="30" dur="1" fill="hold">
                                          <p:stCondLst>
                                            <p:cond delay="0"/>
                                          </p:stCondLst>
                                        </p:cTn>
                                        <p:tgtEl>
                                          <p:spTgt spid="226429"/>
                                        </p:tgtEl>
                                        <p:attrNameLst>
                                          <p:attrName>style.visibility</p:attrName>
                                        </p:attrNameLst>
                                      </p:cBhvr>
                                      <p:to>
                                        <p:strVal val="visible"/>
                                      </p:to>
                                    </p:set>
                                    <p:animEffect transition="in" filter="blinds(horizontal)">
                                      <p:cBhvr>
                                        <p:cTn id="31" dur="500"/>
                                        <p:tgtEl>
                                          <p:spTgt spid="2264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6482" grpId="0" build="p" autoUpdateAnimBg="0"/>
      <p:bldP spid="446483"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9" name="Text Box 7"/>
          <p:cNvSpPr txBox="1">
            <a:spLocks noChangeArrowheads="1"/>
          </p:cNvSpPr>
          <p:nvPr/>
        </p:nvSpPr>
        <p:spPr bwMode="auto">
          <a:xfrm>
            <a:off x="206375" y="492125"/>
            <a:ext cx="3232150" cy="461665"/>
          </a:xfrm>
          <a:prstGeom prst="rect">
            <a:avLst/>
          </a:prstGeom>
          <a:noFill/>
          <a:ln w="12700" cap="sq">
            <a:noFill/>
            <a:miter lim="800000"/>
            <a:headEnd type="none" w="sm" len="sm"/>
            <a:tailEnd type="none" w="sm" len="sm"/>
          </a:ln>
        </p:spPr>
        <p:txBody>
          <a:bodyPr>
            <a:spAutoFit/>
          </a:bodyPr>
          <a:lstStyle/>
          <a:p>
            <a:r>
              <a:rPr lang="zh-CN" altLang="en-US" sz="2400" dirty="0">
                <a:solidFill>
                  <a:srgbClr val="000000"/>
                </a:solidFill>
              </a:rPr>
              <a:t>根据传输过程可知</a:t>
            </a:r>
            <a:endParaRPr lang="zh-CN" altLang="en-US" sz="2400" dirty="0"/>
          </a:p>
        </p:txBody>
      </p:sp>
      <p:graphicFrame>
        <p:nvGraphicFramePr>
          <p:cNvPr id="22530" name="Object 10"/>
          <p:cNvGraphicFramePr>
            <a:graphicFrameLocks noChangeAspect="1"/>
          </p:cNvGraphicFramePr>
          <p:nvPr/>
        </p:nvGraphicFramePr>
        <p:xfrm>
          <a:off x="2930548" y="492125"/>
          <a:ext cx="1736725" cy="466725"/>
        </p:xfrm>
        <a:graphic>
          <a:graphicData uri="http://schemas.openxmlformats.org/presentationml/2006/ole">
            <p:oleObj spid="_x0000_s296962" name="Equation" r:id="rId4" imgW="850900" imgH="228600" progId="Equation.DSMT4">
              <p:embed/>
            </p:oleObj>
          </a:graphicData>
        </a:graphic>
      </p:graphicFrame>
      <p:graphicFrame>
        <p:nvGraphicFramePr>
          <p:cNvPr id="22531" name="Object 11"/>
          <p:cNvGraphicFramePr>
            <a:graphicFrameLocks noChangeAspect="1"/>
          </p:cNvGraphicFramePr>
          <p:nvPr/>
        </p:nvGraphicFramePr>
        <p:xfrm>
          <a:off x="4994298" y="452438"/>
          <a:ext cx="2054225" cy="506412"/>
        </p:xfrm>
        <a:graphic>
          <a:graphicData uri="http://schemas.openxmlformats.org/presentationml/2006/ole">
            <p:oleObj spid="_x0000_s296963" name="Equation" r:id="rId5" imgW="927100" imgH="228600" progId="Equation.DSMT4">
              <p:embed/>
            </p:oleObj>
          </a:graphicData>
        </a:graphic>
      </p:graphicFrame>
      <p:graphicFrame>
        <p:nvGraphicFramePr>
          <p:cNvPr id="22532" name="Object 12"/>
          <p:cNvGraphicFramePr>
            <a:graphicFrameLocks noChangeAspect="1"/>
          </p:cNvGraphicFramePr>
          <p:nvPr/>
        </p:nvGraphicFramePr>
        <p:xfrm>
          <a:off x="1978048" y="1008063"/>
          <a:ext cx="5880100" cy="506412"/>
        </p:xfrm>
        <a:graphic>
          <a:graphicData uri="http://schemas.openxmlformats.org/presentationml/2006/ole">
            <p:oleObj spid="_x0000_s296964" name="Equation" r:id="rId6" imgW="2654300" imgH="228600" progId="Equation.DSMT4">
              <p:embed/>
            </p:oleObj>
          </a:graphicData>
        </a:graphic>
      </p:graphicFrame>
      <p:graphicFrame>
        <p:nvGraphicFramePr>
          <p:cNvPr id="184333" name="Object 13"/>
          <p:cNvGraphicFramePr>
            <a:graphicFrameLocks noChangeAspect="1"/>
          </p:cNvGraphicFramePr>
          <p:nvPr/>
        </p:nvGraphicFramePr>
        <p:xfrm>
          <a:off x="881063" y="3905250"/>
          <a:ext cx="5603875" cy="665163"/>
        </p:xfrm>
        <a:graphic>
          <a:graphicData uri="http://schemas.openxmlformats.org/presentationml/2006/ole">
            <p:oleObj spid="_x0000_s296965" name="Equation" r:id="rId7" imgW="2032000" imgH="241300" progId="Equation.DSMT4">
              <p:embed/>
            </p:oleObj>
          </a:graphicData>
        </a:graphic>
      </p:graphicFrame>
      <p:graphicFrame>
        <p:nvGraphicFramePr>
          <p:cNvPr id="184334" name="Object 14"/>
          <p:cNvGraphicFramePr>
            <a:graphicFrameLocks noChangeAspect="1"/>
          </p:cNvGraphicFramePr>
          <p:nvPr/>
        </p:nvGraphicFramePr>
        <p:xfrm>
          <a:off x="4056063" y="4857750"/>
          <a:ext cx="1620837" cy="687388"/>
        </p:xfrm>
        <a:graphic>
          <a:graphicData uri="http://schemas.openxmlformats.org/presentationml/2006/ole">
            <p:oleObj spid="_x0000_s296966" name="Equation" r:id="rId8" imgW="571252" imgH="241195" progId="Equation.DSMT4">
              <p:embed/>
            </p:oleObj>
          </a:graphicData>
        </a:graphic>
      </p:graphicFrame>
      <p:sp>
        <p:nvSpPr>
          <p:cNvPr id="25" name="Rectangle 4"/>
          <p:cNvSpPr>
            <a:spLocks noChangeArrowheads="1"/>
          </p:cNvSpPr>
          <p:nvPr/>
        </p:nvSpPr>
        <p:spPr bwMode="auto">
          <a:xfrm>
            <a:off x="365125" y="2478088"/>
            <a:ext cx="3730625" cy="461962"/>
          </a:xfrm>
          <a:prstGeom prst="rect">
            <a:avLst/>
          </a:prstGeom>
          <a:noFill/>
          <a:ln w="9525">
            <a:noFill/>
            <a:miter lim="800000"/>
            <a:headEnd/>
            <a:tailEnd/>
          </a:ln>
        </p:spPr>
        <p:txBody>
          <a:bodyPr lIns="92075" tIns="46038" rIns="92075" bIns="46038">
            <a:spAutoFit/>
          </a:bodyPr>
          <a:lstStyle/>
          <a:p>
            <a:pPr marL="190500" indent="-190500">
              <a:spcBef>
                <a:spcPct val="20000"/>
              </a:spcBef>
            </a:pPr>
            <a:r>
              <a:rPr lang="en-US" altLang="zh-CN" sz="2400">
                <a:solidFill>
                  <a:srgbClr val="FF5050"/>
                </a:solidFill>
              </a:rPr>
              <a:t>BJT</a:t>
            </a:r>
            <a:r>
              <a:rPr lang="zh-CN" altLang="en-US" sz="2400">
                <a:solidFill>
                  <a:srgbClr val="FF5050"/>
                </a:solidFill>
              </a:rPr>
              <a:t>的电流分配关系</a:t>
            </a:r>
          </a:p>
        </p:txBody>
      </p:sp>
      <p:sp>
        <p:nvSpPr>
          <p:cNvPr id="26" name="Rectangle 4"/>
          <p:cNvSpPr>
            <a:spLocks noChangeArrowheads="1"/>
          </p:cNvSpPr>
          <p:nvPr/>
        </p:nvSpPr>
        <p:spPr bwMode="auto">
          <a:xfrm>
            <a:off x="484188" y="4738688"/>
            <a:ext cx="1984375" cy="461962"/>
          </a:xfrm>
          <a:prstGeom prst="rect">
            <a:avLst/>
          </a:prstGeom>
          <a:noFill/>
          <a:ln w="9525">
            <a:noFill/>
            <a:miter lim="800000"/>
            <a:headEnd/>
            <a:tailEnd/>
          </a:ln>
        </p:spPr>
        <p:txBody>
          <a:bodyPr lIns="92075" tIns="46038" rIns="92075" bIns="46038">
            <a:spAutoFit/>
          </a:bodyPr>
          <a:lstStyle/>
          <a:p>
            <a:pPr marL="190500" indent="-190500">
              <a:spcBef>
                <a:spcPct val="20000"/>
              </a:spcBef>
            </a:pPr>
            <a:r>
              <a:rPr lang="zh-CN" altLang="en-US" sz="2400">
                <a:solidFill>
                  <a:srgbClr val="FF5050"/>
                </a:solidFill>
              </a:rPr>
              <a:t>忽略</a:t>
            </a:r>
            <a:r>
              <a:rPr lang="en-US" altLang="zh-CN" sz="2400" i="1">
                <a:solidFill>
                  <a:srgbClr val="FF5050"/>
                </a:solidFill>
              </a:rPr>
              <a:t>I</a:t>
            </a:r>
            <a:r>
              <a:rPr lang="en-US" altLang="zh-CN" sz="2400" baseline="-25000">
                <a:solidFill>
                  <a:srgbClr val="FF5050"/>
                </a:solidFill>
              </a:rPr>
              <a:t>CEO</a:t>
            </a:r>
            <a:endParaRPr lang="zh-CN" altLang="en-US" sz="2400" baseline="-25000">
              <a:solidFill>
                <a:srgbClr val="FF5050"/>
              </a:solidFill>
            </a:endParaRPr>
          </a:p>
        </p:txBody>
      </p:sp>
      <p:graphicFrame>
        <p:nvGraphicFramePr>
          <p:cNvPr id="184336" name="Object 16"/>
          <p:cNvGraphicFramePr>
            <a:graphicFrameLocks noChangeAspect="1"/>
          </p:cNvGraphicFramePr>
          <p:nvPr/>
        </p:nvGraphicFramePr>
        <p:xfrm>
          <a:off x="3857625" y="5572125"/>
          <a:ext cx="2520950" cy="687388"/>
        </p:xfrm>
        <a:graphic>
          <a:graphicData uri="http://schemas.openxmlformats.org/presentationml/2006/ole">
            <p:oleObj spid="_x0000_s296967" name="Equation" r:id="rId9" imgW="888614" imgH="241195" progId="Equation.DSMT4">
              <p:embed/>
            </p:oleObj>
          </a:graphicData>
        </a:graphic>
      </p:graphicFrame>
      <p:graphicFrame>
        <p:nvGraphicFramePr>
          <p:cNvPr id="184338" name="Object 18"/>
          <p:cNvGraphicFramePr>
            <a:graphicFrameLocks noChangeAspect="1"/>
          </p:cNvGraphicFramePr>
          <p:nvPr/>
        </p:nvGraphicFramePr>
        <p:xfrm>
          <a:off x="920750" y="3073400"/>
          <a:ext cx="1314450" cy="523875"/>
        </p:xfrm>
        <a:graphic>
          <a:graphicData uri="http://schemas.openxmlformats.org/presentationml/2006/ole">
            <p:oleObj spid="_x0000_s296968" name="Equation" r:id="rId10" imgW="571252" imgH="228501" progId="Equation.DSMT4">
              <p:embed/>
            </p:oleObj>
          </a:graphicData>
        </a:graphic>
      </p:graphicFrame>
      <p:graphicFrame>
        <p:nvGraphicFramePr>
          <p:cNvPr id="9328" name="Object 112"/>
          <p:cNvGraphicFramePr>
            <a:graphicFrameLocks noChangeAspect="1"/>
          </p:cNvGraphicFramePr>
          <p:nvPr/>
        </p:nvGraphicFramePr>
        <p:xfrm>
          <a:off x="4611688" y="2795588"/>
          <a:ext cx="1377950" cy="871537"/>
        </p:xfrm>
        <a:graphic>
          <a:graphicData uri="http://schemas.openxmlformats.org/presentationml/2006/ole">
            <p:oleObj spid="_x0000_s296969" name="Equation" r:id="rId11" imgW="622030" imgH="393529" progId="Equation.DSMT4">
              <p:embed/>
            </p:oleObj>
          </a:graphicData>
        </a:graphic>
      </p:graphicFrame>
      <p:sp>
        <p:nvSpPr>
          <p:cNvPr id="22542" name="日期占位符 1"/>
          <p:cNvSpPr>
            <a:spLocks noGrp="1"/>
          </p:cNvSpPr>
          <p:nvPr>
            <p:ph type="dt" sz="quarter" idx="10"/>
          </p:nvPr>
        </p:nvSpPr>
        <p:spPr>
          <a:xfrm>
            <a:off x="457200" y="6445250"/>
            <a:ext cx="2133600" cy="476250"/>
          </a:xfrm>
          <a:noFill/>
        </p:spPr>
        <p:txBody>
          <a:bodyPr/>
          <a:lstStyle/>
          <a:p>
            <a:fld id="{11DD3400-F235-460E-94AA-CC03116D6720}" type="datetime1">
              <a:rPr lang="zh-CN" altLang="en-US" smtClean="0">
                <a:latin typeface="Arial" pitchFamily="34" charset="0"/>
              </a:rPr>
              <a:pPr/>
              <a:t>2019-10-9</a:t>
            </a:fld>
            <a:endParaRPr lang="en-US" altLang="zh-CN" smtClean="0">
              <a:latin typeface="Arial" pitchFamily="34" charset="0"/>
            </a:endParaRPr>
          </a:p>
        </p:txBody>
      </p:sp>
      <p:sp>
        <p:nvSpPr>
          <p:cNvPr id="22543" name="页脚占位符 2"/>
          <p:cNvSpPr>
            <a:spLocks noGrp="1"/>
          </p:cNvSpPr>
          <p:nvPr>
            <p:ph type="ftr" sz="quarter" idx="11"/>
          </p:nvPr>
        </p:nvSpPr>
        <p:spPr>
          <a:xfrm>
            <a:off x="3124200" y="6445250"/>
            <a:ext cx="2895600" cy="476250"/>
          </a:xfrm>
          <a:noFill/>
        </p:spPr>
        <p:txBody>
          <a:bodyPr/>
          <a:lstStyle/>
          <a:p>
            <a:r>
              <a:rPr lang="en-US" altLang="zh-CN" smtClean="0">
                <a:latin typeface="Arial" pitchFamily="34" charset="0"/>
              </a:rPr>
              <a:t>电工电子教研室</a:t>
            </a:r>
          </a:p>
        </p:txBody>
      </p:sp>
      <p:sp>
        <p:nvSpPr>
          <p:cNvPr id="22544" name="灯片编号占位符 3"/>
          <p:cNvSpPr>
            <a:spLocks noGrp="1"/>
          </p:cNvSpPr>
          <p:nvPr>
            <p:ph type="sldNum" sz="quarter" idx="12"/>
          </p:nvPr>
        </p:nvSpPr>
        <p:spPr>
          <a:xfrm>
            <a:off x="6553200" y="6445250"/>
            <a:ext cx="2133600" cy="476250"/>
          </a:xfrm>
          <a:noFill/>
        </p:spPr>
        <p:txBody>
          <a:bodyPr/>
          <a:lstStyle/>
          <a:p>
            <a:fld id="{C5A418B9-9CCF-49D1-919A-D8ACCA21C83D}" type="slidenum">
              <a:rPr lang="en-US" altLang="zh-CN" smtClean="0">
                <a:latin typeface="Arial" pitchFamily="34" charset="0"/>
              </a:rPr>
              <a:pPr/>
              <a:t>31</a:t>
            </a:fld>
            <a:endParaRPr lang="en-US" altLang="zh-CN" smtClean="0">
              <a:latin typeface="Arial" pitchFamily="34" charset="0"/>
            </a:endParaRPr>
          </a:p>
        </p:txBody>
      </p:sp>
      <p:graphicFrame>
        <p:nvGraphicFramePr>
          <p:cNvPr id="184335" name="Object 15"/>
          <p:cNvGraphicFramePr>
            <a:graphicFrameLocks noChangeAspect="1"/>
          </p:cNvGraphicFramePr>
          <p:nvPr/>
        </p:nvGraphicFramePr>
        <p:xfrm>
          <a:off x="2905125" y="1643063"/>
          <a:ext cx="1944688" cy="650875"/>
        </p:xfrm>
        <a:graphic>
          <a:graphicData uri="http://schemas.openxmlformats.org/presentationml/2006/ole">
            <p:oleObj spid="_x0000_s296970" name="Equation" r:id="rId12" imgW="685800" imgH="228600" progId="Equation.DSMT4">
              <p:embed/>
            </p:oleObj>
          </a:graphicData>
        </a:graphic>
      </p:graphicFrame>
    </p:spTree>
    <p:extLst>
      <p:ext uri="{BB962C8B-B14F-4D97-AF65-F5344CB8AC3E}">
        <p14:creationId xmlns="" xmlns:p14="http://schemas.microsoft.com/office/powerpoint/2010/main" val="14030333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433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3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433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433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843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bldLst>
  </p:timing>
</p:sld>
</file>

<file path=ppt/slides/slide3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a:xfrm>
            <a:off x="166688" y="15875"/>
            <a:ext cx="5356225" cy="762000"/>
          </a:xfrm>
        </p:spPr>
        <p:txBody>
          <a:bodyPr/>
          <a:lstStyle/>
          <a:p>
            <a:pPr algn="l">
              <a:defRPr/>
            </a:pPr>
            <a:r>
              <a:rPr lang="en-US" altLang="zh-CN" sz="3200" b="1" dirty="0" smtClean="0">
                <a:solidFill>
                  <a:srgbClr val="FF3300"/>
                </a:solidFill>
                <a:latin typeface="+mn-ea"/>
                <a:ea typeface="+mn-ea"/>
              </a:rPr>
              <a:t>BJT </a:t>
            </a:r>
            <a:r>
              <a:rPr lang="zh-CN" altLang="en-US" sz="3200" b="1" dirty="0">
                <a:solidFill>
                  <a:srgbClr val="FF3300"/>
                </a:solidFill>
                <a:latin typeface="+mn-ea"/>
                <a:ea typeface="+mn-ea"/>
              </a:rPr>
              <a:t>的</a:t>
            </a:r>
            <a:r>
              <a:rPr lang="en-US" altLang="zh-CN" sz="3200" b="1" dirty="0">
                <a:solidFill>
                  <a:srgbClr val="FF3300"/>
                </a:solidFill>
                <a:latin typeface="+mn-ea"/>
                <a:ea typeface="+mn-ea"/>
              </a:rPr>
              <a:t>V-I</a:t>
            </a:r>
            <a:r>
              <a:rPr lang="zh-CN" altLang="en-US" sz="3200" b="1" dirty="0">
                <a:solidFill>
                  <a:srgbClr val="FF3300"/>
                </a:solidFill>
                <a:latin typeface="+mn-ea"/>
                <a:ea typeface="+mn-ea"/>
              </a:rPr>
              <a:t>特性曲线</a:t>
            </a:r>
          </a:p>
        </p:txBody>
      </p:sp>
      <p:sp>
        <p:nvSpPr>
          <p:cNvPr id="24590" name="Rectangle 3"/>
          <p:cNvSpPr>
            <a:spLocks noGrp="1" noChangeArrowheads="1"/>
          </p:cNvSpPr>
          <p:nvPr>
            <p:ph type="body" idx="1"/>
          </p:nvPr>
        </p:nvSpPr>
        <p:spPr>
          <a:xfrm>
            <a:off x="206375" y="928688"/>
            <a:ext cx="4343400" cy="533400"/>
          </a:xfrm>
          <a:noFill/>
        </p:spPr>
        <p:txBody>
          <a:bodyPr/>
          <a:lstStyle/>
          <a:p>
            <a:pPr>
              <a:lnSpc>
                <a:spcPct val="90000"/>
              </a:lnSpc>
              <a:buFontTx/>
              <a:buNone/>
            </a:pPr>
            <a:r>
              <a:rPr lang="zh-CN" altLang="en-US" sz="2800" b="1" smtClean="0">
                <a:latin typeface="宋体" pitchFamily="2" charset="-122"/>
              </a:rPr>
              <a:t>共射极电路的特性曲线 </a:t>
            </a:r>
            <a:endParaRPr lang="zh-CN" altLang="en-US" sz="2800" b="1" baseline="-25000" smtClean="0">
              <a:latin typeface="宋体" pitchFamily="2" charset="-122"/>
            </a:endParaRPr>
          </a:p>
        </p:txBody>
      </p:sp>
      <p:sp>
        <p:nvSpPr>
          <p:cNvPr id="50284" name="Rectangle 108"/>
          <p:cNvSpPr>
            <a:spLocks noChangeArrowheads="1"/>
          </p:cNvSpPr>
          <p:nvPr/>
        </p:nvSpPr>
        <p:spPr bwMode="auto">
          <a:xfrm>
            <a:off x="404813" y="3429000"/>
            <a:ext cx="7772400" cy="2897188"/>
          </a:xfrm>
          <a:prstGeom prst="rect">
            <a:avLst/>
          </a:prstGeom>
          <a:solidFill>
            <a:schemeClr val="bg1"/>
          </a:solidFill>
          <a:ln w="9525">
            <a:noFill/>
            <a:miter lim="800000"/>
            <a:headEnd/>
            <a:tailEnd/>
          </a:ln>
        </p:spPr>
        <p:txBody>
          <a:bodyPr/>
          <a:lstStyle/>
          <a:p>
            <a:pPr marL="609600" indent="-609600">
              <a:lnSpc>
                <a:spcPct val="130000"/>
              </a:lnSpc>
            </a:pPr>
            <a:r>
              <a:rPr lang="en-US" altLang="zh-CN" sz="2000">
                <a:latin typeface="宋体" pitchFamily="2" charset="-122"/>
              </a:rPr>
              <a:t>① v</a:t>
            </a:r>
            <a:r>
              <a:rPr lang="en-US" altLang="zh-CN" sz="2000" baseline="-25000">
                <a:latin typeface="宋体" pitchFamily="2" charset="-122"/>
              </a:rPr>
              <a:t>CE</a:t>
            </a:r>
            <a:r>
              <a:rPr lang="en-US" altLang="zh-CN" sz="2000">
                <a:latin typeface="宋体" pitchFamily="2" charset="-122"/>
              </a:rPr>
              <a:t>=0,</a:t>
            </a:r>
            <a:r>
              <a:rPr lang="zh-CN" altLang="en-US" sz="2000">
                <a:latin typeface="宋体" pitchFamily="2" charset="-122"/>
              </a:rPr>
              <a:t>输入特性曲线与二极管的正向特性曲线相似。</a:t>
            </a:r>
          </a:p>
          <a:p>
            <a:pPr marL="609600" indent="-609600">
              <a:lnSpc>
                <a:spcPct val="130000"/>
              </a:lnSpc>
            </a:pPr>
            <a:r>
              <a:rPr lang="zh-CN" altLang="en-US" sz="2000">
                <a:latin typeface="宋体" pitchFamily="2" charset="-122"/>
              </a:rPr>
              <a:t>② </a:t>
            </a:r>
            <a:r>
              <a:rPr lang="en-US" altLang="zh-CN" sz="2000">
                <a:latin typeface="宋体" pitchFamily="2" charset="-122"/>
              </a:rPr>
              <a:t>0&lt;v</a:t>
            </a:r>
            <a:r>
              <a:rPr lang="en-US" altLang="zh-CN" sz="2000" baseline="-25000">
                <a:latin typeface="宋体" pitchFamily="2" charset="-122"/>
              </a:rPr>
              <a:t>CE</a:t>
            </a:r>
            <a:r>
              <a:rPr lang="en-US" altLang="zh-CN" sz="2000">
                <a:latin typeface="宋体" pitchFamily="2" charset="-122"/>
              </a:rPr>
              <a:t>&lt;1V, v</a:t>
            </a:r>
            <a:r>
              <a:rPr lang="en-US" altLang="zh-CN" sz="2000" baseline="-25000">
                <a:latin typeface="宋体" pitchFamily="2" charset="-122"/>
              </a:rPr>
              <a:t>CE</a:t>
            </a:r>
            <a:r>
              <a:rPr lang="zh-CN" altLang="en-US" sz="2000">
                <a:latin typeface="宋体" pitchFamily="2" charset="-122"/>
              </a:rPr>
              <a:t>增大时，输入特性曲线略向右移动。</a:t>
            </a:r>
          </a:p>
          <a:p>
            <a:pPr marL="609600" indent="-609600">
              <a:lnSpc>
                <a:spcPct val="130000"/>
              </a:lnSpc>
            </a:pPr>
            <a:r>
              <a:rPr lang="zh-CN" altLang="en-US" sz="2000">
                <a:latin typeface="宋体" pitchFamily="2" charset="-122"/>
              </a:rPr>
              <a:t>∵集电结由正偏逐渐变成反偏，吸引电子的能力增强，从发射区注入到基区的电子更多的被集电结收集，</a:t>
            </a:r>
            <a:r>
              <a:rPr lang="en-US" altLang="zh-CN" sz="2000">
                <a:latin typeface="宋体" pitchFamily="2" charset="-122"/>
              </a:rPr>
              <a:t>v</a:t>
            </a:r>
            <a:r>
              <a:rPr lang="en-US" altLang="zh-CN" sz="2000" baseline="-25000">
                <a:latin typeface="宋体" pitchFamily="2" charset="-122"/>
              </a:rPr>
              <a:t>BE</a:t>
            </a:r>
            <a:r>
              <a:rPr lang="zh-CN" altLang="en-US" sz="2000">
                <a:latin typeface="宋体" pitchFamily="2" charset="-122"/>
              </a:rPr>
              <a:t>一定时，流向基极的电流减少。</a:t>
            </a:r>
          </a:p>
          <a:p>
            <a:pPr marL="609600" indent="-609600">
              <a:lnSpc>
                <a:spcPct val="130000"/>
              </a:lnSpc>
            </a:pPr>
            <a:r>
              <a:rPr lang="zh-CN" altLang="en-US" sz="2000">
                <a:latin typeface="宋体" pitchFamily="2" charset="-122"/>
              </a:rPr>
              <a:t>③ </a:t>
            </a:r>
            <a:r>
              <a:rPr lang="en-US" altLang="zh-CN" sz="2000">
                <a:latin typeface="宋体" pitchFamily="2" charset="-122"/>
              </a:rPr>
              <a:t>v</a:t>
            </a:r>
            <a:r>
              <a:rPr lang="en-US" altLang="zh-CN" sz="2000" baseline="-25000">
                <a:latin typeface="宋体" pitchFamily="2" charset="-122"/>
              </a:rPr>
              <a:t>CE</a:t>
            </a:r>
            <a:r>
              <a:rPr lang="en-US" altLang="zh-CN" sz="2000">
                <a:latin typeface="宋体" pitchFamily="2" charset="-122"/>
              </a:rPr>
              <a:t>&gt;1V,</a:t>
            </a:r>
            <a:r>
              <a:rPr lang="zh-CN" altLang="en-US" sz="2000">
                <a:latin typeface="宋体" pitchFamily="2" charset="-122"/>
              </a:rPr>
              <a:t>输入特性基本不变</a:t>
            </a:r>
            <a:r>
              <a:rPr lang="zh-CN" altLang="en-US" sz="2000">
                <a:latin typeface="华文新魏" pitchFamily="2" charset="-122"/>
                <a:ea typeface="华文新魏" pitchFamily="2" charset="-122"/>
              </a:rPr>
              <a:t>。</a:t>
            </a:r>
          </a:p>
          <a:p>
            <a:pPr marL="609600" indent="-609600">
              <a:lnSpc>
                <a:spcPct val="130000"/>
              </a:lnSpc>
            </a:pPr>
            <a:r>
              <a:rPr lang="zh-CN" altLang="en-US" sz="2000">
                <a:latin typeface="宋体" pitchFamily="2" charset="-122"/>
              </a:rPr>
              <a:t>∵集电极已反偏，已具有足够收集电子的能力。</a:t>
            </a:r>
          </a:p>
        </p:txBody>
      </p:sp>
      <p:graphicFrame>
        <p:nvGraphicFramePr>
          <p:cNvPr id="50287" name="Object 2"/>
          <p:cNvGraphicFramePr>
            <a:graphicFrameLocks noChangeAspect="1"/>
          </p:cNvGraphicFramePr>
          <p:nvPr/>
        </p:nvGraphicFramePr>
        <p:xfrm>
          <a:off x="246063" y="2278063"/>
          <a:ext cx="2619375" cy="474662"/>
        </p:xfrm>
        <a:graphic>
          <a:graphicData uri="http://schemas.openxmlformats.org/presentationml/2006/ole">
            <p:oleObj spid="_x0000_s297986" name="Equation" r:id="rId4" imgW="1396394" imgH="253890" progId="Equation.3">
              <p:embed/>
            </p:oleObj>
          </a:graphicData>
        </a:graphic>
      </p:graphicFrame>
      <p:sp>
        <p:nvSpPr>
          <p:cNvPr id="24592" name="Text Box 113"/>
          <p:cNvSpPr txBox="1">
            <a:spLocks noChangeArrowheads="1"/>
          </p:cNvSpPr>
          <p:nvPr/>
        </p:nvSpPr>
        <p:spPr bwMode="auto">
          <a:xfrm>
            <a:off x="325438" y="1524000"/>
            <a:ext cx="2209800" cy="560388"/>
          </a:xfrm>
          <a:prstGeom prst="rect">
            <a:avLst/>
          </a:prstGeom>
          <a:noFill/>
          <a:ln w="9525">
            <a:noFill/>
            <a:miter lim="800000"/>
            <a:headEnd/>
            <a:tailEnd/>
          </a:ln>
        </p:spPr>
        <p:txBody>
          <a:bodyPr lIns="90000" tIns="46800" rIns="90000" bIns="46800">
            <a:spAutoFit/>
          </a:bodyPr>
          <a:lstStyle/>
          <a:p>
            <a:pPr>
              <a:lnSpc>
                <a:spcPct val="120000"/>
              </a:lnSpc>
            </a:pPr>
            <a:r>
              <a:rPr lang="en-US" altLang="zh-CN" sz="2800">
                <a:latin typeface="宋体" pitchFamily="2" charset="-122"/>
              </a:rPr>
              <a:t>(1)</a:t>
            </a:r>
            <a:r>
              <a:rPr lang="zh-CN" altLang="en-US" sz="2800">
                <a:latin typeface="宋体" pitchFamily="2" charset="-122"/>
              </a:rPr>
              <a:t>输入特性</a:t>
            </a:r>
            <a:endParaRPr lang="zh-CN" altLang="en-US"/>
          </a:p>
        </p:txBody>
      </p:sp>
      <p:grpSp>
        <p:nvGrpSpPr>
          <p:cNvPr id="2" name="Group 117"/>
          <p:cNvGrpSpPr>
            <a:grpSpLocks/>
          </p:cNvGrpSpPr>
          <p:nvPr/>
        </p:nvGrpSpPr>
        <p:grpSpPr bwMode="auto">
          <a:xfrm>
            <a:off x="3063875" y="928688"/>
            <a:ext cx="2514600" cy="1752600"/>
            <a:chOff x="2340" y="432"/>
            <a:chExt cx="1584" cy="1104"/>
          </a:xfrm>
        </p:grpSpPr>
        <p:grpSp>
          <p:nvGrpSpPr>
            <p:cNvPr id="3" name="Group 79"/>
            <p:cNvGrpSpPr>
              <a:grpSpLocks/>
            </p:cNvGrpSpPr>
            <p:nvPr/>
          </p:nvGrpSpPr>
          <p:grpSpPr bwMode="auto">
            <a:xfrm>
              <a:off x="2991" y="982"/>
              <a:ext cx="261" cy="324"/>
              <a:chOff x="1375" y="554"/>
              <a:chExt cx="209" cy="237"/>
            </a:xfrm>
          </p:grpSpPr>
          <p:sp>
            <p:nvSpPr>
              <p:cNvPr id="24627" name="Line 80"/>
              <p:cNvSpPr>
                <a:spLocks noChangeShapeType="1"/>
              </p:cNvSpPr>
              <p:nvPr/>
            </p:nvSpPr>
            <p:spPr bwMode="auto">
              <a:xfrm>
                <a:off x="1375" y="554"/>
                <a:ext cx="0" cy="237"/>
              </a:xfrm>
              <a:prstGeom prst="line">
                <a:avLst/>
              </a:prstGeom>
              <a:noFill/>
              <a:ln w="28575">
                <a:solidFill>
                  <a:srgbClr val="FF3300"/>
                </a:solidFill>
                <a:round/>
                <a:headEnd/>
                <a:tailEnd/>
              </a:ln>
            </p:spPr>
            <p:txBody>
              <a:bodyPr wrap="none" lIns="90000" tIns="46800" rIns="90000" bIns="46800" anchor="ctr"/>
              <a:lstStyle/>
              <a:p>
                <a:endParaRPr lang="zh-CN" altLang="en-US"/>
              </a:p>
            </p:txBody>
          </p:sp>
          <p:sp>
            <p:nvSpPr>
              <p:cNvPr id="24628" name="Line 81"/>
              <p:cNvSpPr>
                <a:spLocks noChangeShapeType="1"/>
              </p:cNvSpPr>
              <p:nvPr/>
            </p:nvSpPr>
            <p:spPr bwMode="auto">
              <a:xfrm flipV="1">
                <a:off x="1375" y="554"/>
                <a:ext cx="174" cy="79"/>
              </a:xfrm>
              <a:prstGeom prst="line">
                <a:avLst/>
              </a:prstGeom>
              <a:noFill/>
              <a:ln w="28575">
                <a:solidFill>
                  <a:srgbClr val="FF3300"/>
                </a:solidFill>
                <a:round/>
                <a:headEnd/>
                <a:tailEnd/>
              </a:ln>
            </p:spPr>
            <p:txBody>
              <a:bodyPr wrap="none" lIns="90000" tIns="46800" rIns="90000" bIns="46800" anchor="ctr"/>
              <a:lstStyle/>
              <a:p>
                <a:endParaRPr lang="zh-CN" altLang="en-US"/>
              </a:p>
            </p:txBody>
          </p:sp>
          <p:sp>
            <p:nvSpPr>
              <p:cNvPr id="24629" name="Line 82"/>
              <p:cNvSpPr>
                <a:spLocks noChangeShapeType="1"/>
              </p:cNvSpPr>
              <p:nvPr/>
            </p:nvSpPr>
            <p:spPr bwMode="auto">
              <a:xfrm>
                <a:off x="1375" y="712"/>
                <a:ext cx="209" cy="79"/>
              </a:xfrm>
              <a:prstGeom prst="line">
                <a:avLst/>
              </a:prstGeom>
              <a:noFill/>
              <a:ln w="28575">
                <a:solidFill>
                  <a:srgbClr val="FF3300"/>
                </a:solidFill>
                <a:round/>
                <a:headEnd/>
                <a:tailEnd type="triangle" w="med" len="med"/>
              </a:ln>
            </p:spPr>
            <p:txBody>
              <a:bodyPr wrap="none" lIns="90000" tIns="46800" rIns="90000" bIns="46800" anchor="ctr"/>
              <a:lstStyle/>
              <a:p>
                <a:endParaRPr lang="zh-CN" altLang="en-US"/>
              </a:p>
            </p:txBody>
          </p:sp>
        </p:grpSp>
        <p:sp>
          <p:nvSpPr>
            <p:cNvPr id="24610" name="Line 83"/>
            <p:cNvSpPr>
              <a:spLocks noChangeShapeType="1"/>
            </p:cNvSpPr>
            <p:nvPr/>
          </p:nvSpPr>
          <p:spPr bwMode="auto">
            <a:xfrm>
              <a:off x="3197" y="816"/>
              <a:ext cx="0" cy="184"/>
            </a:xfrm>
            <a:prstGeom prst="line">
              <a:avLst/>
            </a:prstGeom>
            <a:noFill/>
            <a:ln w="28575">
              <a:solidFill>
                <a:schemeClr val="tx1"/>
              </a:solidFill>
              <a:round/>
              <a:headEnd/>
              <a:tailEnd/>
            </a:ln>
          </p:spPr>
          <p:txBody>
            <a:bodyPr/>
            <a:lstStyle/>
            <a:p>
              <a:endParaRPr lang="zh-CN" altLang="en-US"/>
            </a:p>
          </p:txBody>
        </p:sp>
        <p:sp>
          <p:nvSpPr>
            <p:cNvPr id="24611" name="Line 85"/>
            <p:cNvSpPr>
              <a:spLocks noChangeShapeType="1"/>
            </p:cNvSpPr>
            <p:nvPr/>
          </p:nvSpPr>
          <p:spPr bwMode="auto">
            <a:xfrm>
              <a:off x="3231" y="1306"/>
              <a:ext cx="0" cy="230"/>
            </a:xfrm>
            <a:prstGeom prst="line">
              <a:avLst/>
            </a:prstGeom>
            <a:noFill/>
            <a:ln w="28575">
              <a:solidFill>
                <a:schemeClr val="tx1"/>
              </a:solidFill>
              <a:round/>
              <a:headEnd/>
              <a:tailEnd/>
            </a:ln>
          </p:spPr>
          <p:txBody>
            <a:bodyPr/>
            <a:lstStyle/>
            <a:p>
              <a:endParaRPr lang="zh-CN" altLang="en-US"/>
            </a:p>
          </p:txBody>
        </p:sp>
        <p:sp>
          <p:nvSpPr>
            <p:cNvPr id="24612" name="Line 88"/>
            <p:cNvSpPr>
              <a:spLocks noChangeShapeType="1"/>
            </p:cNvSpPr>
            <p:nvPr/>
          </p:nvSpPr>
          <p:spPr bwMode="auto">
            <a:xfrm>
              <a:off x="2436" y="1536"/>
              <a:ext cx="1488" cy="0"/>
            </a:xfrm>
            <a:prstGeom prst="line">
              <a:avLst/>
            </a:prstGeom>
            <a:noFill/>
            <a:ln w="28575">
              <a:solidFill>
                <a:schemeClr val="tx1"/>
              </a:solidFill>
              <a:round/>
              <a:headEnd/>
              <a:tailEnd/>
            </a:ln>
          </p:spPr>
          <p:txBody>
            <a:bodyPr lIns="90000" tIns="46800" rIns="90000" bIns="46800" anchor="ctr"/>
            <a:lstStyle/>
            <a:p>
              <a:endParaRPr lang="zh-CN" altLang="en-US"/>
            </a:p>
          </p:txBody>
        </p:sp>
        <p:sp>
          <p:nvSpPr>
            <p:cNvPr id="24613" name="Line 89"/>
            <p:cNvSpPr>
              <a:spLocks noChangeShapeType="1"/>
            </p:cNvSpPr>
            <p:nvPr/>
          </p:nvSpPr>
          <p:spPr bwMode="auto">
            <a:xfrm>
              <a:off x="3204" y="816"/>
              <a:ext cx="528" cy="0"/>
            </a:xfrm>
            <a:prstGeom prst="line">
              <a:avLst/>
            </a:prstGeom>
            <a:noFill/>
            <a:ln w="28575">
              <a:solidFill>
                <a:schemeClr val="tx1"/>
              </a:solidFill>
              <a:round/>
              <a:headEnd/>
              <a:tailEnd/>
            </a:ln>
          </p:spPr>
          <p:txBody>
            <a:bodyPr lIns="90000" tIns="46800" rIns="90000" bIns="46800" anchor="ctr"/>
            <a:lstStyle/>
            <a:p>
              <a:endParaRPr lang="zh-CN" altLang="en-US"/>
            </a:p>
          </p:txBody>
        </p:sp>
        <p:sp>
          <p:nvSpPr>
            <p:cNvPr id="24614" name="Line 91"/>
            <p:cNvSpPr>
              <a:spLocks noChangeShapeType="1"/>
            </p:cNvSpPr>
            <p:nvPr/>
          </p:nvSpPr>
          <p:spPr bwMode="auto">
            <a:xfrm>
              <a:off x="2484" y="1088"/>
              <a:ext cx="336" cy="0"/>
            </a:xfrm>
            <a:prstGeom prst="line">
              <a:avLst/>
            </a:prstGeom>
            <a:noFill/>
            <a:ln w="28575">
              <a:solidFill>
                <a:srgbClr val="FF3300"/>
              </a:solidFill>
              <a:round/>
              <a:headEnd/>
              <a:tailEnd type="triangle" w="med" len="med"/>
            </a:ln>
          </p:spPr>
          <p:txBody>
            <a:bodyPr lIns="90000" tIns="46800" rIns="90000" bIns="46800" anchor="ctr"/>
            <a:lstStyle/>
            <a:p>
              <a:endParaRPr lang="zh-CN" altLang="en-US"/>
            </a:p>
          </p:txBody>
        </p:sp>
        <p:sp>
          <p:nvSpPr>
            <p:cNvPr id="24615" name="Line 92"/>
            <p:cNvSpPr>
              <a:spLocks noChangeShapeType="1"/>
            </p:cNvSpPr>
            <p:nvPr/>
          </p:nvSpPr>
          <p:spPr bwMode="auto">
            <a:xfrm flipH="1">
              <a:off x="3252" y="752"/>
              <a:ext cx="336" cy="0"/>
            </a:xfrm>
            <a:prstGeom prst="line">
              <a:avLst/>
            </a:prstGeom>
            <a:noFill/>
            <a:ln w="28575">
              <a:solidFill>
                <a:srgbClr val="FF3300"/>
              </a:solidFill>
              <a:round/>
              <a:headEnd/>
              <a:tailEnd type="triangle" w="med" len="med"/>
            </a:ln>
          </p:spPr>
          <p:txBody>
            <a:bodyPr lIns="90000" tIns="46800" rIns="90000" bIns="46800" anchor="ctr"/>
            <a:lstStyle/>
            <a:p>
              <a:endParaRPr lang="zh-CN" altLang="en-US"/>
            </a:p>
          </p:txBody>
        </p:sp>
        <p:sp>
          <p:nvSpPr>
            <p:cNvPr id="24616" name="Text Box 93"/>
            <p:cNvSpPr txBox="1">
              <a:spLocks noChangeArrowheads="1"/>
            </p:cNvSpPr>
            <p:nvPr/>
          </p:nvSpPr>
          <p:spPr bwMode="auto">
            <a:xfrm>
              <a:off x="2340" y="1152"/>
              <a:ext cx="528" cy="288"/>
            </a:xfrm>
            <a:prstGeom prst="rect">
              <a:avLst/>
            </a:prstGeom>
            <a:noFill/>
            <a:ln w="9525">
              <a:noFill/>
              <a:miter lim="800000"/>
              <a:headEnd/>
              <a:tailEnd/>
            </a:ln>
          </p:spPr>
          <p:txBody>
            <a:bodyPr lIns="90000" tIns="46800" rIns="90000" bIns="46800">
              <a:spAutoFit/>
            </a:bodyPr>
            <a:lstStyle/>
            <a:p>
              <a:pPr>
                <a:spcBef>
                  <a:spcPct val="50000"/>
                </a:spcBef>
              </a:pPr>
              <a:r>
                <a:rPr lang="en-US" altLang="zh-CN"/>
                <a:t>v</a:t>
              </a:r>
              <a:r>
                <a:rPr lang="en-US" altLang="zh-CN" baseline="-25000"/>
                <a:t>BE</a:t>
              </a:r>
              <a:endParaRPr lang="en-US" altLang="zh-CN"/>
            </a:p>
          </p:txBody>
        </p:sp>
        <p:sp>
          <p:nvSpPr>
            <p:cNvPr id="24617" name="Text Box 94"/>
            <p:cNvSpPr txBox="1">
              <a:spLocks noChangeArrowheads="1"/>
            </p:cNvSpPr>
            <p:nvPr/>
          </p:nvSpPr>
          <p:spPr bwMode="auto">
            <a:xfrm>
              <a:off x="3300" y="960"/>
              <a:ext cx="528" cy="288"/>
            </a:xfrm>
            <a:prstGeom prst="rect">
              <a:avLst/>
            </a:prstGeom>
            <a:noFill/>
            <a:ln w="9525">
              <a:noFill/>
              <a:miter lim="800000"/>
              <a:headEnd/>
              <a:tailEnd/>
            </a:ln>
          </p:spPr>
          <p:txBody>
            <a:bodyPr lIns="90000" tIns="46800" rIns="90000" bIns="46800">
              <a:spAutoFit/>
            </a:bodyPr>
            <a:lstStyle/>
            <a:p>
              <a:pPr>
                <a:spcBef>
                  <a:spcPct val="50000"/>
                </a:spcBef>
              </a:pPr>
              <a:r>
                <a:rPr lang="en-US" altLang="zh-CN"/>
                <a:t>v</a:t>
              </a:r>
              <a:r>
                <a:rPr lang="en-US" altLang="zh-CN" baseline="-25000"/>
                <a:t>CE</a:t>
              </a:r>
              <a:endParaRPr lang="en-US" altLang="zh-CN"/>
            </a:p>
          </p:txBody>
        </p:sp>
        <p:sp>
          <p:nvSpPr>
            <p:cNvPr id="24618" name="Text Box 96"/>
            <p:cNvSpPr txBox="1">
              <a:spLocks noChangeArrowheads="1"/>
            </p:cNvSpPr>
            <p:nvPr/>
          </p:nvSpPr>
          <p:spPr bwMode="auto">
            <a:xfrm>
              <a:off x="3252" y="432"/>
              <a:ext cx="432" cy="288"/>
            </a:xfrm>
            <a:prstGeom prst="rect">
              <a:avLst/>
            </a:prstGeom>
            <a:noFill/>
            <a:ln w="9525">
              <a:noFill/>
              <a:miter lim="800000"/>
              <a:headEnd/>
              <a:tailEnd/>
            </a:ln>
          </p:spPr>
          <p:txBody>
            <a:bodyPr lIns="90000" tIns="46800" rIns="90000" bIns="46800">
              <a:spAutoFit/>
            </a:bodyPr>
            <a:lstStyle/>
            <a:p>
              <a:pPr>
                <a:spcBef>
                  <a:spcPct val="50000"/>
                </a:spcBef>
              </a:pPr>
              <a:r>
                <a:rPr lang="en-US" altLang="zh-CN"/>
                <a:t>i</a:t>
              </a:r>
              <a:r>
                <a:rPr lang="en-US" altLang="zh-CN" baseline="-25000"/>
                <a:t>C</a:t>
              </a:r>
              <a:endParaRPr lang="en-US" altLang="zh-CN"/>
            </a:p>
          </p:txBody>
        </p:sp>
        <p:sp>
          <p:nvSpPr>
            <p:cNvPr id="24619" name="Line 98"/>
            <p:cNvSpPr>
              <a:spLocks noChangeShapeType="1"/>
            </p:cNvSpPr>
            <p:nvPr/>
          </p:nvSpPr>
          <p:spPr bwMode="auto">
            <a:xfrm>
              <a:off x="3444" y="904"/>
              <a:ext cx="96" cy="0"/>
            </a:xfrm>
            <a:prstGeom prst="line">
              <a:avLst/>
            </a:prstGeom>
            <a:noFill/>
            <a:ln w="28575">
              <a:solidFill>
                <a:schemeClr val="tx1"/>
              </a:solidFill>
              <a:round/>
              <a:headEnd/>
              <a:tailEnd/>
            </a:ln>
          </p:spPr>
          <p:txBody>
            <a:bodyPr wrap="none" lIns="90000" tIns="46800" rIns="90000" bIns="46800" anchor="ctr"/>
            <a:lstStyle/>
            <a:p>
              <a:endParaRPr lang="zh-CN" altLang="en-US"/>
            </a:p>
          </p:txBody>
        </p:sp>
        <p:sp>
          <p:nvSpPr>
            <p:cNvPr id="24620" name="Line 99"/>
            <p:cNvSpPr>
              <a:spLocks noChangeShapeType="1"/>
            </p:cNvSpPr>
            <p:nvPr/>
          </p:nvSpPr>
          <p:spPr bwMode="auto">
            <a:xfrm>
              <a:off x="3492" y="856"/>
              <a:ext cx="0" cy="96"/>
            </a:xfrm>
            <a:prstGeom prst="line">
              <a:avLst/>
            </a:prstGeom>
            <a:noFill/>
            <a:ln w="28575">
              <a:solidFill>
                <a:schemeClr val="tx1"/>
              </a:solidFill>
              <a:round/>
              <a:headEnd/>
              <a:tailEnd/>
            </a:ln>
          </p:spPr>
          <p:txBody>
            <a:bodyPr wrap="none" lIns="90000" tIns="46800" rIns="90000" bIns="46800" anchor="ctr"/>
            <a:lstStyle/>
            <a:p>
              <a:endParaRPr lang="zh-CN" altLang="en-US"/>
            </a:p>
          </p:txBody>
        </p:sp>
        <p:sp>
          <p:nvSpPr>
            <p:cNvPr id="24621" name="Line 101"/>
            <p:cNvSpPr>
              <a:spLocks noChangeShapeType="1"/>
            </p:cNvSpPr>
            <p:nvPr/>
          </p:nvSpPr>
          <p:spPr bwMode="auto">
            <a:xfrm>
              <a:off x="2644" y="1200"/>
              <a:ext cx="96" cy="0"/>
            </a:xfrm>
            <a:prstGeom prst="line">
              <a:avLst/>
            </a:prstGeom>
            <a:noFill/>
            <a:ln w="28575">
              <a:solidFill>
                <a:schemeClr val="tx1"/>
              </a:solidFill>
              <a:round/>
              <a:headEnd/>
              <a:tailEnd/>
            </a:ln>
          </p:spPr>
          <p:txBody>
            <a:bodyPr wrap="none" lIns="90000" tIns="46800" rIns="90000" bIns="46800" anchor="ctr"/>
            <a:lstStyle/>
            <a:p>
              <a:endParaRPr lang="zh-CN" altLang="en-US"/>
            </a:p>
          </p:txBody>
        </p:sp>
        <p:sp>
          <p:nvSpPr>
            <p:cNvPr id="24622" name="Line 102"/>
            <p:cNvSpPr>
              <a:spLocks noChangeShapeType="1"/>
            </p:cNvSpPr>
            <p:nvPr/>
          </p:nvSpPr>
          <p:spPr bwMode="auto">
            <a:xfrm>
              <a:off x="2692" y="1152"/>
              <a:ext cx="0" cy="96"/>
            </a:xfrm>
            <a:prstGeom prst="line">
              <a:avLst/>
            </a:prstGeom>
            <a:noFill/>
            <a:ln w="28575">
              <a:solidFill>
                <a:schemeClr val="tx1"/>
              </a:solidFill>
              <a:round/>
              <a:headEnd/>
              <a:tailEnd/>
            </a:ln>
          </p:spPr>
          <p:txBody>
            <a:bodyPr wrap="none" lIns="90000" tIns="46800" rIns="90000" bIns="46800" anchor="ctr"/>
            <a:lstStyle/>
            <a:p>
              <a:endParaRPr lang="zh-CN" altLang="en-US"/>
            </a:p>
          </p:txBody>
        </p:sp>
        <p:sp>
          <p:nvSpPr>
            <p:cNvPr id="24623" name="Line 103"/>
            <p:cNvSpPr>
              <a:spLocks noChangeShapeType="1"/>
            </p:cNvSpPr>
            <p:nvPr/>
          </p:nvSpPr>
          <p:spPr bwMode="auto">
            <a:xfrm>
              <a:off x="2652" y="1480"/>
              <a:ext cx="96" cy="0"/>
            </a:xfrm>
            <a:prstGeom prst="line">
              <a:avLst/>
            </a:prstGeom>
            <a:noFill/>
            <a:ln w="28575">
              <a:solidFill>
                <a:schemeClr val="tx1"/>
              </a:solidFill>
              <a:round/>
              <a:headEnd/>
              <a:tailEnd/>
            </a:ln>
          </p:spPr>
          <p:txBody>
            <a:bodyPr lIns="90000" tIns="46800" rIns="90000" bIns="46800" anchor="ctr"/>
            <a:lstStyle/>
            <a:p>
              <a:endParaRPr lang="zh-CN" altLang="en-US"/>
            </a:p>
          </p:txBody>
        </p:sp>
        <p:sp>
          <p:nvSpPr>
            <p:cNvPr id="24624" name="Line 104"/>
            <p:cNvSpPr>
              <a:spLocks noChangeShapeType="1"/>
            </p:cNvSpPr>
            <p:nvPr/>
          </p:nvSpPr>
          <p:spPr bwMode="auto">
            <a:xfrm>
              <a:off x="3436" y="1432"/>
              <a:ext cx="96" cy="0"/>
            </a:xfrm>
            <a:prstGeom prst="line">
              <a:avLst/>
            </a:prstGeom>
            <a:noFill/>
            <a:ln w="28575">
              <a:solidFill>
                <a:schemeClr val="tx1"/>
              </a:solidFill>
              <a:round/>
              <a:headEnd/>
              <a:tailEnd/>
            </a:ln>
          </p:spPr>
          <p:txBody>
            <a:bodyPr lIns="90000" tIns="46800" rIns="90000" bIns="46800" anchor="ctr"/>
            <a:lstStyle/>
            <a:p>
              <a:endParaRPr lang="zh-CN" altLang="en-US"/>
            </a:p>
          </p:txBody>
        </p:sp>
        <p:sp>
          <p:nvSpPr>
            <p:cNvPr id="24625" name="Text Box 95"/>
            <p:cNvSpPr txBox="1">
              <a:spLocks noChangeArrowheads="1"/>
            </p:cNvSpPr>
            <p:nvPr/>
          </p:nvSpPr>
          <p:spPr bwMode="auto">
            <a:xfrm>
              <a:off x="2524" y="768"/>
              <a:ext cx="432" cy="288"/>
            </a:xfrm>
            <a:prstGeom prst="rect">
              <a:avLst/>
            </a:prstGeom>
            <a:noFill/>
            <a:ln w="9525">
              <a:noFill/>
              <a:miter lim="800000"/>
              <a:headEnd/>
              <a:tailEnd/>
            </a:ln>
          </p:spPr>
          <p:txBody>
            <a:bodyPr lIns="90000" tIns="46800" rIns="90000" bIns="46800">
              <a:spAutoFit/>
            </a:bodyPr>
            <a:lstStyle/>
            <a:p>
              <a:pPr>
                <a:spcBef>
                  <a:spcPct val="50000"/>
                </a:spcBef>
              </a:pPr>
              <a:r>
                <a:rPr lang="en-US" altLang="zh-CN"/>
                <a:t>i</a:t>
              </a:r>
              <a:r>
                <a:rPr lang="en-US" altLang="zh-CN" baseline="-25000"/>
                <a:t>B</a:t>
              </a:r>
              <a:endParaRPr lang="en-US" altLang="zh-CN"/>
            </a:p>
          </p:txBody>
        </p:sp>
        <p:sp>
          <p:nvSpPr>
            <p:cNvPr id="24626" name="Line 115"/>
            <p:cNvSpPr>
              <a:spLocks noChangeShapeType="1"/>
            </p:cNvSpPr>
            <p:nvPr/>
          </p:nvSpPr>
          <p:spPr bwMode="auto">
            <a:xfrm>
              <a:off x="2464" y="1152"/>
              <a:ext cx="528" cy="0"/>
            </a:xfrm>
            <a:prstGeom prst="line">
              <a:avLst/>
            </a:prstGeom>
            <a:noFill/>
            <a:ln w="28575">
              <a:solidFill>
                <a:schemeClr val="tx1"/>
              </a:solidFill>
              <a:round/>
              <a:headEnd/>
              <a:tailEnd/>
            </a:ln>
          </p:spPr>
          <p:txBody>
            <a:bodyPr lIns="90000" tIns="46800" rIns="90000" bIns="46800" anchor="ctr"/>
            <a:lstStyle/>
            <a:p>
              <a:endParaRPr lang="zh-CN" altLang="en-US"/>
            </a:p>
          </p:txBody>
        </p:sp>
      </p:grpSp>
      <p:grpSp>
        <p:nvGrpSpPr>
          <p:cNvPr id="4" name="Group 93"/>
          <p:cNvGrpSpPr>
            <a:grpSpLocks/>
          </p:cNvGrpSpPr>
          <p:nvPr/>
        </p:nvGrpSpPr>
        <p:grpSpPr bwMode="auto">
          <a:xfrm>
            <a:off x="5484813" y="849313"/>
            <a:ext cx="3235325" cy="2273300"/>
            <a:chOff x="1081" y="2044"/>
            <a:chExt cx="2038" cy="1432"/>
          </a:xfrm>
        </p:grpSpPr>
        <p:sp>
          <p:nvSpPr>
            <p:cNvPr id="24603" name="Line 40"/>
            <p:cNvSpPr>
              <a:spLocks noChangeShapeType="1"/>
            </p:cNvSpPr>
            <p:nvPr/>
          </p:nvSpPr>
          <p:spPr bwMode="auto">
            <a:xfrm flipV="1">
              <a:off x="1558" y="2099"/>
              <a:ext cx="0" cy="1153"/>
            </a:xfrm>
            <a:prstGeom prst="line">
              <a:avLst/>
            </a:prstGeom>
            <a:noFill/>
            <a:ln w="12700">
              <a:solidFill>
                <a:schemeClr val="tx1"/>
              </a:solidFill>
              <a:round/>
              <a:headEnd/>
              <a:tailEnd type="triangle" w="med" len="med"/>
            </a:ln>
          </p:spPr>
          <p:txBody>
            <a:bodyPr/>
            <a:lstStyle/>
            <a:p>
              <a:endParaRPr lang="zh-CN" altLang="en-US"/>
            </a:p>
          </p:txBody>
        </p:sp>
        <p:sp>
          <p:nvSpPr>
            <p:cNvPr id="24604" name="Line 41"/>
            <p:cNvSpPr>
              <a:spLocks noChangeShapeType="1"/>
            </p:cNvSpPr>
            <p:nvPr/>
          </p:nvSpPr>
          <p:spPr bwMode="auto">
            <a:xfrm>
              <a:off x="1559" y="3253"/>
              <a:ext cx="1346" cy="0"/>
            </a:xfrm>
            <a:prstGeom prst="line">
              <a:avLst/>
            </a:prstGeom>
            <a:noFill/>
            <a:ln w="12700">
              <a:solidFill>
                <a:schemeClr val="tx1"/>
              </a:solidFill>
              <a:round/>
              <a:headEnd/>
              <a:tailEnd type="triangle" w="med" len="med"/>
            </a:ln>
          </p:spPr>
          <p:txBody>
            <a:bodyPr/>
            <a:lstStyle/>
            <a:p>
              <a:endParaRPr lang="zh-CN" altLang="en-US"/>
            </a:p>
          </p:txBody>
        </p:sp>
        <p:graphicFrame>
          <p:nvGraphicFramePr>
            <p:cNvPr id="24582" name="Object 42"/>
            <p:cNvGraphicFramePr>
              <a:graphicFrameLocks noChangeAspect="1"/>
            </p:cNvGraphicFramePr>
            <p:nvPr/>
          </p:nvGraphicFramePr>
          <p:xfrm>
            <a:off x="1081" y="2044"/>
            <a:ext cx="434" cy="218"/>
          </p:xfrm>
          <a:graphic>
            <a:graphicData uri="http://schemas.openxmlformats.org/presentationml/2006/ole">
              <p:oleObj spid="_x0000_s297987" name="公式" r:id="rId5" imgW="457002" imgH="215806" progId="Equation.3">
                <p:embed/>
              </p:oleObj>
            </a:graphicData>
          </a:graphic>
        </p:graphicFrame>
        <p:graphicFrame>
          <p:nvGraphicFramePr>
            <p:cNvPr id="24583" name="Object 44"/>
            <p:cNvGraphicFramePr>
              <a:graphicFrameLocks noChangeAspect="1"/>
            </p:cNvGraphicFramePr>
            <p:nvPr/>
          </p:nvGraphicFramePr>
          <p:xfrm>
            <a:off x="1434" y="3227"/>
            <a:ext cx="150" cy="194"/>
          </p:xfrm>
          <a:graphic>
            <a:graphicData uri="http://schemas.openxmlformats.org/presentationml/2006/ole">
              <p:oleObj spid="_x0000_s297988" name="公式" r:id="rId6" imgW="126725" imgH="177415" progId="Equation.3">
                <p:embed/>
              </p:oleObj>
            </a:graphicData>
          </a:graphic>
        </p:graphicFrame>
        <p:graphicFrame>
          <p:nvGraphicFramePr>
            <p:cNvPr id="24584" name="Object 46"/>
            <p:cNvGraphicFramePr>
              <a:graphicFrameLocks noChangeAspect="1"/>
            </p:cNvGraphicFramePr>
            <p:nvPr/>
          </p:nvGraphicFramePr>
          <p:xfrm>
            <a:off x="2591" y="3253"/>
            <a:ext cx="528" cy="223"/>
          </p:xfrm>
          <a:graphic>
            <a:graphicData uri="http://schemas.openxmlformats.org/presentationml/2006/ole">
              <p:oleObj spid="_x0000_s297989" name="公式" r:id="rId7" imgW="469696" imgH="215806" progId="Equation.3">
                <p:embed/>
              </p:oleObj>
            </a:graphicData>
          </a:graphic>
        </p:graphicFrame>
        <p:sp>
          <p:nvSpPr>
            <p:cNvPr id="24605" name="Line 47"/>
            <p:cNvSpPr>
              <a:spLocks noChangeShapeType="1"/>
            </p:cNvSpPr>
            <p:nvPr/>
          </p:nvSpPr>
          <p:spPr bwMode="auto">
            <a:xfrm flipV="1">
              <a:off x="1762" y="3176"/>
              <a:ext cx="0" cy="77"/>
            </a:xfrm>
            <a:prstGeom prst="line">
              <a:avLst/>
            </a:prstGeom>
            <a:noFill/>
            <a:ln w="25400">
              <a:solidFill>
                <a:schemeClr val="tx1"/>
              </a:solidFill>
              <a:round/>
              <a:headEnd/>
              <a:tailEnd/>
            </a:ln>
          </p:spPr>
          <p:txBody>
            <a:bodyPr/>
            <a:lstStyle/>
            <a:p>
              <a:endParaRPr lang="zh-CN" altLang="en-US"/>
            </a:p>
          </p:txBody>
        </p:sp>
        <p:sp>
          <p:nvSpPr>
            <p:cNvPr id="24606" name="Line 48"/>
            <p:cNvSpPr>
              <a:spLocks noChangeShapeType="1"/>
            </p:cNvSpPr>
            <p:nvPr/>
          </p:nvSpPr>
          <p:spPr bwMode="auto">
            <a:xfrm flipV="1">
              <a:off x="1965" y="3177"/>
              <a:ext cx="0" cy="76"/>
            </a:xfrm>
            <a:prstGeom prst="line">
              <a:avLst/>
            </a:prstGeom>
            <a:noFill/>
            <a:ln w="25400">
              <a:solidFill>
                <a:schemeClr val="tx1"/>
              </a:solidFill>
              <a:round/>
              <a:headEnd/>
              <a:tailEnd/>
            </a:ln>
          </p:spPr>
          <p:txBody>
            <a:bodyPr/>
            <a:lstStyle/>
            <a:p>
              <a:endParaRPr lang="zh-CN" altLang="en-US"/>
            </a:p>
          </p:txBody>
        </p:sp>
        <p:graphicFrame>
          <p:nvGraphicFramePr>
            <p:cNvPr id="24585" name="Object 51"/>
            <p:cNvGraphicFramePr>
              <a:graphicFrameLocks noChangeAspect="1"/>
            </p:cNvGraphicFramePr>
            <p:nvPr/>
          </p:nvGraphicFramePr>
          <p:xfrm>
            <a:off x="1635" y="3276"/>
            <a:ext cx="229" cy="155"/>
          </p:xfrm>
          <a:graphic>
            <a:graphicData uri="http://schemas.openxmlformats.org/presentationml/2006/ole">
              <p:oleObj spid="_x0000_s297990" name="公式" r:id="rId8" imgW="241091" imgH="177646" progId="Equation.3">
                <p:embed/>
              </p:oleObj>
            </a:graphicData>
          </a:graphic>
        </p:graphicFrame>
        <p:graphicFrame>
          <p:nvGraphicFramePr>
            <p:cNvPr id="24586" name="Object 52"/>
            <p:cNvGraphicFramePr>
              <a:graphicFrameLocks noChangeAspect="1"/>
            </p:cNvGraphicFramePr>
            <p:nvPr/>
          </p:nvGraphicFramePr>
          <p:xfrm>
            <a:off x="1863" y="3278"/>
            <a:ext cx="221" cy="149"/>
          </p:xfrm>
          <a:graphic>
            <a:graphicData uri="http://schemas.openxmlformats.org/presentationml/2006/ole">
              <p:oleObj spid="_x0000_s297991" name="公式" r:id="rId9" imgW="241091" imgH="177646" progId="Equation.3">
                <p:embed/>
              </p:oleObj>
            </a:graphicData>
          </a:graphic>
        </p:graphicFrame>
        <p:sp>
          <p:nvSpPr>
            <p:cNvPr id="24607" name="Line 57"/>
            <p:cNvSpPr>
              <a:spLocks noChangeShapeType="1"/>
            </p:cNvSpPr>
            <p:nvPr/>
          </p:nvSpPr>
          <p:spPr bwMode="auto">
            <a:xfrm flipV="1">
              <a:off x="2168" y="3176"/>
              <a:ext cx="0" cy="77"/>
            </a:xfrm>
            <a:prstGeom prst="line">
              <a:avLst/>
            </a:prstGeom>
            <a:noFill/>
            <a:ln w="25400">
              <a:solidFill>
                <a:schemeClr val="tx1"/>
              </a:solidFill>
              <a:round/>
              <a:headEnd/>
              <a:tailEnd/>
            </a:ln>
          </p:spPr>
          <p:txBody>
            <a:bodyPr/>
            <a:lstStyle/>
            <a:p>
              <a:endParaRPr lang="zh-CN" altLang="en-US"/>
            </a:p>
          </p:txBody>
        </p:sp>
        <p:sp>
          <p:nvSpPr>
            <p:cNvPr id="24608" name="Line 58"/>
            <p:cNvSpPr>
              <a:spLocks noChangeShapeType="1"/>
            </p:cNvSpPr>
            <p:nvPr/>
          </p:nvSpPr>
          <p:spPr bwMode="auto">
            <a:xfrm flipV="1">
              <a:off x="2371" y="3177"/>
              <a:ext cx="0" cy="76"/>
            </a:xfrm>
            <a:prstGeom prst="line">
              <a:avLst/>
            </a:prstGeom>
            <a:noFill/>
            <a:ln w="25400">
              <a:solidFill>
                <a:schemeClr val="tx1"/>
              </a:solidFill>
              <a:round/>
              <a:headEnd/>
              <a:tailEnd/>
            </a:ln>
          </p:spPr>
          <p:txBody>
            <a:bodyPr/>
            <a:lstStyle/>
            <a:p>
              <a:endParaRPr lang="zh-CN" altLang="en-US"/>
            </a:p>
          </p:txBody>
        </p:sp>
        <p:graphicFrame>
          <p:nvGraphicFramePr>
            <p:cNvPr id="24587" name="Object 59"/>
            <p:cNvGraphicFramePr>
              <a:graphicFrameLocks noChangeAspect="1"/>
            </p:cNvGraphicFramePr>
            <p:nvPr/>
          </p:nvGraphicFramePr>
          <p:xfrm>
            <a:off x="2074" y="3278"/>
            <a:ext cx="221" cy="149"/>
          </p:xfrm>
          <a:graphic>
            <a:graphicData uri="http://schemas.openxmlformats.org/presentationml/2006/ole">
              <p:oleObj spid="_x0000_s297992" name="公式" r:id="rId10" imgW="241091" imgH="177646" progId="Equation.3">
                <p:embed/>
              </p:oleObj>
            </a:graphicData>
          </a:graphic>
        </p:graphicFrame>
        <p:graphicFrame>
          <p:nvGraphicFramePr>
            <p:cNvPr id="24588" name="Object 60"/>
            <p:cNvGraphicFramePr>
              <a:graphicFrameLocks noChangeAspect="1"/>
            </p:cNvGraphicFramePr>
            <p:nvPr/>
          </p:nvGraphicFramePr>
          <p:xfrm>
            <a:off x="2303" y="3278"/>
            <a:ext cx="221" cy="149"/>
          </p:xfrm>
          <a:graphic>
            <a:graphicData uri="http://schemas.openxmlformats.org/presentationml/2006/ole">
              <p:oleObj spid="_x0000_s297993" name="公式" r:id="rId11" imgW="241091" imgH="177646" progId="Equation.3">
                <p:embed/>
              </p:oleObj>
            </a:graphicData>
          </a:graphic>
        </p:graphicFrame>
      </p:grpSp>
      <p:sp>
        <p:nvSpPr>
          <p:cNvPr id="24595" name="Freeform 79"/>
          <p:cNvSpPr>
            <a:spLocks/>
          </p:cNvSpPr>
          <p:nvPr/>
        </p:nvSpPr>
        <p:spPr bwMode="auto">
          <a:xfrm>
            <a:off x="6888163" y="1154113"/>
            <a:ext cx="444500" cy="1612900"/>
          </a:xfrm>
          <a:custGeom>
            <a:avLst/>
            <a:gdLst>
              <a:gd name="T0" fmla="*/ 0 w 279"/>
              <a:gd name="T1" fmla="*/ 2147483647 h 889"/>
              <a:gd name="T2" fmla="*/ 2147483647 w 279"/>
              <a:gd name="T3" fmla="*/ 2147483647 h 889"/>
              <a:gd name="T4" fmla="*/ 2147483647 w 279"/>
              <a:gd name="T5" fmla="*/ 0 h 889"/>
              <a:gd name="T6" fmla="*/ 0 60000 65536"/>
              <a:gd name="T7" fmla="*/ 0 60000 65536"/>
              <a:gd name="T8" fmla="*/ 0 60000 65536"/>
              <a:gd name="T9" fmla="*/ 0 w 279"/>
              <a:gd name="T10" fmla="*/ 0 h 889"/>
              <a:gd name="T11" fmla="*/ 279 w 279"/>
              <a:gd name="T12" fmla="*/ 889 h 889"/>
            </a:gdLst>
            <a:ahLst/>
            <a:cxnLst>
              <a:cxn ang="T6">
                <a:pos x="T0" y="T1"/>
              </a:cxn>
              <a:cxn ang="T7">
                <a:pos x="T2" y="T3"/>
              </a:cxn>
              <a:cxn ang="T8">
                <a:pos x="T4" y="T5"/>
              </a:cxn>
            </a:cxnLst>
            <a:rect l="T9" t="T10" r="T11" b="T12"/>
            <a:pathLst>
              <a:path w="279" h="889">
                <a:moveTo>
                  <a:pt x="0" y="889"/>
                </a:moveTo>
                <a:cubicBezTo>
                  <a:pt x="65" y="861"/>
                  <a:pt x="131" y="834"/>
                  <a:pt x="178" y="686"/>
                </a:cubicBezTo>
                <a:cubicBezTo>
                  <a:pt x="225" y="538"/>
                  <a:pt x="252" y="269"/>
                  <a:pt x="279" y="0"/>
                </a:cubicBezTo>
              </a:path>
            </a:pathLst>
          </a:custGeom>
          <a:noFill/>
          <a:ln w="38100">
            <a:solidFill>
              <a:srgbClr val="FF00FF"/>
            </a:solidFill>
            <a:round/>
            <a:headEnd/>
            <a:tailEnd/>
          </a:ln>
        </p:spPr>
        <p:txBody>
          <a:bodyPr/>
          <a:lstStyle/>
          <a:p>
            <a:endParaRPr lang="zh-CN" altLang="en-US"/>
          </a:p>
        </p:txBody>
      </p:sp>
      <p:sp>
        <p:nvSpPr>
          <p:cNvPr id="24596" name="Freeform 90"/>
          <p:cNvSpPr>
            <a:spLocks/>
          </p:cNvSpPr>
          <p:nvPr/>
        </p:nvSpPr>
        <p:spPr bwMode="auto">
          <a:xfrm>
            <a:off x="6889750" y="1073150"/>
            <a:ext cx="885825" cy="1701800"/>
          </a:xfrm>
          <a:custGeom>
            <a:avLst/>
            <a:gdLst>
              <a:gd name="T0" fmla="*/ 0 w 431"/>
              <a:gd name="T1" fmla="*/ 2147483647 h 945"/>
              <a:gd name="T2" fmla="*/ 2147483647 w 431"/>
              <a:gd name="T3" fmla="*/ 2147483647 h 945"/>
              <a:gd name="T4" fmla="*/ 2147483647 w 431"/>
              <a:gd name="T5" fmla="*/ 0 h 945"/>
              <a:gd name="T6" fmla="*/ 0 60000 65536"/>
              <a:gd name="T7" fmla="*/ 0 60000 65536"/>
              <a:gd name="T8" fmla="*/ 0 60000 65536"/>
              <a:gd name="T9" fmla="*/ 0 w 431"/>
              <a:gd name="T10" fmla="*/ 0 h 945"/>
              <a:gd name="T11" fmla="*/ 431 w 431"/>
              <a:gd name="T12" fmla="*/ 945 h 945"/>
            </a:gdLst>
            <a:ahLst/>
            <a:cxnLst>
              <a:cxn ang="T6">
                <a:pos x="T0" y="T1"/>
              </a:cxn>
              <a:cxn ang="T7">
                <a:pos x="T2" y="T3"/>
              </a:cxn>
              <a:cxn ang="T8">
                <a:pos x="T4" y="T5"/>
              </a:cxn>
            </a:cxnLst>
            <a:rect l="T9" t="T10" r="T11" b="T12"/>
            <a:pathLst>
              <a:path w="431" h="945">
                <a:moveTo>
                  <a:pt x="0" y="940"/>
                </a:moveTo>
                <a:cubicBezTo>
                  <a:pt x="78" y="942"/>
                  <a:pt x="156" y="945"/>
                  <a:pt x="228" y="788"/>
                </a:cubicBezTo>
                <a:cubicBezTo>
                  <a:pt x="300" y="631"/>
                  <a:pt x="365" y="315"/>
                  <a:pt x="431" y="0"/>
                </a:cubicBezTo>
              </a:path>
            </a:pathLst>
          </a:custGeom>
          <a:noFill/>
          <a:ln w="38100">
            <a:solidFill>
              <a:srgbClr val="FF00FF"/>
            </a:solidFill>
            <a:round/>
            <a:headEnd/>
            <a:tailEnd/>
          </a:ln>
        </p:spPr>
        <p:txBody>
          <a:bodyPr/>
          <a:lstStyle/>
          <a:p>
            <a:endParaRPr lang="zh-CN" altLang="en-US"/>
          </a:p>
        </p:txBody>
      </p:sp>
      <p:sp>
        <p:nvSpPr>
          <p:cNvPr id="24597" name="Freeform 92"/>
          <p:cNvSpPr>
            <a:spLocks/>
          </p:cNvSpPr>
          <p:nvPr/>
        </p:nvSpPr>
        <p:spPr bwMode="auto">
          <a:xfrm>
            <a:off x="6889750" y="1101725"/>
            <a:ext cx="765175" cy="1654175"/>
          </a:xfrm>
          <a:custGeom>
            <a:avLst/>
            <a:gdLst>
              <a:gd name="T0" fmla="*/ 0 w 355"/>
              <a:gd name="T1" fmla="*/ 2147483647 h 889"/>
              <a:gd name="T2" fmla="*/ 2147483647 w 355"/>
              <a:gd name="T3" fmla="*/ 2147483647 h 889"/>
              <a:gd name="T4" fmla="*/ 2147483647 w 355"/>
              <a:gd name="T5" fmla="*/ 0 h 889"/>
              <a:gd name="T6" fmla="*/ 0 60000 65536"/>
              <a:gd name="T7" fmla="*/ 0 60000 65536"/>
              <a:gd name="T8" fmla="*/ 0 60000 65536"/>
              <a:gd name="T9" fmla="*/ 0 w 355"/>
              <a:gd name="T10" fmla="*/ 0 h 889"/>
              <a:gd name="T11" fmla="*/ 355 w 355"/>
              <a:gd name="T12" fmla="*/ 889 h 889"/>
            </a:gdLst>
            <a:ahLst/>
            <a:cxnLst>
              <a:cxn ang="T6">
                <a:pos x="T0" y="T1"/>
              </a:cxn>
              <a:cxn ang="T7">
                <a:pos x="T2" y="T3"/>
              </a:cxn>
              <a:cxn ang="T8">
                <a:pos x="T4" y="T5"/>
              </a:cxn>
            </a:cxnLst>
            <a:rect l="T9" t="T10" r="T11" b="T12"/>
            <a:pathLst>
              <a:path w="355" h="889">
                <a:moveTo>
                  <a:pt x="0" y="889"/>
                </a:moveTo>
                <a:cubicBezTo>
                  <a:pt x="72" y="886"/>
                  <a:pt x="144" y="884"/>
                  <a:pt x="203" y="736"/>
                </a:cubicBezTo>
                <a:cubicBezTo>
                  <a:pt x="262" y="588"/>
                  <a:pt x="308" y="294"/>
                  <a:pt x="355" y="0"/>
                </a:cubicBezTo>
              </a:path>
            </a:pathLst>
          </a:custGeom>
          <a:noFill/>
          <a:ln w="38100">
            <a:solidFill>
              <a:srgbClr val="FF00FF"/>
            </a:solidFill>
            <a:round/>
            <a:headEnd/>
            <a:tailEnd/>
          </a:ln>
        </p:spPr>
        <p:txBody>
          <a:bodyPr/>
          <a:lstStyle/>
          <a:p>
            <a:endParaRPr lang="zh-CN" altLang="en-US"/>
          </a:p>
        </p:txBody>
      </p:sp>
      <p:graphicFrame>
        <p:nvGraphicFramePr>
          <p:cNvPr id="72" name="Object 121"/>
          <p:cNvGraphicFramePr>
            <a:graphicFrameLocks noChangeAspect="1"/>
          </p:cNvGraphicFramePr>
          <p:nvPr/>
        </p:nvGraphicFramePr>
        <p:xfrm>
          <a:off x="6275388" y="1073150"/>
          <a:ext cx="992187" cy="355600"/>
        </p:xfrm>
        <a:graphic>
          <a:graphicData uri="http://schemas.openxmlformats.org/presentationml/2006/ole">
            <p:oleObj spid="_x0000_s297994" name="公式" r:id="rId12" imgW="609600" imgH="228600" progId="Equation.3">
              <p:embed/>
            </p:oleObj>
          </a:graphicData>
        </a:graphic>
      </p:graphicFrame>
      <p:sp>
        <p:nvSpPr>
          <p:cNvPr id="24598" name="Line 123"/>
          <p:cNvSpPr>
            <a:spLocks noChangeShapeType="1"/>
          </p:cNvSpPr>
          <p:nvPr/>
        </p:nvSpPr>
        <p:spPr bwMode="auto">
          <a:xfrm flipV="1">
            <a:off x="7573963" y="1274763"/>
            <a:ext cx="604837" cy="122237"/>
          </a:xfrm>
          <a:prstGeom prst="line">
            <a:avLst/>
          </a:prstGeom>
          <a:noFill/>
          <a:ln w="12700">
            <a:solidFill>
              <a:srgbClr val="008000"/>
            </a:solidFill>
            <a:prstDash val="lgDash"/>
            <a:round/>
            <a:headEnd/>
            <a:tailEnd/>
          </a:ln>
        </p:spPr>
        <p:txBody>
          <a:bodyPr/>
          <a:lstStyle/>
          <a:p>
            <a:endParaRPr lang="zh-CN" altLang="en-US"/>
          </a:p>
        </p:txBody>
      </p:sp>
      <p:graphicFrame>
        <p:nvGraphicFramePr>
          <p:cNvPr id="74" name="Object 124"/>
          <p:cNvGraphicFramePr>
            <a:graphicFrameLocks noChangeAspect="1"/>
          </p:cNvGraphicFramePr>
          <p:nvPr/>
        </p:nvGraphicFramePr>
        <p:xfrm>
          <a:off x="8175625" y="1114425"/>
          <a:ext cx="971550" cy="355600"/>
        </p:xfrm>
        <a:graphic>
          <a:graphicData uri="http://schemas.openxmlformats.org/presentationml/2006/ole">
            <p:oleObj spid="_x0000_s297995" name="公式" r:id="rId13" imgW="596900" imgH="228600" progId="Equation.3">
              <p:embed/>
            </p:oleObj>
          </a:graphicData>
        </a:graphic>
      </p:graphicFrame>
      <p:sp>
        <p:nvSpPr>
          <p:cNvPr id="24599" name="Line 125"/>
          <p:cNvSpPr>
            <a:spLocks noChangeShapeType="1"/>
          </p:cNvSpPr>
          <p:nvPr/>
        </p:nvSpPr>
        <p:spPr bwMode="auto">
          <a:xfrm flipV="1">
            <a:off x="7615238" y="1644650"/>
            <a:ext cx="604837" cy="122238"/>
          </a:xfrm>
          <a:prstGeom prst="line">
            <a:avLst/>
          </a:prstGeom>
          <a:noFill/>
          <a:ln w="12700">
            <a:solidFill>
              <a:srgbClr val="008000"/>
            </a:solidFill>
            <a:prstDash val="lgDash"/>
            <a:round/>
            <a:headEnd/>
            <a:tailEnd/>
          </a:ln>
        </p:spPr>
        <p:txBody>
          <a:bodyPr/>
          <a:lstStyle/>
          <a:p>
            <a:endParaRPr lang="zh-CN" altLang="en-US"/>
          </a:p>
        </p:txBody>
      </p:sp>
      <p:graphicFrame>
        <p:nvGraphicFramePr>
          <p:cNvPr id="76" name="Object 126"/>
          <p:cNvGraphicFramePr>
            <a:graphicFrameLocks noChangeAspect="1"/>
          </p:cNvGraphicFramePr>
          <p:nvPr/>
        </p:nvGraphicFramePr>
        <p:xfrm>
          <a:off x="8048625" y="1563688"/>
          <a:ext cx="1095375" cy="355600"/>
        </p:xfrm>
        <a:graphic>
          <a:graphicData uri="http://schemas.openxmlformats.org/presentationml/2006/ole">
            <p:oleObj spid="_x0000_s297996" name="Equation" r:id="rId14" imgW="672808" imgH="228501" progId="Equation.DSMT4">
              <p:embed/>
            </p:oleObj>
          </a:graphicData>
        </a:graphic>
      </p:graphicFrame>
      <p:sp>
        <p:nvSpPr>
          <p:cNvPr id="24600" name="日期占位符 1"/>
          <p:cNvSpPr>
            <a:spLocks noGrp="1"/>
          </p:cNvSpPr>
          <p:nvPr>
            <p:ph type="dt" sz="quarter" idx="10"/>
          </p:nvPr>
        </p:nvSpPr>
        <p:spPr>
          <a:xfrm>
            <a:off x="457200" y="6405563"/>
            <a:ext cx="2133600" cy="476250"/>
          </a:xfrm>
          <a:noFill/>
        </p:spPr>
        <p:txBody>
          <a:bodyPr/>
          <a:lstStyle/>
          <a:p>
            <a:fld id="{6221D62A-E9A2-4542-919D-544C8166BB37}" type="datetime1">
              <a:rPr lang="zh-CN" altLang="en-US" smtClean="0">
                <a:latin typeface="Arial" pitchFamily="34" charset="0"/>
              </a:rPr>
              <a:pPr/>
              <a:t>2019-10-9</a:t>
            </a:fld>
            <a:endParaRPr lang="en-US" altLang="zh-CN" smtClean="0">
              <a:latin typeface="Arial" pitchFamily="34" charset="0"/>
            </a:endParaRPr>
          </a:p>
        </p:txBody>
      </p:sp>
      <p:sp>
        <p:nvSpPr>
          <p:cNvPr id="24601" name="页脚占位符 2"/>
          <p:cNvSpPr>
            <a:spLocks noGrp="1"/>
          </p:cNvSpPr>
          <p:nvPr>
            <p:ph type="ftr" sz="quarter" idx="11"/>
          </p:nvPr>
        </p:nvSpPr>
        <p:spPr>
          <a:xfrm>
            <a:off x="3124200" y="6405563"/>
            <a:ext cx="2895600" cy="476250"/>
          </a:xfrm>
          <a:noFill/>
        </p:spPr>
        <p:txBody>
          <a:bodyPr/>
          <a:lstStyle/>
          <a:p>
            <a:r>
              <a:rPr lang="en-US" altLang="zh-CN" smtClean="0">
                <a:latin typeface="Arial" pitchFamily="34" charset="0"/>
              </a:rPr>
              <a:t>电工电子教研室</a:t>
            </a:r>
          </a:p>
        </p:txBody>
      </p:sp>
      <p:sp>
        <p:nvSpPr>
          <p:cNvPr id="24602" name="灯片编号占位符 3"/>
          <p:cNvSpPr>
            <a:spLocks noGrp="1"/>
          </p:cNvSpPr>
          <p:nvPr>
            <p:ph type="sldNum" sz="quarter" idx="12"/>
          </p:nvPr>
        </p:nvSpPr>
        <p:spPr>
          <a:xfrm>
            <a:off x="6553200" y="6405563"/>
            <a:ext cx="2133600" cy="476250"/>
          </a:xfrm>
          <a:noFill/>
        </p:spPr>
        <p:txBody>
          <a:bodyPr/>
          <a:lstStyle/>
          <a:p>
            <a:fld id="{B3E6ACD6-BEB6-4A92-9C8C-0DBC8AFEC325}" type="slidenum">
              <a:rPr lang="en-US" altLang="zh-CN" smtClean="0">
                <a:latin typeface="Arial" pitchFamily="34" charset="0"/>
              </a:rPr>
              <a:pPr/>
              <a:t>32</a:t>
            </a:fld>
            <a:endParaRPr lang="en-US" altLang="zh-CN" smtClean="0">
              <a:latin typeface="Arial" pitchFamily="34" charset="0"/>
            </a:endParaRPr>
          </a:p>
        </p:txBody>
      </p:sp>
    </p:spTree>
    <p:extLst>
      <p:ext uri="{BB962C8B-B14F-4D97-AF65-F5344CB8AC3E}">
        <p14:creationId xmlns="" xmlns:p14="http://schemas.microsoft.com/office/powerpoint/2010/main" val="389165491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50287"/>
                                        </p:tgtEl>
                                        <p:attrNameLst>
                                          <p:attrName>style.visibility</p:attrName>
                                        </p:attrNameLst>
                                      </p:cBhvr>
                                      <p:to>
                                        <p:strVal val="visible"/>
                                      </p:to>
                                    </p:set>
                                    <p:animEffect transition="in" filter="checkerboard(across)">
                                      <p:cBhvr>
                                        <p:cTn id="7" dur="500"/>
                                        <p:tgtEl>
                                          <p:spTgt spid="50287"/>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5028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284"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idx="4294967295"/>
          </p:nvPr>
        </p:nvSpPr>
        <p:spPr>
          <a:xfrm>
            <a:off x="166688" y="174625"/>
            <a:ext cx="3670300" cy="874713"/>
          </a:xfrm>
          <a:solidFill>
            <a:schemeClr val="bg1"/>
          </a:solidFill>
        </p:spPr>
        <p:txBody>
          <a:bodyPr/>
          <a:lstStyle/>
          <a:p>
            <a:pPr algn="l" eaLnBrk="1" hangingPunct="1">
              <a:defRPr/>
            </a:pPr>
            <a:r>
              <a:rPr lang="en-US" altLang="zh-CN" sz="2800" b="1" dirty="0" smtClean="0">
                <a:solidFill>
                  <a:schemeClr val="tx1"/>
                </a:solidFill>
                <a:latin typeface="+mn-ea"/>
                <a:ea typeface="+mn-ea"/>
              </a:rPr>
              <a:t>(2)</a:t>
            </a:r>
            <a:r>
              <a:rPr lang="zh-CN" altLang="en-US" sz="2800" b="1" dirty="0" smtClean="0">
                <a:solidFill>
                  <a:schemeClr val="tx1"/>
                </a:solidFill>
                <a:latin typeface="+mn-ea"/>
                <a:ea typeface="+mn-ea"/>
              </a:rPr>
              <a:t>输出特性</a:t>
            </a:r>
          </a:p>
        </p:txBody>
      </p:sp>
      <p:graphicFrame>
        <p:nvGraphicFramePr>
          <p:cNvPr id="48139" name="Object 11"/>
          <p:cNvGraphicFramePr>
            <a:graphicFrameLocks noChangeAspect="1"/>
          </p:cNvGraphicFramePr>
          <p:nvPr/>
        </p:nvGraphicFramePr>
        <p:xfrm>
          <a:off x="444500" y="1444625"/>
          <a:ext cx="2965450" cy="600075"/>
        </p:xfrm>
        <a:graphic>
          <a:graphicData uri="http://schemas.openxmlformats.org/presentationml/2006/ole">
            <p:oleObj spid="_x0000_s299010" name="公式" r:id="rId4" imgW="1066337" imgH="215806" progId="Equation.3">
              <p:embed/>
            </p:oleObj>
          </a:graphicData>
        </a:graphic>
      </p:graphicFrame>
      <p:grpSp>
        <p:nvGrpSpPr>
          <p:cNvPr id="2" name="组合 62"/>
          <p:cNvGrpSpPr>
            <a:grpSpLocks/>
          </p:cNvGrpSpPr>
          <p:nvPr/>
        </p:nvGrpSpPr>
        <p:grpSpPr bwMode="auto">
          <a:xfrm>
            <a:off x="3024188" y="174625"/>
            <a:ext cx="4921250" cy="3016250"/>
            <a:chOff x="1103313" y="2432050"/>
            <a:chExt cx="5727700" cy="3308350"/>
          </a:xfrm>
        </p:grpSpPr>
        <p:sp>
          <p:nvSpPr>
            <p:cNvPr id="25667" name="Line 85"/>
            <p:cNvSpPr>
              <a:spLocks noChangeShapeType="1"/>
            </p:cNvSpPr>
            <p:nvPr/>
          </p:nvSpPr>
          <p:spPr bwMode="auto">
            <a:xfrm flipV="1">
              <a:off x="5338763" y="5035550"/>
              <a:ext cx="280987" cy="219075"/>
            </a:xfrm>
            <a:prstGeom prst="line">
              <a:avLst/>
            </a:prstGeom>
            <a:noFill/>
            <a:ln w="12700">
              <a:solidFill>
                <a:schemeClr val="tx1"/>
              </a:solidFill>
              <a:round/>
              <a:headEnd/>
              <a:tailEnd type="triangle" w="med" len="med"/>
            </a:ln>
          </p:spPr>
          <p:txBody>
            <a:bodyPr/>
            <a:lstStyle/>
            <a:p>
              <a:endParaRPr lang="zh-CN" altLang="en-US"/>
            </a:p>
          </p:txBody>
        </p:sp>
        <p:sp>
          <p:nvSpPr>
            <p:cNvPr id="25668" name="Text Box 86"/>
            <p:cNvSpPr txBox="1">
              <a:spLocks noChangeArrowheads="1"/>
            </p:cNvSpPr>
            <p:nvPr/>
          </p:nvSpPr>
          <p:spPr bwMode="auto">
            <a:xfrm>
              <a:off x="5702300" y="4729163"/>
              <a:ext cx="966788" cy="373728"/>
            </a:xfrm>
            <a:prstGeom prst="rect">
              <a:avLst/>
            </a:prstGeom>
            <a:noFill/>
            <a:ln w="9525" algn="ctr">
              <a:noFill/>
              <a:miter lim="800000"/>
              <a:headEnd/>
              <a:tailEnd/>
            </a:ln>
          </p:spPr>
          <p:txBody>
            <a:bodyPr lIns="90000" tIns="46800" rIns="90000" bIns="46800">
              <a:spAutoFit/>
            </a:bodyPr>
            <a:lstStyle/>
            <a:p>
              <a:pPr>
                <a:spcBef>
                  <a:spcPct val="50000"/>
                </a:spcBef>
              </a:pPr>
              <a:r>
                <a:rPr lang="zh-CN" altLang="en-US" sz="1600">
                  <a:solidFill>
                    <a:srgbClr val="0066FF"/>
                  </a:solidFill>
                </a:rPr>
                <a:t>截止区</a:t>
              </a:r>
            </a:p>
          </p:txBody>
        </p:sp>
        <p:grpSp>
          <p:nvGrpSpPr>
            <p:cNvPr id="3" name="Group 168"/>
            <p:cNvGrpSpPr>
              <a:grpSpLocks/>
            </p:cNvGrpSpPr>
            <p:nvPr/>
          </p:nvGrpSpPr>
          <p:grpSpPr bwMode="auto">
            <a:xfrm>
              <a:off x="1860550" y="2614613"/>
              <a:ext cx="4295775" cy="3125787"/>
              <a:chOff x="1172" y="1869"/>
              <a:chExt cx="2706" cy="1969"/>
            </a:xfrm>
          </p:grpSpPr>
          <p:sp>
            <p:nvSpPr>
              <p:cNvPr id="25688" name="Line 38"/>
              <p:cNvSpPr>
                <a:spLocks noChangeShapeType="1"/>
              </p:cNvSpPr>
              <p:nvPr/>
            </p:nvSpPr>
            <p:spPr bwMode="auto">
              <a:xfrm flipV="1">
                <a:off x="1677" y="1918"/>
                <a:ext cx="0" cy="1662"/>
              </a:xfrm>
              <a:prstGeom prst="line">
                <a:avLst/>
              </a:prstGeom>
              <a:noFill/>
              <a:ln w="12700">
                <a:solidFill>
                  <a:schemeClr val="tx1"/>
                </a:solidFill>
                <a:round/>
                <a:headEnd/>
                <a:tailEnd type="triangle" w="med" len="med"/>
              </a:ln>
            </p:spPr>
            <p:txBody>
              <a:bodyPr/>
              <a:lstStyle/>
              <a:p>
                <a:endParaRPr lang="zh-CN" altLang="en-US"/>
              </a:p>
            </p:txBody>
          </p:sp>
          <p:sp>
            <p:nvSpPr>
              <p:cNvPr id="25689" name="Line 39"/>
              <p:cNvSpPr>
                <a:spLocks noChangeShapeType="1"/>
              </p:cNvSpPr>
              <p:nvPr/>
            </p:nvSpPr>
            <p:spPr bwMode="auto">
              <a:xfrm>
                <a:off x="1678" y="3581"/>
                <a:ext cx="1840" cy="0"/>
              </a:xfrm>
              <a:prstGeom prst="line">
                <a:avLst/>
              </a:prstGeom>
              <a:noFill/>
              <a:ln w="12700">
                <a:solidFill>
                  <a:schemeClr val="tx1"/>
                </a:solidFill>
                <a:round/>
                <a:headEnd/>
                <a:tailEnd type="triangle" w="med" len="med"/>
              </a:ln>
            </p:spPr>
            <p:txBody>
              <a:bodyPr/>
              <a:lstStyle/>
              <a:p>
                <a:endParaRPr lang="zh-CN" altLang="en-US"/>
              </a:p>
            </p:txBody>
          </p:sp>
          <p:graphicFrame>
            <p:nvGraphicFramePr>
              <p:cNvPr id="25609" name="Object 40"/>
              <p:cNvGraphicFramePr>
                <a:graphicFrameLocks noChangeAspect="1"/>
              </p:cNvGraphicFramePr>
              <p:nvPr/>
            </p:nvGraphicFramePr>
            <p:xfrm>
              <a:off x="1172" y="1869"/>
              <a:ext cx="476" cy="240"/>
            </p:xfrm>
            <a:graphic>
              <a:graphicData uri="http://schemas.openxmlformats.org/presentationml/2006/ole">
                <p:oleObj spid="_x0000_s299011" name="公式" r:id="rId5" imgW="508000" imgH="228600" progId="Equation.3">
                  <p:embed/>
                </p:oleObj>
              </a:graphicData>
            </a:graphic>
          </p:graphicFrame>
          <p:graphicFrame>
            <p:nvGraphicFramePr>
              <p:cNvPr id="25610" name="Object 41"/>
              <p:cNvGraphicFramePr>
                <a:graphicFrameLocks noChangeAspect="1"/>
              </p:cNvGraphicFramePr>
              <p:nvPr/>
            </p:nvGraphicFramePr>
            <p:xfrm>
              <a:off x="1513" y="3120"/>
              <a:ext cx="147" cy="208"/>
            </p:xfrm>
            <a:graphic>
              <a:graphicData uri="http://schemas.openxmlformats.org/presentationml/2006/ole">
                <p:oleObj spid="_x0000_s299012" name="公式" r:id="rId6" imgW="114151" imgH="164885" progId="Equation.3">
                  <p:embed/>
                </p:oleObj>
              </a:graphicData>
            </a:graphic>
          </p:graphicFrame>
          <p:graphicFrame>
            <p:nvGraphicFramePr>
              <p:cNvPr id="25611" name="Object 42"/>
              <p:cNvGraphicFramePr>
                <a:graphicFrameLocks noChangeAspect="1"/>
              </p:cNvGraphicFramePr>
              <p:nvPr/>
            </p:nvGraphicFramePr>
            <p:xfrm>
              <a:off x="1507" y="3544"/>
              <a:ext cx="205" cy="280"/>
            </p:xfrm>
            <a:graphic>
              <a:graphicData uri="http://schemas.openxmlformats.org/presentationml/2006/ole">
                <p:oleObj spid="_x0000_s299013" name="公式" r:id="rId7" imgW="126725" imgH="177415" progId="Equation.3">
                  <p:embed/>
                </p:oleObj>
              </a:graphicData>
            </a:graphic>
          </p:graphicFrame>
          <p:graphicFrame>
            <p:nvGraphicFramePr>
              <p:cNvPr id="25612" name="Object 43"/>
              <p:cNvGraphicFramePr>
                <a:graphicFrameLocks noChangeAspect="1"/>
              </p:cNvGraphicFramePr>
              <p:nvPr/>
            </p:nvGraphicFramePr>
            <p:xfrm>
              <a:off x="1500" y="2461"/>
              <a:ext cx="159" cy="215"/>
            </p:xfrm>
            <a:graphic>
              <a:graphicData uri="http://schemas.openxmlformats.org/presentationml/2006/ole">
                <p:oleObj spid="_x0000_s299014" name="公式" r:id="rId8" imgW="126725" imgH="177415" progId="Equation.3">
                  <p:embed/>
                </p:oleObj>
              </a:graphicData>
            </a:graphic>
          </p:graphicFrame>
          <p:graphicFrame>
            <p:nvGraphicFramePr>
              <p:cNvPr id="25613" name="Object 44"/>
              <p:cNvGraphicFramePr>
                <a:graphicFrameLocks noChangeAspect="1"/>
              </p:cNvGraphicFramePr>
              <p:nvPr/>
            </p:nvGraphicFramePr>
            <p:xfrm>
              <a:off x="3418" y="3582"/>
              <a:ext cx="460" cy="238"/>
            </p:xfrm>
            <a:graphic>
              <a:graphicData uri="http://schemas.openxmlformats.org/presentationml/2006/ole">
                <p:oleObj spid="_x0000_s299015" name="公式" r:id="rId9" imgW="469900" imgH="228600" progId="Equation.3">
                  <p:embed/>
                </p:oleObj>
              </a:graphicData>
            </a:graphic>
          </p:graphicFrame>
          <p:sp>
            <p:nvSpPr>
              <p:cNvPr id="25690" name="Line 45"/>
              <p:cNvSpPr>
                <a:spLocks noChangeShapeType="1"/>
              </p:cNvSpPr>
              <p:nvPr/>
            </p:nvSpPr>
            <p:spPr bwMode="auto">
              <a:xfrm flipV="1">
                <a:off x="2042" y="3506"/>
                <a:ext cx="0" cy="75"/>
              </a:xfrm>
              <a:prstGeom prst="line">
                <a:avLst/>
              </a:prstGeom>
              <a:noFill/>
              <a:ln w="25400">
                <a:solidFill>
                  <a:schemeClr val="tx1"/>
                </a:solidFill>
                <a:round/>
                <a:headEnd/>
                <a:tailEnd/>
              </a:ln>
            </p:spPr>
            <p:txBody>
              <a:bodyPr/>
              <a:lstStyle/>
              <a:p>
                <a:endParaRPr lang="zh-CN" altLang="en-US"/>
              </a:p>
            </p:txBody>
          </p:sp>
          <p:sp>
            <p:nvSpPr>
              <p:cNvPr id="25691" name="Line 47"/>
              <p:cNvSpPr>
                <a:spLocks noChangeShapeType="1"/>
              </p:cNvSpPr>
              <p:nvPr/>
            </p:nvSpPr>
            <p:spPr bwMode="auto">
              <a:xfrm rot="5400000" flipV="1">
                <a:off x="1731" y="3177"/>
                <a:ext cx="0" cy="105"/>
              </a:xfrm>
              <a:prstGeom prst="line">
                <a:avLst/>
              </a:prstGeom>
              <a:noFill/>
              <a:ln w="25400">
                <a:solidFill>
                  <a:schemeClr val="tx1"/>
                </a:solidFill>
                <a:round/>
                <a:headEnd/>
                <a:tailEnd/>
              </a:ln>
            </p:spPr>
            <p:txBody>
              <a:bodyPr/>
              <a:lstStyle/>
              <a:p>
                <a:endParaRPr lang="zh-CN" altLang="en-US"/>
              </a:p>
            </p:txBody>
          </p:sp>
          <p:sp>
            <p:nvSpPr>
              <p:cNvPr id="25692" name="Line 48"/>
              <p:cNvSpPr>
                <a:spLocks noChangeShapeType="1"/>
              </p:cNvSpPr>
              <p:nvPr/>
            </p:nvSpPr>
            <p:spPr bwMode="auto">
              <a:xfrm rot="5400000" flipV="1">
                <a:off x="1731" y="2518"/>
                <a:ext cx="0" cy="105"/>
              </a:xfrm>
              <a:prstGeom prst="line">
                <a:avLst/>
              </a:prstGeom>
              <a:noFill/>
              <a:ln w="25400">
                <a:solidFill>
                  <a:schemeClr val="tx1"/>
                </a:solidFill>
                <a:round/>
                <a:headEnd/>
                <a:tailEnd/>
              </a:ln>
            </p:spPr>
            <p:txBody>
              <a:bodyPr/>
              <a:lstStyle/>
              <a:p>
                <a:endParaRPr lang="zh-CN" altLang="en-US"/>
              </a:p>
            </p:txBody>
          </p:sp>
          <p:graphicFrame>
            <p:nvGraphicFramePr>
              <p:cNvPr id="25614" name="Object 49"/>
              <p:cNvGraphicFramePr>
                <a:graphicFrameLocks noChangeAspect="1"/>
              </p:cNvGraphicFramePr>
              <p:nvPr/>
            </p:nvGraphicFramePr>
            <p:xfrm>
              <a:off x="1946" y="3615"/>
              <a:ext cx="165" cy="223"/>
            </p:xfrm>
            <a:graphic>
              <a:graphicData uri="http://schemas.openxmlformats.org/presentationml/2006/ole">
                <p:oleObj spid="_x0000_s299016" name="公式" r:id="rId10" imgW="126725" imgH="177415" progId="Equation.3">
                  <p:embed/>
                </p:oleObj>
              </a:graphicData>
            </a:graphic>
          </p:graphicFrame>
          <p:graphicFrame>
            <p:nvGraphicFramePr>
              <p:cNvPr id="25615" name="Object 50"/>
              <p:cNvGraphicFramePr>
                <a:graphicFrameLocks noChangeAspect="1"/>
              </p:cNvGraphicFramePr>
              <p:nvPr/>
            </p:nvGraphicFramePr>
            <p:xfrm>
              <a:off x="2333" y="3617"/>
              <a:ext cx="160" cy="215"/>
            </p:xfrm>
            <a:graphic>
              <a:graphicData uri="http://schemas.openxmlformats.org/presentationml/2006/ole">
                <p:oleObj spid="_x0000_s299017" name="公式" r:id="rId11" imgW="126725" imgH="177415" progId="Equation.3">
                  <p:embed/>
                </p:oleObj>
              </a:graphicData>
            </a:graphic>
          </p:graphicFrame>
          <p:graphicFrame>
            <p:nvGraphicFramePr>
              <p:cNvPr id="25616" name="Object 51"/>
              <p:cNvGraphicFramePr>
                <a:graphicFrameLocks noChangeAspect="1"/>
              </p:cNvGraphicFramePr>
              <p:nvPr/>
            </p:nvGraphicFramePr>
            <p:xfrm>
              <a:off x="1493" y="2754"/>
              <a:ext cx="166" cy="208"/>
            </p:xfrm>
            <a:graphic>
              <a:graphicData uri="http://schemas.openxmlformats.org/presentationml/2006/ole">
                <p:oleObj spid="_x0000_s299018" name="公式" r:id="rId12" imgW="126780" imgH="164814" progId="Equation.3">
                  <p:embed/>
                </p:oleObj>
              </a:graphicData>
            </a:graphic>
          </p:graphicFrame>
          <p:sp>
            <p:nvSpPr>
              <p:cNvPr id="25693" name="Line 52"/>
              <p:cNvSpPr>
                <a:spLocks noChangeShapeType="1"/>
              </p:cNvSpPr>
              <p:nvPr/>
            </p:nvSpPr>
            <p:spPr bwMode="auto">
              <a:xfrm rot="5400000" flipV="1">
                <a:off x="1731" y="2848"/>
                <a:ext cx="0" cy="105"/>
              </a:xfrm>
              <a:prstGeom prst="line">
                <a:avLst/>
              </a:prstGeom>
              <a:noFill/>
              <a:ln w="25400">
                <a:solidFill>
                  <a:schemeClr val="tx1"/>
                </a:solidFill>
                <a:round/>
                <a:headEnd/>
                <a:tailEnd/>
              </a:ln>
            </p:spPr>
            <p:txBody>
              <a:bodyPr/>
              <a:lstStyle/>
              <a:p>
                <a:endParaRPr lang="zh-CN" altLang="en-US"/>
              </a:p>
            </p:txBody>
          </p:sp>
          <p:graphicFrame>
            <p:nvGraphicFramePr>
              <p:cNvPr id="25617" name="Object 53"/>
              <p:cNvGraphicFramePr>
                <a:graphicFrameLocks noChangeAspect="1"/>
              </p:cNvGraphicFramePr>
              <p:nvPr/>
            </p:nvGraphicFramePr>
            <p:xfrm>
              <a:off x="1493" y="2131"/>
              <a:ext cx="166" cy="208"/>
            </p:xfrm>
            <a:graphic>
              <a:graphicData uri="http://schemas.openxmlformats.org/presentationml/2006/ole">
                <p:oleObj spid="_x0000_s299019" name="公式" r:id="rId13" imgW="126780" imgH="164814" progId="Equation.3">
                  <p:embed/>
                </p:oleObj>
              </a:graphicData>
            </a:graphic>
          </p:graphicFrame>
          <p:sp>
            <p:nvSpPr>
              <p:cNvPr id="25694" name="Line 54"/>
              <p:cNvSpPr>
                <a:spLocks noChangeShapeType="1"/>
              </p:cNvSpPr>
              <p:nvPr/>
            </p:nvSpPr>
            <p:spPr bwMode="auto">
              <a:xfrm rot="5400000" flipV="1">
                <a:off x="1731" y="2188"/>
                <a:ext cx="0" cy="105"/>
              </a:xfrm>
              <a:prstGeom prst="line">
                <a:avLst/>
              </a:prstGeom>
              <a:noFill/>
              <a:ln w="25400">
                <a:solidFill>
                  <a:schemeClr val="tx1"/>
                </a:solidFill>
                <a:round/>
                <a:headEnd/>
                <a:tailEnd/>
              </a:ln>
            </p:spPr>
            <p:txBody>
              <a:bodyPr/>
              <a:lstStyle/>
              <a:p>
                <a:endParaRPr lang="zh-CN" altLang="en-US"/>
              </a:p>
            </p:txBody>
          </p:sp>
          <p:graphicFrame>
            <p:nvGraphicFramePr>
              <p:cNvPr id="25618" name="Object 57"/>
              <p:cNvGraphicFramePr>
                <a:graphicFrameLocks noChangeAspect="1"/>
              </p:cNvGraphicFramePr>
              <p:nvPr/>
            </p:nvGraphicFramePr>
            <p:xfrm>
              <a:off x="2750" y="3617"/>
              <a:ext cx="160" cy="215"/>
            </p:xfrm>
            <a:graphic>
              <a:graphicData uri="http://schemas.openxmlformats.org/presentationml/2006/ole">
                <p:oleObj spid="_x0000_s299020" name="公式" r:id="rId14" imgW="126725" imgH="177415" progId="Equation.3">
                  <p:embed/>
                </p:oleObj>
              </a:graphicData>
            </a:graphic>
          </p:graphicFrame>
          <p:graphicFrame>
            <p:nvGraphicFramePr>
              <p:cNvPr id="25619" name="Object 58"/>
              <p:cNvGraphicFramePr>
                <a:graphicFrameLocks noChangeAspect="1"/>
              </p:cNvGraphicFramePr>
              <p:nvPr/>
            </p:nvGraphicFramePr>
            <p:xfrm>
              <a:off x="3083" y="3625"/>
              <a:ext cx="240" cy="199"/>
            </p:xfrm>
            <a:graphic>
              <a:graphicData uri="http://schemas.openxmlformats.org/presentationml/2006/ole">
                <p:oleObj spid="_x0000_s299021" name="公式" r:id="rId15" imgW="190335" imgH="164957" progId="Equation.3">
                  <p:embed/>
                </p:oleObj>
              </a:graphicData>
            </a:graphic>
          </p:graphicFrame>
          <p:sp>
            <p:nvSpPr>
              <p:cNvPr id="25695" name="Line 106"/>
              <p:cNvSpPr>
                <a:spLocks noChangeShapeType="1"/>
              </p:cNvSpPr>
              <p:nvPr/>
            </p:nvSpPr>
            <p:spPr bwMode="auto">
              <a:xfrm flipV="1">
                <a:off x="2423" y="3507"/>
                <a:ext cx="0" cy="75"/>
              </a:xfrm>
              <a:prstGeom prst="line">
                <a:avLst/>
              </a:prstGeom>
              <a:noFill/>
              <a:ln w="25400">
                <a:solidFill>
                  <a:schemeClr val="tx1"/>
                </a:solidFill>
                <a:round/>
                <a:headEnd/>
                <a:tailEnd/>
              </a:ln>
            </p:spPr>
            <p:txBody>
              <a:bodyPr/>
              <a:lstStyle/>
              <a:p>
                <a:endParaRPr lang="zh-CN" altLang="en-US"/>
              </a:p>
            </p:txBody>
          </p:sp>
          <p:sp>
            <p:nvSpPr>
              <p:cNvPr id="25696" name="Line 107"/>
              <p:cNvSpPr>
                <a:spLocks noChangeShapeType="1"/>
              </p:cNvSpPr>
              <p:nvPr/>
            </p:nvSpPr>
            <p:spPr bwMode="auto">
              <a:xfrm flipV="1">
                <a:off x="2804" y="3507"/>
                <a:ext cx="0" cy="75"/>
              </a:xfrm>
              <a:prstGeom prst="line">
                <a:avLst/>
              </a:prstGeom>
              <a:noFill/>
              <a:ln w="25400">
                <a:solidFill>
                  <a:schemeClr val="tx1"/>
                </a:solidFill>
                <a:round/>
                <a:headEnd/>
                <a:tailEnd/>
              </a:ln>
            </p:spPr>
            <p:txBody>
              <a:bodyPr/>
              <a:lstStyle/>
              <a:p>
                <a:endParaRPr lang="zh-CN" altLang="en-US"/>
              </a:p>
            </p:txBody>
          </p:sp>
          <p:sp>
            <p:nvSpPr>
              <p:cNvPr id="25697" name="Line 108"/>
              <p:cNvSpPr>
                <a:spLocks noChangeShapeType="1"/>
              </p:cNvSpPr>
              <p:nvPr/>
            </p:nvSpPr>
            <p:spPr bwMode="auto">
              <a:xfrm flipV="1">
                <a:off x="3185" y="3506"/>
                <a:ext cx="0" cy="75"/>
              </a:xfrm>
              <a:prstGeom prst="line">
                <a:avLst/>
              </a:prstGeom>
              <a:noFill/>
              <a:ln w="25400">
                <a:solidFill>
                  <a:schemeClr val="tx1"/>
                </a:solidFill>
                <a:round/>
                <a:headEnd/>
                <a:tailEnd/>
              </a:ln>
            </p:spPr>
            <p:txBody>
              <a:bodyPr/>
              <a:lstStyle/>
              <a:p>
                <a:endParaRPr lang="zh-CN" altLang="en-US"/>
              </a:p>
            </p:txBody>
          </p:sp>
        </p:grpSp>
        <p:grpSp>
          <p:nvGrpSpPr>
            <p:cNvPr id="4" name="Group 158"/>
            <p:cNvGrpSpPr>
              <a:grpSpLocks/>
            </p:cNvGrpSpPr>
            <p:nvPr/>
          </p:nvGrpSpPr>
          <p:grpSpPr bwMode="auto">
            <a:xfrm>
              <a:off x="2676525" y="4810125"/>
              <a:ext cx="2863850" cy="523875"/>
              <a:chOff x="1686" y="3252"/>
              <a:chExt cx="1804" cy="330"/>
            </a:xfrm>
          </p:grpSpPr>
          <p:graphicFrame>
            <p:nvGraphicFramePr>
              <p:cNvPr id="25608" name="Object 120"/>
              <p:cNvGraphicFramePr>
                <a:graphicFrameLocks noChangeAspect="1"/>
              </p:cNvGraphicFramePr>
              <p:nvPr/>
            </p:nvGraphicFramePr>
            <p:xfrm>
              <a:off x="3083" y="3252"/>
              <a:ext cx="139" cy="187"/>
            </p:xfrm>
            <a:graphic>
              <a:graphicData uri="http://schemas.openxmlformats.org/presentationml/2006/ole">
                <p:oleObj spid="_x0000_s299022" name="公式" r:id="rId16" imgW="126725" imgH="177415" progId="Equation.3">
                  <p:embed/>
                </p:oleObj>
              </a:graphicData>
            </a:graphic>
          </p:graphicFrame>
          <p:sp>
            <p:nvSpPr>
              <p:cNvPr id="25687" name="Freeform 105"/>
              <p:cNvSpPr>
                <a:spLocks/>
              </p:cNvSpPr>
              <p:nvPr/>
            </p:nvSpPr>
            <p:spPr bwMode="auto">
              <a:xfrm>
                <a:off x="1686" y="3480"/>
                <a:ext cx="1804" cy="102"/>
              </a:xfrm>
              <a:custGeom>
                <a:avLst/>
                <a:gdLst>
                  <a:gd name="T0" fmla="*/ 0 w 1804"/>
                  <a:gd name="T1" fmla="*/ 0 h 254"/>
                  <a:gd name="T2" fmla="*/ 483 w 1804"/>
                  <a:gd name="T3" fmla="*/ 0 h 254"/>
                  <a:gd name="T4" fmla="*/ 1804 w 1804"/>
                  <a:gd name="T5" fmla="*/ 0 h 254"/>
                  <a:gd name="T6" fmla="*/ 0 60000 65536"/>
                  <a:gd name="T7" fmla="*/ 0 60000 65536"/>
                  <a:gd name="T8" fmla="*/ 0 60000 65536"/>
                  <a:gd name="T9" fmla="*/ 0 w 1804"/>
                  <a:gd name="T10" fmla="*/ 0 h 254"/>
                  <a:gd name="T11" fmla="*/ 1804 w 1804"/>
                  <a:gd name="T12" fmla="*/ 254 h 254"/>
                </a:gdLst>
                <a:ahLst/>
                <a:cxnLst>
                  <a:cxn ang="T6">
                    <a:pos x="T0" y="T1"/>
                  </a:cxn>
                  <a:cxn ang="T7">
                    <a:pos x="T2" y="T3"/>
                  </a:cxn>
                  <a:cxn ang="T8">
                    <a:pos x="T4" y="T5"/>
                  </a:cxn>
                </a:cxnLst>
                <a:rect l="T9" t="T10" r="T11" b="T12"/>
                <a:pathLst>
                  <a:path w="1804" h="254">
                    <a:moveTo>
                      <a:pt x="0" y="254"/>
                    </a:moveTo>
                    <a:cubicBezTo>
                      <a:pt x="91" y="173"/>
                      <a:pt x="182" y="93"/>
                      <a:pt x="483" y="51"/>
                    </a:cubicBezTo>
                    <a:cubicBezTo>
                      <a:pt x="784" y="9"/>
                      <a:pt x="1294" y="4"/>
                      <a:pt x="1804" y="0"/>
                    </a:cubicBezTo>
                  </a:path>
                </a:pathLst>
              </a:custGeom>
              <a:noFill/>
              <a:ln w="38100">
                <a:solidFill>
                  <a:srgbClr val="FF00FF"/>
                </a:solidFill>
                <a:round/>
                <a:headEnd/>
                <a:tailEnd/>
              </a:ln>
            </p:spPr>
            <p:txBody>
              <a:bodyPr/>
              <a:lstStyle/>
              <a:p>
                <a:endParaRPr lang="zh-CN" altLang="en-US" sz="1600"/>
              </a:p>
            </p:txBody>
          </p:sp>
        </p:grpSp>
        <p:sp>
          <p:nvSpPr>
            <p:cNvPr id="25671" name="Freeform 151"/>
            <p:cNvSpPr>
              <a:spLocks/>
            </p:cNvSpPr>
            <p:nvPr/>
          </p:nvSpPr>
          <p:spPr bwMode="auto">
            <a:xfrm>
              <a:off x="2676525" y="2592388"/>
              <a:ext cx="565150" cy="2701925"/>
            </a:xfrm>
            <a:custGeom>
              <a:avLst/>
              <a:gdLst>
                <a:gd name="T0" fmla="*/ 0 w 508"/>
                <a:gd name="T1" fmla="*/ 2147483647 h 1702"/>
                <a:gd name="T2" fmla="*/ 2147483647 w 508"/>
                <a:gd name="T3" fmla="*/ 2147483647 h 1702"/>
                <a:gd name="T4" fmla="*/ 2147483647 w 508"/>
                <a:gd name="T5" fmla="*/ 0 h 1702"/>
                <a:gd name="T6" fmla="*/ 0 60000 65536"/>
                <a:gd name="T7" fmla="*/ 0 60000 65536"/>
                <a:gd name="T8" fmla="*/ 0 60000 65536"/>
                <a:gd name="T9" fmla="*/ 0 w 508"/>
                <a:gd name="T10" fmla="*/ 0 h 1702"/>
                <a:gd name="T11" fmla="*/ 508 w 508"/>
                <a:gd name="T12" fmla="*/ 1702 h 1702"/>
              </a:gdLst>
              <a:ahLst/>
              <a:cxnLst>
                <a:cxn ang="T6">
                  <a:pos x="T0" y="T1"/>
                </a:cxn>
                <a:cxn ang="T7">
                  <a:pos x="T2" y="T3"/>
                </a:cxn>
                <a:cxn ang="T8">
                  <a:pos x="T4" y="T5"/>
                </a:cxn>
              </a:cxnLst>
              <a:rect l="T9" t="T10" r="T11" b="T12"/>
              <a:pathLst>
                <a:path w="508" h="1702">
                  <a:moveTo>
                    <a:pt x="0" y="1702"/>
                  </a:moveTo>
                  <a:cubicBezTo>
                    <a:pt x="97" y="1691"/>
                    <a:pt x="195" y="1681"/>
                    <a:pt x="280" y="1397"/>
                  </a:cubicBezTo>
                  <a:cubicBezTo>
                    <a:pt x="365" y="1113"/>
                    <a:pt x="436" y="556"/>
                    <a:pt x="508" y="0"/>
                  </a:cubicBezTo>
                </a:path>
              </a:pathLst>
            </a:custGeom>
            <a:noFill/>
            <a:ln w="12700">
              <a:solidFill>
                <a:schemeClr val="tx1"/>
              </a:solidFill>
              <a:prstDash val="lgDash"/>
              <a:round/>
              <a:headEnd/>
              <a:tailEnd/>
            </a:ln>
          </p:spPr>
          <p:txBody>
            <a:bodyPr/>
            <a:lstStyle/>
            <a:p>
              <a:endParaRPr lang="zh-CN" altLang="en-US" sz="1600"/>
            </a:p>
          </p:txBody>
        </p:sp>
        <p:grpSp>
          <p:nvGrpSpPr>
            <p:cNvPr id="5" name="Group 159"/>
            <p:cNvGrpSpPr>
              <a:grpSpLocks/>
            </p:cNvGrpSpPr>
            <p:nvPr/>
          </p:nvGrpSpPr>
          <p:grpSpPr bwMode="auto">
            <a:xfrm>
              <a:off x="2676525" y="4387850"/>
              <a:ext cx="2620963" cy="785813"/>
              <a:chOff x="1686" y="2986"/>
              <a:chExt cx="1651" cy="495"/>
            </a:xfrm>
          </p:grpSpPr>
          <p:sp>
            <p:nvSpPr>
              <p:cNvPr id="25686" name="Freeform 145"/>
              <p:cNvSpPr>
                <a:spLocks/>
              </p:cNvSpPr>
              <p:nvPr/>
            </p:nvSpPr>
            <p:spPr bwMode="auto">
              <a:xfrm>
                <a:off x="1686" y="3176"/>
                <a:ext cx="1651" cy="305"/>
              </a:xfrm>
              <a:custGeom>
                <a:avLst/>
                <a:gdLst>
                  <a:gd name="T0" fmla="*/ 0 w 1702"/>
                  <a:gd name="T1" fmla="*/ 305 h 305"/>
                  <a:gd name="T2" fmla="*/ 168 w 1702"/>
                  <a:gd name="T3" fmla="*/ 51 h 305"/>
                  <a:gd name="T4" fmla="*/ 750 w 1702"/>
                  <a:gd name="T5" fmla="*/ 0 h 305"/>
                  <a:gd name="T6" fmla="*/ 0 60000 65536"/>
                  <a:gd name="T7" fmla="*/ 0 60000 65536"/>
                  <a:gd name="T8" fmla="*/ 0 60000 65536"/>
                  <a:gd name="T9" fmla="*/ 0 w 1702"/>
                  <a:gd name="T10" fmla="*/ 0 h 305"/>
                  <a:gd name="T11" fmla="*/ 1702 w 1702"/>
                  <a:gd name="T12" fmla="*/ 305 h 305"/>
                </a:gdLst>
                <a:ahLst/>
                <a:cxnLst>
                  <a:cxn ang="T6">
                    <a:pos x="T0" y="T1"/>
                  </a:cxn>
                  <a:cxn ang="T7">
                    <a:pos x="T2" y="T3"/>
                  </a:cxn>
                  <a:cxn ang="T8">
                    <a:pos x="T4" y="T5"/>
                  </a:cxn>
                </a:cxnLst>
                <a:rect l="T9" t="T10" r="T11" b="T12"/>
                <a:pathLst>
                  <a:path w="1702" h="305">
                    <a:moveTo>
                      <a:pt x="0" y="305"/>
                    </a:moveTo>
                    <a:cubicBezTo>
                      <a:pt x="48" y="203"/>
                      <a:pt x="97" y="102"/>
                      <a:pt x="381" y="51"/>
                    </a:cubicBezTo>
                    <a:cubicBezTo>
                      <a:pt x="665" y="0"/>
                      <a:pt x="1183" y="0"/>
                      <a:pt x="1702" y="0"/>
                    </a:cubicBezTo>
                  </a:path>
                </a:pathLst>
              </a:custGeom>
              <a:noFill/>
              <a:ln w="38100">
                <a:solidFill>
                  <a:srgbClr val="FF00FF"/>
                </a:solidFill>
                <a:round/>
                <a:headEnd/>
                <a:tailEnd/>
              </a:ln>
            </p:spPr>
            <p:txBody>
              <a:bodyPr/>
              <a:lstStyle/>
              <a:p>
                <a:endParaRPr lang="zh-CN" altLang="en-US" sz="1600"/>
              </a:p>
            </p:txBody>
          </p:sp>
          <p:graphicFrame>
            <p:nvGraphicFramePr>
              <p:cNvPr id="25607" name="Object 153"/>
              <p:cNvGraphicFramePr>
                <a:graphicFrameLocks noChangeAspect="1"/>
              </p:cNvGraphicFramePr>
              <p:nvPr/>
            </p:nvGraphicFramePr>
            <p:xfrm>
              <a:off x="3016" y="2986"/>
              <a:ext cx="222" cy="187"/>
            </p:xfrm>
            <a:graphic>
              <a:graphicData uri="http://schemas.openxmlformats.org/presentationml/2006/ole">
                <p:oleObj spid="_x0000_s299023" name="公式" r:id="rId17" imgW="202936" imgH="177569" progId="Equation.3">
                  <p:embed/>
                </p:oleObj>
              </a:graphicData>
            </a:graphic>
          </p:graphicFrame>
        </p:grpSp>
        <p:grpSp>
          <p:nvGrpSpPr>
            <p:cNvPr id="6" name="Group 160"/>
            <p:cNvGrpSpPr>
              <a:grpSpLocks/>
            </p:cNvGrpSpPr>
            <p:nvPr/>
          </p:nvGrpSpPr>
          <p:grpSpPr bwMode="auto">
            <a:xfrm>
              <a:off x="2716213" y="3929063"/>
              <a:ext cx="2460625" cy="801687"/>
              <a:chOff x="1711" y="2697"/>
              <a:chExt cx="1550" cy="505"/>
            </a:xfrm>
          </p:grpSpPr>
          <p:sp>
            <p:nvSpPr>
              <p:cNvPr id="25685" name="Freeform 146"/>
              <p:cNvSpPr>
                <a:spLocks/>
              </p:cNvSpPr>
              <p:nvPr/>
            </p:nvSpPr>
            <p:spPr bwMode="auto">
              <a:xfrm>
                <a:off x="1711" y="2897"/>
                <a:ext cx="1550" cy="305"/>
              </a:xfrm>
              <a:custGeom>
                <a:avLst/>
                <a:gdLst>
                  <a:gd name="T0" fmla="*/ 0 w 1702"/>
                  <a:gd name="T1" fmla="*/ 305 h 305"/>
                  <a:gd name="T2" fmla="*/ 32 w 1702"/>
                  <a:gd name="T3" fmla="*/ 51 h 305"/>
                  <a:gd name="T4" fmla="*/ 137 w 1702"/>
                  <a:gd name="T5" fmla="*/ 0 h 305"/>
                  <a:gd name="T6" fmla="*/ 0 60000 65536"/>
                  <a:gd name="T7" fmla="*/ 0 60000 65536"/>
                  <a:gd name="T8" fmla="*/ 0 60000 65536"/>
                  <a:gd name="T9" fmla="*/ 0 w 1702"/>
                  <a:gd name="T10" fmla="*/ 0 h 305"/>
                  <a:gd name="T11" fmla="*/ 1702 w 1702"/>
                  <a:gd name="T12" fmla="*/ 305 h 305"/>
                </a:gdLst>
                <a:ahLst/>
                <a:cxnLst>
                  <a:cxn ang="T6">
                    <a:pos x="T0" y="T1"/>
                  </a:cxn>
                  <a:cxn ang="T7">
                    <a:pos x="T2" y="T3"/>
                  </a:cxn>
                  <a:cxn ang="T8">
                    <a:pos x="T4" y="T5"/>
                  </a:cxn>
                </a:cxnLst>
                <a:rect l="T9" t="T10" r="T11" b="T12"/>
                <a:pathLst>
                  <a:path w="1702" h="305">
                    <a:moveTo>
                      <a:pt x="0" y="305"/>
                    </a:moveTo>
                    <a:cubicBezTo>
                      <a:pt x="48" y="203"/>
                      <a:pt x="97" y="102"/>
                      <a:pt x="381" y="51"/>
                    </a:cubicBezTo>
                    <a:cubicBezTo>
                      <a:pt x="665" y="0"/>
                      <a:pt x="1183" y="0"/>
                      <a:pt x="1702" y="0"/>
                    </a:cubicBezTo>
                  </a:path>
                </a:pathLst>
              </a:custGeom>
              <a:noFill/>
              <a:ln w="38100">
                <a:solidFill>
                  <a:srgbClr val="FF00FF"/>
                </a:solidFill>
                <a:round/>
                <a:headEnd/>
                <a:tailEnd/>
              </a:ln>
            </p:spPr>
            <p:txBody>
              <a:bodyPr/>
              <a:lstStyle/>
              <a:p>
                <a:endParaRPr lang="zh-CN" altLang="en-US" sz="1600"/>
              </a:p>
            </p:txBody>
          </p:sp>
          <p:graphicFrame>
            <p:nvGraphicFramePr>
              <p:cNvPr id="25606" name="Object 154"/>
              <p:cNvGraphicFramePr>
                <a:graphicFrameLocks noChangeAspect="1"/>
              </p:cNvGraphicFramePr>
              <p:nvPr/>
            </p:nvGraphicFramePr>
            <p:xfrm>
              <a:off x="2966" y="2697"/>
              <a:ext cx="223" cy="186"/>
            </p:xfrm>
            <a:graphic>
              <a:graphicData uri="http://schemas.openxmlformats.org/presentationml/2006/ole">
                <p:oleObj spid="_x0000_s299024" name="公式" r:id="rId18" imgW="202936" imgH="177569" progId="Equation.3">
                  <p:embed/>
                </p:oleObj>
              </a:graphicData>
            </a:graphic>
          </p:graphicFrame>
        </p:grpSp>
        <p:grpSp>
          <p:nvGrpSpPr>
            <p:cNvPr id="7" name="Group 161"/>
            <p:cNvGrpSpPr>
              <a:grpSpLocks/>
            </p:cNvGrpSpPr>
            <p:nvPr/>
          </p:nvGrpSpPr>
          <p:grpSpPr bwMode="auto">
            <a:xfrm>
              <a:off x="2757488" y="3419475"/>
              <a:ext cx="2379662" cy="827088"/>
              <a:chOff x="1737" y="2376"/>
              <a:chExt cx="1499" cy="521"/>
            </a:xfrm>
          </p:grpSpPr>
          <p:sp>
            <p:nvSpPr>
              <p:cNvPr id="25684" name="Freeform 147"/>
              <p:cNvSpPr>
                <a:spLocks/>
              </p:cNvSpPr>
              <p:nvPr/>
            </p:nvSpPr>
            <p:spPr bwMode="auto">
              <a:xfrm>
                <a:off x="1737" y="2592"/>
                <a:ext cx="1499" cy="305"/>
              </a:xfrm>
              <a:custGeom>
                <a:avLst/>
                <a:gdLst>
                  <a:gd name="T0" fmla="*/ 0 w 1702"/>
                  <a:gd name="T1" fmla="*/ 305 h 305"/>
                  <a:gd name="T2" fmla="*/ 12 w 1702"/>
                  <a:gd name="T3" fmla="*/ 51 h 305"/>
                  <a:gd name="T4" fmla="*/ 55 w 1702"/>
                  <a:gd name="T5" fmla="*/ 0 h 305"/>
                  <a:gd name="T6" fmla="*/ 0 60000 65536"/>
                  <a:gd name="T7" fmla="*/ 0 60000 65536"/>
                  <a:gd name="T8" fmla="*/ 0 60000 65536"/>
                  <a:gd name="T9" fmla="*/ 0 w 1702"/>
                  <a:gd name="T10" fmla="*/ 0 h 305"/>
                  <a:gd name="T11" fmla="*/ 1702 w 1702"/>
                  <a:gd name="T12" fmla="*/ 305 h 305"/>
                </a:gdLst>
                <a:ahLst/>
                <a:cxnLst>
                  <a:cxn ang="T6">
                    <a:pos x="T0" y="T1"/>
                  </a:cxn>
                  <a:cxn ang="T7">
                    <a:pos x="T2" y="T3"/>
                  </a:cxn>
                  <a:cxn ang="T8">
                    <a:pos x="T4" y="T5"/>
                  </a:cxn>
                </a:cxnLst>
                <a:rect l="T9" t="T10" r="T11" b="T12"/>
                <a:pathLst>
                  <a:path w="1702" h="305">
                    <a:moveTo>
                      <a:pt x="0" y="305"/>
                    </a:moveTo>
                    <a:cubicBezTo>
                      <a:pt x="48" y="203"/>
                      <a:pt x="97" y="102"/>
                      <a:pt x="381" y="51"/>
                    </a:cubicBezTo>
                    <a:cubicBezTo>
                      <a:pt x="665" y="0"/>
                      <a:pt x="1183" y="0"/>
                      <a:pt x="1702" y="0"/>
                    </a:cubicBezTo>
                  </a:path>
                </a:pathLst>
              </a:custGeom>
              <a:noFill/>
              <a:ln w="38100">
                <a:solidFill>
                  <a:srgbClr val="FF00FF"/>
                </a:solidFill>
                <a:round/>
                <a:headEnd/>
                <a:tailEnd/>
              </a:ln>
            </p:spPr>
            <p:txBody>
              <a:bodyPr/>
              <a:lstStyle/>
              <a:p>
                <a:endParaRPr lang="zh-CN" altLang="en-US" sz="1600"/>
              </a:p>
            </p:txBody>
          </p:sp>
          <p:graphicFrame>
            <p:nvGraphicFramePr>
              <p:cNvPr id="25605" name="Object 155"/>
              <p:cNvGraphicFramePr>
                <a:graphicFrameLocks noChangeAspect="1"/>
              </p:cNvGraphicFramePr>
              <p:nvPr/>
            </p:nvGraphicFramePr>
            <p:xfrm>
              <a:off x="2927" y="2376"/>
              <a:ext cx="222" cy="186"/>
            </p:xfrm>
            <a:graphic>
              <a:graphicData uri="http://schemas.openxmlformats.org/presentationml/2006/ole">
                <p:oleObj spid="_x0000_s299025" name="公式" r:id="rId19" imgW="202936" imgH="177569" progId="Equation.3">
                  <p:embed/>
                </p:oleObj>
              </a:graphicData>
            </a:graphic>
          </p:graphicFrame>
        </p:grpSp>
        <p:grpSp>
          <p:nvGrpSpPr>
            <p:cNvPr id="8" name="Group 162"/>
            <p:cNvGrpSpPr>
              <a:grpSpLocks/>
            </p:cNvGrpSpPr>
            <p:nvPr/>
          </p:nvGrpSpPr>
          <p:grpSpPr bwMode="auto">
            <a:xfrm>
              <a:off x="2797175" y="2921000"/>
              <a:ext cx="2312988" cy="815975"/>
              <a:chOff x="1762" y="2062"/>
              <a:chExt cx="1457" cy="514"/>
            </a:xfrm>
          </p:grpSpPr>
          <p:sp>
            <p:nvSpPr>
              <p:cNvPr id="25683" name="Freeform 148"/>
              <p:cNvSpPr>
                <a:spLocks/>
              </p:cNvSpPr>
              <p:nvPr/>
            </p:nvSpPr>
            <p:spPr bwMode="auto">
              <a:xfrm>
                <a:off x="1762" y="2262"/>
                <a:ext cx="1457" cy="314"/>
              </a:xfrm>
              <a:custGeom>
                <a:avLst/>
                <a:gdLst>
                  <a:gd name="T0" fmla="*/ 0 w 1702"/>
                  <a:gd name="T1" fmla="*/ 670 h 305"/>
                  <a:gd name="T2" fmla="*/ 6 w 1702"/>
                  <a:gd name="T3" fmla="*/ 115 h 305"/>
                  <a:gd name="T4" fmla="*/ 26 w 1702"/>
                  <a:gd name="T5" fmla="*/ 0 h 305"/>
                  <a:gd name="T6" fmla="*/ 0 60000 65536"/>
                  <a:gd name="T7" fmla="*/ 0 60000 65536"/>
                  <a:gd name="T8" fmla="*/ 0 60000 65536"/>
                  <a:gd name="T9" fmla="*/ 0 w 1702"/>
                  <a:gd name="T10" fmla="*/ 0 h 305"/>
                  <a:gd name="T11" fmla="*/ 1702 w 1702"/>
                  <a:gd name="T12" fmla="*/ 305 h 305"/>
                </a:gdLst>
                <a:ahLst/>
                <a:cxnLst>
                  <a:cxn ang="T6">
                    <a:pos x="T0" y="T1"/>
                  </a:cxn>
                  <a:cxn ang="T7">
                    <a:pos x="T2" y="T3"/>
                  </a:cxn>
                  <a:cxn ang="T8">
                    <a:pos x="T4" y="T5"/>
                  </a:cxn>
                </a:cxnLst>
                <a:rect l="T9" t="T10" r="T11" b="T12"/>
                <a:pathLst>
                  <a:path w="1702" h="305">
                    <a:moveTo>
                      <a:pt x="0" y="305"/>
                    </a:moveTo>
                    <a:cubicBezTo>
                      <a:pt x="48" y="203"/>
                      <a:pt x="97" y="102"/>
                      <a:pt x="381" y="51"/>
                    </a:cubicBezTo>
                    <a:cubicBezTo>
                      <a:pt x="665" y="0"/>
                      <a:pt x="1183" y="0"/>
                      <a:pt x="1702" y="0"/>
                    </a:cubicBezTo>
                  </a:path>
                </a:pathLst>
              </a:custGeom>
              <a:noFill/>
              <a:ln w="38100">
                <a:solidFill>
                  <a:srgbClr val="FF00FF"/>
                </a:solidFill>
                <a:round/>
                <a:headEnd/>
                <a:tailEnd/>
              </a:ln>
            </p:spPr>
            <p:txBody>
              <a:bodyPr/>
              <a:lstStyle/>
              <a:p>
                <a:endParaRPr lang="zh-CN" altLang="en-US" sz="1600"/>
              </a:p>
            </p:txBody>
          </p:sp>
          <p:graphicFrame>
            <p:nvGraphicFramePr>
              <p:cNvPr id="25604" name="Object 156"/>
              <p:cNvGraphicFramePr>
                <a:graphicFrameLocks noChangeAspect="1"/>
              </p:cNvGraphicFramePr>
              <p:nvPr/>
            </p:nvGraphicFramePr>
            <p:xfrm>
              <a:off x="2864" y="2062"/>
              <a:ext cx="222" cy="186"/>
            </p:xfrm>
            <a:graphic>
              <a:graphicData uri="http://schemas.openxmlformats.org/presentationml/2006/ole">
                <p:oleObj spid="_x0000_s299026" name="公式" r:id="rId20" imgW="202936" imgH="177569" progId="Equation.3">
                  <p:embed/>
                </p:oleObj>
              </a:graphicData>
            </a:graphic>
          </p:graphicFrame>
        </p:grpSp>
        <p:grpSp>
          <p:nvGrpSpPr>
            <p:cNvPr id="9" name="Group 163"/>
            <p:cNvGrpSpPr>
              <a:grpSpLocks/>
            </p:cNvGrpSpPr>
            <p:nvPr/>
          </p:nvGrpSpPr>
          <p:grpSpPr bwMode="auto">
            <a:xfrm>
              <a:off x="2678113" y="2432050"/>
              <a:ext cx="2687637" cy="2862263"/>
              <a:chOff x="1687" y="1754"/>
              <a:chExt cx="1693" cy="1803"/>
            </a:xfrm>
          </p:grpSpPr>
          <p:sp>
            <p:nvSpPr>
              <p:cNvPr id="25681" name="Freeform 139"/>
              <p:cNvSpPr>
                <a:spLocks/>
              </p:cNvSpPr>
              <p:nvPr/>
            </p:nvSpPr>
            <p:spPr bwMode="auto">
              <a:xfrm>
                <a:off x="1687" y="2008"/>
                <a:ext cx="583" cy="1549"/>
              </a:xfrm>
              <a:custGeom>
                <a:avLst/>
                <a:gdLst>
                  <a:gd name="T0" fmla="*/ 0 w 1778"/>
                  <a:gd name="T1" fmla="*/ 5732 h 1473"/>
                  <a:gd name="T2" fmla="*/ 0 w 1778"/>
                  <a:gd name="T3" fmla="*/ 992 h 1473"/>
                  <a:gd name="T4" fmla="*/ 0 w 1778"/>
                  <a:gd name="T5" fmla="*/ 0 h 1473"/>
                  <a:gd name="T6" fmla="*/ 0 60000 65536"/>
                  <a:gd name="T7" fmla="*/ 0 60000 65536"/>
                  <a:gd name="T8" fmla="*/ 0 60000 65536"/>
                  <a:gd name="T9" fmla="*/ 0 w 1778"/>
                  <a:gd name="T10" fmla="*/ 0 h 1473"/>
                  <a:gd name="T11" fmla="*/ 1778 w 1778"/>
                  <a:gd name="T12" fmla="*/ 1473 h 1473"/>
                </a:gdLst>
                <a:ahLst/>
                <a:cxnLst>
                  <a:cxn ang="T6">
                    <a:pos x="T0" y="T1"/>
                  </a:cxn>
                  <a:cxn ang="T7">
                    <a:pos x="T2" y="T3"/>
                  </a:cxn>
                  <a:cxn ang="T8">
                    <a:pos x="T4" y="T5"/>
                  </a:cxn>
                </a:cxnLst>
                <a:rect l="T9" t="T10" r="T11" b="T12"/>
                <a:pathLst>
                  <a:path w="1778" h="1473">
                    <a:moveTo>
                      <a:pt x="0" y="1473"/>
                    </a:moveTo>
                    <a:cubicBezTo>
                      <a:pt x="80" y="986"/>
                      <a:pt x="161" y="500"/>
                      <a:pt x="457" y="254"/>
                    </a:cubicBezTo>
                    <a:cubicBezTo>
                      <a:pt x="753" y="8"/>
                      <a:pt x="1265" y="4"/>
                      <a:pt x="1778" y="0"/>
                    </a:cubicBezTo>
                  </a:path>
                </a:pathLst>
              </a:custGeom>
              <a:noFill/>
              <a:ln w="38100">
                <a:solidFill>
                  <a:srgbClr val="FF00FF"/>
                </a:solidFill>
                <a:round/>
                <a:headEnd/>
                <a:tailEnd/>
              </a:ln>
            </p:spPr>
            <p:txBody>
              <a:bodyPr/>
              <a:lstStyle/>
              <a:p>
                <a:endParaRPr lang="zh-CN" altLang="en-US" sz="1600"/>
              </a:p>
            </p:txBody>
          </p:sp>
          <p:sp>
            <p:nvSpPr>
              <p:cNvPr id="25682" name="Freeform 150"/>
              <p:cNvSpPr>
                <a:spLocks/>
              </p:cNvSpPr>
              <p:nvPr/>
            </p:nvSpPr>
            <p:spPr bwMode="auto">
              <a:xfrm>
                <a:off x="2270" y="1982"/>
                <a:ext cx="864" cy="26"/>
              </a:xfrm>
              <a:custGeom>
                <a:avLst/>
                <a:gdLst>
                  <a:gd name="T0" fmla="*/ 0 w 864"/>
                  <a:gd name="T1" fmla="*/ 26 h 26"/>
                  <a:gd name="T2" fmla="*/ 864 w 864"/>
                  <a:gd name="T3" fmla="*/ 0 h 26"/>
                  <a:gd name="T4" fmla="*/ 0 60000 65536"/>
                  <a:gd name="T5" fmla="*/ 0 60000 65536"/>
                  <a:gd name="T6" fmla="*/ 0 w 864"/>
                  <a:gd name="T7" fmla="*/ 0 h 26"/>
                  <a:gd name="T8" fmla="*/ 864 w 864"/>
                  <a:gd name="T9" fmla="*/ 26 h 26"/>
                </a:gdLst>
                <a:ahLst/>
                <a:cxnLst>
                  <a:cxn ang="T4">
                    <a:pos x="T0" y="T1"/>
                  </a:cxn>
                  <a:cxn ang="T5">
                    <a:pos x="T2" y="T3"/>
                  </a:cxn>
                </a:cxnLst>
                <a:rect l="T6" t="T7" r="T8" b="T9"/>
                <a:pathLst>
                  <a:path w="864" h="26">
                    <a:moveTo>
                      <a:pt x="0" y="26"/>
                    </a:moveTo>
                    <a:cubicBezTo>
                      <a:pt x="0" y="26"/>
                      <a:pt x="432" y="13"/>
                      <a:pt x="864" y="0"/>
                    </a:cubicBezTo>
                  </a:path>
                </a:pathLst>
              </a:custGeom>
              <a:noFill/>
              <a:ln w="38100">
                <a:solidFill>
                  <a:srgbClr val="FF00FF"/>
                </a:solidFill>
                <a:round/>
                <a:headEnd/>
                <a:tailEnd/>
              </a:ln>
            </p:spPr>
            <p:txBody>
              <a:bodyPr/>
              <a:lstStyle/>
              <a:p>
                <a:endParaRPr lang="zh-CN" altLang="en-US" sz="1600"/>
              </a:p>
            </p:txBody>
          </p:sp>
          <p:graphicFrame>
            <p:nvGraphicFramePr>
              <p:cNvPr id="25603" name="Object 157"/>
              <p:cNvGraphicFramePr>
                <a:graphicFrameLocks noChangeAspect="1"/>
              </p:cNvGraphicFramePr>
              <p:nvPr/>
            </p:nvGraphicFramePr>
            <p:xfrm>
              <a:off x="2561" y="1754"/>
              <a:ext cx="819" cy="226"/>
            </p:xfrm>
            <a:graphic>
              <a:graphicData uri="http://schemas.openxmlformats.org/presentationml/2006/ole">
                <p:oleObj spid="_x0000_s299027" name="公式" r:id="rId21" imgW="748975" imgH="215806" progId="Equation.3">
                  <p:embed/>
                </p:oleObj>
              </a:graphicData>
            </a:graphic>
          </p:graphicFrame>
        </p:grpSp>
        <p:sp>
          <p:nvSpPr>
            <p:cNvPr id="25677" name="Line 164"/>
            <p:cNvSpPr>
              <a:spLocks noChangeShapeType="1"/>
            </p:cNvSpPr>
            <p:nvPr/>
          </p:nvSpPr>
          <p:spPr bwMode="auto">
            <a:xfrm flipH="1">
              <a:off x="1990725" y="2995613"/>
              <a:ext cx="887413" cy="242887"/>
            </a:xfrm>
            <a:prstGeom prst="line">
              <a:avLst/>
            </a:prstGeom>
            <a:noFill/>
            <a:ln w="12700">
              <a:solidFill>
                <a:schemeClr val="tx1"/>
              </a:solidFill>
              <a:round/>
              <a:headEnd/>
              <a:tailEnd type="triangle" w="med" len="med"/>
            </a:ln>
          </p:spPr>
          <p:txBody>
            <a:bodyPr/>
            <a:lstStyle/>
            <a:p>
              <a:endParaRPr lang="zh-CN" altLang="en-US"/>
            </a:p>
          </p:txBody>
        </p:sp>
        <p:sp>
          <p:nvSpPr>
            <p:cNvPr id="25678" name="Text Box 165"/>
            <p:cNvSpPr txBox="1">
              <a:spLocks noChangeArrowheads="1"/>
            </p:cNvSpPr>
            <p:nvPr/>
          </p:nvSpPr>
          <p:spPr bwMode="auto">
            <a:xfrm>
              <a:off x="1103313" y="3157538"/>
              <a:ext cx="966788" cy="373728"/>
            </a:xfrm>
            <a:prstGeom prst="rect">
              <a:avLst/>
            </a:prstGeom>
            <a:noFill/>
            <a:ln w="9525" algn="ctr">
              <a:noFill/>
              <a:miter lim="800000"/>
              <a:headEnd/>
              <a:tailEnd/>
            </a:ln>
          </p:spPr>
          <p:txBody>
            <a:bodyPr lIns="90000" tIns="46800" rIns="90000" bIns="46800">
              <a:spAutoFit/>
            </a:bodyPr>
            <a:lstStyle/>
            <a:p>
              <a:pPr>
                <a:spcBef>
                  <a:spcPct val="50000"/>
                </a:spcBef>
              </a:pPr>
              <a:r>
                <a:rPr lang="zh-CN" altLang="en-US" sz="1600">
                  <a:solidFill>
                    <a:srgbClr val="0066FF"/>
                  </a:solidFill>
                </a:rPr>
                <a:t>饱和区</a:t>
              </a:r>
            </a:p>
          </p:txBody>
        </p:sp>
        <p:sp>
          <p:nvSpPr>
            <p:cNvPr id="25679" name="Line 166"/>
            <p:cNvSpPr>
              <a:spLocks noChangeShapeType="1"/>
            </p:cNvSpPr>
            <p:nvPr/>
          </p:nvSpPr>
          <p:spPr bwMode="auto">
            <a:xfrm flipV="1">
              <a:off x="5137150" y="3319463"/>
              <a:ext cx="725488" cy="322262"/>
            </a:xfrm>
            <a:prstGeom prst="line">
              <a:avLst/>
            </a:prstGeom>
            <a:noFill/>
            <a:ln w="12700">
              <a:solidFill>
                <a:schemeClr val="tx1"/>
              </a:solidFill>
              <a:round/>
              <a:headEnd/>
              <a:tailEnd type="triangle" w="med" len="med"/>
            </a:ln>
          </p:spPr>
          <p:txBody>
            <a:bodyPr/>
            <a:lstStyle/>
            <a:p>
              <a:endParaRPr lang="zh-CN" altLang="en-US"/>
            </a:p>
          </p:txBody>
        </p:sp>
        <p:sp>
          <p:nvSpPr>
            <p:cNvPr id="25680" name="Text Box 167"/>
            <p:cNvSpPr txBox="1">
              <a:spLocks noChangeArrowheads="1"/>
            </p:cNvSpPr>
            <p:nvPr/>
          </p:nvSpPr>
          <p:spPr bwMode="auto">
            <a:xfrm>
              <a:off x="5864225" y="3076575"/>
              <a:ext cx="966788" cy="373728"/>
            </a:xfrm>
            <a:prstGeom prst="rect">
              <a:avLst/>
            </a:prstGeom>
            <a:noFill/>
            <a:ln w="9525" algn="ctr">
              <a:noFill/>
              <a:miter lim="800000"/>
              <a:headEnd/>
              <a:tailEnd/>
            </a:ln>
          </p:spPr>
          <p:txBody>
            <a:bodyPr lIns="90000" tIns="46800" rIns="90000" bIns="46800">
              <a:spAutoFit/>
            </a:bodyPr>
            <a:lstStyle/>
            <a:p>
              <a:pPr>
                <a:spcBef>
                  <a:spcPct val="50000"/>
                </a:spcBef>
              </a:pPr>
              <a:r>
                <a:rPr lang="zh-CN" altLang="en-US" sz="1600">
                  <a:solidFill>
                    <a:srgbClr val="0066FF"/>
                  </a:solidFill>
                </a:rPr>
                <a:t>放大区</a:t>
              </a:r>
            </a:p>
          </p:txBody>
        </p:sp>
      </p:grpSp>
      <p:graphicFrame>
        <p:nvGraphicFramePr>
          <p:cNvPr id="64" name="Group 953"/>
          <p:cNvGraphicFramePr>
            <a:graphicFrameLocks noGrp="1"/>
          </p:cNvGraphicFramePr>
          <p:nvPr/>
        </p:nvGraphicFramePr>
        <p:xfrm>
          <a:off x="484188" y="3111500"/>
          <a:ext cx="7580408" cy="3092464"/>
        </p:xfrm>
        <a:graphic>
          <a:graphicData uri="http://schemas.openxmlformats.org/drawingml/2006/table">
            <a:tbl>
              <a:tblPr/>
              <a:tblGrid>
                <a:gridCol w="1026525"/>
                <a:gridCol w="664380"/>
                <a:gridCol w="664379"/>
                <a:gridCol w="978508"/>
                <a:gridCol w="952512"/>
                <a:gridCol w="1785960"/>
                <a:gridCol w="1508144"/>
              </a:tblGrid>
              <a:tr h="959731">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endParaRPr kumimoji="1" lang="zh-CN" altLang="zh-CN" sz="1600" b="1" i="0" u="none" strike="noStrike" cap="none" normalizeH="0" baseline="0" dirty="0" smtClean="0">
                        <a:ln>
                          <a:noFill/>
                        </a:ln>
                        <a:solidFill>
                          <a:schemeClr val="tx1"/>
                        </a:solidFill>
                        <a:effectLst/>
                        <a:latin typeface="Times New Roman" pitchFamily="18" charset="0"/>
                        <a:ea typeface="宋体" pitchFamily="2" charset="-122"/>
                      </a:endParaRP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1600" b="1" i="1" u="none" strike="noStrike" cap="none" normalizeH="0" baseline="0" smtClean="0">
                          <a:ln>
                            <a:noFill/>
                          </a:ln>
                          <a:solidFill>
                            <a:schemeClr val="tx1"/>
                          </a:solidFill>
                          <a:effectLst/>
                          <a:latin typeface="Times New Roman" pitchFamily="18" charset="0"/>
                          <a:ea typeface="宋体" pitchFamily="2" charset="-122"/>
                        </a:rPr>
                        <a:t>v</a:t>
                      </a:r>
                      <a:r>
                        <a:rPr kumimoji="1" lang="en-US" altLang="zh-CN" sz="1600" b="1" i="0" u="none" strike="noStrike" cap="none" normalizeH="0" baseline="-25000" smtClean="0">
                          <a:ln>
                            <a:noFill/>
                          </a:ln>
                          <a:solidFill>
                            <a:schemeClr val="tx1"/>
                          </a:solidFill>
                          <a:effectLst/>
                          <a:latin typeface="Times New Roman" pitchFamily="18" charset="0"/>
                          <a:ea typeface="宋体" pitchFamily="2" charset="-122"/>
                        </a:rPr>
                        <a:t>BE</a:t>
                      </a:r>
                      <a:r>
                        <a:rPr kumimoji="1" lang="en-US" altLang="zh-CN" sz="1600" b="1" i="0" u="none" strike="noStrike" cap="none" normalizeH="0" baseline="0" smtClean="0">
                          <a:ln>
                            <a:noFill/>
                          </a:ln>
                          <a:solidFill>
                            <a:schemeClr val="tx1"/>
                          </a:solidFill>
                          <a:effectLst/>
                          <a:latin typeface="Times New Roman" pitchFamily="18" charset="0"/>
                          <a:ea typeface="宋体" pitchFamily="2" charset="-122"/>
                        </a:rPr>
                        <a:t> </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1600" b="1" i="1" u="none" strike="noStrike" cap="none" normalizeH="0" baseline="0" smtClean="0">
                          <a:ln>
                            <a:noFill/>
                          </a:ln>
                          <a:solidFill>
                            <a:schemeClr val="tx1"/>
                          </a:solidFill>
                          <a:effectLst/>
                          <a:latin typeface="Times New Roman" pitchFamily="18" charset="0"/>
                          <a:ea typeface="宋体" pitchFamily="2" charset="-122"/>
                        </a:rPr>
                        <a:t>v</a:t>
                      </a:r>
                      <a:r>
                        <a:rPr kumimoji="1" lang="en-US" altLang="zh-CN" sz="1600" b="1" i="0" u="none" strike="noStrike" cap="none" normalizeH="0" baseline="-25000" smtClean="0">
                          <a:ln>
                            <a:noFill/>
                          </a:ln>
                          <a:solidFill>
                            <a:schemeClr val="tx1"/>
                          </a:solidFill>
                          <a:effectLst/>
                          <a:latin typeface="Times New Roman" pitchFamily="18" charset="0"/>
                          <a:ea typeface="宋体" pitchFamily="2" charset="-122"/>
                        </a:rPr>
                        <a:t>BC</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zh-CN" altLang="en-US" sz="1600" b="1" i="0" u="none" strike="noStrike" cap="none" normalizeH="0" baseline="0" dirty="0" smtClean="0">
                          <a:ln>
                            <a:noFill/>
                          </a:ln>
                          <a:solidFill>
                            <a:schemeClr val="tx1"/>
                          </a:solidFill>
                          <a:effectLst/>
                          <a:latin typeface="Times New Roman" pitchFamily="18" charset="0"/>
                          <a:ea typeface="宋体" pitchFamily="2" charset="-122"/>
                        </a:rPr>
                        <a:t>发射结</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zh-CN" altLang="en-US" sz="1600" b="1" i="0" u="none" strike="noStrike" cap="none" normalizeH="0" baseline="0" dirty="0" smtClean="0">
                          <a:ln>
                            <a:noFill/>
                          </a:ln>
                          <a:solidFill>
                            <a:schemeClr val="tx1"/>
                          </a:solidFill>
                          <a:effectLst/>
                          <a:latin typeface="Times New Roman" pitchFamily="18" charset="0"/>
                          <a:ea typeface="宋体" pitchFamily="2" charset="-122"/>
                        </a:rPr>
                        <a:t>集电结</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1600" b="1" i="1" u="none" strike="noStrike" cap="none" normalizeH="0" baseline="0" dirty="0" err="1" smtClean="0">
                          <a:ln>
                            <a:noFill/>
                          </a:ln>
                          <a:solidFill>
                            <a:schemeClr val="tx1"/>
                          </a:solidFill>
                          <a:effectLst/>
                          <a:latin typeface="Times New Roman" pitchFamily="18" charset="0"/>
                          <a:ea typeface="宋体" pitchFamily="2" charset="-122"/>
                        </a:rPr>
                        <a:t>i</a:t>
                      </a:r>
                      <a:r>
                        <a:rPr kumimoji="1" lang="en-US" altLang="zh-CN" sz="1600" b="1" i="0" u="none" strike="noStrike" cap="none" normalizeH="0" baseline="-25000" dirty="0" err="1" smtClean="0">
                          <a:ln>
                            <a:noFill/>
                          </a:ln>
                          <a:solidFill>
                            <a:schemeClr val="tx1"/>
                          </a:solidFill>
                          <a:effectLst/>
                          <a:latin typeface="Times New Roman" pitchFamily="18" charset="0"/>
                          <a:ea typeface="宋体" pitchFamily="2" charset="-122"/>
                        </a:rPr>
                        <a:t>B</a:t>
                      </a:r>
                      <a:r>
                        <a:rPr kumimoji="1" lang="zh-CN" altLang="en-US" sz="1600" b="1" i="0" u="none" strike="noStrike" cap="none" normalizeH="0" baseline="0" dirty="0" smtClean="0">
                          <a:ln>
                            <a:noFill/>
                          </a:ln>
                          <a:solidFill>
                            <a:schemeClr val="tx1"/>
                          </a:solidFill>
                          <a:effectLst/>
                          <a:latin typeface="Times New Roman" pitchFamily="18" charset="0"/>
                          <a:ea typeface="宋体" pitchFamily="2" charset="-122"/>
                        </a:rPr>
                        <a:t>与</a:t>
                      </a:r>
                      <a:r>
                        <a:rPr kumimoji="1" lang="en-US" altLang="zh-CN" sz="1600" b="1" i="1" u="none" strike="noStrike" cap="none" normalizeH="0" baseline="0" dirty="0" err="1" smtClean="0">
                          <a:ln>
                            <a:noFill/>
                          </a:ln>
                          <a:solidFill>
                            <a:schemeClr val="tx1"/>
                          </a:solidFill>
                          <a:effectLst/>
                          <a:latin typeface="Times New Roman" pitchFamily="18" charset="0"/>
                          <a:ea typeface="宋体" pitchFamily="2" charset="-122"/>
                        </a:rPr>
                        <a:t>i</a:t>
                      </a:r>
                      <a:r>
                        <a:rPr kumimoji="1" lang="en-US" altLang="zh-CN" sz="1600" b="1" i="0" u="none" strike="noStrike" cap="none" normalizeH="0" baseline="-25000" dirty="0" err="1" smtClean="0">
                          <a:ln>
                            <a:noFill/>
                          </a:ln>
                          <a:solidFill>
                            <a:schemeClr val="tx1"/>
                          </a:solidFill>
                          <a:effectLst/>
                          <a:latin typeface="Times New Roman" pitchFamily="18" charset="0"/>
                          <a:ea typeface="宋体" pitchFamily="2" charset="-122"/>
                        </a:rPr>
                        <a:t>C</a:t>
                      </a:r>
                      <a:r>
                        <a:rPr kumimoji="1" lang="zh-CN" altLang="en-US" sz="1600" b="1" i="0" u="none" strike="noStrike" cap="none" normalizeH="0" baseline="0" dirty="0" smtClean="0">
                          <a:ln>
                            <a:noFill/>
                          </a:ln>
                          <a:solidFill>
                            <a:schemeClr val="tx1"/>
                          </a:solidFill>
                          <a:effectLst/>
                          <a:latin typeface="Times New Roman" pitchFamily="18" charset="0"/>
                          <a:ea typeface="宋体" pitchFamily="2" charset="-122"/>
                        </a:rPr>
                        <a:t>的关系</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zh-CN" altLang="en-US" sz="1600" b="1" i="0" u="none" strike="noStrike" cap="none" normalizeH="0" baseline="0" dirty="0" smtClean="0">
                          <a:ln>
                            <a:noFill/>
                          </a:ln>
                          <a:solidFill>
                            <a:schemeClr val="tx1"/>
                          </a:solidFill>
                          <a:effectLst/>
                          <a:latin typeface="Times New Roman" pitchFamily="18" charset="0"/>
                          <a:ea typeface="宋体" pitchFamily="2" charset="-122"/>
                        </a:rPr>
                        <a:t>三极管状态</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710911">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zh-CN" altLang="en-US" sz="1600" b="1" i="0" u="none" strike="noStrike" cap="none" normalizeH="0" baseline="0" smtClean="0">
                          <a:ln>
                            <a:noFill/>
                          </a:ln>
                          <a:solidFill>
                            <a:schemeClr val="tx1"/>
                          </a:solidFill>
                          <a:effectLst/>
                          <a:latin typeface="Times New Roman" pitchFamily="18" charset="0"/>
                          <a:ea typeface="宋体" pitchFamily="2" charset="-122"/>
                        </a:rPr>
                        <a:t>截止区</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1600" b="1" i="0" u="none" strike="noStrike" cap="none" normalizeH="0" baseline="0" smtClean="0">
                          <a:ln>
                            <a:noFill/>
                          </a:ln>
                          <a:solidFill>
                            <a:schemeClr val="tx1"/>
                          </a:solidFill>
                          <a:effectLst/>
                          <a:latin typeface="Times New Roman" pitchFamily="18" charset="0"/>
                          <a:ea typeface="宋体" pitchFamily="2" charset="-122"/>
                        </a:rPr>
                        <a:t>&lt;0</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1600" b="1" i="0" u="none" strike="noStrike" cap="none" normalizeH="0" baseline="0" smtClean="0">
                          <a:ln>
                            <a:noFill/>
                          </a:ln>
                          <a:solidFill>
                            <a:schemeClr val="tx1"/>
                          </a:solidFill>
                          <a:effectLst/>
                          <a:latin typeface="Times New Roman" pitchFamily="18" charset="0"/>
                          <a:ea typeface="宋体" pitchFamily="2" charset="-122"/>
                        </a:rPr>
                        <a:t>&lt;0</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zh-CN" altLang="en-US" sz="1600" b="1" i="0" u="none" strike="noStrike" cap="none" normalizeH="0" baseline="0" dirty="0" smtClean="0">
                          <a:ln>
                            <a:noFill/>
                          </a:ln>
                          <a:solidFill>
                            <a:schemeClr val="tx1"/>
                          </a:solidFill>
                          <a:effectLst/>
                          <a:latin typeface="Times New Roman" pitchFamily="18" charset="0"/>
                          <a:ea typeface="宋体" pitchFamily="2" charset="-122"/>
                        </a:rPr>
                        <a:t>反偏</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zh-CN" altLang="en-US" sz="1600" b="1" i="0" u="none" strike="noStrike" cap="none" normalizeH="0" baseline="0" smtClean="0">
                          <a:ln>
                            <a:noFill/>
                          </a:ln>
                          <a:solidFill>
                            <a:schemeClr val="tx1"/>
                          </a:solidFill>
                          <a:effectLst/>
                          <a:latin typeface="Times New Roman" pitchFamily="18" charset="0"/>
                          <a:ea typeface="宋体" pitchFamily="2" charset="-122"/>
                        </a:rPr>
                        <a:t>反偏</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1600" b="1" i="1" u="none" strike="noStrike" cap="none" normalizeH="0" baseline="0" dirty="0" err="1" smtClean="0">
                          <a:ln>
                            <a:noFill/>
                          </a:ln>
                          <a:solidFill>
                            <a:schemeClr val="tx1"/>
                          </a:solidFill>
                          <a:effectLst/>
                          <a:latin typeface="Times New Roman" pitchFamily="18" charset="0"/>
                          <a:ea typeface="宋体" pitchFamily="2" charset="-122"/>
                        </a:rPr>
                        <a:t>i</a:t>
                      </a:r>
                      <a:r>
                        <a:rPr kumimoji="1" lang="en-US" altLang="zh-CN" sz="1600" b="1" i="0" u="none" strike="noStrike" cap="none" normalizeH="0" baseline="-25000" dirty="0" err="1" smtClean="0">
                          <a:ln>
                            <a:noFill/>
                          </a:ln>
                          <a:solidFill>
                            <a:schemeClr val="tx1"/>
                          </a:solidFill>
                          <a:effectLst/>
                          <a:latin typeface="Times New Roman" pitchFamily="18" charset="0"/>
                          <a:ea typeface="宋体" pitchFamily="2" charset="-122"/>
                        </a:rPr>
                        <a:t>B</a:t>
                      </a:r>
                      <a:r>
                        <a:rPr kumimoji="1" lang="en-US" altLang="zh-CN" sz="1600" b="1" i="0" u="none" strike="noStrike" cap="none" normalizeH="0" baseline="0" dirty="0" smtClean="0">
                          <a:ln>
                            <a:noFill/>
                          </a:ln>
                          <a:solidFill>
                            <a:schemeClr val="tx1"/>
                          </a:solidFill>
                          <a:effectLst/>
                          <a:latin typeface="Times New Roman" pitchFamily="18" charset="0"/>
                          <a:ea typeface="宋体" pitchFamily="2" charset="-122"/>
                        </a:rPr>
                        <a:t> ≤0, </a:t>
                      </a:r>
                      <a:r>
                        <a:rPr kumimoji="1" lang="en-US" altLang="zh-CN" sz="1600" b="1" i="1" u="none" strike="noStrike" cap="none" normalizeH="0" baseline="0" dirty="0" err="1" smtClean="0">
                          <a:ln>
                            <a:noFill/>
                          </a:ln>
                          <a:solidFill>
                            <a:schemeClr val="tx1"/>
                          </a:solidFill>
                          <a:effectLst/>
                          <a:latin typeface="Times New Roman" pitchFamily="18" charset="0"/>
                          <a:ea typeface="宋体" pitchFamily="2" charset="-122"/>
                        </a:rPr>
                        <a:t>i</a:t>
                      </a:r>
                      <a:r>
                        <a:rPr kumimoji="1" lang="en-US" altLang="zh-CN" sz="1600" b="1" i="0" u="none" strike="noStrike" cap="none" normalizeH="0" baseline="-25000" dirty="0" err="1" smtClean="0">
                          <a:ln>
                            <a:noFill/>
                          </a:ln>
                          <a:solidFill>
                            <a:schemeClr val="tx1"/>
                          </a:solidFill>
                          <a:effectLst/>
                          <a:latin typeface="Times New Roman" pitchFamily="18" charset="0"/>
                          <a:ea typeface="宋体" pitchFamily="2" charset="-122"/>
                        </a:rPr>
                        <a:t>C</a:t>
                      </a:r>
                      <a:r>
                        <a:rPr kumimoji="1" lang="en-US" altLang="zh-CN" sz="1600" b="1" i="0" u="none" strike="noStrike" cap="none" normalizeH="0" baseline="0" dirty="0" smtClean="0">
                          <a:ln>
                            <a:noFill/>
                          </a:ln>
                          <a:solidFill>
                            <a:schemeClr val="tx1"/>
                          </a:solidFill>
                          <a:effectLst/>
                          <a:latin typeface="Times New Roman" pitchFamily="18" charset="0"/>
                          <a:ea typeface="宋体" pitchFamily="2" charset="-122"/>
                        </a:rPr>
                        <a:t> ≈0</a:t>
                      </a:r>
                    </a:p>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endParaRPr kumimoji="1" lang="en-US" altLang="zh-CN" sz="1600" b="1" i="0" u="none" strike="noStrike" cap="none" normalizeH="0" baseline="0" dirty="0" smtClean="0">
                        <a:ln>
                          <a:noFill/>
                        </a:ln>
                        <a:solidFill>
                          <a:schemeClr val="tx1"/>
                        </a:solidFill>
                        <a:effectLst/>
                        <a:latin typeface="Times New Roman" pitchFamily="18" charset="0"/>
                        <a:ea typeface="宋体" pitchFamily="2" charset="-122"/>
                      </a:endParaRP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zh-CN" altLang="en-US" sz="1600" b="1" i="0" u="none" strike="noStrike" cap="none" normalizeH="0" baseline="0" smtClean="0">
                          <a:ln>
                            <a:noFill/>
                          </a:ln>
                          <a:solidFill>
                            <a:schemeClr val="tx1"/>
                          </a:solidFill>
                          <a:effectLst/>
                          <a:latin typeface="Times New Roman" pitchFamily="18" charset="0"/>
                          <a:ea typeface="宋体" pitchFamily="2" charset="-122"/>
                        </a:rPr>
                        <a:t>截止状态</a:t>
                      </a:r>
                    </a:p>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1600" b="1" i="0" u="none" strike="noStrike" cap="none" normalizeH="0" baseline="0" smtClean="0">
                          <a:ln>
                            <a:noFill/>
                          </a:ln>
                          <a:solidFill>
                            <a:schemeClr val="tx1"/>
                          </a:solidFill>
                          <a:effectLst/>
                          <a:latin typeface="Times New Roman" pitchFamily="18" charset="0"/>
                          <a:ea typeface="宋体" pitchFamily="2" charset="-122"/>
                        </a:rPr>
                        <a:t>(</a:t>
                      </a:r>
                      <a:r>
                        <a:rPr kumimoji="1" lang="zh-CN" altLang="en-US" sz="1600" b="1" i="0" u="none" strike="noStrike" cap="none" normalizeH="0" baseline="0" smtClean="0">
                          <a:ln>
                            <a:noFill/>
                          </a:ln>
                          <a:solidFill>
                            <a:schemeClr val="tx1"/>
                          </a:solidFill>
                          <a:effectLst/>
                          <a:latin typeface="Times New Roman" pitchFamily="18" charset="0"/>
                          <a:ea typeface="宋体" pitchFamily="2" charset="-122"/>
                        </a:rPr>
                        <a:t>无放大作用</a:t>
                      </a:r>
                      <a:r>
                        <a:rPr kumimoji="1" lang="en-US" altLang="zh-CN" sz="1600" b="1" i="0" u="none" strike="noStrike" cap="none" normalizeH="0" baseline="0" smtClean="0">
                          <a:ln>
                            <a:noFill/>
                          </a:ln>
                          <a:solidFill>
                            <a:schemeClr val="tx1"/>
                          </a:solidFill>
                          <a:effectLst/>
                          <a:latin typeface="Times New Roman" pitchFamily="18" charset="0"/>
                          <a:ea typeface="宋体" pitchFamily="2" charset="-122"/>
                        </a:rPr>
                        <a:t>)</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710911">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zh-CN" altLang="en-US" sz="1600" b="1" i="0" u="none" strike="noStrike" cap="none" normalizeH="0" baseline="0" smtClean="0">
                          <a:ln>
                            <a:noFill/>
                          </a:ln>
                          <a:solidFill>
                            <a:schemeClr val="tx1"/>
                          </a:solidFill>
                          <a:effectLst/>
                          <a:latin typeface="Times New Roman" pitchFamily="18" charset="0"/>
                          <a:ea typeface="宋体" pitchFamily="2" charset="-122"/>
                        </a:rPr>
                        <a:t>放大区</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1600" b="1" i="0" u="none" strike="noStrike" cap="none" normalizeH="0" baseline="0" dirty="0" smtClean="0">
                          <a:ln>
                            <a:noFill/>
                          </a:ln>
                          <a:solidFill>
                            <a:schemeClr val="tx1"/>
                          </a:solidFill>
                          <a:effectLst/>
                          <a:latin typeface="Times New Roman" pitchFamily="18" charset="0"/>
                          <a:ea typeface="宋体" pitchFamily="2" charset="-122"/>
                        </a:rPr>
                        <a:t>&gt;0</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1600" b="1" i="0" u="none" strike="noStrike" cap="none" normalizeH="0" baseline="0" smtClean="0">
                          <a:ln>
                            <a:noFill/>
                          </a:ln>
                          <a:solidFill>
                            <a:schemeClr val="tx1"/>
                          </a:solidFill>
                          <a:effectLst/>
                          <a:latin typeface="Times New Roman" pitchFamily="18" charset="0"/>
                          <a:ea typeface="宋体" pitchFamily="2" charset="-122"/>
                        </a:rPr>
                        <a:t>&lt;0</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zh-CN" altLang="en-US" sz="1600" b="1" i="0" u="none" strike="noStrike" cap="none" normalizeH="0" baseline="0" dirty="0" smtClean="0">
                          <a:ln>
                            <a:noFill/>
                          </a:ln>
                          <a:solidFill>
                            <a:schemeClr val="tx1"/>
                          </a:solidFill>
                          <a:effectLst/>
                          <a:latin typeface="Times New Roman" pitchFamily="18" charset="0"/>
                          <a:ea typeface="宋体" pitchFamily="2" charset="-122"/>
                        </a:rPr>
                        <a:t>正偏</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zh-CN" altLang="en-US" sz="1600" b="1" i="0" u="none" strike="noStrike" cap="none" normalizeH="0" baseline="0" smtClean="0">
                          <a:ln>
                            <a:noFill/>
                          </a:ln>
                          <a:solidFill>
                            <a:schemeClr val="tx1"/>
                          </a:solidFill>
                          <a:effectLst/>
                          <a:latin typeface="Times New Roman" pitchFamily="18" charset="0"/>
                          <a:ea typeface="宋体" pitchFamily="2" charset="-122"/>
                        </a:rPr>
                        <a:t>反偏</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1600" b="1" i="0" u="none" strike="noStrike" cap="none" normalizeH="0" baseline="0" smtClean="0">
                          <a:ln>
                            <a:noFill/>
                          </a:ln>
                          <a:solidFill>
                            <a:schemeClr val="tx1"/>
                          </a:solidFill>
                          <a:effectLst/>
                          <a:latin typeface="Times New Roman" pitchFamily="18" charset="0"/>
                          <a:ea typeface="宋体" pitchFamily="2" charset="-122"/>
                        </a:rPr>
                        <a:t>△ </a:t>
                      </a:r>
                      <a:r>
                        <a:rPr kumimoji="1" lang="en-US" altLang="zh-CN" sz="1600" b="1" i="1" u="none" strike="noStrike" cap="none" normalizeH="0" baseline="0" smtClean="0">
                          <a:ln>
                            <a:noFill/>
                          </a:ln>
                          <a:solidFill>
                            <a:schemeClr val="tx1"/>
                          </a:solidFill>
                          <a:effectLst/>
                          <a:latin typeface="Times New Roman" pitchFamily="18" charset="0"/>
                          <a:ea typeface="宋体" pitchFamily="2" charset="-122"/>
                        </a:rPr>
                        <a:t>i</a:t>
                      </a:r>
                      <a:r>
                        <a:rPr kumimoji="1" lang="en-US" altLang="zh-CN" sz="1600" b="1" i="0" u="none" strike="noStrike" cap="none" normalizeH="0" baseline="-25000" smtClean="0">
                          <a:ln>
                            <a:noFill/>
                          </a:ln>
                          <a:solidFill>
                            <a:schemeClr val="tx1"/>
                          </a:solidFill>
                          <a:effectLst/>
                          <a:latin typeface="Times New Roman" pitchFamily="18" charset="0"/>
                          <a:ea typeface="宋体" pitchFamily="2" charset="-122"/>
                        </a:rPr>
                        <a:t>C</a:t>
                      </a:r>
                      <a:r>
                        <a:rPr kumimoji="1" lang="en-US" altLang="zh-CN" sz="1600" b="1" i="0" u="none" strike="noStrike" cap="none" normalizeH="0" baseline="0" smtClean="0">
                          <a:ln>
                            <a:noFill/>
                          </a:ln>
                          <a:solidFill>
                            <a:schemeClr val="tx1"/>
                          </a:solidFill>
                          <a:effectLst/>
                          <a:latin typeface="Times New Roman" pitchFamily="18" charset="0"/>
                          <a:ea typeface="宋体" pitchFamily="2" charset="-122"/>
                        </a:rPr>
                        <a:t> =</a:t>
                      </a:r>
                      <a:r>
                        <a:rPr kumimoji="1" lang="en-US" altLang="zh-CN" sz="16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β</a:t>
                      </a:r>
                      <a:r>
                        <a:rPr kumimoji="1" lang="en-US" altLang="zh-CN" sz="1600" b="1" i="0" u="none" strike="noStrike" cap="none" normalizeH="0" baseline="0" smtClean="0">
                          <a:ln>
                            <a:noFill/>
                          </a:ln>
                          <a:solidFill>
                            <a:schemeClr val="tx1"/>
                          </a:solidFill>
                          <a:effectLst/>
                          <a:latin typeface="Times New Roman" pitchFamily="18" charset="0"/>
                          <a:ea typeface="宋体" pitchFamily="2" charset="-122"/>
                        </a:rPr>
                        <a:t>△ </a:t>
                      </a:r>
                      <a:r>
                        <a:rPr kumimoji="1" lang="en-US" altLang="zh-CN" sz="1600" b="1" i="1" u="none" strike="noStrike" cap="none" normalizeH="0" baseline="0" smtClean="0">
                          <a:ln>
                            <a:noFill/>
                          </a:ln>
                          <a:solidFill>
                            <a:schemeClr val="tx1"/>
                          </a:solidFill>
                          <a:effectLst/>
                          <a:latin typeface="Times New Roman" pitchFamily="18" charset="0"/>
                          <a:ea typeface="宋体" pitchFamily="2" charset="-122"/>
                        </a:rPr>
                        <a:t>i</a:t>
                      </a:r>
                      <a:r>
                        <a:rPr kumimoji="1" lang="en-US" altLang="zh-CN" sz="1600" b="1" i="0" u="none" strike="noStrike" cap="none" normalizeH="0" baseline="-25000" smtClean="0">
                          <a:ln>
                            <a:noFill/>
                          </a:ln>
                          <a:solidFill>
                            <a:schemeClr val="tx1"/>
                          </a:solidFill>
                          <a:effectLst/>
                          <a:latin typeface="Times New Roman" pitchFamily="18" charset="0"/>
                          <a:ea typeface="宋体" pitchFamily="2" charset="-122"/>
                        </a:rPr>
                        <a:t>B</a:t>
                      </a:r>
                      <a:r>
                        <a:rPr kumimoji="1" lang="en-US" altLang="zh-CN" sz="1600" b="1" i="0" u="none" strike="noStrike" cap="none" normalizeH="0" baseline="0" smtClean="0">
                          <a:ln>
                            <a:noFill/>
                          </a:ln>
                          <a:solidFill>
                            <a:schemeClr val="tx1"/>
                          </a:solidFill>
                          <a:effectLst/>
                          <a:latin typeface="Times New Roman" pitchFamily="18" charset="0"/>
                          <a:ea typeface="宋体" pitchFamily="2" charset="-122"/>
                        </a:rPr>
                        <a:t> </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zh-CN" altLang="en-US" sz="1600" b="1" i="0" u="none" strike="noStrike" cap="none" normalizeH="0" baseline="0" dirty="0" smtClean="0">
                          <a:ln>
                            <a:noFill/>
                          </a:ln>
                          <a:solidFill>
                            <a:schemeClr val="tx1"/>
                          </a:solidFill>
                          <a:effectLst/>
                          <a:latin typeface="Times New Roman" pitchFamily="18" charset="0"/>
                          <a:ea typeface="宋体" pitchFamily="2" charset="-122"/>
                        </a:rPr>
                        <a:t>放大状态</a:t>
                      </a:r>
                    </a:p>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1600" b="1" i="0" u="none" strike="noStrike" cap="none" normalizeH="0" baseline="0" dirty="0" smtClean="0">
                          <a:ln>
                            <a:noFill/>
                          </a:ln>
                          <a:solidFill>
                            <a:schemeClr val="tx1"/>
                          </a:solidFill>
                          <a:effectLst/>
                          <a:latin typeface="Times New Roman" pitchFamily="18" charset="0"/>
                          <a:ea typeface="宋体" pitchFamily="2" charset="-122"/>
                        </a:rPr>
                        <a:t>(</a:t>
                      </a:r>
                      <a:r>
                        <a:rPr kumimoji="1" lang="zh-CN" altLang="en-US" sz="1600" b="1" i="0" u="none" strike="noStrike" cap="none" normalizeH="0" baseline="0" dirty="0" smtClean="0">
                          <a:ln>
                            <a:noFill/>
                          </a:ln>
                          <a:solidFill>
                            <a:schemeClr val="tx1"/>
                          </a:solidFill>
                          <a:effectLst/>
                          <a:latin typeface="Times New Roman" pitchFamily="18" charset="0"/>
                          <a:ea typeface="宋体" pitchFamily="2" charset="-122"/>
                        </a:rPr>
                        <a:t>电流放大用</a:t>
                      </a:r>
                      <a:r>
                        <a:rPr kumimoji="1" lang="en-US" altLang="zh-CN" sz="1600" b="1" i="0" u="none" strike="noStrike" cap="none" normalizeH="0" baseline="0" dirty="0" smtClean="0">
                          <a:ln>
                            <a:noFill/>
                          </a:ln>
                          <a:solidFill>
                            <a:schemeClr val="tx1"/>
                          </a:solidFill>
                          <a:effectLst/>
                          <a:latin typeface="Times New Roman" pitchFamily="18" charset="0"/>
                          <a:ea typeface="宋体" pitchFamily="2" charset="-122"/>
                        </a:rPr>
                        <a:t>)</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710911">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zh-CN" altLang="en-US" sz="1600" b="1" i="0" u="none" strike="noStrike" cap="none" normalizeH="0" baseline="0" dirty="0" smtClean="0">
                          <a:ln>
                            <a:noFill/>
                          </a:ln>
                          <a:solidFill>
                            <a:schemeClr val="tx1"/>
                          </a:solidFill>
                          <a:effectLst/>
                          <a:latin typeface="Times New Roman" pitchFamily="18" charset="0"/>
                          <a:ea typeface="宋体" pitchFamily="2" charset="-122"/>
                        </a:rPr>
                        <a:t>饱和区</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1600" b="1" i="0" u="none" strike="noStrike" cap="none" normalizeH="0" baseline="0" smtClean="0">
                          <a:ln>
                            <a:noFill/>
                          </a:ln>
                          <a:solidFill>
                            <a:schemeClr val="tx1"/>
                          </a:solidFill>
                          <a:effectLst/>
                          <a:latin typeface="Times New Roman" pitchFamily="18" charset="0"/>
                          <a:ea typeface="宋体" pitchFamily="2" charset="-122"/>
                        </a:rPr>
                        <a:t>&gt;0</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1600" b="1" i="0" u="none" strike="noStrike" cap="none" normalizeH="0" baseline="0" dirty="0" smtClean="0">
                          <a:ln>
                            <a:noFill/>
                          </a:ln>
                          <a:solidFill>
                            <a:schemeClr val="tx1"/>
                          </a:solidFill>
                          <a:effectLst/>
                          <a:latin typeface="Times New Roman" pitchFamily="18" charset="0"/>
                          <a:ea typeface="宋体" pitchFamily="2" charset="-122"/>
                        </a:rPr>
                        <a:t>&gt;0</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zh-CN" altLang="en-US" sz="1600" b="1" i="0" u="none" strike="noStrike" cap="none" normalizeH="0" baseline="0" smtClean="0">
                          <a:ln>
                            <a:noFill/>
                          </a:ln>
                          <a:solidFill>
                            <a:schemeClr val="tx1"/>
                          </a:solidFill>
                          <a:effectLst/>
                          <a:latin typeface="Times New Roman" pitchFamily="18" charset="0"/>
                          <a:ea typeface="宋体" pitchFamily="2" charset="-122"/>
                        </a:rPr>
                        <a:t>正偏</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zh-CN" altLang="en-US" sz="1600" b="1" i="0" u="none" strike="noStrike" cap="none" normalizeH="0" baseline="0" smtClean="0">
                          <a:ln>
                            <a:noFill/>
                          </a:ln>
                          <a:solidFill>
                            <a:schemeClr val="tx1"/>
                          </a:solidFill>
                          <a:effectLst/>
                          <a:latin typeface="Times New Roman" pitchFamily="18" charset="0"/>
                          <a:ea typeface="宋体" pitchFamily="2" charset="-122"/>
                        </a:rPr>
                        <a:t>正偏</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1600" b="1" i="1" u="none" strike="noStrike" cap="none" normalizeH="0" baseline="0" smtClean="0">
                          <a:ln>
                            <a:noFill/>
                          </a:ln>
                          <a:solidFill>
                            <a:schemeClr val="tx1"/>
                          </a:solidFill>
                          <a:effectLst/>
                          <a:latin typeface="Times New Roman" pitchFamily="18" charset="0"/>
                          <a:ea typeface="宋体" pitchFamily="2" charset="-122"/>
                        </a:rPr>
                        <a:t>i</a:t>
                      </a:r>
                      <a:r>
                        <a:rPr kumimoji="1" lang="en-US" altLang="zh-CN" sz="1600" b="1" i="0" u="none" strike="noStrike" cap="none" normalizeH="0" baseline="-25000" smtClean="0">
                          <a:ln>
                            <a:noFill/>
                          </a:ln>
                          <a:solidFill>
                            <a:schemeClr val="tx1"/>
                          </a:solidFill>
                          <a:effectLst/>
                          <a:latin typeface="Times New Roman" pitchFamily="18" charset="0"/>
                          <a:ea typeface="宋体" pitchFamily="2" charset="-122"/>
                        </a:rPr>
                        <a:t>C</a:t>
                      </a:r>
                      <a:r>
                        <a:rPr kumimoji="1" lang="zh-CN" altLang="en-US" sz="1600" b="1" i="0" u="none" strike="noStrike" cap="none" normalizeH="0" baseline="0" smtClean="0">
                          <a:ln>
                            <a:noFill/>
                          </a:ln>
                          <a:solidFill>
                            <a:schemeClr val="tx1"/>
                          </a:solidFill>
                          <a:effectLst/>
                          <a:latin typeface="Times New Roman" pitchFamily="18" charset="0"/>
                          <a:ea typeface="宋体" pitchFamily="2" charset="-122"/>
                        </a:rPr>
                        <a:t>不随</a:t>
                      </a:r>
                      <a:r>
                        <a:rPr kumimoji="1" lang="en-US" altLang="zh-CN" sz="1600" b="1" i="1" u="none" strike="noStrike" cap="none" normalizeH="0" baseline="0" smtClean="0">
                          <a:ln>
                            <a:noFill/>
                          </a:ln>
                          <a:solidFill>
                            <a:schemeClr val="tx1"/>
                          </a:solidFill>
                          <a:effectLst/>
                          <a:latin typeface="Times New Roman" pitchFamily="18" charset="0"/>
                          <a:ea typeface="宋体" pitchFamily="2" charset="-122"/>
                        </a:rPr>
                        <a:t>i</a:t>
                      </a:r>
                      <a:r>
                        <a:rPr kumimoji="1" lang="en-US" altLang="zh-CN" sz="1600" b="1" i="0" u="none" strike="noStrike" cap="none" normalizeH="0" baseline="-25000" smtClean="0">
                          <a:ln>
                            <a:noFill/>
                          </a:ln>
                          <a:solidFill>
                            <a:schemeClr val="tx1"/>
                          </a:solidFill>
                          <a:effectLst/>
                          <a:latin typeface="Times New Roman" pitchFamily="18" charset="0"/>
                          <a:ea typeface="宋体" pitchFamily="2" charset="-122"/>
                        </a:rPr>
                        <a:t>B</a:t>
                      </a:r>
                      <a:r>
                        <a:rPr kumimoji="1" lang="zh-CN" altLang="en-US" sz="1600" b="1" i="0" u="none" strike="noStrike" cap="none" normalizeH="0" baseline="0" smtClean="0">
                          <a:ln>
                            <a:noFill/>
                          </a:ln>
                          <a:solidFill>
                            <a:schemeClr val="tx1"/>
                          </a:solidFill>
                          <a:effectLst/>
                          <a:latin typeface="Times New Roman" pitchFamily="18" charset="0"/>
                          <a:ea typeface="宋体" pitchFamily="2" charset="-122"/>
                        </a:rPr>
                        <a:t>变化</a:t>
                      </a:r>
                      <a:r>
                        <a:rPr kumimoji="1" lang="en-US" altLang="zh-CN" sz="1600" b="1" i="0" u="none" strike="noStrike" cap="none" normalizeH="0" baseline="0" smtClean="0">
                          <a:ln>
                            <a:noFill/>
                          </a:ln>
                          <a:solidFill>
                            <a:schemeClr val="tx1"/>
                          </a:solidFill>
                          <a:effectLst/>
                          <a:latin typeface="Times New Roman" pitchFamily="18" charset="0"/>
                          <a:ea typeface="宋体" pitchFamily="2" charset="-122"/>
                        </a:rPr>
                        <a:t>(</a:t>
                      </a:r>
                      <a:r>
                        <a:rPr kumimoji="1" lang="en-US" altLang="zh-CN" sz="1600" b="1" i="1" u="none" strike="noStrike" cap="none" normalizeH="0" baseline="0" smtClean="0">
                          <a:ln>
                            <a:noFill/>
                          </a:ln>
                          <a:solidFill>
                            <a:schemeClr val="tx1"/>
                          </a:solidFill>
                          <a:effectLst/>
                          <a:latin typeface="Times New Roman" pitchFamily="18" charset="0"/>
                          <a:ea typeface="宋体" pitchFamily="2" charset="-122"/>
                        </a:rPr>
                        <a:t>v</a:t>
                      </a:r>
                      <a:r>
                        <a:rPr kumimoji="1" lang="en-US" altLang="zh-CN" sz="1600" b="1" i="0" u="none" strike="noStrike" cap="none" normalizeH="0" baseline="-25000" smtClean="0">
                          <a:ln>
                            <a:noFill/>
                          </a:ln>
                          <a:solidFill>
                            <a:schemeClr val="tx1"/>
                          </a:solidFill>
                          <a:effectLst/>
                          <a:latin typeface="Times New Roman" pitchFamily="18" charset="0"/>
                          <a:ea typeface="宋体" pitchFamily="2" charset="-122"/>
                        </a:rPr>
                        <a:t>CE</a:t>
                      </a:r>
                      <a:r>
                        <a:rPr kumimoji="1" lang="zh-CN" altLang="en-US" sz="1600" b="1" i="0" u="none" strike="noStrike" cap="none" normalizeH="0" baseline="0" smtClean="0">
                          <a:ln>
                            <a:noFill/>
                          </a:ln>
                          <a:solidFill>
                            <a:schemeClr val="tx1"/>
                          </a:solidFill>
                          <a:effectLst/>
                          <a:latin typeface="Times New Roman" pitchFamily="18" charset="0"/>
                          <a:ea typeface="宋体" pitchFamily="2" charset="-122"/>
                        </a:rPr>
                        <a:t>较小</a:t>
                      </a:r>
                      <a:r>
                        <a:rPr kumimoji="1" lang="en-US" altLang="zh-CN" sz="1600" b="1" i="0" u="none" strike="noStrike" cap="none" normalizeH="0" baseline="0" smtClean="0">
                          <a:ln>
                            <a:noFill/>
                          </a:ln>
                          <a:solidFill>
                            <a:schemeClr val="tx1"/>
                          </a:solidFill>
                          <a:effectLst/>
                          <a:latin typeface="Times New Roman" pitchFamily="18" charset="0"/>
                          <a:ea typeface="宋体" pitchFamily="2" charset="-122"/>
                        </a:rPr>
                        <a:t>)</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zh-CN" altLang="en-US" sz="1600" b="1" i="0" u="none" strike="noStrike" cap="none" normalizeH="0" baseline="0" dirty="0" smtClean="0">
                          <a:ln>
                            <a:noFill/>
                          </a:ln>
                          <a:solidFill>
                            <a:schemeClr val="tx1"/>
                          </a:solidFill>
                          <a:effectLst/>
                          <a:latin typeface="Times New Roman" pitchFamily="18" charset="0"/>
                          <a:ea typeface="宋体" pitchFamily="2" charset="-122"/>
                        </a:rPr>
                        <a:t>饱和状态</a:t>
                      </a:r>
                    </a:p>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1600" b="1" i="0" u="none" strike="noStrike" cap="none" normalizeH="0" baseline="0" dirty="0" smtClean="0">
                          <a:ln>
                            <a:noFill/>
                          </a:ln>
                          <a:solidFill>
                            <a:schemeClr val="tx1"/>
                          </a:solidFill>
                          <a:effectLst/>
                          <a:latin typeface="Times New Roman" pitchFamily="18" charset="0"/>
                          <a:ea typeface="宋体" pitchFamily="2" charset="-122"/>
                        </a:rPr>
                        <a:t>(</a:t>
                      </a:r>
                      <a:r>
                        <a:rPr kumimoji="1" lang="zh-CN" altLang="en-US" sz="1600" b="1" i="0" u="none" strike="noStrike" cap="none" normalizeH="0" baseline="0" dirty="0" smtClean="0">
                          <a:ln>
                            <a:noFill/>
                          </a:ln>
                          <a:solidFill>
                            <a:schemeClr val="tx1"/>
                          </a:solidFill>
                          <a:effectLst/>
                          <a:latin typeface="Times New Roman" pitchFamily="18" charset="0"/>
                          <a:ea typeface="宋体" pitchFamily="2" charset="-122"/>
                        </a:rPr>
                        <a:t>无放大作用</a:t>
                      </a:r>
                      <a:r>
                        <a:rPr kumimoji="1" lang="en-US" altLang="zh-CN" sz="1600" b="1" i="0" u="none" strike="noStrike" cap="none" normalizeH="0" baseline="0" dirty="0" smtClean="0">
                          <a:ln>
                            <a:noFill/>
                          </a:ln>
                          <a:solidFill>
                            <a:schemeClr val="tx1"/>
                          </a:solidFill>
                          <a:effectLst/>
                          <a:latin typeface="Times New Roman" pitchFamily="18" charset="0"/>
                          <a:ea typeface="宋体" pitchFamily="2" charset="-122"/>
                        </a:rPr>
                        <a:t>)</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r>
            </a:tbl>
          </a:graphicData>
        </a:graphic>
      </p:graphicFrame>
      <p:sp>
        <p:nvSpPr>
          <p:cNvPr id="25664" name="日期占位符 1"/>
          <p:cNvSpPr>
            <a:spLocks noGrp="1"/>
          </p:cNvSpPr>
          <p:nvPr>
            <p:ph type="dt" sz="quarter" idx="10"/>
          </p:nvPr>
        </p:nvSpPr>
        <p:spPr>
          <a:xfrm>
            <a:off x="457200" y="6445250"/>
            <a:ext cx="2133600" cy="476250"/>
          </a:xfrm>
          <a:noFill/>
        </p:spPr>
        <p:txBody>
          <a:bodyPr/>
          <a:lstStyle/>
          <a:p>
            <a:fld id="{FA2B7B6A-4D5C-4D64-AAB2-3C6538DBBC74}" type="datetime1">
              <a:rPr lang="zh-CN" altLang="en-US" smtClean="0">
                <a:latin typeface="Arial" pitchFamily="34" charset="0"/>
              </a:rPr>
              <a:pPr/>
              <a:t>2019-10-9</a:t>
            </a:fld>
            <a:endParaRPr lang="en-US" altLang="zh-CN" smtClean="0">
              <a:latin typeface="Arial" pitchFamily="34" charset="0"/>
            </a:endParaRPr>
          </a:p>
        </p:txBody>
      </p:sp>
      <p:sp>
        <p:nvSpPr>
          <p:cNvPr id="25665" name="页脚占位符 2"/>
          <p:cNvSpPr>
            <a:spLocks noGrp="1"/>
          </p:cNvSpPr>
          <p:nvPr>
            <p:ph type="ftr" sz="quarter" idx="11"/>
          </p:nvPr>
        </p:nvSpPr>
        <p:spPr>
          <a:xfrm>
            <a:off x="3124200" y="6445250"/>
            <a:ext cx="2895600" cy="476250"/>
          </a:xfrm>
          <a:noFill/>
        </p:spPr>
        <p:txBody>
          <a:bodyPr/>
          <a:lstStyle/>
          <a:p>
            <a:r>
              <a:rPr lang="en-US" altLang="zh-CN" smtClean="0">
                <a:latin typeface="Arial" pitchFamily="34" charset="0"/>
              </a:rPr>
              <a:t>电工电子教研室</a:t>
            </a:r>
          </a:p>
        </p:txBody>
      </p:sp>
      <p:sp>
        <p:nvSpPr>
          <p:cNvPr id="25666" name="灯片编号占位符 3"/>
          <p:cNvSpPr>
            <a:spLocks noGrp="1"/>
          </p:cNvSpPr>
          <p:nvPr>
            <p:ph type="sldNum" sz="quarter" idx="12"/>
          </p:nvPr>
        </p:nvSpPr>
        <p:spPr>
          <a:xfrm>
            <a:off x="6553200" y="6445250"/>
            <a:ext cx="2133600" cy="476250"/>
          </a:xfrm>
          <a:noFill/>
        </p:spPr>
        <p:txBody>
          <a:bodyPr/>
          <a:lstStyle/>
          <a:p>
            <a:fld id="{FC821026-121A-4269-81F1-98C4D099AD97}" type="slidenum">
              <a:rPr lang="en-US" altLang="zh-CN" smtClean="0">
                <a:latin typeface="Arial" pitchFamily="34" charset="0"/>
              </a:rPr>
              <a:pPr/>
              <a:t>33</a:t>
            </a:fld>
            <a:endParaRPr lang="en-US" altLang="zh-CN" smtClean="0">
              <a:latin typeface="Arial" pitchFamily="34" charset="0"/>
            </a:endParaRPr>
          </a:p>
        </p:txBody>
      </p:sp>
    </p:spTree>
    <p:extLst>
      <p:ext uri="{BB962C8B-B14F-4D97-AF65-F5344CB8AC3E}">
        <p14:creationId xmlns="" xmlns:p14="http://schemas.microsoft.com/office/powerpoint/2010/main" val="4264351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4"/>
                                        </p:tgtEl>
                                        <p:attrNameLst>
                                          <p:attrName>style.visibility</p:attrName>
                                        </p:attrNameLst>
                                      </p:cBhvr>
                                      <p:to>
                                        <p:strVal val="visible"/>
                                      </p:to>
                                    </p:set>
                                    <p:animEffect transition="in" filter="blinds(horizontal)">
                                      <p:cBhvr>
                                        <p:cTn id="7"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Rectangle 2"/>
          <p:cNvSpPr>
            <a:spLocks noGrp="1" noChangeArrowheads="1"/>
          </p:cNvSpPr>
          <p:nvPr>
            <p:ph type="title"/>
          </p:nvPr>
        </p:nvSpPr>
        <p:spPr>
          <a:xfrm>
            <a:off x="325438" y="333375"/>
            <a:ext cx="1666875" cy="647700"/>
          </a:xfrm>
          <a:solidFill>
            <a:srgbClr val="FFFFFF"/>
          </a:solidFill>
          <a:ln>
            <a:solidFill>
              <a:srgbClr val="000000"/>
            </a:solidFill>
          </a:ln>
        </p:spPr>
        <p:txBody>
          <a:bodyPr anchor="t"/>
          <a:lstStyle/>
          <a:p>
            <a:pPr algn="l"/>
            <a:r>
              <a:rPr lang="zh-CN" altLang="en-US" sz="2800" b="1" smtClean="0">
                <a:solidFill>
                  <a:srgbClr val="FF0000"/>
                </a:solidFill>
              </a:rPr>
              <a:t>例</a:t>
            </a:r>
            <a:r>
              <a:rPr lang="en-US" altLang="zh-CN" sz="2800" b="1" smtClean="0">
                <a:solidFill>
                  <a:srgbClr val="FF0000"/>
                </a:solidFill>
              </a:rPr>
              <a:t>1</a:t>
            </a:r>
            <a:r>
              <a:rPr lang="zh-CN" altLang="en-US" sz="2800" b="1" smtClean="0">
                <a:solidFill>
                  <a:srgbClr val="FF0000"/>
                </a:solidFill>
              </a:rPr>
              <a:t>：</a:t>
            </a:r>
          </a:p>
        </p:txBody>
      </p:sp>
      <p:sp>
        <p:nvSpPr>
          <p:cNvPr id="19460" name="Rectangle 3"/>
          <p:cNvSpPr>
            <a:spLocks noChangeArrowheads="1"/>
          </p:cNvSpPr>
          <p:nvPr/>
        </p:nvSpPr>
        <p:spPr bwMode="auto">
          <a:xfrm>
            <a:off x="611188" y="1052513"/>
            <a:ext cx="7993062" cy="946150"/>
          </a:xfrm>
          <a:prstGeom prst="rect">
            <a:avLst/>
          </a:prstGeom>
          <a:noFill/>
          <a:ln w="9525">
            <a:noFill/>
            <a:miter lim="800000"/>
            <a:headEnd/>
            <a:tailEnd/>
          </a:ln>
        </p:spPr>
        <p:txBody>
          <a:bodyPr>
            <a:spAutoFit/>
          </a:bodyPr>
          <a:lstStyle/>
          <a:p>
            <a:pPr>
              <a:spcBef>
                <a:spcPct val="50000"/>
              </a:spcBef>
            </a:pPr>
            <a:r>
              <a:rPr kumimoji="1" lang="en-US" altLang="zh-CN" sz="2800" dirty="0">
                <a:ea typeface="楷体_GB2312" pitchFamily="49" charset="-122"/>
              </a:rPr>
              <a:t> </a:t>
            </a:r>
            <a:r>
              <a:rPr kumimoji="1" lang="zh-CN" altLang="en-US" sz="2800" dirty="0">
                <a:ea typeface="楷体_GB2312" pitchFamily="49" charset="-122"/>
              </a:rPr>
              <a:t>图中已标出各硅晶体管电极的电位，判断晶体管的状态。</a:t>
            </a:r>
            <a:endParaRPr kumimoji="1" lang="zh-CN" altLang="en-US" sz="2800" dirty="0">
              <a:solidFill>
                <a:srgbClr val="000000"/>
              </a:solidFill>
              <a:ea typeface="楷体_GB2312" pitchFamily="49" charset="-122"/>
            </a:endParaRPr>
          </a:p>
        </p:txBody>
      </p:sp>
      <p:sp>
        <p:nvSpPr>
          <p:cNvPr id="19461" name="Rectangle 4"/>
          <p:cNvSpPr>
            <a:spLocks noChangeArrowheads="1"/>
          </p:cNvSpPr>
          <p:nvPr/>
        </p:nvSpPr>
        <p:spPr bwMode="auto">
          <a:xfrm>
            <a:off x="1990725" y="2405063"/>
            <a:ext cx="9144000" cy="0"/>
          </a:xfrm>
          <a:prstGeom prst="rect">
            <a:avLst/>
          </a:prstGeom>
          <a:noFill/>
          <a:ln w="9525">
            <a:noFill/>
            <a:miter lim="800000"/>
            <a:headEnd/>
            <a:tailEnd/>
          </a:ln>
        </p:spPr>
        <p:txBody>
          <a:bodyPr>
            <a:spAutoFit/>
          </a:bodyPr>
          <a:lstStyle/>
          <a:p>
            <a:endParaRPr lang="zh-CN" altLang="en-US"/>
          </a:p>
        </p:txBody>
      </p:sp>
      <p:graphicFrame>
        <p:nvGraphicFramePr>
          <p:cNvPr id="19458" name="Object 2"/>
          <p:cNvGraphicFramePr>
            <a:graphicFrameLocks noChangeAspect="1"/>
          </p:cNvGraphicFramePr>
          <p:nvPr/>
        </p:nvGraphicFramePr>
        <p:xfrm>
          <a:off x="484188" y="2119313"/>
          <a:ext cx="7770812" cy="2747962"/>
        </p:xfrm>
        <a:graphic>
          <a:graphicData uri="http://schemas.openxmlformats.org/presentationml/2006/ole">
            <p:oleObj spid="_x0000_s300034" name="Visio" r:id="rId4" imgW="7530022" imgH="3027755" progId="Visio.Drawing.11">
              <p:embed/>
            </p:oleObj>
          </a:graphicData>
        </a:graphic>
      </p:graphicFrame>
      <p:sp>
        <p:nvSpPr>
          <p:cNvPr id="23558" name="Text Box 6"/>
          <p:cNvSpPr txBox="1">
            <a:spLocks noChangeArrowheads="1"/>
          </p:cNvSpPr>
          <p:nvPr/>
        </p:nvSpPr>
        <p:spPr bwMode="auto">
          <a:xfrm>
            <a:off x="1555750" y="5532438"/>
            <a:ext cx="1031875" cy="430212"/>
          </a:xfrm>
          <a:prstGeom prst="rect">
            <a:avLst/>
          </a:prstGeom>
          <a:solidFill>
            <a:schemeClr val="bg1"/>
          </a:solidFill>
          <a:ln w="19050">
            <a:solidFill>
              <a:schemeClr val="tx2"/>
            </a:solidFill>
            <a:miter lim="800000"/>
            <a:headEnd/>
            <a:tailEnd/>
          </a:ln>
        </p:spPr>
        <p:txBody>
          <a:bodyPr>
            <a:spAutoFit/>
          </a:bodyPr>
          <a:lstStyle/>
          <a:p>
            <a:pPr algn="ctr"/>
            <a:r>
              <a:rPr lang="zh-CN" altLang="en-US" sz="2200" dirty="0">
                <a:sym typeface="Symbol" pitchFamily="18" charset="2"/>
              </a:rPr>
              <a:t>放大</a:t>
            </a:r>
            <a:endParaRPr lang="zh-CN" altLang="zh-CN" sz="2200" dirty="0">
              <a:sym typeface="Symbol" pitchFamily="18" charset="2"/>
            </a:endParaRPr>
          </a:p>
        </p:txBody>
      </p:sp>
      <p:sp>
        <p:nvSpPr>
          <p:cNvPr id="23559" name="Text Box 7"/>
          <p:cNvSpPr txBox="1">
            <a:spLocks noChangeArrowheads="1"/>
          </p:cNvSpPr>
          <p:nvPr/>
        </p:nvSpPr>
        <p:spPr bwMode="auto">
          <a:xfrm>
            <a:off x="3460750" y="5453063"/>
            <a:ext cx="968375" cy="430212"/>
          </a:xfrm>
          <a:prstGeom prst="rect">
            <a:avLst/>
          </a:prstGeom>
          <a:solidFill>
            <a:schemeClr val="bg1"/>
          </a:solidFill>
          <a:ln w="19050">
            <a:solidFill>
              <a:schemeClr val="tx2"/>
            </a:solidFill>
            <a:miter lim="800000"/>
            <a:headEnd/>
            <a:tailEnd/>
          </a:ln>
        </p:spPr>
        <p:txBody>
          <a:bodyPr>
            <a:spAutoFit/>
          </a:bodyPr>
          <a:lstStyle/>
          <a:p>
            <a:pPr algn="ctr"/>
            <a:r>
              <a:rPr lang="zh-CN" altLang="en-US" sz="2200"/>
              <a:t>放大</a:t>
            </a:r>
          </a:p>
        </p:txBody>
      </p:sp>
      <p:sp>
        <p:nvSpPr>
          <p:cNvPr id="23560" name="Text Box 8"/>
          <p:cNvSpPr txBox="1">
            <a:spLocks noChangeArrowheads="1"/>
          </p:cNvSpPr>
          <p:nvPr/>
        </p:nvSpPr>
        <p:spPr bwMode="auto">
          <a:xfrm>
            <a:off x="5326063" y="5453063"/>
            <a:ext cx="990600" cy="430212"/>
          </a:xfrm>
          <a:prstGeom prst="rect">
            <a:avLst/>
          </a:prstGeom>
          <a:solidFill>
            <a:schemeClr val="bg1"/>
          </a:solidFill>
          <a:ln w="19050">
            <a:solidFill>
              <a:schemeClr val="tx2"/>
            </a:solidFill>
            <a:miter lim="800000"/>
            <a:headEnd/>
            <a:tailEnd/>
          </a:ln>
        </p:spPr>
        <p:txBody>
          <a:bodyPr>
            <a:spAutoFit/>
          </a:bodyPr>
          <a:lstStyle/>
          <a:p>
            <a:pPr algn="ctr"/>
            <a:r>
              <a:rPr lang="zh-CN" altLang="en-US" sz="2200"/>
              <a:t>饱和</a:t>
            </a:r>
          </a:p>
        </p:txBody>
      </p:sp>
      <p:sp>
        <p:nvSpPr>
          <p:cNvPr id="23561" name="Text Box 9"/>
          <p:cNvSpPr txBox="1">
            <a:spLocks noChangeArrowheads="1"/>
          </p:cNvSpPr>
          <p:nvPr/>
        </p:nvSpPr>
        <p:spPr bwMode="auto">
          <a:xfrm>
            <a:off x="7231063" y="5413375"/>
            <a:ext cx="968375" cy="430213"/>
          </a:xfrm>
          <a:prstGeom prst="rect">
            <a:avLst/>
          </a:prstGeom>
          <a:solidFill>
            <a:schemeClr val="bg1"/>
          </a:solidFill>
          <a:ln w="19050">
            <a:solidFill>
              <a:schemeClr val="tx2"/>
            </a:solidFill>
            <a:miter lim="800000"/>
            <a:headEnd/>
            <a:tailEnd/>
          </a:ln>
        </p:spPr>
        <p:txBody>
          <a:bodyPr>
            <a:spAutoFit/>
          </a:bodyPr>
          <a:lstStyle/>
          <a:p>
            <a:pPr algn="ctr"/>
            <a:r>
              <a:rPr lang="zh-CN" altLang="en-US" sz="2200"/>
              <a:t>截止</a:t>
            </a:r>
          </a:p>
        </p:txBody>
      </p:sp>
    </p:spTree>
    <p:extLst>
      <p:ext uri="{BB962C8B-B14F-4D97-AF65-F5344CB8AC3E}">
        <p14:creationId xmlns="" xmlns:p14="http://schemas.microsoft.com/office/powerpoint/2010/main" val="226898559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0" presetClass="entr" presetSubtype="0" fill="hold" grpId="0" nodeType="clickEffect">
                                  <p:stCondLst>
                                    <p:cond delay="0"/>
                                  </p:stCondLst>
                                  <p:childTnLst>
                                    <p:set>
                                      <p:cBhvr>
                                        <p:cTn id="6" dur="1" fill="hold">
                                          <p:stCondLst>
                                            <p:cond delay="0"/>
                                          </p:stCondLst>
                                        </p:cTn>
                                        <p:tgtEl>
                                          <p:spTgt spid="23558"/>
                                        </p:tgtEl>
                                        <p:attrNameLst>
                                          <p:attrName>style.visibility</p:attrName>
                                        </p:attrNameLst>
                                      </p:cBhvr>
                                      <p:to>
                                        <p:strVal val="visible"/>
                                      </p:to>
                                    </p:set>
                                    <p:animEffect transition="in" filter="wedge">
                                      <p:cBhvr>
                                        <p:cTn id="7" dur="2000"/>
                                        <p:tgtEl>
                                          <p:spTgt spid="2355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3559"/>
                                        </p:tgtEl>
                                        <p:attrNameLst>
                                          <p:attrName>style.visibility</p:attrName>
                                        </p:attrNameLst>
                                      </p:cBhvr>
                                      <p:to>
                                        <p:strVal val="visible"/>
                                      </p:to>
                                    </p:set>
                                    <p:animEffect transition="in" filter="wipe(left)">
                                      <p:cBhvr>
                                        <p:cTn id="12" dur="2000"/>
                                        <p:tgtEl>
                                          <p:spTgt spid="2355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3560"/>
                                        </p:tgtEl>
                                        <p:attrNameLst>
                                          <p:attrName>style.visibility</p:attrName>
                                        </p:attrNameLst>
                                      </p:cBhvr>
                                      <p:to>
                                        <p:strVal val="visible"/>
                                      </p:to>
                                    </p:set>
                                    <p:animEffect transition="in" filter="wipe(left)">
                                      <p:cBhvr>
                                        <p:cTn id="17" dur="2000"/>
                                        <p:tgtEl>
                                          <p:spTgt spid="2356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3561"/>
                                        </p:tgtEl>
                                        <p:attrNameLst>
                                          <p:attrName>style.visibility</p:attrName>
                                        </p:attrNameLst>
                                      </p:cBhvr>
                                      <p:to>
                                        <p:strVal val="visible"/>
                                      </p:to>
                                    </p:set>
                                    <p:animEffect transition="in" filter="wipe(left)">
                                      <p:cBhvr>
                                        <p:cTn id="22" dur="2000"/>
                                        <p:tgtEl>
                                          <p:spTgt spid="235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58" grpId="0" animBg="1"/>
      <p:bldP spid="23559" grpId="0" animBg="1"/>
      <p:bldP spid="23560" grpId="0" animBg="1"/>
      <p:bldP spid="23561"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0450" name="Text Box 2"/>
          <p:cNvSpPr txBox="1">
            <a:spLocks noChangeArrowheads="1"/>
          </p:cNvSpPr>
          <p:nvPr/>
        </p:nvSpPr>
        <p:spPr bwMode="auto">
          <a:xfrm>
            <a:off x="325438" y="214313"/>
            <a:ext cx="8229600" cy="1433512"/>
          </a:xfrm>
          <a:prstGeom prst="rect">
            <a:avLst/>
          </a:prstGeom>
          <a:noFill/>
          <a:ln w="9525">
            <a:noFill/>
            <a:miter lim="800000"/>
            <a:headEnd/>
            <a:tailEnd/>
          </a:ln>
        </p:spPr>
        <p:txBody>
          <a:bodyPr>
            <a:spAutoFit/>
          </a:bodyPr>
          <a:lstStyle/>
          <a:p>
            <a:pPr>
              <a:spcBef>
                <a:spcPct val="50000"/>
              </a:spcBef>
            </a:pPr>
            <a:r>
              <a:rPr lang="zh-CN" altLang="en-US" sz="3200">
                <a:solidFill>
                  <a:srgbClr val="FF0000"/>
                </a:solidFill>
                <a:ea typeface="楷体_GB2312" pitchFamily="49" charset="-122"/>
              </a:rPr>
              <a:t>例</a:t>
            </a:r>
            <a:r>
              <a:rPr lang="en-US" altLang="zh-CN" sz="3200">
                <a:solidFill>
                  <a:srgbClr val="FF0000"/>
                </a:solidFill>
                <a:ea typeface="楷体_GB2312" pitchFamily="49" charset="-122"/>
              </a:rPr>
              <a:t>2. </a:t>
            </a:r>
            <a:r>
              <a:rPr lang="zh-CN" altLang="en-US" sz="2800">
                <a:latin typeface="楷体_GB2312" pitchFamily="49" charset="-122"/>
                <a:ea typeface="楷体_GB2312" pitchFamily="49" charset="-122"/>
              </a:rPr>
              <a:t>测得在</a:t>
            </a:r>
            <a:r>
              <a:rPr lang="zh-CN" altLang="en-US" sz="2800">
                <a:solidFill>
                  <a:schemeClr val="accent2"/>
                </a:solidFill>
                <a:latin typeface="楷体_GB2312" pitchFamily="49" charset="-122"/>
                <a:ea typeface="楷体_GB2312" pitchFamily="49" charset="-122"/>
              </a:rPr>
              <a:t>放大</a:t>
            </a:r>
            <a:r>
              <a:rPr lang="zh-CN" altLang="en-US" sz="2800">
                <a:latin typeface="楷体_GB2312" pitchFamily="49" charset="-122"/>
                <a:ea typeface="楷体_GB2312" pitchFamily="49" charset="-122"/>
              </a:rPr>
              <a:t>状态的两个三极管的电位分别为：</a:t>
            </a:r>
            <a:r>
              <a:rPr lang="en-US" altLang="zh-CN" sz="2800">
                <a:solidFill>
                  <a:srgbClr val="0000FF"/>
                </a:solidFill>
                <a:ea typeface="楷体_GB2312" pitchFamily="49" charset="-122"/>
              </a:rPr>
              <a:t>2.5V</a:t>
            </a:r>
            <a:r>
              <a:rPr lang="zh-CN" altLang="en-US" sz="2800">
                <a:solidFill>
                  <a:srgbClr val="0000FF"/>
                </a:solidFill>
                <a:ea typeface="楷体_GB2312" pitchFamily="49" charset="-122"/>
              </a:rPr>
              <a:t>、 </a:t>
            </a:r>
            <a:r>
              <a:rPr lang="en-US" altLang="zh-CN" sz="2800">
                <a:solidFill>
                  <a:srgbClr val="0000FF"/>
                </a:solidFill>
                <a:ea typeface="楷体_GB2312" pitchFamily="49" charset="-122"/>
              </a:rPr>
              <a:t>3.2V</a:t>
            </a:r>
            <a:r>
              <a:rPr lang="zh-CN" altLang="en-US" sz="2800">
                <a:solidFill>
                  <a:srgbClr val="0000FF"/>
                </a:solidFill>
                <a:ea typeface="楷体_GB2312" pitchFamily="49" charset="-122"/>
              </a:rPr>
              <a:t>、 </a:t>
            </a:r>
            <a:r>
              <a:rPr lang="en-US" altLang="zh-CN" sz="2800">
                <a:solidFill>
                  <a:srgbClr val="0000FF"/>
                </a:solidFill>
                <a:ea typeface="楷体_GB2312" pitchFamily="49" charset="-122"/>
              </a:rPr>
              <a:t>9V </a:t>
            </a:r>
            <a:r>
              <a:rPr lang="zh-CN" altLang="en-US" sz="2800">
                <a:solidFill>
                  <a:srgbClr val="FF00FF"/>
                </a:solidFill>
                <a:ea typeface="楷体_GB2312" pitchFamily="49" charset="-122"/>
              </a:rPr>
              <a:t>和</a:t>
            </a:r>
            <a:r>
              <a:rPr lang="zh-CN" altLang="en-US" sz="2800">
                <a:solidFill>
                  <a:srgbClr val="660066"/>
                </a:solidFill>
                <a:ea typeface="楷体_GB2312" pitchFamily="49" charset="-122"/>
              </a:rPr>
              <a:t>－</a:t>
            </a:r>
            <a:r>
              <a:rPr lang="en-US" altLang="zh-CN" sz="2800">
                <a:solidFill>
                  <a:srgbClr val="660066"/>
                </a:solidFill>
                <a:ea typeface="楷体_GB2312" pitchFamily="49" charset="-122"/>
              </a:rPr>
              <a:t>0.7V</a:t>
            </a:r>
            <a:r>
              <a:rPr lang="zh-CN" altLang="en-US" sz="2800">
                <a:solidFill>
                  <a:srgbClr val="660066"/>
                </a:solidFill>
                <a:ea typeface="楷体_GB2312" pitchFamily="49" charset="-122"/>
              </a:rPr>
              <a:t>、－</a:t>
            </a:r>
            <a:r>
              <a:rPr lang="en-US" altLang="zh-CN" sz="2800">
                <a:solidFill>
                  <a:srgbClr val="660066"/>
                </a:solidFill>
                <a:ea typeface="楷体_GB2312" pitchFamily="49" charset="-122"/>
              </a:rPr>
              <a:t>1V</a:t>
            </a:r>
            <a:r>
              <a:rPr lang="zh-CN" altLang="en-US" sz="2800">
                <a:solidFill>
                  <a:srgbClr val="660066"/>
                </a:solidFill>
                <a:ea typeface="楷体_GB2312" pitchFamily="49" charset="-122"/>
              </a:rPr>
              <a:t>、－</a:t>
            </a:r>
            <a:r>
              <a:rPr lang="en-US" altLang="zh-CN" sz="2800">
                <a:solidFill>
                  <a:srgbClr val="660066"/>
                </a:solidFill>
                <a:ea typeface="楷体_GB2312" pitchFamily="49" charset="-122"/>
              </a:rPr>
              <a:t>6V</a:t>
            </a:r>
            <a:r>
              <a:rPr lang="zh-CN" altLang="en-US" sz="2800">
                <a:solidFill>
                  <a:srgbClr val="FF00FF"/>
                </a:solidFill>
                <a:ea typeface="楷体_GB2312" pitchFamily="49" charset="-122"/>
              </a:rPr>
              <a:t>，</a:t>
            </a:r>
            <a:r>
              <a:rPr lang="zh-CN" altLang="en-US" sz="2800">
                <a:ea typeface="楷体_GB2312" pitchFamily="49" charset="-122"/>
              </a:rPr>
              <a:t>试判断这两个三极管的类型和管脚。</a:t>
            </a:r>
          </a:p>
        </p:txBody>
      </p:sp>
      <p:sp>
        <p:nvSpPr>
          <p:cNvPr id="360451" name="Text Box 3"/>
          <p:cNvSpPr txBox="1">
            <a:spLocks noChangeArrowheads="1"/>
          </p:cNvSpPr>
          <p:nvPr/>
        </p:nvSpPr>
        <p:spPr bwMode="auto">
          <a:xfrm>
            <a:off x="76200" y="1685925"/>
            <a:ext cx="966788" cy="519113"/>
          </a:xfrm>
          <a:prstGeom prst="rect">
            <a:avLst/>
          </a:prstGeom>
          <a:noFill/>
          <a:ln w="9525">
            <a:noFill/>
            <a:miter lim="800000"/>
            <a:headEnd/>
            <a:tailEnd/>
          </a:ln>
        </p:spPr>
        <p:txBody>
          <a:bodyPr>
            <a:spAutoFit/>
          </a:bodyPr>
          <a:lstStyle/>
          <a:p>
            <a:pPr>
              <a:spcBef>
                <a:spcPct val="50000"/>
              </a:spcBef>
            </a:pPr>
            <a:r>
              <a:rPr lang="zh-CN" altLang="en-US" sz="2800">
                <a:solidFill>
                  <a:srgbClr val="FF0000"/>
                </a:solidFill>
              </a:rPr>
              <a:t>解：</a:t>
            </a:r>
          </a:p>
        </p:txBody>
      </p:sp>
      <p:sp>
        <p:nvSpPr>
          <p:cNvPr id="360452" name="Text Box 4"/>
          <p:cNvSpPr txBox="1">
            <a:spLocks noChangeArrowheads="1"/>
          </p:cNvSpPr>
          <p:nvPr/>
        </p:nvSpPr>
        <p:spPr bwMode="auto">
          <a:xfrm>
            <a:off x="762000" y="1711325"/>
            <a:ext cx="8597900" cy="519113"/>
          </a:xfrm>
          <a:prstGeom prst="rect">
            <a:avLst/>
          </a:prstGeom>
          <a:noFill/>
          <a:ln w="9525">
            <a:noFill/>
            <a:miter lim="800000"/>
            <a:headEnd/>
            <a:tailEnd/>
          </a:ln>
        </p:spPr>
        <p:txBody>
          <a:bodyPr>
            <a:spAutoFit/>
          </a:bodyPr>
          <a:lstStyle/>
          <a:p>
            <a:pPr>
              <a:spcBef>
                <a:spcPct val="50000"/>
              </a:spcBef>
            </a:pPr>
            <a:r>
              <a:rPr lang="zh-CN" altLang="en-US" sz="2800">
                <a:ea typeface="楷体_GB2312" pitchFamily="49" charset="-122"/>
              </a:rPr>
              <a:t>三极管在</a:t>
            </a:r>
            <a:r>
              <a:rPr lang="zh-CN" altLang="en-US" sz="2800">
                <a:solidFill>
                  <a:schemeClr val="accent2"/>
                </a:solidFill>
                <a:ea typeface="楷体_GB2312" pitchFamily="49" charset="-122"/>
              </a:rPr>
              <a:t>放大</a:t>
            </a:r>
            <a:r>
              <a:rPr lang="zh-CN" altLang="en-US" sz="2800">
                <a:ea typeface="楷体_GB2312" pitchFamily="49" charset="-122"/>
              </a:rPr>
              <a:t>状态。说明</a:t>
            </a:r>
            <a:r>
              <a:rPr lang="zh-CN" altLang="en-US" sz="2800">
                <a:solidFill>
                  <a:schemeClr val="accent2"/>
                </a:solidFill>
                <a:ea typeface="楷体_GB2312" pitchFamily="49" charset="-122"/>
              </a:rPr>
              <a:t>发射结正偏，集电结反偏。</a:t>
            </a:r>
          </a:p>
        </p:txBody>
      </p:sp>
      <p:sp>
        <p:nvSpPr>
          <p:cNvPr id="360453" name="Text Box 5"/>
          <p:cNvSpPr txBox="1">
            <a:spLocks noChangeArrowheads="1"/>
          </p:cNvSpPr>
          <p:nvPr/>
        </p:nvSpPr>
        <p:spPr bwMode="auto">
          <a:xfrm>
            <a:off x="684213" y="2225675"/>
            <a:ext cx="1692275" cy="519113"/>
          </a:xfrm>
          <a:prstGeom prst="rect">
            <a:avLst/>
          </a:prstGeom>
          <a:noFill/>
          <a:ln w="9525">
            <a:noFill/>
            <a:miter lim="800000"/>
            <a:headEnd/>
            <a:tailEnd/>
          </a:ln>
        </p:spPr>
        <p:txBody>
          <a:bodyPr>
            <a:spAutoFit/>
          </a:bodyPr>
          <a:lstStyle/>
          <a:p>
            <a:pPr>
              <a:spcBef>
                <a:spcPct val="50000"/>
              </a:spcBef>
            </a:pPr>
            <a:r>
              <a:rPr lang="zh-CN" altLang="en-US" sz="2800">
                <a:ea typeface="楷体_GB2312" pitchFamily="49" charset="-122"/>
              </a:rPr>
              <a:t>对</a:t>
            </a:r>
            <a:r>
              <a:rPr lang="en-US" altLang="zh-CN" sz="2800">
                <a:ea typeface="楷体_GB2312" pitchFamily="49" charset="-122"/>
              </a:rPr>
              <a:t>NPN</a:t>
            </a:r>
            <a:r>
              <a:rPr lang="zh-CN" altLang="en-US" sz="2800">
                <a:ea typeface="楷体_GB2312" pitchFamily="49" charset="-122"/>
              </a:rPr>
              <a:t>：</a:t>
            </a:r>
            <a:endParaRPr lang="zh-CN" altLang="en-US" sz="3200">
              <a:ea typeface="楷体_GB2312" pitchFamily="49" charset="-122"/>
            </a:endParaRPr>
          </a:p>
        </p:txBody>
      </p:sp>
      <p:sp>
        <p:nvSpPr>
          <p:cNvPr id="360454" name="Text Box 6"/>
          <p:cNvSpPr txBox="1">
            <a:spLocks noChangeArrowheads="1"/>
          </p:cNvSpPr>
          <p:nvPr/>
        </p:nvSpPr>
        <p:spPr bwMode="auto">
          <a:xfrm>
            <a:off x="2555875" y="2154238"/>
            <a:ext cx="3733800" cy="641350"/>
          </a:xfrm>
          <a:prstGeom prst="rect">
            <a:avLst/>
          </a:prstGeom>
          <a:noFill/>
          <a:ln w="9525">
            <a:noFill/>
            <a:miter lim="800000"/>
            <a:headEnd/>
            <a:tailEnd/>
          </a:ln>
        </p:spPr>
        <p:txBody>
          <a:bodyPr>
            <a:spAutoFit/>
          </a:bodyPr>
          <a:lstStyle/>
          <a:p>
            <a:pPr>
              <a:spcBef>
                <a:spcPct val="50000"/>
              </a:spcBef>
            </a:pPr>
            <a:r>
              <a:rPr lang="zh-CN" altLang="en-US" sz="3200">
                <a:solidFill>
                  <a:srgbClr val="FF00FF"/>
                </a:solidFill>
                <a:ea typeface="楷体_GB2312" pitchFamily="49" charset="-122"/>
              </a:rPr>
              <a:t>有   </a:t>
            </a:r>
            <a:r>
              <a:rPr lang="en-US" altLang="zh-CN" sz="3200" i="1">
                <a:solidFill>
                  <a:srgbClr val="FF00FF"/>
                </a:solidFill>
                <a:ea typeface="楷体_GB2312" pitchFamily="49" charset="-122"/>
              </a:rPr>
              <a:t>V</a:t>
            </a:r>
            <a:r>
              <a:rPr lang="en-US" altLang="zh-CN">
                <a:solidFill>
                  <a:srgbClr val="FF00FF"/>
                </a:solidFill>
                <a:ea typeface="楷体_GB2312" pitchFamily="49" charset="-122"/>
              </a:rPr>
              <a:t>C </a:t>
            </a:r>
            <a:r>
              <a:rPr lang="en-US" altLang="zh-CN" sz="3600">
                <a:solidFill>
                  <a:srgbClr val="FF3300"/>
                </a:solidFill>
                <a:ea typeface="楷体_GB2312" pitchFamily="49" charset="-122"/>
              </a:rPr>
              <a:t>&gt; </a:t>
            </a:r>
            <a:r>
              <a:rPr lang="en-US" altLang="zh-CN" sz="3200" i="1">
                <a:ea typeface="楷体_GB2312" pitchFamily="49" charset="-122"/>
              </a:rPr>
              <a:t>V</a:t>
            </a:r>
            <a:r>
              <a:rPr lang="en-US" altLang="zh-CN">
                <a:ea typeface="楷体_GB2312" pitchFamily="49" charset="-122"/>
              </a:rPr>
              <a:t>B</a:t>
            </a:r>
            <a:r>
              <a:rPr lang="en-US" altLang="zh-CN">
                <a:solidFill>
                  <a:srgbClr val="FF00FF"/>
                </a:solidFill>
                <a:ea typeface="楷体_GB2312" pitchFamily="49" charset="-122"/>
              </a:rPr>
              <a:t> </a:t>
            </a:r>
            <a:r>
              <a:rPr lang="en-US" altLang="zh-CN" sz="3600">
                <a:solidFill>
                  <a:srgbClr val="FF3300"/>
                </a:solidFill>
                <a:ea typeface="楷体_GB2312" pitchFamily="49" charset="-122"/>
              </a:rPr>
              <a:t>&gt;</a:t>
            </a:r>
            <a:r>
              <a:rPr lang="en-US" altLang="zh-CN">
                <a:solidFill>
                  <a:srgbClr val="FF00FF"/>
                </a:solidFill>
                <a:ea typeface="楷体_GB2312" pitchFamily="49" charset="-122"/>
              </a:rPr>
              <a:t> </a:t>
            </a:r>
            <a:r>
              <a:rPr lang="en-US" altLang="zh-CN" sz="3200" i="1">
                <a:solidFill>
                  <a:srgbClr val="FF00FF"/>
                </a:solidFill>
                <a:ea typeface="楷体_GB2312" pitchFamily="49" charset="-122"/>
              </a:rPr>
              <a:t>V</a:t>
            </a:r>
            <a:r>
              <a:rPr lang="en-US" altLang="zh-CN">
                <a:solidFill>
                  <a:srgbClr val="FF00FF"/>
                </a:solidFill>
                <a:ea typeface="楷体_GB2312" pitchFamily="49" charset="-122"/>
              </a:rPr>
              <a:t>E</a:t>
            </a:r>
            <a:endParaRPr lang="en-US" altLang="zh-CN" sz="3200">
              <a:solidFill>
                <a:srgbClr val="FF00FF"/>
              </a:solidFill>
              <a:ea typeface="楷体_GB2312" pitchFamily="49" charset="-122"/>
            </a:endParaRPr>
          </a:p>
        </p:txBody>
      </p:sp>
      <p:sp>
        <p:nvSpPr>
          <p:cNvPr id="360455" name="Text Box 7"/>
          <p:cNvSpPr txBox="1">
            <a:spLocks noChangeArrowheads="1"/>
          </p:cNvSpPr>
          <p:nvPr/>
        </p:nvSpPr>
        <p:spPr bwMode="auto">
          <a:xfrm>
            <a:off x="685800" y="3373438"/>
            <a:ext cx="7486650" cy="1066800"/>
          </a:xfrm>
          <a:prstGeom prst="rect">
            <a:avLst/>
          </a:prstGeom>
          <a:noFill/>
          <a:ln w="9525">
            <a:noFill/>
            <a:miter lim="800000"/>
            <a:headEnd/>
            <a:tailEnd/>
          </a:ln>
        </p:spPr>
        <p:txBody>
          <a:bodyPr>
            <a:spAutoFit/>
          </a:bodyPr>
          <a:lstStyle/>
          <a:p>
            <a:pPr>
              <a:spcBef>
                <a:spcPct val="50000"/>
              </a:spcBef>
            </a:pPr>
            <a:r>
              <a:rPr lang="en-US" altLang="zh-CN" sz="3200" dirty="0">
                <a:solidFill>
                  <a:srgbClr val="FF0000"/>
                </a:solidFill>
                <a:ea typeface="楷体_GB2312" pitchFamily="49" charset="-122"/>
              </a:rPr>
              <a:t>NPN</a:t>
            </a:r>
            <a:r>
              <a:rPr lang="zh-CN" altLang="en-US" sz="2800" dirty="0">
                <a:ea typeface="楷体_GB2312" pitchFamily="49" charset="-122"/>
              </a:rPr>
              <a:t>型三极管一般为</a:t>
            </a:r>
            <a:r>
              <a:rPr lang="zh-CN" altLang="en-US" sz="3200" dirty="0">
                <a:solidFill>
                  <a:srgbClr val="FF0000"/>
                </a:solidFill>
                <a:ea typeface="楷体_GB2312" pitchFamily="49" charset="-122"/>
              </a:rPr>
              <a:t>硅</a:t>
            </a:r>
            <a:r>
              <a:rPr lang="zh-CN" altLang="en-US" sz="2800" dirty="0" smtClean="0">
                <a:ea typeface="楷体_GB2312" pitchFamily="49" charset="-122"/>
              </a:rPr>
              <a:t>管</a:t>
            </a:r>
            <a:r>
              <a:rPr lang="en-US" altLang="zh-CN" sz="3200" i="1" dirty="0">
                <a:solidFill>
                  <a:srgbClr val="FF00FF"/>
                </a:solidFill>
                <a:ea typeface="楷体_GB2312" pitchFamily="49" charset="-122"/>
              </a:rPr>
              <a:t>V</a:t>
            </a:r>
            <a:r>
              <a:rPr lang="en-US" altLang="zh-CN" dirty="0" smtClean="0">
                <a:solidFill>
                  <a:srgbClr val="FF00FF"/>
                </a:solidFill>
                <a:ea typeface="楷体_GB2312" pitchFamily="49" charset="-122"/>
              </a:rPr>
              <a:t>BE </a:t>
            </a:r>
            <a:r>
              <a:rPr lang="en-US" altLang="zh-CN" sz="3200" dirty="0">
                <a:solidFill>
                  <a:srgbClr val="FF00FF"/>
                </a:solidFill>
                <a:ea typeface="楷体_GB2312" pitchFamily="49" charset="-122"/>
              </a:rPr>
              <a:t>= 0.7V</a:t>
            </a:r>
            <a:r>
              <a:rPr lang="zh-CN" altLang="en-US" sz="3200" dirty="0">
                <a:solidFill>
                  <a:srgbClr val="FF00FF"/>
                </a:solidFill>
                <a:ea typeface="楷体_GB2312" pitchFamily="49" charset="-122"/>
              </a:rPr>
              <a:t>，    </a:t>
            </a:r>
            <a:r>
              <a:rPr lang="en-US" altLang="zh-CN" sz="3200" dirty="0">
                <a:solidFill>
                  <a:srgbClr val="FF0000"/>
                </a:solidFill>
                <a:ea typeface="楷体_GB2312" pitchFamily="49" charset="-122"/>
              </a:rPr>
              <a:t>PNP</a:t>
            </a:r>
            <a:r>
              <a:rPr lang="zh-CN" altLang="en-US" sz="2800" dirty="0">
                <a:ea typeface="楷体_GB2312" pitchFamily="49" charset="-122"/>
              </a:rPr>
              <a:t>型三极管一般为</a:t>
            </a:r>
            <a:r>
              <a:rPr lang="zh-CN" altLang="en-US" sz="3200" dirty="0">
                <a:solidFill>
                  <a:srgbClr val="FF0000"/>
                </a:solidFill>
                <a:latin typeface="楷体_GB2312" pitchFamily="49" charset="-122"/>
                <a:ea typeface="楷体_GB2312" pitchFamily="49" charset="-122"/>
              </a:rPr>
              <a:t>锗</a:t>
            </a:r>
            <a:r>
              <a:rPr lang="zh-CN" altLang="en-US" sz="2800" dirty="0" smtClean="0">
                <a:ea typeface="楷体_GB2312" pitchFamily="49" charset="-122"/>
              </a:rPr>
              <a:t>管</a:t>
            </a:r>
            <a:r>
              <a:rPr lang="en-US" altLang="zh-CN" sz="3200" i="1" dirty="0" smtClean="0">
                <a:solidFill>
                  <a:srgbClr val="FF00FF"/>
                </a:solidFill>
                <a:ea typeface="楷体_GB2312" pitchFamily="49" charset="-122"/>
              </a:rPr>
              <a:t>V</a:t>
            </a:r>
            <a:r>
              <a:rPr lang="en-US" altLang="zh-CN" dirty="0" smtClean="0">
                <a:solidFill>
                  <a:srgbClr val="FF00FF"/>
                </a:solidFill>
                <a:ea typeface="楷体_GB2312" pitchFamily="49" charset="-122"/>
              </a:rPr>
              <a:t>BE </a:t>
            </a:r>
            <a:r>
              <a:rPr lang="en-US" altLang="zh-CN" sz="3200" dirty="0">
                <a:solidFill>
                  <a:srgbClr val="FF00FF"/>
                </a:solidFill>
                <a:ea typeface="楷体_GB2312" pitchFamily="49" charset="-122"/>
              </a:rPr>
              <a:t>= </a:t>
            </a:r>
            <a:r>
              <a:rPr lang="zh-CN" altLang="en-US" sz="3200" dirty="0">
                <a:solidFill>
                  <a:srgbClr val="FF00FF"/>
                </a:solidFill>
                <a:ea typeface="楷体_GB2312" pitchFamily="49" charset="-122"/>
              </a:rPr>
              <a:t>－</a:t>
            </a:r>
            <a:r>
              <a:rPr lang="en-US" altLang="zh-CN" sz="3200" dirty="0">
                <a:solidFill>
                  <a:srgbClr val="FF00FF"/>
                </a:solidFill>
                <a:ea typeface="楷体_GB2312" pitchFamily="49" charset="-122"/>
              </a:rPr>
              <a:t>0.3V</a:t>
            </a:r>
          </a:p>
        </p:txBody>
      </p:sp>
      <p:graphicFrame>
        <p:nvGraphicFramePr>
          <p:cNvPr id="360456" name="Object 8"/>
          <p:cNvGraphicFramePr>
            <a:graphicFrameLocks noChangeAspect="1"/>
          </p:cNvGraphicFramePr>
          <p:nvPr/>
        </p:nvGraphicFramePr>
        <p:xfrm>
          <a:off x="1066800" y="4422775"/>
          <a:ext cx="2438400" cy="2379663"/>
        </p:xfrm>
        <a:graphic>
          <a:graphicData uri="http://schemas.openxmlformats.org/presentationml/2006/ole">
            <p:oleObj spid="_x0000_s301058" name="位图图像" r:id="rId3" imgW="1971950" imgH="1924319" progId="PBrush">
              <p:embed/>
            </p:oleObj>
          </a:graphicData>
        </a:graphic>
      </p:graphicFrame>
      <p:sp>
        <p:nvSpPr>
          <p:cNvPr id="360457" name="Text Box 9"/>
          <p:cNvSpPr txBox="1">
            <a:spLocks noChangeArrowheads="1"/>
          </p:cNvSpPr>
          <p:nvPr/>
        </p:nvSpPr>
        <p:spPr bwMode="auto">
          <a:xfrm>
            <a:off x="1270000" y="5521325"/>
            <a:ext cx="457200" cy="519113"/>
          </a:xfrm>
          <a:prstGeom prst="rect">
            <a:avLst/>
          </a:prstGeom>
          <a:noFill/>
          <a:ln w="9525">
            <a:noFill/>
            <a:miter lim="800000"/>
            <a:headEnd/>
            <a:tailEnd/>
          </a:ln>
        </p:spPr>
        <p:txBody>
          <a:bodyPr>
            <a:spAutoFit/>
          </a:bodyPr>
          <a:lstStyle/>
          <a:p>
            <a:pPr>
              <a:spcBef>
                <a:spcPct val="50000"/>
              </a:spcBef>
            </a:pPr>
            <a:r>
              <a:rPr lang="en-US" altLang="zh-CN" sz="2800">
                <a:solidFill>
                  <a:srgbClr val="FF0000"/>
                </a:solidFill>
              </a:rPr>
              <a:t>B</a:t>
            </a:r>
          </a:p>
        </p:txBody>
      </p:sp>
      <p:graphicFrame>
        <p:nvGraphicFramePr>
          <p:cNvPr id="360458" name="Object 10"/>
          <p:cNvGraphicFramePr>
            <a:graphicFrameLocks noChangeAspect="1"/>
          </p:cNvGraphicFramePr>
          <p:nvPr/>
        </p:nvGraphicFramePr>
        <p:xfrm>
          <a:off x="5486400" y="4483100"/>
          <a:ext cx="2590800" cy="2319338"/>
        </p:xfrm>
        <a:graphic>
          <a:graphicData uri="http://schemas.openxmlformats.org/presentationml/2006/ole">
            <p:oleObj spid="_x0000_s301059" name="位图图像" r:id="rId4" imgW="2180952" imgH="1952898" progId="PBrush">
              <p:embed/>
            </p:oleObj>
          </a:graphicData>
        </a:graphic>
      </p:graphicFrame>
      <p:sp>
        <p:nvSpPr>
          <p:cNvPr id="360459" name="Text Box 11"/>
          <p:cNvSpPr txBox="1">
            <a:spLocks noChangeArrowheads="1"/>
          </p:cNvSpPr>
          <p:nvPr/>
        </p:nvSpPr>
        <p:spPr bwMode="auto">
          <a:xfrm>
            <a:off x="2286000" y="6283325"/>
            <a:ext cx="457200" cy="519113"/>
          </a:xfrm>
          <a:prstGeom prst="rect">
            <a:avLst/>
          </a:prstGeom>
          <a:noFill/>
          <a:ln w="9525">
            <a:noFill/>
            <a:miter lim="800000"/>
            <a:headEnd/>
            <a:tailEnd/>
          </a:ln>
        </p:spPr>
        <p:txBody>
          <a:bodyPr>
            <a:spAutoFit/>
          </a:bodyPr>
          <a:lstStyle/>
          <a:p>
            <a:pPr>
              <a:spcBef>
                <a:spcPct val="50000"/>
              </a:spcBef>
            </a:pPr>
            <a:r>
              <a:rPr lang="en-US" altLang="zh-CN" sz="2800">
                <a:solidFill>
                  <a:srgbClr val="FF0000"/>
                </a:solidFill>
              </a:rPr>
              <a:t>E</a:t>
            </a:r>
          </a:p>
        </p:txBody>
      </p:sp>
      <p:sp>
        <p:nvSpPr>
          <p:cNvPr id="360460" name="Text Box 12"/>
          <p:cNvSpPr txBox="1">
            <a:spLocks noChangeArrowheads="1"/>
          </p:cNvSpPr>
          <p:nvPr/>
        </p:nvSpPr>
        <p:spPr bwMode="auto">
          <a:xfrm>
            <a:off x="2286000" y="4454525"/>
            <a:ext cx="457200" cy="519113"/>
          </a:xfrm>
          <a:prstGeom prst="rect">
            <a:avLst/>
          </a:prstGeom>
          <a:noFill/>
          <a:ln w="9525">
            <a:noFill/>
            <a:miter lim="800000"/>
            <a:headEnd/>
            <a:tailEnd/>
          </a:ln>
        </p:spPr>
        <p:txBody>
          <a:bodyPr>
            <a:spAutoFit/>
          </a:bodyPr>
          <a:lstStyle/>
          <a:p>
            <a:pPr>
              <a:spcBef>
                <a:spcPct val="50000"/>
              </a:spcBef>
            </a:pPr>
            <a:r>
              <a:rPr lang="en-US" altLang="zh-CN" sz="2800">
                <a:solidFill>
                  <a:srgbClr val="FF0000"/>
                </a:solidFill>
              </a:rPr>
              <a:t>C</a:t>
            </a:r>
          </a:p>
        </p:txBody>
      </p:sp>
      <p:sp>
        <p:nvSpPr>
          <p:cNvPr id="360461" name="Text Box 13"/>
          <p:cNvSpPr txBox="1">
            <a:spLocks noChangeArrowheads="1"/>
          </p:cNvSpPr>
          <p:nvPr/>
        </p:nvSpPr>
        <p:spPr bwMode="auto">
          <a:xfrm>
            <a:off x="5508625" y="5502275"/>
            <a:ext cx="457200" cy="519113"/>
          </a:xfrm>
          <a:prstGeom prst="rect">
            <a:avLst/>
          </a:prstGeom>
          <a:noFill/>
          <a:ln w="9525">
            <a:noFill/>
            <a:miter lim="800000"/>
            <a:headEnd/>
            <a:tailEnd/>
          </a:ln>
        </p:spPr>
        <p:txBody>
          <a:bodyPr>
            <a:spAutoFit/>
          </a:bodyPr>
          <a:lstStyle/>
          <a:p>
            <a:pPr>
              <a:spcBef>
                <a:spcPct val="50000"/>
              </a:spcBef>
            </a:pPr>
            <a:r>
              <a:rPr lang="en-US" altLang="zh-CN" sz="2800">
                <a:solidFill>
                  <a:srgbClr val="FF0000"/>
                </a:solidFill>
              </a:rPr>
              <a:t>B</a:t>
            </a:r>
          </a:p>
        </p:txBody>
      </p:sp>
      <p:sp>
        <p:nvSpPr>
          <p:cNvPr id="360462" name="Text Box 14"/>
          <p:cNvSpPr txBox="1">
            <a:spLocks noChangeArrowheads="1"/>
          </p:cNvSpPr>
          <p:nvPr/>
        </p:nvSpPr>
        <p:spPr bwMode="auto">
          <a:xfrm>
            <a:off x="6477000" y="6207125"/>
            <a:ext cx="457200" cy="519113"/>
          </a:xfrm>
          <a:prstGeom prst="rect">
            <a:avLst/>
          </a:prstGeom>
          <a:noFill/>
          <a:ln w="9525">
            <a:noFill/>
            <a:miter lim="800000"/>
            <a:headEnd/>
            <a:tailEnd/>
          </a:ln>
        </p:spPr>
        <p:txBody>
          <a:bodyPr>
            <a:spAutoFit/>
          </a:bodyPr>
          <a:lstStyle/>
          <a:p>
            <a:pPr>
              <a:spcBef>
                <a:spcPct val="50000"/>
              </a:spcBef>
            </a:pPr>
            <a:r>
              <a:rPr lang="en-US" altLang="zh-CN" sz="2800">
                <a:solidFill>
                  <a:srgbClr val="FF0000"/>
                </a:solidFill>
              </a:rPr>
              <a:t>E</a:t>
            </a:r>
          </a:p>
        </p:txBody>
      </p:sp>
      <p:sp>
        <p:nvSpPr>
          <p:cNvPr id="360463" name="Text Box 15"/>
          <p:cNvSpPr txBox="1">
            <a:spLocks noChangeArrowheads="1"/>
          </p:cNvSpPr>
          <p:nvPr/>
        </p:nvSpPr>
        <p:spPr bwMode="auto">
          <a:xfrm>
            <a:off x="6477000" y="4302125"/>
            <a:ext cx="457200" cy="519113"/>
          </a:xfrm>
          <a:prstGeom prst="rect">
            <a:avLst/>
          </a:prstGeom>
          <a:noFill/>
          <a:ln w="9525">
            <a:noFill/>
            <a:miter lim="800000"/>
            <a:headEnd/>
            <a:tailEnd/>
          </a:ln>
        </p:spPr>
        <p:txBody>
          <a:bodyPr>
            <a:spAutoFit/>
          </a:bodyPr>
          <a:lstStyle/>
          <a:p>
            <a:pPr>
              <a:spcBef>
                <a:spcPct val="50000"/>
              </a:spcBef>
            </a:pPr>
            <a:r>
              <a:rPr lang="en-US" altLang="zh-CN" sz="2800">
                <a:solidFill>
                  <a:srgbClr val="FF0000"/>
                </a:solidFill>
              </a:rPr>
              <a:t>C</a:t>
            </a:r>
          </a:p>
        </p:txBody>
      </p:sp>
      <p:sp>
        <p:nvSpPr>
          <p:cNvPr id="360464" name="Text Box 16"/>
          <p:cNvSpPr txBox="1">
            <a:spLocks noChangeArrowheads="1"/>
          </p:cNvSpPr>
          <p:nvPr/>
        </p:nvSpPr>
        <p:spPr bwMode="auto">
          <a:xfrm>
            <a:off x="684213" y="2873375"/>
            <a:ext cx="5262562" cy="519113"/>
          </a:xfrm>
          <a:prstGeom prst="rect">
            <a:avLst/>
          </a:prstGeom>
          <a:noFill/>
          <a:ln w="9525">
            <a:noFill/>
            <a:miter lim="800000"/>
            <a:headEnd/>
            <a:tailEnd/>
          </a:ln>
        </p:spPr>
        <p:txBody>
          <a:bodyPr>
            <a:spAutoFit/>
          </a:bodyPr>
          <a:lstStyle/>
          <a:p>
            <a:pPr>
              <a:spcBef>
                <a:spcPct val="50000"/>
              </a:spcBef>
            </a:pPr>
            <a:r>
              <a:rPr lang="zh-CN" altLang="en-US" sz="2800">
                <a:ea typeface="楷体_GB2312" pitchFamily="49" charset="-122"/>
              </a:rPr>
              <a:t>对</a:t>
            </a:r>
            <a:r>
              <a:rPr lang="en-US" altLang="zh-CN" sz="2800">
                <a:ea typeface="楷体_GB2312" pitchFamily="49" charset="-122"/>
              </a:rPr>
              <a:t>PNP </a:t>
            </a:r>
            <a:r>
              <a:rPr lang="zh-CN" altLang="en-US" sz="2800">
                <a:ea typeface="楷体_GB2312" pitchFamily="49" charset="-122"/>
              </a:rPr>
              <a:t>：</a:t>
            </a:r>
            <a:endParaRPr lang="zh-CN" altLang="en-US" sz="3200">
              <a:ea typeface="楷体_GB2312" pitchFamily="49" charset="-122"/>
            </a:endParaRPr>
          </a:p>
        </p:txBody>
      </p:sp>
      <p:sp>
        <p:nvSpPr>
          <p:cNvPr id="360465" name="Text Box 17"/>
          <p:cNvSpPr txBox="1">
            <a:spLocks noChangeArrowheads="1"/>
          </p:cNvSpPr>
          <p:nvPr/>
        </p:nvSpPr>
        <p:spPr bwMode="auto">
          <a:xfrm>
            <a:off x="2555875" y="2728913"/>
            <a:ext cx="3733800" cy="641350"/>
          </a:xfrm>
          <a:prstGeom prst="rect">
            <a:avLst/>
          </a:prstGeom>
          <a:noFill/>
          <a:ln w="9525">
            <a:noFill/>
            <a:miter lim="800000"/>
            <a:headEnd/>
            <a:tailEnd/>
          </a:ln>
        </p:spPr>
        <p:txBody>
          <a:bodyPr>
            <a:spAutoFit/>
          </a:bodyPr>
          <a:lstStyle/>
          <a:p>
            <a:pPr>
              <a:spcBef>
                <a:spcPct val="50000"/>
              </a:spcBef>
            </a:pPr>
            <a:r>
              <a:rPr lang="zh-CN" altLang="en-US" sz="3200">
                <a:solidFill>
                  <a:srgbClr val="FF00FF"/>
                </a:solidFill>
                <a:ea typeface="楷体_GB2312" pitchFamily="49" charset="-122"/>
              </a:rPr>
              <a:t>有  </a:t>
            </a:r>
            <a:r>
              <a:rPr lang="en-US" altLang="zh-CN" sz="3200" i="1">
                <a:solidFill>
                  <a:srgbClr val="FF00FF"/>
                </a:solidFill>
                <a:ea typeface="楷体_GB2312" pitchFamily="49" charset="-122"/>
              </a:rPr>
              <a:t>V</a:t>
            </a:r>
            <a:r>
              <a:rPr lang="en-US" altLang="zh-CN">
                <a:solidFill>
                  <a:srgbClr val="FF00FF"/>
                </a:solidFill>
                <a:ea typeface="楷体_GB2312" pitchFamily="49" charset="-122"/>
              </a:rPr>
              <a:t>C </a:t>
            </a:r>
            <a:r>
              <a:rPr lang="en-US" altLang="zh-CN" sz="3600">
                <a:solidFill>
                  <a:srgbClr val="FF3300"/>
                </a:solidFill>
                <a:ea typeface="楷体_GB2312" pitchFamily="49" charset="-122"/>
              </a:rPr>
              <a:t>&lt; </a:t>
            </a:r>
            <a:r>
              <a:rPr lang="en-US" altLang="zh-CN" sz="3200" i="1">
                <a:ea typeface="楷体_GB2312" pitchFamily="49" charset="-122"/>
              </a:rPr>
              <a:t>V</a:t>
            </a:r>
            <a:r>
              <a:rPr lang="en-US" altLang="zh-CN">
                <a:ea typeface="楷体_GB2312" pitchFamily="49" charset="-122"/>
              </a:rPr>
              <a:t>B</a:t>
            </a:r>
            <a:r>
              <a:rPr lang="en-US" altLang="zh-CN">
                <a:solidFill>
                  <a:srgbClr val="FF00FF"/>
                </a:solidFill>
                <a:ea typeface="楷体_GB2312" pitchFamily="49" charset="-122"/>
              </a:rPr>
              <a:t> </a:t>
            </a:r>
            <a:r>
              <a:rPr lang="en-US" altLang="zh-CN" sz="3600">
                <a:solidFill>
                  <a:srgbClr val="FF3300"/>
                </a:solidFill>
                <a:ea typeface="楷体_GB2312" pitchFamily="49" charset="-122"/>
              </a:rPr>
              <a:t>&lt;</a:t>
            </a:r>
            <a:r>
              <a:rPr lang="en-US" altLang="zh-CN">
                <a:solidFill>
                  <a:srgbClr val="FF00FF"/>
                </a:solidFill>
                <a:ea typeface="楷体_GB2312" pitchFamily="49" charset="-122"/>
              </a:rPr>
              <a:t> </a:t>
            </a:r>
            <a:r>
              <a:rPr lang="en-US" altLang="zh-CN" sz="3200" i="1">
                <a:solidFill>
                  <a:srgbClr val="FF00FF"/>
                </a:solidFill>
                <a:ea typeface="楷体_GB2312" pitchFamily="49" charset="-122"/>
              </a:rPr>
              <a:t>V</a:t>
            </a:r>
            <a:r>
              <a:rPr lang="en-US" altLang="zh-CN">
                <a:solidFill>
                  <a:srgbClr val="FF00FF"/>
                </a:solidFill>
                <a:ea typeface="楷体_GB2312" pitchFamily="49" charset="-122"/>
              </a:rPr>
              <a:t>E</a:t>
            </a:r>
          </a:p>
        </p:txBody>
      </p:sp>
      <p:sp>
        <p:nvSpPr>
          <p:cNvPr id="360466" name="Text Box 18"/>
          <p:cNvSpPr txBox="1">
            <a:spLocks noChangeArrowheads="1"/>
          </p:cNvSpPr>
          <p:nvPr/>
        </p:nvSpPr>
        <p:spPr bwMode="auto">
          <a:xfrm>
            <a:off x="2808288" y="5391150"/>
            <a:ext cx="2087562" cy="579438"/>
          </a:xfrm>
          <a:prstGeom prst="rect">
            <a:avLst/>
          </a:prstGeom>
          <a:noFill/>
          <a:ln w="9525">
            <a:noFill/>
            <a:miter lim="800000"/>
            <a:headEnd/>
            <a:tailEnd/>
          </a:ln>
        </p:spPr>
        <p:txBody>
          <a:bodyPr>
            <a:spAutoFit/>
          </a:bodyPr>
          <a:lstStyle/>
          <a:p>
            <a:pPr>
              <a:spcBef>
                <a:spcPct val="50000"/>
              </a:spcBef>
            </a:pPr>
            <a:r>
              <a:rPr lang="en-US" altLang="zh-CN" sz="3200">
                <a:solidFill>
                  <a:srgbClr val="FF0000"/>
                </a:solidFill>
                <a:latin typeface="楷体_GB2312" pitchFamily="49" charset="-122"/>
                <a:ea typeface="楷体_GB2312" pitchFamily="49" charset="-122"/>
              </a:rPr>
              <a:t>NPN</a:t>
            </a:r>
            <a:r>
              <a:rPr lang="zh-CN" altLang="en-US" sz="2800">
                <a:solidFill>
                  <a:srgbClr val="FF0000"/>
                </a:solidFill>
                <a:ea typeface="楷体_GB2312" pitchFamily="49" charset="-122"/>
              </a:rPr>
              <a:t>型</a:t>
            </a:r>
            <a:r>
              <a:rPr lang="zh-CN" altLang="en-US" sz="3200">
                <a:solidFill>
                  <a:srgbClr val="FF0000"/>
                </a:solidFill>
                <a:latin typeface="楷体_GB2312" pitchFamily="49" charset="-122"/>
                <a:ea typeface="楷体_GB2312" pitchFamily="49" charset="-122"/>
              </a:rPr>
              <a:t>硅</a:t>
            </a:r>
            <a:r>
              <a:rPr lang="zh-CN" altLang="en-US" sz="2800">
                <a:solidFill>
                  <a:srgbClr val="FF0000"/>
                </a:solidFill>
                <a:ea typeface="楷体_GB2312" pitchFamily="49" charset="-122"/>
              </a:rPr>
              <a:t>管</a:t>
            </a:r>
            <a:endParaRPr lang="zh-CN" altLang="en-US" sz="3200">
              <a:solidFill>
                <a:srgbClr val="FF0000"/>
              </a:solidFill>
              <a:ea typeface="楷体_GB2312" pitchFamily="49" charset="-122"/>
            </a:endParaRPr>
          </a:p>
        </p:txBody>
      </p:sp>
      <p:sp>
        <p:nvSpPr>
          <p:cNvPr id="360467" name="Text Box 19"/>
          <p:cNvSpPr txBox="1">
            <a:spLocks noChangeArrowheads="1"/>
          </p:cNvSpPr>
          <p:nvPr/>
        </p:nvSpPr>
        <p:spPr bwMode="auto">
          <a:xfrm>
            <a:off x="6985000" y="5321300"/>
            <a:ext cx="2087563" cy="579438"/>
          </a:xfrm>
          <a:prstGeom prst="rect">
            <a:avLst/>
          </a:prstGeom>
          <a:noFill/>
          <a:ln w="9525">
            <a:noFill/>
            <a:miter lim="800000"/>
            <a:headEnd/>
            <a:tailEnd/>
          </a:ln>
        </p:spPr>
        <p:txBody>
          <a:bodyPr>
            <a:spAutoFit/>
          </a:bodyPr>
          <a:lstStyle/>
          <a:p>
            <a:pPr>
              <a:spcBef>
                <a:spcPct val="50000"/>
              </a:spcBef>
            </a:pPr>
            <a:r>
              <a:rPr lang="en-US" altLang="zh-CN" sz="3200">
                <a:solidFill>
                  <a:srgbClr val="FF0000"/>
                </a:solidFill>
                <a:latin typeface="楷体_GB2312" pitchFamily="49" charset="-122"/>
                <a:ea typeface="楷体_GB2312" pitchFamily="49" charset="-122"/>
              </a:rPr>
              <a:t>PNP</a:t>
            </a:r>
            <a:r>
              <a:rPr lang="zh-CN" altLang="en-US" sz="2800">
                <a:solidFill>
                  <a:srgbClr val="FF0000"/>
                </a:solidFill>
                <a:ea typeface="楷体_GB2312" pitchFamily="49" charset="-122"/>
              </a:rPr>
              <a:t>型锗管</a:t>
            </a:r>
            <a:endParaRPr lang="zh-CN" altLang="en-US" sz="3200">
              <a:solidFill>
                <a:srgbClr val="FF0000"/>
              </a:solidFill>
              <a:ea typeface="楷体_GB2312" pitchFamily="49" charset="-122"/>
            </a:endParaRPr>
          </a:p>
        </p:txBody>
      </p:sp>
    </p:spTree>
    <p:extLst>
      <p:ext uri="{BB962C8B-B14F-4D97-AF65-F5344CB8AC3E}">
        <p14:creationId xmlns="" xmlns:p14="http://schemas.microsoft.com/office/powerpoint/2010/main" val="9151397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60450"/>
                                        </p:tgtEl>
                                        <p:attrNameLst>
                                          <p:attrName>style.visibility</p:attrName>
                                        </p:attrNameLst>
                                      </p:cBhvr>
                                      <p:to>
                                        <p:strVal val="visible"/>
                                      </p:to>
                                    </p:set>
                                    <p:anim calcmode="lin" valueType="num">
                                      <p:cBhvr additive="base">
                                        <p:cTn id="7" dur="500" fill="hold"/>
                                        <p:tgtEl>
                                          <p:spTgt spid="360450"/>
                                        </p:tgtEl>
                                        <p:attrNameLst>
                                          <p:attrName>ppt_x</p:attrName>
                                        </p:attrNameLst>
                                      </p:cBhvr>
                                      <p:tavLst>
                                        <p:tav tm="0">
                                          <p:val>
                                            <p:strVal val="0-#ppt_w/2"/>
                                          </p:val>
                                        </p:tav>
                                        <p:tav tm="100000">
                                          <p:val>
                                            <p:strVal val="#ppt_x"/>
                                          </p:val>
                                        </p:tav>
                                      </p:tavLst>
                                    </p:anim>
                                    <p:anim calcmode="lin" valueType="num">
                                      <p:cBhvr additive="base">
                                        <p:cTn id="8" dur="500" fill="hold"/>
                                        <p:tgtEl>
                                          <p:spTgt spid="360450"/>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360451"/>
                                        </p:tgtEl>
                                        <p:attrNameLst>
                                          <p:attrName>style.visibility</p:attrName>
                                        </p:attrNameLst>
                                      </p:cBhvr>
                                      <p:to>
                                        <p:strVal val="visible"/>
                                      </p:to>
                                    </p:set>
                                    <p:anim calcmode="lin" valueType="num">
                                      <p:cBhvr additive="base">
                                        <p:cTn id="13" dur="500" fill="hold"/>
                                        <p:tgtEl>
                                          <p:spTgt spid="360451"/>
                                        </p:tgtEl>
                                        <p:attrNameLst>
                                          <p:attrName>ppt_x</p:attrName>
                                        </p:attrNameLst>
                                      </p:cBhvr>
                                      <p:tavLst>
                                        <p:tav tm="0">
                                          <p:val>
                                            <p:strVal val="0-#ppt_w/2"/>
                                          </p:val>
                                        </p:tav>
                                        <p:tav tm="100000">
                                          <p:val>
                                            <p:strVal val="#ppt_x"/>
                                          </p:val>
                                        </p:tav>
                                      </p:tavLst>
                                    </p:anim>
                                    <p:anim calcmode="lin" valueType="num">
                                      <p:cBhvr additive="base">
                                        <p:cTn id="14" dur="500" fill="hold"/>
                                        <p:tgtEl>
                                          <p:spTgt spid="360451"/>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360452"/>
                                        </p:tgtEl>
                                        <p:attrNameLst>
                                          <p:attrName>style.visibility</p:attrName>
                                        </p:attrNameLst>
                                      </p:cBhvr>
                                      <p:to>
                                        <p:strVal val="visible"/>
                                      </p:to>
                                    </p:set>
                                    <p:anim calcmode="lin" valueType="num">
                                      <p:cBhvr additive="base">
                                        <p:cTn id="19" dur="500" fill="hold"/>
                                        <p:tgtEl>
                                          <p:spTgt spid="360452"/>
                                        </p:tgtEl>
                                        <p:attrNameLst>
                                          <p:attrName>ppt_x</p:attrName>
                                        </p:attrNameLst>
                                      </p:cBhvr>
                                      <p:tavLst>
                                        <p:tav tm="0">
                                          <p:val>
                                            <p:strVal val="0-#ppt_w/2"/>
                                          </p:val>
                                        </p:tav>
                                        <p:tav tm="100000">
                                          <p:val>
                                            <p:strVal val="#ppt_x"/>
                                          </p:val>
                                        </p:tav>
                                      </p:tavLst>
                                    </p:anim>
                                    <p:anim calcmode="lin" valueType="num">
                                      <p:cBhvr additive="base">
                                        <p:cTn id="20" dur="500" fill="hold"/>
                                        <p:tgtEl>
                                          <p:spTgt spid="360452"/>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360453"/>
                                        </p:tgtEl>
                                        <p:attrNameLst>
                                          <p:attrName>style.visibility</p:attrName>
                                        </p:attrNameLst>
                                      </p:cBhvr>
                                      <p:to>
                                        <p:strVal val="visible"/>
                                      </p:to>
                                    </p:set>
                                    <p:anim calcmode="lin" valueType="num">
                                      <p:cBhvr additive="base">
                                        <p:cTn id="25" dur="500" fill="hold"/>
                                        <p:tgtEl>
                                          <p:spTgt spid="360453"/>
                                        </p:tgtEl>
                                        <p:attrNameLst>
                                          <p:attrName>ppt_x</p:attrName>
                                        </p:attrNameLst>
                                      </p:cBhvr>
                                      <p:tavLst>
                                        <p:tav tm="0">
                                          <p:val>
                                            <p:strVal val="0-#ppt_w/2"/>
                                          </p:val>
                                        </p:tav>
                                        <p:tav tm="100000">
                                          <p:val>
                                            <p:strVal val="#ppt_x"/>
                                          </p:val>
                                        </p:tav>
                                      </p:tavLst>
                                    </p:anim>
                                    <p:anim calcmode="lin" valueType="num">
                                      <p:cBhvr additive="base">
                                        <p:cTn id="26" dur="500" fill="hold"/>
                                        <p:tgtEl>
                                          <p:spTgt spid="360453"/>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360454"/>
                                        </p:tgtEl>
                                        <p:attrNameLst>
                                          <p:attrName>style.visibility</p:attrName>
                                        </p:attrNameLst>
                                      </p:cBhvr>
                                      <p:to>
                                        <p:strVal val="visible"/>
                                      </p:to>
                                    </p:set>
                                    <p:anim calcmode="lin" valueType="num">
                                      <p:cBhvr additive="base">
                                        <p:cTn id="31" dur="500" fill="hold"/>
                                        <p:tgtEl>
                                          <p:spTgt spid="360454"/>
                                        </p:tgtEl>
                                        <p:attrNameLst>
                                          <p:attrName>ppt_x</p:attrName>
                                        </p:attrNameLst>
                                      </p:cBhvr>
                                      <p:tavLst>
                                        <p:tav tm="0">
                                          <p:val>
                                            <p:strVal val="0-#ppt_w/2"/>
                                          </p:val>
                                        </p:tav>
                                        <p:tav tm="100000">
                                          <p:val>
                                            <p:strVal val="#ppt_x"/>
                                          </p:val>
                                        </p:tav>
                                      </p:tavLst>
                                    </p:anim>
                                    <p:anim calcmode="lin" valueType="num">
                                      <p:cBhvr additive="base">
                                        <p:cTn id="32" dur="500" fill="hold"/>
                                        <p:tgtEl>
                                          <p:spTgt spid="360454"/>
                                        </p:tgtEl>
                                        <p:attrNameLst>
                                          <p:attrName>ppt_y</p:attrName>
                                        </p:attrNameLst>
                                      </p:cBhvr>
                                      <p:tavLst>
                                        <p:tav tm="0">
                                          <p:val>
                                            <p:strVal val="#ppt_y"/>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360464"/>
                                        </p:tgtEl>
                                        <p:attrNameLst>
                                          <p:attrName>style.visibility</p:attrName>
                                        </p:attrNameLst>
                                      </p:cBhvr>
                                      <p:to>
                                        <p:strVal val="visible"/>
                                      </p:to>
                                    </p:set>
                                    <p:anim calcmode="lin" valueType="num">
                                      <p:cBhvr additive="base">
                                        <p:cTn id="37" dur="500" fill="hold"/>
                                        <p:tgtEl>
                                          <p:spTgt spid="360464"/>
                                        </p:tgtEl>
                                        <p:attrNameLst>
                                          <p:attrName>ppt_x</p:attrName>
                                        </p:attrNameLst>
                                      </p:cBhvr>
                                      <p:tavLst>
                                        <p:tav tm="0">
                                          <p:val>
                                            <p:strVal val="0-#ppt_w/2"/>
                                          </p:val>
                                        </p:tav>
                                        <p:tav tm="100000">
                                          <p:val>
                                            <p:strVal val="#ppt_x"/>
                                          </p:val>
                                        </p:tav>
                                      </p:tavLst>
                                    </p:anim>
                                    <p:anim calcmode="lin" valueType="num">
                                      <p:cBhvr additive="base">
                                        <p:cTn id="38" dur="500" fill="hold"/>
                                        <p:tgtEl>
                                          <p:spTgt spid="360464"/>
                                        </p:tgtEl>
                                        <p:attrNameLst>
                                          <p:attrName>ppt_y</p:attrName>
                                        </p:attrNameLst>
                                      </p:cBhvr>
                                      <p:tavLst>
                                        <p:tav tm="0">
                                          <p:val>
                                            <p:strVal val="#ppt_y"/>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8" fill="hold" grpId="0" nodeType="clickEffect">
                                  <p:stCondLst>
                                    <p:cond delay="0"/>
                                  </p:stCondLst>
                                  <p:childTnLst>
                                    <p:set>
                                      <p:cBhvr>
                                        <p:cTn id="42" dur="1" fill="hold">
                                          <p:stCondLst>
                                            <p:cond delay="0"/>
                                          </p:stCondLst>
                                        </p:cTn>
                                        <p:tgtEl>
                                          <p:spTgt spid="360465"/>
                                        </p:tgtEl>
                                        <p:attrNameLst>
                                          <p:attrName>style.visibility</p:attrName>
                                        </p:attrNameLst>
                                      </p:cBhvr>
                                      <p:to>
                                        <p:strVal val="visible"/>
                                      </p:to>
                                    </p:set>
                                    <p:anim calcmode="lin" valueType="num">
                                      <p:cBhvr additive="base">
                                        <p:cTn id="43" dur="500" fill="hold"/>
                                        <p:tgtEl>
                                          <p:spTgt spid="360465"/>
                                        </p:tgtEl>
                                        <p:attrNameLst>
                                          <p:attrName>ppt_x</p:attrName>
                                        </p:attrNameLst>
                                      </p:cBhvr>
                                      <p:tavLst>
                                        <p:tav tm="0">
                                          <p:val>
                                            <p:strVal val="0-#ppt_w/2"/>
                                          </p:val>
                                        </p:tav>
                                        <p:tav tm="100000">
                                          <p:val>
                                            <p:strVal val="#ppt_x"/>
                                          </p:val>
                                        </p:tav>
                                      </p:tavLst>
                                    </p:anim>
                                    <p:anim calcmode="lin" valueType="num">
                                      <p:cBhvr additive="base">
                                        <p:cTn id="44" dur="500" fill="hold"/>
                                        <p:tgtEl>
                                          <p:spTgt spid="360465"/>
                                        </p:tgtEl>
                                        <p:attrNameLst>
                                          <p:attrName>ppt_y</p:attrName>
                                        </p:attrNameLst>
                                      </p:cBhvr>
                                      <p:tavLst>
                                        <p:tav tm="0">
                                          <p:val>
                                            <p:strVal val="#ppt_y"/>
                                          </p:val>
                                        </p:tav>
                                        <p:tav tm="100000">
                                          <p:val>
                                            <p:strVal val="#ppt_y"/>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2" presetClass="entr" presetSubtype="8" fill="hold" grpId="0" nodeType="clickEffect">
                                  <p:stCondLst>
                                    <p:cond delay="0"/>
                                  </p:stCondLst>
                                  <p:childTnLst>
                                    <p:set>
                                      <p:cBhvr>
                                        <p:cTn id="48" dur="1" fill="hold">
                                          <p:stCondLst>
                                            <p:cond delay="0"/>
                                          </p:stCondLst>
                                        </p:cTn>
                                        <p:tgtEl>
                                          <p:spTgt spid="360455"/>
                                        </p:tgtEl>
                                        <p:attrNameLst>
                                          <p:attrName>style.visibility</p:attrName>
                                        </p:attrNameLst>
                                      </p:cBhvr>
                                      <p:to>
                                        <p:strVal val="visible"/>
                                      </p:to>
                                    </p:set>
                                    <p:anim calcmode="lin" valueType="num">
                                      <p:cBhvr additive="base">
                                        <p:cTn id="49" dur="500" fill="hold"/>
                                        <p:tgtEl>
                                          <p:spTgt spid="360455"/>
                                        </p:tgtEl>
                                        <p:attrNameLst>
                                          <p:attrName>ppt_x</p:attrName>
                                        </p:attrNameLst>
                                      </p:cBhvr>
                                      <p:tavLst>
                                        <p:tav tm="0">
                                          <p:val>
                                            <p:strVal val="0-#ppt_w/2"/>
                                          </p:val>
                                        </p:tav>
                                        <p:tav tm="100000">
                                          <p:val>
                                            <p:strVal val="#ppt_x"/>
                                          </p:val>
                                        </p:tav>
                                      </p:tavLst>
                                    </p:anim>
                                    <p:anim calcmode="lin" valueType="num">
                                      <p:cBhvr additive="base">
                                        <p:cTn id="50" dur="500" fill="hold"/>
                                        <p:tgtEl>
                                          <p:spTgt spid="360455"/>
                                        </p:tgtEl>
                                        <p:attrNameLst>
                                          <p:attrName>ppt_y</p:attrName>
                                        </p:attrNameLst>
                                      </p:cBhvr>
                                      <p:tavLst>
                                        <p:tav tm="0">
                                          <p:val>
                                            <p:strVal val="#ppt_y"/>
                                          </p:val>
                                        </p:tav>
                                        <p:tav tm="100000">
                                          <p:val>
                                            <p:strVal val="#ppt_y"/>
                                          </p:val>
                                        </p:tav>
                                      </p:tavLst>
                                    </p:anim>
                                  </p:childTnLst>
                                </p:cTn>
                              </p:par>
                            </p:childTnLst>
                          </p:cTn>
                        </p:par>
                      </p:childTnLst>
                    </p:cTn>
                  </p:par>
                  <p:par>
                    <p:cTn id="51" fill="hold" nodeType="clickPar">
                      <p:stCondLst>
                        <p:cond delay="indefinite"/>
                      </p:stCondLst>
                      <p:childTnLst>
                        <p:par>
                          <p:cTn id="52" fill="hold" nodeType="withGroup">
                            <p:stCondLst>
                              <p:cond delay="0"/>
                            </p:stCondLst>
                            <p:childTnLst>
                              <p:par>
                                <p:cTn id="53" presetID="2" presetClass="entr" presetSubtype="8" fill="hold" nodeType="clickEffect">
                                  <p:stCondLst>
                                    <p:cond delay="0"/>
                                  </p:stCondLst>
                                  <p:childTnLst>
                                    <p:set>
                                      <p:cBhvr>
                                        <p:cTn id="54" dur="1" fill="hold">
                                          <p:stCondLst>
                                            <p:cond delay="0"/>
                                          </p:stCondLst>
                                        </p:cTn>
                                        <p:tgtEl>
                                          <p:spTgt spid="360456"/>
                                        </p:tgtEl>
                                        <p:attrNameLst>
                                          <p:attrName>style.visibility</p:attrName>
                                        </p:attrNameLst>
                                      </p:cBhvr>
                                      <p:to>
                                        <p:strVal val="visible"/>
                                      </p:to>
                                    </p:set>
                                    <p:anim calcmode="lin" valueType="num">
                                      <p:cBhvr additive="base">
                                        <p:cTn id="55" dur="500" fill="hold"/>
                                        <p:tgtEl>
                                          <p:spTgt spid="360456"/>
                                        </p:tgtEl>
                                        <p:attrNameLst>
                                          <p:attrName>ppt_x</p:attrName>
                                        </p:attrNameLst>
                                      </p:cBhvr>
                                      <p:tavLst>
                                        <p:tav tm="0">
                                          <p:val>
                                            <p:strVal val="0-#ppt_w/2"/>
                                          </p:val>
                                        </p:tav>
                                        <p:tav tm="100000">
                                          <p:val>
                                            <p:strVal val="#ppt_x"/>
                                          </p:val>
                                        </p:tav>
                                      </p:tavLst>
                                    </p:anim>
                                    <p:anim calcmode="lin" valueType="num">
                                      <p:cBhvr additive="base">
                                        <p:cTn id="56" dur="500" fill="hold"/>
                                        <p:tgtEl>
                                          <p:spTgt spid="360456"/>
                                        </p:tgtEl>
                                        <p:attrNameLst>
                                          <p:attrName>ppt_y</p:attrName>
                                        </p:attrNameLst>
                                      </p:cBhvr>
                                      <p:tavLst>
                                        <p:tav tm="0">
                                          <p:val>
                                            <p:strVal val="#ppt_y"/>
                                          </p:val>
                                        </p:tav>
                                        <p:tav tm="100000">
                                          <p:val>
                                            <p:strVal val="#ppt_y"/>
                                          </p:val>
                                        </p:tav>
                                      </p:tavLst>
                                    </p:anim>
                                  </p:childTnLst>
                                </p:cTn>
                              </p:par>
                            </p:childTnLst>
                          </p:cTn>
                        </p:par>
                      </p:childTnLst>
                    </p:cTn>
                  </p:par>
                  <p:par>
                    <p:cTn id="57" fill="hold" nodeType="clickPar">
                      <p:stCondLst>
                        <p:cond delay="indefinite"/>
                      </p:stCondLst>
                      <p:childTnLst>
                        <p:par>
                          <p:cTn id="58" fill="hold" nodeType="withGroup">
                            <p:stCondLst>
                              <p:cond delay="0"/>
                            </p:stCondLst>
                            <p:childTnLst>
                              <p:par>
                                <p:cTn id="59" presetID="2" presetClass="entr" presetSubtype="8" fill="hold" grpId="0" nodeType="clickEffect">
                                  <p:stCondLst>
                                    <p:cond delay="0"/>
                                  </p:stCondLst>
                                  <p:childTnLst>
                                    <p:set>
                                      <p:cBhvr>
                                        <p:cTn id="60" dur="1" fill="hold">
                                          <p:stCondLst>
                                            <p:cond delay="0"/>
                                          </p:stCondLst>
                                        </p:cTn>
                                        <p:tgtEl>
                                          <p:spTgt spid="360457"/>
                                        </p:tgtEl>
                                        <p:attrNameLst>
                                          <p:attrName>style.visibility</p:attrName>
                                        </p:attrNameLst>
                                      </p:cBhvr>
                                      <p:to>
                                        <p:strVal val="visible"/>
                                      </p:to>
                                    </p:set>
                                    <p:anim calcmode="lin" valueType="num">
                                      <p:cBhvr additive="base">
                                        <p:cTn id="61" dur="500" fill="hold"/>
                                        <p:tgtEl>
                                          <p:spTgt spid="360457"/>
                                        </p:tgtEl>
                                        <p:attrNameLst>
                                          <p:attrName>ppt_x</p:attrName>
                                        </p:attrNameLst>
                                      </p:cBhvr>
                                      <p:tavLst>
                                        <p:tav tm="0">
                                          <p:val>
                                            <p:strVal val="0-#ppt_w/2"/>
                                          </p:val>
                                        </p:tav>
                                        <p:tav tm="100000">
                                          <p:val>
                                            <p:strVal val="#ppt_x"/>
                                          </p:val>
                                        </p:tav>
                                      </p:tavLst>
                                    </p:anim>
                                    <p:anim calcmode="lin" valueType="num">
                                      <p:cBhvr additive="base">
                                        <p:cTn id="62" dur="500" fill="hold"/>
                                        <p:tgtEl>
                                          <p:spTgt spid="360457"/>
                                        </p:tgtEl>
                                        <p:attrNameLst>
                                          <p:attrName>ppt_y</p:attrName>
                                        </p:attrNameLst>
                                      </p:cBhvr>
                                      <p:tavLst>
                                        <p:tav tm="0">
                                          <p:val>
                                            <p:strVal val="#ppt_y"/>
                                          </p:val>
                                        </p:tav>
                                        <p:tav tm="100000">
                                          <p:val>
                                            <p:strVal val="#ppt_y"/>
                                          </p:val>
                                        </p:tav>
                                      </p:tavLst>
                                    </p:anim>
                                  </p:childTnLst>
                                </p:cTn>
                              </p:par>
                            </p:childTnLst>
                          </p:cTn>
                        </p:par>
                      </p:childTnLst>
                    </p:cTn>
                  </p:par>
                  <p:par>
                    <p:cTn id="63" fill="hold" nodeType="clickPar">
                      <p:stCondLst>
                        <p:cond delay="indefinite"/>
                      </p:stCondLst>
                      <p:childTnLst>
                        <p:par>
                          <p:cTn id="64" fill="hold" nodeType="withGroup">
                            <p:stCondLst>
                              <p:cond delay="0"/>
                            </p:stCondLst>
                            <p:childTnLst>
                              <p:par>
                                <p:cTn id="65" presetID="2" presetClass="entr" presetSubtype="8" fill="hold" grpId="0" nodeType="clickEffect">
                                  <p:stCondLst>
                                    <p:cond delay="0"/>
                                  </p:stCondLst>
                                  <p:childTnLst>
                                    <p:set>
                                      <p:cBhvr>
                                        <p:cTn id="66" dur="1" fill="hold">
                                          <p:stCondLst>
                                            <p:cond delay="0"/>
                                          </p:stCondLst>
                                        </p:cTn>
                                        <p:tgtEl>
                                          <p:spTgt spid="360459"/>
                                        </p:tgtEl>
                                        <p:attrNameLst>
                                          <p:attrName>style.visibility</p:attrName>
                                        </p:attrNameLst>
                                      </p:cBhvr>
                                      <p:to>
                                        <p:strVal val="visible"/>
                                      </p:to>
                                    </p:set>
                                    <p:anim calcmode="lin" valueType="num">
                                      <p:cBhvr additive="base">
                                        <p:cTn id="67" dur="500" fill="hold"/>
                                        <p:tgtEl>
                                          <p:spTgt spid="360459"/>
                                        </p:tgtEl>
                                        <p:attrNameLst>
                                          <p:attrName>ppt_x</p:attrName>
                                        </p:attrNameLst>
                                      </p:cBhvr>
                                      <p:tavLst>
                                        <p:tav tm="0">
                                          <p:val>
                                            <p:strVal val="0-#ppt_w/2"/>
                                          </p:val>
                                        </p:tav>
                                        <p:tav tm="100000">
                                          <p:val>
                                            <p:strVal val="#ppt_x"/>
                                          </p:val>
                                        </p:tav>
                                      </p:tavLst>
                                    </p:anim>
                                    <p:anim calcmode="lin" valueType="num">
                                      <p:cBhvr additive="base">
                                        <p:cTn id="68" dur="500" fill="hold"/>
                                        <p:tgtEl>
                                          <p:spTgt spid="360459"/>
                                        </p:tgtEl>
                                        <p:attrNameLst>
                                          <p:attrName>ppt_y</p:attrName>
                                        </p:attrNameLst>
                                      </p:cBhvr>
                                      <p:tavLst>
                                        <p:tav tm="0">
                                          <p:val>
                                            <p:strVal val="#ppt_y"/>
                                          </p:val>
                                        </p:tav>
                                        <p:tav tm="100000">
                                          <p:val>
                                            <p:strVal val="#ppt_y"/>
                                          </p:val>
                                        </p:tav>
                                      </p:tavLst>
                                    </p:anim>
                                  </p:childTnLst>
                                </p:cTn>
                              </p:par>
                            </p:childTnLst>
                          </p:cTn>
                        </p:par>
                      </p:childTnLst>
                    </p:cTn>
                  </p:par>
                  <p:par>
                    <p:cTn id="69" fill="hold" nodeType="clickPar">
                      <p:stCondLst>
                        <p:cond delay="indefinite"/>
                      </p:stCondLst>
                      <p:childTnLst>
                        <p:par>
                          <p:cTn id="70" fill="hold" nodeType="withGroup">
                            <p:stCondLst>
                              <p:cond delay="0"/>
                            </p:stCondLst>
                            <p:childTnLst>
                              <p:par>
                                <p:cTn id="71" presetID="2" presetClass="entr" presetSubtype="8" fill="hold" grpId="0" nodeType="clickEffect">
                                  <p:stCondLst>
                                    <p:cond delay="0"/>
                                  </p:stCondLst>
                                  <p:childTnLst>
                                    <p:set>
                                      <p:cBhvr>
                                        <p:cTn id="72" dur="1" fill="hold">
                                          <p:stCondLst>
                                            <p:cond delay="0"/>
                                          </p:stCondLst>
                                        </p:cTn>
                                        <p:tgtEl>
                                          <p:spTgt spid="360460"/>
                                        </p:tgtEl>
                                        <p:attrNameLst>
                                          <p:attrName>style.visibility</p:attrName>
                                        </p:attrNameLst>
                                      </p:cBhvr>
                                      <p:to>
                                        <p:strVal val="visible"/>
                                      </p:to>
                                    </p:set>
                                    <p:anim calcmode="lin" valueType="num">
                                      <p:cBhvr additive="base">
                                        <p:cTn id="73" dur="500" fill="hold"/>
                                        <p:tgtEl>
                                          <p:spTgt spid="360460"/>
                                        </p:tgtEl>
                                        <p:attrNameLst>
                                          <p:attrName>ppt_x</p:attrName>
                                        </p:attrNameLst>
                                      </p:cBhvr>
                                      <p:tavLst>
                                        <p:tav tm="0">
                                          <p:val>
                                            <p:strVal val="0-#ppt_w/2"/>
                                          </p:val>
                                        </p:tav>
                                        <p:tav tm="100000">
                                          <p:val>
                                            <p:strVal val="#ppt_x"/>
                                          </p:val>
                                        </p:tav>
                                      </p:tavLst>
                                    </p:anim>
                                    <p:anim calcmode="lin" valueType="num">
                                      <p:cBhvr additive="base">
                                        <p:cTn id="74" dur="500" fill="hold"/>
                                        <p:tgtEl>
                                          <p:spTgt spid="360460"/>
                                        </p:tgtEl>
                                        <p:attrNameLst>
                                          <p:attrName>ppt_y</p:attrName>
                                        </p:attrNameLst>
                                      </p:cBhvr>
                                      <p:tavLst>
                                        <p:tav tm="0">
                                          <p:val>
                                            <p:strVal val="#ppt_y"/>
                                          </p:val>
                                        </p:tav>
                                        <p:tav tm="100000">
                                          <p:val>
                                            <p:strVal val="#ppt_y"/>
                                          </p:val>
                                        </p:tav>
                                      </p:tavLst>
                                    </p:anim>
                                  </p:childTnLst>
                                </p:cTn>
                              </p:par>
                            </p:childTnLst>
                          </p:cTn>
                        </p:par>
                      </p:childTnLst>
                    </p:cTn>
                  </p:par>
                  <p:par>
                    <p:cTn id="75" fill="hold" nodeType="clickPar">
                      <p:stCondLst>
                        <p:cond delay="indefinite"/>
                      </p:stCondLst>
                      <p:childTnLst>
                        <p:par>
                          <p:cTn id="76" fill="hold" nodeType="withGroup">
                            <p:stCondLst>
                              <p:cond delay="0"/>
                            </p:stCondLst>
                            <p:childTnLst>
                              <p:par>
                                <p:cTn id="77" presetID="2" presetClass="entr" presetSubtype="8" fill="hold" grpId="0" nodeType="clickEffect">
                                  <p:stCondLst>
                                    <p:cond delay="0"/>
                                  </p:stCondLst>
                                  <p:childTnLst>
                                    <p:set>
                                      <p:cBhvr>
                                        <p:cTn id="78" dur="1" fill="hold">
                                          <p:stCondLst>
                                            <p:cond delay="0"/>
                                          </p:stCondLst>
                                        </p:cTn>
                                        <p:tgtEl>
                                          <p:spTgt spid="360466"/>
                                        </p:tgtEl>
                                        <p:attrNameLst>
                                          <p:attrName>style.visibility</p:attrName>
                                        </p:attrNameLst>
                                      </p:cBhvr>
                                      <p:to>
                                        <p:strVal val="visible"/>
                                      </p:to>
                                    </p:set>
                                    <p:anim calcmode="lin" valueType="num">
                                      <p:cBhvr additive="base">
                                        <p:cTn id="79" dur="500" fill="hold"/>
                                        <p:tgtEl>
                                          <p:spTgt spid="360466"/>
                                        </p:tgtEl>
                                        <p:attrNameLst>
                                          <p:attrName>ppt_x</p:attrName>
                                        </p:attrNameLst>
                                      </p:cBhvr>
                                      <p:tavLst>
                                        <p:tav tm="0">
                                          <p:val>
                                            <p:strVal val="0-#ppt_w/2"/>
                                          </p:val>
                                        </p:tav>
                                        <p:tav tm="100000">
                                          <p:val>
                                            <p:strVal val="#ppt_x"/>
                                          </p:val>
                                        </p:tav>
                                      </p:tavLst>
                                    </p:anim>
                                    <p:anim calcmode="lin" valueType="num">
                                      <p:cBhvr additive="base">
                                        <p:cTn id="80" dur="500" fill="hold"/>
                                        <p:tgtEl>
                                          <p:spTgt spid="360466"/>
                                        </p:tgtEl>
                                        <p:attrNameLst>
                                          <p:attrName>ppt_y</p:attrName>
                                        </p:attrNameLst>
                                      </p:cBhvr>
                                      <p:tavLst>
                                        <p:tav tm="0">
                                          <p:val>
                                            <p:strVal val="#ppt_y"/>
                                          </p:val>
                                        </p:tav>
                                        <p:tav tm="100000">
                                          <p:val>
                                            <p:strVal val="#ppt_y"/>
                                          </p:val>
                                        </p:tav>
                                      </p:tavLst>
                                    </p:anim>
                                  </p:childTnLst>
                                </p:cTn>
                              </p:par>
                            </p:childTnLst>
                          </p:cTn>
                        </p:par>
                      </p:childTnLst>
                    </p:cTn>
                  </p:par>
                  <p:par>
                    <p:cTn id="81" fill="hold" nodeType="clickPar">
                      <p:stCondLst>
                        <p:cond delay="indefinite"/>
                      </p:stCondLst>
                      <p:childTnLst>
                        <p:par>
                          <p:cTn id="82" fill="hold" nodeType="withGroup">
                            <p:stCondLst>
                              <p:cond delay="0"/>
                            </p:stCondLst>
                            <p:childTnLst>
                              <p:par>
                                <p:cTn id="83" presetID="2" presetClass="entr" presetSubtype="8" fill="hold" nodeType="clickEffect">
                                  <p:stCondLst>
                                    <p:cond delay="0"/>
                                  </p:stCondLst>
                                  <p:childTnLst>
                                    <p:set>
                                      <p:cBhvr>
                                        <p:cTn id="84" dur="1" fill="hold">
                                          <p:stCondLst>
                                            <p:cond delay="0"/>
                                          </p:stCondLst>
                                        </p:cTn>
                                        <p:tgtEl>
                                          <p:spTgt spid="360458"/>
                                        </p:tgtEl>
                                        <p:attrNameLst>
                                          <p:attrName>style.visibility</p:attrName>
                                        </p:attrNameLst>
                                      </p:cBhvr>
                                      <p:to>
                                        <p:strVal val="visible"/>
                                      </p:to>
                                    </p:set>
                                    <p:anim calcmode="lin" valueType="num">
                                      <p:cBhvr additive="base">
                                        <p:cTn id="85" dur="500" fill="hold"/>
                                        <p:tgtEl>
                                          <p:spTgt spid="360458"/>
                                        </p:tgtEl>
                                        <p:attrNameLst>
                                          <p:attrName>ppt_x</p:attrName>
                                        </p:attrNameLst>
                                      </p:cBhvr>
                                      <p:tavLst>
                                        <p:tav tm="0">
                                          <p:val>
                                            <p:strVal val="0-#ppt_w/2"/>
                                          </p:val>
                                        </p:tav>
                                        <p:tav tm="100000">
                                          <p:val>
                                            <p:strVal val="#ppt_x"/>
                                          </p:val>
                                        </p:tav>
                                      </p:tavLst>
                                    </p:anim>
                                    <p:anim calcmode="lin" valueType="num">
                                      <p:cBhvr additive="base">
                                        <p:cTn id="86" dur="500" fill="hold"/>
                                        <p:tgtEl>
                                          <p:spTgt spid="360458"/>
                                        </p:tgtEl>
                                        <p:attrNameLst>
                                          <p:attrName>ppt_y</p:attrName>
                                        </p:attrNameLst>
                                      </p:cBhvr>
                                      <p:tavLst>
                                        <p:tav tm="0">
                                          <p:val>
                                            <p:strVal val="#ppt_y"/>
                                          </p:val>
                                        </p:tav>
                                        <p:tav tm="100000">
                                          <p:val>
                                            <p:strVal val="#ppt_y"/>
                                          </p:val>
                                        </p:tav>
                                      </p:tavLst>
                                    </p:anim>
                                  </p:childTnLst>
                                </p:cTn>
                              </p:par>
                            </p:childTnLst>
                          </p:cTn>
                        </p:par>
                      </p:childTnLst>
                    </p:cTn>
                  </p:par>
                  <p:par>
                    <p:cTn id="87" fill="hold" nodeType="clickPar">
                      <p:stCondLst>
                        <p:cond delay="indefinite"/>
                      </p:stCondLst>
                      <p:childTnLst>
                        <p:par>
                          <p:cTn id="88" fill="hold" nodeType="withGroup">
                            <p:stCondLst>
                              <p:cond delay="0"/>
                            </p:stCondLst>
                            <p:childTnLst>
                              <p:par>
                                <p:cTn id="89" presetID="2" presetClass="entr" presetSubtype="8" fill="hold" grpId="0" nodeType="clickEffect">
                                  <p:stCondLst>
                                    <p:cond delay="0"/>
                                  </p:stCondLst>
                                  <p:childTnLst>
                                    <p:set>
                                      <p:cBhvr>
                                        <p:cTn id="90" dur="1" fill="hold">
                                          <p:stCondLst>
                                            <p:cond delay="0"/>
                                          </p:stCondLst>
                                        </p:cTn>
                                        <p:tgtEl>
                                          <p:spTgt spid="360461"/>
                                        </p:tgtEl>
                                        <p:attrNameLst>
                                          <p:attrName>style.visibility</p:attrName>
                                        </p:attrNameLst>
                                      </p:cBhvr>
                                      <p:to>
                                        <p:strVal val="visible"/>
                                      </p:to>
                                    </p:set>
                                    <p:anim calcmode="lin" valueType="num">
                                      <p:cBhvr additive="base">
                                        <p:cTn id="91" dur="500" fill="hold"/>
                                        <p:tgtEl>
                                          <p:spTgt spid="360461"/>
                                        </p:tgtEl>
                                        <p:attrNameLst>
                                          <p:attrName>ppt_x</p:attrName>
                                        </p:attrNameLst>
                                      </p:cBhvr>
                                      <p:tavLst>
                                        <p:tav tm="0">
                                          <p:val>
                                            <p:strVal val="0-#ppt_w/2"/>
                                          </p:val>
                                        </p:tav>
                                        <p:tav tm="100000">
                                          <p:val>
                                            <p:strVal val="#ppt_x"/>
                                          </p:val>
                                        </p:tav>
                                      </p:tavLst>
                                    </p:anim>
                                    <p:anim calcmode="lin" valueType="num">
                                      <p:cBhvr additive="base">
                                        <p:cTn id="92" dur="500" fill="hold"/>
                                        <p:tgtEl>
                                          <p:spTgt spid="360461"/>
                                        </p:tgtEl>
                                        <p:attrNameLst>
                                          <p:attrName>ppt_y</p:attrName>
                                        </p:attrNameLst>
                                      </p:cBhvr>
                                      <p:tavLst>
                                        <p:tav tm="0">
                                          <p:val>
                                            <p:strVal val="#ppt_y"/>
                                          </p:val>
                                        </p:tav>
                                        <p:tav tm="100000">
                                          <p:val>
                                            <p:strVal val="#ppt_y"/>
                                          </p:val>
                                        </p:tav>
                                      </p:tavLst>
                                    </p:anim>
                                  </p:childTnLst>
                                </p:cTn>
                              </p:par>
                            </p:childTnLst>
                          </p:cTn>
                        </p:par>
                      </p:childTnLst>
                    </p:cTn>
                  </p:par>
                  <p:par>
                    <p:cTn id="93" fill="hold" nodeType="clickPar">
                      <p:stCondLst>
                        <p:cond delay="indefinite"/>
                      </p:stCondLst>
                      <p:childTnLst>
                        <p:par>
                          <p:cTn id="94" fill="hold" nodeType="withGroup">
                            <p:stCondLst>
                              <p:cond delay="0"/>
                            </p:stCondLst>
                            <p:childTnLst>
                              <p:par>
                                <p:cTn id="95" presetID="2" presetClass="entr" presetSubtype="8" fill="hold" grpId="0" nodeType="clickEffect">
                                  <p:stCondLst>
                                    <p:cond delay="0"/>
                                  </p:stCondLst>
                                  <p:childTnLst>
                                    <p:set>
                                      <p:cBhvr>
                                        <p:cTn id="96" dur="1" fill="hold">
                                          <p:stCondLst>
                                            <p:cond delay="0"/>
                                          </p:stCondLst>
                                        </p:cTn>
                                        <p:tgtEl>
                                          <p:spTgt spid="360462"/>
                                        </p:tgtEl>
                                        <p:attrNameLst>
                                          <p:attrName>style.visibility</p:attrName>
                                        </p:attrNameLst>
                                      </p:cBhvr>
                                      <p:to>
                                        <p:strVal val="visible"/>
                                      </p:to>
                                    </p:set>
                                    <p:anim calcmode="lin" valueType="num">
                                      <p:cBhvr additive="base">
                                        <p:cTn id="97" dur="500" fill="hold"/>
                                        <p:tgtEl>
                                          <p:spTgt spid="360462"/>
                                        </p:tgtEl>
                                        <p:attrNameLst>
                                          <p:attrName>ppt_x</p:attrName>
                                        </p:attrNameLst>
                                      </p:cBhvr>
                                      <p:tavLst>
                                        <p:tav tm="0">
                                          <p:val>
                                            <p:strVal val="0-#ppt_w/2"/>
                                          </p:val>
                                        </p:tav>
                                        <p:tav tm="100000">
                                          <p:val>
                                            <p:strVal val="#ppt_x"/>
                                          </p:val>
                                        </p:tav>
                                      </p:tavLst>
                                    </p:anim>
                                    <p:anim calcmode="lin" valueType="num">
                                      <p:cBhvr additive="base">
                                        <p:cTn id="98" dur="500" fill="hold"/>
                                        <p:tgtEl>
                                          <p:spTgt spid="360462"/>
                                        </p:tgtEl>
                                        <p:attrNameLst>
                                          <p:attrName>ppt_y</p:attrName>
                                        </p:attrNameLst>
                                      </p:cBhvr>
                                      <p:tavLst>
                                        <p:tav tm="0">
                                          <p:val>
                                            <p:strVal val="#ppt_y"/>
                                          </p:val>
                                        </p:tav>
                                        <p:tav tm="100000">
                                          <p:val>
                                            <p:strVal val="#ppt_y"/>
                                          </p:val>
                                        </p:tav>
                                      </p:tavLst>
                                    </p:anim>
                                  </p:childTnLst>
                                </p:cTn>
                              </p:par>
                            </p:childTnLst>
                          </p:cTn>
                        </p:par>
                      </p:childTnLst>
                    </p:cTn>
                  </p:par>
                  <p:par>
                    <p:cTn id="99" fill="hold" nodeType="clickPar">
                      <p:stCondLst>
                        <p:cond delay="indefinite"/>
                      </p:stCondLst>
                      <p:childTnLst>
                        <p:par>
                          <p:cTn id="100" fill="hold" nodeType="withGroup">
                            <p:stCondLst>
                              <p:cond delay="0"/>
                            </p:stCondLst>
                            <p:childTnLst>
                              <p:par>
                                <p:cTn id="101" presetID="2" presetClass="entr" presetSubtype="8" fill="hold" grpId="0" nodeType="clickEffect">
                                  <p:stCondLst>
                                    <p:cond delay="0"/>
                                  </p:stCondLst>
                                  <p:childTnLst>
                                    <p:set>
                                      <p:cBhvr>
                                        <p:cTn id="102" dur="1" fill="hold">
                                          <p:stCondLst>
                                            <p:cond delay="0"/>
                                          </p:stCondLst>
                                        </p:cTn>
                                        <p:tgtEl>
                                          <p:spTgt spid="360463"/>
                                        </p:tgtEl>
                                        <p:attrNameLst>
                                          <p:attrName>style.visibility</p:attrName>
                                        </p:attrNameLst>
                                      </p:cBhvr>
                                      <p:to>
                                        <p:strVal val="visible"/>
                                      </p:to>
                                    </p:set>
                                    <p:anim calcmode="lin" valueType="num">
                                      <p:cBhvr additive="base">
                                        <p:cTn id="103" dur="500" fill="hold"/>
                                        <p:tgtEl>
                                          <p:spTgt spid="360463"/>
                                        </p:tgtEl>
                                        <p:attrNameLst>
                                          <p:attrName>ppt_x</p:attrName>
                                        </p:attrNameLst>
                                      </p:cBhvr>
                                      <p:tavLst>
                                        <p:tav tm="0">
                                          <p:val>
                                            <p:strVal val="0-#ppt_w/2"/>
                                          </p:val>
                                        </p:tav>
                                        <p:tav tm="100000">
                                          <p:val>
                                            <p:strVal val="#ppt_x"/>
                                          </p:val>
                                        </p:tav>
                                      </p:tavLst>
                                    </p:anim>
                                    <p:anim calcmode="lin" valueType="num">
                                      <p:cBhvr additive="base">
                                        <p:cTn id="104" dur="500" fill="hold"/>
                                        <p:tgtEl>
                                          <p:spTgt spid="360463"/>
                                        </p:tgtEl>
                                        <p:attrNameLst>
                                          <p:attrName>ppt_y</p:attrName>
                                        </p:attrNameLst>
                                      </p:cBhvr>
                                      <p:tavLst>
                                        <p:tav tm="0">
                                          <p:val>
                                            <p:strVal val="#ppt_y"/>
                                          </p:val>
                                        </p:tav>
                                        <p:tav tm="100000">
                                          <p:val>
                                            <p:strVal val="#ppt_y"/>
                                          </p:val>
                                        </p:tav>
                                      </p:tavLst>
                                    </p:anim>
                                  </p:childTnLst>
                                </p:cTn>
                              </p:par>
                            </p:childTnLst>
                          </p:cTn>
                        </p:par>
                      </p:childTnLst>
                    </p:cTn>
                  </p:par>
                  <p:par>
                    <p:cTn id="105" fill="hold" nodeType="clickPar">
                      <p:stCondLst>
                        <p:cond delay="indefinite"/>
                      </p:stCondLst>
                      <p:childTnLst>
                        <p:par>
                          <p:cTn id="106" fill="hold" nodeType="withGroup">
                            <p:stCondLst>
                              <p:cond delay="0"/>
                            </p:stCondLst>
                            <p:childTnLst>
                              <p:par>
                                <p:cTn id="107" presetID="2" presetClass="entr" presetSubtype="8" fill="hold" grpId="0" nodeType="clickEffect">
                                  <p:stCondLst>
                                    <p:cond delay="0"/>
                                  </p:stCondLst>
                                  <p:childTnLst>
                                    <p:set>
                                      <p:cBhvr>
                                        <p:cTn id="108" dur="1" fill="hold">
                                          <p:stCondLst>
                                            <p:cond delay="0"/>
                                          </p:stCondLst>
                                        </p:cTn>
                                        <p:tgtEl>
                                          <p:spTgt spid="360467"/>
                                        </p:tgtEl>
                                        <p:attrNameLst>
                                          <p:attrName>style.visibility</p:attrName>
                                        </p:attrNameLst>
                                      </p:cBhvr>
                                      <p:to>
                                        <p:strVal val="visible"/>
                                      </p:to>
                                    </p:set>
                                    <p:anim calcmode="lin" valueType="num">
                                      <p:cBhvr additive="base">
                                        <p:cTn id="109" dur="500" fill="hold"/>
                                        <p:tgtEl>
                                          <p:spTgt spid="360467"/>
                                        </p:tgtEl>
                                        <p:attrNameLst>
                                          <p:attrName>ppt_x</p:attrName>
                                        </p:attrNameLst>
                                      </p:cBhvr>
                                      <p:tavLst>
                                        <p:tav tm="0">
                                          <p:val>
                                            <p:strVal val="0-#ppt_w/2"/>
                                          </p:val>
                                        </p:tav>
                                        <p:tav tm="100000">
                                          <p:val>
                                            <p:strVal val="#ppt_x"/>
                                          </p:val>
                                        </p:tav>
                                      </p:tavLst>
                                    </p:anim>
                                    <p:anim calcmode="lin" valueType="num">
                                      <p:cBhvr additive="base">
                                        <p:cTn id="110" dur="500" fill="hold"/>
                                        <p:tgtEl>
                                          <p:spTgt spid="36046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0450" grpId="0" autoUpdateAnimBg="0"/>
      <p:bldP spid="360451" grpId="0" autoUpdateAnimBg="0"/>
      <p:bldP spid="360452" grpId="0" autoUpdateAnimBg="0"/>
      <p:bldP spid="360453" grpId="0" autoUpdateAnimBg="0"/>
      <p:bldP spid="360454" grpId="0" autoUpdateAnimBg="0"/>
      <p:bldP spid="360455" grpId="0" autoUpdateAnimBg="0"/>
      <p:bldP spid="360457" grpId="0" autoUpdateAnimBg="0"/>
      <p:bldP spid="360459" grpId="0" autoUpdateAnimBg="0"/>
      <p:bldP spid="360460" grpId="0" autoUpdateAnimBg="0"/>
      <p:bldP spid="360461" grpId="0" autoUpdateAnimBg="0"/>
      <p:bldP spid="360462" grpId="0" autoUpdateAnimBg="0"/>
      <p:bldP spid="360463" grpId="0" autoUpdateAnimBg="0"/>
      <p:bldP spid="360464" grpId="0" autoUpdateAnimBg="0"/>
      <p:bldP spid="360465" grpId="0" autoUpdateAnimBg="0"/>
      <p:bldP spid="360466" grpId="0" autoUpdateAnimBg="0"/>
      <p:bldP spid="360467" grpId="0" autoUpdateAnimBg="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Text Box 2"/>
          <p:cNvSpPr txBox="1">
            <a:spLocks noChangeArrowheads="1"/>
          </p:cNvSpPr>
          <p:nvPr/>
        </p:nvSpPr>
        <p:spPr bwMode="auto">
          <a:xfrm>
            <a:off x="215900" y="296863"/>
            <a:ext cx="2592388" cy="3736975"/>
          </a:xfrm>
          <a:prstGeom prst="rect">
            <a:avLst/>
          </a:prstGeom>
          <a:noFill/>
          <a:ln w="9525">
            <a:noFill/>
            <a:miter lim="800000"/>
            <a:headEnd/>
            <a:tailEnd/>
          </a:ln>
        </p:spPr>
        <p:txBody>
          <a:bodyPr>
            <a:spAutoFit/>
          </a:bodyPr>
          <a:lstStyle/>
          <a:p>
            <a:pPr>
              <a:spcBef>
                <a:spcPct val="20000"/>
              </a:spcBef>
            </a:pPr>
            <a:r>
              <a:rPr lang="zh-CN" altLang="en-US" sz="3200" dirty="0">
                <a:latin typeface="楷体_GB2312" pitchFamily="49" charset="-122"/>
                <a:ea typeface="楷体_GB2312" pitchFamily="49" charset="-122"/>
              </a:rPr>
              <a:t>例</a:t>
            </a:r>
            <a:r>
              <a:rPr lang="en-US" altLang="zh-CN" sz="3200" dirty="0">
                <a:latin typeface="楷体_GB2312" pitchFamily="49" charset="-122"/>
                <a:ea typeface="楷体_GB2312" pitchFamily="49" charset="-122"/>
              </a:rPr>
              <a:t>3.</a:t>
            </a:r>
            <a:r>
              <a:rPr lang="zh-CN" altLang="en-US" sz="3200" dirty="0">
                <a:latin typeface="楷体_GB2312" pitchFamily="49" charset="-122"/>
                <a:ea typeface="楷体_GB2312" pitchFamily="49" charset="-122"/>
              </a:rPr>
              <a:t>已知</a:t>
            </a:r>
            <a:r>
              <a:rPr lang="en-US" altLang="zh-CN" sz="3200" i="1" dirty="0">
                <a:ea typeface="楷体_GB2312" pitchFamily="49" charset="-122"/>
              </a:rPr>
              <a:t>E</a:t>
            </a:r>
            <a:r>
              <a:rPr lang="en-US" altLang="zh-CN" dirty="0">
                <a:ea typeface="楷体_GB2312" pitchFamily="49" charset="-122"/>
              </a:rPr>
              <a:t>C</a:t>
            </a:r>
            <a:r>
              <a:rPr lang="en-US" altLang="zh-CN" sz="3200" dirty="0">
                <a:ea typeface="楷体_GB2312" pitchFamily="49" charset="-122"/>
              </a:rPr>
              <a:t>=10V</a:t>
            </a:r>
            <a:r>
              <a:rPr lang="en-US" altLang="zh-CN" sz="3200" dirty="0">
                <a:latin typeface="楷体_GB2312" pitchFamily="49" charset="-122"/>
                <a:ea typeface="楷体_GB2312" pitchFamily="49" charset="-122"/>
              </a:rPr>
              <a:t>,</a:t>
            </a:r>
          </a:p>
          <a:p>
            <a:pPr>
              <a:spcBef>
                <a:spcPct val="20000"/>
              </a:spcBef>
            </a:pPr>
            <a:r>
              <a:rPr lang="en-US" altLang="zh-CN" sz="3200" i="1" dirty="0">
                <a:ea typeface="楷体_GB2312" pitchFamily="49" charset="-122"/>
              </a:rPr>
              <a:t>E</a:t>
            </a:r>
            <a:r>
              <a:rPr lang="en-US" altLang="zh-CN" dirty="0">
                <a:ea typeface="楷体_GB2312" pitchFamily="49" charset="-122"/>
              </a:rPr>
              <a:t>B </a:t>
            </a:r>
            <a:r>
              <a:rPr lang="en-US" altLang="zh-CN" sz="3200" dirty="0">
                <a:ea typeface="楷体_GB2312" pitchFamily="49" charset="-122"/>
              </a:rPr>
              <a:t>= 5V</a:t>
            </a:r>
            <a:r>
              <a:rPr lang="en-US" altLang="zh-CN" sz="3200" dirty="0">
                <a:latin typeface="楷体_GB2312" pitchFamily="49" charset="-122"/>
                <a:ea typeface="楷体_GB2312" pitchFamily="49" charset="-122"/>
              </a:rPr>
              <a:t>,</a:t>
            </a:r>
            <a:r>
              <a:rPr lang="en-US" altLang="zh-CN" sz="3200" dirty="0">
                <a:solidFill>
                  <a:srgbClr val="FF00FF"/>
                </a:solidFill>
                <a:latin typeface="楷体_GB2312" pitchFamily="49" charset="-122"/>
                <a:ea typeface="楷体_GB2312" pitchFamily="49" charset="-122"/>
              </a:rPr>
              <a:t> </a:t>
            </a:r>
          </a:p>
          <a:p>
            <a:pPr>
              <a:spcBef>
                <a:spcPct val="20000"/>
              </a:spcBef>
            </a:pPr>
            <a:r>
              <a:rPr lang="en-US" altLang="zh-CN" sz="3200" i="1" dirty="0" smtClean="0">
                <a:ea typeface="楷体_GB2312" pitchFamily="49" charset="-122"/>
              </a:rPr>
              <a:t>V</a:t>
            </a:r>
            <a:r>
              <a:rPr lang="en-US" altLang="zh-CN" dirty="0" smtClean="0">
                <a:ea typeface="楷体_GB2312" pitchFamily="49" charset="-122"/>
              </a:rPr>
              <a:t>BE </a:t>
            </a:r>
            <a:r>
              <a:rPr lang="en-US" altLang="zh-CN" sz="3200" dirty="0">
                <a:ea typeface="楷体_GB2312" pitchFamily="49" charset="-122"/>
              </a:rPr>
              <a:t>= 0.7V</a:t>
            </a:r>
            <a:r>
              <a:rPr lang="en-US" altLang="zh-CN" sz="3200" dirty="0">
                <a:latin typeface="楷体_GB2312" pitchFamily="49" charset="-122"/>
                <a:ea typeface="楷体_GB2312" pitchFamily="49" charset="-122"/>
              </a:rPr>
              <a:t>, </a:t>
            </a:r>
            <a:r>
              <a:rPr lang="en-US" altLang="zh-CN" sz="3200" i="1" dirty="0">
                <a:ea typeface="楷体_GB2312" pitchFamily="49" charset="-122"/>
              </a:rPr>
              <a:t>R</a:t>
            </a:r>
            <a:r>
              <a:rPr lang="en-US" altLang="zh-CN" dirty="0">
                <a:ea typeface="楷体_GB2312" pitchFamily="49" charset="-122"/>
              </a:rPr>
              <a:t>C</a:t>
            </a:r>
            <a:r>
              <a:rPr lang="en-US" altLang="zh-CN" sz="3200" dirty="0">
                <a:ea typeface="楷体_GB2312" pitchFamily="49" charset="-122"/>
              </a:rPr>
              <a:t>=3</a:t>
            </a:r>
            <a:r>
              <a:rPr lang="en-US" altLang="zh-CN" sz="3200" dirty="0">
                <a:latin typeface="楷体_GB2312" pitchFamily="49" charset="-122"/>
                <a:ea typeface="楷体_GB2312" pitchFamily="49" charset="-122"/>
              </a:rPr>
              <a:t>k</a:t>
            </a:r>
            <a:r>
              <a:rPr lang="en-US" altLang="zh-CN" sz="3200" dirty="0"/>
              <a:t>Ω</a:t>
            </a:r>
            <a:r>
              <a:rPr lang="zh-CN" altLang="en-US" sz="3200" dirty="0">
                <a:latin typeface="宋体" pitchFamily="2" charset="-122"/>
              </a:rPr>
              <a:t>， </a:t>
            </a:r>
            <a:r>
              <a:rPr lang="en-US" altLang="zh-CN" sz="3200" i="1" dirty="0">
                <a:ea typeface="楷体_GB2312" pitchFamily="49" charset="-122"/>
              </a:rPr>
              <a:t>R</a:t>
            </a:r>
            <a:r>
              <a:rPr lang="en-US" altLang="zh-CN" dirty="0">
                <a:ea typeface="楷体_GB2312" pitchFamily="49" charset="-122"/>
              </a:rPr>
              <a:t>B</a:t>
            </a:r>
            <a:r>
              <a:rPr lang="en-US" altLang="zh-CN" sz="3200" dirty="0">
                <a:ea typeface="楷体_GB2312" pitchFamily="49" charset="-122"/>
              </a:rPr>
              <a:t>=200</a:t>
            </a:r>
            <a:r>
              <a:rPr lang="en-US" altLang="zh-CN" sz="3200" dirty="0">
                <a:latin typeface="楷体_GB2312" pitchFamily="49" charset="-122"/>
                <a:ea typeface="楷体_GB2312" pitchFamily="49" charset="-122"/>
              </a:rPr>
              <a:t>k</a:t>
            </a:r>
            <a:r>
              <a:rPr lang="en-US" altLang="zh-CN" sz="3200" dirty="0"/>
              <a:t>Ω</a:t>
            </a:r>
            <a:r>
              <a:rPr lang="zh-CN" altLang="en-US" sz="3200" dirty="0">
                <a:latin typeface="宋体" pitchFamily="2" charset="-122"/>
              </a:rPr>
              <a:t>，   </a:t>
            </a:r>
            <a:r>
              <a:rPr lang="en-US" altLang="zh-CN" sz="3200" i="1" dirty="0">
                <a:latin typeface="宋体" pitchFamily="2" charset="-122"/>
                <a:cs typeface="Times New Roman" pitchFamily="18" charset="0"/>
              </a:rPr>
              <a:t>β</a:t>
            </a:r>
            <a:r>
              <a:rPr lang="en-US" altLang="zh-CN" sz="3200" dirty="0">
                <a:ea typeface="楷体_GB2312" pitchFamily="49" charset="-122"/>
              </a:rPr>
              <a:t>=100.</a:t>
            </a:r>
            <a:endParaRPr lang="en-US" altLang="zh-CN" sz="3200" dirty="0">
              <a:latin typeface="楷体_GB2312" pitchFamily="49" charset="-122"/>
              <a:ea typeface="楷体_GB2312" pitchFamily="49" charset="-122"/>
            </a:endParaRPr>
          </a:p>
        </p:txBody>
      </p:sp>
      <p:sp>
        <p:nvSpPr>
          <p:cNvPr id="128003" name="Text Box 3"/>
          <p:cNvSpPr txBox="1">
            <a:spLocks noChangeArrowheads="1"/>
          </p:cNvSpPr>
          <p:nvPr/>
        </p:nvSpPr>
        <p:spPr bwMode="auto">
          <a:xfrm>
            <a:off x="100013" y="5038725"/>
            <a:ext cx="8915400" cy="1225550"/>
          </a:xfrm>
          <a:prstGeom prst="rect">
            <a:avLst/>
          </a:prstGeom>
          <a:noFill/>
          <a:ln w="9525">
            <a:noFill/>
            <a:miter lim="800000"/>
            <a:headEnd/>
            <a:tailEnd/>
          </a:ln>
        </p:spPr>
        <p:txBody>
          <a:bodyPr>
            <a:spAutoFit/>
          </a:bodyPr>
          <a:lstStyle/>
          <a:p>
            <a:pPr>
              <a:spcBef>
                <a:spcPct val="30000"/>
              </a:spcBef>
            </a:pPr>
            <a:r>
              <a:rPr lang="zh-CN" altLang="en-US" sz="3200">
                <a:ea typeface="楷体_GB2312" pitchFamily="49" charset="-122"/>
              </a:rPr>
              <a:t>求：</a:t>
            </a:r>
          </a:p>
          <a:p>
            <a:pPr>
              <a:spcBef>
                <a:spcPct val="30000"/>
              </a:spcBef>
            </a:pPr>
            <a:r>
              <a:rPr lang="en-US" altLang="zh-CN" sz="3200" i="1">
                <a:ea typeface="楷体_GB2312" pitchFamily="49" charset="-122"/>
              </a:rPr>
              <a:t>I</a:t>
            </a:r>
            <a:r>
              <a:rPr lang="en-US" altLang="zh-CN">
                <a:ea typeface="楷体_GB2312" pitchFamily="49" charset="-122"/>
              </a:rPr>
              <a:t>B</a:t>
            </a:r>
            <a:r>
              <a:rPr lang="en-US" altLang="zh-CN" sz="3200">
                <a:ea typeface="楷体_GB2312" pitchFamily="49" charset="-122"/>
              </a:rPr>
              <a:t> </a:t>
            </a:r>
            <a:r>
              <a:rPr lang="zh-CN" altLang="en-US" sz="3200">
                <a:ea typeface="楷体_GB2312" pitchFamily="49" charset="-122"/>
              </a:rPr>
              <a:t>，</a:t>
            </a:r>
            <a:r>
              <a:rPr lang="en-US" altLang="zh-CN" sz="3200" i="1">
                <a:ea typeface="楷体_GB2312" pitchFamily="49" charset="-122"/>
              </a:rPr>
              <a:t>I</a:t>
            </a:r>
            <a:r>
              <a:rPr lang="en-US" altLang="zh-CN">
                <a:ea typeface="楷体_GB2312" pitchFamily="49" charset="-122"/>
              </a:rPr>
              <a:t>C</a:t>
            </a:r>
            <a:r>
              <a:rPr lang="en-US" altLang="zh-CN" sz="3200">
                <a:latin typeface="楷体_GB2312" pitchFamily="49" charset="-122"/>
                <a:ea typeface="楷体_GB2312" pitchFamily="49" charset="-122"/>
              </a:rPr>
              <a:t>.</a:t>
            </a:r>
            <a:r>
              <a:rPr lang="en-US" altLang="zh-CN" sz="3200">
                <a:ea typeface="楷体_GB2312" pitchFamily="49" charset="-122"/>
              </a:rPr>
              <a:t> </a:t>
            </a:r>
            <a:r>
              <a:rPr lang="zh-CN" altLang="en-US" sz="3200">
                <a:latin typeface="楷体_GB2312" pitchFamily="49" charset="-122"/>
                <a:ea typeface="楷体_GB2312" pitchFamily="49" charset="-122"/>
              </a:rPr>
              <a:t>判断三极管是否处于放大状态。</a:t>
            </a:r>
            <a:endParaRPr lang="en-US" altLang="zh-CN" sz="3200">
              <a:latin typeface="楷体_GB2312" pitchFamily="49" charset="-122"/>
              <a:ea typeface="楷体_GB2312" pitchFamily="49" charset="-122"/>
            </a:endParaRPr>
          </a:p>
        </p:txBody>
      </p:sp>
      <p:grpSp>
        <p:nvGrpSpPr>
          <p:cNvPr id="128004" name="Group 18"/>
          <p:cNvGrpSpPr>
            <a:grpSpLocks/>
          </p:cNvGrpSpPr>
          <p:nvPr/>
        </p:nvGrpSpPr>
        <p:grpSpPr bwMode="auto">
          <a:xfrm>
            <a:off x="2389188" y="376238"/>
            <a:ext cx="6624637" cy="5116512"/>
            <a:chOff x="1587" y="142"/>
            <a:chExt cx="4173" cy="3223"/>
          </a:xfrm>
        </p:grpSpPr>
        <p:grpSp>
          <p:nvGrpSpPr>
            <p:cNvPr id="128008" name="Group 4"/>
            <p:cNvGrpSpPr>
              <a:grpSpLocks/>
            </p:cNvGrpSpPr>
            <p:nvPr/>
          </p:nvGrpSpPr>
          <p:grpSpPr bwMode="auto">
            <a:xfrm>
              <a:off x="1587" y="142"/>
              <a:ext cx="4060" cy="3223"/>
              <a:chOff x="1701" y="3"/>
              <a:chExt cx="4060" cy="3223"/>
            </a:xfrm>
          </p:grpSpPr>
          <p:pic>
            <p:nvPicPr>
              <p:cNvPr id="128014" name="Picture 5"/>
              <p:cNvPicPr>
                <a:picLocks noChangeAspect="1" noChangeArrowheads="1"/>
              </p:cNvPicPr>
              <p:nvPr/>
            </p:nvPicPr>
            <p:blipFill>
              <a:blip r:embed="rId2"/>
              <a:srcRect/>
              <a:stretch>
                <a:fillRect/>
              </a:stretch>
            </p:blipFill>
            <p:spPr bwMode="auto">
              <a:xfrm>
                <a:off x="1701" y="3"/>
                <a:ext cx="4060" cy="3223"/>
              </a:xfrm>
              <a:prstGeom prst="rect">
                <a:avLst/>
              </a:prstGeom>
              <a:noFill/>
              <a:ln w="9525">
                <a:noFill/>
                <a:miter lim="800000"/>
                <a:headEnd/>
                <a:tailEnd/>
              </a:ln>
            </p:spPr>
          </p:pic>
          <p:sp>
            <p:nvSpPr>
              <p:cNvPr id="128015" name="Oval 6"/>
              <p:cNvSpPr>
                <a:spLocks noChangeArrowheads="1"/>
              </p:cNvSpPr>
              <p:nvPr/>
            </p:nvSpPr>
            <p:spPr bwMode="auto">
              <a:xfrm>
                <a:off x="1973" y="2704"/>
                <a:ext cx="68" cy="68"/>
              </a:xfrm>
              <a:prstGeom prst="ellipse">
                <a:avLst/>
              </a:prstGeom>
              <a:solidFill>
                <a:schemeClr val="tx1"/>
              </a:solidFill>
              <a:ln w="9525">
                <a:solidFill>
                  <a:schemeClr val="tx1"/>
                </a:solidFill>
                <a:round/>
                <a:headEnd/>
                <a:tailEnd/>
              </a:ln>
            </p:spPr>
            <p:txBody>
              <a:bodyPr wrap="none" anchor="ctr"/>
              <a:lstStyle/>
              <a:p>
                <a:endParaRPr lang="zh-CN" altLang="en-US"/>
              </a:p>
            </p:txBody>
          </p:sp>
          <p:sp>
            <p:nvSpPr>
              <p:cNvPr id="128016" name="Oval 7"/>
              <p:cNvSpPr>
                <a:spLocks noChangeArrowheads="1"/>
              </p:cNvSpPr>
              <p:nvPr/>
            </p:nvSpPr>
            <p:spPr bwMode="auto">
              <a:xfrm>
                <a:off x="2767" y="2727"/>
                <a:ext cx="68" cy="68"/>
              </a:xfrm>
              <a:prstGeom prst="ellipse">
                <a:avLst/>
              </a:prstGeom>
              <a:solidFill>
                <a:schemeClr val="tx1"/>
              </a:solidFill>
              <a:ln w="9525">
                <a:solidFill>
                  <a:schemeClr val="tx1"/>
                </a:solidFill>
                <a:round/>
                <a:headEnd/>
                <a:tailEnd/>
              </a:ln>
            </p:spPr>
            <p:txBody>
              <a:bodyPr wrap="none" anchor="ctr"/>
              <a:lstStyle/>
              <a:p>
                <a:endParaRPr lang="zh-CN" altLang="en-US"/>
              </a:p>
            </p:txBody>
          </p:sp>
          <p:sp>
            <p:nvSpPr>
              <p:cNvPr id="128017" name="Oval 8"/>
              <p:cNvSpPr>
                <a:spLocks noChangeArrowheads="1"/>
              </p:cNvSpPr>
              <p:nvPr/>
            </p:nvSpPr>
            <p:spPr bwMode="auto">
              <a:xfrm>
                <a:off x="3628" y="2727"/>
                <a:ext cx="68" cy="68"/>
              </a:xfrm>
              <a:prstGeom prst="ellipse">
                <a:avLst/>
              </a:prstGeom>
              <a:solidFill>
                <a:schemeClr val="tx1"/>
              </a:solidFill>
              <a:ln w="9525">
                <a:solidFill>
                  <a:schemeClr val="tx1"/>
                </a:solidFill>
                <a:round/>
                <a:headEnd/>
                <a:tailEnd/>
              </a:ln>
            </p:spPr>
            <p:txBody>
              <a:bodyPr wrap="none" anchor="ctr"/>
              <a:lstStyle/>
              <a:p>
                <a:endParaRPr lang="zh-CN" altLang="en-US"/>
              </a:p>
            </p:txBody>
          </p:sp>
          <p:sp>
            <p:nvSpPr>
              <p:cNvPr id="128018" name="Oval 9"/>
              <p:cNvSpPr>
                <a:spLocks noChangeArrowheads="1"/>
              </p:cNvSpPr>
              <p:nvPr/>
            </p:nvSpPr>
            <p:spPr bwMode="auto">
              <a:xfrm>
                <a:off x="4332" y="2727"/>
                <a:ext cx="68" cy="68"/>
              </a:xfrm>
              <a:prstGeom prst="ellipse">
                <a:avLst/>
              </a:prstGeom>
              <a:solidFill>
                <a:schemeClr val="tx1"/>
              </a:solidFill>
              <a:ln w="9525">
                <a:solidFill>
                  <a:schemeClr val="tx1"/>
                </a:solidFill>
                <a:round/>
                <a:headEnd/>
                <a:tailEnd/>
              </a:ln>
            </p:spPr>
            <p:txBody>
              <a:bodyPr wrap="none" anchor="ctr"/>
              <a:lstStyle/>
              <a:p>
                <a:endParaRPr lang="zh-CN" altLang="en-US"/>
              </a:p>
            </p:txBody>
          </p:sp>
          <p:sp>
            <p:nvSpPr>
              <p:cNvPr id="128019" name="Oval 10"/>
              <p:cNvSpPr>
                <a:spLocks noChangeArrowheads="1"/>
              </p:cNvSpPr>
              <p:nvPr/>
            </p:nvSpPr>
            <p:spPr bwMode="auto">
              <a:xfrm>
                <a:off x="2767" y="1049"/>
                <a:ext cx="68" cy="68"/>
              </a:xfrm>
              <a:prstGeom prst="ellipse">
                <a:avLst/>
              </a:prstGeom>
              <a:solidFill>
                <a:schemeClr val="tx1"/>
              </a:solidFill>
              <a:ln w="9525">
                <a:solidFill>
                  <a:schemeClr val="tx1"/>
                </a:solidFill>
                <a:round/>
                <a:headEnd/>
                <a:tailEnd/>
              </a:ln>
            </p:spPr>
            <p:txBody>
              <a:bodyPr wrap="none" anchor="ctr"/>
              <a:lstStyle/>
              <a:p>
                <a:endParaRPr lang="zh-CN" altLang="en-US"/>
              </a:p>
            </p:txBody>
          </p:sp>
          <p:sp>
            <p:nvSpPr>
              <p:cNvPr id="128020" name="Oval 11"/>
              <p:cNvSpPr>
                <a:spLocks noChangeArrowheads="1"/>
              </p:cNvSpPr>
              <p:nvPr/>
            </p:nvSpPr>
            <p:spPr bwMode="auto">
              <a:xfrm>
                <a:off x="4332" y="323"/>
                <a:ext cx="68" cy="68"/>
              </a:xfrm>
              <a:prstGeom prst="ellipse">
                <a:avLst/>
              </a:prstGeom>
              <a:solidFill>
                <a:schemeClr val="tx1"/>
              </a:solidFill>
              <a:ln w="9525">
                <a:solidFill>
                  <a:schemeClr val="tx1"/>
                </a:solidFill>
                <a:round/>
                <a:headEnd/>
                <a:tailEnd/>
              </a:ln>
            </p:spPr>
            <p:txBody>
              <a:bodyPr wrap="none" anchor="ctr"/>
              <a:lstStyle/>
              <a:p>
                <a:endParaRPr lang="zh-CN" altLang="en-US"/>
              </a:p>
            </p:txBody>
          </p:sp>
        </p:grpSp>
        <p:sp>
          <p:nvSpPr>
            <p:cNvPr id="128009" name="Rectangle 12"/>
            <p:cNvSpPr>
              <a:spLocks noChangeArrowheads="1"/>
            </p:cNvSpPr>
            <p:nvPr/>
          </p:nvSpPr>
          <p:spPr bwMode="auto">
            <a:xfrm>
              <a:off x="5313" y="2886"/>
              <a:ext cx="447" cy="288"/>
            </a:xfrm>
            <a:prstGeom prst="rect">
              <a:avLst/>
            </a:prstGeom>
            <a:noFill/>
            <a:ln w="9525">
              <a:noFill/>
              <a:miter lim="800000"/>
              <a:headEnd/>
              <a:tailEnd/>
            </a:ln>
          </p:spPr>
          <p:txBody>
            <a:bodyPr wrap="none">
              <a:spAutoFit/>
            </a:bodyPr>
            <a:lstStyle/>
            <a:p>
              <a:r>
                <a:rPr lang="en-US" altLang="zh-CN"/>
                <a:t>10V</a:t>
              </a:r>
            </a:p>
          </p:txBody>
        </p:sp>
        <p:sp>
          <p:nvSpPr>
            <p:cNvPr id="128010" name="Rectangle 13"/>
            <p:cNvSpPr>
              <a:spLocks noChangeArrowheads="1"/>
            </p:cNvSpPr>
            <p:nvPr/>
          </p:nvSpPr>
          <p:spPr bwMode="auto">
            <a:xfrm>
              <a:off x="1927" y="2999"/>
              <a:ext cx="351" cy="288"/>
            </a:xfrm>
            <a:prstGeom prst="rect">
              <a:avLst/>
            </a:prstGeom>
            <a:noFill/>
            <a:ln w="9525">
              <a:noFill/>
              <a:miter lim="800000"/>
              <a:headEnd/>
              <a:tailEnd/>
            </a:ln>
          </p:spPr>
          <p:txBody>
            <a:bodyPr wrap="none">
              <a:spAutoFit/>
            </a:bodyPr>
            <a:lstStyle/>
            <a:p>
              <a:r>
                <a:rPr lang="en-US" altLang="zh-CN"/>
                <a:t>5V</a:t>
              </a:r>
            </a:p>
          </p:txBody>
        </p:sp>
        <p:sp>
          <p:nvSpPr>
            <p:cNvPr id="128011" name="Rectangle 15"/>
            <p:cNvSpPr>
              <a:spLocks noChangeArrowheads="1"/>
            </p:cNvSpPr>
            <p:nvPr/>
          </p:nvSpPr>
          <p:spPr bwMode="auto">
            <a:xfrm>
              <a:off x="5125" y="187"/>
              <a:ext cx="512" cy="288"/>
            </a:xfrm>
            <a:prstGeom prst="rect">
              <a:avLst/>
            </a:prstGeom>
            <a:noFill/>
            <a:ln w="9525">
              <a:noFill/>
              <a:miter lim="800000"/>
              <a:headEnd/>
              <a:tailEnd/>
            </a:ln>
          </p:spPr>
          <p:txBody>
            <a:bodyPr>
              <a:spAutoFit/>
            </a:bodyPr>
            <a:lstStyle/>
            <a:p>
              <a:r>
                <a:rPr lang="en-US" altLang="zh-CN"/>
                <a:t>3kΩ</a:t>
              </a:r>
            </a:p>
          </p:txBody>
        </p:sp>
        <p:sp>
          <p:nvSpPr>
            <p:cNvPr id="128012" name="Rectangle 16"/>
            <p:cNvSpPr>
              <a:spLocks noChangeArrowheads="1"/>
            </p:cNvSpPr>
            <p:nvPr/>
          </p:nvSpPr>
          <p:spPr bwMode="auto">
            <a:xfrm>
              <a:off x="1701" y="1661"/>
              <a:ext cx="704" cy="288"/>
            </a:xfrm>
            <a:prstGeom prst="rect">
              <a:avLst/>
            </a:prstGeom>
            <a:noFill/>
            <a:ln w="9525">
              <a:noFill/>
              <a:miter lim="800000"/>
              <a:headEnd/>
              <a:tailEnd/>
            </a:ln>
          </p:spPr>
          <p:txBody>
            <a:bodyPr wrap="none">
              <a:spAutoFit/>
            </a:bodyPr>
            <a:lstStyle/>
            <a:p>
              <a:r>
                <a:rPr lang="en-US" altLang="zh-CN"/>
                <a:t>200kΩ</a:t>
              </a:r>
            </a:p>
          </p:txBody>
        </p:sp>
        <p:sp>
          <p:nvSpPr>
            <p:cNvPr id="128013" name="Rectangle 17"/>
            <p:cNvSpPr>
              <a:spLocks noChangeArrowheads="1"/>
            </p:cNvSpPr>
            <p:nvPr/>
          </p:nvSpPr>
          <p:spPr bwMode="auto">
            <a:xfrm>
              <a:off x="3560" y="1094"/>
              <a:ext cx="706" cy="288"/>
            </a:xfrm>
            <a:prstGeom prst="rect">
              <a:avLst/>
            </a:prstGeom>
            <a:noFill/>
            <a:ln w="9525">
              <a:noFill/>
              <a:miter lim="800000"/>
              <a:headEnd/>
              <a:tailEnd/>
            </a:ln>
          </p:spPr>
          <p:txBody>
            <a:bodyPr wrap="none">
              <a:spAutoFit/>
            </a:bodyPr>
            <a:lstStyle/>
            <a:p>
              <a:r>
                <a:rPr lang="en-US" altLang="zh-CN" i="1"/>
                <a:t>β</a:t>
              </a:r>
              <a:r>
                <a:rPr lang="en-US" altLang="zh-CN"/>
                <a:t>=100</a:t>
              </a:r>
            </a:p>
          </p:txBody>
        </p:sp>
      </p:grpSp>
      <p:sp>
        <p:nvSpPr>
          <p:cNvPr id="128005" name="日期占位符 1"/>
          <p:cNvSpPr>
            <a:spLocks noGrp="1"/>
          </p:cNvSpPr>
          <p:nvPr>
            <p:ph type="dt" sz="quarter" idx="10"/>
          </p:nvPr>
        </p:nvSpPr>
        <p:spPr>
          <a:xfrm>
            <a:off x="457200" y="6445250"/>
            <a:ext cx="2133600" cy="476250"/>
          </a:xfrm>
          <a:noFill/>
        </p:spPr>
        <p:txBody>
          <a:bodyPr/>
          <a:lstStyle/>
          <a:p>
            <a:fld id="{485DF6B4-106C-4260-AC37-6104EC24BDF2}" type="datetime1">
              <a:rPr lang="zh-CN" altLang="en-US" smtClean="0">
                <a:latin typeface="Arial" pitchFamily="34" charset="0"/>
              </a:rPr>
              <a:pPr/>
              <a:t>2019-10-9</a:t>
            </a:fld>
            <a:endParaRPr lang="en-US" altLang="zh-CN" smtClean="0">
              <a:latin typeface="Arial" pitchFamily="34" charset="0"/>
            </a:endParaRPr>
          </a:p>
        </p:txBody>
      </p:sp>
      <p:sp>
        <p:nvSpPr>
          <p:cNvPr id="128006" name="页脚占位符 2"/>
          <p:cNvSpPr>
            <a:spLocks noGrp="1"/>
          </p:cNvSpPr>
          <p:nvPr>
            <p:ph type="ftr" sz="quarter" idx="11"/>
          </p:nvPr>
        </p:nvSpPr>
        <p:spPr>
          <a:xfrm>
            <a:off x="3124200" y="6445250"/>
            <a:ext cx="2895600" cy="476250"/>
          </a:xfrm>
          <a:noFill/>
        </p:spPr>
        <p:txBody>
          <a:bodyPr/>
          <a:lstStyle/>
          <a:p>
            <a:r>
              <a:rPr lang="en-US" altLang="zh-CN" smtClean="0">
                <a:latin typeface="Arial" pitchFamily="34" charset="0"/>
              </a:rPr>
              <a:t>电工电子教研室</a:t>
            </a:r>
          </a:p>
        </p:txBody>
      </p:sp>
      <p:sp>
        <p:nvSpPr>
          <p:cNvPr id="128007" name="灯片编号占位符 3"/>
          <p:cNvSpPr>
            <a:spLocks noGrp="1"/>
          </p:cNvSpPr>
          <p:nvPr>
            <p:ph type="sldNum" sz="quarter" idx="12"/>
          </p:nvPr>
        </p:nvSpPr>
        <p:spPr>
          <a:xfrm>
            <a:off x="6553200" y="6445250"/>
            <a:ext cx="2133600" cy="476250"/>
          </a:xfrm>
          <a:noFill/>
        </p:spPr>
        <p:txBody>
          <a:bodyPr/>
          <a:lstStyle/>
          <a:p>
            <a:fld id="{9121B149-3B87-4A43-AD07-F59F554A2DE7}" type="slidenum">
              <a:rPr lang="en-US" altLang="zh-CN" smtClean="0">
                <a:latin typeface="Arial" pitchFamily="34" charset="0"/>
              </a:rPr>
              <a:pPr/>
              <a:t>36</a:t>
            </a:fld>
            <a:endParaRPr lang="en-US" altLang="zh-CN" smtClean="0">
              <a:latin typeface="Arial" pitchFamily="34" charset="0"/>
            </a:endParaRPr>
          </a:p>
        </p:txBody>
      </p:sp>
    </p:spTree>
    <p:extLst>
      <p:ext uri="{BB962C8B-B14F-4D97-AF65-F5344CB8AC3E}">
        <p14:creationId xmlns="" xmlns:p14="http://schemas.microsoft.com/office/powerpoint/2010/main" val="13389614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2498" name="Text Box 2"/>
          <p:cNvSpPr txBox="1">
            <a:spLocks noChangeArrowheads="1"/>
          </p:cNvSpPr>
          <p:nvPr/>
        </p:nvSpPr>
        <p:spPr bwMode="auto">
          <a:xfrm>
            <a:off x="71438" y="90488"/>
            <a:ext cx="971550" cy="523875"/>
          </a:xfrm>
          <a:prstGeom prst="rect">
            <a:avLst/>
          </a:prstGeom>
          <a:noFill/>
          <a:ln w="9525">
            <a:noFill/>
            <a:miter lim="800000"/>
            <a:headEnd/>
            <a:tailEnd/>
          </a:ln>
        </p:spPr>
        <p:txBody>
          <a:bodyPr>
            <a:spAutoFit/>
          </a:bodyPr>
          <a:lstStyle/>
          <a:p>
            <a:pPr>
              <a:spcBef>
                <a:spcPct val="50000"/>
              </a:spcBef>
            </a:pPr>
            <a:r>
              <a:rPr lang="zh-CN" altLang="en-US" sz="2800">
                <a:solidFill>
                  <a:srgbClr val="FF0000"/>
                </a:solidFill>
              </a:rPr>
              <a:t>解：</a:t>
            </a:r>
          </a:p>
        </p:txBody>
      </p:sp>
      <p:sp>
        <p:nvSpPr>
          <p:cNvPr id="362499" name="Text Box 3"/>
          <p:cNvSpPr txBox="1">
            <a:spLocks noChangeArrowheads="1"/>
          </p:cNvSpPr>
          <p:nvPr/>
        </p:nvSpPr>
        <p:spPr bwMode="auto">
          <a:xfrm>
            <a:off x="484188" y="5868988"/>
            <a:ext cx="8135937" cy="461962"/>
          </a:xfrm>
          <a:prstGeom prst="rect">
            <a:avLst/>
          </a:prstGeom>
          <a:noFill/>
          <a:ln w="9525">
            <a:noFill/>
            <a:miter lim="800000"/>
            <a:headEnd/>
            <a:tailEnd/>
          </a:ln>
        </p:spPr>
        <p:txBody>
          <a:bodyPr>
            <a:spAutoFit/>
          </a:bodyPr>
          <a:lstStyle/>
          <a:p>
            <a:pPr>
              <a:spcBef>
                <a:spcPct val="10000"/>
              </a:spcBef>
            </a:pPr>
            <a:r>
              <a:rPr lang="zh-CN" altLang="en-US" sz="2400">
                <a:ea typeface="楷体_GB2312" pitchFamily="49" charset="-122"/>
              </a:rPr>
              <a:t>说明</a:t>
            </a:r>
            <a:r>
              <a:rPr lang="zh-CN" altLang="en-US" sz="2400">
                <a:solidFill>
                  <a:srgbClr val="FF00FF"/>
                </a:solidFill>
                <a:ea typeface="楷体_GB2312" pitchFamily="49" charset="-122"/>
              </a:rPr>
              <a:t>发射结正偏</a:t>
            </a:r>
            <a:r>
              <a:rPr lang="zh-CN" altLang="en-US" sz="2400">
                <a:ea typeface="楷体_GB2312" pitchFamily="49" charset="-122"/>
              </a:rPr>
              <a:t>，</a:t>
            </a:r>
            <a:r>
              <a:rPr lang="zh-CN" altLang="en-US" sz="2400">
                <a:solidFill>
                  <a:srgbClr val="FF00FF"/>
                </a:solidFill>
                <a:ea typeface="楷体_GB2312" pitchFamily="49" charset="-122"/>
              </a:rPr>
              <a:t>集电结反偏</a:t>
            </a:r>
            <a:r>
              <a:rPr lang="zh-CN" altLang="en-US" sz="2400">
                <a:ea typeface="楷体_GB2312" pitchFamily="49" charset="-122"/>
              </a:rPr>
              <a:t>，故三极管处于</a:t>
            </a:r>
            <a:r>
              <a:rPr lang="zh-CN" altLang="en-US" sz="2400">
                <a:solidFill>
                  <a:srgbClr val="FF00FF"/>
                </a:solidFill>
                <a:ea typeface="楷体_GB2312" pitchFamily="49" charset="-122"/>
              </a:rPr>
              <a:t>放大</a:t>
            </a:r>
            <a:r>
              <a:rPr lang="zh-CN" altLang="en-US" sz="2400">
                <a:ea typeface="楷体_GB2312" pitchFamily="49" charset="-122"/>
              </a:rPr>
              <a:t>状态。</a:t>
            </a:r>
          </a:p>
        </p:txBody>
      </p:sp>
      <p:sp>
        <p:nvSpPr>
          <p:cNvPr id="26631" name="Rectangle 4"/>
          <p:cNvSpPr>
            <a:spLocks noChangeArrowheads="1"/>
          </p:cNvSpPr>
          <p:nvPr/>
        </p:nvSpPr>
        <p:spPr bwMode="auto">
          <a:xfrm>
            <a:off x="0" y="2971800"/>
            <a:ext cx="9144000" cy="0"/>
          </a:xfrm>
          <a:prstGeom prst="rect">
            <a:avLst/>
          </a:prstGeom>
          <a:noFill/>
          <a:ln w="9525">
            <a:noFill/>
            <a:miter lim="800000"/>
            <a:headEnd/>
            <a:tailEnd/>
          </a:ln>
        </p:spPr>
        <p:txBody>
          <a:bodyPr wrap="none" anchor="ctr">
            <a:spAutoFit/>
          </a:bodyPr>
          <a:lstStyle/>
          <a:p>
            <a:endParaRPr lang="zh-CN" altLang="en-US"/>
          </a:p>
        </p:txBody>
      </p:sp>
      <p:graphicFrame>
        <p:nvGraphicFramePr>
          <p:cNvPr id="362501" name="Object 5"/>
          <p:cNvGraphicFramePr>
            <a:graphicFrameLocks noChangeAspect="1"/>
          </p:cNvGraphicFramePr>
          <p:nvPr/>
        </p:nvGraphicFramePr>
        <p:xfrm>
          <a:off x="468313" y="825500"/>
          <a:ext cx="2058987" cy="2959100"/>
        </p:xfrm>
        <a:graphic>
          <a:graphicData uri="http://schemas.openxmlformats.org/presentationml/2006/ole">
            <p:oleObj spid="_x0000_s302082" name="Equation" r:id="rId3" imgW="2070100" imgH="2959100" progId="Equation.DSMT4">
              <p:embed/>
            </p:oleObj>
          </a:graphicData>
        </a:graphic>
      </p:graphicFrame>
      <p:graphicFrame>
        <p:nvGraphicFramePr>
          <p:cNvPr id="362502" name="Object 6"/>
          <p:cNvGraphicFramePr>
            <a:graphicFrameLocks noChangeAspect="1"/>
          </p:cNvGraphicFramePr>
          <p:nvPr/>
        </p:nvGraphicFramePr>
        <p:xfrm>
          <a:off x="425450" y="4003675"/>
          <a:ext cx="1511300" cy="901700"/>
        </p:xfrm>
        <a:graphic>
          <a:graphicData uri="http://schemas.openxmlformats.org/presentationml/2006/ole">
            <p:oleObj spid="_x0000_s302083" name="Equation" r:id="rId4" imgW="1511300" imgH="901700" progId="Equation.DSMT4">
              <p:embed/>
            </p:oleObj>
          </a:graphicData>
        </a:graphic>
      </p:graphicFrame>
      <p:graphicFrame>
        <p:nvGraphicFramePr>
          <p:cNvPr id="362503" name="Object 7"/>
          <p:cNvGraphicFramePr>
            <a:graphicFrameLocks noChangeAspect="1"/>
          </p:cNvGraphicFramePr>
          <p:nvPr/>
        </p:nvGraphicFramePr>
        <p:xfrm>
          <a:off x="642910" y="5357826"/>
          <a:ext cx="5816600" cy="431800"/>
        </p:xfrm>
        <a:graphic>
          <a:graphicData uri="http://schemas.openxmlformats.org/presentationml/2006/ole">
            <p:oleObj spid="_x0000_s302084" name="Equation" r:id="rId5" imgW="5816600" imgH="431800" progId="Equation.DSMT4">
              <p:embed/>
            </p:oleObj>
          </a:graphicData>
        </a:graphic>
      </p:graphicFrame>
      <p:grpSp>
        <p:nvGrpSpPr>
          <p:cNvPr id="26633" name="Group 17"/>
          <p:cNvGrpSpPr>
            <a:grpSpLocks/>
          </p:cNvGrpSpPr>
          <p:nvPr/>
        </p:nvGrpSpPr>
        <p:grpSpPr bwMode="auto">
          <a:xfrm>
            <a:off x="2519363" y="225425"/>
            <a:ext cx="6624637" cy="5116513"/>
            <a:chOff x="1587" y="142"/>
            <a:chExt cx="4173" cy="3223"/>
          </a:xfrm>
        </p:grpSpPr>
        <p:grpSp>
          <p:nvGrpSpPr>
            <p:cNvPr id="26637" name="Group 18"/>
            <p:cNvGrpSpPr>
              <a:grpSpLocks/>
            </p:cNvGrpSpPr>
            <p:nvPr/>
          </p:nvGrpSpPr>
          <p:grpSpPr bwMode="auto">
            <a:xfrm>
              <a:off x="1587" y="142"/>
              <a:ext cx="4060" cy="3223"/>
              <a:chOff x="1701" y="3"/>
              <a:chExt cx="4060" cy="3223"/>
            </a:xfrm>
          </p:grpSpPr>
          <p:pic>
            <p:nvPicPr>
              <p:cNvPr id="26643" name="Picture 19"/>
              <p:cNvPicPr>
                <a:picLocks noChangeAspect="1" noChangeArrowheads="1"/>
              </p:cNvPicPr>
              <p:nvPr/>
            </p:nvPicPr>
            <p:blipFill>
              <a:blip r:embed="rId6"/>
              <a:srcRect/>
              <a:stretch>
                <a:fillRect/>
              </a:stretch>
            </p:blipFill>
            <p:spPr bwMode="auto">
              <a:xfrm>
                <a:off x="1701" y="3"/>
                <a:ext cx="4060" cy="3223"/>
              </a:xfrm>
              <a:prstGeom prst="rect">
                <a:avLst/>
              </a:prstGeom>
              <a:noFill/>
              <a:ln w="9525">
                <a:noFill/>
                <a:miter lim="800000"/>
                <a:headEnd/>
                <a:tailEnd/>
              </a:ln>
            </p:spPr>
          </p:pic>
          <p:sp>
            <p:nvSpPr>
              <p:cNvPr id="26644" name="Oval 20"/>
              <p:cNvSpPr>
                <a:spLocks noChangeArrowheads="1"/>
              </p:cNvSpPr>
              <p:nvPr/>
            </p:nvSpPr>
            <p:spPr bwMode="auto">
              <a:xfrm>
                <a:off x="1973" y="2704"/>
                <a:ext cx="68" cy="68"/>
              </a:xfrm>
              <a:prstGeom prst="ellipse">
                <a:avLst/>
              </a:prstGeom>
              <a:solidFill>
                <a:schemeClr val="tx1"/>
              </a:solidFill>
              <a:ln w="9525">
                <a:solidFill>
                  <a:schemeClr val="tx1"/>
                </a:solidFill>
                <a:round/>
                <a:headEnd/>
                <a:tailEnd/>
              </a:ln>
            </p:spPr>
            <p:txBody>
              <a:bodyPr wrap="none" anchor="ctr"/>
              <a:lstStyle/>
              <a:p>
                <a:endParaRPr lang="zh-CN" altLang="en-US"/>
              </a:p>
            </p:txBody>
          </p:sp>
          <p:sp>
            <p:nvSpPr>
              <p:cNvPr id="26645" name="Oval 21"/>
              <p:cNvSpPr>
                <a:spLocks noChangeArrowheads="1"/>
              </p:cNvSpPr>
              <p:nvPr/>
            </p:nvSpPr>
            <p:spPr bwMode="auto">
              <a:xfrm>
                <a:off x="2767" y="2727"/>
                <a:ext cx="68" cy="68"/>
              </a:xfrm>
              <a:prstGeom prst="ellipse">
                <a:avLst/>
              </a:prstGeom>
              <a:solidFill>
                <a:schemeClr val="tx1"/>
              </a:solidFill>
              <a:ln w="9525">
                <a:solidFill>
                  <a:schemeClr val="tx1"/>
                </a:solidFill>
                <a:round/>
                <a:headEnd/>
                <a:tailEnd/>
              </a:ln>
            </p:spPr>
            <p:txBody>
              <a:bodyPr wrap="none" anchor="ctr"/>
              <a:lstStyle/>
              <a:p>
                <a:endParaRPr lang="zh-CN" altLang="en-US"/>
              </a:p>
            </p:txBody>
          </p:sp>
          <p:sp>
            <p:nvSpPr>
              <p:cNvPr id="26646" name="Oval 22"/>
              <p:cNvSpPr>
                <a:spLocks noChangeArrowheads="1"/>
              </p:cNvSpPr>
              <p:nvPr/>
            </p:nvSpPr>
            <p:spPr bwMode="auto">
              <a:xfrm>
                <a:off x="3628" y="2727"/>
                <a:ext cx="68" cy="68"/>
              </a:xfrm>
              <a:prstGeom prst="ellipse">
                <a:avLst/>
              </a:prstGeom>
              <a:solidFill>
                <a:schemeClr val="tx1"/>
              </a:solidFill>
              <a:ln w="9525">
                <a:solidFill>
                  <a:schemeClr val="tx1"/>
                </a:solidFill>
                <a:round/>
                <a:headEnd/>
                <a:tailEnd/>
              </a:ln>
            </p:spPr>
            <p:txBody>
              <a:bodyPr wrap="none" anchor="ctr"/>
              <a:lstStyle/>
              <a:p>
                <a:endParaRPr lang="zh-CN" altLang="en-US"/>
              </a:p>
            </p:txBody>
          </p:sp>
          <p:sp>
            <p:nvSpPr>
              <p:cNvPr id="26647" name="Oval 23"/>
              <p:cNvSpPr>
                <a:spLocks noChangeArrowheads="1"/>
              </p:cNvSpPr>
              <p:nvPr/>
            </p:nvSpPr>
            <p:spPr bwMode="auto">
              <a:xfrm>
                <a:off x="4332" y="2727"/>
                <a:ext cx="68" cy="68"/>
              </a:xfrm>
              <a:prstGeom prst="ellipse">
                <a:avLst/>
              </a:prstGeom>
              <a:solidFill>
                <a:schemeClr val="tx1"/>
              </a:solidFill>
              <a:ln w="9525">
                <a:solidFill>
                  <a:schemeClr val="tx1"/>
                </a:solidFill>
                <a:round/>
                <a:headEnd/>
                <a:tailEnd/>
              </a:ln>
            </p:spPr>
            <p:txBody>
              <a:bodyPr wrap="none" anchor="ctr"/>
              <a:lstStyle/>
              <a:p>
                <a:endParaRPr lang="zh-CN" altLang="en-US"/>
              </a:p>
            </p:txBody>
          </p:sp>
          <p:sp>
            <p:nvSpPr>
              <p:cNvPr id="26648" name="Oval 24"/>
              <p:cNvSpPr>
                <a:spLocks noChangeArrowheads="1"/>
              </p:cNvSpPr>
              <p:nvPr/>
            </p:nvSpPr>
            <p:spPr bwMode="auto">
              <a:xfrm>
                <a:off x="2767" y="1049"/>
                <a:ext cx="68" cy="68"/>
              </a:xfrm>
              <a:prstGeom prst="ellipse">
                <a:avLst/>
              </a:prstGeom>
              <a:solidFill>
                <a:schemeClr val="tx1"/>
              </a:solidFill>
              <a:ln w="9525">
                <a:solidFill>
                  <a:schemeClr val="tx1"/>
                </a:solidFill>
                <a:round/>
                <a:headEnd/>
                <a:tailEnd/>
              </a:ln>
            </p:spPr>
            <p:txBody>
              <a:bodyPr wrap="none" anchor="ctr"/>
              <a:lstStyle/>
              <a:p>
                <a:endParaRPr lang="zh-CN" altLang="en-US"/>
              </a:p>
            </p:txBody>
          </p:sp>
          <p:sp>
            <p:nvSpPr>
              <p:cNvPr id="26649" name="Oval 25"/>
              <p:cNvSpPr>
                <a:spLocks noChangeArrowheads="1"/>
              </p:cNvSpPr>
              <p:nvPr/>
            </p:nvSpPr>
            <p:spPr bwMode="auto">
              <a:xfrm>
                <a:off x="4332" y="323"/>
                <a:ext cx="68" cy="68"/>
              </a:xfrm>
              <a:prstGeom prst="ellipse">
                <a:avLst/>
              </a:prstGeom>
              <a:solidFill>
                <a:schemeClr val="tx1"/>
              </a:solidFill>
              <a:ln w="9525">
                <a:solidFill>
                  <a:schemeClr val="tx1"/>
                </a:solidFill>
                <a:round/>
                <a:headEnd/>
                <a:tailEnd/>
              </a:ln>
            </p:spPr>
            <p:txBody>
              <a:bodyPr wrap="none" anchor="ctr"/>
              <a:lstStyle/>
              <a:p>
                <a:endParaRPr lang="zh-CN" altLang="en-US"/>
              </a:p>
            </p:txBody>
          </p:sp>
        </p:grpSp>
        <p:sp>
          <p:nvSpPr>
            <p:cNvPr id="26638" name="Rectangle 26"/>
            <p:cNvSpPr>
              <a:spLocks noChangeArrowheads="1"/>
            </p:cNvSpPr>
            <p:nvPr/>
          </p:nvSpPr>
          <p:spPr bwMode="auto">
            <a:xfrm>
              <a:off x="5313" y="2886"/>
              <a:ext cx="447" cy="288"/>
            </a:xfrm>
            <a:prstGeom prst="rect">
              <a:avLst/>
            </a:prstGeom>
            <a:noFill/>
            <a:ln w="9525">
              <a:noFill/>
              <a:miter lim="800000"/>
              <a:headEnd/>
              <a:tailEnd/>
            </a:ln>
          </p:spPr>
          <p:txBody>
            <a:bodyPr wrap="none">
              <a:spAutoFit/>
            </a:bodyPr>
            <a:lstStyle/>
            <a:p>
              <a:r>
                <a:rPr lang="en-US" altLang="zh-CN"/>
                <a:t>10V</a:t>
              </a:r>
            </a:p>
          </p:txBody>
        </p:sp>
        <p:sp>
          <p:nvSpPr>
            <p:cNvPr id="26639" name="Rectangle 27"/>
            <p:cNvSpPr>
              <a:spLocks noChangeArrowheads="1"/>
            </p:cNvSpPr>
            <p:nvPr/>
          </p:nvSpPr>
          <p:spPr bwMode="auto">
            <a:xfrm>
              <a:off x="1927" y="2999"/>
              <a:ext cx="351" cy="288"/>
            </a:xfrm>
            <a:prstGeom prst="rect">
              <a:avLst/>
            </a:prstGeom>
            <a:noFill/>
            <a:ln w="9525">
              <a:noFill/>
              <a:miter lim="800000"/>
              <a:headEnd/>
              <a:tailEnd/>
            </a:ln>
          </p:spPr>
          <p:txBody>
            <a:bodyPr wrap="none">
              <a:spAutoFit/>
            </a:bodyPr>
            <a:lstStyle/>
            <a:p>
              <a:r>
                <a:rPr lang="en-US" altLang="zh-CN"/>
                <a:t>5V</a:t>
              </a:r>
            </a:p>
          </p:txBody>
        </p:sp>
        <p:sp>
          <p:nvSpPr>
            <p:cNvPr id="26640" name="Rectangle 28"/>
            <p:cNvSpPr>
              <a:spLocks noChangeArrowheads="1"/>
            </p:cNvSpPr>
            <p:nvPr/>
          </p:nvSpPr>
          <p:spPr bwMode="auto">
            <a:xfrm>
              <a:off x="5125" y="187"/>
              <a:ext cx="512" cy="288"/>
            </a:xfrm>
            <a:prstGeom prst="rect">
              <a:avLst/>
            </a:prstGeom>
            <a:noFill/>
            <a:ln w="9525">
              <a:noFill/>
              <a:miter lim="800000"/>
              <a:headEnd/>
              <a:tailEnd/>
            </a:ln>
          </p:spPr>
          <p:txBody>
            <a:bodyPr>
              <a:spAutoFit/>
            </a:bodyPr>
            <a:lstStyle/>
            <a:p>
              <a:r>
                <a:rPr lang="en-US" altLang="zh-CN"/>
                <a:t>3kΩ</a:t>
              </a:r>
            </a:p>
          </p:txBody>
        </p:sp>
        <p:sp>
          <p:nvSpPr>
            <p:cNvPr id="26641" name="Rectangle 29"/>
            <p:cNvSpPr>
              <a:spLocks noChangeArrowheads="1"/>
            </p:cNvSpPr>
            <p:nvPr/>
          </p:nvSpPr>
          <p:spPr bwMode="auto">
            <a:xfrm>
              <a:off x="1701" y="1661"/>
              <a:ext cx="704" cy="288"/>
            </a:xfrm>
            <a:prstGeom prst="rect">
              <a:avLst/>
            </a:prstGeom>
            <a:noFill/>
            <a:ln w="9525">
              <a:noFill/>
              <a:miter lim="800000"/>
              <a:headEnd/>
              <a:tailEnd/>
            </a:ln>
          </p:spPr>
          <p:txBody>
            <a:bodyPr wrap="none">
              <a:spAutoFit/>
            </a:bodyPr>
            <a:lstStyle/>
            <a:p>
              <a:r>
                <a:rPr lang="en-US" altLang="zh-CN"/>
                <a:t>200kΩ</a:t>
              </a:r>
            </a:p>
          </p:txBody>
        </p:sp>
        <p:sp>
          <p:nvSpPr>
            <p:cNvPr id="26642" name="Rectangle 30"/>
            <p:cNvSpPr>
              <a:spLocks noChangeArrowheads="1"/>
            </p:cNvSpPr>
            <p:nvPr/>
          </p:nvSpPr>
          <p:spPr bwMode="auto">
            <a:xfrm>
              <a:off x="3560" y="1094"/>
              <a:ext cx="706" cy="288"/>
            </a:xfrm>
            <a:prstGeom prst="rect">
              <a:avLst/>
            </a:prstGeom>
            <a:noFill/>
            <a:ln w="9525">
              <a:noFill/>
              <a:miter lim="800000"/>
              <a:headEnd/>
              <a:tailEnd/>
            </a:ln>
          </p:spPr>
          <p:txBody>
            <a:bodyPr wrap="none">
              <a:spAutoFit/>
            </a:bodyPr>
            <a:lstStyle/>
            <a:p>
              <a:r>
                <a:rPr lang="en-US" altLang="zh-CN" i="1"/>
                <a:t>β</a:t>
              </a:r>
              <a:r>
                <a:rPr lang="en-US" altLang="zh-CN"/>
                <a:t>=100</a:t>
              </a:r>
            </a:p>
          </p:txBody>
        </p:sp>
      </p:grpSp>
      <p:sp>
        <p:nvSpPr>
          <p:cNvPr id="26634" name="日期占位符 1"/>
          <p:cNvSpPr>
            <a:spLocks noGrp="1"/>
          </p:cNvSpPr>
          <p:nvPr>
            <p:ph type="dt" sz="quarter" idx="10"/>
          </p:nvPr>
        </p:nvSpPr>
        <p:spPr>
          <a:xfrm>
            <a:off x="457200" y="6445250"/>
            <a:ext cx="2133600" cy="476250"/>
          </a:xfrm>
          <a:noFill/>
        </p:spPr>
        <p:txBody>
          <a:bodyPr/>
          <a:lstStyle/>
          <a:p>
            <a:fld id="{57DE379E-B5BC-4FCA-8F75-EB5D4D3E31AE}" type="datetime1">
              <a:rPr lang="zh-CN" altLang="en-US" smtClean="0">
                <a:latin typeface="Arial" pitchFamily="34" charset="0"/>
              </a:rPr>
              <a:pPr/>
              <a:t>2019-10-9</a:t>
            </a:fld>
            <a:endParaRPr lang="en-US" altLang="zh-CN" smtClean="0">
              <a:latin typeface="Arial" pitchFamily="34" charset="0"/>
            </a:endParaRPr>
          </a:p>
        </p:txBody>
      </p:sp>
      <p:sp>
        <p:nvSpPr>
          <p:cNvPr id="26635" name="页脚占位符 2"/>
          <p:cNvSpPr>
            <a:spLocks noGrp="1"/>
          </p:cNvSpPr>
          <p:nvPr>
            <p:ph type="ftr" sz="quarter" idx="11"/>
          </p:nvPr>
        </p:nvSpPr>
        <p:spPr>
          <a:xfrm>
            <a:off x="3124200" y="6445250"/>
            <a:ext cx="2895600" cy="476250"/>
          </a:xfrm>
          <a:noFill/>
        </p:spPr>
        <p:txBody>
          <a:bodyPr/>
          <a:lstStyle/>
          <a:p>
            <a:r>
              <a:rPr lang="en-US" altLang="zh-CN" smtClean="0">
                <a:latin typeface="Arial" pitchFamily="34" charset="0"/>
              </a:rPr>
              <a:t>电工电子教研室</a:t>
            </a:r>
          </a:p>
        </p:txBody>
      </p:sp>
      <p:sp>
        <p:nvSpPr>
          <p:cNvPr id="26636" name="灯片编号占位符 3"/>
          <p:cNvSpPr>
            <a:spLocks noGrp="1"/>
          </p:cNvSpPr>
          <p:nvPr>
            <p:ph type="sldNum" sz="quarter" idx="12"/>
          </p:nvPr>
        </p:nvSpPr>
        <p:spPr>
          <a:xfrm>
            <a:off x="6553200" y="6445250"/>
            <a:ext cx="2133600" cy="476250"/>
          </a:xfrm>
          <a:noFill/>
        </p:spPr>
        <p:txBody>
          <a:bodyPr/>
          <a:lstStyle/>
          <a:p>
            <a:fld id="{91958365-C87B-442F-A445-7605958A3AE5}" type="slidenum">
              <a:rPr lang="en-US" altLang="zh-CN" smtClean="0">
                <a:latin typeface="Arial" pitchFamily="34" charset="0"/>
              </a:rPr>
              <a:pPr/>
              <a:t>37</a:t>
            </a:fld>
            <a:endParaRPr lang="en-US" altLang="zh-CN" smtClean="0">
              <a:latin typeface="Arial" pitchFamily="34" charset="0"/>
            </a:endParaRPr>
          </a:p>
        </p:txBody>
      </p:sp>
      <p:graphicFrame>
        <p:nvGraphicFramePr>
          <p:cNvPr id="2" name="Object 23"/>
          <p:cNvGraphicFramePr>
            <a:graphicFrameLocks noChangeAspect="1"/>
          </p:cNvGraphicFramePr>
          <p:nvPr/>
        </p:nvGraphicFramePr>
        <p:xfrm>
          <a:off x="6500826" y="5354654"/>
          <a:ext cx="1866900" cy="431800"/>
        </p:xfrm>
        <a:graphic>
          <a:graphicData uri="http://schemas.openxmlformats.org/presentationml/2006/ole">
            <p:oleObj spid="_x0000_s302085" name="Equation" r:id="rId7" imgW="1866900" imgH="431800" progId="Equation.DSMT4">
              <p:embed/>
            </p:oleObj>
          </a:graphicData>
        </a:graphic>
      </p:graphicFrame>
    </p:spTree>
    <p:extLst>
      <p:ext uri="{BB962C8B-B14F-4D97-AF65-F5344CB8AC3E}">
        <p14:creationId xmlns="" xmlns:p14="http://schemas.microsoft.com/office/powerpoint/2010/main" val="58649410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62498"/>
                                        </p:tgtEl>
                                        <p:attrNameLst>
                                          <p:attrName>style.visibility</p:attrName>
                                        </p:attrNameLst>
                                      </p:cBhvr>
                                      <p:to>
                                        <p:strVal val="visible"/>
                                      </p:to>
                                    </p:set>
                                    <p:animEffect transition="in" filter="blinds(horizontal)">
                                      <p:cBhvr>
                                        <p:cTn id="7" dur="500"/>
                                        <p:tgtEl>
                                          <p:spTgt spid="36249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362501"/>
                                        </p:tgtEl>
                                        <p:attrNameLst>
                                          <p:attrName>style.visibility</p:attrName>
                                        </p:attrNameLst>
                                      </p:cBhvr>
                                      <p:to>
                                        <p:strVal val="visible"/>
                                      </p:to>
                                    </p:set>
                                    <p:animEffect transition="in" filter="blinds(horizontal)">
                                      <p:cBhvr>
                                        <p:cTn id="12" dur="500"/>
                                        <p:tgtEl>
                                          <p:spTgt spid="36250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362502"/>
                                        </p:tgtEl>
                                        <p:attrNameLst>
                                          <p:attrName>style.visibility</p:attrName>
                                        </p:attrNameLst>
                                      </p:cBhvr>
                                      <p:to>
                                        <p:strVal val="visible"/>
                                      </p:to>
                                    </p:set>
                                    <p:animEffect transition="in" filter="blinds(horizontal)">
                                      <p:cBhvr>
                                        <p:cTn id="17" dur="500"/>
                                        <p:tgtEl>
                                          <p:spTgt spid="362502"/>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362503"/>
                                        </p:tgtEl>
                                        <p:attrNameLst>
                                          <p:attrName>style.visibility</p:attrName>
                                        </p:attrNameLst>
                                      </p:cBhvr>
                                      <p:to>
                                        <p:strVal val="visible"/>
                                      </p:to>
                                    </p:set>
                                    <p:animEffect transition="in" filter="blinds(horizontal)">
                                      <p:cBhvr>
                                        <p:cTn id="22" dur="500"/>
                                        <p:tgtEl>
                                          <p:spTgt spid="362503"/>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blinds(horizontal)">
                                      <p:cBhvr>
                                        <p:cTn id="27" dur="500"/>
                                        <p:tgtEl>
                                          <p:spTgt spid="2"/>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362499"/>
                                        </p:tgtEl>
                                        <p:attrNameLst>
                                          <p:attrName>style.visibility</p:attrName>
                                        </p:attrNameLst>
                                      </p:cBhvr>
                                      <p:to>
                                        <p:strVal val="visible"/>
                                      </p:to>
                                    </p:set>
                                    <p:animEffect transition="in" filter="blinds(horizontal)">
                                      <p:cBhvr>
                                        <p:cTn id="32" dur="500"/>
                                        <p:tgtEl>
                                          <p:spTgt spid="3624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2498" grpId="0"/>
      <p:bldP spid="362499" grpId="0"/>
    </p:bldLst>
  </p:timing>
</p:sld>
</file>

<file path=ppt/slides/slide3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53282" name="Text Box 2"/>
          <p:cNvSpPr txBox="1">
            <a:spLocks noChangeArrowheads="1"/>
          </p:cNvSpPr>
          <p:nvPr/>
        </p:nvSpPr>
        <p:spPr bwMode="auto">
          <a:xfrm>
            <a:off x="246063" y="2797175"/>
            <a:ext cx="3581400" cy="433388"/>
          </a:xfrm>
          <a:prstGeom prst="rect">
            <a:avLst/>
          </a:prstGeom>
          <a:noFill/>
          <a:ln>
            <a:noFill/>
          </a:ln>
          <a:effectLst/>
          <a:extLst/>
        </p:spPr>
        <p:txBody>
          <a:bodyPr lIns="90000" tIns="46800" rIns="90000" bIns="46800" anchor="ctr">
            <a:spAutoFit/>
          </a:bodyPr>
          <a:lstStyle/>
          <a:p>
            <a:pPr>
              <a:spcBef>
                <a:spcPct val="50000"/>
              </a:spcBef>
              <a:defRPr/>
            </a:pPr>
            <a:r>
              <a:rPr lang="zh-CN" altLang="en-US" sz="2200" dirty="0">
                <a:solidFill>
                  <a:srgbClr val="CC0000"/>
                </a:solidFill>
                <a:effectLst>
                  <a:outerShdw blurRad="38100" dist="38100" dir="2700000" algn="tl">
                    <a:srgbClr val="C0C0C0"/>
                  </a:outerShdw>
                </a:effectLst>
                <a:latin typeface="宋体" pitchFamily="2" charset="-122"/>
              </a:rPr>
              <a:t>直流电流放大系数</a:t>
            </a:r>
          </a:p>
        </p:txBody>
      </p:sp>
      <p:graphicFrame>
        <p:nvGraphicFramePr>
          <p:cNvPr id="353283" name="Object 3"/>
          <p:cNvGraphicFramePr>
            <a:graphicFrameLocks noChangeAspect="1"/>
          </p:cNvGraphicFramePr>
          <p:nvPr/>
        </p:nvGraphicFramePr>
        <p:xfrm>
          <a:off x="722313" y="3429000"/>
          <a:ext cx="1173162" cy="985838"/>
        </p:xfrm>
        <a:graphic>
          <a:graphicData uri="http://schemas.openxmlformats.org/presentationml/2006/ole">
            <p:oleObj spid="_x0000_s303106" name="公式" r:id="rId4" imgW="452520" imgH="351000" progId="Equation.3">
              <p:embed/>
            </p:oleObj>
          </a:graphicData>
        </a:graphic>
      </p:graphicFrame>
      <p:sp>
        <p:nvSpPr>
          <p:cNvPr id="353285" name="Rectangle 5"/>
          <p:cNvSpPr>
            <a:spLocks noChangeArrowheads="1"/>
          </p:cNvSpPr>
          <p:nvPr/>
        </p:nvSpPr>
        <p:spPr bwMode="auto">
          <a:xfrm>
            <a:off x="2905125" y="2800350"/>
            <a:ext cx="2454275" cy="430213"/>
          </a:xfrm>
          <a:prstGeom prst="rect">
            <a:avLst/>
          </a:prstGeom>
          <a:noFill/>
          <a:ln>
            <a:noFill/>
          </a:ln>
          <a:effectLst/>
          <a:extLst/>
        </p:spPr>
        <p:txBody>
          <a:bodyPr wrap="none">
            <a:spAutoFit/>
          </a:bodyPr>
          <a:lstStyle/>
          <a:p>
            <a:pPr eaLnBrk="0" hangingPunct="0">
              <a:defRPr/>
            </a:pPr>
            <a:r>
              <a:rPr lang="zh-CN" altLang="en-US" sz="2200" dirty="0">
                <a:solidFill>
                  <a:srgbClr val="000099"/>
                </a:solidFill>
                <a:effectLst>
                  <a:outerShdw blurRad="38100" dist="38100" dir="2700000" algn="tl">
                    <a:srgbClr val="C0C0C0"/>
                  </a:outerShdw>
                </a:effectLst>
                <a:latin typeface="宋体" pitchFamily="2" charset="-122"/>
                <a:sym typeface="Symbol" pitchFamily="18" charset="2"/>
              </a:rPr>
              <a:t>交流电流放大系数</a:t>
            </a:r>
          </a:p>
        </p:txBody>
      </p:sp>
      <p:sp>
        <p:nvSpPr>
          <p:cNvPr id="353286" name="Rectangle 6"/>
          <p:cNvSpPr>
            <a:spLocks noChangeArrowheads="1"/>
          </p:cNvSpPr>
          <p:nvPr/>
        </p:nvSpPr>
        <p:spPr bwMode="auto">
          <a:xfrm>
            <a:off x="166688" y="492125"/>
            <a:ext cx="8153400" cy="792163"/>
          </a:xfrm>
          <a:prstGeom prst="rect">
            <a:avLst/>
          </a:prstGeom>
          <a:noFill/>
          <a:ln w="9525">
            <a:noFill/>
            <a:miter lim="800000"/>
            <a:headEnd/>
            <a:tailEnd/>
          </a:ln>
        </p:spPr>
        <p:txBody>
          <a:bodyPr>
            <a:spAutoFit/>
          </a:bodyPr>
          <a:lstStyle/>
          <a:p>
            <a:pPr>
              <a:lnSpc>
                <a:spcPct val="110000"/>
              </a:lnSpc>
            </a:pPr>
            <a:r>
              <a:rPr lang="en-US" altLang="zh-CN" sz="2200" dirty="0">
                <a:latin typeface="楷体_GB2312" pitchFamily="49" charset="-122"/>
                <a:ea typeface="楷体_GB2312" pitchFamily="49" charset="-122"/>
              </a:rPr>
              <a:t>    </a:t>
            </a:r>
            <a:r>
              <a:rPr lang="zh-CN" altLang="en-US" sz="2200" dirty="0">
                <a:latin typeface="楷体_GB2312" pitchFamily="49" charset="-122"/>
                <a:ea typeface="楷体_GB2312" pitchFamily="49" charset="-122"/>
              </a:rPr>
              <a:t>同二极管一样，晶体管的参数是对晶体管特性的定量化</a:t>
            </a:r>
            <a:r>
              <a:rPr lang="zh-CN" altLang="en-US" sz="2200" dirty="0" smtClean="0">
                <a:latin typeface="楷体_GB2312" pitchFamily="49" charset="-122"/>
                <a:ea typeface="楷体_GB2312" pitchFamily="49" charset="-122"/>
              </a:rPr>
              <a:t>指标。晶体管</a:t>
            </a:r>
            <a:r>
              <a:rPr lang="zh-CN" altLang="en-US" sz="2200" dirty="0">
                <a:latin typeface="楷体_GB2312" pitchFamily="49" charset="-122"/>
                <a:ea typeface="楷体_GB2312" pitchFamily="49" charset="-122"/>
              </a:rPr>
              <a:t>的主要参数如下：</a:t>
            </a:r>
          </a:p>
        </p:txBody>
      </p:sp>
      <p:sp>
        <p:nvSpPr>
          <p:cNvPr id="353287" name="Text Box 7"/>
          <p:cNvSpPr txBox="1">
            <a:spLocks noChangeArrowheads="1"/>
          </p:cNvSpPr>
          <p:nvPr/>
        </p:nvSpPr>
        <p:spPr bwMode="auto">
          <a:xfrm>
            <a:off x="1873250" y="5969000"/>
            <a:ext cx="6078538" cy="433388"/>
          </a:xfrm>
          <a:prstGeom prst="rect">
            <a:avLst/>
          </a:prstGeom>
          <a:noFill/>
          <a:ln>
            <a:noFill/>
          </a:ln>
          <a:effectLst/>
          <a:extLst/>
        </p:spPr>
        <p:txBody>
          <a:bodyPr lIns="90000" tIns="46800" rIns="90000" bIns="46800" anchor="ctr">
            <a:spAutoFit/>
          </a:bodyPr>
          <a:lstStyle/>
          <a:p>
            <a:pPr>
              <a:spcBef>
                <a:spcPct val="50000"/>
              </a:spcBef>
              <a:defRPr/>
            </a:pPr>
            <a:r>
              <a:rPr lang="zh-CN" altLang="en-US" sz="2200" dirty="0">
                <a:solidFill>
                  <a:srgbClr val="000099"/>
                </a:solidFill>
                <a:effectLst>
                  <a:outerShdw blurRad="38100" dist="38100" dir="2700000" algn="tl">
                    <a:srgbClr val="C0C0C0"/>
                  </a:outerShdw>
                </a:effectLst>
                <a:latin typeface="Arial" charset="0"/>
              </a:rPr>
              <a:t>常用晶体管的</a:t>
            </a:r>
            <a:r>
              <a:rPr lang="zh-CN" altLang="en-US" sz="2200" i="1" dirty="0">
                <a:solidFill>
                  <a:srgbClr val="000099"/>
                </a:solidFill>
                <a:effectLst>
                  <a:outerShdw blurRad="38100" dist="38100" dir="2700000" algn="tl">
                    <a:srgbClr val="C0C0C0"/>
                  </a:outerShdw>
                </a:effectLst>
                <a:latin typeface="Arial" charset="0"/>
                <a:sym typeface="Symbol" pitchFamily="18" charset="2"/>
              </a:rPr>
              <a:t></a:t>
            </a:r>
            <a:r>
              <a:rPr lang="zh-CN" altLang="en-US" sz="2200" dirty="0">
                <a:solidFill>
                  <a:srgbClr val="000099"/>
                </a:solidFill>
                <a:effectLst>
                  <a:outerShdw blurRad="38100" dist="38100" dir="2700000" algn="tl">
                    <a:srgbClr val="C0C0C0"/>
                  </a:outerShdw>
                </a:effectLst>
                <a:latin typeface="Arial" charset="0"/>
                <a:sym typeface="Symbol" pitchFamily="18" charset="2"/>
              </a:rPr>
              <a:t> </a:t>
            </a:r>
            <a:r>
              <a:rPr lang="zh-CN" altLang="en-US" sz="2200" dirty="0">
                <a:solidFill>
                  <a:srgbClr val="000099"/>
                </a:solidFill>
                <a:effectLst>
                  <a:outerShdw blurRad="38100" dist="38100" dir="2700000" algn="tl">
                    <a:srgbClr val="C0C0C0"/>
                  </a:outerShdw>
                </a:effectLst>
                <a:latin typeface="Arial" charset="0"/>
              </a:rPr>
              <a:t>值在</a:t>
            </a:r>
            <a:r>
              <a:rPr lang="en-US" altLang="zh-CN" sz="2200" dirty="0">
                <a:solidFill>
                  <a:srgbClr val="000099"/>
                </a:solidFill>
                <a:effectLst>
                  <a:outerShdw blurRad="38100" dist="38100" dir="2700000" algn="tl">
                    <a:srgbClr val="C0C0C0"/>
                  </a:outerShdw>
                </a:effectLst>
                <a:latin typeface="Arial" charset="0"/>
              </a:rPr>
              <a:t>20 ~ 100</a:t>
            </a:r>
            <a:r>
              <a:rPr lang="zh-CN" altLang="en-US" sz="2200" dirty="0">
                <a:solidFill>
                  <a:srgbClr val="000099"/>
                </a:solidFill>
                <a:effectLst>
                  <a:outerShdw blurRad="38100" dist="38100" dir="2700000" algn="tl">
                    <a:srgbClr val="C0C0C0"/>
                  </a:outerShdw>
                </a:effectLst>
                <a:latin typeface="Arial" charset="0"/>
              </a:rPr>
              <a:t>之间。</a:t>
            </a:r>
          </a:p>
        </p:txBody>
      </p:sp>
      <p:grpSp>
        <p:nvGrpSpPr>
          <p:cNvPr id="2" name="Group 8"/>
          <p:cNvGrpSpPr>
            <a:grpSpLocks/>
          </p:cNvGrpSpPr>
          <p:nvPr/>
        </p:nvGrpSpPr>
        <p:grpSpPr bwMode="auto">
          <a:xfrm>
            <a:off x="0" y="5373688"/>
            <a:ext cx="9144000" cy="771525"/>
            <a:chOff x="249" y="2713"/>
            <a:chExt cx="5040" cy="486"/>
          </a:xfrm>
        </p:grpSpPr>
        <p:sp>
          <p:nvSpPr>
            <p:cNvPr id="353289" name="Text Box 9"/>
            <p:cNvSpPr txBox="1">
              <a:spLocks noChangeArrowheads="1"/>
            </p:cNvSpPr>
            <p:nvPr/>
          </p:nvSpPr>
          <p:spPr bwMode="auto">
            <a:xfrm>
              <a:off x="249" y="2713"/>
              <a:ext cx="5040" cy="486"/>
            </a:xfrm>
            <a:prstGeom prst="rect">
              <a:avLst/>
            </a:prstGeom>
            <a:noFill/>
            <a:ln>
              <a:noFill/>
            </a:ln>
            <a:effectLst/>
            <a:extLst/>
          </p:spPr>
          <p:txBody>
            <a:bodyPr lIns="90000" tIns="46800" rIns="90000" bIns="46800" anchor="ctr">
              <a:spAutoFit/>
            </a:bodyPr>
            <a:lstStyle/>
            <a:p>
              <a:pPr>
                <a:spcBef>
                  <a:spcPct val="50000"/>
                </a:spcBef>
                <a:defRPr/>
              </a:pPr>
              <a:r>
                <a:rPr lang="en-US" altLang="zh-CN" sz="2200" dirty="0">
                  <a:effectLst>
                    <a:outerShdw blurRad="38100" dist="38100" dir="2700000" algn="tl">
                      <a:srgbClr val="C0C0C0"/>
                    </a:outerShdw>
                  </a:effectLst>
                  <a:latin typeface="Arial" charset="0"/>
                  <a:sym typeface="Symbol" pitchFamily="18" charset="2"/>
                </a:rPr>
                <a:t>            </a:t>
              </a:r>
              <a:r>
                <a:rPr lang="zh-CN" altLang="en-US" sz="2200" dirty="0">
                  <a:effectLst>
                    <a:outerShdw blurRad="38100" dist="38100" dir="2700000" algn="tl">
                      <a:srgbClr val="C0C0C0"/>
                    </a:outerShdw>
                  </a:effectLst>
                  <a:latin typeface="Arial" charset="0"/>
                  <a:sym typeface="Symbol" pitchFamily="18" charset="2"/>
                </a:rPr>
                <a:t>和</a:t>
              </a:r>
              <a:r>
                <a:rPr lang="zh-CN" altLang="en-US" sz="2200" i="1" dirty="0">
                  <a:effectLst>
                    <a:outerShdw blurRad="38100" dist="38100" dir="2700000" algn="tl">
                      <a:srgbClr val="C0C0C0"/>
                    </a:outerShdw>
                  </a:effectLst>
                  <a:latin typeface="Arial" charset="0"/>
                  <a:sym typeface="Symbol" pitchFamily="18" charset="2"/>
                </a:rPr>
                <a:t></a:t>
              </a:r>
              <a:r>
                <a:rPr lang="zh-CN" altLang="en-US" sz="2200" dirty="0">
                  <a:effectLst>
                    <a:outerShdw blurRad="38100" dist="38100" dir="2700000" algn="tl">
                      <a:srgbClr val="C0C0C0"/>
                    </a:outerShdw>
                  </a:effectLst>
                  <a:latin typeface="Arial" charset="0"/>
                </a:rPr>
                <a:t>的含义不同，但两者数值接近，常将    作为</a:t>
              </a:r>
              <a:r>
                <a:rPr lang="zh-CN" altLang="en-US" sz="2200" i="1" dirty="0">
                  <a:effectLst>
                    <a:outerShdw blurRad="38100" dist="38100" dir="2700000" algn="tl">
                      <a:srgbClr val="C0C0C0"/>
                    </a:outerShdw>
                  </a:effectLst>
                  <a:latin typeface="Arial" charset="0"/>
                  <a:sym typeface="Symbol" pitchFamily="18" charset="2"/>
                </a:rPr>
                <a:t></a:t>
              </a:r>
              <a:r>
                <a:rPr lang="zh-CN" altLang="en-US" sz="2200" dirty="0">
                  <a:effectLst>
                    <a:outerShdw blurRad="38100" dist="38100" dir="2700000" algn="tl">
                      <a:srgbClr val="C0C0C0"/>
                    </a:outerShdw>
                  </a:effectLst>
                  <a:latin typeface="Arial" charset="0"/>
                </a:rPr>
                <a:t>的</a:t>
              </a:r>
              <a:r>
                <a:rPr lang="zh-CN" altLang="en-US" sz="2200" dirty="0">
                  <a:effectLst>
                    <a:outerShdw blurRad="38100" dist="38100" dir="2700000" algn="tl">
                      <a:srgbClr val="C0C0C0"/>
                    </a:outerShdw>
                  </a:effectLst>
                  <a:latin typeface="Arial" charset="0"/>
                  <a:ea typeface="楷体_GB2312" pitchFamily="49" charset="-122"/>
                </a:rPr>
                <a:t>估计值</a:t>
              </a:r>
              <a:r>
                <a:rPr lang="zh-CN" altLang="en-US" sz="2200" dirty="0">
                  <a:effectLst>
                    <a:outerShdw blurRad="38100" dist="38100" dir="2700000" algn="tl">
                      <a:srgbClr val="C0C0C0"/>
                    </a:outerShdw>
                  </a:effectLst>
                  <a:latin typeface="Arial" charset="0"/>
                </a:rPr>
                <a:t>。</a:t>
              </a:r>
            </a:p>
          </p:txBody>
        </p:sp>
        <p:graphicFrame>
          <p:nvGraphicFramePr>
            <p:cNvPr id="27659" name="Object 10"/>
            <p:cNvGraphicFramePr>
              <a:graphicFrameLocks noChangeAspect="1"/>
            </p:cNvGraphicFramePr>
            <p:nvPr/>
          </p:nvGraphicFramePr>
          <p:xfrm>
            <a:off x="649" y="2791"/>
            <a:ext cx="233" cy="324"/>
          </p:xfrm>
          <a:graphic>
            <a:graphicData uri="http://schemas.openxmlformats.org/presentationml/2006/ole">
              <p:oleObj spid="_x0000_s303107" name="Equation" r:id="rId5" imgW="190335" imgH="266469" progId="Equation.DSMT4">
                <p:embed/>
              </p:oleObj>
            </a:graphicData>
          </a:graphic>
        </p:graphicFrame>
        <p:graphicFrame>
          <p:nvGraphicFramePr>
            <p:cNvPr id="27660" name="Object 11"/>
            <p:cNvGraphicFramePr>
              <a:graphicFrameLocks noChangeAspect="1"/>
            </p:cNvGraphicFramePr>
            <p:nvPr/>
          </p:nvGraphicFramePr>
          <p:xfrm>
            <a:off x="3491" y="2813"/>
            <a:ext cx="233" cy="324"/>
          </p:xfrm>
          <a:graphic>
            <a:graphicData uri="http://schemas.openxmlformats.org/presentationml/2006/ole">
              <p:oleObj spid="_x0000_s303108" name="Equation" r:id="rId6" imgW="190335" imgH="266469" progId="Equation.DSMT4">
                <p:embed/>
              </p:oleObj>
            </a:graphicData>
          </a:graphic>
        </p:graphicFrame>
      </p:grpSp>
      <p:sp>
        <p:nvSpPr>
          <p:cNvPr id="353292" name="Rectangle 12"/>
          <p:cNvSpPr>
            <a:spLocks noGrp="1" noChangeArrowheads="1"/>
          </p:cNvSpPr>
          <p:nvPr>
            <p:ph type="ctrTitle"/>
          </p:nvPr>
        </p:nvSpPr>
        <p:spPr>
          <a:xfrm>
            <a:off x="0" y="0"/>
            <a:ext cx="5346700" cy="457200"/>
          </a:xfrm>
        </p:spPr>
        <p:txBody>
          <a:bodyPr/>
          <a:lstStyle/>
          <a:p>
            <a:pPr algn="l" eaLnBrk="1" hangingPunct="1">
              <a:defRPr/>
            </a:pPr>
            <a:r>
              <a:rPr lang="zh-CN" altLang="en-US" sz="2400" b="1" dirty="0" smtClean="0">
                <a:effectLst>
                  <a:outerShdw blurRad="38100" dist="38100" dir="2700000" algn="tl">
                    <a:srgbClr val="C0C0C0"/>
                  </a:outerShdw>
                </a:effectLst>
                <a:latin typeface="楷体_GB2312" pitchFamily="49" charset="-122"/>
                <a:ea typeface="楷体_GB2312" pitchFamily="49" charset="-122"/>
              </a:rPr>
              <a:t>四、三极管的主要参数</a:t>
            </a:r>
          </a:p>
        </p:txBody>
      </p:sp>
      <p:grpSp>
        <p:nvGrpSpPr>
          <p:cNvPr id="3" name="Group 17"/>
          <p:cNvGrpSpPr>
            <a:grpSpLocks/>
          </p:cNvGrpSpPr>
          <p:nvPr/>
        </p:nvGrpSpPr>
        <p:grpSpPr bwMode="auto">
          <a:xfrm>
            <a:off x="365125" y="2198688"/>
            <a:ext cx="4722813" cy="666750"/>
            <a:chOff x="408" y="1254"/>
            <a:chExt cx="2610" cy="420"/>
          </a:xfrm>
        </p:grpSpPr>
        <p:graphicFrame>
          <p:nvGraphicFramePr>
            <p:cNvPr id="27658" name="Object 15"/>
            <p:cNvGraphicFramePr>
              <a:graphicFrameLocks noChangeAspect="1"/>
            </p:cNvGraphicFramePr>
            <p:nvPr/>
          </p:nvGraphicFramePr>
          <p:xfrm>
            <a:off x="2408" y="1254"/>
            <a:ext cx="205" cy="285"/>
          </p:xfrm>
          <a:graphic>
            <a:graphicData uri="http://schemas.openxmlformats.org/presentationml/2006/ole">
              <p:oleObj spid="_x0000_s303109" name="公式" r:id="rId7" imgW="73080" imgH="146160" progId="Equation.3">
                <p:embed/>
              </p:oleObj>
            </a:graphicData>
          </a:graphic>
        </p:graphicFrame>
        <p:sp>
          <p:nvSpPr>
            <p:cNvPr id="353296" name="Rectangle 16"/>
            <p:cNvSpPr>
              <a:spLocks noChangeArrowheads="1"/>
            </p:cNvSpPr>
            <p:nvPr/>
          </p:nvSpPr>
          <p:spPr bwMode="auto">
            <a:xfrm>
              <a:off x="408" y="1275"/>
              <a:ext cx="2610" cy="399"/>
            </a:xfrm>
            <a:prstGeom prst="rect">
              <a:avLst/>
            </a:prstGeom>
            <a:noFill/>
            <a:ln>
              <a:noFill/>
            </a:ln>
            <a:effectLst/>
            <a:extLst/>
          </p:spPr>
          <p:txBody>
            <a:bodyPr>
              <a:spAutoFit/>
            </a:bodyPr>
            <a:lstStyle/>
            <a:p>
              <a:pPr>
                <a:lnSpc>
                  <a:spcPct val="80000"/>
                </a:lnSpc>
                <a:spcBef>
                  <a:spcPct val="50000"/>
                </a:spcBef>
                <a:defRPr/>
              </a:pPr>
              <a:r>
                <a:rPr lang="zh-CN" altLang="en-US" sz="2200" dirty="0">
                  <a:solidFill>
                    <a:schemeClr val="accent2"/>
                  </a:solidFill>
                  <a:effectLst>
                    <a:outerShdw blurRad="38100" dist="38100" dir="2700000" algn="tl">
                      <a:srgbClr val="C0C0C0"/>
                    </a:outerShdw>
                  </a:effectLst>
                  <a:latin typeface="Arial" charset="0"/>
                  <a:ea typeface="楷体_GB2312" pitchFamily="49" charset="-122"/>
                </a:rPr>
                <a:t>（</a:t>
              </a:r>
              <a:r>
                <a:rPr lang="en-US" altLang="zh-CN" sz="2200" dirty="0">
                  <a:solidFill>
                    <a:schemeClr val="accent2"/>
                  </a:solidFill>
                  <a:effectLst>
                    <a:outerShdw blurRad="38100" dist="38100" dir="2700000" algn="tl">
                      <a:srgbClr val="C0C0C0"/>
                    </a:outerShdw>
                  </a:effectLst>
                  <a:latin typeface="Arial" charset="0"/>
                  <a:ea typeface="楷体_GB2312" pitchFamily="49" charset="-122"/>
                </a:rPr>
                <a:t>1</a:t>
              </a:r>
              <a:r>
                <a:rPr lang="zh-CN" altLang="en-US" sz="2200" dirty="0">
                  <a:solidFill>
                    <a:schemeClr val="accent2"/>
                  </a:solidFill>
                  <a:effectLst>
                    <a:outerShdw blurRad="38100" dist="38100" dir="2700000" algn="tl">
                      <a:srgbClr val="C0C0C0"/>
                    </a:outerShdw>
                  </a:effectLst>
                  <a:latin typeface="Arial" charset="0"/>
                  <a:ea typeface="楷体_GB2312" pitchFamily="49" charset="-122"/>
                </a:rPr>
                <a:t>）共射极电流放大系数</a:t>
              </a:r>
              <a:r>
                <a:rPr lang="zh-CN" altLang="en-US" sz="2200" dirty="0">
                  <a:solidFill>
                    <a:schemeClr val="accent2"/>
                  </a:solidFill>
                  <a:effectLst>
                    <a:outerShdw blurRad="38100" dist="38100" dir="2700000" algn="tl">
                      <a:srgbClr val="C0C0C0"/>
                    </a:outerShdw>
                  </a:effectLst>
                  <a:latin typeface="Arial" charset="0"/>
                  <a:ea typeface="楷体_GB2312" pitchFamily="49" charset="-122"/>
                  <a:sym typeface="Symbol" pitchFamily="18" charset="2"/>
                </a:rPr>
                <a:t>             </a:t>
              </a:r>
              <a:r>
                <a:rPr lang="zh-CN" altLang="en-US" sz="2200" i="1" dirty="0">
                  <a:solidFill>
                    <a:schemeClr val="accent2"/>
                  </a:solidFill>
                  <a:effectLst>
                    <a:outerShdw blurRad="38100" dist="38100" dir="2700000" algn="tl">
                      <a:srgbClr val="C0C0C0"/>
                    </a:outerShdw>
                  </a:effectLst>
                  <a:latin typeface="Arial" charset="0"/>
                  <a:ea typeface="楷体_GB2312" pitchFamily="49" charset="-122"/>
                  <a:sym typeface="Symbol" pitchFamily="18" charset="2"/>
                </a:rPr>
                <a:t></a:t>
              </a:r>
            </a:p>
          </p:txBody>
        </p:sp>
      </p:grpSp>
      <p:sp>
        <p:nvSpPr>
          <p:cNvPr id="353298" name="Text Box 18"/>
          <p:cNvSpPr txBox="1">
            <a:spLocks noChangeArrowheads="1"/>
          </p:cNvSpPr>
          <p:nvPr/>
        </p:nvSpPr>
        <p:spPr bwMode="auto">
          <a:xfrm>
            <a:off x="365125" y="1246188"/>
            <a:ext cx="2773363" cy="430212"/>
          </a:xfrm>
          <a:prstGeom prst="rect">
            <a:avLst/>
          </a:prstGeom>
          <a:noFill/>
          <a:ln w="9525">
            <a:noFill/>
            <a:miter lim="800000"/>
            <a:headEnd/>
            <a:tailEnd/>
          </a:ln>
        </p:spPr>
        <p:txBody>
          <a:bodyPr>
            <a:spAutoFit/>
          </a:bodyPr>
          <a:lstStyle/>
          <a:p>
            <a:pPr>
              <a:spcBef>
                <a:spcPct val="50000"/>
              </a:spcBef>
            </a:pPr>
            <a:r>
              <a:rPr lang="zh-CN" altLang="en-US" sz="2200"/>
              <a:t>（一）性能参数</a:t>
            </a:r>
          </a:p>
        </p:txBody>
      </p:sp>
      <p:pic>
        <p:nvPicPr>
          <p:cNvPr id="20500" name="Picture 20"/>
          <p:cNvPicPr>
            <a:picLocks noChangeAspect="1" noChangeArrowheads="1"/>
          </p:cNvPicPr>
          <p:nvPr/>
        </p:nvPicPr>
        <p:blipFill>
          <a:blip r:embed="rId8"/>
          <a:srcRect/>
          <a:stretch>
            <a:fillRect/>
          </a:stretch>
        </p:blipFill>
        <p:spPr bwMode="auto">
          <a:xfrm>
            <a:off x="6000750" y="2913063"/>
            <a:ext cx="2973388" cy="2587625"/>
          </a:xfrm>
          <a:prstGeom prst="rect">
            <a:avLst/>
          </a:prstGeom>
          <a:noFill/>
          <a:ln w="12700" algn="ctr">
            <a:noFill/>
            <a:miter lim="800000"/>
            <a:headEnd/>
            <a:tailEnd/>
          </a:ln>
        </p:spPr>
      </p:pic>
      <p:graphicFrame>
        <p:nvGraphicFramePr>
          <p:cNvPr id="20501" name="Object 21"/>
          <p:cNvGraphicFramePr>
            <a:graphicFrameLocks noChangeAspect="1"/>
          </p:cNvGraphicFramePr>
          <p:nvPr/>
        </p:nvGraphicFramePr>
        <p:xfrm>
          <a:off x="444500" y="4421188"/>
          <a:ext cx="2155825" cy="835025"/>
        </p:xfrm>
        <a:graphic>
          <a:graphicData uri="http://schemas.openxmlformats.org/presentationml/2006/ole">
            <p:oleObj spid="_x0000_s303110" name="Equation" r:id="rId9" imgW="1016000" imgH="393700" progId="Equation.3">
              <p:embed/>
            </p:oleObj>
          </a:graphicData>
        </a:graphic>
      </p:graphicFrame>
      <p:graphicFrame>
        <p:nvGraphicFramePr>
          <p:cNvPr id="20502" name="Object 22"/>
          <p:cNvGraphicFramePr>
            <a:graphicFrameLocks noChangeAspect="1"/>
          </p:cNvGraphicFramePr>
          <p:nvPr/>
        </p:nvGraphicFramePr>
        <p:xfrm>
          <a:off x="2786063" y="4341813"/>
          <a:ext cx="2747962" cy="835025"/>
        </p:xfrm>
        <a:graphic>
          <a:graphicData uri="http://schemas.openxmlformats.org/presentationml/2006/ole">
            <p:oleObj spid="_x0000_s303111" name="Equation" r:id="rId10" imgW="1295400" imgH="393700" progId="Equation.3">
              <p:embed/>
            </p:oleObj>
          </a:graphicData>
        </a:graphic>
      </p:graphicFrame>
      <p:graphicFrame>
        <p:nvGraphicFramePr>
          <p:cNvPr id="20503" name="Object 23"/>
          <p:cNvGraphicFramePr>
            <a:graphicFrameLocks noChangeAspect="1"/>
          </p:cNvGraphicFramePr>
          <p:nvPr/>
        </p:nvGraphicFramePr>
        <p:xfrm>
          <a:off x="2746375" y="3508375"/>
          <a:ext cx="2722563" cy="873125"/>
        </p:xfrm>
        <a:graphic>
          <a:graphicData uri="http://schemas.openxmlformats.org/presentationml/2006/ole">
            <p:oleObj spid="_x0000_s303112" name="Equation" r:id="rId11" imgW="1346200" imgH="431800" progId="Equation.DSMT4">
              <p:embed/>
            </p:oleObj>
          </a:graphicData>
        </a:graphic>
      </p:graphicFrame>
      <p:sp>
        <p:nvSpPr>
          <p:cNvPr id="60" name="Text Box 18"/>
          <p:cNvSpPr txBox="1">
            <a:spLocks noChangeArrowheads="1"/>
          </p:cNvSpPr>
          <p:nvPr/>
        </p:nvSpPr>
        <p:spPr bwMode="auto">
          <a:xfrm>
            <a:off x="365125" y="1643063"/>
            <a:ext cx="3413125" cy="430212"/>
          </a:xfrm>
          <a:prstGeom prst="rect">
            <a:avLst/>
          </a:prstGeom>
          <a:noFill/>
          <a:ln w="9525">
            <a:noFill/>
            <a:miter lim="800000"/>
            <a:headEnd/>
            <a:tailEnd/>
          </a:ln>
        </p:spPr>
        <p:txBody>
          <a:bodyPr>
            <a:spAutoFit/>
          </a:bodyPr>
          <a:lstStyle/>
          <a:p>
            <a:pPr>
              <a:spcBef>
                <a:spcPct val="50000"/>
              </a:spcBef>
            </a:pPr>
            <a:r>
              <a:rPr lang="en-US" altLang="zh-CN" sz="2200"/>
              <a:t>1.</a:t>
            </a:r>
            <a:r>
              <a:rPr lang="zh-CN" altLang="en-US" sz="2200"/>
              <a:t>电流放大系数</a:t>
            </a:r>
          </a:p>
        </p:txBody>
      </p:sp>
      <p:grpSp>
        <p:nvGrpSpPr>
          <p:cNvPr id="4" name="Group 170"/>
          <p:cNvGrpSpPr>
            <a:grpSpLocks/>
          </p:cNvGrpSpPr>
          <p:nvPr/>
        </p:nvGrpSpPr>
        <p:grpSpPr bwMode="auto">
          <a:xfrm>
            <a:off x="6159500" y="968375"/>
            <a:ext cx="2619375" cy="1508125"/>
            <a:chOff x="3447" y="2566"/>
            <a:chExt cx="2119" cy="1508"/>
          </a:xfrm>
        </p:grpSpPr>
        <p:sp>
          <p:nvSpPr>
            <p:cNvPr id="27676" name="Line 160"/>
            <p:cNvSpPr>
              <a:spLocks noChangeShapeType="1"/>
            </p:cNvSpPr>
            <p:nvPr/>
          </p:nvSpPr>
          <p:spPr bwMode="auto">
            <a:xfrm flipV="1">
              <a:off x="3642" y="2571"/>
              <a:ext cx="0" cy="1367"/>
            </a:xfrm>
            <a:prstGeom prst="line">
              <a:avLst/>
            </a:prstGeom>
            <a:noFill/>
            <a:ln w="12700">
              <a:solidFill>
                <a:schemeClr val="tx1"/>
              </a:solidFill>
              <a:round/>
              <a:headEnd/>
              <a:tailEnd type="triangle" w="med" len="med"/>
            </a:ln>
          </p:spPr>
          <p:txBody>
            <a:bodyPr/>
            <a:lstStyle/>
            <a:p>
              <a:endParaRPr lang="zh-CN" altLang="en-US"/>
            </a:p>
          </p:txBody>
        </p:sp>
        <p:sp>
          <p:nvSpPr>
            <p:cNvPr id="27677" name="Line 161"/>
            <p:cNvSpPr>
              <a:spLocks noChangeShapeType="1"/>
            </p:cNvSpPr>
            <p:nvPr/>
          </p:nvSpPr>
          <p:spPr bwMode="auto">
            <a:xfrm>
              <a:off x="3642" y="3938"/>
              <a:ext cx="1803" cy="0"/>
            </a:xfrm>
            <a:prstGeom prst="line">
              <a:avLst/>
            </a:prstGeom>
            <a:noFill/>
            <a:ln w="12700">
              <a:solidFill>
                <a:schemeClr val="tx1"/>
              </a:solidFill>
              <a:round/>
              <a:headEnd/>
              <a:tailEnd type="triangle" w="med" len="med"/>
            </a:ln>
          </p:spPr>
          <p:txBody>
            <a:bodyPr/>
            <a:lstStyle/>
            <a:p>
              <a:endParaRPr lang="zh-CN" altLang="en-US"/>
            </a:p>
          </p:txBody>
        </p:sp>
        <p:graphicFrame>
          <p:nvGraphicFramePr>
            <p:cNvPr id="27655" name="Object 162"/>
            <p:cNvGraphicFramePr>
              <a:graphicFrameLocks noChangeAspect="1"/>
            </p:cNvGraphicFramePr>
            <p:nvPr/>
          </p:nvGraphicFramePr>
          <p:xfrm>
            <a:off x="3447" y="2566"/>
            <a:ext cx="195" cy="229"/>
          </p:xfrm>
          <a:graphic>
            <a:graphicData uri="http://schemas.openxmlformats.org/presentationml/2006/ole">
              <p:oleObj spid="_x0000_s303113" name="公式" r:id="rId12" imgW="165028" imgH="228501" progId="Equation.3">
                <p:embed/>
              </p:oleObj>
            </a:graphicData>
          </a:graphic>
        </p:graphicFrame>
        <p:graphicFrame>
          <p:nvGraphicFramePr>
            <p:cNvPr id="27656" name="Object 163"/>
            <p:cNvGraphicFramePr>
              <a:graphicFrameLocks noChangeAspect="1"/>
            </p:cNvGraphicFramePr>
            <p:nvPr/>
          </p:nvGraphicFramePr>
          <p:xfrm>
            <a:off x="5353" y="3727"/>
            <a:ext cx="213" cy="236"/>
          </p:xfrm>
          <a:graphic>
            <a:graphicData uri="http://schemas.openxmlformats.org/presentationml/2006/ole">
              <p:oleObj spid="_x0000_s303114" name="公式" r:id="rId13" imgW="152334" imgH="228501" progId="Equation.3">
                <p:embed/>
              </p:oleObj>
            </a:graphicData>
          </a:graphic>
        </p:graphicFrame>
        <p:graphicFrame>
          <p:nvGraphicFramePr>
            <p:cNvPr id="27657" name="Object 164"/>
            <p:cNvGraphicFramePr>
              <a:graphicFrameLocks noChangeAspect="1"/>
            </p:cNvGraphicFramePr>
            <p:nvPr/>
          </p:nvGraphicFramePr>
          <p:xfrm>
            <a:off x="3464" y="3889"/>
            <a:ext cx="229" cy="185"/>
          </p:xfrm>
          <a:graphic>
            <a:graphicData uri="http://schemas.openxmlformats.org/presentationml/2006/ole">
              <p:oleObj spid="_x0000_s303115" name="公式" r:id="rId14" imgW="126835" imgH="139518" progId="Equation.3">
                <p:embed/>
              </p:oleObj>
            </a:graphicData>
          </a:graphic>
        </p:graphicFrame>
        <p:sp>
          <p:nvSpPr>
            <p:cNvPr id="27678" name="Freeform 169"/>
            <p:cNvSpPr>
              <a:spLocks/>
            </p:cNvSpPr>
            <p:nvPr/>
          </p:nvSpPr>
          <p:spPr bwMode="auto">
            <a:xfrm>
              <a:off x="3718" y="2998"/>
              <a:ext cx="1550" cy="766"/>
            </a:xfrm>
            <a:custGeom>
              <a:avLst/>
              <a:gdLst>
                <a:gd name="T0" fmla="*/ 0 w 1550"/>
                <a:gd name="T1" fmla="*/ 766 h 766"/>
                <a:gd name="T2" fmla="*/ 712 w 1550"/>
                <a:gd name="T3" fmla="*/ 4 h 766"/>
                <a:gd name="T4" fmla="*/ 1550 w 1550"/>
                <a:gd name="T5" fmla="*/ 741 h 766"/>
                <a:gd name="T6" fmla="*/ 0 60000 65536"/>
                <a:gd name="T7" fmla="*/ 0 60000 65536"/>
                <a:gd name="T8" fmla="*/ 0 60000 65536"/>
                <a:gd name="T9" fmla="*/ 0 w 1550"/>
                <a:gd name="T10" fmla="*/ 0 h 766"/>
                <a:gd name="T11" fmla="*/ 1550 w 1550"/>
                <a:gd name="T12" fmla="*/ 766 h 766"/>
              </a:gdLst>
              <a:ahLst/>
              <a:cxnLst>
                <a:cxn ang="T6">
                  <a:pos x="T0" y="T1"/>
                </a:cxn>
                <a:cxn ang="T7">
                  <a:pos x="T2" y="T3"/>
                </a:cxn>
                <a:cxn ang="T8">
                  <a:pos x="T4" y="T5"/>
                </a:cxn>
              </a:cxnLst>
              <a:rect l="T9" t="T10" r="T11" b="T12"/>
              <a:pathLst>
                <a:path w="1550" h="766">
                  <a:moveTo>
                    <a:pt x="0" y="766"/>
                  </a:moveTo>
                  <a:cubicBezTo>
                    <a:pt x="227" y="387"/>
                    <a:pt x="454" y="8"/>
                    <a:pt x="712" y="4"/>
                  </a:cubicBezTo>
                  <a:cubicBezTo>
                    <a:pt x="970" y="0"/>
                    <a:pt x="1260" y="370"/>
                    <a:pt x="1550" y="741"/>
                  </a:cubicBezTo>
                </a:path>
              </a:pathLst>
            </a:custGeom>
            <a:noFill/>
            <a:ln w="38100">
              <a:solidFill>
                <a:srgbClr val="FF00FF"/>
              </a:solidFill>
              <a:round/>
              <a:headEnd/>
              <a:tailEnd/>
            </a:ln>
          </p:spPr>
          <p:txBody>
            <a:bodyPr/>
            <a:lstStyle/>
            <a:p>
              <a:endParaRPr lang="zh-CN" altLang="en-US"/>
            </a:p>
          </p:txBody>
        </p:sp>
      </p:grpSp>
      <p:sp>
        <p:nvSpPr>
          <p:cNvPr id="29" name="Line 172"/>
          <p:cNvSpPr>
            <a:spLocks noChangeShapeType="1"/>
          </p:cNvSpPr>
          <p:nvPr/>
        </p:nvSpPr>
        <p:spPr bwMode="auto">
          <a:xfrm>
            <a:off x="7734300" y="1508125"/>
            <a:ext cx="241300" cy="1049338"/>
          </a:xfrm>
          <a:prstGeom prst="line">
            <a:avLst/>
          </a:prstGeom>
          <a:noFill/>
          <a:ln w="12700">
            <a:solidFill>
              <a:srgbClr val="FF0000"/>
            </a:solidFill>
            <a:prstDash val="lgDash"/>
            <a:round/>
            <a:headEnd/>
            <a:tailEnd type="triangle" w="med" len="med"/>
          </a:ln>
        </p:spPr>
        <p:txBody>
          <a:bodyPr/>
          <a:lstStyle/>
          <a:p>
            <a:endParaRPr lang="zh-CN" altLang="en-US"/>
          </a:p>
        </p:txBody>
      </p:sp>
      <p:graphicFrame>
        <p:nvGraphicFramePr>
          <p:cNvPr id="30" name="Object 173"/>
          <p:cNvGraphicFramePr>
            <a:graphicFrameLocks noChangeAspect="1"/>
          </p:cNvGraphicFramePr>
          <p:nvPr/>
        </p:nvGraphicFramePr>
        <p:xfrm>
          <a:off x="7469188" y="2516188"/>
          <a:ext cx="1354137" cy="420687"/>
        </p:xfrm>
        <a:graphic>
          <a:graphicData uri="http://schemas.openxmlformats.org/presentationml/2006/ole">
            <p:oleObj spid="_x0000_s303116" name="公式" r:id="rId15" imgW="774364" imgH="228501" progId="Equation.3">
              <p:embed/>
            </p:oleObj>
          </a:graphicData>
        </a:graphic>
      </p:graphicFrame>
      <p:sp>
        <p:nvSpPr>
          <p:cNvPr id="27673" name="日期占位符 1"/>
          <p:cNvSpPr>
            <a:spLocks noGrp="1"/>
          </p:cNvSpPr>
          <p:nvPr>
            <p:ph type="dt" sz="quarter" idx="10"/>
          </p:nvPr>
        </p:nvSpPr>
        <p:spPr>
          <a:xfrm>
            <a:off x="457200" y="6445250"/>
            <a:ext cx="2133600" cy="476250"/>
          </a:xfrm>
          <a:noFill/>
        </p:spPr>
        <p:txBody>
          <a:bodyPr/>
          <a:lstStyle/>
          <a:p>
            <a:fld id="{4C7D7A64-1EEA-4A58-87FD-D1C5CE21BE6E}" type="datetime1">
              <a:rPr lang="zh-CN" altLang="en-US" smtClean="0">
                <a:latin typeface="Arial" pitchFamily="34" charset="0"/>
              </a:rPr>
              <a:pPr/>
              <a:t>2019-10-9</a:t>
            </a:fld>
            <a:endParaRPr lang="en-US" altLang="zh-CN" smtClean="0">
              <a:latin typeface="Arial" pitchFamily="34" charset="0"/>
            </a:endParaRPr>
          </a:p>
        </p:txBody>
      </p:sp>
      <p:sp>
        <p:nvSpPr>
          <p:cNvPr id="27674" name="页脚占位符 2"/>
          <p:cNvSpPr>
            <a:spLocks noGrp="1"/>
          </p:cNvSpPr>
          <p:nvPr>
            <p:ph type="ftr" sz="quarter" idx="11"/>
          </p:nvPr>
        </p:nvSpPr>
        <p:spPr>
          <a:xfrm>
            <a:off x="3124200" y="6445250"/>
            <a:ext cx="2895600" cy="476250"/>
          </a:xfrm>
          <a:noFill/>
        </p:spPr>
        <p:txBody>
          <a:bodyPr/>
          <a:lstStyle/>
          <a:p>
            <a:r>
              <a:rPr lang="en-US" altLang="zh-CN" smtClean="0">
                <a:latin typeface="Arial" pitchFamily="34" charset="0"/>
              </a:rPr>
              <a:t>电工电子教研室</a:t>
            </a:r>
          </a:p>
        </p:txBody>
      </p:sp>
      <p:sp>
        <p:nvSpPr>
          <p:cNvPr id="27675" name="灯片编号占位符 3"/>
          <p:cNvSpPr>
            <a:spLocks noGrp="1"/>
          </p:cNvSpPr>
          <p:nvPr>
            <p:ph type="sldNum" sz="quarter" idx="12"/>
          </p:nvPr>
        </p:nvSpPr>
        <p:spPr>
          <a:xfrm>
            <a:off x="6553200" y="6445250"/>
            <a:ext cx="2133600" cy="476250"/>
          </a:xfrm>
          <a:noFill/>
        </p:spPr>
        <p:txBody>
          <a:bodyPr/>
          <a:lstStyle/>
          <a:p>
            <a:fld id="{BEF53A9D-FFF6-4EF1-98BB-E767E0254969}" type="slidenum">
              <a:rPr lang="en-US" altLang="zh-CN" smtClean="0">
                <a:latin typeface="Arial" pitchFamily="34" charset="0"/>
              </a:rPr>
              <a:pPr/>
              <a:t>38</a:t>
            </a:fld>
            <a:endParaRPr lang="en-US" altLang="zh-CN" smtClean="0">
              <a:latin typeface="Arial" pitchFamily="34" charset="0"/>
            </a:endParaRPr>
          </a:p>
        </p:txBody>
      </p:sp>
    </p:spTree>
    <p:extLst>
      <p:ext uri="{BB962C8B-B14F-4D97-AF65-F5344CB8AC3E}">
        <p14:creationId xmlns="" xmlns:p14="http://schemas.microsoft.com/office/powerpoint/2010/main" val="5531317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53286"/>
                                        </p:tgtEl>
                                        <p:attrNameLst>
                                          <p:attrName>style.visibility</p:attrName>
                                        </p:attrNameLst>
                                      </p:cBhvr>
                                      <p:to>
                                        <p:strVal val="visible"/>
                                      </p:to>
                                    </p:set>
                                    <p:animEffect transition="in" filter="wipe(left)">
                                      <p:cBhvr>
                                        <p:cTn id="7" dur="500"/>
                                        <p:tgtEl>
                                          <p:spTgt spid="35328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353298"/>
                                        </p:tgtEl>
                                        <p:attrNameLst>
                                          <p:attrName>style.visibility</p:attrName>
                                        </p:attrNameLst>
                                      </p:cBhvr>
                                      <p:to>
                                        <p:strVal val="visible"/>
                                      </p:to>
                                    </p:set>
                                    <p:animEffect transition="in" filter="box(in)">
                                      <p:cBhvr>
                                        <p:cTn id="12" dur="500"/>
                                        <p:tgtEl>
                                          <p:spTgt spid="35329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60"/>
                                        </p:tgtEl>
                                        <p:attrNameLst>
                                          <p:attrName>style.visibility</p:attrName>
                                        </p:attrNameLst>
                                      </p:cBhvr>
                                      <p:to>
                                        <p:strVal val="visible"/>
                                      </p:to>
                                    </p:set>
                                    <p:animEffect transition="in" filter="box(in)">
                                      <p:cBhvr>
                                        <p:cTn id="17" dur="500"/>
                                        <p:tgtEl>
                                          <p:spTgt spid="60"/>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box(in)">
                                      <p:cBhvr>
                                        <p:cTn id="22" dur="500"/>
                                        <p:tgtEl>
                                          <p:spTgt spid="3"/>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53282"/>
                                        </p:tgtEl>
                                        <p:attrNameLst>
                                          <p:attrName>style.visibility</p:attrName>
                                        </p:attrNameLst>
                                      </p:cBhvr>
                                      <p:to>
                                        <p:strVal val="visible"/>
                                      </p:to>
                                    </p:set>
                                    <p:animEffect transition="in" filter="wipe(left)">
                                      <p:cBhvr>
                                        <p:cTn id="27" dur="500"/>
                                        <p:tgtEl>
                                          <p:spTgt spid="353282"/>
                                        </p:tgtEl>
                                      </p:cBhvr>
                                    </p:animEffect>
                                  </p:childTnLst>
                                </p:cTn>
                              </p:par>
                            </p:childTnLst>
                          </p:cTn>
                        </p:par>
                        <p:par>
                          <p:cTn id="28" fill="hold" nodeType="afterGroup">
                            <p:stCondLst>
                              <p:cond delay="500"/>
                            </p:stCondLst>
                            <p:childTnLst>
                              <p:par>
                                <p:cTn id="29" presetID="22" presetClass="entr" presetSubtype="8" fill="hold" nodeType="afterEffect">
                                  <p:stCondLst>
                                    <p:cond delay="0"/>
                                  </p:stCondLst>
                                  <p:childTnLst>
                                    <p:set>
                                      <p:cBhvr>
                                        <p:cTn id="30" dur="1" fill="hold">
                                          <p:stCondLst>
                                            <p:cond delay="0"/>
                                          </p:stCondLst>
                                        </p:cTn>
                                        <p:tgtEl>
                                          <p:spTgt spid="353283"/>
                                        </p:tgtEl>
                                        <p:attrNameLst>
                                          <p:attrName>style.visibility</p:attrName>
                                        </p:attrNameLst>
                                      </p:cBhvr>
                                      <p:to>
                                        <p:strVal val="visible"/>
                                      </p:to>
                                    </p:set>
                                    <p:animEffect transition="in" filter="wipe(left)">
                                      <p:cBhvr>
                                        <p:cTn id="31" dur="500"/>
                                        <p:tgtEl>
                                          <p:spTgt spid="353283"/>
                                        </p:tgtEl>
                                      </p:cBhvr>
                                    </p:animEffect>
                                  </p:childTnLst>
                                </p:cTn>
                              </p:par>
                            </p:childTnLst>
                          </p:cTn>
                        </p:par>
                      </p:childTnLst>
                    </p:cTn>
                  </p:par>
                  <p:par>
                    <p:cTn id="32" fill="hold">
                      <p:stCondLst>
                        <p:cond delay="indefinite"/>
                      </p:stCondLst>
                      <p:childTnLst>
                        <p:par>
                          <p:cTn id="33" fill="hold">
                            <p:stCondLst>
                              <p:cond delay="0"/>
                            </p:stCondLst>
                            <p:childTnLst>
                              <p:par>
                                <p:cTn id="34" presetID="3" presetClass="entr" presetSubtype="10" fill="hold" nodeType="clickEffect">
                                  <p:stCondLst>
                                    <p:cond delay="0"/>
                                  </p:stCondLst>
                                  <p:childTnLst>
                                    <p:set>
                                      <p:cBhvr>
                                        <p:cTn id="35" dur="1" fill="hold">
                                          <p:stCondLst>
                                            <p:cond delay="0"/>
                                          </p:stCondLst>
                                        </p:cTn>
                                        <p:tgtEl>
                                          <p:spTgt spid="4"/>
                                        </p:tgtEl>
                                        <p:attrNameLst>
                                          <p:attrName>style.visibility</p:attrName>
                                        </p:attrNameLst>
                                      </p:cBhvr>
                                      <p:to>
                                        <p:strVal val="visible"/>
                                      </p:to>
                                    </p:set>
                                    <p:animEffect transition="in" filter="blinds(horizontal)">
                                      <p:cBhvr>
                                        <p:cTn id="36" dur="500"/>
                                        <p:tgtEl>
                                          <p:spTgt spid="4"/>
                                        </p:tgtEl>
                                      </p:cBhvr>
                                    </p:animEffect>
                                  </p:childTnLst>
                                </p:cTn>
                              </p:par>
                            </p:childTnLst>
                          </p:cTn>
                        </p:par>
                      </p:childTnLst>
                    </p:cTn>
                  </p:par>
                  <p:par>
                    <p:cTn id="37" fill="hold">
                      <p:stCondLst>
                        <p:cond delay="indefinite"/>
                      </p:stCondLst>
                      <p:childTnLst>
                        <p:par>
                          <p:cTn id="38" fill="hold">
                            <p:stCondLst>
                              <p:cond delay="0"/>
                            </p:stCondLst>
                            <p:childTnLst>
                              <p:par>
                                <p:cTn id="39" presetID="3" presetClass="entr" presetSubtype="10" fill="hold" grpId="0" nodeType="clickEffect">
                                  <p:stCondLst>
                                    <p:cond delay="0"/>
                                  </p:stCondLst>
                                  <p:childTnLst>
                                    <p:set>
                                      <p:cBhvr>
                                        <p:cTn id="40" dur="1" fill="hold">
                                          <p:stCondLst>
                                            <p:cond delay="0"/>
                                          </p:stCondLst>
                                        </p:cTn>
                                        <p:tgtEl>
                                          <p:spTgt spid="29"/>
                                        </p:tgtEl>
                                        <p:attrNameLst>
                                          <p:attrName>style.visibility</p:attrName>
                                        </p:attrNameLst>
                                      </p:cBhvr>
                                      <p:to>
                                        <p:strVal val="visible"/>
                                      </p:to>
                                    </p:set>
                                    <p:animEffect transition="in" filter="blinds(horizontal)">
                                      <p:cBhvr>
                                        <p:cTn id="41" dur="500"/>
                                        <p:tgtEl>
                                          <p:spTgt spid="29"/>
                                        </p:tgtEl>
                                      </p:cBhvr>
                                    </p:animEffect>
                                  </p:childTnLst>
                                </p:cTn>
                              </p:par>
                              <p:par>
                                <p:cTn id="42" presetID="3" presetClass="entr" presetSubtype="10" fill="hold" nodeType="withEffect">
                                  <p:stCondLst>
                                    <p:cond delay="0"/>
                                  </p:stCondLst>
                                  <p:childTnLst>
                                    <p:set>
                                      <p:cBhvr>
                                        <p:cTn id="43" dur="1" fill="hold">
                                          <p:stCondLst>
                                            <p:cond delay="0"/>
                                          </p:stCondLst>
                                        </p:cTn>
                                        <p:tgtEl>
                                          <p:spTgt spid="30"/>
                                        </p:tgtEl>
                                        <p:attrNameLst>
                                          <p:attrName>style.visibility</p:attrName>
                                        </p:attrNameLst>
                                      </p:cBhvr>
                                      <p:to>
                                        <p:strVal val="visible"/>
                                      </p:to>
                                    </p:set>
                                    <p:animEffect transition="in" filter="blinds(horizontal)">
                                      <p:cBhvr>
                                        <p:cTn id="44" dur="500"/>
                                        <p:tgtEl>
                                          <p:spTgt spid="30"/>
                                        </p:tgtEl>
                                      </p:cBhvr>
                                    </p:animEffec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20500"/>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6" presetClass="entr" presetSubtype="42" fill="hold" nodeType="clickEffect">
                                  <p:stCondLst>
                                    <p:cond delay="0"/>
                                  </p:stCondLst>
                                  <p:childTnLst>
                                    <p:set>
                                      <p:cBhvr>
                                        <p:cTn id="52" dur="1" fill="hold">
                                          <p:stCondLst>
                                            <p:cond delay="0"/>
                                          </p:stCondLst>
                                        </p:cTn>
                                        <p:tgtEl>
                                          <p:spTgt spid="20501"/>
                                        </p:tgtEl>
                                        <p:attrNameLst>
                                          <p:attrName>style.visibility</p:attrName>
                                        </p:attrNameLst>
                                      </p:cBhvr>
                                      <p:to>
                                        <p:strVal val="visible"/>
                                      </p:to>
                                    </p:set>
                                    <p:animEffect transition="in" filter="barn(outHorizontal)">
                                      <p:cBhvr>
                                        <p:cTn id="53" dur="500"/>
                                        <p:tgtEl>
                                          <p:spTgt spid="20501"/>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8" fill="hold" grpId="0" nodeType="clickEffect">
                                  <p:stCondLst>
                                    <p:cond delay="0"/>
                                  </p:stCondLst>
                                  <p:childTnLst>
                                    <p:set>
                                      <p:cBhvr>
                                        <p:cTn id="57" dur="1" fill="hold">
                                          <p:stCondLst>
                                            <p:cond delay="0"/>
                                          </p:stCondLst>
                                        </p:cTn>
                                        <p:tgtEl>
                                          <p:spTgt spid="353285"/>
                                        </p:tgtEl>
                                        <p:attrNameLst>
                                          <p:attrName>style.visibility</p:attrName>
                                        </p:attrNameLst>
                                      </p:cBhvr>
                                      <p:to>
                                        <p:strVal val="visible"/>
                                      </p:to>
                                    </p:set>
                                    <p:animEffect transition="in" filter="wipe(left)">
                                      <p:cBhvr>
                                        <p:cTn id="58" dur="500"/>
                                        <p:tgtEl>
                                          <p:spTgt spid="353285"/>
                                        </p:tgtEl>
                                      </p:cBhvr>
                                    </p:animEffect>
                                  </p:childTnLst>
                                </p:cTn>
                              </p:par>
                            </p:childTnLst>
                          </p:cTn>
                        </p:par>
                      </p:childTnLst>
                    </p:cTn>
                  </p:par>
                  <p:par>
                    <p:cTn id="59" fill="hold" nodeType="clickPar">
                      <p:stCondLst>
                        <p:cond delay="indefinite"/>
                      </p:stCondLst>
                      <p:childTnLst>
                        <p:par>
                          <p:cTn id="60" fill="hold" nodeType="withGroup">
                            <p:stCondLst>
                              <p:cond delay="0"/>
                            </p:stCondLst>
                            <p:childTnLst>
                              <p:par>
                                <p:cTn id="61" presetID="1" presetClass="entr" presetSubtype="0" fill="hold" nodeType="clickEffect">
                                  <p:stCondLst>
                                    <p:cond delay="0"/>
                                  </p:stCondLst>
                                  <p:childTnLst>
                                    <p:set>
                                      <p:cBhvr>
                                        <p:cTn id="62" dur="1" fill="hold">
                                          <p:stCondLst>
                                            <p:cond delay="0"/>
                                          </p:stCondLst>
                                        </p:cTn>
                                        <p:tgtEl>
                                          <p:spTgt spid="20503"/>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6" presetClass="entr" presetSubtype="42" fill="hold" nodeType="clickEffect">
                                  <p:stCondLst>
                                    <p:cond delay="0"/>
                                  </p:stCondLst>
                                  <p:childTnLst>
                                    <p:set>
                                      <p:cBhvr>
                                        <p:cTn id="66" dur="1" fill="hold">
                                          <p:stCondLst>
                                            <p:cond delay="0"/>
                                          </p:stCondLst>
                                        </p:cTn>
                                        <p:tgtEl>
                                          <p:spTgt spid="20502"/>
                                        </p:tgtEl>
                                        <p:attrNameLst>
                                          <p:attrName>style.visibility</p:attrName>
                                        </p:attrNameLst>
                                      </p:cBhvr>
                                      <p:to>
                                        <p:strVal val="visible"/>
                                      </p:to>
                                    </p:set>
                                    <p:animEffect transition="in" filter="barn(outHorizontal)">
                                      <p:cBhvr>
                                        <p:cTn id="67" dur="500"/>
                                        <p:tgtEl>
                                          <p:spTgt spid="20502"/>
                                        </p:tgtEl>
                                      </p:cBhvr>
                                    </p:animEffect>
                                  </p:childTnLst>
                                </p:cTn>
                              </p:par>
                            </p:childTnLst>
                          </p:cTn>
                        </p:par>
                      </p:childTnLst>
                    </p:cTn>
                  </p:par>
                  <p:par>
                    <p:cTn id="68" fill="hold">
                      <p:stCondLst>
                        <p:cond delay="indefinite"/>
                      </p:stCondLst>
                      <p:childTnLst>
                        <p:par>
                          <p:cTn id="69" fill="hold">
                            <p:stCondLst>
                              <p:cond delay="0"/>
                            </p:stCondLst>
                            <p:childTnLst>
                              <p:par>
                                <p:cTn id="70" presetID="4" presetClass="entr" presetSubtype="16" fill="hold" nodeType="clickEffect">
                                  <p:stCondLst>
                                    <p:cond delay="0"/>
                                  </p:stCondLst>
                                  <p:childTnLst>
                                    <p:set>
                                      <p:cBhvr>
                                        <p:cTn id="71" dur="1" fill="hold">
                                          <p:stCondLst>
                                            <p:cond delay="0"/>
                                          </p:stCondLst>
                                        </p:cTn>
                                        <p:tgtEl>
                                          <p:spTgt spid="2"/>
                                        </p:tgtEl>
                                        <p:attrNameLst>
                                          <p:attrName>style.visibility</p:attrName>
                                        </p:attrNameLst>
                                      </p:cBhvr>
                                      <p:to>
                                        <p:strVal val="visible"/>
                                      </p:to>
                                    </p:set>
                                    <p:animEffect transition="in" filter="box(in)">
                                      <p:cBhvr>
                                        <p:cTn id="72" dur="500"/>
                                        <p:tgtEl>
                                          <p:spTgt spid="2"/>
                                        </p:tgtEl>
                                      </p:cBhvr>
                                    </p:animEffect>
                                  </p:childTnLst>
                                </p:cTn>
                              </p:par>
                            </p:childTnLst>
                          </p:cTn>
                        </p:par>
                      </p:childTnLst>
                    </p:cTn>
                  </p:par>
                  <p:par>
                    <p:cTn id="73" fill="hold" nodeType="clickPar">
                      <p:stCondLst>
                        <p:cond delay="indefinite"/>
                      </p:stCondLst>
                      <p:childTnLst>
                        <p:par>
                          <p:cTn id="74" fill="hold" nodeType="withGroup">
                            <p:stCondLst>
                              <p:cond delay="0"/>
                            </p:stCondLst>
                            <p:childTnLst>
                              <p:par>
                                <p:cTn id="75" presetID="22" presetClass="entr" presetSubtype="8" fill="hold" grpId="0" nodeType="clickEffect">
                                  <p:stCondLst>
                                    <p:cond delay="0"/>
                                  </p:stCondLst>
                                  <p:childTnLst>
                                    <p:set>
                                      <p:cBhvr>
                                        <p:cTn id="76" dur="1" fill="hold">
                                          <p:stCondLst>
                                            <p:cond delay="0"/>
                                          </p:stCondLst>
                                        </p:cTn>
                                        <p:tgtEl>
                                          <p:spTgt spid="353287"/>
                                        </p:tgtEl>
                                        <p:attrNameLst>
                                          <p:attrName>style.visibility</p:attrName>
                                        </p:attrNameLst>
                                      </p:cBhvr>
                                      <p:to>
                                        <p:strVal val="visible"/>
                                      </p:to>
                                    </p:set>
                                    <p:animEffect transition="in" filter="wipe(left)">
                                      <p:cBhvr>
                                        <p:cTn id="77" dur="500"/>
                                        <p:tgtEl>
                                          <p:spTgt spid="3532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3282" grpId="0" autoUpdateAnimBg="0"/>
      <p:bldP spid="353285" grpId="0" autoUpdateAnimBg="0"/>
      <p:bldP spid="353286" grpId="0" autoUpdateAnimBg="0"/>
      <p:bldP spid="353287" grpId="0" autoUpdateAnimBg="0"/>
      <p:bldP spid="353298" grpId="0"/>
      <p:bldP spid="60" grpId="0"/>
      <p:bldP spid="29" grpId="0" animBg="1"/>
    </p:bldLst>
  </p:timing>
</p:sld>
</file>

<file path=ppt/slides/slide3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aphicFrame>
        <p:nvGraphicFramePr>
          <p:cNvPr id="56383" name="Object 5"/>
          <p:cNvGraphicFramePr>
            <a:graphicFrameLocks noChangeAspect="1"/>
          </p:cNvGraphicFramePr>
          <p:nvPr/>
        </p:nvGraphicFramePr>
        <p:xfrm>
          <a:off x="2349500" y="4976813"/>
          <a:ext cx="3162300" cy="939800"/>
        </p:xfrm>
        <a:graphic>
          <a:graphicData uri="http://schemas.openxmlformats.org/presentationml/2006/ole">
            <p:oleObj spid="_x0000_s304130" name="Equation" r:id="rId4" imgW="1409700" imgH="419100" progId="Equation.3">
              <p:embed/>
            </p:oleObj>
          </a:graphicData>
        </a:graphic>
      </p:graphicFrame>
      <p:graphicFrame>
        <p:nvGraphicFramePr>
          <p:cNvPr id="56385" name="Object 7"/>
          <p:cNvGraphicFramePr>
            <a:graphicFrameLocks noChangeAspect="1"/>
          </p:cNvGraphicFramePr>
          <p:nvPr/>
        </p:nvGraphicFramePr>
        <p:xfrm>
          <a:off x="6080125" y="2198688"/>
          <a:ext cx="996950" cy="914400"/>
        </p:xfrm>
        <a:graphic>
          <a:graphicData uri="http://schemas.openxmlformats.org/presentationml/2006/ole">
            <p:oleObj spid="_x0000_s304131" name="Equation" r:id="rId5" imgW="469696" imgH="431613" progId="Equation.DSMT4">
              <p:embed/>
            </p:oleObj>
          </a:graphicData>
        </a:graphic>
      </p:graphicFrame>
      <p:grpSp>
        <p:nvGrpSpPr>
          <p:cNvPr id="28681" name="Group 17"/>
          <p:cNvGrpSpPr>
            <a:grpSpLocks/>
          </p:cNvGrpSpPr>
          <p:nvPr/>
        </p:nvGrpSpPr>
        <p:grpSpPr bwMode="auto">
          <a:xfrm>
            <a:off x="404813" y="506413"/>
            <a:ext cx="5278437" cy="682625"/>
            <a:chOff x="383" y="1379"/>
            <a:chExt cx="2725" cy="430"/>
          </a:xfrm>
        </p:grpSpPr>
        <p:graphicFrame>
          <p:nvGraphicFramePr>
            <p:cNvPr id="28680" name="Object 15"/>
            <p:cNvGraphicFramePr>
              <a:graphicFrameLocks noChangeAspect="1"/>
            </p:cNvGraphicFramePr>
            <p:nvPr/>
          </p:nvGraphicFramePr>
          <p:xfrm>
            <a:off x="2350" y="1395"/>
            <a:ext cx="298" cy="225"/>
          </p:xfrm>
          <a:graphic>
            <a:graphicData uri="http://schemas.openxmlformats.org/presentationml/2006/ole">
              <p:oleObj spid="_x0000_s304132" name="Equation" r:id="rId6" imgW="2796120" imgH="3034800" progId="Equation.DSMT4">
                <p:embed/>
              </p:oleObj>
            </a:graphicData>
          </a:graphic>
        </p:graphicFrame>
        <p:sp>
          <p:nvSpPr>
            <p:cNvPr id="29" name="Rectangle 16"/>
            <p:cNvSpPr>
              <a:spLocks noChangeArrowheads="1"/>
            </p:cNvSpPr>
            <p:nvPr/>
          </p:nvSpPr>
          <p:spPr bwMode="auto">
            <a:xfrm>
              <a:off x="383" y="1379"/>
              <a:ext cx="2725" cy="430"/>
            </a:xfrm>
            <a:prstGeom prst="rect">
              <a:avLst/>
            </a:prstGeom>
            <a:noFill/>
            <a:ln>
              <a:noFill/>
            </a:ln>
            <a:effectLst/>
            <a:extLst/>
          </p:spPr>
          <p:txBody>
            <a:bodyPr>
              <a:spAutoFit/>
            </a:bodyPr>
            <a:lstStyle/>
            <a:p>
              <a:pPr>
                <a:lnSpc>
                  <a:spcPct val="80000"/>
                </a:lnSpc>
                <a:spcBef>
                  <a:spcPct val="50000"/>
                </a:spcBef>
                <a:defRPr/>
              </a:pPr>
              <a:r>
                <a:rPr lang="zh-CN" altLang="en-US" sz="2400" dirty="0">
                  <a:solidFill>
                    <a:schemeClr val="accent2"/>
                  </a:solidFill>
                  <a:effectLst>
                    <a:outerShdw blurRad="38100" dist="38100" dir="2700000" algn="tl">
                      <a:srgbClr val="C0C0C0"/>
                    </a:outerShdw>
                  </a:effectLst>
                  <a:latin typeface="Arial" charset="0"/>
                  <a:ea typeface="楷体_GB2312" pitchFamily="49" charset="-122"/>
                </a:rPr>
                <a:t>（</a:t>
              </a:r>
              <a:r>
                <a:rPr lang="en-US" altLang="zh-CN" sz="2400" dirty="0">
                  <a:solidFill>
                    <a:schemeClr val="accent2"/>
                  </a:solidFill>
                  <a:effectLst>
                    <a:outerShdw blurRad="38100" dist="38100" dir="2700000" algn="tl">
                      <a:srgbClr val="C0C0C0"/>
                    </a:outerShdw>
                  </a:effectLst>
                  <a:latin typeface="Arial" charset="0"/>
                  <a:ea typeface="楷体_GB2312" pitchFamily="49" charset="-122"/>
                </a:rPr>
                <a:t>2</a:t>
              </a:r>
              <a:r>
                <a:rPr lang="zh-CN" altLang="en-US" sz="2400" dirty="0">
                  <a:solidFill>
                    <a:schemeClr val="accent2"/>
                  </a:solidFill>
                  <a:effectLst>
                    <a:outerShdw blurRad="38100" dist="38100" dir="2700000" algn="tl">
                      <a:srgbClr val="C0C0C0"/>
                    </a:outerShdw>
                  </a:effectLst>
                  <a:latin typeface="Arial" charset="0"/>
                  <a:ea typeface="楷体_GB2312" pitchFamily="49" charset="-122"/>
                </a:rPr>
                <a:t>）共基极电流放大系数 </a:t>
              </a:r>
              <a:r>
                <a:rPr lang="zh-CN" altLang="en-US" sz="2400" dirty="0">
                  <a:solidFill>
                    <a:schemeClr val="accent2"/>
                  </a:solidFill>
                  <a:effectLst>
                    <a:outerShdw blurRad="38100" dist="38100" dir="2700000" algn="tl">
                      <a:srgbClr val="C0C0C0"/>
                    </a:outerShdw>
                  </a:effectLst>
                  <a:latin typeface="Arial" charset="0"/>
                  <a:ea typeface="楷体_GB2312" pitchFamily="49" charset="-122"/>
                  <a:sym typeface="Symbol" pitchFamily="18" charset="2"/>
                </a:rPr>
                <a:t>           </a:t>
              </a:r>
              <a:r>
                <a:rPr lang="en-US" altLang="zh-CN" sz="2400" dirty="0">
                  <a:solidFill>
                    <a:schemeClr val="accent2"/>
                  </a:solidFill>
                  <a:effectLst>
                    <a:outerShdw blurRad="38100" dist="38100" dir="2700000" algn="tl">
                      <a:srgbClr val="C0C0C0"/>
                    </a:outerShdw>
                  </a:effectLst>
                  <a:latin typeface="Arial" charset="0"/>
                  <a:ea typeface="楷体_GB2312" pitchFamily="49" charset="-122"/>
                  <a:sym typeface="Symbol" pitchFamily="18" charset="2"/>
                </a:rPr>
                <a:t>α</a:t>
              </a:r>
              <a:endParaRPr lang="zh-CN" altLang="en-US" sz="2400" i="1" dirty="0">
                <a:solidFill>
                  <a:schemeClr val="accent2"/>
                </a:solidFill>
                <a:effectLst>
                  <a:outerShdw blurRad="38100" dist="38100" dir="2700000" algn="tl">
                    <a:srgbClr val="C0C0C0"/>
                  </a:outerShdw>
                </a:effectLst>
                <a:latin typeface="Arial" charset="0"/>
                <a:ea typeface="楷体_GB2312" pitchFamily="49" charset="-122"/>
                <a:sym typeface="Symbol" pitchFamily="18" charset="2"/>
              </a:endParaRPr>
            </a:p>
          </p:txBody>
        </p:sp>
      </p:grpSp>
      <p:sp>
        <p:nvSpPr>
          <p:cNvPr id="30" name="Text Box 2"/>
          <p:cNvSpPr txBox="1">
            <a:spLocks noChangeArrowheads="1"/>
          </p:cNvSpPr>
          <p:nvPr/>
        </p:nvSpPr>
        <p:spPr bwMode="auto">
          <a:xfrm>
            <a:off x="642938" y="1325563"/>
            <a:ext cx="3581400" cy="463550"/>
          </a:xfrm>
          <a:prstGeom prst="rect">
            <a:avLst/>
          </a:prstGeom>
          <a:noFill/>
          <a:ln>
            <a:noFill/>
          </a:ln>
          <a:effectLst/>
          <a:extLst/>
        </p:spPr>
        <p:txBody>
          <a:bodyPr lIns="90000" tIns="46800" rIns="90000" bIns="46800" anchor="ctr">
            <a:spAutoFit/>
          </a:bodyPr>
          <a:lstStyle/>
          <a:p>
            <a:pPr>
              <a:spcBef>
                <a:spcPct val="50000"/>
              </a:spcBef>
              <a:defRPr/>
            </a:pPr>
            <a:r>
              <a:rPr lang="zh-CN" altLang="en-US" sz="2400" dirty="0">
                <a:solidFill>
                  <a:srgbClr val="CC0000"/>
                </a:solidFill>
                <a:effectLst>
                  <a:outerShdw blurRad="38100" dist="38100" dir="2700000" algn="tl">
                    <a:srgbClr val="C0C0C0"/>
                  </a:outerShdw>
                </a:effectLst>
                <a:latin typeface="宋体" pitchFamily="2" charset="-122"/>
              </a:rPr>
              <a:t>直流电流放大系数</a:t>
            </a:r>
          </a:p>
        </p:txBody>
      </p:sp>
      <p:sp>
        <p:nvSpPr>
          <p:cNvPr id="31" name="Rectangle 5"/>
          <p:cNvSpPr>
            <a:spLocks noChangeArrowheads="1"/>
          </p:cNvSpPr>
          <p:nvPr/>
        </p:nvSpPr>
        <p:spPr bwMode="auto">
          <a:xfrm>
            <a:off x="801688" y="3071813"/>
            <a:ext cx="2659062" cy="461962"/>
          </a:xfrm>
          <a:prstGeom prst="rect">
            <a:avLst/>
          </a:prstGeom>
          <a:noFill/>
          <a:ln>
            <a:noFill/>
          </a:ln>
          <a:effectLst/>
          <a:extLst/>
        </p:spPr>
        <p:txBody>
          <a:bodyPr wrap="none">
            <a:spAutoFit/>
          </a:bodyPr>
          <a:lstStyle/>
          <a:p>
            <a:pPr eaLnBrk="0" hangingPunct="0">
              <a:defRPr/>
            </a:pPr>
            <a:r>
              <a:rPr lang="zh-CN" altLang="en-US" sz="2400" dirty="0">
                <a:solidFill>
                  <a:srgbClr val="000099"/>
                </a:solidFill>
                <a:effectLst>
                  <a:outerShdw blurRad="38100" dist="38100" dir="2700000" algn="tl">
                    <a:srgbClr val="C0C0C0"/>
                  </a:outerShdw>
                </a:effectLst>
                <a:latin typeface="宋体" pitchFamily="2" charset="-122"/>
                <a:sym typeface="Symbol" pitchFamily="18" charset="2"/>
              </a:rPr>
              <a:t>交流电流放大系数</a:t>
            </a:r>
          </a:p>
        </p:txBody>
      </p:sp>
      <p:graphicFrame>
        <p:nvGraphicFramePr>
          <p:cNvPr id="175116" name="Object 12"/>
          <p:cNvGraphicFramePr>
            <a:graphicFrameLocks noChangeAspect="1"/>
          </p:cNvGraphicFramePr>
          <p:nvPr/>
        </p:nvGraphicFramePr>
        <p:xfrm>
          <a:off x="1674813" y="3825875"/>
          <a:ext cx="2652712" cy="850900"/>
        </p:xfrm>
        <a:graphic>
          <a:graphicData uri="http://schemas.openxmlformats.org/presentationml/2006/ole">
            <p:oleObj spid="_x0000_s304133" name="Equation" r:id="rId7" imgW="1346200" imgH="431800" progId="Equation.DSMT4">
              <p:embed/>
            </p:oleObj>
          </a:graphicData>
        </a:graphic>
      </p:graphicFrame>
      <p:sp>
        <p:nvSpPr>
          <p:cNvPr id="34" name="Line 179"/>
          <p:cNvSpPr>
            <a:spLocks noChangeShapeType="1"/>
          </p:cNvSpPr>
          <p:nvPr/>
        </p:nvSpPr>
        <p:spPr bwMode="auto">
          <a:xfrm>
            <a:off x="4283075" y="2660650"/>
            <a:ext cx="1571625" cy="0"/>
          </a:xfrm>
          <a:prstGeom prst="line">
            <a:avLst/>
          </a:prstGeom>
          <a:noFill/>
          <a:ln w="12700">
            <a:solidFill>
              <a:schemeClr val="tx1"/>
            </a:solidFill>
            <a:round/>
            <a:headEnd/>
            <a:tailEnd type="triangle" w="med" len="med"/>
          </a:ln>
        </p:spPr>
        <p:txBody>
          <a:bodyPr/>
          <a:lstStyle/>
          <a:p>
            <a:endParaRPr lang="zh-CN" altLang="en-US"/>
          </a:p>
        </p:txBody>
      </p:sp>
      <p:graphicFrame>
        <p:nvGraphicFramePr>
          <p:cNvPr id="35" name="Object 180"/>
          <p:cNvGraphicFramePr>
            <a:graphicFrameLocks noChangeAspect="1"/>
          </p:cNvGraphicFramePr>
          <p:nvPr/>
        </p:nvGraphicFramePr>
        <p:xfrm>
          <a:off x="4513263" y="2238375"/>
          <a:ext cx="1139825" cy="381000"/>
        </p:xfrm>
        <a:graphic>
          <a:graphicData uri="http://schemas.openxmlformats.org/presentationml/2006/ole">
            <p:oleObj spid="_x0000_s304134" name="公式" r:id="rId8" imgW="711200" imgH="228600" progId="Equation.3">
              <p:embed/>
            </p:oleObj>
          </a:graphicData>
        </a:graphic>
      </p:graphicFrame>
      <p:graphicFrame>
        <p:nvGraphicFramePr>
          <p:cNvPr id="175120" name="Object 16"/>
          <p:cNvGraphicFramePr>
            <a:graphicFrameLocks noChangeAspect="1"/>
          </p:cNvGraphicFramePr>
          <p:nvPr/>
        </p:nvGraphicFramePr>
        <p:xfrm>
          <a:off x="1298575" y="2278063"/>
          <a:ext cx="2865438" cy="560387"/>
        </p:xfrm>
        <a:graphic>
          <a:graphicData uri="http://schemas.openxmlformats.org/presentationml/2006/ole">
            <p:oleObj spid="_x0000_s304135" name="Equation" r:id="rId9" imgW="1168400" imgH="228600" progId="Equation.DSMT4">
              <p:embed/>
            </p:oleObj>
          </a:graphicData>
        </a:graphic>
      </p:graphicFrame>
      <p:graphicFrame>
        <p:nvGraphicFramePr>
          <p:cNvPr id="238612" name="Object 20"/>
          <p:cNvGraphicFramePr>
            <a:graphicFrameLocks noChangeAspect="1"/>
          </p:cNvGraphicFramePr>
          <p:nvPr/>
        </p:nvGraphicFramePr>
        <p:xfrm>
          <a:off x="5445125" y="4103688"/>
          <a:ext cx="1006475" cy="392112"/>
        </p:xfrm>
        <a:graphic>
          <a:graphicData uri="http://schemas.openxmlformats.org/presentationml/2006/ole">
            <p:oleObj spid="_x0000_s304136" name="公式" r:id="rId10" imgW="418918" imgH="165028" progId="Equation.3">
              <p:embed/>
            </p:oleObj>
          </a:graphicData>
        </a:graphic>
      </p:graphicFrame>
      <p:sp>
        <p:nvSpPr>
          <p:cNvPr id="28685" name="日期占位符 1"/>
          <p:cNvSpPr>
            <a:spLocks noGrp="1"/>
          </p:cNvSpPr>
          <p:nvPr>
            <p:ph type="dt" sz="quarter" idx="10"/>
          </p:nvPr>
        </p:nvSpPr>
        <p:spPr>
          <a:noFill/>
        </p:spPr>
        <p:txBody>
          <a:bodyPr/>
          <a:lstStyle/>
          <a:p>
            <a:fld id="{B6022317-A6DE-4B70-96FA-75770042B215}" type="datetime1">
              <a:rPr lang="zh-CN" altLang="en-US" smtClean="0">
                <a:latin typeface="Arial" pitchFamily="34" charset="0"/>
              </a:rPr>
              <a:pPr/>
              <a:t>2019-10-9</a:t>
            </a:fld>
            <a:endParaRPr lang="en-US" altLang="zh-CN" smtClean="0">
              <a:latin typeface="Arial" pitchFamily="34" charset="0"/>
            </a:endParaRPr>
          </a:p>
        </p:txBody>
      </p:sp>
      <p:sp>
        <p:nvSpPr>
          <p:cNvPr id="28686" name="页脚占位符 2"/>
          <p:cNvSpPr>
            <a:spLocks noGrp="1"/>
          </p:cNvSpPr>
          <p:nvPr>
            <p:ph type="ftr" sz="quarter" idx="11"/>
          </p:nvPr>
        </p:nvSpPr>
        <p:spPr>
          <a:noFill/>
        </p:spPr>
        <p:txBody>
          <a:bodyPr/>
          <a:lstStyle/>
          <a:p>
            <a:r>
              <a:rPr lang="en-US" altLang="zh-CN" smtClean="0">
                <a:latin typeface="Arial" pitchFamily="34" charset="0"/>
              </a:rPr>
              <a:t>电工电子教研室</a:t>
            </a:r>
          </a:p>
        </p:txBody>
      </p:sp>
      <p:sp>
        <p:nvSpPr>
          <p:cNvPr id="28687" name="灯片编号占位符 3"/>
          <p:cNvSpPr txBox="1">
            <a:spLocks/>
          </p:cNvSpPr>
          <p:nvPr/>
        </p:nvSpPr>
        <p:spPr bwMode="auto">
          <a:xfrm>
            <a:off x="6553200" y="6245225"/>
            <a:ext cx="2133600" cy="476250"/>
          </a:xfrm>
          <a:prstGeom prst="rect">
            <a:avLst/>
          </a:prstGeom>
          <a:noFill/>
          <a:ln w="9525">
            <a:noFill/>
            <a:miter lim="800000"/>
            <a:headEnd/>
            <a:tailEnd/>
          </a:ln>
        </p:spPr>
        <p:txBody>
          <a:bodyPr/>
          <a:lstStyle/>
          <a:p>
            <a:pPr algn="r"/>
            <a:fld id="{6978D608-367F-4512-90A8-10B91299E4CB}" type="slidenum">
              <a:rPr lang="en-US" altLang="zh-CN" sz="1600" b="0">
                <a:solidFill>
                  <a:srgbClr val="009900"/>
                </a:solidFill>
                <a:ea typeface="楷体_GB2312" pitchFamily="49" charset="-122"/>
              </a:rPr>
              <a:pPr algn="r"/>
              <a:t>39</a:t>
            </a:fld>
            <a:endParaRPr lang="en-US" altLang="zh-CN" sz="1600" b="0">
              <a:solidFill>
                <a:srgbClr val="009900"/>
              </a:solidFill>
              <a:ea typeface="楷体_GB2312" pitchFamily="49" charset="-122"/>
            </a:endParaRPr>
          </a:p>
        </p:txBody>
      </p:sp>
    </p:spTree>
    <p:extLst>
      <p:ext uri="{BB962C8B-B14F-4D97-AF65-F5344CB8AC3E}">
        <p14:creationId xmlns="" xmlns:p14="http://schemas.microsoft.com/office/powerpoint/2010/main" val="389300361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wipe(left)">
                                      <p:cBhvr>
                                        <p:cTn id="7" dur="500"/>
                                        <p:tgtEl>
                                          <p:spTgt spid="30"/>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75120"/>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3" presetClass="entr" presetSubtype="10" fill="hold" grpId="0" nodeType="clickEffect">
                                  <p:stCondLst>
                                    <p:cond delay="0"/>
                                  </p:stCondLst>
                                  <p:childTnLst>
                                    <p:set>
                                      <p:cBhvr>
                                        <p:cTn id="15" dur="1" fill="hold">
                                          <p:stCondLst>
                                            <p:cond delay="0"/>
                                          </p:stCondLst>
                                        </p:cTn>
                                        <p:tgtEl>
                                          <p:spTgt spid="34"/>
                                        </p:tgtEl>
                                        <p:attrNameLst>
                                          <p:attrName>style.visibility</p:attrName>
                                        </p:attrNameLst>
                                      </p:cBhvr>
                                      <p:to>
                                        <p:strVal val="visible"/>
                                      </p:to>
                                    </p:set>
                                    <p:animEffect transition="in" filter="blinds(horizontal)">
                                      <p:cBhvr>
                                        <p:cTn id="16" dur="500"/>
                                        <p:tgtEl>
                                          <p:spTgt spid="34"/>
                                        </p:tgtEl>
                                      </p:cBhvr>
                                    </p:animEffect>
                                  </p:childTnLst>
                                </p:cTn>
                              </p:par>
                              <p:par>
                                <p:cTn id="17" presetID="3" presetClass="entr" presetSubtype="10" fill="hold" nodeType="withEffect">
                                  <p:stCondLst>
                                    <p:cond delay="0"/>
                                  </p:stCondLst>
                                  <p:childTnLst>
                                    <p:set>
                                      <p:cBhvr>
                                        <p:cTn id="18" dur="1" fill="hold">
                                          <p:stCondLst>
                                            <p:cond delay="0"/>
                                          </p:stCondLst>
                                        </p:cTn>
                                        <p:tgtEl>
                                          <p:spTgt spid="35"/>
                                        </p:tgtEl>
                                        <p:attrNameLst>
                                          <p:attrName>style.visibility</p:attrName>
                                        </p:attrNameLst>
                                      </p:cBhvr>
                                      <p:to>
                                        <p:strVal val="visible"/>
                                      </p:to>
                                    </p:set>
                                    <p:animEffect transition="in" filter="blinds(horizontal)">
                                      <p:cBhvr>
                                        <p:cTn id="19" dur="500"/>
                                        <p:tgtEl>
                                          <p:spTgt spid="35"/>
                                        </p:tgtEl>
                                      </p:cBhvr>
                                    </p:animEffect>
                                  </p:childTnLst>
                                </p:cTn>
                              </p:par>
                            </p:childTnLst>
                          </p:cTn>
                        </p:par>
                      </p:childTnLst>
                    </p:cTn>
                  </p:par>
                  <p:par>
                    <p:cTn id="20" fill="hold">
                      <p:stCondLst>
                        <p:cond delay="indefinite"/>
                      </p:stCondLst>
                      <p:childTnLst>
                        <p:par>
                          <p:cTn id="21" fill="hold">
                            <p:stCondLst>
                              <p:cond delay="0"/>
                            </p:stCondLst>
                            <p:childTnLst>
                              <p:par>
                                <p:cTn id="22" presetID="16" presetClass="entr" presetSubtype="42" fill="hold" nodeType="clickEffect">
                                  <p:stCondLst>
                                    <p:cond delay="0"/>
                                  </p:stCondLst>
                                  <p:childTnLst>
                                    <p:set>
                                      <p:cBhvr>
                                        <p:cTn id="23" dur="1" fill="hold">
                                          <p:stCondLst>
                                            <p:cond delay="0"/>
                                          </p:stCondLst>
                                        </p:cTn>
                                        <p:tgtEl>
                                          <p:spTgt spid="56385"/>
                                        </p:tgtEl>
                                        <p:attrNameLst>
                                          <p:attrName>style.visibility</p:attrName>
                                        </p:attrNameLst>
                                      </p:cBhvr>
                                      <p:to>
                                        <p:strVal val="visible"/>
                                      </p:to>
                                    </p:set>
                                    <p:animEffect transition="in" filter="barn(outHorizontal)">
                                      <p:cBhvr>
                                        <p:cTn id="24" dur="500"/>
                                        <p:tgtEl>
                                          <p:spTgt spid="56385"/>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31"/>
                                        </p:tgtEl>
                                        <p:attrNameLst>
                                          <p:attrName>style.visibility</p:attrName>
                                        </p:attrNameLst>
                                      </p:cBhvr>
                                      <p:to>
                                        <p:strVal val="visible"/>
                                      </p:to>
                                    </p:set>
                                    <p:animEffect transition="in" filter="wipe(left)">
                                      <p:cBhvr>
                                        <p:cTn id="29" dur="500"/>
                                        <p:tgtEl>
                                          <p:spTgt spid="31"/>
                                        </p:tgtEl>
                                      </p:cBhvr>
                                    </p:animEffec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175116"/>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nodeType="clickEffect">
                                  <p:stCondLst>
                                    <p:cond delay="0"/>
                                  </p:stCondLst>
                                  <p:childTnLst>
                                    <p:set>
                                      <p:cBhvr>
                                        <p:cTn id="37" dur="1" fill="hold">
                                          <p:stCondLst>
                                            <p:cond delay="0"/>
                                          </p:stCondLst>
                                        </p:cTn>
                                        <p:tgtEl>
                                          <p:spTgt spid="238612"/>
                                        </p:tgtEl>
                                        <p:attrNameLst>
                                          <p:attrName>style.visibility</p:attrName>
                                        </p:attrNameLst>
                                      </p:cBhvr>
                                      <p:to>
                                        <p:strVal val="visible"/>
                                      </p:to>
                                    </p:set>
                                    <p:animEffect transition="in" filter="blinds(horizontal)">
                                      <p:cBhvr>
                                        <p:cTn id="38" dur="500"/>
                                        <p:tgtEl>
                                          <p:spTgt spid="238612"/>
                                        </p:tgtEl>
                                      </p:cBhvr>
                                    </p:animEffect>
                                  </p:childTnLst>
                                </p:cTn>
                              </p:par>
                            </p:childTnLst>
                          </p:cTn>
                        </p:par>
                      </p:childTnLst>
                    </p:cTn>
                  </p:par>
                  <p:par>
                    <p:cTn id="39" fill="hold">
                      <p:stCondLst>
                        <p:cond delay="indefinite"/>
                      </p:stCondLst>
                      <p:childTnLst>
                        <p:par>
                          <p:cTn id="40" fill="hold">
                            <p:stCondLst>
                              <p:cond delay="0"/>
                            </p:stCondLst>
                            <p:childTnLst>
                              <p:par>
                                <p:cTn id="41" presetID="16" presetClass="entr" presetSubtype="42" fill="hold" nodeType="clickEffect">
                                  <p:stCondLst>
                                    <p:cond delay="0"/>
                                  </p:stCondLst>
                                  <p:childTnLst>
                                    <p:set>
                                      <p:cBhvr>
                                        <p:cTn id="42" dur="1" fill="hold">
                                          <p:stCondLst>
                                            <p:cond delay="0"/>
                                          </p:stCondLst>
                                        </p:cTn>
                                        <p:tgtEl>
                                          <p:spTgt spid="56383"/>
                                        </p:tgtEl>
                                        <p:attrNameLst>
                                          <p:attrName>style.visibility</p:attrName>
                                        </p:attrNameLst>
                                      </p:cBhvr>
                                      <p:to>
                                        <p:strVal val="visible"/>
                                      </p:to>
                                    </p:set>
                                    <p:animEffect transition="in" filter="barn(outHorizontal)">
                                      <p:cBhvr>
                                        <p:cTn id="43" dur="500"/>
                                        <p:tgtEl>
                                          <p:spTgt spid="563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utoUpdateAnimBg="0"/>
      <p:bldP spid="31" grpId="0" autoUpdateAnimBg="0"/>
      <p:bldP spid="34"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标题 2"/>
          <p:cNvSpPr>
            <a:spLocks noGrp="1"/>
          </p:cNvSpPr>
          <p:nvPr>
            <p:ph type="title"/>
          </p:nvPr>
        </p:nvSpPr>
        <p:spPr>
          <a:xfrm>
            <a:off x="206375" y="134938"/>
            <a:ext cx="7888288" cy="646112"/>
          </a:xfrm>
        </p:spPr>
        <p:txBody>
          <a:bodyPr/>
          <a:lstStyle/>
          <a:p>
            <a:pPr>
              <a:defRPr/>
            </a:pPr>
            <a:r>
              <a:rPr lang="zh-CN" altLang="en-US" dirty="0" smtClean="0">
                <a:latin typeface="Times New Roman" pitchFamily="18" charset="0"/>
                <a:ea typeface="+mn-ea"/>
                <a:cs typeface="Times New Roman" pitchFamily="18" charset="0"/>
              </a:rPr>
              <a:t>一、</a:t>
            </a:r>
            <a:r>
              <a:rPr lang="en-US" altLang="zh-CN" dirty="0" smtClean="0">
                <a:latin typeface="Times New Roman" pitchFamily="18" charset="0"/>
                <a:ea typeface="+mn-ea"/>
                <a:cs typeface="Times New Roman" pitchFamily="18" charset="0"/>
              </a:rPr>
              <a:t> BJT</a:t>
            </a:r>
            <a:r>
              <a:rPr lang="zh-CN" altLang="en-US" dirty="0" smtClean="0">
                <a:latin typeface="Times New Roman" pitchFamily="18" charset="0"/>
                <a:ea typeface="+mn-ea"/>
                <a:cs typeface="Times New Roman" pitchFamily="18" charset="0"/>
              </a:rPr>
              <a:t>的结构简介</a:t>
            </a:r>
          </a:p>
        </p:txBody>
      </p:sp>
      <p:sp>
        <p:nvSpPr>
          <p:cNvPr id="5" name="Text Box 3"/>
          <p:cNvSpPr txBox="1">
            <a:spLocks noChangeArrowheads="1"/>
          </p:cNvSpPr>
          <p:nvPr/>
        </p:nvSpPr>
        <p:spPr bwMode="auto">
          <a:xfrm>
            <a:off x="206375" y="849313"/>
            <a:ext cx="8686800" cy="833437"/>
          </a:xfrm>
          <a:prstGeom prst="rect">
            <a:avLst/>
          </a:prstGeom>
          <a:solidFill>
            <a:schemeClr val="bg1"/>
          </a:solidFill>
          <a:ln w="9525" algn="ctr">
            <a:noFill/>
            <a:miter lim="800000"/>
            <a:headEnd/>
            <a:tailEnd/>
          </a:ln>
        </p:spPr>
        <p:txBody>
          <a:bodyPr lIns="90000" tIns="46800" rIns="90000" bIns="46800">
            <a:spAutoFit/>
          </a:bodyPr>
          <a:lstStyle/>
          <a:p>
            <a:pPr>
              <a:spcBef>
                <a:spcPct val="50000"/>
              </a:spcBef>
            </a:pPr>
            <a:r>
              <a:rPr lang="zh-CN" altLang="en-US" sz="2400"/>
              <a:t>又称半导体三极管、晶体管，简称为三极管。有自由电子和空穴两种极性的载流子参与导电。</a:t>
            </a:r>
          </a:p>
        </p:txBody>
      </p:sp>
      <p:sp>
        <p:nvSpPr>
          <p:cNvPr id="6" name="Text Box 24"/>
          <p:cNvSpPr txBox="1">
            <a:spLocks noChangeArrowheads="1"/>
          </p:cNvSpPr>
          <p:nvPr/>
        </p:nvSpPr>
        <p:spPr bwMode="auto">
          <a:xfrm>
            <a:off x="127000" y="2347913"/>
            <a:ext cx="2346325" cy="461962"/>
          </a:xfrm>
          <a:prstGeom prst="rect">
            <a:avLst/>
          </a:prstGeom>
          <a:noFill/>
          <a:ln w="9525">
            <a:noFill/>
            <a:miter lim="800000"/>
            <a:headEnd/>
            <a:tailEnd/>
          </a:ln>
        </p:spPr>
        <p:txBody>
          <a:bodyPr>
            <a:spAutoFit/>
          </a:bodyPr>
          <a:lstStyle/>
          <a:p>
            <a:pPr>
              <a:spcBef>
                <a:spcPct val="50000"/>
              </a:spcBef>
              <a:defRPr/>
            </a:pPr>
            <a:r>
              <a:rPr lang="zh-CN" altLang="en-US" sz="2400" dirty="0">
                <a:latin typeface="+mn-ea"/>
                <a:ea typeface="+mn-ea"/>
              </a:rPr>
              <a:t>按频率分</a:t>
            </a:r>
          </a:p>
        </p:txBody>
      </p:sp>
      <p:sp>
        <p:nvSpPr>
          <p:cNvPr id="7" name="AutoShape 25"/>
          <p:cNvSpPr>
            <a:spLocks/>
          </p:cNvSpPr>
          <p:nvPr/>
        </p:nvSpPr>
        <p:spPr bwMode="auto">
          <a:xfrm>
            <a:off x="1595438" y="1951038"/>
            <a:ext cx="88900" cy="1392237"/>
          </a:xfrm>
          <a:prstGeom prst="leftBrace">
            <a:avLst>
              <a:gd name="adj1" fmla="val 130506"/>
              <a:gd name="adj2" fmla="val 50000"/>
            </a:avLst>
          </a:prstGeom>
          <a:noFill/>
          <a:ln w="38100">
            <a:solidFill>
              <a:schemeClr val="tx1"/>
            </a:solidFill>
            <a:round/>
            <a:headEnd/>
            <a:tailEnd/>
          </a:ln>
        </p:spPr>
        <p:txBody>
          <a:bodyPr wrap="none" anchor="ctr"/>
          <a:lstStyle/>
          <a:p>
            <a:pPr>
              <a:defRPr/>
            </a:pPr>
            <a:endParaRPr lang="zh-CN" altLang="en-US" sz="2400">
              <a:latin typeface="+mn-ea"/>
              <a:ea typeface="+mn-ea"/>
            </a:endParaRPr>
          </a:p>
        </p:txBody>
      </p:sp>
      <p:sp>
        <p:nvSpPr>
          <p:cNvPr id="8" name="Text Box 26"/>
          <p:cNvSpPr txBox="1">
            <a:spLocks noChangeArrowheads="1"/>
          </p:cNvSpPr>
          <p:nvPr/>
        </p:nvSpPr>
        <p:spPr bwMode="auto">
          <a:xfrm>
            <a:off x="1833563" y="1831975"/>
            <a:ext cx="1800225" cy="461963"/>
          </a:xfrm>
          <a:prstGeom prst="rect">
            <a:avLst/>
          </a:prstGeom>
          <a:noFill/>
          <a:ln w="9525">
            <a:noFill/>
            <a:miter lim="800000"/>
            <a:headEnd/>
            <a:tailEnd/>
          </a:ln>
        </p:spPr>
        <p:txBody>
          <a:bodyPr>
            <a:spAutoFit/>
          </a:bodyPr>
          <a:lstStyle/>
          <a:p>
            <a:pPr>
              <a:spcBef>
                <a:spcPct val="50000"/>
              </a:spcBef>
              <a:defRPr/>
            </a:pPr>
            <a:r>
              <a:rPr lang="zh-CN" altLang="en-US" sz="2400">
                <a:latin typeface="+mn-ea"/>
                <a:ea typeface="+mn-ea"/>
              </a:rPr>
              <a:t>高频管</a:t>
            </a:r>
          </a:p>
        </p:txBody>
      </p:sp>
      <p:sp>
        <p:nvSpPr>
          <p:cNvPr id="9" name="Text Box 27"/>
          <p:cNvSpPr txBox="1">
            <a:spLocks noChangeArrowheads="1"/>
          </p:cNvSpPr>
          <p:nvPr/>
        </p:nvSpPr>
        <p:spPr bwMode="auto">
          <a:xfrm>
            <a:off x="1822450" y="2354263"/>
            <a:ext cx="1800225" cy="461962"/>
          </a:xfrm>
          <a:prstGeom prst="rect">
            <a:avLst/>
          </a:prstGeom>
          <a:noFill/>
          <a:ln w="9525">
            <a:noFill/>
            <a:miter lim="800000"/>
            <a:headEnd/>
            <a:tailEnd/>
          </a:ln>
        </p:spPr>
        <p:txBody>
          <a:bodyPr>
            <a:spAutoFit/>
          </a:bodyPr>
          <a:lstStyle/>
          <a:p>
            <a:pPr>
              <a:spcBef>
                <a:spcPct val="50000"/>
              </a:spcBef>
              <a:defRPr/>
            </a:pPr>
            <a:r>
              <a:rPr lang="zh-CN" altLang="en-US" sz="2400" dirty="0">
                <a:latin typeface="+mn-ea"/>
                <a:ea typeface="+mn-ea"/>
              </a:rPr>
              <a:t>中频管</a:t>
            </a:r>
          </a:p>
        </p:txBody>
      </p:sp>
      <p:sp>
        <p:nvSpPr>
          <p:cNvPr id="10" name="Text Box 28"/>
          <p:cNvSpPr txBox="1">
            <a:spLocks noChangeArrowheads="1"/>
          </p:cNvSpPr>
          <p:nvPr/>
        </p:nvSpPr>
        <p:spPr bwMode="auto">
          <a:xfrm>
            <a:off x="1876425" y="2927350"/>
            <a:ext cx="1800225" cy="461963"/>
          </a:xfrm>
          <a:prstGeom prst="rect">
            <a:avLst/>
          </a:prstGeom>
          <a:noFill/>
          <a:ln w="9525">
            <a:noFill/>
            <a:miter lim="800000"/>
            <a:headEnd/>
            <a:tailEnd/>
          </a:ln>
        </p:spPr>
        <p:txBody>
          <a:bodyPr>
            <a:spAutoFit/>
          </a:bodyPr>
          <a:lstStyle/>
          <a:p>
            <a:pPr>
              <a:spcBef>
                <a:spcPct val="50000"/>
              </a:spcBef>
              <a:defRPr/>
            </a:pPr>
            <a:r>
              <a:rPr lang="zh-CN" altLang="en-US" sz="2400">
                <a:latin typeface="+mn-ea"/>
                <a:ea typeface="+mn-ea"/>
              </a:rPr>
              <a:t>低频管</a:t>
            </a:r>
          </a:p>
        </p:txBody>
      </p:sp>
      <p:sp>
        <p:nvSpPr>
          <p:cNvPr id="11" name="Text Box 29"/>
          <p:cNvSpPr txBox="1">
            <a:spLocks noChangeArrowheads="1"/>
          </p:cNvSpPr>
          <p:nvPr/>
        </p:nvSpPr>
        <p:spPr bwMode="auto">
          <a:xfrm>
            <a:off x="5562600" y="2305050"/>
            <a:ext cx="2346325" cy="461963"/>
          </a:xfrm>
          <a:prstGeom prst="rect">
            <a:avLst/>
          </a:prstGeom>
          <a:noFill/>
          <a:ln w="9525">
            <a:noFill/>
            <a:miter lim="800000"/>
            <a:headEnd/>
            <a:tailEnd/>
          </a:ln>
        </p:spPr>
        <p:txBody>
          <a:bodyPr>
            <a:spAutoFit/>
          </a:bodyPr>
          <a:lstStyle/>
          <a:p>
            <a:pPr>
              <a:spcBef>
                <a:spcPct val="50000"/>
              </a:spcBef>
              <a:defRPr/>
            </a:pPr>
            <a:r>
              <a:rPr lang="zh-CN" altLang="en-US" sz="2400" dirty="0">
                <a:latin typeface="+mn-ea"/>
                <a:ea typeface="+mn-ea"/>
              </a:rPr>
              <a:t>按功率分</a:t>
            </a:r>
          </a:p>
        </p:txBody>
      </p:sp>
      <p:sp>
        <p:nvSpPr>
          <p:cNvPr id="12" name="AutoShape 30"/>
          <p:cNvSpPr>
            <a:spLocks/>
          </p:cNvSpPr>
          <p:nvPr/>
        </p:nvSpPr>
        <p:spPr bwMode="auto">
          <a:xfrm>
            <a:off x="6911975" y="1851025"/>
            <a:ext cx="88900" cy="1392238"/>
          </a:xfrm>
          <a:prstGeom prst="leftBrace">
            <a:avLst>
              <a:gd name="adj1" fmla="val 130506"/>
              <a:gd name="adj2" fmla="val 50000"/>
            </a:avLst>
          </a:prstGeom>
          <a:noFill/>
          <a:ln w="38100">
            <a:solidFill>
              <a:schemeClr val="tx1"/>
            </a:solidFill>
            <a:round/>
            <a:headEnd/>
            <a:tailEnd/>
          </a:ln>
        </p:spPr>
        <p:txBody>
          <a:bodyPr wrap="none" anchor="ctr"/>
          <a:lstStyle/>
          <a:p>
            <a:pPr>
              <a:defRPr/>
            </a:pPr>
            <a:endParaRPr lang="zh-CN" altLang="en-US" sz="2400">
              <a:latin typeface="+mn-ea"/>
              <a:ea typeface="+mn-ea"/>
            </a:endParaRPr>
          </a:p>
        </p:txBody>
      </p:sp>
      <p:sp>
        <p:nvSpPr>
          <p:cNvPr id="13" name="Text Box 31"/>
          <p:cNvSpPr txBox="1">
            <a:spLocks noChangeArrowheads="1"/>
          </p:cNvSpPr>
          <p:nvPr/>
        </p:nvSpPr>
        <p:spPr bwMode="auto">
          <a:xfrm>
            <a:off x="7077075" y="1673225"/>
            <a:ext cx="2257425" cy="461963"/>
          </a:xfrm>
          <a:prstGeom prst="rect">
            <a:avLst/>
          </a:prstGeom>
          <a:noFill/>
          <a:ln w="9525">
            <a:noFill/>
            <a:miter lim="800000"/>
            <a:headEnd/>
            <a:tailEnd/>
          </a:ln>
        </p:spPr>
        <p:txBody>
          <a:bodyPr>
            <a:spAutoFit/>
          </a:bodyPr>
          <a:lstStyle/>
          <a:p>
            <a:pPr>
              <a:spcBef>
                <a:spcPct val="50000"/>
              </a:spcBef>
              <a:defRPr/>
            </a:pPr>
            <a:r>
              <a:rPr lang="zh-CN" altLang="en-US" sz="2400">
                <a:latin typeface="+mn-ea"/>
                <a:ea typeface="+mn-ea"/>
              </a:rPr>
              <a:t>大功率管</a:t>
            </a:r>
          </a:p>
        </p:txBody>
      </p:sp>
      <p:sp>
        <p:nvSpPr>
          <p:cNvPr id="14" name="Text Box 32"/>
          <p:cNvSpPr txBox="1">
            <a:spLocks noChangeArrowheads="1"/>
          </p:cNvSpPr>
          <p:nvPr/>
        </p:nvSpPr>
        <p:spPr bwMode="auto">
          <a:xfrm>
            <a:off x="7065963" y="2195513"/>
            <a:ext cx="2151062" cy="461962"/>
          </a:xfrm>
          <a:prstGeom prst="rect">
            <a:avLst/>
          </a:prstGeom>
          <a:noFill/>
          <a:ln w="9525">
            <a:noFill/>
            <a:miter lim="800000"/>
            <a:headEnd/>
            <a:tailEnd/>
          </a:ln>
        </p:spPr>
        <p:txBody>
          <a:bodyPr>
            <a:spAutoFit/>
          </a:bodyPr>
          <a:lstStyle/>
          <a:p>
            <a:pPr>
              <a:spcBef>
                <a:spcPct val="50000"/>
              </a:spcBef>
              <a:defRPr/>
            </a:pPr>
            <a:r>
              <a:rPr lang="zh-CN" altLang="en-US" sz="2400">
                <a:latin typeface="+mn-ea"/>
                <a:ea typeface="+mn-ea"/>
              </a:rPr>
              <a:t>中功率管</a:t>
            </a:r>
          </a:p>
        </p:txBody>
      </p:sp>
      <p:sp>
        <p:nvSpPr>
          <p:cNvPr id="15" name="Text Box 33"/>
          <p:cNvSpPr txBox="1">
            <a:spLocks noChangeArrowheads="1"/>
          </p:cNvSpPr>
          <p:nvPr/>
        </p:nvSpPr>
        <p:spPr bwMode="auto">
          <a:xfrm>
            <a:off x="7119938" y="2768600"/>
            <a:ext cx="2163762" cy="461963"/>
          </a:xfrm>
          <a:prstGeom prst="rect">
            <a:avLst/>
          </a:prstGeom>
          <a:noFill/>
          <a:ln w="9525">
            <a:noFill/>
            <a:miter lim="800000"/>
            <a:headEnd/>
            <a:tailEnd/>
          </a:ln>
        </p:spPr>
        <p:txBody>
          <a:bodyPr>
            <a:spAutoFit/>
          </a:bodyPr>
          <a:lstStyle/>
          <a:p>
            <a:pPr>
              <a:spcBef>
                <a:spcPct val="50000"/>
              </a:spcBef>
              <a:defRPr/>
            </a:pPr>
            <a:r>
              <a:rPr lang="zh-CN" altLang="en-US" sz="2400" dirty="0">
                <a:latin typeface="+mn-ea"/>
                <a:ea typeface="+mn-ea"/>
              </a:rPr>
              <a:t>小功率管</a:t>
            </a:r>
          </a:p>
        </p:txBody>
      </p:sp>
      <p:sp>
        <p:nvSpPr>
          <p:cNvPr id="16" name="Text Box 34"/>
          <p:cNvSpPr txBox="1">
            <a:spLocks noChangeArrowheads="1"/>
          </p:cNvSpPr>
          <p:nvPr/>
        </p:nvSpPr>
        <p:spPr bwMode="auto">
          <a:xfrm>
            <a:off x="2984500" y="2387600"/>
            <a:ext cx="2346325" cy="461963"/>
          </a:xfrm>
          <a:prstGeom prst="rect">
            <a:avLst/>
          </a:prstGeom>
          <a:noFill/>
          <a:ln w="9525">
            <a:noFill/>
            <a:miter lim="800000"/>
            <a:headEnd/>
            <a:tailEnd/>
          </a:ln>
        </p:spPr>
        <p:txBody>
          <a:bodyPr>
            <a:spAutoFit/>
          </a:bodyPr>
          <a:lstStyle/>
          <a:p>
            <a:pPr>
              <a:spcBef>
                <a:spcPct val="50000"/>
              </a:spcBef>
              <a:defRPr/>
            </a:pPr>
            <a:r>
              <a:rPr lang="zh-CN" altLang="en-US" sz="2400" dirty="0">
                <a:latin typeface="+mn-ea"/>
                <a:ea typeface="+mn-ea"/>
              </a:rPr>
              <a:t>按材料分</a:t>
            </a:r>
          </a:p>
        </p:txBody>
      </p:sp>
      <p:sp>
        <p:nvSpPr>
          <p:cNvPr id="17" name="AutoShape 35"/>
          <p:cNvSpPr>
            <a:spLocks/>
          </p:cNvSpPr>
          <p:nvPr/>
        </p:nvSpPr>
        <p:spPr bwMode="auto">
          <a:xfrm>
            <a:off x="4562475" y="1947863"/>
            <a:ext cx="88900" cy="1392237"/>
          </a:xfrm>
          <a:prstGeom prst="leftBrace">
            <a:avLst>
              <a:gd name="adj1" fmla="val 130506"/>
              <a:gd name="adj2" fmla="val 50000"/>
            </a:avLst>
          </a:prstGeom>
          <a:noFill/>
          <a:ln w="38100">
            <a:solidFill>
              <a:schemeClr val="tx1"/>
            </a:solidFill>
            <a:round/>
            <a:headEnd/>
            <a:tailEnd/>
          </a:ln>
        </p:spPr>
        <p:txBody>
          <a:bodyPr wrap="none" anchor="ctr"/>
          <a:lstStyle/>
          <a:p>
            <a:pPr>
              <a:defRPr/>
            </a:pPr>
            <a:endParaRPr lang="zh-CN" altLang="en-US" sz="2400">
              <a:latin typeface="+mn-ea"/>
              <a:ea typeface="+mn-ea"/>
            </a:endParaRPr>
          </a:p>
        </p:txBody>
      </p:sp>
      <p:sp>
        <p:nvSpPr>
          <p:cNvPr id="18" name="Text Box 36"/>
          <p:cNvSpPr txBox="1">
            <a:spLocks noChangeArrowheads="1"/>
          </p:cNvSpPr>
          <p:nvPr/>
        </p:nvSpPr>
        <p:spPr bwMode="auto">
          <a:xfrm>
            <a:off x="4716463" y="1906588"/>
            <a:ext cx="1800225" cy="461962"/>
          </a:xfrm>
          <a:prstGeom prst="rect">
            <a:avLst/>
          </a:prstGeom>
          <a:noFill/>
          <a:ln w="9525">
            <a:noFill/>
            <a:miter lim="800000"/>
            <a:headEnd/>
            <a:tailEnd/>
          </a:ln>
        </p:spPr>
        <p:txBody>
          <a:bodyPr>
            <a:spAutoFit/>
          </a:bodyPr>
          <a:lstStyle/>
          <a:p>
            <a:pPr>
              <a:spcBef>
                <a:spcPct val="50000"/>
              </a:spcBef>
              <a:defRPr/>
            </a:pPr>
            <a:r>
              <a:rPr lang="zh-CN" altLang="en-US" sz="2400">
                <a:latin typeface="+mn-ea"/>
                <a:ea typeface="+mn-ea"/>
              </a:rPr>
              <a:t>硅管</a:t>
            </a:r>
          </a:p>
        </p:txBody>
      </p:sp>
      <p:sp>
        <p:nvSpPr>
          <p:cNvPr id="19" name="Text Box 37"/>
          <p:cNvSpPr txBox="1">
            <a:spLocks noChangeArrowheads="1"/>
          </p:cNvSpPr>
          <p:nvPr/>
        </p:nvSpPr>
        <p:spPr bwMode="auto">
          <a:xfrm>
            <a:off x="4694238" y="2824163"/>
            <a:ext cx="1800225" cy="461962"/>
          </a:xfrm>
          <a:prstGeom prst="rect">
            <a:avLst/>
          </a:prstGeom>
          <a:noFill/>
          <a:ln w="9525">
            <a:noFill/>
            <a:miter lim="800000"/>
            <a:headEnd/>
            <a:tailEnd/>
          </a:ln>
        </p:spPr>
        <p:txBody>
          <a:bodyPr>
            <a:spAutoFit/>
          </a:bodyPr>
          <a:lstStyle/>
          <a:p>
            <a:pPr>
              <a:spcBef>
                <a:spcPct val="50000"/>
              </a:spcBef>
              <a:defRPr/>
            </a:pPr>
            <a:r>
              <a:rPr lang="zh-CN" altLang="en-US" sz="2400">
                <a:latin typeface="+mn-ea"/>
                <a:ea typeface="+mn-ea"/>
              </a:rPr>
              <a:t>锗管</a:t>
            </a:r>
          </a:p>
        </p:txBody>
      </p:sp>
      <p:pic>
        <p:nvPicPr>
          <p:cNvPr id="120850" name="Picture 6" descr="411"/>
          <p:cNvPicPr>
            <a:picLocks noChangeAspect="1" noChangeArrowheads="1"/>
          </p:cNvPicPr>
          <p:nvPr/>
        </p:nvPicPr>
        <p:blipFill>
          <a:blip r:embed="rId4"/>
          <a:srcRect/>
          <a:stretch>
            <a:fillRect/>
          </a:stretch>
        </p:blipFill>
        <p:spPr bwMode="auto">
          <a:xfrm>
            <a:off x="1674813" y="3706813"/>
            <a:ext cx="5946775" cy="2319337"/>
          </a:xfrm>
          <a:prstGeom prst="rect">
            <a:avLst/>
          </a:prstGeom>
          <a:noFill/>
          <a:ln w="9525">
            <a:noFill/>
            <a:miter lim="800000"/>
            <a:headEnd/>
            <a:tailEnd/>
          </a:ln>
        </p:spPr>
      </p:pic>
      <p:sp>
        <p:nvSpPr>
          <p:cNvPr id="120851" name="Text Box 7"/>
          <p:cNvSpPr txBox="1">
            <a:spLocks noChangeArrowheads="1"/>
          </p:cNvSpPr>
          <p:nvPr/>
        </p:nvSpPr>
        <p:spPr bwMode="auto">
          <a:xfrm>
            <a:off x="1357313" y="6048375"/>
            <a:ext cx="7543800" cy="304800"/>
          </a:xfrm>
          <a:prstGeom prst="rect">
            <a:avLst/>
          </a:prstGeom>
          <a:noFill/>
          <a:ln w="9525">
            <a:noFill/>
            <a:miter lim="800000"/>
            <a:headEnd/>
            <a:tailEnd/>
          </a:ln>
        </p:spPr>
        <p:txBody>
          <a:bodyPr lIns="0" tIns="0" rIns="0" bIns="0" anchor="ctr">
            <a:spAutoFit/>
          </a:bodyPr>
          <a:lstStyle/>
          <a:p>
            <a:r>
              <a:rPr kumimoji="1" lang="en-US" altLang="zh-CN" sz="2000">
                <a:solidFill>
                  <a:srgbClr val="000000"/>
                </a:solidFill>
                <a:latin typeface="Times New Roman" pitchFamily="18" charset="0"/>
                <a:ea typeface="楷体_GB2312" pitchFamily="49" charset="-122"/>
              </a:rPr>
              <a:t>(a) </a:t>
            </a:r>
            <a:r>
              <a:rPr kumimoji="1" lang="zh-CN" altLang="en-US" sz="2000">
                <a:solidFill>
                  <a:srgbClr val="000000"/>
                </a:solidFill>
                <a:latin typeface="Times New Roman" pitchFamily="18" charset="0"/>
                <a:ea typeface="楷体_GB2312" pitchFamily="49" charset="-122"/>
              </a:rPr>
              <a:t>小功率管       </a:t>
            </a:r>
            <a:r>
              <a:rPr kumimoji="1" lang="en-US" altLang="zh-CN" sz="2000">
                <a:solidFill>
                  <a:srgbClr val="000000"/>
                </a:solidFill>
                <a:latin typeface="Times New Roman" pitchFamily="18" charset="0"/>
                <a:ea typeface="楷体_GB2312" pitchFamily="49" charset="-122"/>
              </a:rPr>
              <a:t>(b) </a:t>
            </a:r>
            <a:r>
              <a:rPr kumimoji="1" lang="zh-CN" altLang="en-US" sz="2000">
                <a:solidFill>
                  <a:srgbClr val="000000"/>
                </a:solidFill>
                <a:latin typeface="Times New Roman" pitchFamily="18" charset="0"/>
                <a:ea typeface="楷体_GB2312" pitchFamily="49" charset="-122"/>
              </a:rPr>
              <a:t>小功率管       </a:t>
            </a:r>
            <a:r>
              <a:rPr kumimoji="1" lang="en-US" altLang="zh-CN" sz="2000">
                <a:solidFill>
                  <a:srgbClr val="000000"/>
                </a:solidFill>
                <a:latin typeface="Times New Roman" pitchFamily="18" charset="0"/>
                <a:ea typeface="楷体_GB2312" pitchFamily="49" charset="-122"/>
              </a:rPr>
              <a:t>(c) </a:t>
            </a:r>
            <a:r>
              <a:rPr kumimoji="1" lang="zh-CN" altLang="en-US" sz="2000">
                <a:solidFill>
                  <a:srgbClr val="000000"/>
                </a:solidFill>
                <a:latin typeface="Times New Roman" pitchFamily="18" charset="0"/>
                <a:ea typeface="楷体_GB2312" pitchFamily="49" charset="-122"/>
              </a:rPr>
              <a:t>大功率管        </a:t>
            </a:r>
            <a:r>
              <a:rPr kumimoji="1" lang="en-US" altLang="zh-CN" sz="2000">
                <a:solidFill>
                  <a:srgbClr val="000000"/>
                </a:solidFill>
                <a:latin typeface="Times New Roman" pitchFamily="18" charset="0"/>
                <a:ea typeface="楷体_GB2312" pitchFamily="49" charset="-122"/>
              </a:rPr>
              <a:t>(d) </a:t>
            </a:r>
            <a:r>
              <a:rPr kumimoji="1" lang="zh-CN" altLang="en-US" sz="2000">
                <a:solidFill>
                  <a:srgbClr val="000000"/>
                </a:solidFill>
                <a:latin typeface="Times New Roman" pitchFamily="18" charset="0"/>
                <a:ea typeface="楷体_GB2312" pitchFamily="49" charset="-122"/>
              </a:rPr>
              <a:t>中功率管</a:t>
            </a:r>
          </a:p>
        </p:txBody>
      </p:sp>
      <p:sp>
        <p:nvSpPr>
          <p:cNvPr id="120852" name="日期占位符 3"/>
          <p:cNvSpPr>
            <a:spLocks noGrp="1"/>
          </p:cNvSpPr>
          <p:nvPr>
            <p:ph type="dt" sz="quarter" idx="10"/>
          </p:nvPr>
        </p:nvSpPr>
        <p:spPr>
          <a:xfrm>
            <a:off x="457200" y="6405563"/>
            <a:ext cx="2133600" cy="476250"/>
          </a:xfrm>
          <a:noFill/>
        </p:spPr>
        <p:txBody>
          <a:bodyPr/>
          <a:lstStyle/>
          <a:p>
            <a:fld id="{725833AA-EFEE-4A5D-BE06-E842D33075B9}" type="datetime1">
              <a:rPr lang="zh-CN" altLang="en-US" smtClean="0">
                <a:latin typeface="Arial" pitchFamily="34" charset="0"/>
              </a:rPr>
              <a:pPr/>
              <a:t>2019-10-9</a:t>
            </a:fld>
            <a:endParaRPr lang="en-US" altLang="zh-CN" smtClean="0">
              <a:latin typeface="Arial" pitchFamily="34" charset="0"/>
            </a:endParaRPr>
          </a:p>
        </p:txBody>
      </p:sp>
      <p:sp>
        <p:nvSpPr>
          <p:cNvPr id="120853" name="页脚占位符 5"/>
          <p:cNvSpPr>
            <a:spLocks noGrp="1"/>
          </p:cNvSpPr>
          <p:nvPr>
            <p:ph type="ftr" sz="quarter" idx="11"/>
          </p:nvPr>
        </p:nvSpPr>
        <p:spPr>
          <a:xfrm>
            <a:off x="3124200" y="6405563"/>
            <a:ext cx="2895600" cy="476250"/>
          </a:xfrm>
          <a:noFill/>
        </p:spPr>
        <p:txBody>
          <a:bodyPr/>
          <a:lstStyle/>
          <a:p>
            <a:r>
              <a:rPr lang="en-US" altLang="zh-CN" smtClean="0">
                <a:latin typeface="Arial" pitchFamily="34" charset="0"/>
              </a:rPr>
              <a:t>电工电子教研室</a:t>
            </a:r>
          </a:p>
        </p:txBody>
      </p:sp>
      <p:sp>
        <p:nvSpPr>
          <p:cNvPr id="120854" name="灯片编号占位符 4"/>
          <p:cNvSpPr txBox="1">
            <a:spLocks/>
          </p:cNvSpPr>
          <p:nvPr/>
        </p:nvSpPr>
        <p:spPr bwMode="auto">
          <a:xfrm>
            <a:off x="7667625" y="6381750"/>
            <a:ext cx="1270000" cy="476250"/>
          </a:xfrm>
          <a:prstGeom prst="rect">
            <a:avLst/>
          </a:prstGeom>
          <a:noFill/>
          <a:ln w="9525">
            <a:noFill/>
            <a:miter lim="800000"/>
            <a:headEnd/>
            <a:tailEnd/>
          </a:ln>
        </p:spPr>
        <p:txBody>
          <a:bodyPr/>
          <a:lstStyle/>
          <a:p>
            <a:fld id="{1D2DF2E6-5718-4BAC-BC87-1411713C8F9A}" type="slidenum">
              <a:rPr lang="en-US" altLang="zh-CN"/>
              <a:pPr/>
              <a:t>4</a:t>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subTnLst>
                                    <p:audio>
                                      <p:cMediaNode>
                                        <p:cTn display="0" masterRel="sameClick">
                                          <p:stCondLst>
                                            <p:cond evt="begin" delay="0">
                                              <p:tn val="5"/>
                                            </p:cond>
                                          </p:stCondLst>
                                          <p:endCondLst>
                                            <p:cond evt="onStopAudio" delay="0">
                                              <p:tgtEl>
                                                <p:sldTgt/>
                                              </p:tgtEl>
                                            </p:cond>
                                          </p:endCondLst>
                                        </p:cTn>
                                        <p:tgtEl>
                                          <p:sndTgt r:embed="rId3" name="chimes.wav"/>
                                        </p:tgtEl>
                                      </p:cMediaNode>
                                    </p:audio>
                                  </p:sub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left)">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left)">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wipe(left)">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wipe(left)">
                                      <p:cBhvr>
                                        <p:cTn id="32" dur="5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wipe(left)">
                                      <p:cBhvr>
                                        <p:cTn id="37" dur="500"/>
                                        <p:tgtEl>
                                          <p:spTgt spid="16"/>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wipe(left)">
                                      <p:cBhvr>
                                        <p:cTn id="42" dur="500"/>
                                        <p:tgtEl>
                                          <p:spTgt spid="17"/>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18"/>
                                        </p:tgtEl>
                                        <p:attrNameLst>
                                          <p:attrName>style.visibility</p:attrName>
                                        </p:attrNameLst>
                                      </p:cBhvr>
                                      <p:to>
                                        <p:strVal val="visible"/>
                                      </p:to>
                                    </p:set>
                                    <p:animEffect transition="in" filter="wipe(left)">
                                      <p:cBhvr>
                                        <p:cTn id="47" dur="500"/>
                                        <p:tgtEl>
                                          <p:spTgt spid="18"/>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19"/>
                                        </p:tgtEl>
                                        <p:attrNameLst>
                                          <p:attrName>style.visibility</p:attrName>
                                        </p:attrNameLst>
                                      </p:cBhvr>
                                      <p:to>
                                        <p:strVal val="visible"/>
                                      </p:to>
                                    </p:set>
                                    <p:animEffect transition="in" filter="wipe(left)">
                                      <p:cBhvr>
                                        <p:cTn id="52" dur="500"/>
                                        <p:tgtEl>
                                          <p:spTgt spid="19"/>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11"/>
                                        </p:tgtEl>
                                        <p:attrNameLst>
                                          <p:attrName>style.visibility</p:attrName>
                                        </p:attrNameLst>
                                      </p:cBhvr>
                                      <p:to>
                                        <p:strVal val="visible"/>
                                      </p:to>
                                    </p:set>
                                    <p:animEffect transition="in" filter="wipe(left)">
                                      <p:cBhvr>
                                        <p:cTn id="57" dur="500"/>
                                        <p:tgtEl>
                                          <p:spTgt spid="11"/>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12"/>
                                        </p:tgtEl>
                                        <p:attrNameLst>
                                          <p:attrName>style.visibility</p:attrName>
                                        </p:attrNameLst>
                                      </p:cBhvr>
                                      <p:to>
                                        <p:strVal val="visible"/>
                                      </p:to>
                                    </p:set>
                                    <p:animEffect transition="in" filter="wipe(left)">
                                      <p:cBhvr>
                                        <p:cTn id="62" dur="500"/>
                                        <p:tgtEl>
                                          <p:spTgt spid="12"/>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13"/>
                                        </p:tgtEl>
                                        <p:attrNameLst>
                                          <p:attrName>style.visibility</p:attrName>
                                        </p:attrNameLst>
                                      </p:cBhvr>
                                      <p:to>
                                        <p:strVal val="visible"/>
                                      </p:to>
                                    </p:set>
                                    <p:animEffect transition="in" filter="wipe(left)">
                                      <p:cBhvr>
                                        <p:cTn id="67" dur="500"/>
                                        <p:tgtEl>
                                          <p:spTgt spid="13"/>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14"/>
                                        </p:tgtEl>
                                        <p:attrNameLst>
                                          <p:attrName>style.visibility</p:attrName>
                                        </p:attrNameLst>
                                      </p:cBhvr>
                                      <p:to>
                                        <p:strVal val="visible"/>
                                      </p:to>
                                    </p:set>
                                    <p:animEffect transition="in" filter="wipe(left)">
                                      <p:cBhvr>
                                        <p:cTn id="72" dur="500"/>
                                        <p:tgtEl>
                                          <p:spTgt spid="14"/>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grpId="0" nodeType="clickEffect">
                                  <p:stCondLst>
                                    <p:cond delay="0"/>
                                  </p:stCondLst>
                                  <p:childTnLst>
                                    <p:set>
                                      <p:cBhvr>
                                        <p:cTn id="76" dur="1" fill="hold">
                                          <p:stCondLst>
                                            <p:cond delay="0"/>
                                          </p:stCondLst>
                                        </p:cTn>
                                        <p:tgtEl>
                                          <p:spTgt spid="15"/>
                                        </p:tgtEl>
                                        <p:attrNameLst>
                                          <p:attrName>style.visibility</p:attrName>
                                        </p:attrNameLst>
                                      </p:cBhvr>
                                      <p:to>
                                        <p:strVal val="visible"/>
                                      </p:to>
                                    </p:set>
                                    <p:animEffect transition="in" filter="wipe(left)">
                                      <p:cBhvr>
                                        <p:cTn id="7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utoUpdateAnimBg="0"/>
      <p:bldP spid="7" grpId="0" animBg="1"/>
      <p:bldP spid="8" grpId="0" autoUpdateAnimBg="0"/>
      <p:bldP spid="9" grpId="0" autoUpdateAnimBg="0"/>
      <p:bldP spid="10" grpId="0" autoUpdateAnimBg="0"/>
      <p:bldP spid="11" grpId="0" autoUpdateAnimBg="0"/>
      <p:bldP spid="12" grpId="0" animBg="1"/>
      <p:bldP spid="13" grpId="0" autoUpdateAnimBg="0"/>
      <p:bldP spid="14" grpId="0" autoUpdateAnimBg="0"/>
      <p:bldP spid="15" grpId="0" autoUpdateAnimBg="0"/>
      <p:bldP spid="16" grpId="0" autoUpdateAnimBg="0"/>
      <p:bldP spid="17" grpId="0" animBg="1"/>
      <p:bldP spid="18" grpId="0" autoUpdateAnimBg="0"/>
      <p:bldP spid="19" grpId="0" autoUpdateAnimBg="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4306" name="Text Box 2"/>
          <p:cNvSpPr txBox="1">
            <a:spLocks noChangeArrowheads="1"/>
          </p:cNvSpPr>
          <p:nvPr/>
        </p:nvSpPr>
        <p:spPr bwMode="auto">
          <a:xfrm>
            <a:off x="166688" y="614363"/>
            <a:ext cx="8691562" cy="433387"/>
          </a:xfrm>
          <a:prstGeom prst="rect">
            <a:avLst/>
          </a:prstGeom>
          <a:noFill/>
          <a:ln>
            <a:noFill/>
          </a:ln>
          <a:effectLst/>
          <a:extLst/>
        </p:spPr>
        <p:txBody>
          <a:bodyPr lIns="90000" tIns="46800" rIns="90000" bIns="46800" anchor="ctr">
            <a:spAutoFit/>
          </a:bodyPr>
          <a:lstStyle/>
          <a:p>
            <a:pPr>
              <a:spcBef>
                <a:spcPct val="50000"/>
              </a:spcBef>
              <a:defRPr/>
            </a:pPr>
            <a:r>
              <a:rPr lang="zh-CN" altLang="en-US" sz="2200" dirty="0">
                <a:solidFill>
                  <a:srgbClr val="CC0000"/>
                </a:solidFill>
                <a:effectLst>
                  <a:outerShdw blurRad="38100" dist="38100" dir="2700000" algn="tl">
                    <a:srgbClr val="C0C0C0"/>
                  </a:outerShdw>
                </a:effectLst>
                <a:latin typeface="Arial" charset="0"/>
              </a:rPr>
              <a:t>（</a:t>
            </a:r>
            <a:r>
              <a:rPr lang="en-US" altLang="zh-CN" sz="2200" dirty="0">
                <a:solidFill>
                  <a:srgbClr val="CC0000"/>
                </a:solidFill>
                <a:effectLst>
                  <a:outerShdw blurRad="38100" dist="38100" dir="2700000" algn="tl">
                    <a:srgbClr val="C0C0C0"/>
                  </a:outerShdw>
                </a:effectLst>
                <a:latin typeface="Arial" charset="0"/>
              </a:rPr>
              <a:t>1</a:t>
            </a:r>
            <a:r>
              <a:rPr lang="zh-CN" altLang="en-US" sz="2200" dirty="0">
                <a:solidFill>
                  <a:srgbClr val="CC0000"/>
                </a:solidFill>
                <a:effectLst>
                  <a:outerShdw blurRad="38100" dist="38100" dir="2700000" algn="tl">
                    <a:srgbClr val="C0C0C0"/>
                  </a:outerShdw>
                </a:effectLst>
                <a:latin typeface="Arial" charset="0"/>
              </a:rPr>
              <a:t>）集</a:t>
            </a:r>
            <a:r>
              <a:rPr lang="en-US" altLang="zh-CN" sz="2200" dirty="0">
                <a:solidFill>
                  <a:srgbClr val="CC0000"/>
                </a:solidFill>
                <a:effectLst>
                  <a:outerShdw blurRad="38100" dist="38100" dir="2700000" algn="tl">
                    <a:srgbClr val="C0C0C0"/>
                  </a:outerShdw>
                </a:effectLst>
                <a:latin typeface="Arial" charset="0"/>
              </a:rPr>
              <a:t>-</a:t>
            </a:r>
            <a:r>
              <a:rPr lang="zh-CN" altLang="en-US" sz="2200" dirty="0">
                <a:solidFill>
                  <a:srgbClr val="CC0000"/>
                </a:solidFill>
                <a:effectLst>
                  <a:outerShdw blurRad="38100" dist="38100" dir="2700000" algn="tl">
                    <a:srgbClr val="C0C0C0"/>
                  </a:outerShdw>
                </a:effectLst>
                <a:latin typeface="Arial" charset="0"/>
              </a:rPr>
              <a:t>基极反向电流 </a:t>
            </a:r>
            <a:r>
              <a:rPr lang="en-US" altLang="zh-CN" sz="2200" i="1" dirty="0">
                <a:solidFill>
                  <a:srgbClr val="CC0000"/>
                </a:solidFill>
                <a:effectLst>
                  <a:outerShdw blurRad="38100" dist="38100" dir="2700000" algn="tl">
                    <a:srgbClr val="C0C0C0"/>
                  </a:outerShdw>
                </a:effectLst>
                <a:latin typeface="Arial" charset="0"/>
              </a:rPr>
              <a:t>I</a:t>
            </a:r>
            <a:r>
              <a:rPr lang="en-US" altLang="zh-CN" sz="2200" baseline="-25000" dirty="0">
                <a:solidFill>
                  <a:srgbClr val="CC0000"/>
                </a:solidFill>
                <a:effectLst>
                  <a:outerShdw blurRad="38100" dist="38100" dir="2700000" algn="tl">
                    <a:srgbClr val="C0C0C0"/>
                  </a:outerShdw>
                </a:effectLst>
                <a:latin typeface="Arial" charset="0"/>
              </a:rPr>
              <a:t>CBO </a:t>
            </a:r>
            <a:r>
              <a:rPr lang="zh-CN" altLang="en-US" sz="2200" dirty="0">
                <a:effectLst>
                  <a:outerShdw blurRad="38100" dist="38100" dir="2700000" algn="tl">
                    <a:srgbClr val="C0C0C0"/>
                  </a:outerShdw>
                </a:effectLst>
                <a:latin typeface="Arial" charset="0"/>
              </a:rPr>
              <a:t>（下标</a:t>
            </a:r>
            <a:r>
              <a:rPr lang="en-US" altLang="zh-CN" sz="2200" dirty="0">
                <a:latin typeface="Arial" charset="0"/>
              </a:rPr>
              <a:t>O</a:t>
            </a:r>
            <a:r>
              <a:rPr lang="zh-CN" altLang="en-US" sz="2200" dirty="0">
                <a:latin typeface="Arial" charset="0"/>
              </a:rPr>
              <a:t>是</a:t>
            </a:r>
            <a:r>
              <a:rPr lang="en-US" altLang="zh-CN" sz="2200" dirty="0">
                <a:latin typeface="Arial" charset="0"/>
              </a:rPr>
              <a:t>Open</a:t>
            </a:r>
            <a:r>
              <a:rPr lang="zh-CN" altLang="en-US" sz="2200" dirty="0">
                <a:latin typeface="Arial" charset="0"/>
              </a:rPr>
              <a:t>的字头，代表电极</a:t>
            </a:r>
            <a:r>
              <a:rPr lang="en-US" altLang="zh-CN" sz="2200" i="1" dirty="0">
                <a:latin typeface="Arial" charset="0"/>
              </a:rPr>
              <a:t>E</a:t>
            </a:r>
            <a:r>
              <a:rPr lang="zh-CN" altLang="en-US" sz="2200" dirty="0">
                <a:latin typeface="Arial" charset="0"/>
              </a:rPr>
              <a:t>开路）</a:t>
            </a:r>
          </a:p>
        </p:txBody>
      </p:sp>
      <p:sp>
        <p:nvSpPr>
          <p:cNvPr id="354307" name="AutoShape 3"/>
          <p:cNvSpPr>
            <a:spLocks noChangeArrowheads="1"/>
          </p:cNvSpPr>
          <p:nvPr/>
        </p:nvSpPr>
        <p:spPr bwMode="auto">
          <a:xfrm>
            <a:off x="4254500" y="2079625"/>
            <a:ext cx="4567238" cy="1947863"/>
          </a:xfrm>
          <a:prstGeom prst="horizontalScroll">
            <a:avLst>
              <a:gd name="adj" fmla="val 12500"/>
            </a:avLst>
          </a:prstGeom>
          <a:solidFill>
            <a:srgbClr val="FFFFCC"/>
          </a:solidFill>
          <a:ln w="38100">
            <a:solidFill>
              <a:srgbClr val="339933"/>
            </a:solidFill>
            <a:round/>
            <a:headEnd type="none" w="sm" len="sm"/>
            <a:tailEnd type="none" w="med" len="lg"/>
          </a:ln>
          <a:effectLst/>
          <a:extLst/>
        </p:spPr>
        <p:txBody>
          <a:bodyPr lIns="90000" tIns="46800" rIns="90000" bIns="46800" anchor="ctr">
            <a:spAutoFit/>
          </a:bodyPr>
          <a:lstStyle/>
          <a:p>
            <a:pPr>
              <a:spcBef>
                <a:spcPct val="5000"/>
              </a:spcBef>
              <a:defRPr/>
            </a:pPr>
            <a:r>
              <a:rPr lang="en-US" altLang="zh-CN" sz="2200" dirty="0">
                <a:effectLst>
                  <a:outerShdw blurRad="38100" dist="38100" dir="2700000" algn="tl">
                    <a:srgbClr val="FFFFFF"/>
                  </a:outerShdw>
                </a:effectLst>
                <a:latin typeface="宋体" pitchFamily="2" charset="-122"/>
              </a:rPr>
              <a:t>  </a:t>
            </a:r>
            <a:r>
              <a:rPr lang="en-US" altLang="zh-CN" sz="2200" i="1" dirty="0">
                <a:effectLst>
                  <a:outerShdw blurRad="38100" dist="38100" dir="2700000" algn="tl">
                    <a:srgbClr val="FFFFFF"/>
                  </a:outerShdw>
                </a:effectLst>
                <a:latin typeface="Arial" charset="0"/>
              </a:rPr>
              <a:t>I</a:t>
            </a:r>
            <a:r>
              <a:rPr lang="en-US" altLang="zh-CN" sz="2200" baseline="-25000" dirty="0">
                <a:effectLst>
                  <a:outerShdw blurRad="38100" dist="38100" dir="2700000" algn="tl">
                    <a:srgbClr val="FFFFFF"/>
                  </a:outerShdw>
                </a:effectLst>
                <a:latin typeface="Arial" charset="0"/>
              </a:rPr>
              <a:t>CBO</a:t>
            </a:r>
            <a:r>
              <a:rPr lang="zh-CN" altLang="en-US" sz="2200" dirty="0">
                <a:effectLst>
                  <a:outerShdw blurRad="38100" dist="38100" dir="2700000" algn="tl">
                    <a:srgbClr val="FFFFFF"/>
                  </a:outerShdw>
                </a:effectLst>
                <a:latin typeface="宋体" pitchFamily="2" charset="-122"/>
              </a:rPr>
              <a:t>是由少数载流子的漂移运动所形成的电流，受温度的影响大。</a:t>
            </a:r>
          </a:p>
          <a:p>
            <a:pPr>
              <a:spcBef>
                <a:spcPct val="5000"/>
              </a:spcBef>
              <a:defRPr/>
            </a:pPr>
            <a:r>
              <a:rPr lang="zh-CN" altLang="en-US" sz="2200" dirty="0">
                <a:solidFill>
                  <a:srgbClr val="CC0000"/>
                </a:solidFill>
                <a:effectLst>
                  <a:outerShdw blurRad="38100" dist="38100" dir="2700000" algn="tl">
                    <a:srgbClr val="000000"/>
                  </a:outerShdw>
                </a:effectLst>
                <a:latin typeface="Arial" charset="0"/>
              </a:rPr>
              <a:t>    </a:t>
            </a:r>
            <a:r>
              <a:rPr lang="zh-CN" altLang="en-US" sz="2200" dirty="0">
                <a:solidFill>
                  <a:srgbClr val="000099"/>
                </a:solidFill>
                <a:effectLst>
                  <a:outerShdw blurRad="38100" dist="38100" dir="2700000" algn="tl">
                    <a:srgbClr val="000000"/>
                  </a:outerShdw>
                </a:effectLst>
                <a:latin typeface="Arial" charset="0"/>
              </a:rPr>
              <a:t>温度</a:t>
            </a:r>
            <a:r>
              <a:rPr lang="zh-CN" altLang="en-US" sz="2200" dirty="0">
                <a:solidFill>
                  <a:srgbClr val="000099"/>
                </a:solidFill>
                <a:effectLst>
                  <a:outerShdw blurRad="38100" dist="38100" dir="2700000" algn="tl">
                    <a:srgbClr val="000000"/>
                  </a:outerShdw>
                </a:effectLst>
                <a:latin typeface="Arial" charset="0"/>
                <a:sym typeface="Symbol" pitchFamily="18" charset="2"/>
              </a:rPr>
              <a:t></a:t>
            </a:r>
            <a:r>
              <a:rPr lang="en-US" altLang="zh-CN" sz="2200" i="1" dirty="0">
                <a:solidFill>
                  <a:srgbClr val="000099"/>
                </a:solidFill>
                <a:effectLst>
                  <a:outerShdw blurRad="38100" dist="38100" dir="2700000" algn="tl">
                    <a:srgbClr val="000000"/>
                  </a:outerShdw>
                </a:effectLst>
                <a:latin typeface="Arial" charset="0"/>
              </a:rPr>
              <a:t>I</a:t>
            </a:r>
            <a:r>
              <a:rPr lang="en-US" altLang="zh-CN" sz="2200" baseline="-25000" dirty="0">
                <a:solidFill>
                  <a:srgbClr val="000099"/>
                </a:solidFill>
                <a:effectLst>
                  <a:outerShdw blurRad="38100" dist="38100" dir="2700000" algn="tl">
                    <a:srgbClr val="000000"/>
                  </a:outerShdw>
                </a:effectLst>
                <a:latin typeface="Arial" charset="0"/>
              </a:rPr>
              <a:t>CBO</a:t>
            </a:r>
            <a:r>
              <a:rPr lang="en-US" altLang="zh-CN" sz="2200" dirty="0">
                <a:solidFill>
                  <a:srgbClr val="000099"/>
                </a:solidFill>
                <a:effectLst>
                  <a:outerShdw blurRad="38100" dist="38100" dir="2700000" algn="tl">
                    <a:srgbClr val="000000"/>
                  </a:outerShdw>
                </a:effectLst>
                <a:latin typeface="Arial" charset="0"/>
                <a:sym typeface="Symbol" pitchFamily="18" charset="2"/>
              </a:rPr>
              <a:t></a:t>
            </a:r>
          </a:p>
        </p:txBody>
      </p:sp>
      <p:grpSp>
        <p:nvGrpSpPr>
          <p:cNvPr id="2" name="Group 4"/>
          <p:cNvGrpSpPr>
            <a:grpSpLocks/>
          </p:cNvGrpSpPr>
          <p:nvPr/>
        </p:nvGrpSpPr>
        <p:grpSpPr bwMode="auto">
          <a:xfrm>
            <a:off x="1433513" y="1152525"/>
            <a:ext cx="966787" cy="671513"/>
            <a:chOff x="831" y="633"/>
            <a:chExt cx="609" cy="423"/>
          </a:xfrm>
        </p:grpSpPr>
        <p:sp>
          <p:nvSpPr>
            <p:cNvPr id="129091" name="Rectangle 5"/>
            <p:cNvSpPr>
              <a:spLocks noChangeArrowheads="1"/>
            </p:cNvSpPr>
            <p:nvPr/>
          </p:nvSpPr>
          <p:spPr bwMode="auto">
            <a:xfrm>
              <a:off x="831" y="633"/>
              <a:ext cx="561" cy="327"/>
            </a:xfrm>
            <a:prstGeom prst="rect">
              <a:avLst/>
            </a:prstGeom>
            <a:noFill/>
            <a:ln w="9525">
              <a:noFill/>
              <a:miter lim="800000"/>
              <a:headEnd/>
              <a:tailEnd/>
            </a:ln>
          </p:spPr>
          <p:txBody>
            <a:bodyPr>
              <a:spAutoFit/>
            </a:bodyPr>
            <a:lstStyle/>
            <a:p>
              <a:r>
                <a:rPr lang="en-US" altLang="zh-CN" sz="2800" i="1">
                  <a:ea typeface="楷体_GB2312" pitchFamily="49" charset="-122"/>
                </a:rPr>
                <a:t>I</a:t>
              </a:r>
              <a:r>
                <a:rPr lang="en-US" altLang="zh-CN" sz="2800" baseline="-25000">
                  <a:ea typeface="楷体_GB2312" pitchFamily="49" charset="-122"/>
                </a:rPr>
                <a:t>CBO</a:t>
              </a:r>
            </a:p>
          </p:txBody>
        </p:sp>
        <p:grpSp>
          <p:nvGrpSpPr>
            <p:cNvPr id="129092" name="Group 6"/>
            <p:cNvGrpSpPr>
              <a:grpSpLocks/>
            </p:cNvGrpSpPr>
            <p:nvPr/>
          </p:nvGrpSpPr>
          <p:grpSpPr bwMode="auto">
            <a:xfrm>
              <a:off x="1006" y="731"/>
              <a:ext cx="434" cy="325"/>
              <a:chOff x="768" y="720"/>
              <a:chExt cx="434" cy="325"/>
            </a:xfrm>
          </p:grpSpPr>
          <p:sp>
            <p:nvSpPr>
              <p:cNvPr id="129093" name="Freeform 7"/>
              <p:cNvSpPr>
                <a:spLocks/>
              </p:cNvSpPr>
              <p:nvPr/>
            </p:nvSpPr>
            <p:spPr bwMode="auto">
              <a:xfrm>
                <a:off x="918" y="720"/>
                <a:ext cx="284" cy="312"/>
              </a:xfrm>
              <a:custGeom>
                <a:avLst/>
                <a:gdLst>
                  <a:gd name="T0" fmla="*/ 264 w 284"/>
                  <a:gd name="T1" fmla="*/ 0 h 312"/>
                  <a:gd name="T2" fmla="*/ 264 w 284"/>
                  <a:gd name="T3" fmla="*/ 168 h 312"/>
                  <a:gd name="T4" fmla="*/ 146 w 284"/>
                  <a:gd name="T5" fmla="*/ 289 h 312"/>
                  <a:gd name="T6" fmla="*/ 0 w 284"/>
                  <a:gd name="T7" fmla="*/ 307 h 312"/>
                  <a:gd name="T8" fmla="*/ 0 60000 65536"/>
                  <a:gd name="T9" fmla="*/ 0 60000 65536"/>
                  <a:gd name="T10" fmla="*/ 0 60000 65536"/>
                  <a:gd name="T11" fmla="*/ 0 60000 65536"/>
                  <a:gd name="T12" fmla="*/ 0 w 284"/>
                  <a:gd name="T13" fmla="*/ 0 h 312"/>
                  <a:gd name="T14" fmla="*/ 284 w 284"/>
                  <a:gd name="T15" fmla="*/ 312 h 312"/>
                </a:gdLst>
                <a:ahLst/>
                <a:cxnLst>
                  <a:cxn ang="T8">
                    <a:pos x="T0" y="T1"/>
                  </a:cxn>
                  <a:cxn ang="T9">
                    <a:pos x="T2" y="T3"/>
                  </a:cxn>
                  <a:cxn ang="T10">
                    <a:pos x="T4" y="T5"/>
                  </a:cxn>
                  <a:cxn ang="T11">
                    <a:pos x="T6" y="T7"/>
                  </a:cxn>
                </a:cxnLst>
                <a:rect l="T12" t="T13" r="T14" b="T15"/>
                <a:pathLst>
                  <a:path w="284" h="312">
                    <a:moveTo>
                      <a:pt x="264" y="0"/>
                    </a:moveTo>
                    <a:cubicBezTo>
                      <a:pt x="273" y="60"/>
                      <a:pt x="284" y="120"/>
                      <a:pt x="264" y="168"/>
                    </a:cubicBezTo>
                    <a:cubicBezTo>
                      <a:pt x="244" y="216"/>
                      <a:pt x="190" y="266"/>
                      <a:pt x="146" y="289"/>
                    </a:cubicBezTo>
                    <a:cubicBezTo>
                      <a:pt x="102" y="312"/>
                      <a:pt x="30" y="303"/>
                      <a:pt x="0" y="307"/>
                    </a:cubicBezTo>
                  </a:path>
                </a:pathLst>
              </a:custGeom>
              <a:noFill/>
              <a:ln w="38100">
                <a:solidFill>
                  <a:schemeClr val="tx2"/>
                </a:solidFill>
                <a:round/>
                <a:headEnd/>
                <a:tailEnd/>
              </a:ln>
            </p:spPr>
            <p:txBody>
              <a:bodyPr wrap="none" anchor="ctr"/>
              <a:lstStyle/>
              <a:p>
                <a:endParaRPr lang="zh-CN" altLang="en-US"/>
              </a:p>
            </p:txBody>
          </p:sp>
          <p:sp>
            <p:nvSpPr>
              <p:cNvPr id="129094" name="Line 8"/>
              <p:cNvSpPr>
                <a:spLocks noChangeShapeType="1"/>
              </p:cNvSpPr>
              <p:nvPr/>
            </p:nvSpPr>
            <p:spPr bwMode="auto">
              <a:xfrm rot="1087311" flipH="1">
                <a:off x="768" y="997"/>
                <a:ext cx="192" cy="48"/>
              </a:xfrm>
              <a:prstGeom prst="line">
                <a:avLst/>
              </a:prstGeom>
              <a:noFill/>
              <a:ln w="38100">
                <a:solidFill>
                  <a:schemeClr val="tx2"/>
                </a:solidFill>
                <a:round/>
                <a:headEnd/>
                <a:tailEnd type="triangle" w="med" len="med"/>
              </a:ln>
            </p:spPr>
            <p:txBody>
              <a:bodyPr wrap="none" anchor="ctr"/>
              <a:lstStyle/>
              <a:p>
                <a:endParaRPr lang="zh-CN" altLang="en-US"/>
              </a:p>
            </p:txBody>
          </p:sp>
        </p:grpSp>
      </p:grpSp>
      <p:grpSp>
        <p:nvGrpSpPr>
          <p:cNvPr id="4" name="Group 9"/>
          <p:cNvGrpSpPr>
            <a:grpSpLocks/>
          </p:cNvGrpSpPr>
          <p:nvPr/>
        </p:nvGrpSpPr>
        <p:grpSpPr bwMode="auto">
          <a:xfrm>
            <a:off x="571500" y="1152525"/>
            <a:ext cx="3314700" cy="1971675"/>
            <a:chOff x="288" y="672"/>
            <a:chExt cx="2088" cy="1242"/>
          </a:xfrm>
        </p:grpSpPr>
        <p:grpSp>
          <p:nvGrpSpPr>
            <p:cNvPr id="129065" name="Group 10"/>
            <p:cNvGrpSpPr>
              <a:grpSpLocks/>
            </p:cNvGrpSpPr>
            <p:nvPr/>
          </p:nvGrpSpPr>
          <p:grpSpPr bwMode="auto">
            <a:xfrm>
              <a:off x="995" y="679"/>
              <a:ext cx="493" cy="1033"/>
              <a:chOff x="2369" y="961"/>
              <a:chExt cx="750" cy="1578"/>
            </a:xfrm>
          </p:grpSpPr>
          <p:sp>
            <p:nvSpPr>
              <p:cNvPr id="129085" name="Line 11"/>
              <p:cNvSpPr>
                <a:spLocks noChangeShapeType="1"/>
              </p:cNvSpPr>
              <p:nvPr/>
            </p:nvSpPr>
            <p:spPr bwMode="auto">
              <a:xfrm>
                <a:off x="2369" y="1699"/>
                <a:ext cx="564" cy="6"/>
              </a:xfrm>
              <a:prstGeom prst="line">
                <a:avLst/>
              </a:prstGeom>
              <a:noFill/>
              <a:ln w="38100">
                <a:solidFill>
                  <a:schemeClr val="tx1"/>
                </a:solidFill>
                <a:round/>
                <a:headEnd type="none" w="sm" len="sm"/>
                <a:tailEnd type="none" w="med" len="lg"/>
              </a:ln>
            </p:spPr>
            <p:txBody>
              <a:bodyPr lIns="90000" tIns="46800" rIns="90000" bIns="46800" anchor="ctr">
                <a:spAutoFit/>
              </a:bodyPr>
              <a:lstStyle/>
              <a:p>
                <a:endParaRPr lang="zh-CN" altLang="en-US"/>
              </a:p>
            </p:txBody>
          </p:sp>
          <p:sp>
            <p:nvSpPr>
              <p:cNvPr id="129086" name="Line 12"/>
              <p:cNvSpPr>
                <a:spLocks noChangeShapeType="1"/>
              </p:cNvSpPr>
              <p:nvPr/>
            </p:nvSpPr>
            <p:spPr bwMode="auto">
              <a:xfrm>
                <a:off x="2921" y="1525"/>
                <a:ext cx="0" cy="360"/>
              </a:xfrm>
              <a:prstGeom prst="line">
                <a:avLst/>
              </a:prstGeom>
              <a:noFill/>
              <a:ln w="38100">
                <a:solidFill>
                  <a:schemeClr val="tx1"/>
                </a:solidFill>
                <a:round/>
                <a:headEnd type="none" w="sm" len="sm"/>
                <a:tailEnd type="none" w="med" len="lg"/>
              </a:ln>
            </p:spPr>
            <p:txBody>
              <a:bodyPr lIns="90000" tIns="46800" rIns="90000" bIns="46800" anchor="ctr">
                <a:spAutoFit/>
              </a:bodyPr>
              <a:lstStyle/>
              <a:p>
                <a:endParaRPr lang="zh-CN" altLang="en-US"/>
              </a:p>
            </p:txBody>
          </p:sp>
          <p:sp>
            <p:nvSpPr>
              <p:cNvPr id="129087" name="Line 13"/>
              <p:cNvSpPr>
                <a:spLocks noChangeShapeType="1"/>
              </p:cNvSpPr>
              <p:nvPr/>
            </p:nvSpPr>
            <p:spPr bwMode="auto">
              <a:xfrm>
                <a:off x="2921" y="1705"/>
                <a:ext cx="198" cy="186"/>
              </a:xfrm>
              <a:prstGeom prst="line">
                <a:avLst/>
              </a:prstGeom>
              <a:noFill/>
              <a:ln w="38100">
                <a:solidFill>
                  <a:schemeClr val="tx1"/>
                </a:solidFill>
                <a:round/>
                <a:headEnd type="none" w="sm" len="sm"/>
                <a:tailEnd type="triangle" w="sm" len="lg"/>
              </a:ln>
            </p:spPr>
            <p:txBody>
              <a:bodyPr lIns="90000" tIns="46800" rIns="90000" bIns="46800" anchor="ctr">
                <a:spAutoFit/>
              </a:bodyPr>
              <a:lstStyle/>
              <a:p>
                <a:endParaRPr lang="zh-CN" altLang="en-US"/>
              </a:p>
            </p:txBody>
          </p:sp>
          <p:sp>
            <p:nvSpPr>
              <p:cNvPr id="129088" name="Line 14"/>
              <p:cNvSpPr>
                <a:spLocks noChangeShapeType="1"/>
              </p:cNvSpPr>
              <p:nvPr/>
            </p:nvSpPr>
            <p:spPr bwMode="auto">
              <a:xfrm flipV="1">
                <a:off x="2921" y="1531"/>
                <a:ext cx="198" cy="162"/>
              </a:xfrm>
              <a:prstGeom prst="line">
                <a:avLst/>
              </a:prstGeom>
              <a:noFill/>
              <a:ln w="38100">
                <a:solidFill>
                  <a:schemeClr val="tx1"/>
                </a:solidFill>
                <a:round/>
                <a:headEnd type="none" w="sm" len="sm"/>
                <a:tailEnd type="none" w="med" len="lg"/>
              </a:ln>
            </p:spPr>
            <p:txBody>
              <a:bodyPr lIns="90000" tIns="46800" rIns="90000" bIns="46800" anchor="ctr">
                <a:spAutoFit/>
              </a:bodyPr>
              <a:lstStyle/>
              <a:p>
                <a:endParaRPr lang="zh-CN" altLang="en-US"/>
              </a:p>
            </p:txBody>
          </p:sp>
          <p:sp>
            <p:nvSpPr>
              <p:cNvPr id="129089" name="Line 15"/>
              <p:cNvSpPr>
                <a:spLocks noChangeShapeType="1"/>
              </p:cNvSpPr>
              <p:nvPr/>
            </p:nvSpPr>
            <p:spPr bwMode="auto">
              <a:xfrm>
                <a:off x="3107" y="961"/>
                <a:ext cx="0" cy="582"/>
              </a:xfrm>
              <a:prstGeom prst="line">
                <a:avLst/>
              </a:prstGeom>
              <a:noFill/>
              <a:ln w="38100">
                <a:solidFill>
                  <a:schemeClr val="tx1"/>
                </a:solidFill>
                <a:round/>
                <a:headEnd type="none" w="sm" len="sm"/>
                <a:tailEnd type="none" w="med" len="lg"/>
              </a:ln>
            </p:spPr>
            <p:txBody>
              <a:bodyPr lIns="90000" tIns="46800" rIns="90000" bIns="46800" anchor="ctr">
                <a:spAutoFit/>
              </a:bodyPr>
              <a:lstStyle/>
              <a:p>
                <a:endParaRPr lang="zh-CN" altLang="en-US"/>
              </a:p>
            </p:txBody>
          </p:sp>
          <p:sp>
            <p:nvSpPr>
              <p:cNvPr id="129090" name="Line 16"/>
              <p:cNvSpPr>
                <a:spLocks noChangeShapeType="1"/>
              </p:cNvSpPr>
              <p:nvPr/>
            </p:nvSpPr>
            <p:spPr bwMode="auto">
              <a:xfrm>
                <a:off x="3107" y="1879"/>
                <a:ext cx="0" cy="660"/>
              </a:xfrm>
              <a:prstGeom prst="line">
                <a:avLst/>
              </a:prstGeom>
              <a:noFill/>
              <a:ln w="38100">
                <a:solidFill>
                  <a:schemeClr val="tx1"/>
                </a:solidFill>
                <a:round/>
                <a:headEnd type="none" w="sm" len="sm"/>
                <a:tailEnd type="none" w="med" len="lg"/>
              </a:ln>
            </p:spPr>
            <p:txBody>
              <a:bodyPr lIns="90000" tIns="46800" rIns="90000" bIns="46800" anchor="ctr">
                <a:spAutoFit/>
              </a:bodyPr>
              <a:lstStyle/>
              <a:p>
                <a:endParaRPr lang="zh-CN" altLang="en-US"/>
              </a:p>
            </p:txBody>
          </p:sp>
        </p:grpSp>
        <p:sp>
          <p:nvSpPr>
            <p:cNvPr id="129066" name="Oval 17"/>
            <p:cNvSpPr>
              <a:spLocks noChangeArrowheads="1"/>
            </p:cNvSpPr>
            <p:nvPr/>
          </p:nvSpPr>
          <p:spPr bwMode="auto">
            <a:xfrm>
              <a:off x="628" y="994"/>
              <a:ext cx="363" cy="363"/>
            </a:xfrm>
            <a:prstGeom prst="ellipse">
              <a:avLst/>
            </a:prstGeom>
            <a:noFill/>
            <a:ln w="38100">
              <a:solidFill>
                <a:schemeClr val="tx1"/>
              </a:solidFill>
              <a:round/>
              <a:headEnd type="none" w="sm" len="sm"/>
              <a:tailEnd type="none" w="med" len="lg"/>
            </a:ln>
          </p:spPr>
          <p:txBody>
            <a:bodyPr lIns="90000" tIns="46800" rIns="90000" bIns="46800" anchor="ctr">
              <a:spAutoFit/>
            </a:bodyPr>
            <a:lstStyle/>
            <a:p>
              <a:endParaRPr lang="zh-CN" altLang="en-US"/>
            </a:p>
          </p:txBody>
        </p:sp>
        <p:sp>
          <p:nvSpPr>
            <p:cNvPr id="129067" name="Text Box 18"/>
            <p:cNvSpPr txBox="1">
              <a:spLocks noChangeArrowheads="1"/>
            </p:cNvSpPr>
            <p:nvPr/>
          </p:nvSpPr>
          <p:spPr bwMode="auto">
            <a:xfrm>
              <a:off x="622" y="1008"/>
              <a:ext cx="420" cy="288"/>
            </a:xfrm>
            <a:prstGeom prst="rect">
              <a:avLst/>
            </a:prstGeom>
            <a:noFill/>
            <a:ln w="38100">
              <a:noFill/>
              <a:miter lim="800000"/>
              <a:headEnd type="none" w="sm" len="sm"/>
              <a:tailEnd type="none" w="med" len="lg"/>
            </a:ln>
          </p:spPr>
          <p:txBody>
            <a:bodyPr lIns="90000" tIns="46800" rIns="90000" bIns="46800" anchor="ctr">
              <a:spAutoFit/>
            </a:bodyPr>
            <a:lstStyle/>
            <a:p>
              <a:pPr algn="ctr">
                <a:spcBef>
                  <a:spcPct val="50000"/>
                </a:spcBef>
              </a:pPr>
              <a:r>
                <a:rPr lang="en-US" altLang="en-US">
                  <a:ea typeface="楷体_GB2312" pitchFamily="49" charset="-122"/>
                  <a:sym typeface="Symbol" pitchFamily="18" charset="2"/>
                </a:rPr>
                <a:t></a:t>
              </a:r>
              <a:r>
                <a:rPr lang="en-US" altLang="zh-CN">
                  <a:ea typeface="楷体_GB2312" pitchFamily="49" charset="-122"/>
                </a:rPr>
                <a:t>A</a:t>
              </a:r>
            </a:p>
          </p:txBody>
        </p:sp>
        <p:sp>
          <p:nvSpPr>
            <p:cNvPr id="129068" name="Line 19"/>
            <p:cNvSpPr>
              <a:spLocks noChangeShapeType="1"/>
            </p:cNvSpPr>
            <p:nvPr/>
          </p:nvSpPr>
          <p:spPr bwMode="auto">
            <a:xfrm flipH="1">
              <a:off x="288" y="1185"/>
              <a:ext cx="326" cy="0"/>
            </a:xfrm>
            <a:prstGeom prst="line">
              <a:avLst/>
            </a:prstGeom>
            <a:noFill/>
            <a:ln w="38100">
              <a:solidFill>
                <a:schemeClr val="tx1"/>
              </a:solidFill>
              <a:round/>
              <a:headEnd type="none" w="sm" len="sm"/>
              <a:tailEnd type="none" w="med" len="lg"/>
            </a:ln>
          </p:spPr>
          <p:txBody>
            <a:bodyPr wrap="none" lIns="90000" tIns="46800" rIns="90000" bIns="46800" anchor="ctr">
              <a:spAutoFit/>
            </a:bodyPr>
            <a:lstStyle/>
            <a:p>
              <a:endParaRPr lang="zh-CN" altLang="en-US"/>
            </a:p>
          </p:txBody>
        </p:sp>
        <p:grpSp>
          <p:nvGrpSpPr>
            <p:cNvPr id="129069" name="Group 20"/>
            <p:cNvGrpSpPr>
              <a:grpSpLocks/>
            </p:cNvGrpSpPr>
            <p:nvPr/>
          </p:nvGrpSpPr>
          <p:grpSpPr bwMode="auto">
            <a:xfrm>
              <a:off x="2076" y="1005"/>
              <a:ext cx="300" cy="480"/>
              <a:chOff x="3065" y="3041"/>
              <a:chExt cx="474" cy="876"/>
            </a:xfrm>
          </p:grpSpPr>
          <p:sp>
            <p:nvSpPr>
              <p:cNvPr id="129079" name="Line 21"/>
              <p:cNvSpPr>
                <a:spLocks noChangeShapeType="1"/>
              </p:cNvSpPr>
              <p:nvPr/>
            </p:nvSpPr>
            <p:spPr bwMode="auto">
              <a:xfrm rot="5400000">
                <a:off x="3302" y="2978"/>
                <a:ext cx="0" cy="474"/>
              </a:xfrm>
              <a:prstGeom prst="line">
                <a:avLst/>
              </a:prstGeom>
              <a:noFill/>
              <a:ln w="38100">
                <a:solidFill>
                  <a:schemeClr val="tx1"/>
                </a:solidFill>
                <a:round/>
                <a:headEnd type="none" w="sm" len="sm"/>
                <a:tailEnd type="none" w="med" len="lg"/>
              </a:ln>
            </p:spPr>
            <p:txBody>
              <a:bodyPr wrap="none" lIns="90000" tIns="46800" rIns="90000" bIns="46800" anchor="ctr">
                <a:spAutoFit/>
              </a:bodyPr>
              <a:lstStyle/>
              <a:p>
                <a:endParaRPr lang="zh-CN" altLang="en-US"/>
              </a:p>
            </p:txBody>
          </p:sp>
          <p:sp>
            <p:nvSpPr>
              <p:cNvPr id="129080" name="Line 22"/>
              <p:cNvSpPr>
                <a:spLocks noChangeShapeType="1"/>
              </p:cNvSpPr>
              <p:nvPr/>
            </p:nvSpPr>
            <p:spPr bwMode="auto">
              <a:xfrm rot="5400000">
                <a:off x="3305" y="3263"/>
                <a:ext cx="0" cy="252"/>
              </a:xfrm>
              <a:prstGeom prst="line">
                <a:avLst/>
              </a:prstGeom>
              <a:noFill/>
              <a:ln w="57150">
                <a:solidFill>
                  <a:schemeClr val="tx1"/>
                </a:solidFill>
                <a:round/>
                <a:headEnd type="none" w="sm" len="sm"/>
                <a:tailEnd type="none" w="med" len="lg"/>
              </a:ln>
            </p:spPr>
            <p:txBody>
              <a:bodyPr wrap="none" lIns="90000" tIns="46800" rIns="90000" bIns="46800" anchor="ctr">
                <a:spAutoFit/>
              </a:bodyPr>
              <a:lstStyle/>
              <a:p>
                <a:endParaRPr lang="zh-CN" altLang="en-US"/>
              </a:p>
            </p:txBody>
          </p:sp>
          <p:sp>
            <p:nvSpPr>
              <p:cNvPr id="129081" name="Line 23"/>
              <p:cNvSpPr>
                <a:spLocks noChangeShapeType="1"/>
              </p:cNvSpPr>
              <p:nvPr/>
            </p:nvSpPr>
            <p:spPr bwMode="auto">
              <a:xfrm rot="5400000">
                <a:off x="3215" y="3131"/>
                <a:ext cx="180" cy="0"/>
              </a:xfrm>
              <a:prstGeom prst="line">
                <a:avLst/>
              </a:prstGeom>
              <a:noFill/>
              <a:ln w="38100">
                <a:solidFill>
                  <a:schemeClr val="tx1"/>
                </a:solidFill>
                <a:round/>
                <a:headEnd type="none" w="sm" len="sm"/>
                <a:tailEnd type="none" w="med" len="lg"/>
              </a:ln>
            </p:spPr>
            <p:txBody>
              <a:bodyPr wrap="none" lIns="90000" tIns="46800" rIns="90000" bIns="46800" anchor="ctr">
                <a:spAutoFit/>
              </a:bodyPr>
              <a:lstStyle/>
              <a:p>
                <a:endParaRPr lang="zh-CN" altLang="en-US"/>
              </a:p>
            </p:txBody>
          </p:sp>
          <p:sp>
            <p:nvSpPr>
              <p:cNvPr id="129082" name="Line 24"/>
              <p:cNvSpPr>
                <a:spLocks noChangeShapeType="1"/>
              </p:cNvSpPr>
              <p:nvPr/>
            </p:nvSpPr>
            <p:spPr bwMode="auto">
              <a:xfrm rot="5400000">
                <a:off x="3302" y="3326"/>
                <a:ext cx="0" cy="474"/>
              </a:xfrm>
              <a:prstGeom prst="line">
                <a:avLst/>
              </a:prstGeom>
              <a:noFill/>
              <a:ln w="38100">
                <a:solidFill>
                  <a:schemeClr val="tx1"/>
                </a:solidFill>
                <a:round/>
                <a:headEnd type="none" w="sm" len="sm"/>
                <a:tailEnd type="none" w="med" len="lg"/>
              </a:ln>
            </p:spPr>
            <p:txBody>
              <a:bodyPr wrap="none" lIns="90000" tIns="46800" rIns="90000" bIns="46800" anchor="ctr">
                <a:spAutoFit/>
              </a:bodyPr>
              <a:lstStyle/>
              <a:p>
                <a:endParaRPr lang="zh-CN" altLang="en-US"/>
              </a:p>
            </p:txBody>
          </p:sp>
          <p:sp>
            <p:nvSpPr>
              <p:cNvPr id="129083" name="Line 25"/>
              <p:cNvSpPr>
                <a:spLocks noChangeShapeType="1"/>
              </p:cNvSpPr>
              <p:nvPr/>
            </p:nvSpPr>
            <p:spPr bwMode="auto">
              <a:xfrm rot="5400000">
                <a:off x="3305" y="3611"/>
                <a:ext cx="0" cy="252"/>
              </a:xfrm>
              <a:prstGeom prst="line">
                <a:avLst/>
              </a:prstGeom>
              <a:noFill/>
              <a:ln w="57150">
                <a:solidFill>
                  <a:schemeClr val="tx1"/>
                </a:solidFill>
                <a:round/>
                <a:headEnd type="none" w="sm" len="sm"/>
                <a:tailEnd type="none" w="med" len="lg"/>
              </a:ln>
            </p:spPr>
            <p:txBody>
              <a:bodyPr wrap="none" lIns="90000" tIns="46800" rIns="90000" bIns="46800" anchor="ctr">
                <a:spAutoFit/>
              </a:bodyPr>
              <a:lstStyle/>
              <a:p>
                <a:endParaRPr lang="zh-CN" altLang="en-US"/>
              </a:p>
            </p:txBody>
          </p:sp>
          <p:sp>
            <p:nvSpPr>
              <p:cNvPr id="129084" name="Line 26"/>
              <p:cNvSpPr>
                <a:spLocks noChangeShapeType="1"/>
              </p:cNvSpPr>
              <p:nvPr/>
            </p:nvSpPr>
            <p:spPr bwMode="auto">
              <a:xfrm rot="5400000">
                <a:off x="3227" y="3827"/>
                <a:ext cx="180" cy="0"/>
              </a:xfrm>
              <a:prstGeom prst="line">
                <a:avLst/>
              </a:prstGeom>
              <a:noFill/>
              <a:ln w="38100">
                <a:solidFill>
                  <a:schemeClr val="tx1"/>
                </a:solidFill>
                <a:round/>
                <a:headEnd type="none" w="sm" len="sm"/>
                <a:tailEnd type="none" w="med" len="lg"/>
              </a:ln>
            </p:spPr>
            <p:txBody>
              <a:bodyPr wrap="none" lIns="90000" tIns="46800" rIns="90000" bIns="46800" anchor="ctr">
                <a:spAutoFit/>
              </a:bodyPr>
              <a:lstStyle/>
              <a:p>
                <a:endParaRPr lang="zh-CN" altLang="en-US"/>
              </a:p>
            </p:txBody>
          </p:sp>
        </p:grpSp>
        <p:sp>
          <p:nvSpPr>
            <p:cNvPr id="129070" name="Line 27"/>
            <p:cNvSpPr>
              <a:spLocks noChangeShapeType="1"/>
            </p:cNvSpPr>
            <p:nvPr/>
          </p:nvSpPr>
          <p:spPr bwMode="auto">
            <a:xfrm>
              <a:off x="1488" y="680"/>
              <a:ext cx="748" cy="0"/>
            </a:xfrm>
            <a:prstGeom prst="line">
              <a:avLst/>
            </a:prstGeom>
            <a:noFill/>
            <a:ln w="38100">
              <a:solidFill>
                <a:schemeClr val="tx1"/>
              </a:solidFill>
              <a:round/>
              <a:headEnd type="none" w="sm" len="sm"/>
              <a:tailEnd type="none" w="med" len="lg"/>
            </a:ln>
          </p:spPr>
          <p:txBody>
            <a:bodyPr lIns="90000" tIns="46800" rIns="90000" bIns="46800" anchor="ctr">
              <a:spAutoFit/>
            </a:bodyPr>
            <a:lstStyle/>
            <a:p>
              <a:endParaRPr lang="zh-CN" altLang="en-US"/>
            </a:p>
          </p:txBody>
        </p:sp>
        <p:sp>
          <p:nvSpPr>
            <p:cNvPr id="129071" name="Line 28"/>
            <p:cNvSpPr>
              <a:spLocks noChangeShapeType="1"/>
            </p:cNvSpPr>
            <p:nvPr/>
          </p:nvSpPr>
          <p:spPr bwMode="auto">
            <a:xfrm flipV="1">
              <a:off x="2229" y="672"/>
              <a:ext cx="0" cy="338"/>
            </a:xfrm>
            <a:prstGeom prst="line">
              <a:avLst/>
            </a:prstGeom>
            <a:noFill/>
            <a:ln w="38100">
              <a:solidFill>
                <a:schemeClr val="tx1"/>
              </a:solidFill>
              <a:round/>
              <a:headEnd type="none" w="sm" len="sm"/>
              <a:tailEnd type="none" w="med" len="lg"/>
            </a:ln>
          </p:spPr>
          <p:txBody>
            <a:bodyPr wrap="none" lIns="90000" tIns="46800" rIns="90000" bIns="46800" anchor="ctr">
              <a:spAutoFit/>
            </a:bodyPr>
            <a:lstStyle/>
            <a:p>
              <a:endParaRPr lang="zh-CN" altLang="en-US"/>
            </a:p>
          </p:txBody>
        </p:sp>
        <p:sp>
          <p:nvSpPr>
            <p:cNvPr id="129072" name="Line 29"/>
            <p:cNvSpPr>
              <a:spLocks noChangeShapeType="1"/>
            </p:cNvSpPr>
            <p:nvPr/>
          </p:nvSpPr>
          <p:spPr bwMode="auto">
            <a:xfrm>
              <a:off x="292" y="1167"/>
              <a:ext cx="0" cy="747"/>
            </a:xfrm>
            <a:prstGeom prst="line">
              <a:avLst/>
            </a:prstGeom>
            <a:noFill/>
            <a:ln w="38100">
              <a:solidFill>
                <a:schemeClr val="tx1"/>
              </a:solidFill>
              <a:round/>
              <a:headEnd type="none" w="sm" len="sm"/>
              <a:tailEnd type="none" w="med" len="lg"/>
            </a:ln>
          </p:spPr>
          <p:txBody>
            <a:bodyPr wrap="none" lIns="90000" tIns="46800" rIns="90000" bIns="46800" anchor="ctr">
              <a:spAutoFit/>
            </a:bodyPr>
            <a:lstStyle/>
            <a:p>
              <a:endParaRPr lang="zh-CN" altLang="en-US"/>
            </a:p>
          </p:txBody>
        </p:sp>
        <p:sp>
          <p:nvSpPr>
            <p:cNvPr id="129073" name="Line 30"/>
            <p:cNvSpPr>
              <a:spLocks noChangeShapeType="1"/>
            </p:cNvSpPr>
            <p:nvPr/>
          </p:nvSpPr>
          <p:spPr bwMode="auto">
            <a:xfrm>
              <a:off x="292" y="1906"/>
              <a:ext cx="1940" cy="0"/>
            </a:xfrm>
            <a:prstGeom prst="line">
              <a:avLst/>
            </a:prstGeom>
            <a:noFill/>
            <a:ln w="38100">
              <a:solidFill>
                <a:schemeClr val="tx1"/>
              </a:solidFill>
              <a:round/>
              <a:headEnd type="none" w="sm" len="sm"/>
              <a:tailEnd type="none" w="med" len="lg"/>
            </a:ln>
          </p:spPr>
          <p:txBody>
            <a:bodyPr wrap="none" lIns="90000" tIns="46800" rIns="90000" bIns="46800" anchor="ctr">
              <a:spAutoFit/>
            </a:bodyPr>
            <a:lstStyle/>
            <a:p>
              <a:endParaRPr lang="zh-CN" altLang="en-US"/>
            </a:p>
          </p:txBody>
        </p:sp>
        <p:sp>
          <p:nvSpPr>
            <p:cNvPr id="129074" name="Line 31"/>
            <p:cNvSpPr>
              <a:spLocks noChangeShapeType="1"/>
            </p:cNvSpPr>
            <p:nvPr/>
          </p:nvSpPr>
          <p:spPr bwMode="auto">
            <a:xfrm>
              <a:off x="2232" y="1474"/>
              <a:ext cx="0" cy="440"/>
            </a:xfrm>
            <a:prstGeom prst="line">
              <a:avLst/>
            </a:prstGeom>
            <a:noFill/>
            <a:ln w="38100">
              <a:solidFill>
                <a:schemeClr val="tx1"/>
              </a:solidFill>
              <a:round/>
              <a:headEnd type="none" w="sm" len="sm"/>
              <a:tailEnd type="none" w="med" len="lg"/>
            </a:ln>
          </p:spPr>
          <p:txBody>
            <a:bodyPr lIns="90000" tIns="46800" rIns="90000" bIns="46800" anchor="ctr">
              <a:spAutoFit/>
            </a:bodyPr>
            <a:lstStyle/>
            <a:p>
              <a:endParaRPr lang="zh-CN" altLang="en-US"/>
            </a:p>
          </p:txBody>
        </p:sp>
        <p:sp>
          <p:nvSpPr>
            <p:cNvPr id="129075" name="Oval 32"/>
            <p:cNvSpPr>
              <a:spLocks noChangeArrowheads="1"/>
            </p:cNvSpPr>
            <p:nvPr/>
          </p:nvSpPr>
          <p:spPr bwMode="auto">
            <a:xfrm>
              <a:off x="1440" y="1693"/>
              <a:ext cx="70" cy="70"/>
            </a:xfrm>
            <a:prstGeom prst="ellipse">
              <a:avLst/>
            </a:prstGeom>
            <a:noFill/>
            <a:ln w="38100">
              <a:solidFill>
                <a:schemeClr val="tx1"/>
              </a:solidFill>
              <a:round/>
              <a:headEnd/>
              <a:tailEnd/>
            </a:ln>
          </p:spPr>
          <p:txBody>
            <a:bodyPr wrap="none" anchor="ctr"/>
            <a:lstStyle/>
            <a:p>
              <a:endParaRPr lang="zh-CN" altLang="en-US"/>
            </a:p>
          </p:txBody>
        </p:sp>
        <p:sp>
          <p:nvSpPr>
            <p:cNvPr id="129076" name="Text Box 33"/>
            <p:cNvSpPr txBox="1">
              <a:spLocks noChangeArrowheads="1"/>
            </p:cNvSpPr>
            <p:nvPr/>
          </p:nvSpPr>
          <p:spPr bwMode="auto">
            <a:xfrm>
              <a:off x="958" y="1104"/>
              <a:ext cx="244" cy="327"/>
            </a:xfrm>
            <a:prstGeom prst="rect">
              <a:avLst/>
            </a:prstGeom>
            <a:noFill/>
            <a:ln w="9525">
              <a:noFill/>
              <a:miter lim="800000"/>
              <a:headEnd/>
              <a:tailEnd/>
            </a:ln>
          </p:spPr>
          <p:txBody>
            <a:bodyPr wrap="none">
              <a:spAutoFit/>
            </a:bodyPr>
            <a:lstStyle/>
            <a:p>
              <a:pPr>
                <a:spcBef>
                  <a:spcPct val="50000"/>
                </a:spcBef>
              </a:pPr>
              <a:r>
                <a:rPr lang="en-US" altLang="zh-CN" sz="2800">
                  <a:solidFill>
                    <a:srgbClr val="CC0000"/>
                  </a:solidFill>
                </a:rPr>
                <a:t>+</a:t>
              </a:r>
            </a:p>
          </p:txBody>
        </p:sp>
        <p:sp>
          <p:nvSpPr>
            <p:cNvPr id="129077" name="Text Box 34"/>
            <p:cNvSpPr txBox="1">
              <a:spLocks noChangeArrowheads="1"/>
            </p:cNvSpPr>
            <p:nvPr/>
          </p:nvSpPr>
          <p:spPr bwMode="auto">
            <a:xfrm>
              <a:off x="444" y="1104"/>
              <a:ext cx="228" cy="327"/>
            </a:xfrm>
            <a:prstGeom prst="rect">
              <a:avLst/>
            </a:prstGeom>
            <a:noFill/>
            <a:ln w="9525">
              <a:noFill/>
              <a:miter lim="800000"/>
              <a:headEnd/>
              <a:tailEnd/>
            </a:ln>
          </p:spPr>
          <p:txBody>
            <a:bodyPr wrap="none">
              <a:spAutoFit/>
            </a:bodyPr>
            <a:lstStyle/>
            <a:p>
              <a:pPr>
                <a:spcBef>
                  <a:spcPct val="50000"/>
                </a:spcBef>
              </a:pPr>
              <a:r>
                <a:rPr lang="en-US" altLang="zh-CN" sz="2800">
                  <a:solidFill>
                    <a:srgbClr val="CC0000"/>
                  </a:solidFill>
                </a:rPr>
                <a:t>–</a:t>
              </a:r>
            </a:p>
          </p:txBody>
        </p:sp>
        <p:sp>
          <p:nvSpPr>
            <p:cNvPr id="129078" name="Rectangle 35"/>
            <p:cNvSpPr>
              <a:spLocks noChangeArrowheads="1"/>
            </p:cNvSpPr>
            <p:nvPr/>
          </p:nvSpPr>
          <p:spPr bwMode="auto">
            <a:xfrm>
              <a:off x="1743" y="1056"/>
              <a:ext cx="561" cy="327"/>
            </a:xfrm>
            <a:prstGeom prst="rect">
              <a:avLst/>
            </a:prstGeom>
            <a:noFill/>
            <a:ln w="9525">
              <a:noFill/>
              <a:miter lim="800000"/>
              <a:headEnd/>
              <a:tailEnd/>
            </a:ln>
          </p:spPr>
          <p:txBody>
            <a:bodyPr>
              <a:spAutoFit/>
            </a:bodyPr>
            <a:lstStyle/>
            <a:p>
              <a:r>
                <a:rPr lang="en-US" altLang="zh-CN" sz="2800" i="1">
                  <a:ea typeface="楷体_GB2312" pitchFamily="49" charset="-122"/>
                </a:rPr>
                <a:t>E</a:t>
              </a:r>
              <a:r>
                <a:rPr lang="en-US" altLang="zh-CN" sz="2800" baseline="-25000">
                  <a:ea typeface="楷体_GB2312" pitchFamily="49" charset="-122"/>
                </a:rPr>
                <a:t>C</a:t>
              </a:r>
            </a:p>
          </p:txBody>
        </p:sp>
      </p:grpSp>
      <p:sp>
        <p:nvSpPr>
          <p:cNvPr id="354340" name="Text Box 36"/>
          <p:cNvSpPr txBox="1">
            <a:spLocks noChangeArrowheads="1"/>
          </p:cNvSpPr>
          <p:nvPr/>
        </p:nvSpPr>
        <p:spPr bwMode="auto">
          <a:xfrm>
            <a:off x="285750" y="3429000"/>
            <a:ext cx="3538538" cy="433388"/>
          </a:xfrm>
          <a:prstGeom prst="rect">
            <a:avLst/>
          </a:prstGeom>
          <a:noFill/>
          <a:ln w="38100">
            <a:solidFill>
              <a:schemeClr val="bg1"/>
            </a:solidFill>
            <a:miter lim="800000"/>
            <a:headEnd type="none" w="sm" len="sm"/>
            <a:tailEnd type="none" w="med" len="lg"/>
          </a:ln>
          <a:effectLst/>
          <a:extLst/>
        </p:spPr>
        <p:txBody>
          <a:bodyPr lIns="90000" tIns="46800" rIns="90000" bIns="46800" anchor="ctr">
            <a:spAutoFit/>
          </a:bodyPr>
          <a:lstStyle/>
          <a:p>
            <a:pPr>
              <a:spcBef>
                <a:spcPct val="50000"/>
              </a:spcBef>
              <a:defRPr/>
            </a:pPr>
            <a:r>
              <a:rPr lang="zh-CN" altLang="en-US" sz="2200" dirty="0">
                <a:solidFill>
                  <a:srgbClr val="CC0000"/>
                </a:solidFill>
                <a:effectLst>
                  <a:outerShdw blurRad="38100" dist="38100" dir="2700000" algn="tl">
                    <a:srgbClr val="000000">
                      <a:alpha val="43137"/>
                    </a:srgbClr>
                  </a:outerShdw>
                </a:effectLst>
                <a:latin typeface="宋体" pitchFamily="2" charset="-122"/>
              </a:rPr>
              <a:t>（</a:t>
            </a:r>
            <a:r>
              <a:rPr lang="en-US" altLang="zh-CN" sz="2200" dirty="0">
                <a:solidFill>
                  <a:srgbClr val="CC0000"/>
                </a:solidFill>
                <a:effectLst>
                  <a:outerShdw blurRad="38100" dist="38100" dir="2700000" algn="tl">
                    <a:srgbClr val="000000">
                      <a:alpha val="43137"/>
                    </a:srgbClr>
                  </a:outerShdw>
                </a:effectLst>
                <a:latin typeface="宋体" pitchFamily="2" charset="-122"/>
              </a:rPr>
              <a:t>2</a:t>
            </a:r>
            <a:r>
              <a:rPr lang="zh-CN" altLang="en-US" sz="2200" dirty="0">
                <a:solidFill>
                  <a:srgbClr val="CC0000"/>
                </a:solidFill>
                <a:effectLst>
                  <a:outerShdw blurRad="38100" dist="38100" dir="2700000" algn="tl">
                    <a:srgbClr val="000000">
                      <a:alpha val="43137"/>
                    </a:srgbClr>
                  </a:outerShdw>
                </a:effectLst>
                <a:latin typeface="宋体" pitchFamily="2" charset="-122"/>
              </a:rPr>
              <a:t>）集</a:t>
            </a:r>
            <a:r>
              <a:rPr lang="en-US" altLang="zh-CN" sz="2200" dirty="0">
                <a:solidFill>
                  <a:srgbClr val="CC0000"/>
                </a:solidFill>
                <a:effectLst>
                  <a:outerShdw blurRad="38100" dist="38100" dir="2700000" algn="tl">
                    <a:srgbClr val="000000">
                      <a:alpha val="43137"/>
                    </a:srgbClr>
                  </a:outerShdw>
                </a:effectLst>
                <a:latin typeface="宋体" pitchFamily="2" charset="-122"/>
              </a:rPr>
              <a:t>-</a:t>
            </a:r>
            <a:r>
              <a:rPr lang="zh-CN" altLang="en-US" sz="2200" dirty="0">
                <a:solidFill>
                  <a:srgbClr val="CC0000"/>
                </a:solidFill>
                <a:effectLst>
                  <a:outerShdw blurRad="38100" dist="38100" dir="2700000" algn="tl">
                    <a:srgbClr val="000000">
                      <a:alpha val="43137"/>
                    </a:srgbClr>
                  </a:outerShdw>
                </a:effectLst>
                <a:latin typeface="宋体" pitchFamily="2" charset="-122"/>
              </a:rPr>
              <a:t>射极反向电流</a:t>
            </a:r>
            <a:r>
              <a:rPr lang="en-US" altLang="zh-CN" sz="2200" i="1" dirty="0">
                <a:solidFill>
                  <a:srgbClr val="CC0000"/>
                </a:solidFill>
                <a:effectLst>
                  <a:outerShdw blurRad="38100" dist="38100" dir="2700000" algn="tl">
                    <a:srgbClr val="000000">
                      <a:alpha val="43137"/>
                    </a:srgbClr>
                  </a:outerShdw>
                </a:effectLst>
                <a:latin typeface="Arial" charset="0"/>
              </a:rPr>
              <a:t>I</a:t>
            </a:r>
            <a:r>
              <a:rPr lang="en-US" altLang="zh-CN" sz="2200" baseline="-25000" dirty="0">
                <a:solidFill>
                  <a:srgbClr val="CC0000"/>
                </a:solidFill>
                <a:effectLst>
                  <a:outerShdw blurRad="38100" dist="38100" dir="2700000" algn="tl">
                    <a:srgbClr val="000000">
                      <a:alpha val="43137"/>
                    </a:srgbClr>
                  </a:outerShdw>
                </a:effectLst>
                <a:latin typeface="Arial" charset="0"/>
              </a:rPr>
              <a:t>CEO</a:t>
            </a:r>
            <a:endParaRPr lang="en-US" altLang="zh-CN" sz="2200" dirty="0">
              <a:solidFill>
                <a:srgbClr val="CC0000"/>
              </a:solidFill>
              <a:effectLst>
                <a:outerShdw blurRad="38100" dist="38100" dir="2700000" algn="tl">
                  <a:srgbClr val="000000">
                    <a:alpha val="43137"/>
                  </a:srgbClr>
                </a:outerShdw>
              </a:effectLst>
              <a:latin typeface="Arial" charset="0"/>
            </a:endParaRPr>
          </a:p>
        </p:txBody>
      </p:sp>
      <p:grpSp>
        <p:nvGrpSpPr>
          <p:cNvPr id="7" name="Group 37"/>
          <p:cNvGrpSpPr>
            <a:grpSpLocks/>
          </p:cNvGrpSpPr>
          <p:nvPr/>
        </p:nvGrpSpPr>
        <p:grpSpPr bwMode="auto">
          <a:xfrm>
            <a:off x="615950" y="4064000"/>
            <a:ext cx="2884488" cy="2505075"/>
            <a:chOff x="576" y="960"/>
            <a:chExt cx="1759" cy="1613"/>
          </a:xfrm>
        </p:grpSpPr>
        <p:grpSp>
          <p:nvGrpSpPr>
            <p:cNvPr id="129039" name="Group 38"/>
            <p:cNvGrpSpPr>
              <a:grpSpLocks/>
            </p:cNvGrpSpPr>
            <p:nvPr/>
          </p:nvGrpSpPr>
          <p:grpSpPr bwMode="auto">
            <a:xfrm>
              <a:off x="576" y="1251"/>
              <a:ext cx="525" cy="1106"/>
              <a:chOff x="2369" y="961"/>
              <a:chExt cx="750" cy="1578"/>
            </a:xfrm>
          </p:grpSpPr>
          <p:sp>
            <p:nvSpPr>
              <p:cNvPr id="129059" name="Line 39"/>
              <p:cNvSpPr>
                <a:spLocks noChangeShapeType="1"/>
              </p:cNvSpPr>
              <p:nvPr/>
            </p:nvSpPr>
            <p:spPr bwMode="auto">
              <a:xfrm>
                <a:off x="2369" y="1699"/>
                <a:ext cx="564" cy="6"/>
              </a:xfrm>
              <a:prstGeom prst="line">
                <a:avLst/>
              </a:prstGeom>
              <a:noFill/>
              <a:ln w="38100">
                <a:solidFill>
                  <a:schemeClr val="tx1"/>
                </a:solidFill>
                <a:round/>
                <a:headEnd type="none" w="sm" len="sm"/>
                <a:tailEnd type="none" w="med" len="lg"/>
              </a:ln>
            </p:spPr>
            <p:txBody>
              <a:bodyPr lIns="90000" tIns="46800" rIns="90000" bIns="46800" anchor="ctr">
                <a:spAutoFit/>
              </a:bodyPr>
              <a:lstStyle/>
              <a:p>
                <a:endParaRPr lang="zh-CN" altLang="en-US"/>
              </a:p>
            </p:txBody>
          </p:sp>
          <p:sp>
            <p:nvSpPr>
              <p:cNvPr id="129060" name="Line 40"/>
              <p:cNvSpPr>
                <a:spLocks noChangeShapeType="1"/>
              </p:cNvSpPr>
              <p:nvPr/>
            </p:nvSpPr>
            <p:spPr bwMode="auto">
              <a:xfrm>
                <a:off x="2921" y="1525"/>
                <a:ext cx="0" cy="360"/>
              </a:xfrm>
              <a:prstGeom prst="line">
                <a:avLst/>
              </a:prstGeom>
              <a:noFill/>
              <a:ln w="38100">
                <a:solidFill>
                  <a:schemeClr val="tx1"/>
                </a:solidFill>
                <a:round/>
                <a:headEnd type="none" w="sm" len="sm"/>
                <a:tailEnd type="none" w="med" len="lg"/>
              </a:ln>
            </p:spPr>
            <p:txBody>
              <a:bodyPr lIns="90000" tIns="46800" rIns="90000" bIns="46800" anchor="ctr">
                <a:spAutoFit/>
              </a:bodyPr>
              <a:lstStyle/>
              <a:p>
                <a:endParaRPr lang="zh-CN" altLang="en-US"/>
              </a:p>
            </p:txBody>
          </p:sp>
          <p:sp>
            <p:nvSpPr>
              <p:cNvPr id="129061" name="Line 41"/>
              <p:cNvSpPr>
                <a:spLocks noChangeShapeType="1"/>
              </p:cNvSpPr>
              <p:nvPr/>
            </p:nvSpPr>
            <p:spPr bwMode="auto">
              <a:xfrm>
                <a:off x="2921" y="1705"/>
                <a:ext cx="198" cy="186"/>
              </a:xfrm>
              <a:prstGeom prst="line">
                <a:avLst/>
              </a:prstGeom>
              <a:noFill/>
              <a:ln w="38100">
                <a:solidFill>
                  <a:schemeClr val="tx1"/>
                </a:solidFill>
                <a:round/>
                <a:headEnd type="none" w="sm" len="sm"/>
                <a:tailEnd type="triangle" w="sm" len="lg"/>
              </a:ln>
            </p:spPr>
            <p:txBody>
              <a:bodyPr lIns="90000" tIns="46800" rIns="90000" bIns="46800" anchor="ctr">
                <a:spAutoFit/>
              </a:bodyPr>
              <a:lstStyle/>
              <a:p>
                <a:endParaRPr lang="zh-CN" altLang="en-US"/>
              </a:p>
            </p:txBody>
          </p:sp>
          <p:sp>
            <p:nvSpPr>
              <p:cNvPr id="129062" name="Line 42"/>
              <p:cNvSpPr>
                <a:spLocks noChangeShapeType="1"/>
              </p:cNvSpPr>
              <p:nvPr/>
            </p:nvSpPr>
            <p:spPr bwMode="auto">
              <a:xfrm flipV="1">
                <a:off x="2921" y="1531"/>
                <a:ext cx="198" cy="162"/>
              </a:xfrm>
              <a:prstGeom prst="line">
                <a:avLst/>
              </a:prstGeom>
              <a:noFill/>
              <a:ln w="38100">
                <a:solidFill>
                  <a:schemeClr val="tx1"/>
                </a:solidFill>
                <a:round/>
                <a:headEnd type="none" w="sm" len="sm"/>
                <a:tailEnd type="none" w="med" len="lg"/>
              </a:ln>
            </p:spPr>
            <p:txBody>
              <a:bodyPr lIns="90000" tIns="46800" rIns="90000" bIns="46800" anchor="ctr">
                <a:spAutoFit/>
              </a:bodyPr>
              <a:lstStyle/>
              <a:p>
                <a:endParaRPr lang="zh-CN" altLang="en-US"/>
              </a:p>
            </p:txBody>
          </p:sp>
          <p:sp>
            <p:nvSpPr>
              <p:cNvPr id="129063" name="Line 43"/>
              <p:cNvSpPr>
                <a:spLocks noChangeShapeType="1"/>
              </p:cNvSpPr>
              <p:nvPr/>
            </p:nvSpPr>
            <p:spPr bwMode="auto">
              <a:xfrm>
                <a:off x="3107" y="961"/>
                <a:ext cx="0" cy="582"/>
              </a:xfrm>
              <a:prstGeom prst="line">
                <a:avLst/>
              </a:prstGeom>
              <a:noFill/>
              <a:ln w="38100">
                <a:solidFill>
                  <a:schemeClr val="tx1"/>
                </a:solidFill>
                <a:round/>
                <a:headEnd type="none" w="sm" len="sm"/>
                <a:tailEnd type="none" w="med" len="lg"/>
              </a:ln>
            </p:spPr>
            <p:txBody>
              <a:bodyPr lIns="90000" tIns="46800" rIns="90000" bIns="46800" anchor="ctr">
                <a:spAutoFit/>
              </a:bodyPr>
              <a:lstStyle/>
              <a:p>
                <a:endParaRPr lang="zh-CN" altLang="en-US"/>
              </a:p>
            </p:txBody>
          </p:sp>
          <p:sp>
            <p:nvSpPr>
              <p:cNvPr id="129064" name="Line 44"/>
              <p:cNvSpPr>
                <a:spLocks noChangeShapeType="1"/>
              </p:cNvSpPr>
              <p:nvPr/>
            </p:nvSpPr>
            <p:spPr bwMode="auto">
              <a:xfrm>
                <a:off x="3107" y="1879"/>
                <a:ext cx="0" cy="660"/>
              </a:xfrm>
              <a:prstGeom prst="line">
                <a:avLst/>
              </a:prstGeom>
              <a:noFill/>
              <a:ln w="38100">
                <a:solidFill>
                  <a:schemeClr val="tx1"/>
                </a:solidFill>
                <a:round/>
                <a:headEnd type="none" w="sm" len="sm"/>
                <a:tailEnd type="none" w="med" len="lg"/>
              </a:ln>
            </p:spPr>
            <p:txBody>
              <a:bodyPr lIns="90000" tIns="46800" rIns="90000" bIns="46800" anchor="ctr">
                <a:spAutoFit/>
              </a:bodyPr>
              <a:lstStyle/>
              <a:p>
                <a:endParaRPr lang="zh-CN" altLang="en-US"/>
              </a:p>
            </p:txBody>
          </p:sp>
        </p:grpSp>
        <p:sp>
          <p:nvSpPr>
            <p:cNvPr id="129040" name="Oval 45"/>
            <p:cNvSpPr>
              <a:spLocks noChangeArrowheads="1"/>
            </p:cNvSpPr>
            <p:nvPr/>
          </p:nvSpPr>
          <p:spPr bwMode="auto">
            <a:xfrm>
              <a:off x="1433" y="1068"/>
              <a:ext cx="361" cy="374"/>
            </a:xfrm>
            <a:prstGeom prst="ellipse">
              <a:avLst/>
            </a:prstGeom>
            <a:noFill/>
            <a:ln w="38100">
              <a:solidFill>
                <a:schemeClr val="tx1"/>
              </a:solidFill>
              <a:round/>
              <a:headEnd type="none" w="sm" len="sm"/>
              <a:tailEnd type="none" w="med" len="lg"/>
            </a:ln>
          </p:spPr>
          <p:txBody>
            <a:bodyPr lIns="90000" tIns="46800" rIns="90000" bIns="46800" anchor="ctr">
              <a:spAutoFit/>
            </a:bodyPr>
            <a:lstStyle/>
            <a:p>
              <a:endParaRPr lang="zh-CN" altLang="en-US"/>
            </a:p>
          </p:txBody>
        </p:sp>
        <p:sp>
          <p:nvSpPr>
            <p:cNvPr id="129041" name="Text Box 46"/>
            <p:cNvSpPr txBox="1">
              <a:spLocks noChangeArrowheads="1"/>
            </p:cNvSpPr>
            <p:nvPr/>
          </p:nvSpPr>
          <p:spPr bwMode="auto">
            <a:xfrm>
              <a:off x="1305" y="1091"/>
              <a:ext cx="663" cy="288"/>
            </a:xfrm>
            <a:prstGeom prst="rect">
              <a:avLst/>
            </a:prstGeom>
            <a:noFill/>
            <a:ln w="38100">
              <a:noFill/>
              <a:miter lim="800000"/>
              <a:headEnd type="none" w="sm" len="sm"/>
              <a:tailEnd type="none" w="med" len="lg"/>
            </a:ln>
          </p:spPr>
          <p:txBody>
            <a:bodyPr lIns="90000" tIns="46800" rIns="90000" bIns="46800" anchor="ctr">
              <a:spAutoFit/>
            </a:bodyPr>
            <a:lstStyle/>
            <a:p>
              <a:pPr algn="ctr">
                <a:spcBef>
                  <a:spcPct val="50000"/>
                </a:spcBef>
              </a:pPr>
              <a:r>
                <a:rPr lang="en-US" altLang="en-US">
                  <a:ea typeface="楷体_GB2312" pitchFamily="49" charset="-122"/>
                  <a:sym typeface="Symbol" pitchFamily="18" charset="2"/>
                </a:rPr>
                <a:t></a:t>
              </a:r>
              <a:r>
                <a:rPr lang="en-US" altLang="zh-CN">
                  <a:ea typeface="楷体_GB2312" pitchFamily="49" charset="-122"/>
                </a:rPr>
                <a:t>A</a:t>
              </a:r>
            </a:p>
          </p:txBody>
        </p:sp>
        <p:sp>
          <p:nvSpPr>
            <p:cNvPr id="129042" name="Line 47"/>
            <p:cNvSpPr>
              <a:spLocks noChangeShapeType="1"/>
            </p:cNvSpPr>
            <p:nvPr/>
          </p:nvSpPr>
          <p:spPr bwMode="auto">
            <a:xfrm flipH="1">
              <a:off x="1089" y="1248"/>
              <a:ext cx="351" cy="9"/>
            </a:xfrm>
            <a:prstGeom prst="line">
              <a:avLst/>
            </a:prstGeom>
            <a:noFill/>
            <a:ln w="38100">
              <a:solidFill>
                <a:schemeClr val="tx1"/>
              </a:solidFill>
              <a:round/>
              <a:headEnd type="none" w="sm" len="sm"/>
              <a:tailEnd type="none" w="med" len="lg"/>
            </a:ln>
          </p:spPr>
          <p:txBody>
            <a:bodyPr lIns="90000" tIns="46800" rIns="90000" bIns="46800" anchor="ctr">
              <a:spAutoFit/>
            </a:bodyPr>
            <a:lstStyle/>
            <a:p>
              <a:endParaRPr lang="zh-CN" altLang="en-US"/>
            </a:p>
          </p:txBody>
        </p:sp>
        <p:grpSp>
          <p:nvGrpSpPr>
            <p:cNvPr id="129043" name="Group 48"/>
            <p:cNvGrpSpPr>
              <a:grpSpLocks/>
            </p:cNvGrpSpPr>
            <p:nvPr/>
          </p:nvGrpSpPr>
          <p:grpSpPr bwMode="auto">
            <a:xfrm>
              <a:off x="2003" y="1601"/>
              <a:ext cx="332" cy="513"/>
              <a:chOff x="3065" y="3041"/>
              <a:chExt cx="474" cy="876"/>
            </a:xfrm>
          </p:grpSpPr>
          <p:sp>
            <p:nvSpPr>
              <p:cNvPr id="129053" name="Line 49"/>
              <p:cNvSpPr>
                <a:spLocks noChangeShapeType="1"/>
              </p:cNvSpPr>
              <p:nvPr/>
            </p:nvSpPr>
            <p:spPr bwMode="auto">
              <a:xfrm rot="5400000">
                <a:off x="3302" y="2978"/>
                <a:ext cx="0" cy="474"/>
              </a:xfrm>
              <a:prstGeom prst="line">
                <a:avLst/>
              </a:prstGeom>
              <a:noFill/>
              <a:ln w="38100">
                <a:solidFill>
                  <a:schemeClr val="tx1"/>
                </a:solidFill>
                <a:round/>
                <a:headEnd type="none" w="sm" len="sm"/>
                <a:tailEnd type="none" w="med" len="lg"/>
              </a:ln>
            </p:spPr>
            <p:txBody>
              <a:bodyPr wrap="none" lIns="90000" tIns="46800" rIns="90000" bIns="46800" anchor="ctr">
                <a:spAutoFit/>
              </a:bodyPr>
              <a:lstStyle/>
              <a:p>
                <a:endParaRPr lang="zh-CN" altLang="en-US"/>
              </a:p>
            </p:txBody>
          </p:sp>
          <p:sp>
            <p:nvSpPr>
              <p:cNvPr id="129054" name="Line 50"/>
              <p:cNvSpPr>
                <a:spLocks noChangeShapeType="1"/>
              </p:cNvSpPr>
              <p:nvPr/>
            </p:nvSpPr>
            <p:spPr bwMode="auto">
              <a:xfrm rot="5400000">
                <a:off x="3305" y="3263"/>
                <a:ext cx="0" cy="252"/>
              </a:xfrm>
              <a:prstGeom prst="line">
                <a:avLst/>
              </a:prstGeom>
              <a:noFill/>
              <a:ln w="57150">
                <a:solidFill>
                  <a:schemeClr val="tx1"/>
                </a:solidFill>
                <a:round/>
                <a:headEnd type="none" w="sm" len="sm"/>
                <a:tailEnd type="none" w="med" len="lg"/>
              </a:ln>
            </p:spPr>
            <p:txBody>
              <a:bodyPr wrap="none" lIns="90000" tIns="46800" rIns="90000" bIns="46800" anchor="ctr">
                <a:spAutoFit/>
              </a:bodyPr>
              <a:lstStyle/>
              <a:p>
                <a:endParaRPr lang="zh-CN" altLang="en-US"/>
              </a:p>
            </p:txBody>
          </p:sp>
          <p:sp>
            <p:nvSpPr>
              <p:cNvPr id="129055" name="Line 51"/>
              <p:cNvSpPr>
                <a:spLocks noChangeShapeType="1"/>
              </p:cNvSpPr>
              <p:nvPr/>
            </p:nvSpPr>
            <p:spPr bwMode="auto">
              <a:xfrm rot="5400000">
                <a:off x="3215" y="3131"/>
                <a:ext cx="180" cy="0"/>
              </a:xfrm>
              <a:prstGeom prst="line">
                <a:avLst/>
              </a:prstGeom>
              <a:noFill/>
              <a:ln w="38100">
                <a:solidFill>
                  <a:schemeClr val="tx1"/>
                </a:solidFill>
                <a:round/>
                <a:headEnd type="none" w="sm" len="sm"/>
                <a:tailEnd type="none" w="med" len="lg"/>
              </a:ln>
            </p:spPr>
            <p:txBody>
              <a:bodyPr wrap="none" lIns="90000" tIns="46800" rIns="90000" bIns="46800" anchor="ctr">
                <a:spAutoFit/>
              </a:bodyPr>
              <a:lstStyle/>
              <a:p>
                <a:endParaRPr lang="zh-CN" altLang="en-US"/>
              </a:p>
            </p:txBody>
          </p:sp>
          <p:sp>
            <p:nvSpPr>
              <p:cNvPr id="129056" name="Line 52"/>
              <p:cNvSpPr>
                <a:spLocks noChangeShapeType="1"/>
              </p:cNvSpPr>
              <p:nvPr/>
            </p:nvSpPr>
            <p:spPr bwMode="auto">
              <a:xfrm rot="5400000">
                <a:off x="3302" y="3326"/>
                <a:ext cx="0" cy="474"/>
              </a:xfrm>
              <a:prstGeom prst="line">
                <a:avLst/>
              </a:prstGeom>
              <a:noFill/>
              <a:ln w="38100">
                <a:solidFill>
                  <a:schemeClr val="tx1"/>
                </a:solidFill>
                <a:round/>
                <a:headEnd type="none" w="sm" len="sm"/>
                <a:tailEnd type="none" w="med" len="lg"/>
              </a:ln>
            </p:spPr>
            <p:txBody>
              <a:bodyPr wrap="none" lIns="90000" tIns="46800" rIns="90000" bIns="46800" anchor="ctr">
                <a:spAutoFit/>
              </a:bodyPr>
              <a:lstStyle/>
              <a:p>
                <a:endParaRPr lang="zh-CN" altLang="en-US"/>
              </a:p>
            </p:txBody>
          </p:sp>
          <p:sp>
            <p:nvSpPr>
              <p:cNvPr id="129057" name="Line 53"/>
              <p:cNvSpPr>
                <a:spLocks noChangeShapeType="1"/>
              </p:cNvSpPr>
              <p:nvPr/>
            </p:nvSpPr>
            <p:spPr bwMode="auto">
              <a:xfrm rot="5400000">
                <a:off x="3305" y="3611"/>
                <a:ext cx="0" cy="252"/>
              </a:xfrm>
              <a:prstGeom prst="line">
                <a:avLst/>
              </a:prstGeom>
              <a:noFill/>
              <a:ln w="57150">
                <a:solidFill>
                  <a:schemeClr val="tx1"/>
                </a:solidFill>
                <a:round/>
                <a:headEnd type="none" w="sm" len="sm"/>
                <a:tailEnd type="none" w="med" len="lg"/>
              </a:ln>
            </p:spPr>
            <p:txBody>
              <a:bodyPr wrap="none" lIns="90000" tIns="46800" rIns="90000" bIns="46800" anchor="ctr">
                <a:spAutoFit/>
              </a:bodyPr>
              <a:lstStyle/>
              <a:p>
                <a:endParaRPr lang="zh-CN" altLang="en-US"/>
              </a:p>
            </p:txBody>
          </p:sp>
          <p:sp>
            <p:nvSpPr>
              <p:cNvPr id="129058" name="Line 54"/>
              <p:cNvSpPr>
                <a:spLocks noChangeShapeType="1"/>
              </p:cNvSpPr>
              <p:nvPr/>
            </p:nvSpPr>
            <p:spPr bwMode="auto">
              <a:xfrm rot="5400000">
                <a:off x="3227" y="3827"/>
                <a:ext cx="180" cy="0"/>
              </a:xfrm>
              <a:prstGeom prst="line">
                <a:avLst/>
              </a:prstGeom>
              <a:noFill/>
              <a:ln w="38100">
                <a:solidFill>
                  <a:schemeClr val="tx1"/>
                </a:solidFill>
                <a:round/>
                <a:headEnd type="none" w="sm" len="sm"/>
                <a:tailEnd type="none" w="med" len="lg"/>
              </a:ln>
            </p:spPr>
            <p:txBody>
              <a:bodyPr wrap="none" lIns="90000" tIns="46800" rIns="90000" bIns="46800" anchor="ctr">
                <a:spAutoFit/>
              </a:bodyPr>
              <a:lstStyle/>
              <a:p>
                <a:endParaRPr lang="zh-CN" altLang="en-US"/>
              </a:p>
            </p:txBody>
          </p:sp>
        </p:grpSp>
        <p:sp>
          <p:nvSpPr>
            <p:cNvPr id="129044" name="Line 55"/>
            <p:cNvSpPr>
              <a:spLocks noChangeShapeType="1"/>
            </p:cNvSpPr>
            <p:nvPr/>
          </p:nvSpPr>
          <p:spPr bwMode="auto">
            <a:xfrm>
              <a:off x="1824" y="1248"/>
              <a:ext cx="352" cy="5"/>
            </a:xfrm>
            <a:prstGeom prst="line">
              <a:avLst/>
            </a:prstGeom>
            <a:noFill/>
            <a:ln w="38100">
              <a:solidFill>
                <a:schemeClr val="tx1"/>
              </a:solidFill>
              <a:round/>
              <a:headEnd type="none" w="sm" len="sm"/>
              <a:tailEnd type="none" w="med" len="lg"/>
            </a:ln>
          </p:spPr>
          <p:txBody>
            <a:bodyPr lIns="90000" tIns="46800" rIns="90000" bIns="46800" anchor="ctr">
              <a:spAutoFit/>
            </a:bodyPr>
            <a:lstStyle/>
            <a:p>
              <a:endParaRPr lang="zh-CN" altLang="en-US"/>
            </a:p>
          </p:txBody>
        </p:sp>
        <p:sp>
          <p:nvSpPr>
            <p:cNvPr id="129045" name="Line 56"/>
            <p:cNvSpPr>
              <a:spLocks noChangeShapeType="1"/>
            </p:cNvSpPr>
            <p:nvPr/>
          </p:nvSpPr>
          <p:spPr bwMode="auto">
            <a:xfrm flipV="1">
              <a:off x="2172" y="1244"/>
              <a:ext cx="0" cy="362"/>
            </a:xfrm>
            <a:prstGeom prst="line">
              <a:avLst/>
            </a:prstGeom>
            <a:noFill/>
            <a:ln w="38100">
              <a:solidFill>
                <a:schemeClr val="tx1"/>
              </a:solidFill>
              <a:round/>
              <a:headEnd type="none" w="sm" len="sm"/>
              <a:tailEnd type="none" w="med" len="lg"/>
            </a:ln>
          </p:spPr>
          <p:txBody>
            <a:bodyPr wrap="none" lIns="90000" tIns="46800" rIns="90000" bIns="46800" anchor="ctr">
              <a:spAutoFit/>
            </a:bodyPr>
            <a:lstStyle/>
            <a:p>
              <a:endParaRPr lang="zh-CN" altLang="en-US"/>
            </a:p>
          </p:txBody>
        </p:sp>
        <p:sp>
          <p:nvSpPr>
            <p:cNvPr id="129046" name="Line 57"/>
            <p:cNvSpPr>
              <a:spLocks noChangeShapeType="1"/>
            </p:cNvSpPr>
            <p:nvPr/>
          </p:nvSpPr>
          <p:spPr bwMode="auto">
            <a:xfrm>
              <a:off x="1104" y="2544"/>
              <a:ext cx="1056" cy="0"/>
            </a:xfrm>
            <a:prstGeom prst="line">
              <a:avLst/>
            </a:prstGeom>
            <a:noFill/>
            <a:ln w="38100">
              <a:solidFill>
                <a:schemeClr val="tx1"/>
              </a:solidFill>
              <a:round/>
              <a:headEnd type="none" w="sm" len="sm"/>
              <a:tailEnd type="none" w="med" len="lg"/>
            </a:ln>
          </p:spPr>
          <p:txBody>
            <a:bodyPr lIns="90000" tIns="46800" rIns="90000" bIns="46800" anchor="ctr">
              <a:spAutoFit/>
            </a:bodyPr>
            <a:lstStyle/>
            <a:p>
              <a:endParaRPr lang="zh-CN" altLang="en-US"/>
            </a:p>
          </p:txBody>
        </p:sp>
        <p:sp>
          <p:nvSpPr>
            <p:cNvPr id="129047" name="Line 58"/>
            <p:cNvSpPr>
              <a:spLocks noChangeShapeType="1"/>
            </p:cNvSpPr>
            <p:nvPr/>
          </p:nvSpPr>
          <p:spPr bwMode="auto">
            <a:xfrm>
              <a:off x="2176" y="2102"/>
              <a:ext cx="0" cy="471"/>
            </a:xfrm>
            <a:prstGeom prst="line">
              <a:avLst/>
            </a:prstGeom>
            <a:noFill/>
            <a:ln w="38100">
              <a:solidFill>
                <a:schemeClr val="tx1"/>
              </a:solidFill>
              <a:round/>
              <a:headEnd type="none" w="sm" len="sm"/>
              <a:tailEnd type="none" w="med" len="lg"/>
            </a:ln>
          </p:spPr>
          <p:txBody>
            <a:bodyPr lIns="90000" tIns="46800" rIns="90000" bIns="46800" anchor="ctr">
              <a:spAutoFit/>
            </a:bodyPr>
            <a:lstStyle/>
            <a:p>
              <a:endParaRPr lang="zh-CN" altLang="en-US"/>
            </a:p>
          </p:txBody>
        </p:sp>
        <p:sp>
          <p:nvSpPr>
            <p:cNvPr id="129048" name="Line 59"/>
            <p:cNvSpPr>
              <a:spLocks noChangeShapeType="1"/>
            </p:cNvSpPr>
            <p:nvPr/>
          </p:nvSpPr>
          <p:spPr bwMode="auto">
            <a:xfrm flipV="1">
              <a:off x="1093" y="2321"/>
              <a:ext cx="0" cy="252"/>
            </a:xfrm>
            <a:prstGeom prst="line">
              <a:avLst/>
            </a:prstGeom>
            <a:noFill/>
            <a:ln w="38100">
              <a:solidFill>
                <a:schemeClr val="tx1"/>
              </a:solidFill>
              <a:round/>
              <a:headEnd type="none" w="sm" len="sm"/>
              <a:tailEnd type="none" w="med" len="lg"/>
            </a:ln>
          </p:spPr>
          <p:txBody>
            <a:bodyPr wrap="none" lIns="90000" tIns="46800" rIns="90000" bIns="46800" anchor="ctr">
              <a:spAutoFit/>
            </a:bodyPr>
            <a:lstStyle/>
            <a:p>
              <a:endParaRPr lang="zh-CN" altLang="en-US"/>
            </a:p>
          </p:txBody>
        </p:sp>
        <p:sp>
          <p:nvSpPr>
            <p:cNvPr id="129049" name="Rectangle 60"/>
            <p:cNvSpPr>
              <a:spLocks noChangeArrowheads="1"/>
            </p:cNvSpPr>
            <p:nvPr/>
          </p:nvSpPr>
          <p:spPr bwMode="auto">
            <a:xfrm>
              <a:off x="1244" y="1632"/>
              <a:ext cx="532" cy="327"/>
            </a:xfrm>
            <a:prstGeom prst="rect">
              <a:avLst/>
            </a:prstGeom>
            <a:noFill/>
            <a:ln w="9525">
              <a:noFill/>
              <a:miter lim="800000"/>
              <a:headEnd/>
              <a:tailEnd/>
            </a:ln>
          </p:spPr>
          <p:txBody>
            <a:bodyPr wrap="none">
              <a:spAutoFit/>
            </a:bodyPr>
            <a:lstStyle/>
            <a:p>
              <a:pPr>
                <a:spcBef>
                  <a:spcPct val="50000"/>
                </a:spcBef>
              </a:pPr>
              <a:r>
                <a:rPr lang="en-US" altLang="zh-CN" sz="2800" i="1">
                  <a:ea typeface="楷体_GB2312" pitchFamily="49" charset="-122"/>
                </a:rPr>
                <a:t>I</a:t>
              </a:r>
              <a:r>
                <a:rPr lang="en-US" altLang="zh-CN" sz="2800" baseline="-25000">
                  <a:ea typeface="楷体_GB2312" pitchFamily="49" charset="-122"/>
                </a:rPr>
                <a:t>CEO</a:t>
              </a:r>
              <a:endParaRPr lang="en-US" altLang="zh-CN" sz="2800" i="1" baseline="-25000">
                <a:ea typeface="楷体_GB2312" pitchFamily="49" charset="-122"/>
              </a:endParaRPr>
            </a:p>
          </p:txBody>
        </p:sp>
        <p:sp>
          <p:nvSpPr>
            <p:cNvPr id="129050" name="Line 61"/>
            <p:cNvSpPr>
              <a:spLocks noChangeShapeType="1"/>
            </p:cNvSpPr>
            <p:nvPr/>
          </p:nvSpPr>
          <p:spPr bwMode="auto">
            <a:xfrm>
              <a:off x="1200" y="1536"/>
              <a:ext cx="0" cy="576"/>
            </a:xfrm>
            <a:prstGeom prst="line">
              <a:avLst/>
            </a:prstGeom>
            <a:noFill/>
            <a:ln w="38100">
              <a:solidFill>
                <a:srgbClr val="FF3300"/>
              </a:solidFill>
              <a:round/>
              <a:headEnd/>
              <a:tailEnd type="triangle" w="med" len="med"/>
            </a:ln>
          </p:spPr>
          <p:txBody>
            <a:bodyPr wrap="none" anchor="ctr"/>
            <a:lstStyle/>
            <a:p>
              <a:endParaRPr lang="zh-CN" altLang="en-US"/>
            </a:p>
          </p:txBody>
        </p:sp>
        <p:sp>
          <p:nvSpPr>
            <p:cNvPr id="129051" name="Text Box 64"/>
            <p:cNvSpPr txBox="1">
              <a:spLocks noChangeArrowheads="1"/>
            </p:cNvSpPr>
            <p:nvPr/>
          </p:nvSpPr>
          <p:spPr bwMode="auto">
            <a:xfrm>
              <a:off x="1776" y="960"/>
              <a:ext cx="336" cy="327"/>
            </a:xfrm>
            <a:prstGeom prst="rect">
              <a:avLst/>
            </a:prstGeom>
            <a:noFill/>
            <a:ln w="9525">
              <a:noFill/>
              <a:miter lim="800000"/>
              <a:headEnd/>
              <a:tailEnd/>
            </a:ln>
          </p:spPr>
          <p:txBody>
            <a:bodyPr>
              <a:spAutoFit/>
            </a:bodyPr>
            <a:lstStyle/>
            <a:p>
              <a:pPr>
                <a:spcBef>
                  <a:spcPct val="50000"/>
                </a:spcBef>
              </a:pPr>
              <a:r>
                <a:rPr lang="en-US" altLang="zh-CN" sz="2800">
                  <a:solidFill>
                    <a:srgbClr val="CC0000"/>
                  </a:solidFill>
                </a:rPr>
                <a:t>+</a:t>
              </a:r>
            </a:p>
          </p:txBody>
        </p:sp>
        <p:sp>
          <p:nvSpPr>
            <p:cNvPr id="129052" name="Text Box 65"/>
            <p:cNvSpPr txBox="1">
              <a:spLocks noChangeArrowheads="1"/>
            </p:cNvSpPr>
            <p:nvPr/>
          </p:nvSpPr>
          <p:spPr bwMode="auto">
            <a:xfrm>
              <a:off x="1200" y="960"/>
              <a:ext cx="336" cy="327"/>
            </a:xfrm>
            <a:prstGeom prst="rect">
              <a:avLst/>
            </a:prstGeom>
            <a:noFill/>
            <a:ln w="9525">
              <a:noFill/>
              <a:miter lim="800000"/>
              <a:headEnd/>
              <a:tailEnd/>
            </a:ln>
          </p:spPr>
          <p:txBody>
            <a:bodyPr>
              <a:spAutoFit/>
            </a:bodyPr>
            <a:lstStyle/>
            <a:p>
              <a:pPr>
                <a:spcBef>
                  <a:spcPct val="50000"/>
                </a:spcBef>
              </a:pPr>
              <a:r>
                <a:rPr lang="en-US" altLang="zh-CN" sz="2800">
                  <a:solidFill>
                    <a:srgbClr val="CC0000"/>
                  </a:solidFill>
                </a:rPr>
                <a:t>–</a:t>
              </a:r>
            </a:p>
          </p:txBody>
        </p:sp>
      </p:grpSp>
      <p:sp>
        <p:nvSpPr>
          <p:cNvPr id="354370" name="AutoShape 66"/>
          <p:cNvSpPr>
            <a:spLocks noChangeArrowheads="1"/>
          </p:cNvSpPr>
          <p:nvPr/>
        </p:nvSpPr>
        <p:spPr bwMode="auto">
          <a:xfrm>
            <a:off x="4373563" y="5373688"/>
            <a:ext cx="4491037" cy="1250950"/>
          </a:xfrm>
          <a:prstGeom prst="horizontalScroll">
            <a:avLst>
              <a:gd name="adj" fmla="val 12500"/>
            </a:avLst>
          </a:prstGeom>
          <a:solidFill>
            <a:srgbClr val="CCFFFF"/>
          </a:solidFill>
          <a:ln w="38100">
            <a:solidFill>
              <a:srgbClr val="339933"/>
            </a:solidFill>
            <a:round/>
            <a:headEnd type="none" w="sm" len="sm"/>
            <a:tailEnd type="none" w="med" len="lg"/>
          </a:ln>
          <a:effectLst/>
          <a:extLst/>
        </p:spPr>
        <p:txBody>
          <a:bodyPr lIns="90000" tIns="46800" rIns="90000" bIns="46800" anchor="ctr">
            <a:spAutoFit/>
          </a:bodyPr>
          <a:lstStyle/>
          <a:p>
            <a:pPr>
              <a:spcBef>
                <a:spcPct val="50000"/>
              </a:spcBef>
              <a:defRPr/>
            </a:pPr>
            <a:r>
              <a:rPr lang="en-US" altLang="zh-CN" sz="2200" dirty="0">
                <a:solidFill>
                  <a:srgbClr val="CC0000"/>
                </a:solidFill>
                <a:effectLst>
                  <a:outerShdw blurRad="38100" dist="38100" dir="2700000" algn="tl">
                    <a:srgbClr val="000000"/>
                  </a:outerShdw>
                </a:effectLst>
                <a:latin typeface="宋体" pitchFamily="2" charset="-122"/>
              </a:rPr>
              <a:t> </a:t>
            </a:r>
            <a:r>
              <a:rPr lang="en-US" altLang="zh-CN" sz="2200" i="1" dirty="0">
                <a:latin typeface="Arial" charset="0"/>
              </a:rPr>
              <a:t>I</a:t>
            </a:r>
            <a:r>
              <a:rPr lang="en-US" altLang="zh-CN" sz="2200" baseline="-25000" dirty="0">
                <a:latin typeface="Arial" charset="0"/>
              </a:rPr>
              <a:t>CEO</a:t>
            </a:r>
            <a:r>
              <a:rPr lang="en-US" altLang="zh-CN" sz="2200" dirty="0">
                <a:latin typeface="Arial" charset="0"/>
              </a:rPr>
              <a:t>=</a:t>
            </a:r>
            <a:r>
              <a:rPr lang="zh-CN" altLang="en-US" sz="2200" dirty="0">
                <a:latin typeface="Arial" charset="0"/>
              </a:rPr>
              <a:t>（</a:t>
            </a:r>
            <a:r>
              <a:rPr lang="en-US" altLang="zh-CN" sz="2200" dirty="0">
                <a:latin typeface="Arial" charset="0"/>
              </a:rPr>
              <a:t>1+</a:t>
            </a:r>
            <a:r>
              <a:rPr lang="en-US" altLang="zh-CN" sz="2200" i="1" dirty="0">
                <a:effectLst>
                  <a:outerShdw blurRad="38100" dist="38100" dir="2700000" algn="tl">
                    <a:srgbClr val="FFFFFF"/>
                  </a:outerShdw>
                </a:effectLst>
                <a:latin typeface="Arial" charset="0"/>
                <a:sym typeface="Symbol" pitchFamily="18" charset="2"/>
              </a:rPr>
              <a:t></a:t>
            </a:r>
            <a:r>
              <a:rPr lang="zh-CN" altLang="en-US" sz="2200" dirty="0">
                <a:latin typeface="Arial" charset="0"/>
              </a:rPr>
              <a:t>）</a:t>
            </a:r>
            <a:r>
              <a:rPr lang="en-US" altLang="zh-CN" sz="2200" i="1" dirty="0">
                <a:latin typeface="Arial" charset="0"/>
              </a:rPr>
              <a:t>I</a:t>
            </a:r>
            <a:r>
              <a:rPr lang="en-US" altLang="zh-CN" sz="2200" baseline="-25000" dirty="0">
                <a:latin typeface="Arial" charset="0"/>
              </a:rPr>
              <a:t>CBO</a:t>
            </a:r>
            <a:r>
              <a:rPr lang="en-US" altLang="zh-CN" sz="2200" i="1" dirty="0">
                <a:solidFill>
                  <a:srgbClr val="FF0000"/>
                </a:solidFill>
                <a:latin typeface="Arial" charset="0"/>
              </a:rPr>
              <a:t> </a:t>
            </a:r>
            <a:r>
              <a:rPr lang="zh-CN" altLang="en-US" sz="2200" i="1" dirty="0">
                <a:solidFill>
                  <a:srgbClr val="000099"/>
                </a:solidFill>
                <a:latin typeface="Arial" charset="0"/>
              </a:rPr>
              <a:t>，</a:t>
            </a:r>
            <a:r>
              <a:rPr lang="zh-CN" altLang="en-US" sz="2200" dirty="0">
                <a:solidFill>
                  <a:srgbClr val="000099"/>
                </a:solidFill>
                <a:latin typeface="Arial" charset="0"/>
              </a:rPr>
              <a:t>所以</a:t>
            </a:r>
          </a:p>
          <a:p>
            <a:pPr>
              <a:spcBef>
                <a:spcPct val="50000"/>
              </a:spcBef>
              <a:defRPr/>
            </a:pPr>
            <a:r>
              <a:rPr lang="en-US" altLang="zh-CN" sz="2200" i="1" dirty="0">
                <a:effectLst>
                  <a:outerShdw blurRad="38100" dist="38100" dir="2700000" algn="tl">
                    <a:srgbClr val="FFFFFF"/>
                  </a:outerShdw>
                </a:effectLst>
                <a:latin typeface="Arial" charset="0"/>
              </a:rPr>
              <a:t>I</a:t>
            </a:r>
            <a:r>
              <a:rPr lang="en-US" altLang="zh-CN" sz="2200" baseline="-25000" dirty="0">
                <a:effectLst>
                  <a:outerShdw blurRad="38100" dist="38100" dir="2700000" algn="tl">
                    <a:srgbClr val="FFFFFF"/>
                  </a:outerShdw>
                </a:effectLst>
                <a:latin typeface="Arial" charset="0"/>
              </a:rPr>
              <a:t>CEO</a:t>
            </a:r>
            <a:r>
              <a:rPr lang="zh-CN" altLang="en-US" sz="2200" dirty="0">
                <a:latin typeface="Arial" charset="0"/>
              </a:rPr>
              <a:t>受温度的影响也大。</a:t>
            </a:r>
            <a:endParaRPr lang="zh-CN" altLang="en-US" sz="2200" dirty="0">
              <a:solidFill>
                <a:srgbClr val="000099"/>
              </a:solidFill>
              <a:latin typeface="Arial" charset="0"/>
            </a:endParaRPr>
          </a:p>
        </p:txBody>
      </p:sp>
      <p:sp>
        <p:nvSpPr>
          <p:cNvPr id="67" name="Text Box 2"/>
          <p:cNvSpPr txBox="1">
            <a:spLocks noChangeArrowheads="1"/>
          </p:cNvSpPr>
          <p:nvPr/>
        </p:nvSpPr>
        <p:spPr bwMode="auto">
          <a:xfrm>
            <a:off x="4254500" y="1127125"/>
            <a:ext cx="4489450" cy="1109663"/>
          </a:xfrm>
          <a:prstGeom prst="rect">
            <a:avLst/>
          </a:prstGeom>
          <a:noFill/>
          <a:ln w="38100">
            <a:noFill/>
            <a:miter lim="800000"/>
            <a:headEnd type="none" w="sm" len="sm"/>
            <a:tailEnd type="none" w="med" len="lg"/>
          </a:ln>
        </p:spPr>
        <p:txBody>
          <a:bodyPr lIns="90000" tIns="46800" rIns="90000" bIns="46800" anchor="ctr">
            <a:spAutoFit/>
          </a:bodyPr>
          <a:lstStyle/>
          <a:p>
            <a:pPr>
              <a:spcBef>
                <a:spcPct val="50000"/>
              </a:spcBef>
            </a:pPr>
            <a:r>
              <a:rPr lang="zh-CN" altLang="en-US" sz="2200"/>
              <a:t>发射极开路时，从集电极流向基极的电流，即集电结反偏时，流过集电结的反向饱和电流。</a:t>
            </a:r>
          </a:p>
        </p:txBody>
      </p:sp>
      <p:sp>
        <p:nvSpPr>
          <p:cNvPr id="68" name="Text Box 2"/>
          <p:cNvSpPr txBox="1">
            <a:spLocks noChangeArrowheads="1"/>
          </p:cNvSpPr>
          <p:nvPr/>
        </p:nvSpPr>
        <p:spPr bwMode="auto">
          <a:xfrm>
            <a:off x="4183063" y="4064000"/>
            <a:ext cx="4960937" cy="1417638"/>
          </a:xfrm>
          <a:prstGeom prst="rect">
            <a:avLst/>
          </a:prstGeom>
          <a:noFill/>
          <a:ln w="38100">
            <a:noFill/>
            <a:miter lim="800000"/>
            <a:headEnd type="none" w="sm" len="sm"/>
            <a:tailEnd type="none" w="med" len="lg"/>
          </a:ln>
        </p:spPr>
        <p:txBody>
          <a:bodyPr lIns="90000" tIns="46800" rIns="90000" bIns="46800" anchor="ctr">
            <a:spAutoFit/>
          </a:bodyPr>
          <a:lstStyle/>
          <a:p>
            <a:pPr>
              <a:spcBef>
                <a:spcPct val="50000"/>
              </a:spcBef>
            </a:pPr>
            <a:r>
              <a:rPr lang="zh-CN" altLang="en-US" sz="2200"/>
              <a:t>基极开路时，从集电区穿过基区流向发射区的反向饱和电流，又常称为反向</a:t>
            </a:r>
            <a:r>
              <a:rPr lang="zh-CN" altLang="en-US" sz="2200">
                <a:solidFill>
                  <a:srgbClr val="000099"/>
                </a:solidFill>
              </a:rPr>
              <a:t>穿透电流</a:t>
            </a:r>
            <a:r>
              <a:rPr lang="zh-CN" altLang="en-US" sz="2200"/>
              <a:t>或</a:t>
            </a:r>
            <a:r>
              <a:rPr lang="zh-CN" altLang="en-US" sz="2200">
                <a:solidFill>
                  <a:srgbClr val="000099"/>
                </a:solidFill>
              </a:rPr>
              <a:t>漏电流。</a:t>
            </a:r>
            <a:r>
              <a:rPr kumimoji="1" lang="zh-CN" altLang="en-US" sz="2000">
                <a:solidFill>
                  <a:srgbClr val="000000"/>
                </a:solidFill>
                <a:latin typeface="Times New Roman" pitchFamily="18" charset="0"/>
                <a:ea typeface="楷体_GB2312" pitchFamily="49" charset="-122"/>
              </a:rPr>
              <a:t>即输出特性曲线</a:t>
            </a:r>
            <a:r>
              <a:rPr kumimoji="1" lang="en-US" altLang="zh-CN" sz="2000" i="1">
                <a:solidFill>
                  <a:srgbClr val="000000"/>
                </a:solidFill>
                <a:latin typeface="Times New Roman" pitchFamily="18" charset="0"/>
                <a:ea typeface="楷体_GB2312" pitchFamily="49" charset="-122"/>
              </a:rPr>
              <a:t>I</a:t>
            </a:r>
            <a:r>
              <a:rPr kumimoji="1" lang="en-US" altLang="zh-CN" sz="2000" baseline="-25000">
                <a:solidFill>
                  <a:srgbClr val="000000"/>
                </a:solidFill>
                <a:latin typeface="Times New Roman" pitchFamily="18" charset="0"/>
                <a:ea typeface="楷体_GB2312" pitchFamily="49" charset="-122"/>
              </a:rPr>
              <a:t>B</a:t>
            </a:r>
            <a:r>
              <a:rPr kumimoji="1" lang="en-US" altLang="zh-CN" sz="2000">
                <a:solidFill>
                  <a:srgbClr val="000000"/>
                </a:solidFill>
                <a:latin typeface="Times New Roman" pitchFamily="18" charset="0"/>
                <a:ea typeface="楷体_GB2312" pitchFamily="49" charset="-122"/>
              </a:rPr>
              <a:t>=0</a:t>
            </a:r>
            <a:r>
              <a:rPr kumimoji="1" lang="zh-CN" altLang="en-US" sz="2000">
                <a:solidFill>
                  <a:srgbClr val="000000"/>
                </a:solidFill>
                <a:latin typeface="Times New Roman" pitchFamily="18" charset="0"/>
                <a:ea typeface="楷体_GB2312" pitchFamily="49" charset="-122"/>
              </a:rPr>
              <a:t>那条曲线所对应的</a:t>
            </a:r>
            <a:r>
              <a:rPr kumimoji="1" lang="en-US" altLang="zh-CN" sz="2000" i="1">
                <a:solidFill>
                  <a:srgbClr val="000000"/>
                </a:solidFill>
                <a:latin typeface="Times New Roman" pitchFamily="18" charset="0"/>
                <a:ea typeface="楷体_GB2312" pitchFamily="49" charset="-122"/>
              </a:rPr>
              <a:t>Y</a:t>
            </a:r>
            <a:r>
              <a:rPr kumimoji="1" lang="zh-CN" altLang="en-US" sz="2000">
                <a:solidFill>
                  <a:srgbClr val="000000"/>
                </a:solidFill>
                <a:latin typeface="Times New Roman" pitchFamily="18" charset="0"/>
                <a:ea typeface="楷体_GB2312" pitchFamily="49" charset="-122"/>
              </a:rPr>
              <a:t>坐标的数值。</a:t>
            </a:r>
            <a:endParaRPr lang="zh-CN" altLang="en-US" sz="2200"/>
          </a:p>
        </p:txBody>
      </p:sp>
      <p:sp>
        <p:nvSpPr>
          <p:cNvPr id="129035" name="Text Box 18"/>
          <p:cNvSpPr txBox="1">
            <a:spLocks noChangeArrowheads="1"/>
          </p:cNvSpPr>
          <p:nvPr/>
        </p:nvSpPr>
        <p:spPr bwMode="auto">
          <a:xfrm>
            <a:off x="206375" y="134938"/>
            <a:ext cx="3413125" cy="430212"/>
          </a:xfrm>
          <a:prstGeom prst="rect">
            <a:avLst/>
          </a:prstGeom>
          <a:noFill/>
          <a:ln w="9525">
            <a:noFill/>
            <a:miter lim="800000"/>
            <a:headEnd/>
            <a:tailEnd/>
          </a:ln>
        </p:spPr>
        <p:txBody>
          <a:bodyPr>
            <a:spAutoFit/>
          </a:bodyPr>
          <a:lstStyle/>
          <a:p>
            <a:pPr>
              <a:spcBef>
                <a:spcPct val="50000"/>
              </a:spcBef>
            </a:pPr>
            <a:r>
              <a:rPr lang="en-US" altLang="zh-CN" sz="2200"/>
              <a:t>2.</a:t>
            </a:r>
            <a:r>
              <a:rPr lang="zh-CN" altLang="en-US" sz="2200"/>
              <a:t>极间反向电流</a:t>
            </a:r>
          </a:p>
        </p:txBody>
      </p:sp>
      <p:sp>
        <p:nvSpPr>
          <p:cNvPr id="129036" name="日期占位符 1"/>
          <p:cNvSpPr>
            <a:spLocks noGrp="1"/>
          </p:cNvSpPr>
          <p:nvPr>
            <p:ph type="dt" sz="quarter" idx="10"/>
          </p:nvPr>
        </p:nvSpPr>
        <p:spPr>
          <a:xfrm>
            <a:off x="457200" y="6564313"/>
            <a:ext cx="2133600" cy="476250"/>
          </a:xfrm>
          <a:noFill/>
        </p:spPr>
        <p:txBody>
          <a:bodyPr/>
          <a:lstStyle/>
          <a:p>
            <a:fld id="{BB081E0F-52F6-4AC0-AB4B-E98ACB300A70}" type="datetime1">
              <a:rPr lang="zh-CN" altLang="en-US" smtClean="0">
                <a:latin typeface="Arial" pitchFamily="34" charset="0"/>
              </a:rPr>
              <a:pPr/>
              <a:t>2019-10-9</a:t>
            </a:fld>
            <a:endParaRPr lang="en-US" altLang="zh-CN" smtClean="0">
              <a:latin typeface="Arial" pitchFamily="34" charset="0"/>
            </a:endParaRPr>
          </a:p>
        </p:txBody>
      </p:sp>
      <p:sp>
        <p:nvSpPr>
          <p:cNvPr id="129037" name="页脚占位符 2"/>
          <p:cNvSpPr>
            <a:spLocks noGrp="1"/>
          </p:cNvSpPr>
          <p:nvPr>
            <p:ph type="ftr" sz="quarter" idx="11"/>
          </p:nvPr>
        </p:nvSpPr>
        <p:spPr>
          <a:xfrm>
            <a:off x="3124200" y="6564313"/>
            <a:ext cx="2895600" cy="476250"/>
          </a:xfrm>
          <a:noFill/>
        </p:spPr>
        <p:txBody>
          <a:bodyPr/>
          <a:lstStyle/>
          <a:p>
            <a:r>
              <a:rPr lang="en-US" altLang="zh-CN" smtClean="0">
                <a:latin typeface="Arial" pitchFamily="34" charset="0"/>
              </a:rPr>
              <a:t>电工电子教研室</a:t>
            </a:r>
          </a:p>
        </p:txBody>
      </p:sp>
      <p:sp>
        <p:nvSpPr>
          <p:cNvPr id="129038" name="灯片编号占位符 3"/>
          <p:cNvSpPr>
            <a:spLocks noGrp="1"/>
          </p:cNvSpPr>
          <p:nvPr>
            <p:ph type="sldNum" sz="quarter" idx="12"/>
          </p:nvPr>
        </p:nvSpPr>
        <p:spPr>
          <a:xfrm>
            <a:off x="6553200" y="6564313"/>
            <a:ext cx="2133600" cy="476250"/>
          </a:xfrm>
          <a:noFill/>
        </p:spPr>
        <p:txBody>
          <a:bodyPr/>
          <a:lstStyle/>
          <a:p>
            <a:fld id="{3433CF0E-C4AC-42DA-BC06-CE4E1B270E63}" type="slidenum">
              <a:rPr lang="en-US" altLang="zh-CN" smtClean="0">
                <a:latin typeface="Arial" pitchFamily="34" charset="0"/>
              </a:rPr>
              <a:pPr/>
              <a:t>40</a:t>
            </a:fld>
            <a:endParaRPr lang="en-US" altLang="zh-CN" smtClean="0">
              <a:latin typeface="Arial" pitchFamily="34" charset="0"/>
            </a:endParaRPr>
          </a:p>
        </p:txBody>
      </p:sp>
    </p:spTree>
    <p:extLst>
      <p:ext uri="{BB962C8B-B14F-4D97-AF65-F5344CB8AC3E}">
        <p14:creationId xmlns="" xmlns:p14="http://schemas.microsoft.com/office/powerpoint/2010/main" val="371978796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32"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ox(out)">
                                      <p:cBhvr>
                                        <p:cTn id="7" dur="500"/>
                                        <p:tgtEl>
                                          <p:spTgt spid="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8" presetClass="entr" presetSubtype="12"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strips(downLeft)">
                                      <p:cBhvr>
                                        <p:cTn id="12" dur="500"/>
                                        <p:tgtEl>
                                          <p:spTgt spid="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7"/>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2" fill="hold" grpId="0" nodeType="clickEffect">
                                  <p:stCondLst>
                                    <p:cond delay="0"/>
                                  </p:stCondLst>
                                  <p:childTnLst>
                                    <p:set>
                                      <p:cBhvr>
                                        <p:cTn id="20" dur="1" fill="hold">
                                          <p:stCondLst>
                                            <p:cond delay="0"/>
                                          </p:stCondLst>
                                        </p:cTn>
                                        <p:tgtEl>
                                          <p:spTgt spid="354307"/>
                                        </p:tgtEl>
                                        <p:attrNameLst>
                                          <p:attrName>style.visibility</p:attrName>
                                        </p:attrNameLst>
                                      </p:cBhvr>
                                      <p:to>
                                        <p:strVal val="visible"/>
                                      </p:to>
                                    </p:set>
                                    <p:animEffect transition="in" filter="wipe(right)">
                                      <p:cBhvr>
                                        <p:cTn id="21" dur="500"/>
                                        <p:tgtEl>
                                          <p:spTgt spid="354307"/>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354340"/>
                                        </p:tgtEl>
                                        <p:attrNameLst>
                                          <p:attrName>style.visibility</p:attrName>
                                        </p:attrNameLst>
                                      </p:cBhvr>
                                      <p:to>
                                        <p:strVal val="visible"/>
                                      </p:to>
                                    </p:set>
                                    <p:animEffect transition="in" filter="wipe(left)">
                                      <p:cBhvr>
                                        <p:cTn id="26" dur="500"/>
                                        <p:tgtEl>
                                          <p:spTgt spid="354340"/>
                                        </p:tgtEl>
                                      </p:cBhvr>
                                    </p:animEffect>
                                  </p:childTnLst>
                                </p:cTn>
                              </p:par>
                            </p:childTnLst>
                          </p:cTn>
                        </p:par>
                      </p:childTnLst>
                    </p:cTn>
                  </p:par>
                  <p:par>
                    <p:cTn id="27" fill="hold">
                      <p:stCondLst>
                        <p:cond delay="indefinite"/>
                      </p:stCondLst>
                      <p:childTnLst>
                        <p:par>
                          <p:cTn id="28" fill="hold">
                            <p:stCondLst>
                              <p:cond delay="0"/>
                            </p:stCondLst>
                            <p:childTnLst>
                              <p:par>
                                <p:cTn id="29" presetID="4" presetClass="entr" presetSubtype="32" fill="hold" nodeType="click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box(out)">
                                      <p:cBhvr>
                                        <p:cTn id="31" dur="500"/>
                                        <p:tgtEl>
                                          <p:spTgt spid="7"/>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68"/>
                                        </p:tgtEl>
                                        <p:attrNameLst>
                                          <p:attrName>style.visibility</p:attrName>
                                        </p:attrNameLst>
                                      </p:cBhvr>
                                      <p:to>
                                        <p:strVal val="visible"/>
                                      </p:to>
                                    </p:set>
                                  </p:childTnLst>
                                </p:cTn>
                              </p:par>
                            </p:childTnLst>
                          </p:cTn>
                        </p:par>
                      </p:childTnLst>
                    </p:cTn>
                  </p:par>
                  <p:par>
                    <p:cTn id="36" fill="hold" nodeType="clickPar">
                      <p:stCondLst>
                        <p:cond delay="indefinite"/>
                      </p:stCondLst>
                      <p:childTnLst>
                        <p:par>
                          <p:cTn id="37" fill="hold" nodeType="withGroup">
                            <p:stCondLst>
                              <p:cond delay="0"/>
                            </p:stCondLst>
                            <p:childTnLst>
                              <p:par>
                                <p:cTn id="38" presetID="22" presetClass="entr" presetSubtype="2" fill="hold" grpId="0" nodeType="clickEffect">
                                  <p:stCondLst>
                                    <p:cond delay="0"/>
                                  </p:stCondLst>
                                  <p:childTnLst>
                                    <p:set>
                                      <p:cBhvr>
                                        <p:cTn id="39" dur="1" fill="hold">
                                          <p:stCondLst>
                                            <p:cond delay="0"/>
                                          </p:stCondLst>
                                        </p:cTn>
                                        <p:tgtEl>
                                          <p:spTgt spid="354370"/>
                                        </p:tgtEl>
                                        <p:attrNameLst>
                                          <p:attrName>style.visibility</p:attrName>
                                        </p:attrNameLst>
                                      </p:cBhvr>
                                      <p:to>
                                        <p:strVal val="visible"/>
                                      </p:to>
                                    </p:set>
                                    <p:animEffect transition="in" filter="wipe(right)">
                                      <p:cBhvr>
                                        <p:cTn id="40" dur="500"/>
                                        <p:tgtEl>
                                          <p:spTgt spid="3543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4307" grpId="0" animBg="1" autoUpdateAnimBg="0"/>
      <p:bldP spid="354340" grpId="0" animBg="1" autoUpdateAnimBg="0"/>
      <p:bldP spid="354370" grpId="0" animBg="1" autoUpdateAnimBg="0"/>
      <p:bldP spid="67" grpId="0"/>
      <p:bldP spid="68"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5330" name="Text Box 2"/>
          <p:cNvSpPr txBox="1">
            <a:spLocks noChangeArrowheads="1"/>
          </p:cNvSpPr>
          <p:nvPr/>
        </p:nvSpPr>
        <p:spPr bwMode="auto">
          <a:xfrm>
            <a:off x="523875" y="2674938"/>
            <a:ext cx="4865688" cy="463550"/>
          </a:xfrm>
          <a:prstGeom prst="rect">
            <a:avLst/>
          </a:prstGeom>
          <a:noFill/>
          <a:ln w="38100">
            <a:solidFill>
              <a:schemeClr val="accent2"/>
            </a:solidFill>
            <a:miter lim="800000"/>
            <a:headEnd type="none" w="sm" len="sm"/>
            <a:tailEnd type="none" w="med" len="lg"/>
          </a:ln>
          <a:effectLst/>
          <a:extLst/>
        </p:spPr>
        <p:txBody>
          <a:bodyPr lIns="90000" tIns="46800" rIns="90000" bIns="46800" anchor="ctr">
            <a:spAutoFit/>
          </a:bodyPr>
          <a:lstStyle/>
          <a:p>
            <a:pPr>
              <a:spcBef>
                <a:spcPct val="50000"/>
              </a:spcBef>
              <a:defRPr/>
            </a:pPr>
            <a:r>
              <a:rPr lang="en-US" altLang="zh-CN" sz="2400" dirty="0">
                <a:solidFill>
                  <a:srgbClr val="CC0000"/>
                </a:solidFill>
                <a:effectLst>
                  <a:outerShdw blurRad="38100" dist="38100" dir="2700000" algn="tl">
                    <a:srgbClr val="C0C0C0"/>
                  </a:outerShdw>
                </a:effectLst>
                <a:latin typeface="Arial" charset="0"/>
                <a:ea typeface="楷体_GB2312" pitchFamily="49" charset="-122"/>
              </a:rPr>
              <a:t>2.</a:t>
            </a:r>
            <a:r>
              <a:rPr lang="zh-CN" altLang="en-US" sz="2400" dirty="0">
                <a:solidFill>
                  <a:srgbClr val="CC0000"/>
                </a:solidFill>
                <a:effectLst>
                  <a:outerShdw blurRad="38100" dist="38100" dir="2700000" algn="tl">
                    <a:srgbClr val="C0C0C0"/>
                  </a:outerShdw>
                </a:effectLst>
                <a:latin typeface="Arial" charset="0"/>
                <a:ea typeface="楷体_GB2312" pitchFamily="49" charset="-122"/>
              </a:rPr>
              <a:t>集电极最大允许耗散功率</a:t>
            </a:r>
            <a:r>
              <a:rPr lang="en-US" altLang="zh-CN" sz="2400" i="1" dirty="0">
                <a:solidFill>
                  <a:srgbClr val="CC0000"/>
                </a:solidFill>
                <a:effectLst>
                  <a:outerShdw blurRad="38100" dist="38100" dir="2700000" algn="tl">
                    <a:srgbClr val="C0C0C0"/>
                  </a:outerShdw>
                </a:effectLst>
                <a:latin typeface="Arial" charset="0"/>
                <a:ea typeface="楷体_GB2312" pitchFamily="49" charset="-122"/>
              </a:rPr>
              <a:t>P</a:t>
            </a:r>
            <a:r>
              <a:rPr lang="en-US" altLang="zh-CN" sz="2400" baseline="-25000" dirty="0">
                <a:solidFill>
                  <a:srgbClr val="CC0000"/>
                </a:solidFill>
                <a:effectLst>
                  <a:outerShdw blurRad="38100" dist="38100" dir="2700000" algn="tl">
                    <a:srgbClr val="C0C0C0"/>
                  </a:outerShdw>
                </a:effectLst>
                <a:latin typeface="Arial" charset="0"/>
                <a:ea typeface="楷体_GB2312" pitchFamily="49" charset="-122"/>
              </a:rPr>
              <a:t>CM</a:t>
            </a:r>
          </a:p>
        </p:txBody>
      </p:sp>
      <p:sp>
        <p:nvSpPr>
          <p:cNvPr id="355332" name="Rectangle 4"/>
          <p:cNvSpPr>
            <a:spLocks noChangeArrowheads="1"/>
          </p:cNvSpPr>
          <p:nvPr/>
        </p:nvSpPr>
        <p:spPr bwMode="auto">
          <a:xfrm>
            <a:off x="484188" y="3508375"/>
            <a:ext cx="8077200" cy="1200150"/>
          </a:xfrm>
          <a:prstGeom prst="rect">
            <a:avLst/>
          </a:prstGeom>
          <a:noFill/>
          <a:ln w="9525">
            <a:noFill/>
            <a:miter lim="800000"/>
            <a:headEnd/>
            <a:tailEnd/>
          </a:ln>
        </p:spPr>
        <p:txBody>
          <a:bodyPr>
            <a:spAutoFit/>
          </a:bodyPr>
          <a:lstStyle/>
          <a:p>
            <a:pPr>
              <a:spcBef>
                <a:spcPct val="30000"/>
              </a:spcBef>
            </a:pPr>
            <a:r>
              <a:rPr lang="zh-CN" altLang="en-US" sz="2400" dirty="0">
                <a:ea typeface="楷体_GB2312" pitchFamily="49" charset="-122"/>
              </a:rPr>
              <a:t>晶体管工作时的功率损耗</a:t>
            </a:r>
            <a:r>
              <a:rPr lang="en-US" altLang="zh-CN" sz="2400" i="1" dirty="0">
                <a:solidFill>
                  <a:srgbClr val="FF0000"/>
                </a:solidFill>
                <a:ea typeface="楷体_GB2312" pitchFamily="49" charset="-122"/>
              </a:rPr>
              <a:t>P</a:t>
            </a:r>
            <a:r>
              <a:rPr lang="en-US" altLang="zh-CN" sz="2400" baseline="-25000" dirty="0">
                <a:solidFill>
                  <a:srgbClr val="FF0000"/>
                </a:solidFill>
                <a:ea typeface="楷体_GB2312" pitchFamily="49" charset="-122"/>
              </a:rPr>
              <a:t>CM</a:t>
            </a:r>
            <a:r>
              <a:rPr lang="en-US" altLang="zh-CN" sz="2400" dirty="0">
                <a:solidFill>
                  <a:srgbClr val="FF0000"/>
                </a:solidFill>
                <a:ea typeface="楷体_GB2312" pitchFamily="49" charset="-122"/>
              </a:rPr>
              <a:t>= </a:t>
            </a:r>
            <a:r>
              <a:rPr lang="en-US" altLang="zh-CN" sz="2400" i="1" dirty="0">
                <a:solidFill>
                  <a:srgbClr val="FF0000"/>
                </a:solidFill>
                <a:ea typeface="楷体_GB2312" pitchFamily="49" charset="-122"/>
              </a:rPr>
              <a:t>I</a:t>
            </a:r>
            <a:r>
              <a:rPr lang="en-US" altLang="zh-CN" sz="2400" baseline="-25000" dirty="0">
                <a:solidFill>
                  <a:srgbClr val="FF0000"/>
                </a:solidFill>
                <a:ea typeface="楷体_GB2312" pitchFamily="49" charset="-122"/>
              </a:rPr>
              <a:t>C</a:t>
            </a:r>
            <a:r>
              <a:rPr lang="en-US" altLang="zh-CN" sz="2400" dirty="0">
                <a:solidFill>
                  <a:srgbClr val="FF0000"/>
                </a:solidFill>
                <a:ea typeface="楷体_GB2312" pitchFamily="49" charset="-122"/>
              </a:rPr>
              <a:t>V</a:t>
            </a:r>
            <a:r>
              <a:rPr lang="en-US" altLang="zh-CN" sz="2400" baseline="-25000" dirty="0">
                <a:solidFill>
                  <a:srgbClr val="FF0000"/>
                </a:solidFill>
                <a:ea typeface="楷体_GB2312" pitchFamily="49" charset="-122"/>
              </a:rPr>
              <a:t>CE</a:t>
            </a:r>
            <a:r>
              <a:rPr lang="zh-CN" altLang="en-US" sz="2400" dirty="0">
                <a:ea typeface="楷体_GB2312" pitchFamily="49" charset="-122"/>
              </a:rPr>
              <a:t>，功率损耗将转变为热能，当热量来不及散发，温度超过一定量值会烧坏晶体管。</a:t>
            </a:r>
            <a:r>
              <a:rPr lang="en-US" altLang="zh-CN" sz="2400" i="1" dirty="0">
                <a:ea typeface="楷体_GB2312" pitchFamily="49" charset="-122"/>
              </a:rPr>
              <a:t>P</a:t>
            </a:r>
            <a:r>
              <a:rPr lang="en-US" altLang="zh-CN" sz="2400" baseline="-25000" dirty="0">
                <a:ea typeface="楷体_GB2312" pitchFamily="49" charset="-122"/>
              </a:rPr>
              <a:t>CM</a:t>
            </a:r>
            <a:r>
              <a:rPr lang="zh-CN" altLang="en-US" sz="2400" dirty="0">
                <a:ea typeface="楷体_GB2312" pitchFamily="49" charset="-122"/>
              </a:rPr>
              <a:t>规定了集电结上允许的最大功率损耗值。</a:t>
            </a:r>
          </a:p>
        </p:txBody>
      </p:sp>
      <p:sp>
        <p:nvSpPr>
          <p:cNvPr id="130052" name="Text Box 9"/>
          <p:cNvSpPr txBox="1">
            <a:spLocks noChangeArrowheads="1"/>
          </p:cNvSpPr>
          <p:nvPr/>
        </p:nvSpPr>
        <p:spPr bwMode="auto">
          <a:xfrm>
            <a:off x="287338" y="188913"/>
            <a:ext cx="2773362" cy="430212"/>
          </a:xfrm>
          <a:prstGeom prst="rect">
            <a:avLst/>
          </a:prstGeom>
          <a:noFill/>
          <a:ln w="9525">
            <a:noFill/>
            <a:miter lim="800000"/>
            <a:headEnd/>
            <a:tailEnd/>
          </a:ln>
        </p:spPr>
        <p:txBody>
          <a:bodyPr>
            <a:spAutoFit/>
          </a:bodyPr>
          <a:lstStyle/>
          <a:p>
            <a:pPr>
              <a:spcBef>
                <a:spcPct val="50000"/>
              </a:spcBef>
            </a:pPr>
            <a:r>
              <a:rPr lang="zh-CN" altLang="en-US" sz="2200"/>
              <a:t>（二）极限参数</a:t>
            </a:r>
          </a:p>
        </p:txBody>
      </p:sp>
      <p:sp>
        <p:nvSpPr>
          <p:cNvPr id="355338" name="Text Box 10"/>
          <p:cNvSpPr txBox="1">
            <a:spLocks noChangeArrowheads="1"/>
          </p:cNvSpPr>
          <p:nvPr/>
        </p:nvSpPr>
        <p:spPr bwMode="auto">
          <a:xfrm>
            <a:off x="503238" y="781050"/>
            <a:ext cx="4865687" cy="463550"/>
          </a:xfrm>
          <a:prstGeom prst="rect">
            <a:avLst/>
          </a:prstGeom>
          <a:noFill/>
          <a:ln w="38100">
            <a:solidFill>
              <a:schemeClr val="accent2"/>
            </a:solidFill>
            <a:miter lim="800000"/>
            <a:headEnd type="none" w="sm" len="sm"/>
            <a:tailEnd type="none" w="med" len="lg"/>
          </a:ln>
          <a:effectLst/>
          <a:extLst/>
        </p:spPr>
        <p:txBody>
          <a:bodyPr lIns="90000" tIns="46800" rIns="90000" bIns="46800" anchor="ctr">
            <a:spAutoFit/>
          </a:bodyPr>
          <a:lstStyle/>
          <a:p>
            <a:pPr>
              <a:spcBef>
                <a:spcPct val="50000"/>
              </a:spcBef>
              <a:defRPr/>
            </a:pPr>
            <a:r>
              <a:rPr lang="en-US" altLang="zh-CN" sz="2400" dirty="0">
                <a:solidFill>
                  <a:srgbClr val="CC0000"/>
                </a:solidFill>
                <a:effectLst>
                  <a:outerShdw blurRad="38100" dist="38100" dir="2700000" algn="tl">
                    <a:srgbClr val="C0C0C0"/>
                  </a:outerShdw>
                </a:effectLst>
                <a:latin typeface="Arial" charset="0"/>
                <a:ea typeface="楷体_GB2312" pitchFamily="49" charset="-122"/>
              </a:rPr>
              <a:t>1.</a:t>
            </a:r>
            <a:r>
              <a:rPr lang="zh-CN" altLang="en-US" sz="2400" dirty="0">
                <a:solidFill>
                  <a:srgbClr val="CC0000"/>
                </a:solidFill>
                <a:effectLst>
                  <a:outerShdw blurRad="38100" dist="38100" dir="2700000" algn="tl">
                    <a:srgbClr val="C0C0C0"/>
                  </a:outerShdw>
                </a:effectLst>
                <a:latin typeface="Arial" charset="0"/>
                <a:ea typeface="楷体_GB2312" pitchFamily="49" charset="-122"/>
              </a:rPr>
              <a:t>集电极最大允许电流</a:t>
            </a:r>
            <a:r>
              <a:rPr lang="en-US" altLang="zh-CN" sz="2400" i="1" dirty="0">
                <a:solidFill>
                  <a:srgbClr val="CC0000"/>
                </a:solidFill>
                <a:effectLst>
                  <a:outerShdw blurRad="38100" dist="38100" dir="2700000" algn="tl">
                    <a:srgbClr val="C0C0C0"/>
                  </a:outerShdw>
                </a:effectLst>
                <a:latin typeface="Arial" charset="0"/>
                <a:ea typeface="楷体_GB2312" pitchFamily="49" charset="-122"/>
              </a:rPr>
              <a:t>I</a:t>
            </a:r>
            <a:r>
              <a:rPr lang="en-US" altLang="zh-CN" sz="2400" baseline="-25000" dirty="0">
                <a:solidFill>
                  <a:srgbClr val="CC0000"/>
                </a:solidFill>
                <a:effectLst>
                  <a:outerShdw blurRad="38100" dist="38100" dir="2700000" algn="tl">
                    <a:srgbClr val="C0C0C0"/>
                  </a:outerShdw>
                </a:effectLst>
                <a:latin typeface="Arial" charset="0"/>
                <a:ea typeface="楷体_GB2312" pitchFamily="49" charset="-122"/>
              </a:rPr>
              <a:t>CM</a:t>
            </a:r>
          </a:p>
        </p:txBody>
      </p:sp>
      <p:sp>
        <p:nvSpPr>
          <p:cNvPr id="355339" name="Text Box 11"/>
          <p:cNvSpPr txBox="1">
            <a:spLocks noChangeArrowheads="1"/>
          </p:cNvSpPr>
          <p:nvPr/>
        </p:nvSpPr>
        <p:spPr bwMode="auto">
          <a:xfrm>
            <a:off x="503238" y="1520825"/>
            <a:ext cx="8394700" cy="830263"/>
          </a:xfrm>
          <a:prstGeom prst="rect">
            <a:avLst/>
          </a:prstGeom>
          <a:noFill/>
          <a:ln w="9525">
            <a:noFill/>
            <a:miter lim="800000"/>
            <a:headEnd/>
            <a:tailEnd/>
          </a:ln>
        </p:spPr>
        <p:txBody>
          <a:bodyPr>
            <a:spAutoFit/>
          </a:bodyPr>
          <a:lstStyle/>
          <a:p>
            <a:pPr>
              <a:spcBef>
                <a:spcPct val="50000"/>
              </a:spcBef>
            </a:pPr>
            <a:r>
              <a:rPr lang="zh-CN" altLang="en-US" sz="2400" dirty="0"/>
              <a:t>集电极电流超过一定值时， </a:t>
            </a:r>
            <a:r>
              <a:rPr lang="zh-CN" altLang="en-US" sz="2400" i="1" dirty="0">
                <a:sym typeface="Symbol" pitchFamily="18" charset="2"/>
              </a:rPr>
              <a:t></a:t>
            </a:r>
            <a:r>
              <a:rPr lang="zh-CN" altLang="en-US" sz="2400" dirty="0">
                <a:sym typeface="Symbol" pitchFamily="18" charset="2"/>
              </a:rPr>
              <a:t>会减小</a:t>
            </a:r>
            <a:r>
              <a:rPr lang="zh-CN" altLang="en-US" sz="2400" i="1" dirty="0">
                <a:sym typeface="Symbol" pitchFamily="18" charset="2"/>
              </a:rPr>
              <a:t>，</a:t>
            </a:r>
            <a:r>
              <a:rPr lang="zh-CN" altLang="en-US" sz="2400" dirty="0">
                <a:sym typeface="Symbol" pitchFamily="18" charset="2"/>
              </a:rPr>
              <a:t>当降为正常值的</a:t>
            </a:r>
            <a:r>
              <a:rPr lang="en-US" altLang="zh-CN" sz="2400" dirty="0">
                <a:sym typeface="Symbol" pitchFamily="18" charset="2"/>
              </a:rPr>
              <a:t>2/3</a:t>
            </a:r>
            <a:r>
              <a:rPr lang="zh-CN" altLang="en-US" sz="2400" dirty="0">
                <a:sym typeface="Symbol" pitchFamily="18" charset="2"/>
              </a:rPr>
              <a:t>时，其对应的集电极电流称为集电极最大允许电流</a:t>
            </a:r>
            <a:r>
              <a:rPr lang="en-US" altLang="zh-CN" sz="2400" i="1" dirty="0">
                <a:solidFill>
                  <a:srgbClr val="CC0000"/>
                </a:solidFill>
              </a:rPr>
              <a:t>I</a:t>
            </a:r>
            <a:r>
              <a:rPr lang="en-US" altLang="zh-CN" sz="2400" baseline="-25000" dirty="0">
                <a:solidFill>
                  <a:srgbClr val="CC0000"/>
                </a:solidFill>
              </a:rPr>
              <a:t>CM</a:t>
            </a:r>
            <a:endParaRPr lang="en-US" altLang="zh-CN" sz="2400" dirty="0">
              <a:sym typeface="Symbol" pitchFamily="18" charset="2"/>
            </a:endParaRPr>
          </a:p>
        </p:txBody>
      </p:sp>
      <p:sp>
        <p:nvSpPr>
          <p:cNvPr id="9" name="Text Box 10"/>
          <p:cNvSpPr txBox="1">
            <a:spLocks noChangeArrowheads="1"/>
          </p:cNvSpPr>
          <p:nvPr/>
        </p:nvSpPr>
        <p:spPr bwMode="auto">
          <a:xfrm>
            <a:off x="523875" y="5214938"/>
            <a:ext cx="8148638" cy="833437"/>
          </a:xfrm>
          <a:prstGeom prst="rect">
            <a:avLst/>
          </a:prstGeom>
          <a:solidFill>
            <a:schemeClr val="bg1"/>
          </a:solidFill>
          <a:ln w="9525" algn="ctr">
            <a:noFill/>
            <a:miter lim="800000"/>
            <a:headEnd/>
            <a:tailEnd/>
          </a:ln>
        </p:spPr>
        <p:txBody>
          <a:bodyPr lIns="90000" tIns="46800" rIns="90000" bIns="46800">
            <a:spAutoFit/>
          </a:bodyPr>
          <a:lstStyle/>
          <a:p>
            <a:pPr>
              <a:spcBef>
                <a:spcPct val="50000"/>
              </a:spcBef>
            </a:pPr>
            <a:r>
              <a:rPr lang="en-US" altLang="zh-CN" sz="2400" dirty="0"/>
              <a:t>P</a:t>
            </a:r>
            <a:r>
              <a:rPr lang="en-US" altLang="zh-CN" sz="2400" baseline="-25000" dirty="0"/>
              <a:t>CM</a:t>
            </a:r>
            <a:r>
              <a:rPr lang="zh-CN" altLang="en-US" sz="2400" dirty="0"/>
              <a:t>大小与允许最高结温、环境温度及散热方式有关，对于确定型号的</a:t>
            </a:r>
            <a:r>
              <a:rPr lang="en-US" altLang="zh-CN" sz="2400" dirty="0"/>
              <a:t>BJT</a:t>
            </a:r>
            <a:r>
              <a:rPr lang="zh-CN" altLang="en-US" sz="2400" dirty="0"/>
              <a:t>，</a:t>
            </a:r>
            <a:r>
              <a:rPr lang="en-US" altLang="zh-CN" sz="2400" dirty="0"/>
              <a:t>P</a:t>
            </a:r>
            <a:r>
              <a:rPr lang="en-US" altLang="zh-CN" sz="2400" baseline="-25000" dirty="0"/>
              <a:t>CM</a:t>
            </a:r>
            <a:r>
              <a:rPr lang="zh-CN" altLang="en-US" sz="2400" dirty="0"/>
              <a:t>是一个确定值。</a:t>
            </a:r>
            <a:endParaRPr lang="zh-CN" altLang="el-GR" sz="2400" dirty="0"/>
          </a:p>
        </p:txBody>
      </p:sp>
      <p:sp>
        <p:nvSpPr>
          <p:cNvPr id="130056" name="日期占位符 1"/>
          <p:cNvSpPr>
            <a:spLocks noGrp="1"/>
          </p:cNvSpPr>
          <p:nvPr>
            <p:ph type="dt" sz="quarter" idx="10"/>
          </p:nvPr>
        </p:nvSpPr>
        <p:spPr>
          <a:xfrm>
            <a:off x="457200" y="6405563"/>
            <a:ext cx="2133600" cy="476250"/>
          </a:xfrm>
          <a:noFill/>
        </p:spPr>
        <p:txBody>
          <a:bodyPr/>
          <a:lstStyle/>
          <a:p>
            <a:fld id="{28687009-302A-486E-BE27-08353454ECE9}" type="datetime1">
              <a:rPr lang="zh-CN" altLang="en-US" smtClean="0">
                <a:latin typeface="Arial" pitchFamily="34" charset="0"/>
              </a:rPr>
              <a:pPr/>
              <a:t>2019-10-9</a:t>
            </a:fld>
            <a:endParaRPr lang="en-US" altLang="zh-CN" smtClean="0">
              <a:latin typeface="Arial" pitchFamily="34" charset="0"/>
            </a:endParaRPr>
          </a:p>
        </p:txBody>
      </p:sp>
      <p:sp>
        <p:nvSpPr>
          <p:cNvPr id="130057" name="页脚占位符 2"/>
          <p:cNvSpPr>
            <a:spLocks noGrp="1"/>
          </p:cNvSpPr>
          <p:nvPr>
            <p:ph type="ftr" sz="quarter" idx="11"/>
          </p:nvPr>
        </p:nvSpPr>
        <p:spPr>
          <a:xfrm>
            <a:off x="3124200" y="6405563"/>
            <a:ext cx="2895600" cy="476250"/>
          </a:xfrm>
          <a:noFill/>
        </p:spPr>
        <p:txBody>
          <a:bodyPr/>
          <a:lstStyle/>
          <a:p>
            <a:r>
              <a:rPr lang="en-US" altLang="zh-CN" smtClean="0">
                <a:latin typeface="Arial" pitchFamily="34" charset="0"/>
              </a:rPr>
              <a:t>电工电子教研室</a:t>
            </a:r>
          </a:p>
        </p:txBody>
      </p:sp>
      <p:sp>
        <p:nvSpPr>
          <p:cNvPr id="130058" name="灯片编号占位符 3"/>
          <p:cNvSpPr>
            <a:spLocks noGrp="1"/>
          </p:cNvSpPr>
          <p:nvPr>
            <p:ph type="sldNum" sz="quarter" idx="12"/>
          </p:nvPr>
        </p:nvSpPr>
        <p:spPr>
          <a:xfrm>
            <a:off x="6553200" y="6405563"/>
            <a:ext cx="2133600" cy="476250"/>
          </a:xfrm>
          <a:noFill/>
        </p:spPr>
        <p:txBody>
          <a:bodyPr/>
          <a:lstStyle/>
          <a:p>
            <a:fld id="{D98BBF48-D302-479E-B3AC-81562577DF8A}" type="slidenum">
              <a:rPr lang="en-US" altLang="zh-CN" smtClean="0">
                <a:latin typeface="Arial" pitchFamily="34" charset="0"/>
              </a:rPr>
              <a:pPr/>
              <a:t>41</a:t>
            </a:fld>
            <a:endParaRPr lang="en-US" altLang="zh-CN" smtClean="0">
              <a:latin typeface="Arial" pitchFamily="34" charset="0"/>
            </a:endParaRPr>
          </a:p>
        </p:txBody>
      </p:sp>
    </p:spTree>
    <p:extLst>
      <p:ext uri="{BB962C8B-B14F-4D97-AF65-F5344CB8AC3E}">
        <p14:creationId xmlns="" xmlns:p14="http://schemas.microsoft.com/office/powerpoint/2010/main" val="214277693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355338"/>
                                        </p:tgtEl>
                                        <p:attrNameLst>
                                          <p:attrName>style.visibility</p:attrName>
                                        </p:attrNameLst>
                                      </p:cBhvr>
                                      <p:to>
                                        <p:strVal val="visible"/>
                                      </p:to>
                                    </p:set>
                                    <p:animEffect transition="in" filter="box(in)">
                                      <p:cBhvr>
                                        <p:cTn id="7" dur="500"/>
                                        <p:tgtEl>
                                          <p:spTgt spid="35533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355339"/>
                                        </p:tgtEl>
                                        <p:attrNameLst>
                                          <p:attrName>style.visibility</p:attrName>
                                        </p:attrNameLst>
                                      </p:cBhvr>
                                      <p:to>
                                        <p:strVal val="visible"/>
                                      </p:to>
                                    </p:set>
                                    <p:animEffect transition="in" filter="box(in)">
                                      <p:cBhvr>
                                        <p:cTn id="12" dur="500"/>
                                        <p:tgtEl>
                                          <p:spTgt spid="355339"/>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55330"/>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355332"/>
                                        </p:tgtEl>
                                        <p:attrNameLst>
                                          <p:attrName>style.visibility</p:attrName>
                                        </p:attrNameLst>
                                      </p:cBhvr>
                                      <p:to>
                                        <p:strVal val="visible"/>
                                      </p:to>
                                    </p:set>
                                    <p:animEffect transition="in" filter="wipe(left)">
                                      <p:cBhvr>
                                        <p:cTn id="21" dur="500"/>
                                        <p:tgtEl>
                                          <p:spTgt spid="355332"/>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grpId="0" nodeType="click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blinds(horizontal)">
                                      <p:cBhvr>
                                        <p:cTn id="2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5330" grpId="0" animBg="1"/>
      <p:bldP spid="355332" grpId="0" autoUpdateAnimBg="0"/>
      <p:bldP spid="355338" grpId="0" animBg="1"/>
      <p:bldP spid="355339" grpId="0"/>
      <p:bldP spid="9"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Box 3"/>
          <p:cNvSpPr txBox="1">
            <a:spLocks noChangeArrowheads="1"/>
          </p:cNvSpPr>
          <p:nvPr/>
        </p:nvSpPr>
        <p:spPr bwMode="auto">
          <a:xfrm>
            <a:off x="325438" y="214313"/>
            <a:ext cx="6108700" cy="463550"/>
          </a:xfrm>
          <a:prstGeom prst="rect">
            <a:avLst/>
          </a:prstGeom>
          <a:noFill/>
          <a:ln w="38100">
            <a:solidFill>
              <a:schemeClr val="accent2"/>
            </a:solidFill>
            <a:miter lim="800000"/>
            <a:headEnd type="none" w="sm" len="sm"/>
            <a:tailEnd type="none" w="med" len="lg"/>
          </a:ln>
          <a:effectLst/>
          <a:extLst/>
        </p:spPr>
        <p:txBody>
          <a:bodyPr lIns="90000" tIns="46800" rIns="90000" bIns="46800" anchor="ctr">
            <a:spAutoFit/>
          </a:bodyPr>
          <a:lstStyle/>
          <a:p>
            <a:pPr>
              <a:spcBef>
                <a:spcPct val="50000"/>
              </a:spcBef>
              <a:defRPr/>
            </a:pPr>
            <a:r>
              <a:rPr lang="en-US" altLang="zh-CN" sz="2400" dirty="0">
                <a:solidFill>
                  <a:srgbClr val="CC0000"/>
                </a:solidFill>
                <a:effectLst>
                  <a:outerShdw blurRad="38100" dist="38100" dir="2700000" algn="tl">
                    <a:srgbClr val="C0C0C0"/>
                  </a:outerShdw>
                </a:effectLst>
                <a:latin typeface="Arial" charset="0"/>
                <a:ea typeface="楷体_GB2312" pitchFamily="49" charset="-122"/>
              </a:rPr>
              <a:t>3.</a:t>
            </a:r>
            <a:r>
              <a:rPr lang="zh-CN" altLang="en-US" sz="2400" dirty="0">
                <a:solidFill>
                  <a:srgbClr val="CC0000"/>
                </a:solidFill>
                <a:effectLst>
                  <a:outerShdw blurRad="38100" dist="38100" dir="2700000" algn="tl">
                    <a:srgbClr val="C0C0C0"/>
                  </a:outerShdw>
                </a:effectLst>
                <a:latin typeface="Arial" charset="0"/>
                <a:ea typeface="楷体_GB2312" pitchFamily="49" charset="-122"/>
              </a:rPr>
              <a:t>反向击穿电压</a:t>
            </a:r>
            <a:endParaRPr lang="en-US" altLang="zh-CN" sz="2400" baseline="-25000" dirty="0">
              <a:solidFill>
                <a:srgbClr val="CC0000"/>
              </a:solidFill>
              <a:effectLst>
                <a:outerShdw blurRad="38100" dist="38100" dir="2700000" algn="tl">
                  <a:srgbClr val="C0C0C0"/>
                </a:outerShdw>
              </a:effectLst>
              <a:latin typeface="Arial" charset="0"/>
              <a:ea typeface="楷体_GB2312" pitchFamily="49" charset="-122"/>
            </a:endParaRPr>
          </a:p>
        </p:txBody>
      </p:sp>
      <p:sp>
        <p:nvSpPr>
          <p:cNvPr id="11" name="Text Box 6"/>
          <p:cNvSpPr txBox="1">
            <a:spLocks noChangeArrowheads="1"/>
          </p:cNvSpPr>
          <p:nvPr/>
        </p:nvSpPr>
        <p:spPr bwMode="auto">
          <a:xfrm>
            <a:off x="127000" y="769938"/>
            <a:ext cx="8791575" cy="709612"/>
          </a:xfrm>
          <a:prstGeom prst="rect">
            <a:avLst/>
          </a:prstGeom>
          <a:solidFill>
            <a:schemeClr val="bg1"/>
          </a:solidFill>
          <a:ln w="9525" algn="ctr">
            <a:noFill/>
            <a:miter lim="800000"/>
            <a:headEnd/>
            <a:tailEnd/>
          </a:ln>
        </p:spPr>
        <p:txBody>
          <a:bodyPr lIns="90000" tIns="46800" rIns="90000" bIns="46800">
            <a:spAutoFit/>
          </a:bodyPr>
          <a:lstStyle/>
          <a:p>
            <a:pPr>
              <a:spcBef>
                <a:spcPct val="50000"/>
              </a:spcBef>
            </a:pPr>
            <a:r>
              <a:rPr lang="zh-CN" altLang="en-US" sz="2000"/>
              <a:t>（</a:t>
            </a:r>
            <a:r>
              <a:rPr lang="en-US" altLang="zh-CN" sz="2000"/>
              <a:t>1</a:t>
            </a:r>
            <a:r>
              <a:rPr lang="zh-CN" altLang="en-US" sz="2000"/>
              <a:t>）</a:t>
            </a:r>
            <a:r>
              <a:rPr lang="en-US" altLang="zh-CN" sz="2000"/>
              <a:t>V</a:t>
            </a:r>
            <a:r>
              <a:rPr lang="zh-CN" altLang="en-US" sz="2000" baseline="-25000"/>
              <a:t>（</a:t>
            </a:r>
            <a:r>
              <a:rPr lang="en-US" altLang="zh-CN" sz="2000" baseline="-25000"/>
              <a:t>BR</a:t>
            </a:r>
            <a:r>
              <a:rPr lang="zh-CN" altLang="en-US" sz="2000" baseline="-25000"/>
              <a:t>）</a:t>
            </a:r>
            <a:r>
              <a:rPr lang="en-US" altLang="zh-CN" sz="2000" baseline="-25000"/>
              <a:t>EBO</a:t>
            </a:r>
            <a:r>
              <a:rPr lang="zh-CN" altLang="en-US" sz="2000"/>
              <a:t>：集电极开路，发射极</a:t>
            </a:r>
            <a:r>
              <a:rPr lang="en-US" altLang="zh-CN" sz="2000"/>
              <a:t>-</a:t>
            </a:r>
            <a:r>
              <a:rPr lang="zh-CN" altLang="en-US" sz="2000"/>
              <a:t>基极间的反向击穿电压；小功率管的</a:t>
            </a:r>
            <a:r>
              <a:rPr lang="en-US" altLang="zh-CN" sz="2000"/>
              <a:t>V</a:t>
            </a:r>
            <a:r>
              <a:rPr lang="zh-CN" altLang="en-US" sz="2000" baseline="-25000"/>
              <a:t>（</a:t>
            </a:r>
            <a:r>
              <a:rPr lang="en-US" altLang="zh-CN" sz="2000" baseline="-25000"/>
              <a:t>BR</a:t>
            </a:r>
            <a:r>
              <a:rPr lang="zh-CN" altLang="en-US" sz="2000" baseline="-25000"/>
              <a:t>）</a:t>
            </a:r>
            <a:r>
              <a:rPr lang="en-US" altLang="zh-CN" sz="2000" baseline="-25000"/>
              <a:t>EBO</a:t>
            </a:r>
            <a:r>
              <a:rPr lang="zh-CN" altLang="en-US" sz="2000"/>
              <a:t>一般为几伏。</a:t>
            </a:r>
          </a:p>
        </p:txBody>
      </p:sp>
      <p:sp>
        <p:nvSpPr>
          <p:cNvPr id="12" name="Text Box 7"/>
          <p:cNvSpPr txBox="1">
            <a:spLocks noChangeArrowheads="1"/>
          </p:cNvSpPr>
          <p:nvPr/>
        </p:nvSpPr>
        <p:spPr bwMode="auto">
          <a:xfrm>
            <a:off x="66675" y="1524000"/>
            <a:ext cx="8791575" cy="709613"/>
          </a:xfrm>
          <a:prstGeom prst="rect">
            <a:avLst/>
          </a:prstGeom>
          <a:solidFill>
            <a:schemeClr val="bg1"/>
          </a:solidFill>
          <a:ln w="9525" algn="ctr">
            <a:noFill/>
            <a:miter lim="800000"/>
            <a:headEnd/>
            <a:tailEnd/>
          </a:ln>
        </p:spPr>
        <p:txBody>
          <a:bodyPr lIns="90000" tIns="46800" rIns="90000" bIns="46800">
            <a:spAutoFit/>
          </a:bodyPr>
          <a:lstStyle/>
          <a:p>
            <a:pPr>
              <a:spcBef>
                <a:spcPct val="50000"/>
              </a:spcBef>
            </a:pPr>
            <a:r>
              <a:rPr lang="zh-CN" altLang="en-US" sz="2000"/>
              <a:t>（</a:t>
            </a:r>
            <a:r>
              <a:rPr lang="en-US" altLang="zh-CN" sz="2000"/>
              <a:t>2</a:t>
            </a:r>
            <a:r>
              <a:rPr lang="zh-CN" altLang="en-US" sz="2000"/>
              <a:t>）</a:t>
            </a:r>
            <a:r>
              <a:rPr lang="en-US" altLang="zh-CN" sz="2000"/>
              <a:t>V</a:t>
            </a:r>
            <a:r>
              <a:rPr lang="zh-CN" altLang="en-US" sz="2000" baseline="-25000"/>
              <a:t>（</a:t>
            </a:r>
            <a:r>
              <a:rPr lang="en-US" altLang="zh-CN" sz="2000" baseline="-25000"/>
              <a:t>BR</a:t>
            </a:r>
            <a:r>
              <a:rPr lang="zh-CN" altLang="en-US" sz="2000" baseline="-25000"/>
              <a:t>）</a:t>
            </a:r>
            <a:r>
              <a:rPr lang="en-US" altLang="zh-CN" sz="2000" baseline="-25000"/>
              <a:t>CBO</a:t>
            </a:r>
            <a:r>
              <a:rPr lang="zh-CN" altLang="en-US" sz="2000"/>
              <a:t>：发射极开路，集电极</a:t>
            </a:r>
            <a:r>
              <a:rPr lang="en-US" altLang="zh-CN" sz="2000"/>
              <a:t>-</a:t>
            </a:r>
            <a:r>
              <a:rPr lang="zh-CN" altLang="en-US" sz="2000"/>
              <a:t>基极间的反向击穿电压；决定于雪崩击穿电压；几十伏</a:t>
            </a:r>
            <a:r>
              <a:rPr lang="en-US" altLang="zh-CN" sz="2000"/>
              <a:t>~</a:t>
            </a:r>
            <a:r>
              <a:rPr lang="zh-CN" altLang="en-US" sz="2000"/>
              <a:t>几百伏。</a:t>
            </a:r>
          </a:p>
        </p:txBody>
      </p:sp>
      <p:sp>
        <p:nvSpPr>
          <p:cNvPr id="13" name="Text Box 8"/>
          <p:cNvSpPr txBox="1">
            <a:spLocks noChangeArrowheads="1"/>
          </p:cNvSpPr>
          <p:nvPr/>
        </p:nvSpPr>
        <p:spPr bwMode="auto">
          <a:xfrm>
            <a:off x="47625" y="2278063"/>
            <a:ext cx="8791575" cy="709612"/>
          </a:xfrm>
          <a:prstGeom prst="rect">
            <a:avLst/>
          </a:prstGeom>
          <a:solidFill>
            <a:schemeClr val="bg1"/>
          </a:solidFill>
          <a:ln w="9525" algn="ctr">
            <a:noFill/>
            <a:miter lim="800000"/>
            <a:headEnd/>
            <a:tailEnd/>
          </a:ln>
        </p:spPr>
        <p:txBody>
          <a:bodyPr lIns="90000" tIns="46800" rIns="90000" bIns="46800">
            <a:spAutoFit/>
          </a:bodyPr>
          <a:lstStyle/>
          <a:p>
            <a:pPr>
              <a:spcBef>
                <a:spcPct val="50000"/>
              </a:spcBef>
            </a:pPr>
            <a:r>
              <a:rPr lang="zh-CN" altLang="en-US" sz="2000"/>
              <a:t>（</a:t>
            </a:r>
            <a:r>
              <a:rPr lang="en-US" altLang="zh-CN" sz="2000"/>
              <a:t>3</a:t>
            </a:r>
            <a:r>
              <a:rPr lang="zh-CN" altLang="en-US" sz="2000"/>
              <a:t>）</a:t>
            </a:r>
            <a:r>
              <a:rPr lang="en-US" altLang="zh-CN" sz="2000"/>
              <a:t>V</a:t>
            </a:r>
            <a:r>
              <a:rPr lang="zh-CN" altLang="en-US" sz="2000" baseline="-25000"/>
              <a:t>（</a:t>
            </a:r>
            <a:r>
              <a:rPr lang="en-US" altLang="zh-CN" sz="2000" baseline="-25000"/>
              <a:t>BR</a:t>
            </a:r>
            <a:r>
              <a:rPr lang="zh-CN" altLang="en-US" sz="2000" baseline="-25000"/>
              <a:t>）</a:t>
            </a:r>
            <a:r>
              <a:rPr lang="en-US" altLang="zh-CN" sz="2000" baseline="-25000"/>
              <a:t>CEO</a:t>
            </a:r>
            <a:r>
              <a:rPr lang="zh-CN" altLang="en-US" sz="2000"/>
              <a:t>：基极开路，集电极</a:t>
            </a:r>
            <a:r>
              <a:rPr lang="en-US" altLang="zh-CN" sz="2000"/>
              <a:t>-</a:t>
            </a:r>
            <a:r>
              <a:rPr lang="zh-CN" altLang="en-US" sz="2000"/>
              <a:t>发射极间的反向击穿电压；与穿透电流</a:t>
            </a:r>
            <a:r>
              <a:rPr lang="en-US" altLang="zh-CN" sz="2000"/>
              <a:t>I</a:t>
            </a:r>
            <a:r>
              <a:rPr lang="en-US" altLang="zh-CN" sz="2000" baseline="-25000"/>
              <a:t>CEO</a:t>
            </a:r>
            <a:r>
              <a:rPr lang="zh-CN" altLang="en-US" sz="2000"/>
              <a:t>直接相联系。</a:t>
            </a:r>
          </a:p>
        </p:txBody>
      </p:sp>
      <p:sp>
        <p:nvSpPr>
          <p:cNvPr id="14" name="Text Box 18"/>
          <p:cNvSpPr txBox="1">
            <a:spLocks noChangeArrowheads="1"/>
          </p:cNvSpPr>
          <p:nvPr/>
        </p:nvSpPr>
        <p:spPr bwMode="auto">
          <a:xfrm>
            <a:off x="206375" y="2992438"/>
            <a:ext cx="5754688" cy="979487"/>
          </a:xfrm>
          <a:prstGeom prst="rect">
            <a:avLst/>
          </a:prstGeom>
          <a:noFill/>
          <a:ln w="12700" cap="sq">
            <a:noFill/>
            <a:miter lim="800000"/>
            <a:headEnd type="none" w="sm" len="sm"/>
            <a:tailEnd type="none" w="sm" len="sm"/>
          </a:ln>
        </p:spPr>
        <p:txBody>
          <a:bodyPr>
            <a:spAutoFit/>
          </a:bodyPr>
          <a:lstStyle/>
          <a:p>
            <a:pPr>
              <a:lnSpc>
                <a:spcPct val="120000"/>
              </a:lnSpc>
            </a:pPr>
            <a:r>
              <a:rPr lang="zh-CN" altLang="en-US" sz="2400" dirty="0">
                <a:solidFill>
                  <a:srgbClr val="000000"/>
                </a:solidFill>
                <a:latin typeface="Times New Roman" pitchFamily="18" charset="0"/>
              </a:rPr>
              <a:t>几个击穿电压的关系：</a:t>
            </a:r>
            <a:r>
              <a:rPr lang="zh-CN" altLang="en-US" sz="2400" dirty="0">
                <a:latin typeface="宋体" pitchFamily="2" charset="-122"/>
              </a:rPr>
              <a:t>  			</a:t>
            </a:r>
            <a:r>
              <a:rPr lang="en-US" altLang="zh-CN" sz="2400" i="1" dirty="0">
                <a:solidFill>
                  <a:srgbClr val="3333FF"/>
                </a:solidFill>
                <a:latin typeface="Times New Roman" pitchFamily="18" charset="0"/>
              </a:rPr>
              <a:t>V</a:t>
            </a:r>
            <a:r>
              <a:rPr lang="en-US" altLang="zh-CN" sz="2400" baseline="-25000" dirty="0">
                <a:solidFill>
                  <a:srgbClr val="3333FF"/>
                </a:solidFill>
                <a:latin typeface="Times New Roman" pitchFamily="18" charset="0"/>
              </a:rPr>
              <a:t>(BR)CBO</a:t>
            </a:r>
            <a:r>
              <a:rPr lang="zh-CN" altLang="en-US" sz="2400" dirty="0">
                <a:solidFill>
                  <a:srgbClr val="3333FF"/>
                </a:solidFill>
                <a:latin typeface="Times New Roman" pitchFamily="18" charset="0"/>
              </a:rPr>
              <a:t>＞</a:t>
            </a:r>
            <a:r>
              <a:rPr lang="en-US" altLang="zh-CN" sz="2400" i="1" dirty="0">
                <a:solidFill>
                  <a:srgbClr val="3333FF"/>
                </a:solidFill>
                <a:latin typeface="Times New Roman" pitchFamily="18" charset="0"/>
              </a:rPr>
              <a:t>V</a:t>
            </a:r>
            <a:r>
              <a:rPr lang="en-US" altLang="zh-CN" sz="2400" baseline="-25000" dirty="0">
                <a:solidFill>
                  <a:srgbClr val="3333FF"/>
                </a:solidFill>
                <a:latin typeface="Times New Roman" pitchFamily="18" charset="0"/>
              </a:rPr>
              <a:t>(BR)CEO</a:t>
            </a:r>
            <a:r>
              <a:rPr lang="zh-CN" altLang="en-US" sz="2400" dirty="0">
                <a:solidFill>
                  <a:srgbClr val="3333FF"/>
                </a:solidFill>
                <a:latin typeface="Times New Roman" pitchFamily="18" charset="0"/>
              </a:rPr>
              <a:t>＞</a:t>
            </a:r>
            <a:r>
              <a:rPr lang="en-US" altLang="zh-CN" sz="2400" i="1" dirty="0">
                <a:solidFill>
                  <a:srgbClr val="3333FF"/>
                </a:solidFill>
                <a:latin typeface="Times New Roman" pitchFamily="18" charset="0"/>
              </a:rPr>
              <a:t>V</a:t>
            </a:r>
            <a:r>
              <a:rPr lang="en-US" altLang="zh-CN" sz="2400" baseline="-25000" dirty="0">
                <a:solidFill>
                  <a:srgbClr val="3333FF"/>
                </a:solidFill>
                <a:latin typeface="Times New Roman" pitchFamily="18" charset="0"/>
              </a:rPr>
              <a:t>(BR) EBO</a:t>
            </a:r>
            <a:endParaRPr lang="en-US" altLang="zh-CN" sz="2400" dirty="0">
              <a:latin typeface="Times New Roman" pitchFamily="18" charset="0"/>
            </a:endParaRPr>
          </a:p>
        </p:txBody>
      </p:sp>
      <p:pic>
        <p:nvPicPr>
          <p:cNvPr id="29717" name="Picture 12"/>
          <p:cNvPicPr>
            <a:picLocks noChangeAspect="1" noChangeArrowheads="1"/>
          </p:cNvPicPr>
          <p:nvPr/>
        </p:nvPicPr>
        <p:blipFill>
          <a:blip r:embed="rId4"/>
          <a:srcRect/>
          <a:stretch>
            <a:fillRect/>
          </a:stretch>
        </p:blipFill>
        <p:spPr bwMode="auto">
          <a:xfrm>
            <a:off x="5921375" y="2714625"/>
            <a:ext cx="2540000" cy="1879600"/>
          </a:xfrm>
          <a:prstGeom prst="rect">
            <a:avLst/>
          </a:prstGeom>
          <a:noFill/>
          <a:ln w="9525">
            <a:noFill/>
            <a:miter lim="800000"/>
            <a:headEnd/>
            <a:tailEnd/>
          </a:ln>
        </p:spPr>
      </p:pic>
      <p:grpSp>
        <p:nvGrpSpPr>
          <p:cNvPr id="2" name="Group 93"/>
          <p:cNvGrpSpPr>
            <a:grpSpLocks/>
          </p:cNvGrpSpPr>
          <p:nvPr/>
        </p:nvGrpSpPr>
        <p:grpSpPr bwMode="auto">
          <a:xfrm>
            <a:off x="1833563" y="4579938"/>
            <a:ext cx="3333750" cy="2063750"/>
            <a:chOff x="385" y="2719"/>
            <a:chExt cx="2174" cy="1383"/>
          </a:xfrm>
        </p:grpSpPr>
        <p:sp>
          <p:nvSpPr>
            <p:cNvPr id="29741" name="Line 11"/>
            <p:cNvSpPr>
              <a:spLocks noChangeShapeType="1"/>
            </p:cNvSpPr>
            <p:nvPr/>
          </p:nvSpPr>
          <p:spPr bwMode="auto">
            <a:xfrm>
              <a:off x="1136" y="3143"/>
              <a:ext cx="0" cy="359"/>
            </a:xfrm>
            <a:prstGeom prst="line">
              <a:avLst/>
            </a:prstGeom>
            <a:noFill/>
            <a:ln w="38100">
              <a:solidFill>
                <a:srgbClr val="FF0000"/>
              </a:solidFill>
              <a:round/>
              <a:headEnd/>
              <a:tailEnd/>
            </a:ln>
          </p:spPr>
          <p:txBody>
            <a:bodyPr/>
            <a:lstStyle/>
            <a:p>
              <a:endParaRPr lang="zh-CN" altLang="en-US"/>
            </a:p>
          </p:txBody>
        </p:sp>
        <p:sp>
          <p:nvSpPr>
            <p:cNvPr id="29742" name="Line 12"/>
            <p:cNvSpPr>
              <a:spLocks noChangeShapeType="1"/>
            </p:cNvSpPr>
            <p:nvPr/>
          </p:nvSpPr>
          <p:spPr bwMode="auto">
            <a:xfrm flipH="1">
              <a:off x="441" y="3322"/>
              <a:ext cx="695" cy="0"/>
            </a:xfrm>
            <a:prstGeom prst="line">
              <a:avLst/>
            </a:prstGeom>
            <a:noFill/>
            <a:ln w="12700">
              <a:solidFill>
                <a:schemeClr val="tx1"/>
              </a:solidFill>
              <a:round/>
              <a:headEnd/>
              <a:tailEnd/>
            </a:ln>
          </p:spPr>
          <p:txBody>
            <a:bodyPr/>
            <a:lstStyle/>
            <a:p>
              <a:endParaRPr lang="zh-CN" altLang="en-US"/>
            </a:p>
          </p:txBody>
        </p:sp>
        <p:sp>
          <p:nvSpPr>
            <p:cNvPr id="29743" name="Line 13"/>
            <p:cNvSpPr>
              <a:spLocks noChangeShapeType="1"/>
            </p:cNvSpPr>
            <p:nvPr/>
          </p:nvSpPr>
          <p:spPr bwMode="auto">
            <a:xfrm flipV="1">
              <a:off x="1136" y="3168"/>
              <a:ext cx="218" cy="109"/>
            </a:xfrm>
            <a:prstGeom prst="line">
              <a:avLst/>
            </a:prstGeom>
            <a:noFill/>
            <a:ln w="12700">
              <a:solidFill>
                <a:srgbClr val="FF0000"/>
              </a:solidFill>
              <a:round/>
              <a:headEnd/>
              <a:tailEnd/>
            </a:ln>
          </p:spPr>
          <p:txBody>
            <a:bodyPr/>
            <a:lstStyle/>
            <a:p>
              <a:endParaRPr lang="zh-CN" altLang="en-US"/>
            </a:p>
          </p:txBody>
        </p:sp>
        <p:sp>
          <p:nvSpPr>
            <p:cNvPr id="29744" name="Line 14"/>
            <p:cNvSpPr>
              <a:spLocks noChangeShapeType="1"/>
            </p:cNvSpPr>
            <p:nvPr/>
          </p:nvSpPr>
          <p:spPr bwMode="auto">
            <a:xfrm flipV="1">
              <a:off x="1354" y="2959"/>
              <a:ext cx="0" cy="203"/>
            </a:xfrm>
            <a:prstGeom prst="line">
              <a:avLst/>
            </a:prstGeom>
            <a:noFill/>
            <a:ln w="12700">
              <a:solidFill>
                <a:schemeClr val="tx1"/>
              </a:solidFill>
              <a:round/>
              <a:headEnd/>
              <a:tailEnd/>
            </a:ln>
          </p:spPr>
          <p:txBody>
            <a:bodyPr/>
            <a:lstStyle/>
            <a:p>
              <a:endParaRPr lang="zh-CN" altLang="en-US"/>
            </a:p>
          </p:txBody>
        </p:sp>
        <p:graphicFrame>
          <p:nvGraphicFramePr>
            <p:cNvPr id="29704" name="Object 16"/>
            <p:cNvGraphicFramePr>
              <a:graphicFrameLocks noChangeAspect="1"/>
            </p:cNvGraphicFramePr>
            <p:nvPr/>
          </p:nvGraphicFramePr>
          <p:xfrm>
            <a:off x="980" y="3137"/>
            <a:ext cx="139" cy="187"/>
          </p:xfrm>
          <a:graphic>
            <a:graphicData uri="http://schemas.openxmlformats.org/presentationml/2006/ole">
              <p:oleObj spid="_x0000_s305154" name="公式" r:id="rId5" imgW="126725" imgH="177415" progId="Equation.3">
                <p:embed/>
              </p:oleObj>
            </a:graphicData>
          </a:graphic>
        </p:graphicFrame>
        <p:sp>
          <p:nvSpPr>
            <p:cNvPr id="29745" name="Line 18"/>
            <p:cNvSpPr>
              <a:spLocks noChangeShapeType="1"/>
            </p:cNvSpPr>
            <p:nvPr/>
          </p:nvSpPr>
          <p:spPr bwMode="auto">
            <a:xfrm>
              <a:off x="1138" y="3401"/>
              <a:ext cx="216" cy="108"/>
            </a:xfrm>
            <a:prstGeom prst="line">
              <a:avLst/>
            </a:prstGeom>
            <a:noFill/>
            <a:ln w="12700">
              <a:solidFill>
                <a:srgbClr val="FF0000"/>
              </a:solidFill>
              <a:round/>
              <a:headEnd/>
              <a:tailEnd type="triangle" w="med" len="lg"/>
            </a:ln>
          </p:spPr>
          <p:txBody>
            <a:bodyPr/>
            <a:lstStyle/>
            <a:p>
              <a:endParaRPr lang="zh-CN" altLang="en-US"/>
            </a:p>
          </p:txBody>
        </p:sp>
        <p:sp>
          <p:nvSpPr>
            <p:cNvPr id="29746" name="Line 19"/>
            <p:cNvSpPr>
              <a:spLocks noChangeShapeType="1"/>
            </p:cNvSpPr>
            <p:nvPr/>
          </p:nvSpPr>
          <p:spPr bwMode="auto">
            <a:xfrm>
              <a:off x="441" y="4102"/>
              <a:ext cx="1636" cy="0"/>
            </a:xfrm>
            <a:prstGeom prst="line">
              <a:avLst/>
            </a:prstGeom>
            <a:noFill/>
            <a:ln w="12700">
              <a:solidFill>
                <a:schemeClr val="tx1"/>
              </a:solidFill>
              <a:round/>
              <a:headEnd/>
              <a:tailEnd/>
            </a:ln>
          </p:spPr>
          <p:txBody>
            <a:bodyPr/>
            <a:lstStyle/>
            <a:p>
              <a:endParaRPr lang="zh-CN" altLang="en-US"/>
            </a:p>
          </p:txBody>
        </p:sp>
        <p:sp>
          <p:nvSpPr>
            <p:cNvPr id="29747" name="Line 20"/>
            <p:cNvSpPr>
              <a:spLocks noChangeShapeType="1"/>
            </p:cNvSpPr>
            <p:nvPr/>
          </p:nvSpPr>
          <p:spPr bwMode="auto">
            <a:xfrm>
              <a:off x="1354" y="2959"/>
              <a:ext cx="723" cy="0"/>
            </a:xfrm>
            <a:prstGeom prst="line">
              <a:avLst/>
            </a:prstGeom>
            <a:noFill/>
            <a:ln w="12700">
              <a:solidFill>
                <a:schemeClr val="tx1"/>
              </a:solidFill>
              <a:round/>
              <a:headEnd/>
              <a:tailEnd/>
            </a:ln>
          </p:spPr>
          <p:txBody>
            <a:bodyPr/>
            <a:lstStyle/>
            <a:p>
              <a:endParaRPr lang="zh-CN" altLang="en-US"/>
            </a:p>
          </p:txBody>
        </p:sp>
        <p:graphicFrame>
          <p:nvGraphicFramePr>
            <p:cNvPr id="29705" name="Object 22"/>
            <p:cNvGraphicFramePr>
              <a:graphicFrameLocks noChangeAspect="1"/>
            </p:cNvGraphicFramePr>
            <p:nvPr/>
          </p:nvGraphicFramePr>
          <p:xfrm>
            <a:off x="1682" y="2719"/>
            <a:ext cx="167" cy="240"/>
          </p:xfrm>
          <a:graphic>
            <a:graphicData uri="http://schemas.openxmlformats.org/presentationml/2006/ole">
              <p:oleObj spid="_x0000_s305155" name="公式" r:id="rId6" imgW="152334" imgH="228501" progId="Equation.3">
                <p:embed/>
              </p:oleObj>
            </a:graphicData>
          </a:graphic>
        </p:graphicFrame>
        <p:graphicFrame>
          <p:nvGraphicFramePr>
            <p:cNvPr id="29706" name="Object 23"/>
            <p:cNvGraphicFramePr>
              <a:graphicFrameLocks noChangeAspect="1"/>
            </p:cNvGraphicFramePr>
            <p:nvPr/>
          </p:nvGraphicFramePr>
          <p:xfrm>
            <a:off x="2229" y="3639"/>
            <a:ext cx="330" cy="285"/>
          </p:xfrm>
          <a:graphic>
            <a:graphicData uri="http://schemas.openxmlformats.org/presentationml/2006/ole">
              <p:oleObj spid="_x0000_s305156" name="公式" r:id="rId7" imgW="253890" imgH="228501" progId="Equation.3">
                <p:embed/>
              </p:oleObj>
            </a:graphicData>
          </a:graphic>
        </p:graphicFrame>
        <p:grpSp>
          <p:nvGrpSpPr>
            <p:cNvPr id="29748" name="Group 24"/>
            <p:cNvGrpSpPr>
              <a:grpSpLocks/>
            </p:cNvGrpSpPr>
            <p:nvPr/>
          </p:nvGrpSpPr>
          <p:grpSpPr bwMode="auto">
            <a:xfrm>
              <a:off x="1925" y="3669"/>
              <a:ext cx="304" cy="102"/>
              <a:chOff x="112" y="3074"/>
              <a:chExt cx="304" cy="102"/>
            </a:xfrm>
          </p:grpSpPr>
          <p:sp>
            <p:nvSpPr>
              <p:cNvPr id="29757" name="Line 25"/>
              <p:cNvSpPr>
                <a:spLocks noChangeShapeType="1"/>
              </p:cNvSpPr>
              <p:nvPr/>
            </p:nvSpPr>
            <p:spPr bwMode="auto">
              <a:xfrm>
                <a:off x="187" y="3176"/>
                <a:ext cx="155" cy="0"/>
              </a:xfrm>
              <a:prstGeom prst="line">
                <a:avLst/>
              </a:prstGeom>
              <a:noFill/>
              <a:ln w="38100">
                <a:solidFill>
                  <a:srgbClr val="FF00FF"/>
                </a:solidFill>
                <a:round/>
                <a:headEnd/>
                <a:tailEnd/>
              </a:ln>
            </p:spPr>
            <p:txBody>
              <a:bodyPr/>
              <a:lstStyle/>
              <a:p>
                <a:endParaRPr lang="zh-CN" altLang="en-US"/>
              </a:p>
            </p:txBody>
          </p:sp>
          <p:sp>
            <p:nvSpPr>
              <p:cNvPr id="29758" name="Line 26"/>
              <p:cNvSpPr>
                <a:spLocks noChangeShapeType="1"/>
              </p:cNvSpPr>
              <p:nvPr/>
            </p:nvSpPr>
            <p:spPr bwMode="auto">
              <a:xfrm>
                <a:off x="112" y="3074"/>
                <a:ext cx="304" cy="0"/>
              </a:xfrm>
              <a:prstGeom prst="line">
                <a:avLst/>
              </a:prstGeom>
              <a:noFill/>
              <a:ln w="38100">
                <a:solidFill>
                  <a:srgbClr val="FF00FF"/>
                </a:solidFill>
                <a:round/>
                <a:headEnd/>
                <a:tailEnd/>
              </a:ln>
            </p:spPr>
            <p:txBody>
              <a:bodyPr/>
              <a:lstStyle/>
              <a:p>
                <a:endParaRPr lang="zh-CN" altLang="en-US"/>
              </a:p>
            </p:txBody>
          </p:sp>
        </p:grpSp>
        <p:sp>
          <p:nvSpPr>
            <p:cNvPr id="29749" name="Line 27"/>
            <p:cNvSpPr>
              <a:spLocks noChangeShapeType="1"/>
            </p:cNvSpPr>
            <p:nvPr/>
          </p:nvSpPr>
          <p:spPr bwMode="auto">
            <a:xfrm flipV="1">
              <a:off x="1357" y="3518"/>
              <a:ext cx="0" cy="573"/>
            </a:xfrm>
            <a:prstGeom prst="line">
              <a:avLst/>
            </a:prstGeom>
            <a:noFill/>
            <a:ln w="12700">
              <a:solidFill>
                <a:schemeClr val="tx1"/>
              </a:solidFill>
              <a:round/>
              <a:headEnd/>
              <a:tailEnd/>
            </a:ln>
          </p:spPr>
          <p:txBody>
            <a:bodyPr/>
            <a:lstStyle/>
            <a:p>
              <a:endParaRPr lang="zh-CN" altLang="en-US"/>
            </a:p>
          </p:txBody>
        </p:sp>
        <p:sp>
          <p:nvSpPr>
            <p:cNvPr id="29750" name="Line 28"/>
            <p:cNvSpPr>
              <a:spLocks noChangeShapeType="1"/>
            </p:cNvSpPr>
            <p:nvPr/>
          </p:nvSpPr>
          <p:spPr bwMode="auto">
            <a:xfrm flipV="1">
              <a:off x="2077" y="3772"/>
              <a:ext cx="0" cy="330"/>
            </a:xfrm>
            <a:prstGeom prst="line">
              <a:avLst/>
            </a:prstGeom>
            <a:noFill/>
            <a:ln w="12700">
              <a:solidFill>
                <a:schemeClr val="tx1"/>
              </a:solidFill>
              <a:round/>
              <a:headEnd/>
              <a:tailEnd/>
            </a:ln>
          </p:spPr>
          <p:txBody>
            <a:bodyPr/>
            <a:lstStyle/>
            <a:p>
              <a:endParaRPr lang="zh-CN" altLang="en-US"/>
            </a:p>
          </p:txBody>
        </p:sp>
        <p:sp>
          <p:nvSpPr>
            <p:cNvPr id="29751" name="Line 29"/>
            <p:cNvSpPr>
              <a:spLocks noChangeShapeType="1"/>
            </p:cNvSpPr>
            <p:nvPr/>
          </p:nvSpPr>
          <p:spPr bwMode="auto">
            <a:xfrm flipV="1">
              <a:off x="2077" y="2959"/>
              <a:ext cx="0" cy="704"/>
            </a:xfrm>
            <a:prstGeom prst="line">
              <a:avLst/>
            </a:prstGeom>
            <a:noFill/>
            <a:ln w="12700">
              <a:solidFill>
                <a:schemeClr val="tx1"/>
              </a:solidFill>
              <a:round/>
              <a:headEnd/>
              <a:tailEnd/>
            </a:ln>
          </p:spPr>
          <p:txBody>
            <a:bodyPr/>
            <a:lstStyle/>
            <a:p>
              <a:endParaRPr lang="zh-CN" altLang="en-US"/>
            </a:p>
          </p:txBody>
        </p:sp>
        <p:grpSp>
          <p:nvGrpSpPr>
            <p:cNvPr id="29752" name="Group 30"/>
            <p:cNvGrpSpPr>
              <a:grpSpLocks/>
            </p:cNvGrpSpPr>
            <p:nvPr/>
          </p:nvGrpSpPr>
          <p:grpSpPr bwMode="auto">
            <a:xfrm>
              <a:off x="1893" y="3187"/>
              <a:ext cx="358" cy="268"/>
              <a:chOff x="2042" y="1537"/>
              <a:chExt cx="358" cy="268"/>
            </a:xfrm>
          </p:grpSpPr>
          <p:sp>
            <p:nvSpPr>
              <p:cNvPr id="29756" name="Oval 31"/>
              <p:cNvSpPr>
                <a:spLocks noChangeArrowheads="1"/>
              </p:cNvSpPr>
              <p:nvPr/>
            </p:nvSpPr>
            <p:spPr bwMode="auto">
              <a:xfrm>
                <a:off x="2091" y="1537"/>
                <a:ext cx="269" cy="268"/>
              </a:xfrm>
              <a:prstGeom prst="ellipse">
                <a:avLst/>
              </a:prstGeom>
              <a:solidFill>
                <a:schemeClr val="bg1"/>
              </a:solidFill>
              <a:ln w="25400" algn="ctr">
                <a:solidFill>
                  <a:srgbClr val="339966"/>
                </a:solidFill>
                <a:round/>
                <a:headEnd/>
                <a:tailEnd/>
              </a:ln>
            </p:spPr>
            <p:txBody>
              <a:bodyPr wrap="none" anchor="ctr"/>
              <a:lstStyle/>
              <a:p>
                <a:endParaRPr lang="zh-CN" altLang="en-US"/>
              </a:p>
            </p:txBody>
          </p:sp>
          <p:graphicFrame>
            <p:nvGraphicFramePr>
              <p:cNvPr id="29711" name="Object 32"/>
              <p:cNvGraphicFramePr>
                <a:graphicFrameLocks noChangeAspect="1"/>
              </p:cNvGraphicFramePr>
              <p:nvPr/>
            </p:nvGraphicFramePr>
            <p:xfrm>
              <a:off x="2042" y="1540"/>
              <a:ext cx="358" cy="253"/>
            </p:xfrm>
            <a:graphic>
              <a:graphicData uri="http://schemas.openxmlformats.org/presentationml/2006/ole">
                <p:oleObj spid="_x0000_s305157" name="公式" r:id="rId8" imgW="317362" imgH="228501" progId="Equation.3">
                  <p:embed/>
                </p:oleObj>
              </a:graphicData>
            </a:graphic>
          </p:graphicFrame>
        </p:grpSp>
        <p:sp>
          <p:nvSpPr>
            <p:cNvPr id="29753" name="Line 33"/>
            <p:cNvSpPr>
              <a:spLocks noChangeShapeType="1"/>
            </p:cNvSpPr>
            <p:nvPr/>
          </p:nvSpPr>
          <p:spPr bwMode="auto">
            <a:xfrm>
              <a:off x="441" y="3322"/>
              <a:ext cx="0" cy="780"/>
            </a:xfrm>
            <a:prstGeom prst="line">
              <a:avLst/>
            </a:prstGeom>
            <a:noFill/>
            <a:ln w="12700">
              <a:solidFill>
                <a:schemeClr val="tx1"/>
              </a:solidFill>
              <a:round/>
              <a:headEnd/>
              <a:tailEnd/>
            </a:ln>
          </p:spPr>
          <p:txBody>
            <a:bodyPr/>
            <a:lstStyle/>
            <a:p>
              <a:endParaRPr lang="zh-CN" altLang="en-US"/>
            </a:p>
          </p:txBody>
        </p:sp>
        <p:graphicFrame>
          <p:nvGraphicFramePr>
            <p:cNvPr id="29707" name="Object 36"/>
            <p:cNvGraphicFramePr>
              <a:graphicFrameLocks noChangeAspect="1"/>
            </p:cNvGraphicFramePr>
            <p:nvPr/>
          </p:nvGraphicFramePr>
          <p:xfrm>
            <a:off x="1229" y="3214"/>
            <a:ext cx="544" cy="253"/>
          </p:xfrm>
          <a:graphic>
            <a:graphicData uri="http://schemas.openxmlformats.org/presentationml/2006/ole">
              <p:oleObj spid="_x0000_s305158" name="公式" r:id="rId9" imgW="495085" imgH="241195" progId="Equation.3">
                <p:embed/>
              </p:oleObj>
            </a:graphicData>
          </a:graphic>
        </p:graphicFrame>
        <p:sp>
          <p:nvSpPr>
            <p:cNvPr id="29754" name="Line 37"/>
            <p:cNvSpPr>
              <a:spLocks noChangeShapeType="1"/>
            </p:cNvSpPr>
            <p:nvPr/>
          </p:nvSpPr>
          <p:spPr bwMode="auto">
            <a:xfrm flipH="1">
              <a:off x="1585" y="3010"/>
              <a:ext cx="355" cy="0"/>
            </a:xfrm>
            <a:prstGeom prst="line">
              <a:avLst/>
            </a:prstGeom>
            <a:noFill/>
            <a:ln w="12700">
              <a:solidFill>
                <a:schemeClr val="tx1"/>
              </a:solidFill>
              <a:round/>
              <a:headEnd/>
              <a:tailEnd type="triangle" w="med" len="lg"/>
            </a:ln>
          </p:spPr>
          <p:txBody>
            <a:bodyPr/>
            <a:lstStyle/>
            <a:p>
              <a:endParaRPr lang="zh-CN" altLang="en-US"/>
            </a:p>
          </p:txBody>
        </p:sp>
        <p:sp>
          <p:nvSpPr>
            <p:cNvPr id="29755" name="Rectangle 50"/>
            <p:cNvSpPr>
              <a:spLocks noChangeArrowheads="1"/>
            </p:cNvSpPr>
            <p:nvPr/>
          </p:nvSpPr>
          <p:spPr bwMode="auto">
            <a:xfrm>
              <a:off x="385" y="3568"/>
              <a:ext cx="107" cy="268"/>
            </a:xfrm>
            <a:prstGeom prst="rect">
              <a:avLst/>
            </a:prstGeom>
            <a:solidFill>
              <a:schemeClr val="bg1"/>
            </a:solidFill>
            <a:ln w="25400" algn="ctr">
              <a:solidFill>
                <a:srgbClr val="3366FF"/>
              </a:solidFill>
              <a:miter lim="800000"/>
              <a:headEnd/>
              <a:tailEnd/>
            </a:ln>
          </p:spPr>
          <p:txBody>
            <a:bodyPr wrap="none" anchor="ctr"/>
            <a:lstStyle/>
            <a:p>
              <a:endParaRPr lang="zh-CN" altLang="en-US"/>
            </a:p>
          </p:txBody>
        </p:sp>
        <p:graphicFrame>
          <p:nvGraphicFramePr>
            <p:cNvPr id="29708" name="Object 58"/>
            <p:cNvGraphicFramePr>
              <a:graphicFrameLocks noChangeAspect="1"/>
            </p:cNvGraphicFramePr>
            <p:nvPr/>
          </p:nvGraphicFramePr>
          <p:xfrm>
            <a:off x="517" y="3575"/>
            <a:ext cx="229" cy="253"/>
          </p:xfrm>
          <a:graphic>
            <a:graphicData uri="http://schemas.openxmlformats.org/presentationml/2006/ole">
              <p:oleObj spid="_x0000_s305159" name="公式" r:id="rId10" imgW="203112" imgH="228501" progId="Equation.3">
                <p:embed/>
              </p:oleObj>
            </a:graphicData>
          </a:graphic>
        </p:graphicFrame>
        <p:graphicFrame>
          <p:nvGraphicFramePr>
            <p:cNvPr id="29709" name="Object 66"/>
            <p:cNvGraphicFramePr>
              <a:graphicFrameLocks noChangeAspect="1"/>
            </p:cNvGraphicFramePr>
            <p:nvPr/>
          </p:nvGraphicFramePr>
          <p:xfrm>
            <a:off x="1381" y="3054"/>
            <a:ext cx="153" cy="147"/>
          </p:xfrm>
          <a:graphic>
            <a:graphicData uri="http://schemas.openxmlformats.org/presentationml/2006/ole">
              <p:oleObj spid="_x0000_s305160" name="公式" r:id="rId11" imgW="139700" imgH="139700" progId="Equation.3">
                <p:embed/>
              </p:oleObj>
            </a:graphicData>
          </a:graphic>
        </p:graphicFrame>
        <p:graphicFrame>
          <p:nvGraphicFramePr>
            <p:cNvPr id="29710" name="Object 67"/>
            <p:cNvGraphicFramePr>
              <a:graphicFrameLocks noChangeAspect="1"/>
            </p:cNvGraphicFramePr>
            <p:nvPr/>
          </p:nvGraphicFramePr>
          <p:xfrm>
            <a:off x="1381" y="3527"/>
            <a:ext cx="153" cy="81"/>
          </p:xfrm>
          <a:graphic>
            <a:graphicData uri="http://schemas.openxmlformats.org/presentationml/2006/ole">
              <p:oleObj spid="_x0000_s305161" name="公式" r:id="rId12" imgW="139518" imgH="76101" progId="Equation.3">
                <p:embed/>
              </p:oleObj>
            </a:graphicData>
          </a:graphic>
        </p:graphicFrame>
      </p:grpSp>
      <p:grpSp>
        <p:nvGrpSpPr>
          <p:cNvPr id="5" name="Group 121"/>
          <p:cNvGrpSpPr>
            <a:grpSpLocks/>
          </p:cNvGrpSpPr>
          <p:nvPr/>
        </p:nvGrpSpPr>
        <p:grpSpPr bwMode="auto">
          <a:xfrm>
            <a:off x="5683250" y="4857750"/>
            <a:ext cx="3135313" cy="1706563"/>
            <a:chOff x="3175" y="2984"/>
            <a:chExt cx="2118" cy="1143"/>
          </a:xfrm>
        </p:grpSpPr>
        <p:sp>
          <p:nvSpPr>
            <p:cNvPr id="29724" name="Line 95"/>
            <p:cNvSpPr>
              <a:spLocks noChangeShapeType="1"/>
            </p:cNvSpPr>
            <p:nvPr/>
          </p:nvSpPr>
          <p:spPr bwMode="auto">
            <a:xfrm>
              <a:off x="3870" y="3168"/>
              <a:ext cx="0" cy="359"/>
            </a:xfrm>
            <a:prstGeom prst="line">
              <a:avLst/>
            </a:prstGeom>
            <a:noFill/>
            <a:ln w="38100">
              <a:solidFill>
                <a:srgbClr val="FF0000"/>
              </a:solidFill>
              <a:round/>
              <a:headEnd/>
              <a:tailEnd/>
            </a:ln>
          </p:spPr>
          <p:txBody>
            <a:bodyPr/>
            <a:lstStyle/>
            <a:p>
              <a:endParaRPr lang="zh-CN" altLang="en-US"/>
            </a:p>
          </p:txBody>
        </p:sp>
        <p:sp>
          <p:nvSpPr>
            <p:cNvPr id="29725" name="Line 96"/>
            <p:cNvSpPr>
              <a:spLocks noChangeShapeType="1"/>
            </p:cNvSpPr>
            <p:nvPr/>
          </p:nvSpPr>
          <p:spPr bwMode="auto">
            <a:xfrm flipH="1">
              <a:off x="3175" y="3347"/>
              <a:ext cx="695" cy="0"/>
            </a:xfrm>
            <a:prstGeom prst="line">
              <a:avLst/>
            </a:prstGeom>
            <a:noFill/>
            <a:ln w="12700">
              <a:solidFill>
                <a:schemeClr val="tx1"/>
              </a:solidFill>
              <a:round/>
              <a:headEnd/>
              <a:tailEnd/>
            </a:ln>
          </p:spPr>
          <p:txBody>
            <a:bodyPr/>
            <a:lstStyle/>
            <a:p>
              <a:endParaRPr lang="zh-CN" altLang="en-US"/>
            </a:p>
          </p:txBody>
        </p:sp>
        <p:sp>
          <p:nvSpPr>
            <p:cNvPr id="29726" name="Line 97"/>
            <p:cNvSpPr>
              <a:spLocks noChangeShapeType="1"/>
            </p:cNvSpPr>
            <p:nvPr/>
          </p:nvSpPr>
          <p:spPr bwMode="auto">
            <a:xfrm flipV="1">
              <a:off x="3870" y="3193"/>
              <a:ext cx="218" cy="109"/>
            </a:xfrm>
            <a:prstGeom prst="line">
              <a:avLst/>
            </a:prstGeom>
            <a:noFill/>
            <a:ln w="12700">
              <a:solidFill>
                <a:srgbClr val="FF0000"/>
              </a:solidFill>
              <a:round/>
              <a:headEnd/>
              <a:tailEnd/>
            </a:ln>
          </p:spPr>
          <p:txBody>
            <a:bodyPr/>
            <a:lstStyle/>
            <a:p>
              <a:endParaRPr lang="zh-CN" altLang="en-US"/>
            </a:p>
          </p:txBody>
        </p:sp>
        <p:sp>
          <p:nvSpPr>
            <p:cNvPr id="29727" name="Line 98"/>
            <p:cNvSpPr>
              <a:spLocks noChangeShapeType="1"/>
            </p:cNvSpPr>
            <p:nvPr/>
          </p:nvSpPr>
          <p:spPr bwMode="auto">
            <a:xfrm flipV="1">
              <a:off x="4088" y="2984"/>
              <a:ext cx="0" cy="203"/>
            </a:xfrm>
            <a:prstGeom prst="line">
              <a:avLst/>
            </a:prstGeom>
            <a:noFill/>
            <a:ln w="12700">
              <a:solidFill>
                <a:schemeClr val="tx1"/>
              </a:solidFill>
              <a:round/>
              <a:headEnd/>
              <a:tailEnd/>
            </a:ln>
          </p:spPr>
          <p:txBody>
            <a:bodyPr/>
            <a:lstStyle/>
            <a:p>
              <a:endParaRPr lang="zh-CN" altLang="en-US"/>
            </a:p>
          </p:txBody>
        </p:sp>
        <p:graphicFrame>
          <p:nvGraphicFramePr>
            <p:cNvPr id="29698" name="Object 99"/>
            <p:cNvGraphicFramePr>
              <a:graphicFrameLocks noChangeAspect="1"/>
            </p:cNvGraphicFramePr>
            <p:nvPr/>
          </p:nvGraphicFramePr>
          <p:xfrm>
            <a:off x="3714" y="3162"/>
            <a:ext cx="139" cy="187"/>
          </p:xfrm>
          <a:graphic>
            <a:graphicData uri="http://schemas.openxmlformats.org/presentationml/2006/ole">
              <p:oleObj spid="_x0000_s305162" name="公式" r:id="rId13" imgW="126725" imgH="177415" progId="Equation.3">
                <p:embed/>
              </p:oleObj>
            </a:graphicData>
          </a:graphic>
        </p:graphicFrame>
        <p:sp>
          <p:nvSpPr>
            <p:cNvPr id="29728" name="Line 100"/>
            <p:cNvSpPr>
              <a:spLocks noChangeShapeType="1"/>
            </p:cNvSpPr>
            <p:nvPr/>
          </p:nvSpPr>
          <p:spPr bwMode="auto">
            <a:xfrm>
              <a:off x="3872" y="3426"/>
              <a:ext cx="216" cy="108"/>
            </a:xfrm>
            <a:prstGeom prst="line">
              <a:avLst/>
            </a:prstGeom>
            <a:noFill/>
            <a:ln w="12700">
              <a:solidFill>
                <a:srgbClr val="FF0000"/>
              </a:solidFill>
              <a:round/>
              <a:headEnd/>
              <a:tailEnd type="triangle" w="med" len="lg"/>
            </a:ln>
          </p:spPr>
          <p:txBody>
            <a:bodyPr/>
            <a:lstStyle/>
            <a:p>
              <a:endParaRPr lang="zh-CN" altLang="en-US"/>
            </a:p>
          </p:txBody>
        </p:sp>
        <p:sp>
          <p:nvSpPr>
            <p:cNvPr id="29729" name="Line 101"/>
            <p:cNvSpPr>
              <a:spLocks noChangeShapeType="1"/>
            </p:cNvSpPr>
            <p:nvPr/>
          </p:nvSpPr>
          <p:spPr bwMode="auto">
            <a:xfrm>
              <a:off x="3175" y="4127"/>
              <a:ext cx="1636" cy="0"/>
            </a:xfrm>
            <a:prstGeom prst="line">
              <a:avLst/>
            </a:prstGeom>
            <a:noFill/>
            <a:ln w="12700">
              <a:solidFill>
                <a:schemeClr val="tx1"/>
              </a:solidFill>
              <a:round/>
              <a:headEnd/>
              <a:tailEnd/>
            </a:ln>
          </p:spPr>
          <p:txBody>
            <a:bodyPr/>
            <a:lstStyle/>
            <a:p>
              <a:endParaRPr lang="zh-CN" altLang="en-US"/>
            </a:p>
          </p:txBody>
        </p:sp>
        <p:sp>
          <p:nvSpPr>
            <p:cNvPr id="29730" name="Line 102"/>
            <p:cNvSpPr>
              <a:spLocks noChangeShapeType="1"/>
            </p:cNvSpPr>
            <p:nvPr/>
          </p:nvSpPr>
          <p:spPr bwMode="auto">
            <a:xfrm>
              <a:off x="4088" y="2984"/>
              <a:ext cx="723" cy="0"/>
            </a:xfrm>
            <a:prstGeom prst="line">
              <a:avLst/>
            </a:prstGeom>
            <a:noFill/>
            <a:ln w="12700">
              <a:solidFill>
                <a:schemeClr val="tx1"/>
              </a:solidFill>
              <a:round/>
              <a:headEnd/>
              <a:tailEnd/>
            </a:ln>
          </p:spPr>
          <p:txBody>
            <a:bodyPr/>
            <a:lstStyle/>
            <a:p>
              <a:endParaRPr lang="zh-CN" altLang="en-US"/>
            </a:p>
          </p:txBody>
        </p:sp>
        <p:graphicFrame>
          <p:nvGraphicFramePr>
            <p:cNvPr id="29699" name="Object 104"/>
            <p:cNvGraphicFramePr>
              <a:graphicFrameLocks noChangeAspect="1"/>
            </p:cNvGraphicFramePr>
            <p:nvPr/>
          </p:nvGraphicFramePr>
          <p:xfrm>
            <a:off x="4963" y="3664"/>
            <a:ext cx="330" cy="285"/>
          </p:xfrm>
          <a:graphic>
            <a:graphicData uri="http://schemas.openxmlformats.org/presentationml/2006/ole">
              <p:oleObj spid="_x0000_s305163" name="公式" r:id="rId14" imgW="253890" imgH="228501" progId="Equation.3">
                <p:embed/>
              </p:oleObj>
            </a:graphicData>
          </a:graphic>
        </p:graphicFrame>
        <p:grpSp>
          <p:nvGrpSpPr>
            <p:cNvPr id="29731" name="Group 105"/>
            <p:cNvGrpSpPr>
              <a:grpSpLocks/>
            </p:cNvGrpSpPr>
            <p:nvPr/>
          </p:nvGrpSpPr>
          <p:grpSpPr bwMode="auto">
            <a:xfrm>
              <a:off x="4659" y="3694"/>
              <a:ext cx="304" cy="102"/>
              <a:chOff x="112" y="3074"/>
              <a:chExt cx="304" cy="102"/>
            </a:xfrm>
          </p:grpSpPr>
          <p:sp>
            <p:nvSpPr>
              <p:cNvPr id="29739" name="Line 106"/>
              <p:cNvSpPr>
                <a:spLocks noChangeShapeType="1"/>
              </p:cNvSpPr>
              <p:nvPr/>
            </p:nvSpPr>
            <p:spPr bwMode="auto">
              <a:xfrm>
                <a:off x="187" y="3176"/>
                <a:ext cx="155" cy="0"/>
              </a:xfrm>
              <a:prstGeom prst="line">
                <a:avLst/>
              </a:prstGeom>
              <a:noFill/>
              <a:ln w="38100">
                <a:solidFill>
                  <a:srgbClr val="FF00FF"/>
                </a:solidFill>
                <a:round/>
                <a:headEnd/>
                <a:tailEnd/>
              </a:ln>
            </p:spPr>
            <p:txBody>
              <a:bodyPr/>
              <a:lstStyle/>
              <a:p>
                <a:endParaRPr lang="zh-CN" altLang="en-US"/>
              </a:p>
            </p:txBody>
          </p:sp>
          <p:sp>
            <p:nvSpPr>
              <p:cNvPr id="29740" name="Line 107"/>
              <p:cNvSpPr>
                <a:spLocks noChangeShapeType="1"/>
              </p:cNvSpPr>
              <p:nvPr/>
            </p:nvSpPr>
            <p:spPr bwMode="auto">
              <a:xfrm>
                <a:off x="112" y="3074"/>
                <a:ext cx="304" cy="0"/>
              </a:xfrm>
              <a:prstGeom prst="line">
                <a:avLst/>
              </a:prstGeom>
              <a:noFill/>
              <a:ln w="38100">
                <a:solidFill>
                  <a:srgbClr val="FF00FF"/>
                </a:solidFill>
                <a:round/>
                <a:headEnd/>
                <a:tailEnd/>
              </a:ln>
            </p:spPr>
            <p:txBody>
              <a:bodyPr/>
              <a:lstStyle/>
              <a:p>
                <a:endParaRPr lang="zh-CN" altLang="en-US"/>
              </a:p>
            </p:txBody>
          </p:sp>
        </p:grpSp>
        <p:sp>
          <p:nvSpPr>
            <p:cNvPr id="29732" name="Line 108"/>
            <p:cNvSpPr>
              <a:spLocks noChangeShapeType="1"/>
            </p:cNvSpPr>
            <p:nvPr/>
          </p:nvSpPr>
          <p:spPr bwMode="auto">
            <a:xfrm flipV="1">
              <a:off x="4091" y="3543"/>
              <a:ext cx="0" cy="573"/>
            </a:xfrm>
            <a:prstGeom prst="line">
              <a:avLst/>
            </a:prstGeom>
            <a:noFill/>
            <a:ln w="12700">
              <a:solidFill>
                <a:schemeClr val="tx1"/>
              </a:solidFill>
              <a:round/>
              <a:headEnd/>
              <a:tailEnd/>
            </a:ln>
          </p:spPr>
          <p:txBody>
            <a:bodyPr/>
            <a:lstStyle/>
            <a:p>
              <a:endParaRPr lang="zh-CN" altLang="en-US"/>
            </a:p>
          </p:txBody>
        </p:sp>
        <p:sp>
          <p:nvSpPr>
            <p:cNvPr id="29733" name="Line 109"/>
            <p:cNvSpPr>
              <a:spLocks noChangeShapeType="1"/>
            </p:cNvSpPr>
            <p:nvPr/>
          </p:nvSpPr>
          <p:spPr bwMode="auto">
            <a:xfrm flipV="1">
              <a:off x="4811" y="3797"/>
              <a:ext cx="0" cy="330"/>
            </a:xfrm>
            <a:prstGeom prst="line">
              <a:avLst/>
            </a:prstGeom>
            <a:noFill/>
            <a:ln w="12700">
              <a:solidFill>
                <a:schemeClr val="tx1"/>
              </a:solidFill>
              <a:round/>
              <a:headEnd/>
              <a:tailEnd/>
            </a:ln>
          </p:spPr>
          <p:txBody>
            <a:bodyPr/>
            <a:lstStyle/>
            <a:p>
              <a:endParaRPr lang="zh-CN" altLang="en-US"/>
            </a:p>
          </p:txBody>
        </p:sp>
        <p:sp>
          <p:nvSpPr>
            <p:cNvPr id="29734" name="Line 110"/>
            <p:cNvSpPr>
              <a:spLocks noChangeShapeType="1"/>
            </p:cNvSpPr>
            <p:nvPr/>
          </p:nvSpPr>
          <p:spPr bwMode="auto">
            <a:xfrm flipV="1">
              <a:off x="4811" y="2984"/>
              <a:ext cx="0" cy="704"/>
            </a:xfrm>
            <a:prstGeom prst="line">
              <a:avLst/>
            </a:prstGeom>
            <a:noFill/>
            <a:ln w="12700">
              <a:solidFill>
                <a:schemeClr val="tx1"/>
              </a:solidFill>
              <a:round/>
              <a:headEnd/>
              <a:tailEnd/>
            </a:ln>
          </p:spPr>
          <p:txBody>
            <a:bodyPr/>
            <a:lstStyle/>
            <a:p>
              <a:endParaRPr lang="zh-CN" altLang="en-US"/>
            </a:p>
          </p:txBody>
        </p:sp>
        <p:grpSp>
          <p:nvGrpSpPr>
            <p:cNvPr id="29735" name="Group 111"/>
            <p:cNvGrpSpPr>
              <a:grpSpLocks/>
            </p:cNvGrpSpPr>
            <p:nvPr/>
          </p:nvGrpSpPr>
          <p:grpSpPr bwMode="auto">
            <a:xfrm>
              <a:off x="4634" y="3212"/>
              <a:ext cx="344" cy="268"/>
              <a:chOff x="2049" y="1537"/>
              <a:chExt cx="344" cy="268"/>
            </a:xfrm>
          </p:grpSpPr>
          <p:sp>
            <p:nvSpPr>
              <p:cNvPr id="29738" name="Oval 112"/>
              <p:cNvSpPr>
                <a:spLocks noChangeArrowheads="1"/>
              </p:cNvSpPr>
              <p:nvPr/>
            </p:nvSpPr>
            <p:spPr bwMode="auto">
              <a:xfrm>
                <a:off x="2091" y="1537"/>
                <a:ext cx="269" cy="268"/>
              </a:xfrm>
              <a:prstGeom prst="ellipse">
                <a:avLst/>
              </a:prstGeom>
              <a:solidFill>
                <a:schemeClr val="bg1"/>
              </a:solidFill>
              <a:ln w="25400" algn="ctr">
                <a:solidFill>
                  <a:srgbClr val="339966"/>
                </a:solidFill>
                <a:round/>
                <a:headEnd/>
                <a:tailEnd/>
              </a:ln>
            </p:spPr>
            <p:txBody>
              <a:bodyPr wrap="none" anchor="ctr"/>
              <a:lstStyle/>
              <a:p>
                <a:endParaRPr lang="zh-CN" altLang="en-US"/>
              </a:p>
            </p:txBody>
          </p:sp>
          <p:graphicFrame>
            <p:nvGraphicFramePr>
              <p:cNvPr id="29703" name="Object 113"/>
              <p:cNvGraphicFramePr>
                <a:graphicFrameLocks noChangeAspect="1"/>
              </p:cNvGraphicFramePr>
              <p:nvPr/>
            </p:nvGraphicFramePr>
            <p:xfrm>
              <a:off x="2049" y="1540"/>
              <a:ext cx="344" cy="253"/>
            </p:xfrm>
            <a:graphic>
              <a:graphicData uri="http://schemas.openxmlformats.org/presentationml/2006/ole">
                <p:oleObj spid="_x0000_s305164" name="公式" r:id="rId15" imgW="304668" imgH="228501" progId="Equation.3">
                  <p:embed/>
                </p:oleObj>
              </a:graphicData>
            </a:graphic>
          </p:graphicFrame>
        </p:grpSp>
        <p:sp>
          <p:nvSpPr>
            <p:cNvPr id="29736" name="Line 114"/>
            <p:cNvSpPr>
              <a:spLocks noChangeShapeType="1"/>
            </p:cNvSpPr>
            <p:nvPr/>
          </p:nvSpPr>
          <p:spPr bwMode="auto">
            <a:xfrm>
              <a:off x="3175" y="3347"/>
              <a:ext cx="0" cy="780"/>
            </a:xfrm>
            <a:prstGeom prst="line">
              <a:avLst/>
            </a:prstGeom>
            <a:noFill/>
            <a:ln w="12700">
              <a:solidFill>
                <a:schemeClr val="tx1"/>
              </a:solidFill>
              <a:round/>
              <a:headEnd/>
              <a:tailEnd/>
            </a:ln>
          </p:spPr>
          <p:txBody>
            <a:bodyPr/>
            <a:lstStyle/>
            <a:p>
              <a:endParaRPr lang="zh-CN" altLang="en-US"/>
            </a:p>
          </p:txBody>
        </p:sp>
        <p:graphicFrame>
          <p:nvGraphicFramePr>
            <p:cNvPr id="29700" name="Object 115"/>
            <p:cNvGraphicFramePr>
              <a:graphicFrameLocks noChangeAspect="1"/>
            </p:cNvGraphicFramePr>
            <p:nvPr/>
          </p:nvGraphicFramePr>
          <p:xfrm>
            <a:off x="3977" y="3239"/>
            <a:ext cx="516" cy="253"/>
          </p:xfrm>
          <a:graphic>
            <a:graphicData uri="http://schemas.openxmlformats.org/presentationml/2006/ole">
              <p:oleObj spid="_x0000_s305165" name="公式" r:id="rId16" imgW="469696" imgH="241195" progId="Equation.3">
                <p:embed/>
              </p:oleObj>
            </a:graphicData>
          </a:graphic>
        </p:graphicFrame>
        <p:sp>
          <p:nvSpPr>
            <p:cNvPr id="29737" name="Line 116"/>
            <p:cNvSpPr>
              <a:spLocks noChangeShapeType="1"/>
            </p:cNvSpPr>
            <p:nvPr/>
          </p:nvSpPr>
          <p:spPr bwMode="auto">
            <a:xfrm flipH="1">
              <a:off x="4319" y="3035"/>
              <a:ext cx="355" cy="0"/>
            </a:xfrm>
            <a:prstGeom prst="line">
              <a:avLst/>
            </a:prstGeom>
            <a:noFill/>
            <a:ln w="12700">
              <a:solidFill>
                <a:schemeClr val="tx1"/>
              </a:solidFill>
              <a:round/>
              <a:headEnd/>
              <a:tailEnd type="triangle" w="med" len="lg"/>
            </a:ln>
          </p:spPr>
          <p:txBody>
            <a:bodyPr/>
            <a:lstStyle/>
            <a:p>
              <a:endParaRPr lang="zh-CN" altLang="en-US"/>
            </a:p>
          </p:txBody>
        </p:sp>
        <p:graphicFrame>
          <p:nvGraphicFramePr>
            <p:cNvPr id="29701" name="Object 119"/>
            <p:cNvGraphicFramePr>
              <a:graphicFrameLocks noChangeAspect="1"/>
            </p:cNvGraphicFramePr>
            <p:nvPr/>
          </p:nvGraphicFramePr>
          <p:xfrm>
            <a:off x="4115" y="3079"/>
            <a:ext cx="153" cy="147"/>
          </p:xfrm>
          <a:graphic>
            <a:graphicData uri="http://schemas.openxmlformats.org/presentationml/2006/ole">
              <p:oleObj spid="_x0000_s305166" name="公式" r:id="rId17" imgW="139700" imgH="139700" progId="Equation.3">
                <p:embed/>
              </p:oleObj>
            </a:graphicData>
          </a:graphic>
        </p:graphicFrame>
        <p:graphicFrame>
          <p:nvGraphicFramePr>
            <p:cNvPr id="29702" name="Object 120"/>
            <p:cNvGraphicFramePr>
              <a:graphicFrameLocks noChangeAspect="1"/>
            </p:cNvGraphicFramePr>
            <p:nvPr/>
          </p:nvGraphicFramePr>
          <p:xfrm>
            <a:off x="4115" y="3552"/>
            <a:ext cx="153" cy="81"/>
          </p:xfrm>
          <a:graphic>
            <a:graphicData uri="http://schemas.openxmlformats.org/presentationml/2006/ole">
              <p:oleObj spid="_x0000_s305167" name="公式" r:id="rId18" imgW="139518" imgH="76101" progId="Equation.3">
                <p:embed/>
              </p:oleObj>
            </a:graphicData>
          </a:graphic>
        </p:graphicFrame>
      </p:grpSp>
      <p:sp>
        <p:nvSpPr>
          <p:cNvPr id="67" name="Text Box 18"/>
          <p:cNvSpPr txBox="1">
            <a:spLocks noChangeArrowheads="1"/>
          </p:cNvSpPr>
          <p:nvPr/>
        </p:nvSpPr>
        <p:spPr bwMode="auto">
          <a:xfrm>
            <a:off x="166688" y="4143375"/>
            <a:ext cx="5754687" cy="939800"/>
          </a:xfrm>
          <a:prstGeom prst="rect">
            <a:avLst/>
          </a:prstGeom>
          <a:noFill/>
          <a:ln w="12700" cap="sq">
            <a:noFill/>
            <a:miter lim="800000"/>
            <a:headEnd type="none" w="sm" len="sm"/>
            <a:tailEnd type="none" w="sm" len="sm"/>
          </a:ln>
        </p:spPr>
        <p:txBody>
          <a:bodyPr>
            <a:spAutoFit/>
          </a:bodyPr>
          <a:lstStyle/>
          <a:p>
            <a:pPr>
              <a:lnSpc>
                <a:spcPct val="120000"/>
              </a:lnSpc>
            </a:pPr>
            <a:r>
              <a:rPr lang="en-US" altLang="zh-CN" sz="2400" i="1" dirty="0">
                <a:solidFill>
                  <a:srgbClr val="3333FF"/>
                </a:solidFill>
                <a:latin typeface="Times New Roman" pitchFamily="18" charset="0"/>
              </a:rPr>
              <a:t>V</a:t>
            </a:r>
            <a:r>
              <a:rPr lang="en-US" altLang="zh-CN" sz="2400" baseline="-25000" dirty="0">
                <a:solidFill>
                  <a:srgbClr val="3333FF"/>
                </a:solidFill>
                <a:latin typeface="Times New Roman" pitchFamily="18" charset="0"/>
              </a:rPr>
              <a:t>(BR)CBO</a:t>
            </a:r>
            <a:r>
              <a:rPr lang="zh-CN" altLang="en-US" sz="2400" dirty="0">
                <a:solidFill>
                  <a:srgbClr val="3333FF"/>
                </a:solidFill>
                <a:latin typeface="Times New Roman" pitchFamily="18" charset="0"/>
              </a:rPr>
              <a:t>＞</a:t>
            </a:r>
            <a:r>
              <a:rPr lang="en-US" altLang="zh-CN" sz="2400" i="1" dirty="0">
                <a:solidFill>
                  <a:srgbClr val="3333FF"/>
                </a:solidFill>
                <a:latin typeface="Times New Roman" pitchFamily="18" charset="0"/>
              </a:rPr>
              <a:t>V</a:t>
            </a:r>
            <a:r>
              <a:rPr lang="en-US" altLang="zh-CN" sz="2400" baseline="-25000" dirty="0">
                <a:solidFill>
                  <a:srgbClr val="3333FF"/>
                </a:solidFill>
                <a:latin typeface="Times New Roman" pitchFamily="18" charset="0"/>
              </a:rPr>
              <a:t>(BR)CES</a:t>
            </a:r>
            <a:r>
              <a:rPr lang="zh-CN" altLang="en-US" sz="2400" dirty="0">
                <a:solidFill>
                  <a:srgbClr val="3333FF"/>
                </a:solidFill>
                <a:latin typeface="Times New Roman" pitchFamily="18" charset="0"/>
              </a:rPr>
              <a:t>＞</a:t>
            </a:r>
            <a:r>
              <a:rPr lang="en-US" altLang="zh-CN" sz="2400" i="1" dirty="0">
                <a:solidFill>
                  <a:srgbClr val="3333FF"/>
                </a:solidFill>
                <a:latin typeface="Times New Roman" pitchFamily="18" charset="0"/>
              </a:rPr>
              <a:t>V</a:t>
            </a:r>
            <a:r>
              <a:rPr lang="en-US" altLang="zh-CN" sz="2400" baseline="-25000" dirty="0">
                <a:solidFill>
                  <a:srgbClr val="3333FF"/>
                </a:solidFill>
                <a:latin typeface="Times New Roman" pitchFamily="18" charset="0"/>
              </a:rPr>
              <a:t>(BR) CER</a:t>
            </a:r>
            <a:r>
              <a:rPr lang="zh-CN" altLang="en-US" sz="2400" dirty="0">
                <a:solidFill>
                  <a:srgbClr val="3333FF"/>
                </a:solidFill>
                <a:latin typeface="Times New Roman" pitchFamily="18" charset="0"/>
              </a:rPr>
              <a:t>＞</a:t>
            </a:r>
            <a:r>
              <a:rPr lang="en-US" altLang="zh-CN" sz="2400" i="1" dirty="0">
                <a:solidFill>
                  <a:srgbClr val="3333FF"/>
                </a:solidFill>
                <a:latin typeface="Times New Roman" pitchFamily="18" charset="0"/>
              </a:rPr>
              <a:t>V</a:t>
            </a:r>
            <a:r>
              <a:rPr lang="en-US" altLang="zh-CN" sz="2400" baseline="-25000" dirty="0">
                <a:solidFill>
                  <a:srgbClr val="3333FF"/>
                </a:solidFill>
                <a:latin typeface="Times New Roman" pitchFamily="18" charset="0"/>
              </a:rPr>
              <a:t>(BR) CEO</a:t>
            </a:r>
            <a:endParaRPr lang="en-US" altLang="zh-CN" sz="2400" dirty="0">
              <a:latin typeface="Times New Roman" pitchFamily="18" charset="0"/>
            </a:endParaRPr>
          </a:p>
          <a:p>
            <a:pPr>
              <a:lnSpc>
                <a:spcPct val="120000"/>
              </a:lnSpc>
            </a:pPr>
            <a:endParaRPr lang="en-US" altLang="zh-CN" sz="2400" dirty="0">
              <a:latin typeface="Times New Roman" pitchFamily="18" charset="0"/>
            </a:endParaRPr>
          </a:p>
        </p:txBody>
      </p:sp>
      <p:sp>
        <p:nvSpPr>
          <p:cNvPr id="29721" name="日期占位符 1"/>
          <p:cNvSpPr>
            <a:spLocks noGrp="1"/>
          </p:cNvSpPr>
          <p:nvPr>
            <p:ph type="dt" sz="quarter" idx="10"/>
          </p:nvPr>
        </p:nvSpPr>
        <p:spPr>
          <a:xfrm>
            <a:off x="457200" y="6564313"/>
            <a:ext cx="2133600" cy="476250"/>
          </a:xfrm>
          <a:noFill/>
        </p:spPr>
        <p:txBody>
          <a:bodyPr/>
          <a:lstStyle/>
          <a:p>
            <a:fld id="{9D6A59C5-CFB1-44D9-B8AB-D875BF6C7706}" type="datetime1">
              <a:rPr lang="zh-CN" altLang="en-US" smtClean="0">
                <a:latin typeface="Arial" pitchFamily="34" charset="0"/>
              </a:rPr>
              <a:pPr/>
              <a:t>2019-10-9</a:t>
            </a:fld>
            <a:endParaRPr lang="en-US" altLang="zh-CN" smtClean="0">
              <a:latin typeface="Arial" pitchFamily="34" charset="0"/>
            </a:endParaRPr>
          </a:p>
        </p:txBody>
      </p:sp>
      <p:sp>
        <p:nvSpPr>
          <p:cNvPr id="29722" name="页脚占位符 2"/>
          <p:cNvSpPr>
            <a:spLocks noGrp="1"/>
          </p:cNvSpPr>
          <p:nvPr>
            <p:ph type="ftr" sz="quarter" idx="11"/>
          </p:nvPr>
        </p:nvSpPr>
        <p:spPr>
          <a:xfrm>
            <a:off x="3124200" y="6564313"/>
            <a:ext cx="2895600" cy="476250"/>
          </a:xfrm>
          <a:noFill/>
        </p:spPr>
        <p:txBody>
          <a:bodyPr/>
          <a:lstStyle/>
          <a:p>
            <a:r>
              <a:rPr lang="en-US" altLang="zh-CN" smtClean="0">
                <a:latin typeface="Arial" pitchFamily="34" charset="0"/>
              </a:rPr>
              <a:t>电工电子教研室</a:t>
            </a:r>
          </a:p>
        </p:txBody>
      </p:sp>
      <p:sp>
        <p:nvSpPr>
          <p:cNvPr id="29723" name="灯片编号占位符 3"/>
          <p:cNvSpPr>
            <a:spLocks noGrp="1"/>
          </p:cNvSpPr>
          <p:nvPr>
            <p:ph type="sldNum" sz="quarter" idx="12"/>
          </p:nvPr>
        </p:nvSpPr>
        <p:spPr>
          <a:xfrm>
            <a:off x="6553200" y="6564313"/>
            <a:ext cx="2133600" cy="476250"/>
          </a:xfrm>
          <a:noFill/>
        </p:spPr>
        <p:txBody>
          <a:bodyPr/>
          <a:lstStyle/>
          <a:p>
            <a:fld id="{F025DBCF-A56A-4389-968C-760C678C157A}" type="slidenum">
              <a:rPr lang="en-US" altLang="zh-CN" smtClean="0">
                <a:latin typeface="Arial" pitchFamily="34" charset="0"/>
              </a:rPr>
              <a:pPr/>
              <a:t>42</a:t>
            </a:fld>
            <a:endParaRPr lang="en-US" altLang="zh-CN" smtClean="0">
              <a:latin typeface="Arial" pitchFamily="34" charset="0"/>
            </a:endParaRPr>
          </a:p>
        </p:txBody>
      </p:sp>
    </p:spTree>
    <p:extLst>
      <p:ext uri="{BB962C8B-B14F-4D97-AF65-F5344CB8AC3E}">
        <p14:creationId xmlns="" xmlns:p14="http://schemas.microsoft.com/office/powerpoint/2010/main" val="407122871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blinds(horizontal)">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blinds(horizontal)">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blinds(horizontal)">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5"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blinds(vertical)">
                                      <p:cBhvr>
                                        <p:cTn id="27" dur="500"/>
                                        <p:tgtEl>
                                          <p:spTgt spid="14"/>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2"/>
                                        </p:tgtEl>
                                        <p:attrNameLst>
                                          <p:attrName>style.visibility</p:attrName>
                                        </p:attrNameLst>
                                      </p:cBhvr>
                                      <p:to>
                                        <p:strVal val="visible"/>
                                      </p:to>
                                    </p:set>
                                    <p:animEffect transition="in" filter="blinds(horizontal)">
                                      <p:cBhvr>
                                        <p:cTn id="32" dur="500"/>
                                        <p:tgtEl>
                                          <p:spTgt spid="2"/>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blinds(horizontal)">
                                      <p:cBhvr>
                                        <p:cTn id="37" dur="500"/>
                                        <p:tgtEl>
                                          <p:spTgt spid="5"/>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5" fill="hold" grpId="0" nodeType="clickEffect">
                                  <p:stCondLst>
                                    <p:cond delay="0"/>
                                  </p:stCondLst>
                                  <p:childTnLst>
                                    <p:set>
                                      <p:cBhvr>
                                        <p:cTn id="41" dur="1" fill="hold">
                                          <p:stCondLst>
                                            <p:cond delay="0"/>
                                          </p:stCondLst>
                                        </p:cTn>
                                        <p:tgtEl>
                                          <p:spTgt spid="67"/>
                                        </p:tgtEl>
                                        <p:attrNameLst>
                                          <p:attrName>style.visibility</p:attrName>
                                        </p:attrNameLst>
                                      </p:cBhvr>
                                      <p:to>
                                        <p:strVal val="visible"/>
                                      </p:to>
                                    </p:set>
                                    <p:animEffect transition="in" filter="blinds(vertical)">
                                      <p:cBhvr>
                                        <p:cTn id="42" dur="5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autoUpdateAnimBg="0"/>
      <p:bldP spid="11" grpId="0" animBg="1"/>
      <p:bldP spid="12" grpId="0" animBg="1"/>
      <p:bldP spid="13" grpId="0" animBg="1"/>
      <p:bldP spid="14" grpId="0" autoUpdateAnimBg="0"/>
      <p:bldP spid="67" grpId="0" autoUpdateAnimBg="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5"/>
          <p:cNvSpPr>
            <a:spLocks noChangeArrowheads="1"/>
          </p:cNvSpPr>
          <p:nvPr/>
        </p:nvSpPr>
        <p:spPr bwMode="auto">
          <a:xfrm>
            <a:off x="127000" y="531813"/>
            <a:ext cx="7999413" cy="1079500"/>
          </a:xfrm>
          <a:prstGeom prst="rect">
            <a:avLst/>
          </a:prstGeom>
          <a:noFill/>
          <a:ln>
            <a:noFill/>
          </a:ln>
          <a:effectLst/>
          <a:extLst/>
        </p:spPr>
        <p:txBody>
          <a:bodyPr lIns="92075" tIns="46038" rIns="92075" bIns="46038">
            <a:spAutoFit/>
          </a:bodyPr>
          <a:lstStyle>
            <a:lvl1pPr marL="469900" indent="-469900" algn="l">
              <a:spcBef>
                <a:spcPct val="20000"/>
              </a:spcBef>
              <a:buClr>
                <a:schemeClr val="accent2"/>
              </a:buClr>
              <a:buFont typeface="Wingdings" pitchFamily="2" charset="2"/>
              <a:buChar char="o"/>
              <a:defRPr sz="3000" b="1">
                <a:solidFill>
                  <a:schemeClr val="tx1"/>
                </a:solidFill>
                <a:latin typeface="Arial Narrow" pitchFamily="34" charset="0"/>
                <a:ea typeface="楷体_GB2312" pitchFamily="49" charset="-122"/>
              </a:defRPr>
            </a:lvl1pPr>
            <a:lvl2pPr marL="908050" indent="-436563" algn="l">
              <a:spcBef>
                <a:spcPct val="20000"/>
              </a:spcBef>
              <a:buClr>
                <a:schemeClr val="accent2"/>
              </a:buClr>
              <a:buFont typeface="Wingdings" pitchFamily="2" charset="2"/>
              <a:buChar char="n"/>
              <a:defRPr sz="3000" b="1">
                <a:solidFill>
                  <a:schemeClr val="tx1"/>
                </a:solidFill>
                <a:latin typeface="Arial Narrow" pitchFamily="34" charset="0"/>
                <a:ea typeface="楷体_GB2312" pitchFamily="49" charset="-122"/>
              </a:defRPr>
            </a:lvl2pPr>
            <a:lvl3pPr marL="1304925" indent="-395288" algn="l">
              <a:spcBef>
                <a:spcPct val="20000"/>
              </a:spcBef>
              <a:buClr>
                <a:schemeClr val="accent2"/>
              </a:buClr>
              <a:buFont typeface="Wingdings" pitchFamily="2" charset="2"/>
              <a:buChar char="o"/>
              <a:defRPr sz="2800" b="1">
                <a:solidFill>
                  <a:schemeClr val="tx1"/>
                </a:solidFill>
                <a:latin typeface="Arial Narrow" pitchFamily="34" charset="0"/>
                <a:ea typeface="楷体_GB2312" pitchFamily="49" charset="-122"/>
              </a:defRPr>
            </a:lvl3pPr>
            <a:lvl4pPr marL="1693863" indent="-387350" algn="l">
              <a:spcBef>
                <a:spcPct val="20000"/>
              </a:spcBef>
              <a:buClr>
                <a:schemeClr val="accent2"/>
              </a:buClr>
              <a:buFont typeface="Wingdings" pitchFamily="2" charset="2"/>
              <a:buChar char="n"/>
              <a:defRPr sz="2400" b="1">
                <a:solidFill>
                  <a:schemeClr val="tx1"/>
                </a:solidFill>
                <a:latin typeface="Arial Narrow" pitchFamily="34" charset="0"/>
                <a:ea typeface="楷体_GB2312" pitchFamily="49" charset="-122"/>
              </a:defRPr>
            </a:lvl4pPr>
            <a:lvl5pPr marL="2093913" indent="-398463" algn="l">
              <a:spcBef>
                <a:spcPct val="25000"/>
              </a:spcBef>
              <a:buClr>
                <a:schemeClr val="accent2"/>
              </a:buClr>
              <a:buFont typeface="Wingdings" pitchFamily="2" charset="2"/>
              <a:buChar char="§"/>
              <a:defRPr sz="2400" b="1">
                <a:solidFill>
                  <a:schemeClr val="tx1"/>
                </a:solidFill>
                <a:latin typeface="Arial Narrow" pitchFamily="34" charset="0"/>
                <a:ea typeface="楷体_GB2312" pitchFamily="49" charset="-122"/>
              </a:defRPr>
            </a:lvl5pPr>
            <a:lvl6pPr marL="2551113" indent="-398463" fontAlgn="base">
              <a:spcBef>
                <a:spcPct val="25000"/>
              </a:spcBef>
              <a:spcAft>
                <a:spcPct val="0"/>
              </a:spcAft>
              <a:buClr>
                <a:schemeClr val="accent2"/>
              </a:buClr>
              <a:buFont typeface="Wingdings" pitchFamily="2" charset="2"/>
              <a:buChar char="§"/>
              <a:defRPr sz="2400" b="1">
                <a:solidFill>
                  <a:schemeClr val="tx1"/>
                </a:solidFill>
                <a:latin typeface="Arial Narrow" pitchFamily="34" charset="0"/>
                <a:ea typeface="楷体_GB2312" pitchFamily="49" charset="-122"/>
              </a:defRPr>
            </a:lvl6pPr>
            <a:lvl7pPr marL="3008313" indent="-398463" fontAlgn="base">
              <a:spcBef>
                <a:spcPct val="25000"/>
              </a:spcBef>
              <a:spcAft>
                <a:spcPct val="0"/>
              </a:spcAft>
              <a:buClr>
                <a:schemeClr val="accent2"/>
              </a:buClr>
              <a:buFont typeface="Wingdings" pitchFamily="2" charset="2"/>
              <a:buChar char="§"/>
              <a:defRPr sz="2400" b="1">
                <a:solidFill>
                  <a:schemeClr val="tx1"/>
                </a:solidFill>
                <a:latin typeface="Arial Narrow" pitchFamily="34" charset="0"/>
                <a:ea typeface="楷体_GB2312" pitchFamily="49" charset="-122"/>
              </a:defRPr>
            </a:lvl7pPr>
            <a:lvl8pPr marL="3465513" indent="-398463" fontAlgn="base">
              <a:spcBef>
                <a:spcPct val="25000"/>
              </a:spcBef>
              <a:spcAft>
                <a:spcPct val="0"/>
              </a:spcAft>
              <a:buClr>
                <a:schemeClr val="accent2"/>
              </a:buClr>
              <a:buFont typeface="Wingdings" pitchFamily="2" charset="2"/>
              <a:buChar char="§"/>
              <a:defRPr sz="2400" b="1">
                <a:solidFill>
                  <a:schemeClr val="tx1"/>
                </a:solidFill>
                <a:latin typeface="Arial Narrow" pitchFamily="34" charset="0"/>
                <a:ea typeface="楷体_GB2312" pitchFamily="49" charset="-122"/>
              </a:defRPr>
            </a:lvl8pPr>
            <a:lvl9pPr marL="3922713" indent="-398463" fontAlgn="base">
              <a:spcBef>
                <a:spcPct val="25000"/>
              </a:spcBef>
              <a:spcAft>
                <a:spcPct val="0"/>
              </a:spcAft>
              <a:buClr>
                <a:schemeClr val="accent2"/>
              </a:buClr>
              <a:buFont typeface="Wingdings" pitchFamily="2" charset="2"/>
              <a:buChar char="§"/>
              <a:defRPr sz="2400" b="1">
                <a:solidFill>
                  <a:schemeClr val="tx1"/>
                </a:solidFill>
                <a:latin typeface="Arial Narrow" pitchFamily="34" charset="0"/>
                <a:ea typeface="楷体_GB2312" pitchFamily="49" charset="-122"/>
              </a:defRPr>
            </a:lvl9pPr>
          </a:lstStyle>
          <a:p>
            <a:pPr>
              <a:lnSpc>
                <a:spcPct val="135000"/>
              </a:lnSpc>
              <a:spcBef>
                <a:spcPct val="0"/>
              </a:spcBef>
              <a:buClr>
                <a:srgbClr val="CC0000"/>
              </a:buClr>
              <a:buFont typeface="Wingdings" pitchFamily="2" charset="2"/>
              <a:buNone/>
              <a:defRPr/>
            </a:pPr>
            <a:r>
              <a:rPr lang="en-US" altLang="zh-CN" sz="2400" kern="0" dirty="0" smtClean="0">
                <a:solidFill>
                  <a:srgbClr val="000000"/>
                </a:solidFill>
                <a:latin typeface="Times New Roman" pitchFamily="18" charset="0"/>
              </a:rPr>
              <a:t>              </a:t>
            </a:r>
            <a:r>
              <a:rPr lang="zh-CN" altLang="en-US" sz="2400" kern="0" dirty="0" smtClean="0">
                <a:solidFill>
                  <a:srgbClr val="000000"/>
                </a:solidFill>
                <a:latin typeface="Times New Roman" pitchFamily="18" charset="0"/>
              </a:rPr>
              <a:t>由</a:t>
            </a:r>
            <a:r>
              <a:rPr lang="en-US" altLang="zh-CN" sz="2400" i="1" kern="0" dirty="0" smtClean="0">
                <a:solidFill>
                  <a:srgbClr val="000000"/>
                </a:solidFill>
                <a:latin typeface="Times New Roman" pitchFamily="18" charset="0"/>
              </a:rPr>
              <a:t>P</a:t>
            </a:r>
            <a:r>
              <a:rPr lang="en-US" altLang="zh-CN" sz="2400" kern="0" baseline="-25000" dirty="0" smtClean="0">
                <a:solidFill>
                  <a:srgbClr val="000000"/>
                </a:solidFill>
                <a:latin typeface="Times New Roman" pitchFamily="18" charset="0"/>
              </a:rPr>
              <a:t>CM</a:t>
            </a:r>
            <a:r>
              <a:rPr lang="zh-CN" altLang="en-US" sz="2400" kern="0" baseline="-25000" dirty="0" smtClean="0">
                <a:solidFill>
                  <a:srgbClr val="000000"/>
                </a:solidFill>
                <a:latin typeface="Times New Roman" pitchFamily="18" charset="0"/>
              </a:rPr>
              <a:t>、 </a:t>
            </a:r>
            <a:r>
              <a:rPr lang="en-US" altLang="zh-CN" sz="2400" i="1" kern="0" dirty="0" smtClean="0">
                <a:solidFill>
                  <a:srgbClr val="000000"/>
                </a:solidFill>
                <a:latin typeface="Times New Roman" pitchFamily="18" charset="0"/>
              </a:rPr>
              <a:t>I</a:t>
            </a:r>
            <a:r>
              <a:rPr lang="en-US" altLang="zh-CN" sz="2400" kern="0" baseline="-25000" dirty="0" smtClean="0">
                <a:solidFill>
                  <a:srgbClr val="000000"/>
                </a:solidFill>
                <a:latin typeface="Times New Roman" pitchFamily="18" charset="0"/>
              </a:rPr>
              <a:t>CM</a:t>
            </a:r>
            <a:r>
              <a:rPr lang="zh-CN" altLang="en-US" sz="2400" kern="0" dirty="0" smtClean="0">
                <a:solidFill>
                  <a:srgbClr val="000000"/>
                </a:solidFill>
                <a:latin typeface="Times New Roman" pitchFamily="18" charset="0"/>
              </a:rPr>
              <a:t>和</a:t>
            </a:r>
            <a:r>
              <a:rPr lang="en-US" altLang="zh-CN" sz="2400" i="1" kern="0" dirty="0" smtClean="0">
                <a:solidFill>
                  <a:srgbClr val="000000"/>
                </a:solidFill>
                <a:latin typeface="Times New Roman" pitchFamily="18" charset="0"/>
              </a:rPr>
              <a:t>V</a:t>
            </a:r>
            <a:r>
              <a:rPr lang="en-US" altLang="zh-CN" sz="2400" kern="0" baseline="-25000" dirty="0" smtClean="0">
                <a:solidFill>
                  <a:srgbClr val="000000"/>
                </a:solidFill>
                <a:latin typeface="Times New Roman" pitchFamily="18" charset="0"/>
              </a:rPr>
              <a:t>(BR)CEO</a:t>
            </a:r>
            <a:r>
              <a:rPr lang="zh-CN" altLang="en-US" sz="2400" kern="0" dirty="0" smtClean="0">
                <a:solidFill>
                  <a:srgbClr val="000000"/>
                </a:solidFill>
                <a:latin typeface="Times New Roman" pitchFamily="18" charset="0"/>
              </a:rPr>
              <a:t>在输出特性曲线上可以确定过损耗区、过电流区和击穿区。</a:t>
            </a:r>
            <a:endParaRPr lang="zh-CN" altLang="en-US" sz="2400" kern="0" dirty="0" smtClean="0">
              <a:solidFill>
                <a:srgbClr val="000000"/>
              </a:solidFill>
            </a:endParaRPr>
          </a:p>
        </p:txBody>
      </p:sp>
      <p:sp>
        <p:nvSpPr>
          <p:cNvPr id="9" name="Rectangle 13"/>
          <p:cNvSpPr>
            <a:spLocks noChangeArrowheads="1"/>
          </p:cNvSpPr>
          <p:nvPr/>
        </p:nvSpPr>
        <p:spPr bwMode="auto">
          <a:xfrm>
            <a:off x="1979613" y="5300663"/>
            <a:ext cx="5329237" cy="530225"/>
          </a:xfrm>
          <a:prstGeom prst="rect">
            <a:avLst/>
          </a:prstGeom>
          <a:noFill/>
          <a:ln>
            <a:noFill/>
          </a:ln>
          <a:effectLst/>
          <a:extLst/>
        </p:spPr>
        <p:txBody>
          <a:bodyPr lIns="92075" tIns="46038" rIns="92075" bIns="46038">
            <a:spAutoFit/>
          </a:bodyPr>
          <a:lstStyle>
            <a:lvl1pPr marL="469900" indent="-469900" algn="l">
              <a:spcBef>
                <a:spcPct val="20000"/>
              </a:spcBef>
              <a:buClr>
                <a:schemeClr val="accent2"/>
              </a:buClr>
              <a:buFont typeface="Wingdings" pitchFamily="2" charset="2"/>
              <a:buChar char="o"/>
              <a:defRPr sz="3000" b="1">
                <a:solidFill>
                  <a:schemeClr val="tx1"/>
                </a:solidFill>
                <a:latin typeface="Arial Narrow" pitchFamily="34" charset="0"/>
                <a:ea typeface="楷体_GB2312" pitchFamily="49" charset="-122"/>
              </a:defRPr>
            </a:lvl1pPr>
            <a:lvl2pPr marL="908050" indent="-436563" algn="l">
              <a:spcBef>
                <a:spcPct val="20000"/>
              </a:spcBef>
              <a:buClr>
                <a:schemeClr val="accent2"/>
              </a:buClr>
              <a:buFont typeface="Wingdings" pitchFamily="2" charset="2"/>
              <a:buChar char="n"/>
              <a:defRPr sz="3000" b="1">
                <a:solidFill>
                  <a:schemeClr val="tx1"/>
                </a:solidFill>
                <a:latin typeface="Arial Narrow" pitchFamily="34" charset="0"/>
                <a:ea typeface="楷体_GB2312" pitchFamily="49" charset="-122"/>
              </a:defRPr>
            </a:lvl2pPr>
            <a:lvl3pPr marL="1304925" indent="-395288" algn="l">
              <a:spcBef>
                <a:spcPct val="20000"/>
              </a:spcBef>
              <a:buClr>
                <a:schemeClr val="accent2"/>
              </a:buClr>
              <a:buFont typeface="Wingdings" pitchFamily="2" charset="2"/>
              <a:buChar char="o"/>
              <a:defRPr sz="2800" b="1">
                <a:solidFill>
                  <a:schemeClr val="tx1"/>
                </a:solidFill>
                <a:latin typeface="Arial Narrow" pitchFamily="34" charset="0"/>
                <a:ea typeface="楷体_GB2312" pitchFamily="49" charset="-122"/>
              </a:defRPr>
            </a:lvl3pPr>
            <a:lvl4pPr marL="1693863" indent="-387350" algn="l">
              <a:spcBef>
                <a:spcPct val="20000"/>
              </a:spcBef>
              <a:buClr>
                <a:schemeClr val="accent2"/>
              </a:buClr>
              <a:buFont typeface="Wingdings" pitchFamily="2" charset="2"/>
              <a:buChar char="n"/>
              <a:defRPr sz="2400" b="1">
                <a:solidFill>
                  <a:schemeClr val="tx1"/>
                </a:solidFill>
                <a:latin typeface="Arial Narrow" pitchFamily="34" charset="0"/>
                <a:ea typeface="楷体_GB2312" pitchFamily="49" charset="-122"/>
              </a:defRPr>
            </a:lvl4pPr>
            <a:lvl5pPr marL="2093913" indent="-398463" algn="l">
              <a:spcBef>
                <a:spcPct val="25000"/>
              </a:spcBef>
              <a:buClr>
                <a:schemeClr val="accent2"/>
              </a:buClr>
              <a:buFont typeface="Wingdings" pitchFamily="2" charset="2"/>
              <a:buChar char="§"/>
              <a:defRPr sz="2400" b="1">
                <a:solidFill>
                  <a:schemeClr val="tx1"/>
                </a:solidFill>
                <a:latin typeface="Arial Narrow" pitchFamily="34" charset="0"/>
                <a:ea typeface="楷体_GB2312" pitchFamily="49" charset="-122"/>
              </a:defRPr>
            </a:lvl5pPr>
            <a:lvl6pPr marL="2551113" indent="-398463" fontAlgn="base">
              <a:spcBef>
                <a:spcPct val="25000"/>
              </a:spcBef>
              <a:spcAft>
                <a:spcPct val="0"/>
              </a:spcAft>
              <a:buClr>
                <a:schemeClr val="accent2"/>
              </a:buClr>
              <a:buFont typeface="Wingdings" pitchFamily="2" charset="2"/>
              <a:buChar char="§"/>
              <a:defRPr sz="2400" b="1">
                <a:solidFill>
                  <a:schemeClr val="tx1"/>
                </a:solidFill>
                <a:latin typeface="Arial Narrow" pitchFamily="34" charset="0"/>
                <a:ea typeface="楷体_GB2312" pitchFamily="49" charset="-122"/>
              </a:defRPr>
            </a:lvl6pPr>
            <a:lvl7pPr marL="3008313" indent="-398463" fontAlgn="base">
              <a:spcBef>
                <a:spcPct val="25000"/>
              </a:spcBef>
              <a:spcAft>
                <a:spcPct val="0"/>
              </a:spcAft>
              <a:buClr>
                <a:schemeClr val="accent2"/>
              </a:buClr>
              <a:buFont typeface="Wingdings" pitchFamily="2" charset="2"/>
              <a:buChar char="§"/>
              <a:defRPr sz="2400" b="1">
                <a:solidFill>
                  <a:schemeClr val="tx1"/>
                </a:solidFill>
                <a:latin typeface="Arial Narrow" pitchFamily="34" charset="0"/>
                <a:ea typeface="楷体_GB2312" pitchFamily="49" charset="-122"/>
              </a:defRPr>
            </a:lvl7pPr>
            <a:lvl8pPr marL="3465513" indent="-398463" fontAlgn="base">
              <a:spcBef>
                <a:spcPct val="25000"/>
              </a:spcBef>
              <a:spcAft>
                <a:spcPct val="0"/>
              </a:spcAft>
              <a:buClr>
                <a:schemeClr val="accent2"/>
              </a:buClr>
              <a:buFont typeface="Wingdings" pitchFamily="2" charset="2"/>
              <a:buChar char="§"/>
              <a:defRPr sz="2400" b="1">
                <a:solidFill>
                  <a:schemeClr val="tx1"/>
                </a:solidFill>
                <a:latin typeface="Arial Narrow" pitchFamily="34" charset="0"/>
                <a:ea typeface="楷体_GB2312" pitchFamily="49" charset="-122"/>
              </a:defRPr>
            </a:lvl8pPr>
            <a:lvl9pPr marL="3922713" indent="-398463" fontAlgn="base">
              <a:spcBef>
                <a:spcPct val="25000"/>
              </a:spcBef>
              <a:spcAft>
                <a:spcPct val="0"/>
              </a:spcAft>
              <a:buClr>
                <a:schemeClr val="accent2"/>
              </a:buClr>
              <a:buFont typeface="Wingdings" pitchFamily="2" charset="2"/>
              <a:buChar char="§"/>
              <a:defRPr sz="2400" b="1">
                <a:solidFill>
                  <a:schemeClr val="tx1"/>
                </a:solidFill>
                <a:latin typeface="Arial Narrow" pitchFamily="34" charset="0"/>
                <a:ea typeface="楷体_GB2312" pitchFamily="49" charset="-122"/>
              </a:defRPr>
            </a:lvl9pPr>
          </a:lstStyle>
          <a:p>
            <a:pPr>
              <a:lnSpc>
                <a:spcPct val="120000"/>
              </a:lnSpc>
              <a:buClr>
                <a:srgbClr val="CC0000"/>
              </a:buClr>
              <a:buFont typeface="Wingdings" pitchFamily="2" charset="2"/>
              <a:buNone/>
              <a:defRPr/>
            </a:pPr>
            <a:r>
              <a:rPr lang="zh-CN" altLang="en-US" sz="2400" kern="0" smtClean="0">
                <a:solidFill>
                  <a:srgbClr val="0033CC"/>
                </a:solidFill>
                <a:latin typeface="宋体" charset="-122"/>
              </a:rPr>
              <a:t>输出特性曲线上的过损耗区和击穿区</a:t>
            </a:r>
            <a:endParaRPr lang="zh-CN" altLang="en-US" sz="2400" kern="0" smtClean="0">
              <a:solidFill>
                <a:srgbClr val="000000"/>
              </a:solidFill>
            </a:endParaRPr>
          </a:p>
        </p:txBody>
      </p:sp>
      <p:pic>
        <p:nvPicPr>
          <p:cNvPr id="131076" name="Picture 15" descr="4115"/>
          <p:cNvPicPr>
            <a:picLocks noChangeAspect="1" noChangeArrowheads="1"/>
          </p:cNvPicPr>
          <p:nvPr/>
        </p:nvPicPr>
        <p:blipFill>
          <a:blip r:embed="rId3"/>
          <a:srcRect/>
          <a:stretch>
            <a:fillRect/>
          </a:stretch>
        </p:blipFill>
        <p:spPr bwMode="auto">
          <a:xfrm>
            <a:off x="2016125" y="1844675"/>
            <a:ext cx="4752975" cy="3484563"/>
          </a:xfrm>
          <a:prstGeom prst="rect">
            <a:avLst/>
          </a:prstGeom>
          <a:noFill/>
          <a:ln w="9525">
            <a:noFill/>
            <a:miter lim="800000"/>
            <a:headEnd/>
            <a:tailEnd/>
          </a:ln>
        </p:spPr>
      </p:pic>
      <p:sp>
        <p:nvSpPr>
          <p:cNvPr id="131077" name="Text Box 16"/>
          <p:cNvSpPr txBox="1">
            <a:spLocks noChangeArrowheads="1"/>
          </p:cNvSpPr>
          <p:nvPr/>
        </p:nvSpPr>
        <p:spPr bwMode="auto">
          <a:xfrm>
            <a:off x="2844800" y="1916113"/>
            <a:ext cx="1044575" cy="336550"/>
          </a:xfrm>
          <a:prstGeom prst="rect">
            <a:avLst/>
          </a:prstGeom>
          <a:noFill/>
          <a:ln w="9525">
            <a:noFill/>
            <a:miter lim="800000"/>
            <a:headEnd/>
            <a:tailEnd/>
          </a:ln>
        </p:spPr>
        <p:txBody>
          <a:bodyPr>
            <a:spAutoFit/>
          </a:bodyPr>
          <a:lstStyle/>
          <a:p>
            <a:pPr>
              <a:lnSpc>
                <a:spcPct val="80000"/>
              </a:lnSpc>
            </a:pPr>
            <a:r>
              <a:rPr kumimoji="1" lang="zh-CN" altLang="en-US" sz="2000">
                <a:solidFill>
                  <a:srgbClr val="000000"/>
                </a:solidFill>
                <a:latin typeface="Times New Roman" pitchFamily="18" charset="0"/>
                <a:ea typeface="楷体_GB2312" pitchFamily="49" charset="-122"/>
                <a:sym typeface="Kingsoft Phonetic Plain" pitchFamily="2" charset="2"/>
              </a:rPr>
              <a:t>过流区</a:t>
            </a:r>
            <a:endParaRPr kumimoji="1" lang="zh-CN" altLang="en-US" sz="2000" baseline="-25000">
              <a:solidFill>
                <a:srgbClr val="000000"/>
              </a:solidFill>
              <a:latin typeface="Times New Roman" pitchFamily="18" charset="0"/>
              <a:ea typeface="楷体_GB2312" pitchFamily="49" charset="-122"/>
            </a:endParaRPr>
          </a:p>
        </p:txBody>
      </p:sp>
      <p:sp>
        <p:nvSpPr>
          <p:cNvPr id="131078" name="Text Box 17"/>
          <p:cNvSpPr txBox="1">
            <a:spLocks noChangeArrowheads="1"/>
          </p:cNvSpPr>
          <p:nvPr/>
        </p:nvSpPr>
        <p:spPr bwMode="auto">
          <a:xfrm>
            <a:off x="5759450" y="4149725"/>
            <a:ext cx="433388" cy="825500"/>
          </a:xfrm>
          <a:prstGeom prst="rect">
            <a:avLst/>
          </a:prstGeom>
          <a:noFill/>
          <a:ln w="9525">
            <a:noFill/>
            <a:miter lim="800000"/>
            <a:headEnd/>
            <a:tailEnd/>
          </a:ln>
        </p:spPr>
        <p:txBody>
          <a:bodyPr>
            <a:spAutoFit/>
          </a:bodyPr>
          <a:lstStyle/>
          <a:p>
            <a:pPr>
              <a:lnSpc>
                <a:spcPct val="80000"/>
              </a:lnSpc>
            </a:pPr>
            <a:r>
              <a:rPr kumimoji="1" lang="zh-CN" altLang="en-US" sz="2000">
                <a:solidFill>
                  <a:srgbClr val="000000"/>
                </a:solidFill>
                <a:latin typeface="Times New Roman" pitchFamily="18" charset="0"/>
                <a:ea typeface="楷体_GB2312" pitchFamily="49" charset="-122"/>
                <a:sym typeface="Kingsoft Phonetic Plain" pitchFamily="2" charset="2"/>
              </a:rPr>
              <a:t>过压区</a:t>
            </a:r>
            <a:endParaRPr kumimoji="1" lang="zh-CN" altLang="en-US" sz="2000" baseline="-25000">
              <a:solidFill>
                <a:srgbClr val="000000"/>
              </a:solidFill>
              <a:latin typeface="Times New Roman" pitchFamily="18" charset="0"/>
              <a:ea typeface="楷体_GB2312" pitchFamily="49" charset="-122"/>
            </a:endParaRPr>
          </a:p>
        </p:txBody>
      </p:sp>
      <p:sp>
        <p:nvSpPr>
          <p:cNvPr id="131079" name="日期占位符 1"/>
          <p:cNvSpPr>
            <a:spLocks noGrp="1"/>
          </p:cNvSpPr>
          <p:nvPr>
            <p:ph type="dt" sz="quarter" idx="10"/>
          </p:nvPr>
        </p:nvSpPr>
        <p:spPr>
          <a:xfrm>
            <a:off x="457200" y="6326188"/>
            <a:ext cx="2133600" cy="476250"/>
          </a:xfrm>
          <a:noFill/>
        </p:spPr>
        <p:txBody>
          <a:bodyPr/>
          <a:lstStyle/>
          <a:p>
            <a:fld id="{35FFB844-93EE-440E-BA5E-A6F2841C3297}" type="datetime1">
              <a:rPr lang="zh-CN" altLang="en-US" smtClean="0">
                <a:latin typeface="Arial" pitchFamily="34" charset="0"/>
              </a:rPr>
              <a:pPr/>
              <a:t>2019-10-9</a:t>
            </a:fld>
            <a:endParaRPr lang="en-US" altLang="zh-CN" smtClean="0">
              <a:latin typeface="Arial" pitchFamily="34" charset="0"/>
            </a:endParaRPr>
          </a:p>
        </p:txBody>
      </p:sp>
      <p:sp>
        <p:nvSpPr>
          <p:cNvPr id="131080" name="页脚占位符 2"/>
          <p:cNvSpPr>
            <a:spLocks noGrp="1"/>
          </p:cNvSpPr>
          <p:nvPr>
            <p:ph type="ftr" sz="quarter" idx="11"/>
          </p:nvPr>
        </p:nvSpPr>
        <p:spPr>
          <a:xfrm>
            <a:off x="3124200" y="6326188"/>
            <a:ext cx="2895600" cy="476250"/>
          </a:xfrm>
          <a:noFill/>
        </p:spPr>
        <p:txBody>
          <a:bodyPr/>
          <a:lstStyle/>
          <a:p>
            <a:r>
              <a:rPr lang="en-US" altLang="zh-CN" smtClean="0">
                <a:latin typeface="Arial" pitchFamily="34" charset="0"/>
              </a:rPr>
              <a:t>电工电子教研室</a:t>
            </a:r>
          </a:p>
        </p:txBody>
      </p:sp>
      <p:sp>
        <p:nvSpPr>
          <p:cNvPr id="131081" name="灯片编号占位符 3"/>
          <p:cNvSpPr txBox="1">
            <a:spLocks/>
          </p:cNvSpPr>
          <p:nvPr/>
        </p:nvSpPr>
        <p:spPr bwMode="auto">
          <a:xfrm>
            <a:off x="6553200" y="6326188"/>
            <a:ext cx="2133600" cy="476250"/>
          </a:xfrm>
          <a:prstGeom prst="rect">
            <a:avLst/>
          </a:prstGeom>
          <a:noFill/>
          <a:ln w="9525">
            <a:noFill/>
            <a:miter lim="800000"/>
            <a:headEnd/>
            <a:tailEnd/>
          </a:ln>
        </p:spPr>
        <p:txBody>
          <a:bodyPr/>
          <a:lstStyle/>
          <a:p>
            <a:pPr algn="r"/>
            <a:fld id="{5B2E5F4B-8647-4EBF-8566-FD64037E512D}" type="slidenum">
              <a:rPr lang="en-US" altLang="zh-CN"/>
              <a:pPr algn="r"/>
              <a:t>43</a:t>
            </a:fld>
            <a:endParaRPr lang="en-US" altLang="zh-CN"/>
          </a:p>
        </p:txBody>
      </p:sp>
    </p:spTree>
    <p:extLst>
      <p:ext uri="{BB962C8B-B14F-4D97-AF65-F5344CB8AC3E}">
        <p14:creationId xmlns="" xmlns:p14="http://schemas.microsoft.com/office/powerpoint/2010/main" val="240131799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1" name="日期占位符 1"/>
          <p:cNvSpPr>
            <a:spLocks noGrp="1"/>
          </p:cNvSpPr>
          <p:nvPr>
            <p:ph type="dt" sz="quarter" idx="10"/>
          </p:nvPr>
        </p:nvSpPr>
        <p:spPr>
          <a:noFill/>
        </p:spPr>
        <p:txBody>
          <a:bodyPr/>
          <a:lstStyle/>
          <a:p>
            <a:fld id="{18BFA838-F3FA-4A26-AB92-598499B55993}" type="datetime1">
              <a:rPr lang="zh-CN" altLang="en-US" smtClean="0">
                <a:latin typeface="Arial" pitchFamily="34" charset="0"/>
              </a:rPr>
              <a:pPr/>
              <a:t>2019-10-9</a:t>
            </a:fld>
            <a:endParaRPr lang="en-US" altLang="zh-CN" smtClean="0">
              <a:latin typeface="Arial" pitchFamily="34" charset="0"/>
            </a:endParaRPr>
          </a:p>
        </p:txBody>
      </p:sp>
      <p:sp>
        <p:nvSpPr>
          <p:cNvPr id="30752" name="页脚占位符 2"/>
          <p:cNvSpPr>
            <a:spLocks noGrp="1"/>
          </p:cNvSpPr>
          <p:nvPr>
            <p:ph type="ftr" sz="quarter" idx="11"/>
          </p:nvPr>
        </p:nvSpPr>
        <p:spPr>
          <a:noFill/>
        </p:spPr>
        <p:txBody>
          <a:bodyPr/>
          <a:lstStyle/>
          <a:p>
            <a:r>
              <a:rPr lang="en-US" altLang="zh-CN" smtClean="0">
                <a:latin typeface="Arial" pitchFamily="34" charset="0"/>
              </a:rPr>
              <a:t>电工电子教研室</a:t>
            </a:r>
          </a:p>
        </p:txBody>
      </p:sp>
      <p:sp>
        <p:nvSpPr>
          <p:cNvPr id="30753" name="灯片编号占位符 3"/>
          <p:cNvSpPr>
            <a:spLocks noGrp="1"/>
          </p:cNvSpPr>
          <p:nvPr>
            <p:ph type="sldNum" sz="quarter" idx="12"/>
          </p:nvPr>
        </p:nvSpPr>
        <p:spPr>
          <a:noFill/>
        </p:spPr>
        <p:txBody>
          <a:bodyPr/>
          <a:lstStyle/>
          <a:p>
            <a:fld id="{FE3BA143-DC75-4D67-8E47-EDCFBF531C66}" type="slidenum">
              <a:rPr lang="en-US" altLang="zh-CN" smtClean="0">
                <a:latin typeface="Arial" pitchFamily="34" charset="0"/>
              </a:rPr>
              <a:pPr/>
              <a:t>44</a:t>
            </a:fld>
            <a:endParaRPr lang="en-US" altLang="zh-CN" smtClean="0">
              <a:latin typeface="Arial" pitchFamily="34" charset="0"/>
            </a:endParaRPr>
          </a:p>
        </p:txBody>
      </p:sp>
      <p:sp>
        <p:nvSpPr>
          <p:cNvPr id="245765" name="Text Box 5"/>
          <p:cNvSpPr txBox="1">
            <a:spLocks noChangeArrowheads="1"/>
          </p:cNvSpPr>
          <p:nvPr/>
        </p:nvSpPr>
        <p:spPr bwMode="auto">
          <a:xfrm>
            <a:off x="85722" y="642918"/>
            <a:ext cx="4057650" cy="495300"/>
          </a:xfrm>
          <a:prstGeom prst="rect">
            <a:avLst/>
          </a:prstGeom>
          <a:solidFill>
            <a:schemeClr val="bg1"/>
          </a:solidFill>
          <a:ln w="9525">
            <a:noFill/>
            <a:miter lim="800000"/>
            <a:headEnd/>
            <a:tailEnd/>
          </a:ln>
        </p:spPr>
        <p:txBody>
          <a:bodyPr lIns="90000" tIns="46800" rIns="90000" bIns="46800">
            <a:spAutoFit/>
          </a:bodyPr>
          <a:lstStyle/>
          <a:p>
            <a:pPr>
              <a:spcBef>
                <a:spcPct val="50000"/>
              </a:spcBef>
            </a:pPr>
            <a:r>
              <a:rPr lang="en-US" altLang="zh-CN" sz="2600" dirty="0"/>
              <a:t>1.</a:t>
            </a:r>
            <a:r>
              <a:rPr lang="zh-CN" altLang="en-US" sz="2600" dirty="0"/>
              <a:t>温度对</a:t>
            </a:r>
            <a:r>
              <a:rPr lang="en-US" altLang="zh-CN" sz="2600" dirty="0"/>
              <a:t>BJT</a:t>
            </a:r>
            <a:r>
              <a:rPr lang="zh-CN" altLang="en-US" sz="2600" dirty="0"/>
              <a:t>参数的影响</a:t>
            </a:r>
          </a:p>
        </p:txBody>
      </p:sp>
      <p:graphicFrame>
        <p:nvGraphicFramePr>
          <p:cNvPr id="245776" name="Object 16"/>
          <p:cNvGraphicFramePr>
            <a:graphicFrameLocks noChangeAspect="1"/>
          </p:cNvGraphicFramePr>
          <p:nvPr/>
        </p:nvGraphicFramePr>
        <p:xfrm>
          <a:off x="863600" y="1797033"/>
          <a:ext cx="965200" cy="592138"/>
        </p:xfrm>
        <a:graphic>
          <a:graphicData uri="http://schemas.openxmlformats.org/presentationml/2006/ole">
            <p:oleObj spid="_x0000_s306178" name="公式" r:id="rId4" imgW="317225" imgH="203024" progId="Equation.3">
              <p:embed/>
            </p:oleObj>
          </a:graphicData>
        </a:graphic>
      </p:graphicFrame>
      <p:sp>
        <p:nvSpPr>
          <p:cNvPr id="245795" name="Freeform 35"/>
          <p:cNvSpPr>
            <a:spLocks/>
          </p:cNvSpPr>
          <p:nvPr/>
        </p:nvSpPr>
        <p:spPr bwMode="auto">
          <a:xfrm>
            <a:off x="1749425" y="1877996"/>
            <a:ext cx="242888" cy="523875"/>
          </a:xfrm>
          <a:custGeom>
            <a:avLst/>
            <a:gdLst>
              <a:gd name="T0" fmla="*/ 0 w 153"/>
              <a:gd name="T1" fmla="*/ 2147483647 h 330"/>
              <a:gd name="T2" fmla="*/ 2147483647 w 153"/>
              <a:gd name="T3" fmla="*/ 2147483647 h 330"/>
              <a:gd name="T4" fmla="*/ 2147483647 w 153"/>
              <a:gd name="T5" fmla="*/ 0 h 330"/>
              <a:gd name="T6" fmla="*/ 0 60000 65536"/>
              <a:gd name="T7" fmla="*/ 0 60000 65536"/>
              <a:gd name="T8" fmla="*/ 0 60000 65536"/>
              <a:gd name="T9" fmla="*/ 0 w 153"/>
              <a:gd name="T10" fmla="*/ 0 h 330"/>
              <a:gd name="T11" fmla="*/ 153 w 153"/>
              <a:gd name="T12" fmla="*/ 330 h 330"/>
            </a:gdLst>
            <a:ahLst/>
            <a:cxnLst>
              <a:cxn ang="T6">
                <a:pos x="T0" y="T1"/>
              </a:cxn>
              <a:cxn ang="T7">
                <a:pos x="T2" y="T3"/>
              </a:cxn>
              <a:cxn ang="T8">
                <a:pos x="T4" y="T5"/>
              </a:cxn>
            </a:cxnLst>
            <a:rect l="T9" t="T10" r="T11" b="T12"/>
            <a:pathLst>
              <a:path w="153" h="330">
                <a:moveTo>
                  <a:pt x="0" y="330"/>
                </a:moveTo>
                <a:cubicBezTo>
                  <a:pt x="51" y="281"/>
                  <a:pt x="102" y="233"/>
                  <a:pt x="127" y="178"/>
                </a:cubicBezTo>
                <a:cubicBezTo>
                  <a:pt x="152" y="123"/>
                  <a:pt x="152" y="61"/>
                  <a:pt x="153" y="0"/>
                </a:cubicBezTo>
              </a:path>
            </a:pathLst>
          </a:custGeom>
          <a:noFill/>
          <a:ln w="25400">
            <a:solidFill>
              <a:srgbClr val="FF00FF"/>
            </a:solidFill>
            <a:round/>
            <a:headEnd/>
            <a:tailEnd type="triangle" w="med" len="lg"/>
          </a:ln>
        </p:spPr>
        <p:txBody>
          <a:bodyPr/>
          <a:lstStyle/>
          <a:p>
            <a:endParaRPr lang="zh-CN" altLang="en-US"/>
          </a:p>
        </p:txBody>
      </p:sp>
      <p:sp>
        <p:nvSpPr>
          <p:cNvPr id="245796" name="Line 36"/>
          <p:cNvSpPr>
            <a:spLocks noChangeShapeType="1"/>
          </p:cNvSpPr>
          <p:nvPr/>
        </p:nvSpPr>
        <p:spPr bwMode="auto">
          <a:xfrm flipV="1">
            <a:off x="2152650" y="1433496"/>
            <a:ext cx="1008063" cy="604837"/>
          </a:xfrm>
          <a:prstGeom prst="line">
            <a:avLst/>
          </a:prstGeom>
          <a:noFill/>
          <a:ln w="12700">
            <a:solidFill>
              <a:schemeClr val="tx1"/>
            </a:solidFill>
            <a:round/>
            <a:headEnd/>
            <a:tailEnd type="triangle" w="med" len="med"/>
          </a:ln>
        </p:spPr>
        <p:txBody>
          <a:bodyPr/>
          <a:lstStyle/>
          <a:p>
            <a:endParaRPr lang="zh-CN" altLang="en-US"/>
          </a:p>
        </p:txBody>
      </p:sp>
      <p:graphicFrame>
        <p:nvGraphicFramePr>
          <p:cNvPr id="245797" name="Object 37"/>
          <p:cNvGraphicFramePr>
            <a:graphicFrameLocks noChangeAspect="1"/>
          </p:cNvGraphicFramePr>
          <p:nvPr/>
        </p:nvGraphicFramePr>
        <p:xfrm>
          <a:off x="3197225" y="1000108"/>
          <a:ext cx="2201863" cy="666750"/>
        </p:xfrm>
        <a:graphic>
          <a:graphicData uri="http://schemas.openxmlformats.org/presentationml/2006/ole">
            <p:oleObj spid="_x0000_s306179" name="公式" r:id="rId5" imgW="723586" imgH="228501" progId="Equation.3">
              <p:embed/>
            </p:oleObj>
          </a:graphicData>
        </a:graphic>
      </p:graphicFrame>
      <p:sp>
        <p:nvSpPr>
          <p:cNvPr id="245798" name="Freeform 38"/>
          <p:cNvSpPr>
            <a:spLocks/>
          </p:cNvSpPr>
          <p:nvPr/>
        </p:nvSpPr>
        <p:spPr bwMode="auto">
          <a:xfrm>
            <a:off x="5457825" y="1150921"/>
            <a:ext cx="242888" cy="523875"/>
          </a:xfrm>
          <a:custGeom>
            <a:avLst/>
            <a:gdLst>
              <a:gd name="T0" fmla="*/ 0 w 153"/>
              <a:gd name="T1" fmla="*/ 2147483647 h 330"/>
              <a:gd name="T2" fmla="*/ 2147483647 w 153"/>
              <a:gd name="T3" fmla="*/ 2147483647 h 330"/>
              <a:gd name="T4" fmla="*/ 2147483647 w 153"/>
              <a:gd name="T5" fmla="*/ 0 h 330"/>
              <a:gd name="T6" fmla="*/ 0 60000 65536"/>
              <a:gd name="T7" fmla="*/ 0 60000 65536"/>
              <a:gd name="T8" fmla="*/ 0 60000 65536"/>
              <a:gd name="T9" fmla="*/ 0 w 153"/>
              <a:gd name="T10" fmla="*/ 0 h 330"/>
              <a:gd name="T11" fmla="*/ 153 w 153"/>
              <a:gd name="T12" fmla="*/ 330 h 330"/>
            </a:gdLst>
            <a:ahLst/>
            <a:cxnLst>
              <a:cxn ang="T6">
                <a:pos x="T0" y="T1"/>
              </a:cxn>
              <a:cxn ang="T7">
                <a:pos x="T2" y="T3"/>
              </a:cxn>
              <a:cxn ang="T8">
                <a:pos x="T4" y="T5"/>
              </a:cxn>
            </a:cxnLst>
            <a:rect l="T9" t="T10" r="T11" b="T12"/>
            <a:pathLst>
              <a:path w="153" h="330">
                <a:moveTo>
                  <a:pt x="0" y="330"/>
                </a:moveTo>
                <a:cubicBezTo>
                  <a:pt x="51" y="281"/>
                  <a:pt x="102" y="233"/>
                  <a:pt x="127" y="178"/>
                </a:cubicBezTo>
                <a:cubicBezTo>
                  <a:pt x="152" y="123"/>
                  <a:pt x="152" y="61"/>
                  <a:pt x="153" y="0"/>
                </a:cubicBezTo>
              </a:path>
            </a:pathLst>
          </a:custGeom>
          <a:noFill/>
          <a:ln w="25400">
            <a:solidFill>
              <a:srgbClr val="FF00FF"/>
            </a:solidFill>
            <a:round/>
            <a:headEnd/>
            <a:tailEnd type="triangle" w="med" len="lg"/>
          </a:ln>
        </p:spPr>
        <p:txBody>
          <a:bodyPr/>
          <a:lstStyle/>
          <a:p>
            <a:endParaRPr lang="zh-CN" altLang="en-US"/>
          </a:p>
        </p:txBody>
      </p:sp>
      <p:sp>
        <p:nvSpPr>
          <p:cNvPr id="245799" name="Line 39"/>
          <p:cNvSpPr>
            <a:spLocks noChangeShapeType="1"/>
          </p:cNvSpPr>
          <p:nvPr/>
        </p:nvSpPr>
        <p:spPr bwMode="auto">
          <a:xfrm>
            <a:off x="2152650" y="2119296"/>
            <a:ext cx="1008063" cy="0"/>
          </a:xfrm>
          <a:prstGeom prst="line">
            <a:avLst/>
          </a:prstGeom>
          <a:noFill/>
          <a:ln w="12700">
            <a:solidFill>
              <a:schemeClr val="tx1"/>
            </a:solidFill>
            <a:round/>
            <a:headEnd/>
            <a:tailEnd type="triangle" w="med" len="med"/>
          </a:ln>
        </p:spPr>
        <p:txBody>
          <a:bodyPr/>
          <a:lstStyle/>
          <a:p>
            <a:endParaRPr lang="zh-CN" altLang="en-US"/>
          </a:p>
        </p:txBody>
      </p:sp>
      <p:graphicFrame>
        <p:nvGraphicFramePr>
          <p:cNvPr id="245800" name="Object 40"/>
          <p:cNvGraphicFramePr>
            <a:graphicFrameLocks noChangeAspect="1"/>
          </p:cNvGraphicFramePr>
          <p:nvPr/>
        </p:nvGraphicFramePr>
        <p:xfrm>
          <a:off x="4151313" y="1714488"/>
          <a:ext cx="501650" cy="592137"/>
        </p:xfrm>
        <a:graphic>
          <a:graphicData uri="http://schemas.openxmlformats.org/presentationml/2006/ole">
            <p:oleObj spid="_x0000_s306180" name="公式" r:id="rId6" imgW="164957" imgH="203024" progId="Equation.3">
              <p:embed/>
            </p:oleObj>
          </a:graphicData>
        </a:graphic>
      </p:graphicFrame>
      <p:sp>
        <p:nvSpPr>
          <p:cNvPr id="245801" name="Freeform 41"/>
          <p:cNvSpPr>
            <a:spLocks/>
          </p:cNvSpPr>
          <p:nvPr/>
        </p:nvSpPr>
        <p:spPr bwMode="auto">
          <a:xfrm>
            <a:off x="4692650" y="1755763"/>
            <a:ext cx="242888" cy="523875"/>
          </a:xfrm>
          <a:custGeom>
            <a:avLst/>
            <a:gdLst>
              <a:gd name="T0" fmla="*/ 0 w 153"/>
              <a:gd name="T1" fmla="*/ 2147483647 h 330"/>
              <a:gd name="T2" fmla="*/ 2147483647 w 153"/>
              <a:gd name="T3" fmla="*/ 2147483647 h 330"/>
              <a:gd name="T4" fmla="*/ 2147483647 w 153"/>
              <a:gd name="T5" fmla="*/ 0 h 330"/>
              <a:gd name="T6" fmla="*/ 0 60000 65536"/>
              <a:gd name="T7" fmla="*/ 0 60000 65536"/>
              <a:gd name="T8" fmla="*/ 0 60000 65536"/>
              <a:gd name="T9" fmla="*/ 0 w 153"/>
              <a:gd name="T10" fmla="*/ 0 h 330"/>
              <a:gd name="T11" fmla="*/ 153 w 153"/>
              <a:gd name="T12" fmla="*/ 330 h 330"/>
            </a:gdLst>
            <a:ahLst/>
            <a:cxnLst>
              <a:cxn ang="T6">
                <a:pos x="T0" y="T1"/>
              </a:cxn>
              <a:cxn ang="T7">
                <a:pos x="T2" y="T3"/>
              </a:cxn>
              <a:cxn ang="T8">
                <a:pos x="T4" y="T5"/>
              </a:cxn>
            </a:cxnLst>
            <a:rect l="T9" t="T10" r="T11" b="T12"/>
            <a:pathLst>
              <a:path w="153" h="330">
                <a:moveTo>
                  <a:pt x="0" y="330"/>
                </a:moveTo>
                <a:cubicBezTo>
                  <a:pt x="51" y="281"/>
                  <a:pt x="102" y="233"/>
                  <a:pt x="127" y="178"/>
                </a:cubicBezTo>
                <a:cubicBezTo>
                  <a:pt x="152" y="123"/>
                  <a:pt x="152" y="61"/>
                  <a:pt x="153" y="0"/>
                </a:cubicBezTo>
              </a:path>
            </a:pathLst>
          </a:custGeom>
          <a:noFill/>
          <a:ln w="25400">
            <a:solidFill>
              <a:srgbClr val="FF00FF"/>
            </a:solidFill>
            <a:round/>
            <a:headEnd/>
            <a:tailEnd type="triangle" w="med" len="lg"/>
          </a:ln>
        </p:spPr>
        <p:txBody>
          <a:bodyPr/>
          <a:lstStyle/>
          <a:p>
            <a:endParaRPr lang="zh-CN" altLang="en-US"/>
          </a:p>
        </p:txBody>
      </p:sp>
      <p:sp>
        <p:nvSpPr>
          <p:cNvPr id="245802" name="Line 42"/>
          <p:cNvSpPr>
            <a:spLocks noChangeShapeType="1"/>
          </p:cNvSpPr>
          <p:nvPr/>
        </p:nvSpPr>
        <p:spPr bwMode="auto">
          <a:xfrm>
            <a:off x="2152650" y="2198671"/>
            <a:ext cx="968375" cy="565150"/>
          </a:xfrm>
          <a:prstGeom prst="line">
            <a:avLst/>
          </a:prstGeom>
          <a:noFill/>
          <a:ln w="12700">
            <a:solidFill>
              <a:schemeClr val="tx1"/>
            </a:solidFill>
            <a:round/>
            <a:headEnd/>
            <a:tailEnd type="triangle" w="med" len="med"/>
          </a:ln>
        </p:spPr>
        <p:txBody>
          <a:bodyPr/>
          <a:lstStyle/>
          <a:p>
            <a:endParaRPr lang="zh-CN" altLang="en-US"/>
          </a:p>
        </p:txBody>
      </p:sp>
      <p:graphicFrame>
        <p:nvGraphicFramePr>
          <p:cNvPr id="245803" name="Object 43"/>
          <p:cNvGraphicFramePr>
            <a:graphicFrameLocks noChangeAspect="1"/>
          </p:cNvGraphicFramePr>
          <p:nvPr/>
        </p:nvGraphicFramePr>
        <p:xfrm>
          <a:off x="3198813" y="2458371"/>
          <a:ext cx="3360737" cy="703262"/>
        </p:xfrm>
        <a:graphic>
          <a:graphicData uri="http://schemas.openxmlformats.org/presentationml/2006/ole">
            <p:oleObj spid="_x0000_s306181" name="公式" r:id="rId7" imgW="1104900" imgH="241300" progId="Equation.3">
              <p:embed/>
            </p:oleObj>
          </a:graphicData>
        </a:graphic>
      </p:graphicFrame>
      <p:sp>
        <p:nvSpPr>
          <p:cNvPr id="245804" name="Freeform 44"/>
          <p:cNvSpPr>
            <a:spLocks/>
          </p:cNvSpPr>
          <p:nvPr/>
        </p:nvSpPr>
        <p:spPr bwMode="auto">
          <a:xfrm>
            <a:off x="6588125" y="2441558"/>
            <a:ext cx="242888" cy="523875"/>
          </a:xfrm>
          <a:custGeom>
            <a:avLst/>
            <a:gdLst>
              <a:gd name="T0" fmla="*/ 0 w 153"/>
              <a:gd name="T1" fmla="*/ 2147483647 h 330"/>
              <a:gd name="T2" fmla="*/ 2147483647 w 153"/>
              <a:gd name="T3" fmla="*/ 2147483647 h 330"/>
              <a:gd name="T4" fmla="*/ 2147483647 w 153"/>
              <a:gd name="T5" fmla="*/ 0 h 330"/>
              <a:gd name="T6" fmla="*/ 0 60000 65536"/>
              <a:gd name="T7" fmla="*/ 0 60000 65536"/>
              <a:gd name="T8" fmla="*/ 0 60000 65536"/>
              <a:gd name="T9" fmla="*/ 0 w 153"/>
              <a:gd name="T10" fmla="*/ 0 h 330"/>
              <a:gd name="T11" fmla="*/ 153 w 153"/>
              <a:gd name="T12" fmla="*/ 330 h 330"/>
            </a:gdLst>
            <a:ahLst/>
            <a:cxnLst>
              <a:cxn ang="T6">
                <a:pos x="T0" y="T1"/>
              </a:cxn>
              <a:cxn ang="T7">
                <a:pos x="T2" y="T3"/>
              </a:cxn>
              <a:cxn ang="T8">
                <a:pos x="T4" y="T5"/>
              </a:cxn>
            </a:cxnLst>
            <a:rect l="T9" t="T10" r="T11" b="T12"/>
            <a:pathLst>
              <a:path w="153" h="330">
                <a:moveTo>
                  <a:pt x="0" y="330"/>
                </a:moveTo>
                <a:cubicBezTo>
                  <a:pt x="51" y="281"/>
                  <a:pt x="102" y="233"/>
                  <a:pt x="127" y="178"/>
                </a:cubicBezTo>
                <a:cubicBezTo>
                  <a:pt x="152" y="123"/>
                  <a:pt x="152" y="61"/>
                  <a:pt x="153" y="0"/>
                </a:cubicBezTo>
              </a:path>
            </a:pathLst>
          </a:custGeom>
          <a:noFill/>
          <a:ln w="25400">
            <a:solidFill>
              <a:srgbClr val="FF00FF"/>
            </a:solidFill>
            <a:round/>
            <a:headEnd/>
            <a:tailEnd type="triangle" w="med" len="lg"/>
          </a:ln>
        </p:spPr>
        <p:txBody>
          <a:bodyPr/>
          <a:lstStyle/>
          <a:p>
            <a:endParaRPr lang="zh-CN" altLang="en-US"/>
          </a:p>
        </p:txBody>
      </p:sp>
      <p:sp>
        <p:nvSpPr>
          <p:cNvPr id="245805" name="Line 45"/>
          <p:cNvSpPr>
            <a:spLocks noChangeShapeType="1"/>
          </p:cNvSpPr>
          <p:nvPr/>
        </p:nvSpPr>
        <p:spPr bwMode="auto">
          <a:xfrm flipV="1">
            <a:off x="5741988" y="1797033"/>
            <a:ext cx="1047750" cy="241300"/>
          </a:xfrm>
          <a:prstGeom prst="line">
            <a:avLst/>
          </a:prstGeom>
          <a:noFill/>
          <a:ln w="12700">
            <a:solidFill>
              <a:schemeClr val="tx1"/>
            </a:solidFill>
            <a:round/>
            <a:headEnd/>
            <a:tailEnd type="triangle" w="med" len="med"/>
          </a:ln>
        </p:spPr>
        <p:txBody>
          <a:bodyPr/>
          <a:lstStyle/>
          <a:p>
            <a:endParaRPr lang="zh-CN" altLang="en-US"/>
          </a:p>
        </p:txBody>
      </p:sp>
      <p:sp>
        <p:nvSpPr>
          <p:cNvPr id="245806" name="Line 46"/>
          <p:cNvSpPr>
            <a:spLocks noChangeShapeType="1"/>
          </p:cNvSpPr>
          <p:nvPr/>
        </p:nvSpPr>
        <p:spPr bwMode="auto">
          <a:xfrm>
            <a:off x="5821363" y="1352533"/>
            <a:ext cx="968375" cy="323850"/>
          </a:xfrm>
          <a:prstGeom prst="line">
            <a:avLst/>
          </a:prstGeom>
          <a:noFill/>
          <a:ln w="12700">
            <a:solidFill>
              <a:schemeClr val="tx1"/>
            </a:solidFill>
            <a:round/>
            <a:headEnd/>
            <a:tailEnd type="triangle" w="med" len="med"/>
          </a:ln>
        </p:spPr>
        <p:txBody>
          <a:bodyPr/>
          <a:lstStyle/>
          <a:p>
            <a:endParaRPr lang="zh-CN" altLang="en-US"/>
          </a:p>
        </p:txBody>
      </p:sp>
      <p:graphicFrame>
        <p:nvGraphicFramePr>
          <p:cNvPr id="245807" name="Object 47"/>
          <p:cNvGraphicFramePr>
            <a:graphicFrameLocks noChangeAspect="1"/>
          </p:cNvGraphicFramePr>
          <p:nvPr/>
        </p:nvGraphicFramePr>
        <p:xfrm>
          <a:off x="6935788" y="1450958"/>
          <a:ext cx="577850" cy="666750"/>
        </p:xfrm>
        <a:graphic>
          <a:graphicData uri="http://schemas.openxmlformats.org/presentationml/2006/ole">
            <p:oleObj spid="_x0000_s306182" name="公式" r:id="rId8" imgW="190500" imgH="228600" progId="Equation.3">
              <p:embed/>
            </p:oleObj>
          </a:graphicData>
        </a:graphic>
      </p:graphicFrame>
      <p:sp>
        <p:nvSpPr>
          <p:cNvPr id="245808" name="Freeform 48"/>
          <p:cNvSpPr>
            <a:spLocks/>
          </p:cNvSpPr>
          <p:nvPr/>
        </p:nvSpPr>
        <p:spPr bwMode="auto">
          <a:xfrm>
            <a:off x="7515225" y="1554146"/>
            <a:ext cx="242888" cy="523875"/>
          </a:xfrm>
          <a:custGeom>
            <a:avLst/>
            <a:gdLst>
              <a:gd name="T0" fmla="*/ 0 w 153"/>
              <a:gd name="T1" fmla="*/ 2147483647 h 330"/>
              <a:gd name="T2" fmla="*/ 2147483647 w 153"/>
              <a:gd name="T3" fmla="*/ 2147483647 h 330"/>
              <a:gd name="T4" fmla="*/ 2147483647 w 153"/>
              <a:gd name="T5" fmla="*/ 0 h 330"/>
              <a:gd name="T6" fmla="*/ 0 60000 65536"/>
              <a:gd name="T7" fmla="*/ 0 60000 65536"/>
              <a:gd name="T8" fmla="*/ 0 60000 65536"/>
              <a:gd name="T9" fmla="*/ 0 w 153"/>
              <a:gd name="T10" fmla="*/ 0 h 330"/>
              <a:gd name="T11" fmla="*/ 153 w 153"/>
              <a:gd name="T12" fmla="*/ 330 h 330"/>
            </a:gdLst>
            <a:ahLst/>
            <a:cxnLst>
              <a:cxn ang="T6">
                <a:pos x="T0" y="T1"/>
              </a:cxn>
              <a:cxn ang="T7">
                <a:pos x="T2" y="T3"/>
              </a:cxn>
              <a:cxn ang="T8">
                <a:pos x="T4" y="T5"/>
              </a:cxn>
            </a:cxnLst>
            <a:rect l="T9" t="T10" r="T11" b="T12"/>
            <a:pathLst>
              <a:path w="153" h="330">
                <a:moveTo>
                  <a:pt x="0" y="330"/>
                </a:moveTo>
                <a:cubicBezTo>
                  <a:pt x="51" y="281"/>
                  <a:pt x="102" y="233"/>
                  <a:pt x="127" y="178"/>
                </a:cubicBezTo>
                <a:cubicBezTo>
                  <a:pt x="152" y="123"/>
                  <a:pt x="152" y="61"/>
                  <a:pt x="153" y="0"/>
                </a:cubicBezTo>
              </a:path>
            </a:pathLst>
          </a:custGeom>
          <a:noFill/>
          <a:ln w="25400">
            <a:solidFill>
              <a:srgbClr val="FF00FF"/>
            </a:solidFill>
            <a:round/>
            <a:headEnd/>
            <a:tailEnd type="triangle" w="med" len="lg"/>
          </a:ln>
        </p:spPr>
        <p:txBody>
          <a:bodyPr/>
          <a:lstStyle/>
          <a:p>
            <a:endParaRPr lang="zh-CN" altLang="en-US"/>
          </a:p>
        </p:txBody>
      </p:sp>
      <p:sp>
        <p:nvSpPr>
          <p:cNvPr id="245809" name="Text Box 49"/>
          <p:cNvSpPr txBox="1">
            <a:spLocks noChangeArrowheads="1"/>
          </p:cNvSpPr>
          <p:nvPr/>
        </p:nvSpPr>
        <p:spPr bwMode="auto">
          <a:xfrm>
            <a:off x="111125" y="3505204"/>
            <a:ext cx="4864100" cy="495300"/>
          </a:xfrm>
          <a:prstGeom prst="rect">
            <a:avLst/>
          </a:prstGeom>
          <a:solidFill>
            <a:schemeClr val="bg1"/>
          </a:solidFill>
          <a:ln w="9525">
            <a:noFill/>
            <a:miter lim="800000"/>
            <a:headEnd/>
            <a:tailEnd/>
          </a:ln>
        </p:spPr>
        <p:txBody>
          <a:bodyPr lIns="90000" tIns="46800" rIns="90000" bIns="46800">
            <a:spAutoFit/>
          </a:bodyPr>
          <a:lstStyle/>
          <a:p>
            <a:pPr>
              <a:spcBef>
                <a:spcPct val="50000"/>
              </a:spcBef>
            </a:pPr>
            <a:r>
              <a:rPr lang="en-US" altLang="zh-CN" sz="2600" dirty="0"/>
              <a:t>2.</a:t>
            </a:r>
            <a:r>
              <a:rPr lang="zh-CN" altLang="en-US" sz="2600" dirty="0"/>
              <a:t>温度对</a:t>
            </a:r>
            <a:r>
              <a:rPr lang="en-US" altLang="zh-CN" sz="2600" dirty="0"/>
              <a:t>BJT</a:t>
            </a:r>
            <a:r>
              <a:rPr lang="zh-CN" altLang="en-US" sz="2600" dirty="0"/>
              <a:t>特性曲线的影响</a:t>
            </a:r>
          </a:p>
        </p:txBody>
      </p:sp>
      <p:grpSp>
        <p:nvGrpSpPr>
          <p:cNvPr id="2" name="Group 50"/>
          <p:cNvGrpSpPr>
            <a:grpSpLocks/>
          </p:cNvGrpSpPr>
          <p:nvPr/>
        </p:nvGrpSpPr>
        <p:grpSpPr bwMode="auto">
          <a:xfrm>
            <a:off x="660400" y="3978275"/>
            <a:ext cx="3235325" cy="2273300"/>
            <a:chOff x="1081" y="2044"/>
            <a:chExt cx="2038" cy="1432"/>
          </a:xfrm>
        </p:grpSpPr>
        <p:sp>
          <p:nvSpPr>
            <p:cNvPr id="30799" name="Line 51"/>
            <p:cNvSpPr>
              <a:spLocks noChangeShapeType="1"/>
            </p:cNvSpPr>
            <p:nvPr/>
          </p:nvSpPr>
          <p:spPr bwMode="auto">
            <a:xfrm flipV="1">
              <a:off x="1558" y="2099"/>
              <a:ext cx="0" cy="1153"/>
            </a:xfrm>
            <a:prstGeom prst="line">
              <a:avLst/>
            </a:prstGeom>
            <a:noFill/>
            <a:ln w="12700">
              <a:solidFill>
                <a:schemeClr val="tx1"/>
              </a:solidFill>
              <a:round/>
              <a:headEnd/>
              <a:tailEnd type="triangle" w="med" len="med"/>
            </a:ln>
          </p:spPr>
          <p:txBody>
            <a:bodyPr/>
            <a:lstStyle/>
            <a:p>
              <a:endParaRPr lang="zh-CN" altLang="en-US"/>
            </a:p>
          </p:txBody>
        </p:sp>
        <p:sp>
          <p:nvSpPr>
            <p:cNvPr id="30800" name="Line 52"/>
            <p:cNvSpPr>
              <a:spLocks noChangeShapeType="1"/>
            </p:cNvSpPr>
            <p:nvPr/>
          </p:nvSpPr>
          <p:spPr bwMode="auto">
            <a:xfrm>
              <a:off x="1559" y="3253"/>
              <a:ext cx="1346" cy="0"/>
            </a:xfrm>
            <a:prstGeom prst="line">
              <a:avLst/>
            </a:prstGeom>
            <a:noFill/>
            <a:ln w="12700">
              <a:solidFill>
                <a:schemeClr val="tx1"/>
              </a:solidFill>
              <a:round/>
              <a:headEnd/>
              <a:tailEnd type="triangle" w="med" len="med"/>
            </a:ln>
          </p:spPr>
          <p:txBody>
            <a:bodyPr/>
            <a:lstStyle/>
            <a:p>
              <a:endParaRPr lang="zh-CN" altLang="en-US"/>
            </a:p>
          </p:txBody>
        </p:sp>
        <p:graphicFrame>
          <p:nvGraphicFramePr>
            <p:cNvPr id="30744" name="Object 53"/>
            <p:cNvGraphicFramePr>
              <a:graphicFrameLocks noChangeAspect="1"/>
            </p:cNvGraphicFramePr>
            <p:nvPr/>
          </p:nvGraphicFramePr>
          <p:xfrm>
            <a:off x="1081" y="2044"/>
            <a:ext cx="434" cy="218"/>
          </p:xfrm>
          <a:graphic>
            <a:graphicData uri="http://schemas.openxmlformats.org/presentationml/2006/ole">
              <p:oleObj spid="_x0000_s306183" name="公式" r:id="rId9" imgW="457002" imgH="215806" progId="Equation.3">
                <p:embed/>
              </p:oleObj>
            </a:graphicData>
          </a:graphic>
        </p:graphicFrame>
        <p:graphicFrame>
          <p:nvGraphicFramePr>
            <p:cNvPr id="30745" name="Object 54"/>
            <p:cNvGraphicFramePr>
              <a:graphicFrameLocks noChangeAspect="1"/>
            </p:cNvGraphicFramePr>
            <p:nvPr/>
          </p:nvGraphicFramePr>
          <p:xfrm>
            <a:off x="1434" y="3227"/>
            <a:ext cx="150" cy="194"/>
          </p:xfrm>
          <a:graphic>
            <a:graphicData uri="http://schemas.openxmlformats.org/presentationml/2006/ole">
              <p:oleObj spid="_x0000_s306184" name="公式" r:id="rId10" imgW="126725" imgH="177415" progId="Equation.3">
                <p:embed/>
              </p:oleObj>
            </a:graphicData>
          </a:graphic>
        </p:graphicFrame>
        <p:graphicFrame>
          <p:nvGraphicFramePr>
            <p:cNvPr id="30746" name="Object 55"/>
            <p:cNvGraphicFramePr>
              <a:graphicFrameLocks noChangeAspect="1"/>
            </p:cNvGraphicFramePr>
            <p:nvPr/>
          </p:nvGraphicFramePr>
          <p:xfrm>
            <a:off x="2591" y="3253"/>
            <a:ext cx="528" cy="223"/>
          </p:xfrm>
          <a:graphic>
            <a:graphicData uri="http://schemas.openxmlformats.org/presentationml/2006/ole">
              <p:oleObj spid="_x0000_s306185" name="公式" r:id="rId11" imgW="469696" imgH="215806" progId="Equation.3">
                <p:embed/>
              </p:oleObj>
            </a:graphicData>
          </a:graphic>
        </p:graphicFrame>
        <p:sp>
          <p:nvSpPr>
            <p:cNvPr id="30801" name="Line 56"/>
            <p:cNvSpPr>
              <a:spLocks noChangeShapeType="1"/>
            </p:cNvSpPr>
            <p:nvPr/>
          </p:nvSpPr>
          <p:spPr bwMode="auto">
            <a:xfrm flipV="1">
              <a:off x="1762" y="3176"/>
              <a:ext cx="0" cy="77"/>
            </a:xfrm>
            <a:prstGeom prst="line">
              <a:avLst/>
            </a:prstGeom>
            <a:noFill/>
            <a:ln w="25400">
              <a:solidFill>
                <a:schemeClr val="tx1"/>
              </a:solidFill>
              <a:round/>
              <a:headEnd/>
              <a:tailEnd/>
            </a:ln>
          </p:spPr>
          <p:txBody>
            <a:bodyPr/>
            <a:lstStyle/>
            <a:p>
              <a:endParaRPr lang="zh-CN" altLang="en-US"/>
            </a:p>
          </p:txBody>
        </p:sp>
        <p:sp>
          <p:nvSpPr>
            <p:cNvPr id="30802" name="Line 57"/>
            <p:cNvSpPr>
              <a:spLocks noChangeShapeType="1"/>
            </p:cNvSpPr>
            <p:nvPr/>
          </p:nvSpPr>
          <p:spPr bwMode="auto">
            <a:xfrm flipV="1">
              <a:off x="1965" y="3177"/>
              <a:ext cx="0" cy="76"/>
            </a:xfrm>
            <a:prstGeom prst="line">
              <a:avLst/>
            </a:prstGeom>
            <a:noFill/>
            <a:ln w="25400">
              <a:solidFill>
                <a:schemeClr val="tx1"/>
              </a:solidFill>
              <a:round/>
              <a:headEnd/>
              <a:tailEnd/>
            </a:ln>
          </p:spPr>
          <p:txBody>
            <a:bodyPr/>
            <a:lstStyle/>
            <a:p>
              <a:endParaRPr lang="zh-CN" altLang="en-US"/>
            </a:p>
          </p:txBody>
        </p:sp>
        <p:graphicFrame>
          <p:nvGraphicFramePr>
            <p:cNvPr id="30747" name="Object 58"/>
            <p:cNvGraphicFramePr>
              <a:graphicFrameLocks noChangeAspect="1"/>
            </p:cNvGraphicFramePr>
            <p:nvPr/>
          </p:nvGraphicFramePr>
          <p:xfrm>
            <a:off x="1635" y="3276"/>
            <a:ext cx="229" cy="155"/>
          </p:xfrm>
          <a:graphic>
            <a:graphicData uri="http://schemas.openxmlformats.org/presentationml/2006/ole">
              <p:oleObj spid="_x0000_s306186" name="公式" r:id="rId12" imgW="241091" imgH="177646" progId="Equation.3">
                <p:embed/>
              </p:oleObj>
            </a:graphicData>
          </a:graphic>
        </p:graphicFrame>
        <p:graphicFrame>
          <p:nvGraphicFramePr>
            <p:cNvPr id="30748" name="Object 59"/>
            <p:cNvGraphicFramePr>
              <a:graphicFrameLocks noChangeAspect="1"/>
            </p:cNvGraphicFramePr>
            <p:nvPr/>
          </p:nvGraphicFramePr>
          <p:xfrm>
            <a:off x="1863" y="3278"/>
            <a:ext cx="221" cy="149"/>
          </p:xfrm>
          <a:graphic>
            <a:graphicData uri="http://schemas.openxmlformats.org/presentationml/2006/ole">
              <p:oleObj spid="_x0000_s306187" name="公式" r:id="rId13" imgW="241091" imgH="177646" progId="Equation.3">
                <p:embed/>
              </p:oleObj>
            </a:graphicData>
          </a:graphic>
        </p:graphicFrame>
        <p:sp>
          <p:nvSpPr>
            <p:cNvPr id="30803" name="Line 60"/>
            <p:cNvSpPr>
              <a:spLocks noChangeShapeType="1"/>
            </p:cNvSpPr>
            <p:nvPr/>
          </p:nvSpPr>
          <p:spPr bwMode="auto">
            <a:xfrm flipV="1">
              <a:off x="2168" y="3176"/>
              <a:ext cx="0" cy="77"/>
            </a:xfrm>
            <a:prstGeom prst="line">
              <a:avLst/>
            </a:prstGeom>
            <a:noFill/>
            <a:ln w="25400">
              <a:solidFill>
                <a:schemeClr val="tx1"/>
              </a:solidFill>
              <a:round/>
              <a:headEnd/>
              <a:tailEnd/>
            </a:ln>
          </p:spPr>
          <p:txBody>
            <a:bodyPr/>
            <a:lstStyle/>
            <a:p>
              <a:endParaRPr lang="zh-CN" altLang="en-US"/>
            </a:p>
          </p:txBody>
        </p:sp>
        <p:sp>
          <p:nvSpPr>
            <p:cNvPr id="30804" name="Line 61"/>
            <p:cNvSpPr>
              <a:spLocks noChangeShapeType="1"/>
            </p:cNvSpPr>
            <p:nvPr/>
          </p:nvSpPr>
          <p:spPr bwMode="auto">
            <a:xfrm flipV="1">
              <a:off x="2371" y="3177"/>
              <a:ext cx="0" cy="76"/>
            </a:xfrm>
            <a:prstGeom prst="line">
              <a:avLst/>
            </a:prstGeom>
            <a:noFill/>
            <a:ln w="25400">
              <a:solidFill>
                <a:schemeClr val="tx1"/>
              </a:solidFill>
              <a:round/>
              <a:headEnd/>
              <a:tailEnd/>
            </a:ln>
          </p:spPr>
          <p:txBody>
            <a:bodyPr/>
            <a:lstStyle/>
            <a:p>
              <a:endParaRPr lang="zh-CN" altLang="en-US"/>
            </a:p>
          </p:txBody>
        </p:sp>
        <p:graphicFrame>
          <p:nvGraphicFramePr>
            <p:cNvPr id="30749" name="Object 62"/>
            <p:cNvGraphicFramePr>
              <a:graphicFrameLocks noChangeAspect="1"/>
            </p:cNvGraphicFramePr>
            <p:nvPr/>
          </p:nvGraphicFramePr>
          <p:xfrm>
            <a:off x="2074" y="3278"/>
            <a:ext cx="221" cy="149"/>
          </p:xfrm>
          <a:graphic>
            <a:graphicData uri="http://schemas.openxmlformats.org/presentationml/2006/ole">
              <p:oleObj spid="_x0000_s306188" name="公式" r:id="rId14" imgW="241091" imgH="177646" progId="Equation.3">
                <p:embed/>
              </p:oleObj>
            </a:graphicData>
          </a:graphic>
        </p:graphicFrame>
        <p:graphicFrame>
          <p:nvGraphicFramePr>
            <p:cNvPr id="30750" name="Object 63"/>
            <p:cNvGraphicFramePr>
              <a:graphicFrameLocks noChangeAspect="1"/>
            </p:cNvGraphicFramePr>
            <p:nvPr/>
          </p:nvGraphicFramePr>
          <p:xfrm>
            <a:off x="2303" y="3278"/>
            <a:ext cx="221" cy="149"/>
          </p:xfrm>
          <a:graphic>
            <a:graphicData uri="http://schemas.openxmlformats.org/presentationml/2006/ole">
              <p:oleObj spid="_x0000_s306189" name="公式" r:id="rId15" imgW="241091" imgH="177646" progId="Equation.3">
                <p:embed/>
              </p:oleObj>
            </a:graphicData>
          </a:graphic>
        </p:graphicFrame>
      </p:grpSp>
      <p:sp>
        <p:nvSpPr>
          <p:cNvPr id="245824" name="Freeform 64"/>
          <p:cNvSpPr>
            <a:spLocks/>
          </p:cNvSpPr>
          <p:nvPr/>
        </p:nvSpPr>
        <p:spPr bwMode="auto">
          <a:xfrm>
            <a:off x="2063750" y="4283075"/>
            <a:ext cx="444500" cy="1612900"/>
          </a:xfrm>
          <a:custGeom>
            <a:avLst/>
            <a:gdLst>
              <a:gd name="T0" fmla="*/ 0 w 279"/>
              <a:gd name="T1" fmla="*/ 2147483647 h 889"/>
              <a:gd name="T2" fmla="*/ 2147483647 w 279"/>
              <a:gd name="T3" fmla="*/ 2147483647 h 889"/>
              <a:gd name="T4" fmla="*/ 2147483647 w 279"/>
              <a:gd name="T5" fmla="*/ 0 h 889"/>
              <a:gd name="T6" fmla="*/ 0 60000 65536"/>
              <a:gd name="T7" fmla="*/ 0 60000 65536"/>
              <a:gd name="T8" fmla="*/ 0 60000 65536"/>
              <a:gd name="T9" fmla="*/ 0 w 279"/>
              <a:gd name="T10" fmla="*/ 0 h 889"/>
              <a:gd name="T11" fmla="*/ 279 w 279"/>
              <a:gd name="T12" fmla="*/ 889 h 889"/>
            </a:gdLst>
            <a:ahLst/>
            <a:cxnLst>
              <a:cxn ang="T6">
                <a:pos x="T0" y="T1"/>
              </a:cxn>
              <a:cxn ang="T7">
                <a:pos x="T2" y="T3"/>
              </a:cxn>
              <a:cxn ang="T8">
                <a:pos x="T4" y="T5"/>
              </a:cxn>
            </a:cxnLst>
            <a:rect l="T9" t="T10" r="T11" b="T12"/>
            <a:pathLst>
              <a:path w="279" h="889">
                <a:moveTo>
                  <a:pt x="0" y="889"/>
                </a:moveTo>
                <a:cubicBezTo>
                  <a:pt x="65" y="861"/>
                  <a:pt x="131" y="834"/>
                  <a:pt x="178" y="686"/>
                </a:cubicBezTo>
                <a:cubicBezTo>
                  <a:pt x="225" y="538"/>
                  <a:pt x="252" y="269"/>
                  <a:pt x="279" y="0"/>
                </a:cubicBezTo>
              </a:path>
            </a:pathLst>
          </a:custGeom>
          <a:noFill/>
          <a:ln w="38100">
            <a:solidFill>
              <a:srgbClr val="FF00FF"/>
            </a:solidFill>
            <a:round/>
            <a:headEnd/>
            <a:tailEnd/>
          </a:ln>
        </p:spPr>
        <p:txBody>
          <a:bodyPr/>
          <a:lstStyle/>
          <a:p>
            <a:endParaRPr lang="zh-CN" altLang="en-US"/>
          </a:p>
        </p:txBody>
      </p:sp>
      <p:sp>
        <p:nvSpPr>
          <p:cNvPr id="245825" name="Freeform 65"/>
          <p:cNvSpPr>
            <a:spLocks/>
          </p:cNvSpPr>
          <p:nvPr/>
        </p:nvSpPr>
        <p:spPr bwMode="auto">
          <a:xfrm>
            <a:off x="2065338" y="4202113"/>
            <a:ext cx="885825" cy="1701800"/>
          </a:xfrm>
          <a:custGeom>
            <a:avLst/>
            <a:gdLst>
              <a:gd name="T0" fmla="*/ 0 w 431"/>
              <a:gd name="T1" fmla="*/ 2147483647 h 945"/>
              <a:gd name="T2" fmla="*/ 2147483647 w 431"/>
              <a:gd name="T3" fmla="*/ 2147483647 h 945"/>
              <a:gd name="T4" fmla="*/ 2147483647 w 431"/>
              <a:gd name="T5" fmla="*/ 0 h 945"/>
              <a:gd name="T6" fmla="*/ 0 60000 65536"/>
              <a:gd name="T7" fmla="*/ 0 60000 65536"/>
              <a:gd name="T8" fmla="*/ 0 60000 65536"/>
              <a:gd name="T9" fmla="*/ 0 w 431"/>
              <a:gd name="T10" fmla="*/ 0 h 945"/>
              <a:gd name="T11" fmla="*/ 431 w 431"/>
              <a:gd name="T12" fmla="*/ 945 h 945"/>
            </a:gdLst>
            <a:ahLst/>
            <a:cxnLst>
              <a:cxn ang="T6">
                <a:pos x="T0" y="T1"/>
              </a:cxn>
              <a:cxn ang="T7">
                <a:pos x="T2" y="T3"/>
              </a:cxn>
              <a:cxn ang="T8">
                <a:pos x="T4" y="T5"/>
              </a:cxn>
            </a:cxnLst>
            <a:rect l="T9" t="T10" r="T11" b="T12"/>
            <a:pathLst>
              <a:path w="431" h="945">
                <a:moveTo>
                  <a:pt x="0" y="940"/>
                </a:moveTo>
                <a:cubicBezTo>
                  <a:pt x="78" y="942"/>
                  <a:pt x="156" y="945"/>
                  <a:pt x="228" y="788"/>
                </a:cubicBezTo>
                <a:cubicBezTo>
                  <a:pt x="300" y="631"/>
                  <a:pt x="365" y="315"/>
                  <a:pt x="431" y="0"/>
                </a:cubicBezTo>
              </a:path>
            </a:pathLst>
          </a:custGeom>
          <a:noFill/>
          <a:ln w="38100">
            <a:solidFill>
              <a:srgbClr val="FF00FF"/>
            </a:solidFill>
            <a:round/>
            <a:headEnd/>
            <a:tailEnd/>
          </a:ln>
        </p:spPr>
        <p:txBody>
          <a:bodyPr/>
          <a:lstStyle/>
          <a:p>
            <a:endParaRPr lang="zh-CN" altLang="en-US"/>
          </a:p>
        </p:txBody>
      </p:sp>
      <p:sp>
        <p:nvSpPr>
          <p:cNvPr id="245832" name="Line 72"/>
          <p:cNvSpPr>
            <a:spLocks noChangeShapeType="1"/>
          </p:cNvSpPr>
          <p:nvPr/>
        </p:nvSpPr>
        <p:spPr bwMode="auto">
          <a:xfrm flipH="1">
            <a:off x="2516188" y="4356100"/>
            <a:ext cx="361950" cy="0"/>
          </a:xfrm>
          <a:prstGeom prst="line">
            <a:avLst/>
          </a:prstGeom>
          <a:noFill/>
          <a:ln w="12700">
            <a:solidFill>
              <a:srgbClr val="FF0000"/>
            </a:solidFill>
            <a:prstDash val="lgDash"/>
            <a:round/>
            <a:headEnd/>
            <a:tailEnd type="triangle" w="med" len="med"/>
          </a:ln>
        </p:spPr>
        <p:txBody>
          <a:bodyPr/>
          <a:lstStyle/>
          <a:p>
            <a:endParaRPr lang="zh-CN" altLang="en-US"/>
          </a:p>
        </p:txBody>
      </p:sp>
      <p:grpSp>
        <p:nvGrpSpPr>
          <p:cNvPr id="3" name="Group 130"/>
          <p:cNvGrpSpPr>
            <a:grpSpLocks/>
          </p:cNvGrpSpPr>
          <p:nvPr/>
        </p:nvGrpSpPr>
        <p:grpSpPr bwMode="auto">
          <a:xfrm>
            <a:off x="5732463" y="4125913"/>
            <a:ext cx="2106612" cy="1781175"/>
            <a:chOff x="2975" y="2599"/>
            <a:chExt cx="1327" cy="1122"/>
          </a:xfrm>
        </p:grpSpPr>
        <p:sp>
          <p:nvSpPr>
            <p:cNvPr id="30791" name="Freeform 99"/>
            <p:cNvSpPr>
              <a:spLocks/>
            </p:cNvSpPr>
            <p:nvPr/>
          </p:nvSpPr>
          <p:spPr bwMode="auto">
            <a:xfrm>
              <a:off x="2975" y="3650"/>
              <a:ext cx="1327" cy="71"/>
            </a:xfrm>
            <a:custGeom>
              <a:avLst/>
              <a:gdLst>
                <a:gd name="T0" fmla="*/ 0 w 1804"/>
                <a:gd name="T1" fmla="*/ 0 h 254"/>
                <a:gd name="T2" fmla="*/ 1 w 1804"/>
                <a:gd name="T3" fmla="*/ 0 h 254"/>
                <a:gd name="T4" fmla="*/ 1 w 1804"/>
                <a:gd name="T5" fmla="*/ 0 h 254"/>
                <a:gd name="T6" fmla="*/ 0 60000 65536"/>
                <a:gd name="T7" fmla="*/ 0 60000 65536"/>
                <a:gd name="T8" fmla="*/ 0 60000 65536"/>
                <a:gd name="T9" fmla="*/ 0 w 1804"/>
                <a:gd name="T10" fmla="*/ 0 h 254"/>
                <a:gd name="T11" fmla="*/ 1804 w 1804"/>
                <a:gd name="T12" fmla="*/ 254 h 254"/>
              </a:gdLst>
              <a:ahLst/>
              <a:cxnLst>
                <a:cxn ang="T6">
                  <a:pos x="T0" y="T1"/>
                </a:cxn>
                <a:cxn ang="T7">
                  <a:pos x="T2" y="T3"/>
                </a:cxn>
                <a:cxn ang="T8">
                  <a:pos x="T4" y="T5"/>
                </a:cxn>
              </a:cxnLst>
              <a:rect l="T9" t="T10" r="T11" b="T12"/>
              <a:pathLst>
                <a:path w="1804" h="254">
                  <a:moveTo>
                    <a:pt x="0" y="254"/>
                  </a:moveTo>
                  <a:cubicBezTo>
                    <a:pt x="91" y="173"/>
                    <a:pt x="182" y="93"/>
                    <a:pt x="483" y="51"/>
                  </a:cubicBezTo>
                  <a:cubicBezTo>
                    <a:pt x="784" y="9"/>
                    <a:pt x="1294" y="4"/>
                    <a:pt x="1804" y="0"/>
                  </a:cubicBezTo>
                </a:path>
              </a:pathLst>
            </a:custGeom>
            <a:noFill/>
            <a:ln w="38100">
              <a:solidFill>
                <a:srgbClr val="FF00FF"/>
              </a:solidFill>
              <a:round/>
              <a:headEnd/>
              <a:tailEnd/>
            </a:ln>
          </p:spPr>
          <p:txBody>
            <a:bodyPr/>
            <a:lstStyle/>
            <a:p>
              <a:endParaRPr lang="zh-CN" altLang="en-US"/>
            </a:p>
          </p:txBody>
        </p:sp>
        <p:grpSp>
          <p:nvGrpSpPr>
            <p:cNvPr id="30792" name="Group 129"/>
            <p:cNvGrpSpPr>
              <a:grpSpLocks/>
            </p:cNvGrpSpPr>
            <p:nvPr/>
          </p:nvGrpSpPr>
          <p:grpSpPr bwMode="auto">
            <a:xfrm>
              <a:off x="2982" y="2599"/>
              <a:ext cx="1214" cy="1104"/>
              <a:chOff x="3610" y="2599"/>
              <a:chExt cx="1214" cy="1104"/>
            </a:xfrm>
          </p:grpSpPr>
          <p:sp>
            <p:nvSpPr>
              <p:cNvPr id="30793" name="Freeform 102"/>
              <p:cNvSpPr>
                <a:spLocks/>
              </p:cNvSpPr>
              <p:nvPr/>
            </p:nvSpPr>
            <p:spPr bwMode="auto">
              <a:xfrm>
                <a:off x="3610" y="3436"/>
                <a:ext cx="1214" cy="214"/>
              </a:xfrm>
              <a:custGeom>
                <a:avLst/>
                <a:gdLst>
                  <a:gd name="T0" fmla="*/ 0 w 1702"/>
                  <a:gd name="T1" fmla="*/ 1 h 305"/>
                  <a:gd name="T2" fmla="*/ 1 w 1702"/>
                  <a:gd name="T3" fmla="*/ 1 h 305"/>
                  <a:gd name="T4" fmla="*/ 1 w 1702"/>
                  <a:gd name="T5" fmla="*/ 0 h 305"/>
                  <a:gd name="T6" fmla="*/ 0 60000 65536"/>
                  <a:gd name="T7" fmla="*/ 0 60000 65536"/>
                  <a:gd name="T8" fmla="*/ 0 60000 65536"/>
                  <a:gd name="T9" fmla="*/ 0 w 1702"/>
                  <a:gd name="T10" fmla="*/ 0 h 305"/>
                  <a:gd name="T11" fmla="*/ 1702 w 1702"/>
                  <a:gd name="T12" fmla="*/ 305 h 305"/>
                </a:gdLst>
                <a:ahLst/>
                <a:cxnLst>
                  <a:cxn ang="T6">
                    <a:pos x="T0" y="T1"/>
                  </a:cxn>
                  <a:cxn ang="T7">
                    <a:pos x="T2" y="T3"/>
                  </a:cxn>
                  <a:cxn ang="T8">
                    <a:pos x="T4" y="T5"/>
                  </a:cxn>
                </a:cxnLst>
                <a:rect l="T9" t="T10" r="T11" b="T12"/>
                <a:pathLst>
                  <a:path w="1702" h="305">
                    <a:moveTo>
                      <a:pt x="0" y="305"/>
                    </a:moveTo>
                    <a:cubicBezTo>
                      <a:pt x="48" y="203"/>
                      <a:pt x="97" y="102"/>
                      <a:pt x="381" y="51"/>
                    </a:cubicBezTo>
                    <a:cubicBezTo>
                      <a:pt x="665" y="0"/>
                      <a:pt x="1183" y="0"/>
                      <a:pt x="1702" y="0"/>
                    </a:cubicBezTo>
                  </a:path>
                </a:pathLst>
              </a:custGeom>
              <a:noFill/>
              <a:ln w="38100">
                <a:solidFill>
                  <a:srgbClr val="FF00FF"/>
                </a:solidFill>
                <a:round/>
                <a:headEnd/>
                <a:tailEnd/>
              </a:ln>
            </p:spPr>
            <p:txBody>
              <a:bodyPr/>
              <a:lstStyle/>
              <a:p>
                <a:endParaRPr lang="zh-CN" altLang="en-US"/>
              </a:p>
            </p:txBody>
          </p:sp>
          <p:sp>
            <p:nvSpPr>
              <p:cNvPr id="30794" name="Freeform 105"/>
              <p:cNvSpPr>
                <a:spLocks/>
              </p:cNvSpPr>
              <p:nvPr/>
            </p:nvSpPr>
            <p:spPr bwMode="auto">
              <a:xfrm>
                <a:off x="3628" y="3241"/>
                <a:ext cx="1140" cy="214"/>
              </a:xfrm>
              <a:custGeom>
                <a:avLst/>
                <a:gdLst>
                  <a:gd name="T0" fmla="*/ 0 w 1702"/>
                  <a:gd name="T1" fmla="*/ 1 h 305"/>
                  <a:gd name="T2" fmla="*/ 1 w 1702"/>
                  <a:gd name="T3" fmla="*/ 1 h 305"/>
                  <a:gd name="T4" fmla="*/ 1 w 1702"/>
                  <a:gd name="T5" fmla="*/ 0 h 305"/>
                  <a:gd name="T6" fmla="*/ 0 60000 65536"/>
                  <a:gd name="T7" fmla="*/ 0 60000 65536"/>
                  <a:gd name="T8" fmla="*/ 0 60000 65536"/>
                  <a:gd name="T9" fmla="*/ 0 w 1702"/>
                  <a:gd name="T10" fmla="*/ 0 h 305"/>
                  <a:gd name="T11" fmla="*/ 1702 w 1702"/>
                  <a:gd name="T12" fmla="*/ 305 h 305"/>
                </a:gdLst>
                <a:ahLst/>
                <a:cxnLst>
                  <a:cxn ang="T6">
                    <a:pos x="T0" y="T1"/>
                  </a:cxn>
                  <a:cxn ang="T7">
                    <a:pos x="T2" y="T3"/>
                  </a:cxn>
                  <a:cxn ang="T8">
                    <a:pos x="T4" y="T5"/>
                  </a:cxn>
                </a:cxnLst>
                <a:rect l="T9" t="T10" r="T11" b="T12"/>
                <a:pathLst>
                  <a:path w="1702" h="305">
                    <a:moveTo>
                      <a:pt x="0" y="305"/>
                    </a:moveTo>
                    <a:cubicBezTo>
                      <a:pt x="48" y="203"/>
                      <a:pt x="97" y="102"/>
                      <a:pt x="381" y="51"/>
                    </a:cubicBezTo>
                    <a:cubicBezTo>
                      <a:pt x="665" y="0"/>
                      <a:pt x="1183" y="0"/>
                      <a:pt x="1702" y="0"/>
                    </a:cubicBezTo>
                  </a:path>
                </a:pathLst>
              </a:custGeom>
              <a:noFill/>
              <a:ln w="38100">
                <a:solidFill>
                  <a:srgbClr val="FF00FF"/>
                </a:solidFill>
                <a:round/>
                <a:headEnd/>
                <a:tailEnd/>
              </a:ln>
            </p:spPr>
            <p:txBody>
              <a:bodyPr/>
              <a:lstStyle/>
              <a:p>
                <a:endParaRPr lang="zh-CN" altLang="en-US"/>
              </a:p>
            </p:txBody>
          </p:sp>
          <p:sp>
            <p:nvSpPr>
              <p:cNvPr id="30795" name="Freeform 108"/>
              <p:cNvSpPr>
                <a:spLocks/>
              </p:cNvSpPr>
              <p:nvPr/>
            </p:nvSpPr>
            <p:spPr bwMode="auto">
              <a:xfrm>
                <a:off x="3647" y="3027"/>
                <a:ext cx="1103" cy="214"/>
              </a:xfrm>
              <a:custGeom>
                <a:avLst/>
                <a:gdLst>
                  <a:gd name="T0" fmla="*/ 0 w 1702"/>
                  <a:gd name="T1" fmla="*/ 1 h 305"/>
                  <a:gd name="T2" fmla="*/ 1 w 1702"/>
                  <a:gd name="T3" fmla="*/ 1 h 305"/>
                  <a:gd name="T4" fmla="*/ 1 w 1702"/>
                  <a:gd name="T5" fmla="*/ 0 h 305"/>
                  <a:gd name="T6" fmla="*/ 0 60000 65536"/>
                  <a:gd name="T7" fmla="*/ 0 60000 65536"/>
                  <a:gd name="T8" fmla="*/ 0 60000 65536"/>
                  <a:gd name="T9" fmla="*/ 0 w 1702"/>
                  <a:gd name="T10" fmla="*/ 0 h 305"/>
                  <a:gd name="T11" fmla="*/ 1702 w 1702"/>
                  <a:gd name="T12" fmla="*/ 305 h 305"/>
                </a:gdLst>
                <a:ahLst/>
                <a:cxnLst>
                  <a:cxn ang="T6">
                    <a:pos x="T0" y="T1"/>
                  </a:cxn>
                  <a:cxn ang="T7">
                    <a:pos x="T2" y="T3"/>
                  </a:cxn>
                  <a:cxn ang="T8">
                    <a:pos x="T4" y="T5"/>
                  </a:cxn>
                </a:cxnLst>
                <a:rect l="T9" t="T10" r="T11" b="T12"/>
                <a:pathLst>
                  <a:path w="1702" h="305">
                    <a:moveTo>
                      <a:pt x="0" y="305"/>
                    </a:moveTo>
                    <a:cubicBezTo>
                      <a:pt x="48" y="203"/>
                      <a:pt x="97" y="102"/>
                      <a:pt x="381" y="51"/>
                    </a:cubicBezTo>
                    <a:cubicBezTo>
                      <a:pt x="665" y="0"/>
                      <a:pt x="1183" y="0"/>
                      <a:pt x="1702" y="0"/>
                    </a:cubicBezTo>
                  </a:path>
                </a:pathLst>
              </a:custGeom>
              <a:noFill/>
              <a:ln w="38100">
                <a:solidFill>
                  <a:srgbClr val="FF00FF"/>
                </a:solidFill>
                <a:round/>
                <a:headEnd/>
                <a:tailEnd/>
              </a:ln>
            </p:spPr>
            <p:txBody>
              <a:bodyPr/>
              <a:lstStyle/>
              <a:p>
                <a:endParaRPr lang="zh-CN" altLang="en-US"/>
              </a:p>
            </p:txBody>
          </p:sp>
          <p:sp>
            <p:nvSpPr>
              <p:cNvPr id="30796" name="Freeform 111"/>
              <p:cNvSpPr>
                <a:spLocks/>
              </p:cNvSpPr>
              <p:nvPr/>
            </p:nvSpPr>
            <p:spPr bwMode="auto">
              <a:xfrm>
                <a:off x="3666" y="2795"/>
                <a:ext cx="1071" cy="220"/>
              </a:xfrm>
              <a:custGeom>
                <a:avLst/>
                <a:gdLst>
                  <a:gd name="T0" fmla="*/ 0 w 1702"/>
                  <a:gd name="T1" fmla="*/ 1 h 305"/>
                  <a:gd name="T2" fmla="*/ 1 w 1702"/>
                  <a:gd name="T3" fmla="*/ 1 h 305"/>
                  <a:gd name="T4" fmla="*/ 1 w 1702"/>
                  <a:gd name="T5" fmla="*/ 0 h 305"/>
                  <a:gd name="T6" fmla="*/ 0 60000 65536"/>
                  <a:gd name="T7" fmla="*/ 0 60000 65536"/>
                  <a:gd name="T8" fmla="*/ 0 60000 65536"/>
                  <a:gd name="T9" fmla="*/ 0 w 1702"/>
                  <a:gd name="T10" fmla="*/ 0 h 305"/>
                  <a:gd name="T11" fmla="*/ 1702 w 1702"/>
                  <a:gd name="T12" fmla="*/ 305 h 305"/>
                </a:gdLst>
                <a:ahLst/>
                <a:cxnLst>
                  <a:cxn ang="T6">
                    <a:pos x="T0" y="T1"/>
                  </a:cxn>
                  <a:cxn ang="T7">
                    <a:pos x="T2" y="T3"/>
                  </a:cxn>
                  <a:cxn ang="T8">
                    <a:pos x="T4" y="T5"/>
                  </a:cxn>
                </a:cxnLst>
                <a:rect l="T9" t="T10" r="T11" b="T12"/>
                <a:pathLst>
                  <a:path w="1702" h="305">
                    <a:moveTo>
                      <a:pt x="0" y="305"/>
                    </a:moveTo>
                    <a:cubicBezTo>
                      <a:pt x="48" y="203"/>
                      <a:pt x="97" y="102"/>
                      <a:pt x="381" y="51"/>
                    </a:cubicBezTo>
                    <a:cubicBezTo>
                      <a:pt x="665" y="0"/>
                      <a:pt x="1183" y="0"/>
                      <a:pt x="1702" y="0"/>
                    </a:cubicBezTo>
                  </a:path>
                </a:pathLst>
              </a:custGeom>
              <a:noFill/>
              <a:ln w="38100">
                <a:solidFill>
                  <a:srgbClr val="FF00FF"/>
                </a:solidFill>
                <a:round/>
                <a:headEnd/>
                <a:tailEnd/>
              </a:ln>
            </p:spPr>
            <p:txBody>
              <a:bodyPr/>
              <a:lstStyle/>
              <a:p>
                <a:endParaRPr lang="zh-CN" altLang="en-US"/>
              </a:p>
            </p:txBody>
          </p:sp>
          <p:sp>
            <p:nvSpPr>
              <p:cNvPr id="30797" name="Freeform 114"/>
              <p:cNvSpPr>
                <a:spLocks/>
              </p:cNvSpPr>
              <p:nvPr/>
            </p:nvSpPr>
            <p:spPr bwMode="auto">
              <a:xfrm>
                <a:off x="3610" y="2617"/>
                <a:ext cx="429" cy="1086"/>
              </a:xfrm>
              <a:custGeom>
                <a:avLst/>
                <a:gdLst>
                  <a:gd name="T0" fmla="*/ 0 w 1778"/>
                  <a:gd name="T1" fmla="*/ 1 h 1473"/>
                  <a:gd name="T2" fmla="*/ 0 w 1778"/>
                  <a:gd name="T3" fmla="*/ 1 h 1473"/>
                  <a:gd name="T4" fmla="*/ 0 w 1778"/>
                  <a:gd name="T5" fmla="*/ 0 h 1473"/>
                  <a:gd name="T6" fmla="*/ 0 60000 65536"/>
                  <a:gd name="T7" fmla="*/ 0 60000 65536"/>
                  <a:gd name="T8" fmla="*/ 0 60000 65536"/>
                  <a:gd name="T9" fmla="*/ 0 w 1778"/>
                  <a:gd name="T10" fmla="*/ 0 h 1473"/>
                  <a:gd name="T11" fmla="*/ 1778 w 1778"/>
                  <a:gd name="T12" fmla="*/ 1473 h 1473"/>
                </a:gdLst>
                <a:ahLst/>
                <a:cxnLst>
                  <a:cxn ang="T6">
                    <a:pos x="T0" y="T1"/>
                  </a:cxn>
                  <a:cxn ang="T7">
                    <a:pos x="T2" y="T3"/>
                  </a:cxn>
                  <a:cxn ang="T8">
                    <a:pos x="T4" y="T5"/>
                  </a:cxn>
                </a:cxnLst>
                <a:rect l="T9" t="T10" r="T11" b="T12"/>
                <a:pathLst>
                  <a:path w="1778" h="1473">
                    <a:moveTo>
                      <a:pt x="0" y="1473"/>
                    </a:moveTo>
                    <a:cubicBezTo>
                      <a:pt x="80" y="986"/>
                      <a:pt x="161" y="500"/>
                      <a:pt x="457" y="254"/>
                    </a:cubicBezTo>
                    <a:cubicBezTo>
                      <a:pt x="753" y="8"/>
                      <a:pt x="1265" y="4"/>
                      <a:pt x="1778" y="0"/>
                    </a:cubicBezTo>
                  </a:path>
                </a:pathLst>
              </a:custGeom>
              <a:noFill/>
              <a:ln w="38100">
                <a:solidFill>
                  <a:srgbClr val="FF00FF"/>
                </a:solidFill>
                <a:round/>
                <a:headEnd/>
                <a:tailEnd/>
              </a:ln>
            </p:spPr>
            <p:txBody>
              <a:bodyPr/>
              <a:lstStyle/>
              <a:p>
                <a:endParaRPr lang="zh-CN" altLang="en-US"/>
              </a:p>
            </p:txBody>
          </p:sp>
          <p:sp>
            <p:nvSpPr>
              <p:cNvPr id="30798" name="Freeform 115"/>
              <p:cNvSpPr>
                <a:spLocks/>
              </p:cNvSpPr>
              <p:nvPr/>
            </p:nvSpPr>
            <p:spPr bwMode="auto">
              <a:xfrm>
                <a:off x="4039" y="2599"/>
                <a:ext cx="636" cy="18"/>
              </a:xfrm>
              <a:custGeom>
                <a:avLst/>
                <a:gdLst>
                  <a:gd name="T0" fmla="*/ 0 w 864"/>
                  <a:gd name="T1" fmla="*/ 1 h 26"/>
                  <a:gd name="T2" fmla="*/ 1 w 864"/>
                  <a:gd name="T3" fmla="*/ 0 h 26"/>
                  <a:gd name="T4" fmla="*/ 0 60000 65536"/>
                  <a:gd name="T5" fmla="*/ 0 60000 65536"/>
                  <a:gd name="T6" fmla="*/ 0 w 864"/>
                  <a:gd name="T7" fmla="*/ 0 h 26"/>
                  <a:gd name="T8" fmla="*/ 864 w 864"/>
                  <a:gd name="T9" fmla="*/ 26 h 26"/>
                </a:gdLst>
                <a:ahLst/>
                <a:cxnLst>
                  <a:cxn ang="T4">
                    <a:pos x="T0" y="T1"/>
                  </a:cxn>
                  <a:cxn ang="T5">
                    <a:pos x="T2" y="T3"/>
                  </a:cxn>
                </a:cxnLst>
                <a:rect l="T6" t="T7" r="T8" b="T9"/>
                <a:pathLst>
                  <a:path w="864" h="26">
                    <a:moveTo>
                      <a:pt x="0" y="26"/>
                    </a:moveTo>
                    <a:cubicBezTo>
                      <a:pt x="0" y="26"/>
                      <a:pt x="432" y="13"/>
                      <a:pt x="864" y="0"/>
                    </a:cubicBezTo>
                  </a:path>
                </a:pathLst>
              </a:custGeom>
              <a:noFill/>
              <a:ln w="38100">
                <a:solidFill>
                  <a:srgbClr val="FF00FF"/>
                </a:solidFill>
                <a:round/>
                <a:headEnd/>
                <a:tailEnd/>
              </a:ln>
            </p:spPr>
            <p:txBody>
              <a:bodyPr/>
              <a:lstStyle/>
              <a:p>
                <a:endParaRPr lang="zh-CN" altLang="en-US"/>
              </a:p>
            </p:txBody>
          </p:sp>
        </p:grpSp>
      </p:grpSp>
      <p:grpSp>
        <p:nvGrpSpPr>
          <p:cNvPr id="5" name="Group 131"/>
          <p:cNvGrpSpPr>
            <a:grpSpLocks/>
          </p:cNvGrpSpPr>
          <p:nvPr/>
        </p:nvGrpSpPr>
        <p:grpSpPr bwMode="auto">
          <a:xfrm>
            <a:off x="5048250" y="3952875"/>
            <a:ext cx="3540125" cy="2301875"/>
            <a:chOff x="3180" y="2490"/>
            <a:chExt cx="2230" cy="1450"/>
          </a:xfrm>
        </p:grpSpPr>
        <p:sp>
          <p:nvSpPr>
            <p:cNvPr id="30781" name="Line 76"/>
            <p:cNvSpPr>
              <a:spLocks noChangeShapeType="1"/>
            </p:cNvSpPr>
            <p:nvPr/>
          </p:nvSpPr>
          <p:spPr bwMode="auto">
            <a:xfrm flipV="1">
              <a:off x="3603" y="2554"/>
              <a:ext cx="0" cy="1166"/>
            </a:xfrm>
            <a:prstGeom prst="line">
              <a:avLst/>
            </a:prstGeom>
            <a:noFill/>
            <a:ln w="12700">
              <a:solidFill>
                <a:schemeClr val="tx1"/>
              </a:solidFill>
              <a:round/>
              <a:headEnd/>
              <a:tailEnd type="triangle" w="med" len="med"/>
            </a:ln>
          </p:spPr>
          <p:txBody>
            <a:bodyPr/>
            <a:lstStyle/>
            <a:p>
              <a:endParaRPr lang="zh-CN" altLang="en-US"/>
            </a:p>
          </p:txBody>
        </p:sp>
        <p:sp>
          <p:nvSpPr>
            <p:cNvPr id="30782" name="Line 77"/>
            <p:cNvSpPr>
              <a:spLocks noChangeShapeType="1"/>
            </p:cNvSpPr>
            <p:nvPr/>
          </p:nvSpPr>
          <p:spPr bwMode="auto">
            <a:xfrm>
              <a:off x="3604" y="3721"/>
              <a:ext cx="1353" cy="0"/>
            </a:xfrm>
            <a:prstGeom prst="line">
              <a:avLst/>
            </a:prstGeom>
            <a:noFill/>
            <a:ln w="12700">
              <a:solidFill>
                <a:schemeClr val="tx1"/>
              </a:solidFill>
              <a:round/>
              <a:headEnd/>
              <a:tailEnd type="triangle" w="med" len="med"/>
            </a:ln>
          </p:spPr>
          <p:txBody>
            <a:bodyPr/>
            <a:lstStyle/>
            <a:p>
              <a:endParaRPr lang="zh-CN" altLang="en-US"/>
            </a:p>
          </p:txBody>
        </p:sp>
        <p:graphicFrame>
          <p:nvGraphicFramePr>
            <p:cNvPr id="30727" name="Object 78"/>
            <p:cNvGraphicFramePr>
              <a:graphicFrameLocks noChangeAspect="1"/>
            </p:cNvGraphicFramePr>
            <p:nvPr/>
          </p:nvGraphicFramePr>
          <p:xfrm>
            <a:off x="3180" y="2495"/>
            <a:ext cx="402" cy="193"/>
          </p:xfrm>
          <a:graphic>
            <a:graphicData uri="http://schemas.openxmlformats.org/presentationml/2006/ole">
              <p:oleObj spid="_x0000_s306190" name="公式" r:id="rId16" imgW="508000" imgH="228600" progId="Equation.3">
                <p:embed/>
              </p:oleObj>
            </a:graphicData>
          </a:graphic>
        </p:graphicFrame>
        <p:graphicFrame>
          <p:nvGraphicFramePr>
            <p:cNvPr id="30728" name="Object 79"/>
            <p:cNvGraphicFramePr>
              <a:graphicFrameLocks noChangeAspect="1"/>
            </p:cNvGraphicFramePr>
            <p:nvPr/>
          </p:nvGraphicFramePr>
          <p:xfrm>
            <a:off x="3482" y="3397"/>
            <a:ext cx="109" cy="146"/>
          </p:xfrm>
          <a:graphic>
            <a:graphicData uri="http://schemas.openxmlformats.org/presentationml/2006/ole">
              <p:oleObj spid="_x0000_s306191" name="公式" r:id="rId17" imgW="114151" imgH="164885" progId="Equation.3">
                <p:embed/>
              </p:oleObj>
            </a:graphicData>
          </a:graphic>
        </p:graphicFrame>
        <p:graphicFrame>
          <p:nvGraphicFramePr>
            <p:cNvPr id="30729" name="Object 80"/>
            <p:cNvGraphicFramePr>
              <a:graphicFrameLocks noChangeAspect="1"/>
            </p:cNvGraphicFramePr>
            <p:nvPr/>
          </p:nvGraphicFramePr>
          <p:xfrm>
            <a:off x="3478" y="3695"/>
            <a:ext cx="151" cy="196"/>
          </p:xfrm>
          <a:graphic>
            <a:graphicData uri="http://schemas.openxmlformats.org/presentationml/2006/ole">
              <p:oleObj spid="_x0000_s306192" name="公式" r:id="rId18" imgW="126725" imgH="177415" progId="Equation.3">
                <p:embed/>
              </p:oleObj>
            </a:graphicData>
          </a:graphic>
        </p:graphicFrame>
        <p:graphicFrame>
          <p:nvGraphicFramePr>
            <p:cNvPr id="30730" name="Object 81"/>
            <p:cNvGraphicFramePr>
              <a:graphicFrameLocks noChangeAspect="1"/>
            </p:cNvGraphicFramePr>
            <p:nvPr/>
          </p:nvGraphicFramePr>
          <p:xfrm>
            <a:off x="3473" y="2935"/>
            <a:ext cx="117" cy="151"/>
          </p:xfrm>
          <a:graphic>
            <a:graphicData uri="http://schemas.openxmlformats.org/presentationml/2006/ole">
              <p:oleObj spid="_x0000_s306193" name="公式" r:id="rId19" imgW="126725" imgH="177415" progId="Equation.3">
                <p:embed/>
              </p:oleObj>
            </a:graphicData>
          </a:graphic>
        </p:graphicFrame>
        <p:graphicFrame>
          <p:nvGraphicFramePr>
            <p:cNvPr id="30731" name="Object 82"/>
            <p:cNvGraphicFramePr>
              <a:graphicFrameLocks noChangeAspect="1"/>
            </p:cNvGraphicFramePr>
            <p:nvPr/>
          </p:nvGraphicFramePr>
          <p:xfrm>
            <a:off x="4882" y="3721"/>
            <a:ext cx="443" cy="219"/>
          </p:xfrm>
          <a:graphic>
            <a:graphicData uri="http://schemas.openxmlformats.org/presentationml/2006/ole">
              <p:oleObj spid="_x0000_s306194" name="公式" r:id="rId20" imgW="469900" imgH="228600" progId="Equation.3">
                <p:embed/>
              </p:oleObj>
            </a:graphicData>
          </a:graphic>
        </p:graphicFrame>
        <p:sp>
          <p:nvSpPr>
            <p:cNvPr id="30783" name="Line 83"/>
            <p:cNvSpPr>
              <a:spLocks noChangeShapeType="1"/>
            </p:cNvSpPr>
            <p:nvPr/>
          </p:nvSpPr>
          <p:spPr bwMode="auto">
            <a:xfrm flipV="1">
              <a:off x="3872" y="3668"/>
              <a:ext cx="0" cy="53"/>
            </a:xfrm>
            <a:prstGeom prst="line">
              <a:avLst/>
            </a:prstGeom>
            <a:noFill/>
            <a:ln w="25400">
              <a:solidFill>
                <a:schemeClr val="tx1"/>
              </a:solidFill>
              <a:round/>
              <a:headEnd/>
              <a:tailEnd/>
            </a:ln>
          </p:spPr>
          <p:txBody>
            <a:bodyPr/>
            <a:lstStyle/>
            <a:p>
              <a:endParaRPr lang="zh-CN" altLang="en-US"/>
            </a:p>
          </p:txBody>
        </p:sp>
        <p:sp>
          <p:nvSpPr>
            <p:cNvPr id="30784" name="Line 84"/>
            <p:cNvSpPr>
              <a:spLocks noChangeShapeType="1"/>
            </p:cNvSpPr>
            <p:nvPr/>
          </p:nvSpPr>
          <p:spPr bwMode="auto">
            <a:xfrm rot="5400000" flipV="1">
              <a:off x="3643" y="3436"/>
              <a:ext cx="0" cy="77"/>
            </a:xfrm>
            <a:prstGeom prst="line">
              <a:avLst/>
            </a:prstGeom>
            <a:noFill/>
            <a:ln w="25400">
              <a:solidFill>
                <a:schemeClr val="tx1"/>
              </a:solidFill>
              <a:round/>
              <a:headEnd/>
              <a:tailEnd/>
            </a:ln>
          </p:spPr>
          <p:txBody>
            <a:bodyPr/>
            <a:lstStyle/>
            <a:p>
              <a:endParaRPr lang="zh-CN" altLang="en-US"/>
            </a:p>
          </p:txBody>
        </p:sp>
        <p:sp>
          <p:nvSpPr>
            <p:cNvPr id="30785" name="Line 85"/>
            <p:cNvSpPr>
              <a:spLocks noChangeShapeType="1"/>
            </p:cNvSpPr>
            <p:nvPr/>
          </p:nvSpPr>
          <p:spPr bwMode="auto">
            <a:xfrm rot="5400000" flipV="1">
              <a:off x="3643" y="2973"/>
              <a:ext cx="0" cy="77"/>
            </a:xfrm>
            <a:prstGeom prst="line">
              <a:avLst/>
            </a:prstGeom>
            <a:noFill/>
            <a:ln w="25400">
              <a:solidFill>
                <a:schemeClr val="tx1"/>
              </a:solidFill>
              <a:round/>
              <a:headEnd/>
              <a:tailEnd/>
            </a:ln>
          </p:spPr>
          <p:txBody>
            <a:bodyPr/>
            <a:lstStyle/>
            <a:p>
              <a:endParaRPr lang="zh-CN" altLang="en-US"/>
            </a:p>
          </p:txBody>
        </p:sp>
        <p:graphicFrame>
          <p:nvGraphicFramePr>
            <p:cNvPr id="30732" name="Object 86"/>
            <p:cNvGraphicFramePr>
              <a:graphicFrameLocks noChangeAspect="1"/>
            </p:cNvGraphicFramePr>
            <p:nvPr/>
          </p:nvGraphicFramePr>
          <p:xfrm>
            <a:off x="3801" y="3745"/>
            <a:ext cx="121" cy="156"/>
          </p:xfrm>
          <a:graphic>
            <a:graphicData uri="http://schemas.openxmlformats.org/presentationml/2006/ole">
              <p:oleObj spid="_x0000_s306195" name="公式" r:id="rId21" imgW="126725" imgH="177415" progId="Equation.3">
                <p:embed/>
              </p:oleObj>
            </a:graphicData>
          </a:graphic>
        </p:graphicFrame>
        <p:graphicFrame>
          <p:nvGraphicFramePr>
            <p:cNvPr id="30733" name="Object 87"/>
            <p:cNvGraphicFramePr>
              <a:graphicFrameLocks noChangeAspect="1"/>
            </p:cNvGraphicFramePr>
            <p:nvPr/>
          </p:nvGraphicFramePr>
          <p:xfrm>
            <a:off x="4086" y="3746"/>
            <a:ext cx="117" cy="151"/>
          </p:xfrm>
          <a:graphic>
            <a:graphicData uri="http://schemas.openxmlformats.org/presentationml/2006/ole">
              <p:oleObj spid="_x0000_s306196" name="公式" r:id="rId22" imgW="126725" imgH="177415" progId="Equation.3">
                <p:embed/>
              </p:oleObj>
            </a:graphicData>
          </a:graphic>
        </p:graphicFrame>
        <p:graphicFrame>
          <p:nvGraphicFramePr>
            <p:cNvPr id="30734" name="Object 88"/>
            <p:cNvGraphicFramePr>
              <a:graphicFrameLocks noChangeAspect="1"/>
            </p:cNvGraphicFramePr>
            <p:nvPr/>
          </p:nvGraphicFramePr>
          <p:xfrm>
            <a:off x="3468" y="3141"/>
            <a:ext cx="122" cy="146"/>
          </p:xfrm>
          <a:graphic>
            <a:graphicData uri="http://schemas.openxmlformats.org/presentationml/2006/ole">
              <p:oleObj spid="_x0000_s306197" name="公式" r:id="rId23" imgW="126780" imgH="164814" progId="Equation.3">
                <p:embed/>
              </p:oleObj>
            </a:graphicData>
          </a:graphic>
        </p:graphicFrame>
        <p:sp>
          <p:nvSpPr>
            <p:cNvPr id="30786" name="Line 89"/>
            <p:cNvSpPr>
              <a:spLocks noChangeShapeType="1"/>
            </p:cNvSpPr>
            <p:nvPr/>
          </p:nvSpPr>
          <p:spPr bwMode="auto">
            <a:xfrm rot="5400000" flipV="1">
              <a:off x="3643" y="3205"/>
              <a:ext cx="0" cy="77"/>
            </a:xfrm>
            <a:prstGeom prst="line">
              <a:avLst/>
            </a:prstGeom>
            <a:noFill/>
            <a:ln w="25400">
              <a:solidFill>
                <a:schemeClr val="tx1"/>
              </a:solidFill>
              <a:round/>
              <a:headEnd/>
              <a:tailEnd/>
            </a:ln>
          </p:spPr>
          <p:txBody>
            <a:bodyPr/>
            <a:lstStyle/>
            <a:p>
              <a:endParaRPr lang="zh-CN" altLang="en-US"/>
            </a:p>
          </p:txBody>
        </p:sp>
        <p:graphicFrame>
          <p:nvGraphicFramePr>
            <p:cNvPr id="30735" name="Object 90"/>
            <p:cNvGraphicFramePr>
              <a:graphicFrameLocks noChangeAspect="1"/>
            </p:cNvGraphicFramePr>
            <p:nvPr/>
          </p:nvGraphicFramePr>
          <p:xfrm>
            <a:off x="3468" y="2704"/>
            <a:ext cx="122" cy="146"/>
          </p:xfrm>
          <a:graphic>
            <a:graphicData uri="http://schemas.openxmlformats.org/presentationml/2006/ole">
              <p:oleObj spid="_x0000_s306198" name="公式" r:id="rId24" imgW="126780" imgH="164814" progId="Equation.3">
                <p:embed/>
              </p:oleObj>
            </a:graphicData>
          </a:graphic>
        </p:graphicFrame>
        <p:sp>
          <p:nvSpPr>
            <p:cNvPr id="30787" name="Line 91"/>
            <p:cNvSpPr>
              <a:spLocks noChangeShapeType="1"/>
            </p:cNvSpPr>
            <p:nvPr/>
          </p:nvSpPr>
          <p:spPr bwMode="auto">
            <a:xfrm rot="5400000" flipV="1">
              <a:off x="3643" y="2742"/>
              <a:ext cx="0" cy="77"/>
            </a:xfrm>
            <a:prstGeom prst="line">
              <a:avLst/>
            </a:prstGeom>
            <a:noFill/>
            <a:ln w="25400">
              <a:solidFill>
                <a:schemeClr val="tx1"/>
              </a:solidFill>
              <a:round/>
              <a:headEnd/>
              <a:tailEnd/>
            </a:ln>
          </p:spPr>
          <p:txBody>
            <a:bodyPr/>
            <a:lstStyle/>
            <a:p>
              <a:endParaRPr lang="zh-CN" altLang="en-US"/>
            </a:p>
          </p:txBody>
        </p:sp>
        <p:graphicFrame>
          <p:nvGraphicFramePr>
            <p:cNvPr id="30736" name="Object 92"/>
            <p:cNvGraphicFramePr>
              <a:graphicFrameLocks noChangeAspect="1"/>
            </p:cNvGraphicFramePr>
            <p:nvPr/>
          </p:nvGraphicFramePr>
          <p:xfrm>
            <a:off x="4392" y="3746"/>
            <a:ext cx="118" cy="151"/>
          </p:xfrm>
          <a:graphic>
            <a:graphicData uri="http://schemas.openxmlformats.org/presentationml/2006/ole">
              <p:oleObj spid="_x0000_s306199" name="公式" r:id="rId25" imgW="126725" imgH="177415" progId="Equation.3">
                <p:embed/>
              </p:oleObj>
            </a:graphicData>
          </a:graphic>
        </p:graphicFrame>
        <p:graphicFrame>
          <p:nvGraphicFramePr>
            <p:cNvPr id="30737" name="Object 93"/>
            <p:cNvGraphicFramePr>
              <a:graphicFrameLocks noChangeAspect="1"/>
            </p:cNvGraphicFramePr>
            <p:nvPr/>
          </p:nvGraphicFramePr>
          <p:xfrm>
            <a:off x="4637" y="3752"/>
            <a:ext cx="177" cy="139"/>
          </p:xfrm>
          <a:graphic>
            <a:graphicData uri="http://schemas.openxmlformats.org/presentationml/2006/ole">
              <p:oleObj spid="_x0000_s306200" name="公式" r:id="rId26" imgW="190335" imgH="164957" progId="Equation.3">
                <p:embed/>
              </p:oleObj>
            </a:graphicData>
          </a:graphic>
        </p:graphicFrame>
        <p:sp>
          <p:nvSpPr>
            <p:cNvPr id="30788" name="Line 94"/>
            <p:cNvSpPr>
              <a:spLocks noChangeShapeType="1"/>
            </p:cNvSpPr>
            <p:nvPr/>
          </p:nvSpPr>
          <p:spPr bwMode="auto">
            <a:xfrm flipV="1">
              <a:off x="4152" y="3669"/>
              <a:ext cx="0" cy="52"/>
            </a:xfrm>
            <a:prstGeom prst="line">
              <a:avLst/>
            </a:prstGeom>
            <a:noFill/>
            <a:ln w="25400">
              <a:solidFill>
                <a:schemeClr val="tx1"/>
              </a:solidFill>
              <a:round/>
              <a:headEnd/>
              <a:tailEnd/>
            </a:ln>
          </p:spPr>
          <p:txBody>
            <a:bodyPr/>
            <a:lstStyle/>
            <a:p>
              <a:endParaRPr lang="zh-CN" altLang="en-US"/>
            </a:p>
          </p:txBody>
        </p:sp>
        <p:sp>
          <p:nvSpPr>
            <p:cNvPr id="30789" name="Line 95"/>
            <p:cNvSpPr>
              <a:spLocks noChangeShapeType="1"/>
            </p:cNvSpPr>
            <p:nvPr/>
          </p:nvSpPr>
          <p:spPr bwMode="auto">
            <a:xfrm flipV="1">
              <a:off x="4432" y="3669"/>
              <a:ext cx="0" cy="52"/>
            </a:xfrm>
            <a:prstGeom prst="line">
              <a:avLst/>
            </a:prstGeom>
            <a:noFill/>
            <a:ln w="25400">
              <a:solidFill>
                <a:schemeClr val="tx1"/>
              </a:solidFill>
              <a:round/>
              <a:headEnd/>
              <a:tailEnd/>
            </a:ln>
          </p:spPr>
          <p:txBody>
            <a:bodyPr/>
            <a:lstStyle/>
            <a:p>
              <a:endParaRPr lang="zh-CN" altLang="en-US"/>
            </a:p>
          </p:txBody>
        </p:sp>
        <p:sp>
          <p:nvSpPr>
            <p:cNvPr id="30790" name="Line 96"/>
            <p:cNvSpPr>
              <a:spLocks noChangeShapeType="1"/>
            </p:cNvSpPr>
            <p:nvPr/>
          </p:nvSpPr>
          <p:spPr bwMode="auto">
            <a:xfrm flipV="1">
              <a:off x="4712" y="3668"/>
              <a:ext cx="0" cy="53"/>
            </a:xfrm>
            <a:prstGeom prst="line">
              <a:avLst/>
            </a:prstGeom>
            <a:noFill/>
            <a:ln w="25400">
              <a:solidFill>
                <a:schemeClr val="tx1"/>
              </a:solidFill>
              <a:round/>
              <a:headEnd/>
              <a:tailEnd/>
            </a:ln>
          </p:spPr>
          <p:txBody>
            <a:bodyPr/>
            <a:lstStyle/>
            <a:p>
              <a:endParaRPr lang="zh-CN" altLang="en-US"/>
            </a:p>
          </p:txBody>
        </p:sp>
        <p:graphicFrame>
          <p:nvGraphicFramePr>
            <p:cNvPr id="30738" name="Object 98"/>
            <p:cNvGraphicFramePr>
              <a:graphicFrameLocks noChangeAspect="1"/>
            </p:cNvGraphicFramePr>
            <p:nvPr/>
          </p:nvGraphicFramePr>
          <p:xfrm>
            <a:off x="4992" y="3582"/>
            <a:ext cx="98" cy="126"/>
          </p:xfrm>
          <a:graphic>
            <a:graphicData uri="http://schemas.openxmlformats.org/presentationml/2006/ole">
              <p:oleObj spid="_x0000_s306201" name="公式" r:id="rId27" imgW="126725" imgH="177415" progId="Equation.3">
                <p:embed/>
              </p:oleObj>
            </a:graphicData>
          </a:graphic>
        </p:graphicFrame>
        <p:graphicFrame>
          <p:nvGraphicFramePr>
            <p:cNvPr id="30739" name="Object 106"/>
            <p:cNvGraphicFramePr>
              <a:graphicFrameLocks noChangeAspect="1"/>
            </p:cNvGraphicFramePr>
            <p:nvPr/>
          </p:nvGraphicFramePr>
          <p:xfrm>
            <a:off x="4908" y="3161"/>
            <a:ext cx="189" cy="152"/>
          </p:xfrm>
          <a:graphic>
            <a:graphicData uri="http://schemas.openxmlformats.org/presentationml/2006/ole">
              <p:oleObj spid="_x0000_s306202" name="公式" r:id="rId28" imgW="202936" imgH="177569" progId="Equation.3">
                <p:embed/>
              </p:oleObj>
            </a:graphicData>
          </a:graphic>
        </p:graphicFrame>
        <p:graphicFrame>
          <p:nvGraphicFramePr>
            <p:cNvPr id="30740" name="Object 109"/>
            <p:cNvGraphicFramePr>
              <a:graphicFrameLocks noChangeAspect="1"/>
            </p:cNvGraphicFramePr>
            <p:nvPr/>
          </p:nvGraphicFramePr>
          <p:xfrm>
            <a:off x="4900" y="2957"/>
            <a:ext cx="177" cy="142"/>
          </p:xfrm>
          <a:graphic>
            <a:graphicData uri="http://schemas.openxmlformats.org/presentationml/2006/ole">
              <p:oleObj spid="_x0000_s306203" name="公式" r:id="rId29" imgW="202936" imgH="177569" progId="Equation.3">
                <p:embed/>
              </p:oleObj>
            </a:graphicData>
          </a:graphic>
        </p:graphicFrame>
        <p:graphicFrame>
          <p:nvGraphicFramePr>
            <p:cNvPr id="30741" name="Object 112"/>
            <p:cNvGraphicFramePr>
              <a:graphicFrameLocks noChangeAspect="1"/>
            </p:cNvGraphicFramePr>
            <p:nvPr/>
          </p:nvGraphicFramePr>
          <p:xfrm>
            <a:off x="4863" y="2733"/>
            <a:ext cx="202" cy="161"/>
          </p:xfrm>
          <a:graphic>
            <a:graphicData uri="http://schemas.openxmlformats.org/presentationml/2006/ole">
              <p:oleObj spid="_x0000_s306204" name="公式" r:id="rId30" imgW="202936" imgH="177569" progId="Equation.3">
                <p:embed/>
              </p:oleObj>
            </a:graphicData>
          </a:graphic>
        </p:graphicFrame>
        <p:graphicFrame>
          <p:nvGraphicFramePr>
            <p:cNvPr id="30742" name="Object 103"/>
            <p:cNvGraphicFramePr>
              <a:graphicFrameLocks noChangeAspect="1"/>
            </p:cNvGraphicFramePr>
            <p:nvPr/>
          </p:nvGraphicFramePr>
          <p:xfrm>
            <a:off x="4934" y="3344"/>
            <a:ext cx="189" cy="151"/>
          </p:xfrm>
          <a:graphic>
            <a:graphicData uri="http://schemas.openxmlformats.org/presentationml/2006/ole">
              <p:oleObj spid="_x0000_s306205" name="公式" r:id="rId31" imgW="202936" imgH="177569" progId="Equation.3">
                <p:embed/>
              </p:oleObj>
            </a:graphicData>
          </a:graphic>
        </p:graphicFrame>
        <p:graphicFrame>
          <p:nvGraphicFramePr>
            <p:cNvPr id="30743" name="Object 116"/>
            <p:cNvGraphicFramePr>
              <a:graphicFrameLocks noChangeAspect="1"/>
            </p:cNvGraphicFramePr>
            <p:nvPr/>
          </p:nvGraphicFramePr>
          <p:xfrm>
            <a:off x="4846" y="2490"/>
            <a:ext cx="564" cy="203"/>
          </p:xfrm>
          <a:graphic>
            <a:graphicData uri="http://schemas.openxmlformats.org/presentationml/2006/ole">
              <p:oleObj spid="_x0000_s306206" name="公式" r:id="rId32" imgW="545626" imgH="215713" progId="Equation.3">
                <p:embed/>
              </p:oleObj>
            </a:graphicData>
          </a:graphic>
        </p:graphicFrame>
      </p:grpSp>
      <p:grpSp>
        <p:nvGrpSpPr>
          <p:cNvPr id="6" name="Group 128"/>
          <p:cNvGrpSpPr>
            <a:grpSpLocks/>
          </p:cNvGrpSpPr>
          <p:nvPr/>
        </p:nvGrpSpPr>
        <p:grpSpPr bwMode="auto">
          <a:xfrm>
            <a:off x="5741988" y="3832225"/>
            <a:ext cx="2146300" cy="2063750"/>
            <a:chOff x="3611" y="2414"/>
            <a:chExt cx="1352" cy="1300"/>
          </a:xfrm>
        </p:grpSpPr>
        <p:sp>
          <p:nvSpPr>
            <p:cNvPr id="30774" name="Freeform 119"/>
            <p:cNvSpPr>
              <a:spLocks/>
            </p:cNvSpPr>
            <p:nvPr/>
          </p:nvSpPr>
          <p:spPr bwMode="auto">
            <a:xfrm>
              <a:off x="3611" y="3632"/>
              <a:ext cx="1352" cy="82"/>
            </a:xfrm>
            <a:custGeom>
              <a:avLst/>
              <a:gdLst>
                <a:gd name="T0" fmla="*/ 0 w 1804"/>
                <a:gd name="T1" fmla="*/ 0 h 254"/>
                <a:gd name="T2" fmla="*/ 1 w 1804"/>
                <a:gd name="T3" fmla="*/ 0 h 254"/>
                <a:gd name="T4" fmla="*/ 1 w 1804"/>
                <a:gd name="T5" fmla="*/ 0 h 254"/>
                <a:gd name="T6" fmla="*/ 0 60000 65536"/>
                <a:gd name="T7" fmla="*/ 0 60000 65536"/>
                <a:gd name="T8" fmla="*/ 0 60000 65536"/>
                <a:gd name="T9" fmla="*/ 0 w 1804"/>
                <a:gd name="T10" fmla="*/ 0 h 254"/>
                <a:gd name="T11" fmla="*/ 1804 w 1804"/>
                <a:gd name="T12" fmla="*/ 254 h 254"/>
              </a:gdLst>
              <a:ahLst/>
              <a:cxnLst>
                <a:cxn ang="T6">
                  <a:pos x="T0" y="T1"/>
                </a:cxn>
                <a:cxn ang="T7">
                  <a:pos x="T2" y="T3"/>
                </a:cxn>
                <a:cxn ang="T8">
                  <a:pos x="T4" y="T5"/>
                </a:cxn>
              </a:cxnLst>
              <a:rect l="T9" t="T10" r="T11" b="T12"/>
              <a:pathLst>
                <a:path w="1804" h="254">
                  <a:moveTo>
                    <a:pt x="0" y="254"/>
                  </a:moveTo>
                  <a:cubicBezTo>
                    <a:pt x="91" y="173"/>
                    <a:pt x="182" y="93"/>
                    <a:pt x="483" y="51"/>
                  </a:cubicBezTo>
                  <a:cubicBezTo>
                    <a:pt x="784" y="9"/>
                    <a:pt x="1294" y="4"/>
                    <a:pt x="1804" y="0"/>
                  </a:cubicBezTo>
                </a:path>
              </a:pathLst>
            </a:custGeom>
            <a:noFill/>
            <a:ln w="12700">
              <a:solidFill>
                <a:schemeClr val="tx1"/>
              </a:solidFill>
              <a:prstDash val="lgDash"/>
              <a:round/>
              <a:headEnd/>
              <a:tailEnd/>
            </a:ln>
          </p:spPr>
          <p:txBody>
            <a:bodyPr/>
            <a:lstStyle/>
            <a:p>
              <a:endParaRPr lang="zh-CN" altLang="en-US"/>
            </a:p>
          </p:txBody>
        </p:sp>
        <p:sp>
          <p:nvSpPr>
            <p:cNvPr id="30775" name="Freeform 121"/>
            <p:cNvSpPr>
              <a:spLocks/>
            </p:cNvSpPr>
            <p:nvPr/>
          </p:nvSpPr>
          <p:spPr bwMode="auto">
            <a:xfrm>
              <a:off x="3611" y="3384"/>
              <a:ext cx="1237" cy="248"/>
            </a:xfrm>
            <a:custGeom>
              <a:avLst/>
              <a:gdLst>
                <a:gd name="T0" fmla="*/ 0 w 1702"/>
                <a:gd name="T1" fmla="*/ 2 h 305"/>
                <a:gd name="T2" fmla="*/ 1 w 1702"/>
                <a:gd name="T3" fmla="*/ 2 h 305"/>
                <a:gd name="T4" fmla="*/ 1 w 1702"/>
                <a:gd name="T5" fmla="*/ 0 h 305"/>
                <a:gd name="T6" fmla="*/ 0 60000 65536"/>
                <a:gd name="T7" fmla="*/ 0 60000 65536"/>
                <a:gd name="T8" fmla="*/ 0 60000 65536"/>
                <a:gd name="T9" fmla="*/ 0 w 1702"/>
                <a:gd name="T10" fmla="*/ 0 h 305"/>
                <a:gd name="T11" fmla="*/ 1702 w 1702"/>
                <a:gd name="T12" fmla="*/ 305 h 305"/>
              </a:gdLst>
              <a:ahLst/>
              <a:cxnLst>
                <a:cxn ang="T6">
                  <a:pos x="T0" y="T1"/>
                </a:cxn>
                <a:cxn ang="T7">
                  <a:pos x="T2" y="T3"/>
                </a:cxn>
                <a:cxn ang="T8">
                  <a:pos x="T4" y="T5"/>
                </a:cxn>
              </a:cxnLst>
              <a:rect l="T9" t="T10" r="T11" b="T12"/>
              <a:pathLst>
                <a:path w="1702" h="305">
                  <a:moveTo>
                    <a:pt x="0" y="305"/>
                  </a:moveTo>
                  <a:cubicBezTo>
                    <a:pt x="48" y="203"/>
                    <a:pt x="97" y="102"/>
                    <a:pt x="381" y="51"/>
                  </a:cubicBezTo>
                  <a:cubicBezTo>
                    <a:pt x="665" y="0"/>
                    <a:pt x="1183" y="0"/>
                    <a:pt x="1702" y="0"/>
                  </a:cubicBezTo>
                </a:path>
              </a:pathLst>
            </a:custGeom>
            <a:noFill/>
            <a:ln w="12700">
              <a:solidFill>
                <a:schemeClr val="tx1"/>
              </a:solidFill>
              <a:prstDash val="lgDash"/>
              <a:round/>
              <a:headEnd/>
              <a:tailEnd/>
            </a:ln>
          </p:spPr>
          <p:txBody>
            <a:bodyPr/>
            <a:lstStyle/>
            <a:p>
              <a:endParaRPr lang="zh-CN" altLang="en-US"/>
            </a:p>
          </p:txBody>
        </p:sp>
        <p:sp>
          <p:nvSpPr>
            <p:cNvPr id="30776" name="Freeform 123"/>
            <p:cNvSpPr>
              <a:spLocks/>
            </p:cNvSpPr>
            <p:nvPr/>
          </p:nvSpPr>
          <p:spPr bwMode="auto">
            <a:xfrm>
              <a:off x="3629" y="3158"/>
              <a:ext cx="1162" cy="248"/>
            </a:xfrm>
            <a:custGeom>
              <a:avLst/>
              <a:gdLst>
                <a:gd name="T0" fmla="*/ 0 w 1702"/>
                <a:gd name="T1" fmla="*/ 2 h 305"/>
                <a:gd name="T2" fmla="*/ 1 w 1702"/>
                <a:gd name="T3" fmla="*/ 2 h 305"/>
                <a:gd name="T4" fmla="*/ 1 w 1702"/>
                <a:gd name="T5" fmla="*/ 0 h 305"/>
                <a:gd name="T6" fmla="*/ 0 60000 65536"/>
                <a:gd name="T7" fmla="*/ 0 60000 65536"/>
                <a:gd name="T8" fmla="*/ 0 60000 65536"/>
                <a:gd name="T9" fmla="*/ 0 w 1702"/>
                <a:gd name="T10" fmla="*/ 0 h 305"/>
                <a:gd name="T11" fmla="*/ 1702 w 1702"/>
                <a:gd name="T12" fmla="*/ 305 h 305"/>
              </a:gdLst>
              <a:ahLst/>
              <a:cxnLst>
                <a:cxn ang="T6">
                  <a:pos x="T0" y="T1"/>
                </a:cxn>
                <a:cxn ang="T7">
                  <a:pos x="T2" y="T3"/>
                </a:cxn>
                <a:cxn ang="T8">
                  <a:pos x="T4" y="T5"/>
                </a:cxn>
              </a:cxnLst>
              <a:rect l="T9" t="T10" r="T11" b="T12"/>
              <a:pathLst>
                <a:path w="1702" h="305">
                  <a:moveTo>
                    <a:pt x="0" y="305"/>
                  </a:moveTo>
                  <a:cubicBezTo>
                    <a:pt x="48" y="203"/>
                    <a:pt x="97" y="102"/>
                    <a:pt x="381" y="51"/>
                  </a:cubicBezTo>
                  <a:cubicBezTo>
                    <a:pt x="665" y="0"/>
                    <a:pt x="1183" y="0"/>
                    <a:pt x="1702" y="0"/>
                  </a:cubicBezTo>
                </a:path>
              </a:pathLst>
            </a:custGeom>
            <a:noFill/>
            <a:ln w="12700">
              <a:solidFill>
                <a:schemeClr val="tx1"/>
              </a:solidFill>
              <a:prstDash val="lgDash"/>
              <a:round/>
              <a:headEnd/>
              <a:tailEnd/>
            </a:ln>
          </p:spPr>
          <p:txBody>
            <a:bodyPr/>
            <a:lstStyle/>
            <a:p>
              <a:endParaRPr lang="zh-CN" altLang="en-US"/>
            </a:p>
          </p:txBody>
        </p:sp>
        <p:sp>
          <p:nvSpPr>
            <p:cNvPr id="30777" name="Freeform 124"/>
            <p:cNvSpPr>
              <a:spLocks/>
            </p:cNvSpPr>
            <p:nvPr/>
          </p:nvSpPr>
          <p:spPr bwMode="auto">
            <a:xfrm>
              <a:off x="3649" y="2910"/>
              <a:ext cx="1123" cy="248"/>
            </a:xfrm>
            <a:custGeom>
              <a:avLst/>
              <a:gdLst>
                <a:gd name="T0" fmla="*/ 0 w 1702"/>
                <a:gd name="T1" fmla="*/ 2 h 305"/>
                <a:gd name="T2" fmla="*/ 1 w 1702"/>
                <a:gd name="T3" fmla="*/ 2 h 305"/>
                <a:gd name="T4" fmla="*/ 1 w 1702"/>
                <a:gd name="T5" fmla="*/ 0 h 305"/>
                <a:gd name="T6" fmla="*/ 0 60000 65536"/>
                <a:gd name="T7" fmla="*/ 0 60000 65536"/>
                <a:gd name="T8" fmla="*/ 0 60000 65536"/>
                <a:gd name="T9" fmla="*/ 0 w 1702"/>
                <a:gd name="T10" fmla="*/ 0 h 305"/>
                <a:gd name="T11" fmla="*/ 1702 w 1702"/>
                <a:gd name="T12" fmla="*/ 305 h 305"/>
              </a:gdLst>
              <a:ahLst/>
              <a:cxnLst>
                <a:cxn ang="T6">
                  <a:pos x="T0" y="T1"/>
                </a:cxn>
                <a:cxn ang="T7">
                  <a:pos x="T2" y="T3"/>
                </a:cxn>
                <a:cxn ang="T8">
                  <a:pos x="T4" y="T5"/>
                </a:cxn>
              </a:cxnLst>
              <a:rect l="T9" t="T10" r="T11" b="T12"/>
              <a:pathLst>
                <a:path w="1702" h="305">
                  <a:moveTo>
                    <a:pt x="0" y="305"/>
                  </a:moveTo>
                  <a:cubicBezTo>
                    <a:pt x="48" y="203"/>
                    <a:pt x="97" y="102"/>
                    <a:pt x="381" y="51"/>
                  </a:cubicBezTo>
                  <a:cubicBezTo>
                    <a:pt x="665" y="0"/>
                    <a:pt x="1183" y="0"/>
                    <a:pt x="1702" y="0"/>
                  </a:cubicBezTo>
                </a:path>
              </a:pathLst>
            </a:custGeom>
            <a:noFill/>
            <a:ln w="12700">
              <a:solidFill>
                <a:schemeClr val="tx1"/>
              </a:solidFill>
              <a:prstDash val="lgDash"/>
              <a:round/>
              <a:headEnd/>
              <a:tailEnd/>
            </a:ln>
          </p:spPr>
          <p:txBody>
            <a:bodyPr/>
            <a:lstStyle/>
            <a:p>
              <a:endParaRPr lang="zh-CN" altLang="en-US"/>
            </a:p>
          </p:txBody>
        </p:sp>
        <p:sp>
          <p:nvSpPr>
            <p:cNvPr id="30778" name="Freeform 125"/>
            <p:cNvSpPr>
              <a:spLocks/>
            </p:cNvSpPr>
            <p:nvPr/>
          </p:nvSpPr>
          <p:spPr bwMode="auto">
            <a:xfrm>
              <a:off x="3668" y="2641"/>
              <a:ext cx="1091" cy="255"/>
            </a:xfrm>
            <a:custGeom>
              <a:avLst/>
              <a:gdLst>
                <a:gd name="T0" fmla="*/ 0 w 1702"/>
                <a:gd name="T1" fmla="*/ 3 h 305"/>
                <a:gd name="T2" fmla="*/ 1 w 1702"/>
                <a:gd name="T3" fmla="*/ 3 h 305"/>
                <a:gd name="T4" fmla="*/ 1 w 1702"/>
                <a:gd name="T5" fmla="*/ 0 h 305"/>
                <a:gd name="T6" fmla="*/ 0 60000 65536"/>
                <a:gd name="T7" fmla="*/ 0 60000 65536"/>
                <a:gd name="T8" fmla="*/ 0 60000 65536"/>
                <a:gd name="T9" fmla="*/ 0 w 1702"/>
                <a:gd name="T10" fmla="*/ 0 h 305"/>
                <a:gd name="T11" fmla="*/ 1702 w 1702"/>
                <a:gd name="T12" fmla="*/ 305 h 305"/>
              </a:gdLst>
              <a:ahLst/>
              <a:cxnLst>
                <a:cxn ang="T6">
                  <a:pos x="T0" y="T1"/>
                </a:cxn>
                <a:cxn ang="T7">
                  <a:pos x="T2" y="T3"/>
                </a:cxn>
                <a:cxn ang="T8">
                  <a:pos x="T4" y="T5"/>
                </a:cxn>
              </a:cxnLst>
              <a:rect l="T9" t="T10" r="T11" b="T12"/>
              <a:pathLst>
                <a:path w="1702" h="305">
                  <a:moveTo>
                    <a:pt x="0" y="305"/>
                  </a:moveTo>
                  <a:cubicBezTo>
                    <a:pt x="48" y="203"/>
                    <a:pt x="97" y="102"/>
                    <a:pt x="381" y="51"/>
                  </a:cubicBezTo>
                  <a:cubicBezTo>
                    <a:pt x="665" y="0"/>
                    <a:pt x="1183" y="0"/>
                    <a:pt x="1702" y="0"/>
                  </a:cubicBezTo>
                </a:path>
              </a:pathLst>
            </a:custGeom>
            <a:noFill/>
            <a:ln w="12700">
              <a:solidFill>
                <a:schemeClr val="tx1"/>
              </a:solidFill>
              <a:prstDash val="lgDash"/>
              <a:round/>
              <a:headEnd/>
              <a:tailEnd/>
            </a:ln>
          </p:spPr>
          <p:txBody>
            <a:bodyPr/>
            <a:lstStyle/>
            <a:p>
              <a:endParaRPr lang="zh-CN" altLang="en-US"/>
            </a:p>
          </p:txBody>
        </p:sp>
        <p:sp>
          <p:nvSpPr>
            <p:cNvPr id="30779" name="Freeform 126"/>
            <p:cNvSpPr>
              <a:spLocks/>
            </p:cNvSpPr>
            <p:nvPr/>
          </p:nvSpPr>
          <p:spPr bwMode="auto">
            <a:xfrm>
              <a:off x="3611" y="2435"/>
              <a:ext cx="437" cy="1258"/>
            </a:xfrm>
            <a:custGeom>
              <a:avLst/>
              <a:gdLst>
                <a:gd name="T0" fmla="*/ 0 w 1778"/>
                <a:gd name="T1" fmla="*/ 20 h 1473"/>
                <a:gd name="T2" fmla="*/ 0 w 1778"/>
                <a:gd name="T3" fmla="*/ 3 h 1473"/>
                <a:gd name="T4" fmla="*/ 0 w 1778"/>
                <a:gd name="T5" fmla="*/ 0 h 1473"/>
                <a:gd name="T6" fmla="*/ 0 60000 65536"/>
                <a:gd name="T7" fmla="*/ 0 60000 65536"/>
                <a:gd name="T8" fmla="*/ 0 60000 65536"/>
                <a:gd name="T9" fmla="*/ 0 w 1778"/>
                <a:gd name="T10" fmla="*/ 0 h 1473"/>
                <a:gd name="T11" fmla="*/ 1778 w 1778"/>
                <a:gd name="T12" fmla="*/ 1473 h 1473"/>
              </a:gdLst>
              <a:ahLst/>
              <a:cxnLst>
                <a:cxn ang="T6">
                  <a:pos x="T0" y="T1"/>
                </a:cxn>
                <a:cxn ang="T7">
                  <a:pos x="T2" y="T3"/>
                </a:cxn>
                <a:cxn ang="T8">
                  <a:pos x="T4" y="T5"/>
                </a:cxn>
              </a:cxnLst>
              <a:rect l="T9" t="T10" r="T11" b="T12"/>
              <a:pathLst>
                <a:path w="1778" h="1473">
                  <a:moveTo>
                    <a:pt x="0" y="1473"/>
                  </a:moveTo>
                  <a:cubicBezTo>
                    <a:pt x="80" y="986"/>
                    <a:pt x="161" y="500"/>
                    <a:pt x="457" y="254"/>
                  </a:cubicBezTo>
                  <a:cubicBezTo>
                    <a:pt x="753" y="8"/>
                    <a:pt x="1265" y="4"/>
                    <a:pt x="1778" y="0"/>
                  </a:cubicBezTo>
                </a:path>
              </a:pathLst>
            </a:custGeom>
            <a:noFill/>
            <a:ln w="12700">
              <a:solidFill>
                <a:schemeClr val="tx1"/>
              </a:solidFill>
              <a:prstDash val="lgDash"/>
              <a:round/>
              <a:headEnd/>
              <a:tailEnd/>
            </a:ln>
          </p:spPr>
          <p:txBody>
            <a:bodyPr/>
            <a:lstStyle/>
            <a:p>
              <a:endParaRPr lang="zh-CN" altLang="en-US"/>
            </a:p>
          </p:txBody>
        </p:sp>
        <p:sp>
          <p:nvSpPr>
            <p:cNvPr id="30780" name="Freeform 127"/>
            <p:cNvSpPr>
              <a:spLocks/>
            </p:cNvSpPr>
            <p:nvPr/>
          </p:nvSpPr>
          <p:spPr bwMode="auto">
            <a:xfrm>
              <a:off x="4048" y="2414"/>
              <a:ext cx="648" cy="21"/>
            </a:xfrm>
            <a:custGeom>
              <a:avLst/>
              <a:gdLst>
                <a:gd name="T0" fmla="*/ 0 w 864"/>
                <a:gd name="T1" fmla="*/ 2 h 26"/>
                <a:gd name="T2" fmla="*/ 2 w 864"/>
                <a:gd name="T3" fmla="*/ 0 h 26"/>
                <a:gd name="T4" fmla="*/ 0 60000 65536"/>
                <a:gd name="T5" fmla="*/ 0 60000 65536"/>
                <a:gd name="T6" fmla="*/ 0 w 864"/>
                <a:gd name="T7" fmla="*/ 0 h 26"/>
                <a:gd name="T8" fmla="*/ 864 w 864"/>
                <a:gd name="T9" fmla="*/ 26 h 26"/>
              </a:gdLst>
              <a:ahLst/>
              <a:cxnLst>
                <a:cxn ang="T4">
                  <a:pos x="T0" y="T1"/>
                </a:cxn>
                <a:cxn ang="T5">
                  <a:pos x="T2" y="T3"/>
                </a:cxn>
              </a:cxnLst>
              <a:rect l="T6" t="T7" r="T8" b="T9"/>
              <a:pathLst>
                <a:path w="864" h="26">
                  <a:moveTo>
                    <a:pt x="0" y="26"/>
                  </a:moveTo>
                  <a:cubicBezTo>
                    <a:pt x="0" y="26"/>
                    <a:pt x="432" y="13"/>
                    <a:pt x="864" y="0"/>
                  </a:cubicBezTo>
                </a:path>
              </a:pathLst>
            </a:custGeom>
            <a:noFill/>
            <a:ln w="12700">
              <a:solidFill>
                <a:schemeClr val="tx1"/>
              </a:solidFill>
              <a:prstDash val="lgDash"/>
              <a:round/>
              <a:headEnd/>
              <a:tailEnd/>
            </a:ln>
          </p:spPr>
          <p:txBody>
            <a:bodyPr/>
            <a:lstStyle/>
            <a:p>
              <a:endParaRPr lang="zh-CN" altLang="en-US"/>
            </a:p>
          </p:txBody>
        </p:sp>
      </p:grpSp>
      <p:sp>
        <p:nvSpPr>
          <p:cNvPr id="30773" name="Rectangle 2"/>
          <p:cNvSpPr>
            <a:spLocks noChangeArrowheads="1"/>
          </p:cNvSpPr>
          <p:nvPr/>
        </p:nvSpPr>
        <p:spPr bwMode="auto">
          <a:xfrm>
            <a:off x="127000" y="66675"/>
            <a:ext cx="6865938" cy="522288"/>
          </a:xfrm>
          <a:prstGeom prst="rect">
            <a:avLst/>
          </a:prstGeom>
          <a:noFill/>
          <a:ln w="9525">
            <a:noFill/>
            <a:miter lim="800000"/>
            <a:headEnd/>
            <a:tailEnd/>
          </a:ln>
        </p:spPr>
        <p:txBody>
          <a:bodyPr>
            <a:spAutoFit/>
          </a:bodyPr>
          <a:lstStyle/>
          <a:p>
            <a:pPr eaLnBrk="0" hangingPunct="0">
              <a:spcBef>
                <a:spcPct val="50000"/>
              </a:spcBef>
            </a:pPr>
            <a:r>
              <a:rPr lang="zh-CN" altLang="en-US" sz="2800">
                <a:ea typeface="楷体_GB2312" pitchFamily="49" charset="-122"/>
              </a:rPr>
              <a:t>五</a:t>
            </a:r>
            <a:r>
              <a:rPr lang="en-US" altLang="zh-CN" sz="2800">
                <a:ea typeface="楷体_GB2312" pitchFamily="49" charset="-122"/>
              </a:rPr>
              <a:t>.  </a:t>
            </a:r>
            <a:r>
              <a:rPr lang="zh-CN" altLang="en-US" sz="2800">
                <a:ea typeface="楷体_GB2312" pitchFamily="49" charset="-122"/>
              </a:rPr>
              <a:t>温度对</a:t>
            </a:r>
            <a:r>
              <a:rPr lang="en-US" altLang="zh-CN" sz="2800">
                <a:ea typeface="楷体_GB2312" pitchFamily="49" charset="-122"/>
              </a:rPr>
              <a:t>BJT</a:t>
            </a:r>
            <a:r>
              <a:rPr lang="zh-CN" altLang="en-US" sz="2800">
                <a:ea typeface="楷体_GB2312" pitchFamily="49" charset="-122"/>
              </a:rPr>
              <a:t>参数及特性的影响</a:t>
            </a:r>
          </a:p>
        </p:txBody>
      </p:sp>
      <p:sp>
        <p:nvSpPr>
          <p:cNvPr id="85" name="Text Box 5"/>
          <p:cNvSpPr txBox="1">
            <a:spLocks noChangeArrowheads="1"/>
          </p:cNvSpPr>
          <p:nvPr/>
        </p:nvSpPr>
        <p:spPr bwMode="auto">
          <a:xfrm>
            <a:off x="3214678" y="3098147"/>
            <a:ext cx="4057650" cy="402291"/>
          </a:xfrm>
          <a:prstGeom prst="rect">
            <a:avLst/>
          </a:prstGeom>
          <a:solidFill>
            <a:schemeClr val="bg1"/>
          </a:solidFill>
          <a:ln w="9525">
            <a:noFill/>
            <a:miter lim="800000"/>
            <a:headEnd/>
            <a:tailEnd/>
          </a:ln>
        </p:spPr>
        <p:txBody>
          <a:bodyPr lIns="90000" tIns="46800" rIns="90000" bIns="46800">
            <a:spAutoFit/>
          </a:bodyPr>
          <a:lstStyle/>
          <a:p>
            <a:pPr>
              <a:spcBef>
                <a:spcPct val="50000"/>
              </a:spcBef>
            </a:pPr>
            <a:r>
              <a:rPr lang="zh-CN" altLang="en-US" sz="2000" dirty="0" smtClean="0"/>
              <a:t>雪崩击穿，正温度系数</a:t>
            </a:r>
            <a:endParaRPr lang="zh-CN" altLang="en-US" sz="2000" dirty="0"/>
          </a:p>
        </p:txBody>
      </p:sp>
      <p:sp>
        <p:nvSpPr>
          <p:cNvPr id="86" name="Text Box 5"/>
          <p:cNvSpPr txBox="1">
            <a:spLocks noChangeArrowheads="1"/>
          </p:cNvSpPr>
          <p:nvPr/>
        </p:nvSpPr>
        <p:spPr bwMode="auto">
          <a:xfrm>
            <a:off x="3714744" y="2214554"/>
            <a:ext cx="1643074" cy="402291"/>
          </a:xfrm>
          <a:prstGeom prst="rect">
            <a:avLst/>
          </a:prstGeom>
          <a:solidFill>
            <a:schemeClr val="bg1"/>
          </a:solidFill>
          <a:ln w="9525">
            <a:noFill/>
            <a:miter lim="800000"/>
            <a:headEnd/>
            <a:tailEnd/>
          </a:ln>
        </p:spPr>
        <p:txBody>
          <a:bodyPr wrap="square" lIns="90000" tIns="46800" rIns="90000" bIns="46800">
            <a:spAutoFit/>
          </a:bodyPr>
          <a:lstStyle/>
          <a:p>
            <a:pPr>
              <a:spcBef>
                <a:spcPct val="50000"/>
              </a:spcBef>
            </a:pPr>
            <a:r>
              <a:rPr lang="zh-CN" altLang="en-US" sz="2000" dirty="0" smtClean="0"/>
              <a:t>（△</a:t>
            </a:r>
            <a:r>
              <a:rPr lang="en-US" altLang="zh-CN" sz="2000" dirty="0" smtClean="0"/>
              <a:t>I</a:t>
            </a:r>
            <a:r>
              <a:rPr lang="en-US" altLang="zh-CN" sz="2000" baseline="-25000" dirty="0" smtClean="0"/>
              <a:t>B</a:t>
            </a:r>
            <a:r>
              <a:rPr lang="zh-CN" altLang="en-US" sz="2000" dirty="0" smtClean="0"/>
              <a:t>变小</a:t>
            </a:r>
            <a:r>
              <a:rPr lang="en-US" altLang="zh-CN" sz="2000" baseline="-25000" dirty="0" smtClean="0"/>
              <a:t> </a:t>
            </a:r>
            <a:r>
              <a:rPr lang="zh-CN" altLang="en-US" sz="2000" dirty="0" smtClean="0"/>
              <a:t>）</a:t>
            </a:r>
            <a:endParaRPr lang="zh-CN" altLang="en-US" sz="2000" baseline="-25000" dirty="0"/>
          </a:p>
        </p:txBody>
      </p:sp>
    </p:spTree>
    <p:extLst>
      <p:ext uri="{BB962C8B-B14F-4D97-AF65-F5344CB8AC3E}">
        <p14:creationId xmlns="" xmlns:p14="http://schemas.microsoft.com/office/powerpoint/2010/main" val="1267515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45765"/>
                                        </p:tgtEl>
                                        <p:attrNameLst>
                                          <p:attrName>style.visibility</p:attrName>
                                        </p:attrNameLst>
                                      </p:cBhvr>
                                      <p:to>
                                        <p:strVal val="visible"/>
                                      </p:to>
                                    </p:set>
                                    <p:animEffect transition="in" filter="blinds(horizontal)">
                                      <p:cBhvr>
                                        <p:cTn id="7" dur="500"/>
                                        <p:tgtEl>
                                          <p:spTgt spid="24576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45776"/>
                                        </p:tgtEl>
                                        <p:attrNameLst>
                                          <p:attrName>style.visibility</p:attrName>
                                        </p:attrNameLst>
                                      </p:cBhvr>
                                      <p:to>
                                        <p:strVal val="visible"/>
                                      </p:to>
                                    </p:set>
                                    <p:animEffect transition="in" filter="blinds(horizontal)">
                                      <p:cBhvr>
                                        <p:cTn id="12" dur="500"/>
                                        <p:tgtEl>
                                          <p:spTgt spid="245776"/>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245795"/>
                                        </p:tgtEl>
                                        <p:attrNameLst>
                                          <p:attrName>style.visibility</p:attrName>
                                        </p:attrNameLst>
                                      </p:cBhvr>
                                      <p:to>
                                        <p:strVal val="visible"/>
                                      </p:to>
                                    </p:set>
                                    <p:animEffect transition="in" filter="blinds(horizontal)">
                                      <p:cBhvr>
                                        <p:cTn id="15" dur="500"/>
                                        <p:tgtEl>
                                          <p:spTgt spid="245795"/>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245796"/>
                                        </p:tgtEl>
                                        <p:attrNameLst>
                                          <p:attrName>style.visibility</p:attrName>
                                        </p:attrNameLst>
                                      </p:cBhvr>
                                      <p:to>
                                        <p:strVal val="visible"/>
                                      </p:to>
                                    </p:set>
                                    <p:animEffect transition="in" filter="blinds(horizontal)">
                                      <p:cBhvr>
                                        <p:cTn id="20" dur="500"/>
                                        <p:tgtEl>
                                          <p:spTgt spid="245796"/>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nodeType="clickEffect">
                                  <p:stCondLst>
                                    <p:cond delay="0"/>
                                  </p:stCondLst>
                                  <p:childTnLst>
                                    <p:set>
                                      <p:cBhvr>
                                        <p:cTn id="24" dur="1" fill="hold">
                                          <p:stCondLst>
                                            <p:cond delay="0"/>
                                          </p:stCondLst>
                                        </p:cTn>
                                        <p:tgtEl>
                                          <p:spTgt spid="245797"/>
                                        </p:tgtEl>
                                        <p:attrNameLst>
                                          <p:attrName>style.visibility</p:attrName>
                                        </p:attrNameLst>
                                      </p:cBhvr>
                                      <p:to>
                                        <p:strVal val="visible"/>
                                      </p:to>
                                    </p:set>
                                    <p:animEffect transition="in" filter="blinds(horizontal)">
                                      <p:cBhvr>
                                        <p:cTn id="25" dur="500"/>
                                        <p:tgtEl>
                                          <p:spTgt spid="245797"/>
                                        </p:tgtEl>
                                      </p:cBhvr>
                                    </p:animEffect>
                                  </p:childTnLst>
                                </p:cTn>
                              </p:par>
                              <p:par>
                                <p:cTn id="26" presetID="3" presetClass="entr" presetSubtype="10" fill="hold" grpId="0" nodeType="withEffect">
                                  <p:stCondLst>
                                    <p:cond delay="0"/>
                                  </p:stCondLst>
                                  <p:childTnLst>
                                    <p:set>
                                      <p:cBhvr>
                                        <p:cTn id="27" dur="1" fill="hold">
                                          <p:stCondLst>
                                            <p:cond delay="0"/>
                                          </p:stCondLst>
                                        </p:cTn>
                                        <p:tgtEl>
                                          <p:spTgt spid="245798"/>
                                        </p:tgtEl>
                                        <p:attrNameLst>
                                          <p:attrName>style.visibility</p:attrName>
                                        </p:attrNameLst>
                                      </p:cBhvr>
                                      <p:to>
                                        <p:strVal val="visible"/>
                                      </p:to>
                                    </p:set>
                                    <p:animEffect transition="in" filter="blinds(horizontal)">
                                      <p:cBhvr>
                                        <p:cTn id="28" dur="500"/>
                                        <p:tgtEl>
                                          <p:spTgt spid="245798"/>
                                        </p:tgtEl>
                                      </p:cBhvr>
                                    </p:animEffect>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grpId="0" nodeType="clickEffect">
                                  <p:stCondLst>
                                    <p:cond delay="0"/>
                                  </p:stCondLst>
                                  <p:childTnLst>
                                    <p:set>
                                      <p:cBhvr>
                                        <p:cTn id="32" dur="1" fill="hold">
                                          <p:stCondLst>
                                            <p:cond delay="0"/>
                                          </p:stCondLst>
                                        </p:cTn>
                                        <p:tgtEl>
                                          <p:spTgt spid="245799"/>
                                        </p:tgtEl>
                                        <p:attrNameLst>
                                          <p:attrName>style.visibility</p:attrName>
                                        </p:attrNameLst>
                                      </p:cBhvr>
                                      <p:to>
                                        <p:strVal val="visible"/>
                                      </p:to>
                                    </p:set>
                                    <p:animEffect transition="in" filter="blinds(horizontal)">
                                      <p:cBhvr>
                                        <p:cTn id="33" dur="500"/>
                                        <p:tgtEl>
                                          <p:spTgt spid="245799"/>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nodeType="clickEffect">
                                  <p:stCondLst>
                                    <p:cond delay="0"/>
                                  </p:stCondLst>
                                  <p:childTnLst>
                                    <p:set>
                                      <p:cBhvr>
                                        <p:cTn id="37" dur="1" fill="hold">
                                          <p:stCondLst>
                                            <p:cond delay="0"/>
                                          </p:stCondLst>
                                        </p:cTn>
                                        <p:tgtEl>
                                          <p:spTgt spid="245800"/>
                                        </p:tgtEl>
                                        <p:attrNameLst>
                                          <p:attrName>style.visibility</p:attrName>
                                        </p:attrNameLst>
                                      </p:cBhvr>
                                      <p:to>
                                        <p:strVal val="visible"/>
                                      </p:to>
                                    </p:set>
                                    <p:animEffect transition="in" filter="blinds(horizontal)">
                                      <p:cBhvr>
                                        <p:cTn id="38" dur="500"/>
                                        <p:tgtEl>
                                          <p:spTgt spid="245800"/>
                                        </p:tgtEl>
                                      </p:cBhvr>
                                    </p:animEffect>
                                  </p:childTnLst>
                                </p:cTn>
                              </p:par>
                            </p:childTnLst>
                          </p:cTn>
                        </p:par>
                      </p:childTnLst>
                    </p:cTn>
                  </p:par>
                  <p:par>
                    <p:cTn id="39" fill="hold">
                      <p:stCondLst>
                        <p:cond delay="indefinite"/>
                      </p:stCondLst>
                      <p:childTnLst>
                        <p:par>
                          <p:cTn id="40" fill="hold">
                            <p:stCondLst>
                              <p:cond delay="0"/>
                            </p:stCondLst>
                            <p:childTnLst>
                              <p:par>
                                <p:cTn id="41" presetID="3" presetClass="entr" presetSubtype="10" fill="hold" grpId="0" nodeType="clickEffect">
                                  <p:stCondLst>
                                    <p:cond delay="0"/>
                                  </p:stCondLst>
                                  <p:childTnLst>
                                    <p:set>
                                      <p:cBhvr>
                                        <p:cTn id="42" dur="1" fill="hold">
                                          <p:stCondLst>
                                            <p:cond delay="0"/>
                                          </p:stCondLst>
                                        </p:cTn>
                                        <p:tgtEl>
                                          <p:spTgt spid="86"/>
                                        </p:tgtEl>
                                        <p:attrNameLst>
                                          <p:attrName>style.visibility</p:attrName>
                                        </p:attrNameLst>
                                      </p:cBhvr>
                                      <p:to>
                                        <p:strVal val="visible"/>
                                      </p:to>
                                    </p:set>
                                    <p:animEffect transition="in" filter="blinds(horizontal)">
                                      <p:cBhvr>
                                        <p:cTn id="43" dur="500"/>
                                        <p:tgtEl>
                                          <p:spTgt spid="86"/>
                                        </p:tgtEl>
                                      </p:cBhvr>
                                    </p:animEffec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245801"/>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grpId="0" nodeType="clickEffect">
                                  <p:stCondLst>
                                    <p:cond delay="0"/>
                                  </p:stCondLst>
                                  <p:childTnLst>
                                    <p:set>
                                      <p:cBhvr>
                                        <p:cTn id="51" dur="1" fill="hold">
                                          <p:stCondLst>
                                            <p:cond delay="0"/>
                                          </p:stCondLst>
                                        </p:cTn>
                                        <p:tgtEl>
                                          <p:spTgt spid="245802"/>
                                        </p:tgtEl>
                                        <p:attrNameLst>
                                          <p:attrName>style.visibility</p:attrName>
                                        </p:attrNameLst>
                                      </p:cBhvr>
                                      <p:to>
                                        <p:strVal val="visible"/>
                                      </p:to>
                                    </p:set>
                                    <p:animEffect transition="in" filter="blinds(horizontal)">
                                      <p:cBhvr>
                                        <p:cTn id="52" dur="500"/>
                                        <p:tgtEl>
                                          <p:spTgt spid="245802"/>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nodeType="clickEffect">
                                  <p:stCondLst>
                                    <p:cond delay="0"/>
                                  </p:stCondLst>
                                  <p:childTnLst>
                                    <p:set>
                                      <p:cBhvr>
                                        <p:cTn id="56" dur="1" fill="hold">
                                          <p:stCondLst>
                                            <p:cond delay="0"/>
                                          </p:stCondLst>
                                        </p:cTn>
                                        <p:tgtEl>
                                          <p:spTgt spid="245803"/>
                                        </p:tgtEl>
                                        <p:attrNameLst>
                                          <p:attrName>style.visibility</p:attrName>
                                        </p:attrNameLst>
                                      </p:cBhvr>
                                      <p:to>
                                        <p:strVal val="visible"/>
                                      </p:to>
                                    </p:set>
                                    <p:animEffect transition="in" filter="blinds(horizontal)">
                                      <p:cBhvr>
                                        <p:cTn id="57" dur="500"/>
                                        <p:tgtEl>
                                          <p:spTgt spid="245803"/>
                                        </p:tgtEl>
                                      </p:cBhvr>
                                    </p:animEffect>
                                  </p:childTnLst>
                                </p:cTn>
                              </p:par>
                            </p:childTnLst>
                          </p:cTn>
                        </p:par>
                      </p:childTnLst>
                    </p:cTn>
                  </p:par>
                  <p:par>
                    <p:cTn id="58" fill="hold">
                      <p:stCondLst>
                        <p:cond delay="indefinite"/>
                      </p:stCondLst>
                      <p:childTnLst>
                        <p:par>
                          <p:cTn id="59" fill="hold">
                            <p:stCondLst>
                              <p:cond delay="0"/>
                            </p:stCondLst>
                            <p:childTnLst>
                              <p:par>
                                <p:cTn id="60" presetID="3" presetClass="entr" presetSubtype="10" fill="hold" grpId="0" nodeType="clickEffect">
                                  <p:stCondLst>
                                    <p:cond delay="0"/>
                                  </p:stCondLst>
                                  <p:childTnLst>
                                    <p:set>
                                      <p:cBhvr>
                                        <p:cTn id="61" dur="1" fill="hold">
                                          <p:stCondLst>
                                            <p:cond delay="0"/>
                                          </p:stCondLst>
                                        </p:cTn>
                                        <p:tgtEl>
                                          <p:spTgt spid="85"/>
                                        </p:tgtEl>
                                        <p:attrNameLst>
                                          <p:attrName>style.visibility</p:attrName>
                                        </p:attrNameLst>
                                      </p:cBhvr>
                                      <p:to>
                                        <p:strVal val="visible"/>
                                      </p:to>
                                    </p:set>
                                    <p:animEffect transition="in" filter="blinds(horizontal)">
                                      <p:cBhvr>
                                        <p:cTn id="62" dur="500"/>
                                        <p:tgtEl>
                                          <p:spTgt spid="85"/>
                                        </p:tgtEl>
                                      </p:cBhvr>
                                    </p:animEffec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245804"/>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3" presetClass="entr" presetSubtype="10" fill="hold" grpId="0" nodeType="clickEffect">
                                  <p:stCondLst>
                                    <p:cond delay="0"/>
                                  </p:stCondLst>
                                  <p:childTnLst>
                                    <p:set>
                                      <p:cBhvr>
                                        <p:cTn id="70" dur="1" fill="hold">
                                          <p:stCondLst>
                                            <p:cond delay="0"/>
                                          </p:stCondLst>
                                        </p:cTn>
                                        <p:tgtEl>
                                          <p:spTgt spid="245805"/>
                                        </p:tgtEl>
                                        <p:attrNameLst>
                                          <p:attrName>style.visibility</p:attrName>
                                        </p:attrNameLst>
                                      </p:cBhvr>
                                      <p:to>
                                        <p:strVal val="visible"/>
                                      </p:to>
                                    </p:set>
                                    <p:animEffect transition="in" filter="blinds(horizontal)">
                                      <p:cBhvr>
                                        <p:cTn id="71" dur="500"/>
                                        <p:tgtEl>
                                          <p:spTgt spid="245805"/>
                                        </p:tgtEl>
                                      </p:cBhvr>
                                    </p:animEffect>
                                  </p:childTnLst>
                                </p:cTn>
                              </p:par>
                              <p:par>
                                <p:cTn id="72" presetID="3" presetClass="entr" presetSubtype="10" fill="hold" grpId="0" nodeType="withEffect">
                                  <p:stCondLst>
                                    <p:cond delay="0"/>
                                  </p:stCondLst>
                                  <p:childTnLst>
                                    <p:set>
                                      <p:cBhvr>
                                        <p:cTn id="73" dur="1" fill="hold">
                                          <p:stCondLst>
                                            <p:cond delay="0"/>
                                          </p:stCondLst>
                                        </p:cTn>
                                        <p:tgtEl>
                                          <p:spTgt spid="245806"/>
                                        </p:tgtEl>
                                        <p:attrNameLst>
                                          <p:attrName>style.visibility</p:attrName>
                                        </p:attrNameLst>
                                      </p:cBhvr>
                                      <p:to>
                                        <p:strVal val="visible"/>
                                      </p:to>
                                    </p:set>
                                    <p:animEffect transition="in" filter="blinds(horizontal)">
                                      <p:cBhvr>
                                        <p:cTn id="74" dur="500"/>
                                        <p:tgtEl>
                                          <p:spTgt spid="245806"/>
                                        </p:tgtEl>
                                      </p:cBhvr>
                                    </p:animEffect>
                                  </p:childTnLst>
                                </p:cTn>
                              </p:par>
                            </p:childTnLst>
                          </p:cTn>
                        </p:par>
                      </p:childTnLst>
                    </p:cTn>
                  </p:par>
                  <p:par>
                    <p:cTn id="75" fill="hold">
                      <p:stCondLst>
                        <p:cond delay="indefinite"/>
                      </p:stCondLst>
                      <p:childTnLst>
                        <p:par>
                          <p:cTn id="76" fill="hold">
                            <p:stCondLst>
                              <p:cond delay="0"/>
                            </p:stCondLst>
                            <p:childTnLst>
                              <p:par>
                                <p:cTn id="77" presetID="3" presetClass="entr" presetSubtype="10" fill="hold" nodeType="clickEffect">
                                  <p:stCondLst>
                                    <p:cond delay="0"/>
                                  </p:stCondLst>
                                  <p:childTnLst>
                                    <p:set>
                                      <p:cBhvr>
                                        <p:cTn id="78" dur="1" fill="hold">
                                          <p:stCondLst>
                                            <p:cond delay="0"/>
                                          </p:stCondLst>
                                        </p:cTn>
                                        <p:tgtEl>
                                          <p:spTgt spid="245807"/>
                                        </p:tgtEl>
                                        <p:attrNameLst>
                                          <p:attrName>style.visibility</p:attrName>
                                        </p:attrNameLst>
                                      </p:cBhvr>
                                      <p:to>
                                        <p:strVal val="visible"/>
                                      </p:to>
                                    </p:set>
                                    <p:animEffect transition="in" filter="blinds(horizontal)">
                                      <p:cBhvr>
                                        <p:cTn id="79" dur="500"/>
                                        <p:tgtEl>
                                          <p:spTgt spid="245807"/>
                                        </p:tgtEl>
                                      </p:cBhvr>
                                    </p:animEffect>
                                  </p:childTnLst>
                                </p:cTn>
                              </p:par>
                              <p:par>
                                <p:cTn id="80" presetID="3" presetClass="entr" presetSubtype="10" fill="hold" grpId="0" nodeType="withEffect">
                                  <p:stCondLst>
                                    <p:cond delay="0"/>
                                  </p:stCondLst>
                                  <p:childTnLst>
                                    <p:set>
                                      <p:cBhvr>
                                        <p:cTn id="81" dur="1" fill="hold">
                                          <p:stCondLst>
                                            <p:cond delay="0"/>
                                          </p:stCondLst>
                                        </p:cTn>
                                        <p:tgtEl>
                                          <p:spTgt spid="245808"/>
                                        </p:tgtEl>
                                        <p:attrNameLst>
                                          <p:attrName>style.visibility</p:attrName>
                                        </p:attrNameLst>
                                      </p:cBhvr>
                                      <p:to>
                                        <p:strVal val="visible"/>
                                      </p:to>
                                    </p:set>
                                    <p:animEffect transition="in" filter="blinds(horizontal)">
                                      <p:cBhvr>
                                        <p:cTn id="82" dur="500"/>
                                        <p:tgtEl>
                                          <p:spTgt spid="245808"/>
                                        </p:tgtEl>
                                      </p:cBhvr>
                                    </p:animEffect>
                                  </p:childTnLst>
                                </p:cTn>
                              </p:par>
                            </p:childTnLst>
                          </p:cTn>
                        </p:par>
                      </p:childTnLst>
                    </p:cTn>
                  </p:par>
                  <p:par>
                    <p:cTn id="83" fill="hold">
                      <p:stCondLst>
                        <p:cond delay="indefinite"/>
                      </p:stCondLst>
                      <p:childTnLst>
                        <p:par>
                          <p:cTn id="84" fill="hold">
                            <p:stCondLst>
                              <p:cond delay="0"/>
                            </p:stCondLst>
                            <p:childTnLst>
                              <p:par>
                                <p:cTn id="85" presetID="3" presetClass="entr" presetSubtype="10" fill="hold" grpId="0" nodeType="clickEffect">
                                  <p:stCondLst>
                                    <p:cond delay="0"/>
                                  </p:stCondLst>
                                  <p:childTnLst>
                                    <p:set>
                                      <p:cBhvr>
                                        <p:cTn id="86" dur="1" fill="hold">
                                          <p:stCondLst>
                                            <p:cond delay="0"/>
                                          </p:stCondLst>
                                        </p:cTn>
                                        <p:tgtEl>
                                          <p:spTgt spid="245809"/>
                                        </p:tgtEl>
                                        <p:attrNameLst>
                                          <p:attrName>style.visibility</p:attrName>
                                        </p:attrNameLst>
                                      </p:cBhvr>
                                      <p:to>
                                        <p:strVal val="visible"/>
                                      </p:to>
                                    </p:set>
                                    <p:animEffect transition="in" filter="blinds(horizontal)">
                                      <p:cBhvr>
                                        <p:cTn id="87" dur="500"/>
                                        <p:tgtEl>
                                          <p:spTgt spid="245809"/>
                                        </p:tgtEl>
                                      </p:cBhvr>
                                    </p:animEffect>
                                  </p:childTnLst>
                                </p:cTn>
                              </p:par>
                            </p:childTnLst>
                          </p:cTn>
                        </p:par>
                      </p:childTnLst>
                    </p:cTn>
                  </p:par>
                  <p:par>
                    <p:cTn id="88" fill="hold">
                      <p:stCondLst>
                        <p:cond delay="indefinite"/>
                      </p:stCondLst>
                      <p:childTnLst>
                        <p:par>
                          <p:cTn id="89" fill="hold">
                            <p:stCondLst>
                              <p:cond delay="0"/>
                            </p:stCondLst>
                            <p:childTnLst>
                              <p:par>
                                <p:cTn id="90" presetID="3" presetClass="entr" presetSubtype="10" fill="hold" nodeType="clickEffect">
                                  <p:stCondLst>
                                    <p:cond delay="0"/>
                                  </p:stCondLst>
                                  <p:childTnLst>
                                    <p:set>
                                      <p:cBhvr>
                                        <p:cTn id="91" dur="1" fill="hold">
                                          <p:stCondLst>
                                            <p:cond delay="0"/>
                                          </p:stCondLst>
                                        </p:cTn>
                                        <p:tgtEl>
                                          <p:spTgt spid="2"/>
                                        </p:tgtEl>
                                        <p:attrNameLst>
                                          <p:attrName>style.visibility</p:attrName>
                                        </p:attrNameLst>
                                      </p:cBhvr>
                                      <p:to>
                                        <p:strVal val="visible"/>
                                      </p:to>
                                    </p:set>
                                    <p:animEffect transition="in" filter="blinds(horizontal)">
                                      <p:cBhvr>
                                        <p:cTn id="92" dur="500"/>
                                        <p:tgtEl>
                                          <p:spTgt spid="2"/>
                                        </p:tgtEl>
                                      </p:cBhvr>
                                    </p:animEffect>
                                  </p:childTnLst>
                                </p:cTn>
                              </p:par>
                            </p:childTnLst>
                          </p:cTn>
                        </p:par>
                      </p:childTnLst>
                    </p:cTn>
                  </p:par>
                  <p:par>
                    <p:cTn id="93" fill="hold">
                      <p:stCondLst>
                        <p:cond delay="indefinite"/>
                      </p:stCondLst>
                      <p:childTnLst>
                        <p:par>
                          <p:cTn id="94" fill="hold">
                            <p:stCondLst>
                              <p:cond delay="0"/>
                            </p:stCondLst>
                            <p:childTnLst>
                              <p:par>
                                <p:cTn id="95" presetID="3" presetClass="entr" presetSubtype="10" fill="hold" grpId="0" nodeType="clickEffect">
                                  <p:stCondLst>
                                    <p:cond delay="0"/>
                                  </p:stCondLst>
                                  <p:childTnLst>
                                    <p:set>
                                      <p:cBhvr>
                                        <p:cTn id="96" dur="1" fill="hold">
                                          <p:stCondLst>
                                            <p:cond delay="0"/>
                                          </p:stCondLst>
                                        </p:cTn>
                                        <p:tgtEl>
                                          <p:spTgt spid="245825"/>
                                        </p:tgtEl>
                                        <p:attrNameLst>
                                          <p:attrName>style.visibility</p:attrName>
                                        </p:attrNameLst>
                                      </p:cBhvr>
                                      <p:to>
                                        <p:strVal val="visible"/>
                                      </p:to>
                                    </p:set>
                                    <p:animEffect transition="in" filter="blinds(horizontal)">
                                      <p:cBhvr>
                                        <p:cTn id="97" dur="500"/>
                                        <p:tgtEl>
                                          <p:spTgt spid="245825"/>
                                        </p:tgtEl>
                                      </p:cBhvr>
                                    </p:animEffect>
                                  </p:childTnLst>
                                </p:cTn>
                              </p:par>
                            </p:childTnLst>
                          </p:cTn>
                        </p:par>
                      </p:childTnLst>
                    </p:cTn>
                  </p:par>
                  <p:par>
                    <p:cTn id="98" fill="hold">
                      <p:stCondLst>
                        <p:cond delay="indefinite"/>
                      </p:stCondLst>
                      <p:childTnLst>
                        <p:par>
                          <p:cTn id="99" fill="hold">
                            <p:stCondLst>
                              <p:cond delay="0"/>
                            </p:stCondLst>
                            <p:childTnLst>
                              <p:par>
                                <p:cTn id="100" presetID="3" presetClass="entr" presetSubtype="10" fill="hold" grpId="0" nodeType="clickEffect">
                                  <p:stCondLst>
                                    <p:cond delay="0"/>
                                  </p:stCondLst>
                                  <p:childTnLst>
                                    <p:set>
                                      <p:cBhvr>
                                        <p:cTn id="101" dur="1" fill="hold">
                                          <p:stCondLst>
                                            <p:cond delay="0"/>
                                          </p:stCondLst>
                                        </p:cTn>
                                        <p:tgtEl>
                                          <p:spTgt spid="245832"/>
                                        </p:tgtEl>
                                        <p:attrNameLst>
                                          <p:attrName>style.visibility</p:attrName>
                                        </p:attrNameLst>
                                      </p:cBhvr>
                                      <p:to>
                                        <p:strVal val="visible"/>
                                      </p:to>
                                    </p:set>
                                    <p:animEffect transition="in" filter="blinds(horizontal)">
                                      <p:cBhvr>
                                        <p:cTn id="102" dur="500"/>
                                        <p:tgtEl>
                                          <p:spTgt spid="245832"/>
                                        </p:tgtEl>
                                      </p:cBhvr>
                                    </p:animEffect>
                                  </p:childTnLst>
                                </p:cTn>
                              </p:par>
                            </p:childTnLst>
                          </p:cTn>
                        </p:par>
                      </p:childTnLst>
                    </p:cTn>
                  </p:par>
                  <p:par>
                    <p:cTn id="103" fill="hold">
                      <p:stCondLst>
                        <p:cond delay="indefinite"/>
                      </p:stCondLst>
                      <p:childTnLst>
                        <p:par>
                          <p:cTn id="104" fill="hold">
                            <p:stCondLst>
                              <p:cond delay="0"/>
                            </p:stCondLst>
                            <p:childTnLst>
                              <p:par>
                                <p:cTn id="105" presetID="3" presetClass="entr" presetSubtype="10" fill="hold" grpId="0" nodeType="clickEffect">
                                  <p:stCondLst>
                                    <p:cond delay="0"/>
                                  </p:stCondLst>
                                  <p:childTnLst>
                                    <p:set>
                                      <p:cBhvr>
                                        <p:cTn id="106" dur="1" fill="hold">
                                          <p:stCondLst>
                                            <p:cond delay="0"/>
                                          </p:stCondLst>
                                        </p:cTn>
                                        <p:tgtEl>
                                          <p:spTgt spid="245824"/>
                                        </p:tgtEl>
                                        <p:attrNameLst>
                                          <p:attrName>style.visibility</p:attrName>
                                        </p:attrNameLst>
                                      </p:cBhvr>
                                      <p:to>
                                        <p:strVal val="visible"/>
                                      </p:to>
                                    </p:set>
                                    <p:animEffect transition="in" filter="blinds(horizontal)">
                                      <p:cBhvr>
                                        <p:cTn id="107" dur="500"/>
                                        <p:tgtEl>
                                          <p:spTgt spid="245824"/>
                                        </p:tgtEl>
                                      </p:cBhvr>
                                    </p:animEffect>
                                  </p:childTnLst>
                                </p:cTn>
                              </p:par>
                            </p:childTnLst>
                          </p:cTn>
                        </p:par>
                      </p:childTnLst>
                    </p:cTn>
                  </p:par>
                  <p:par>
                    <p:cTn id="108" fill="hold">
                      <p:stCondLst>
                        <p:cond delay="indefinite"/>
                      </p:stCondLst>
                      <p:childTnLst>
                        <p:par>
                          <p:cTn id="109" fill="hold">
                            <p:stCondLst>
                              <p:cond delay="0"/>
                            </p:stCondLst>
                            <p:childTnLst>
                              <p:par>
                                <p:cTn id="110" presetID="3" presetClass="entr" presetSubtype="10" fill="hold" nodeType="clickEffect">
                                  <p:stCondLst>
                                    <p:cond delay="0"/>
                                  </p:stCondLst>
                                  <p:childTnLst>
                                    <p:set>
                                      <p:cBhvr>
                                        <p:cTn id="111" dur="1" fill="hold">
                                          <p:stCondLst>
                                            <p:cond delay="0"/>
                                          </p:stCondLst>
                                        </p:cTn>
                                        <p:tgtEl>
                                          <p:spTgt spid="5"/>
                                        </p:tgtEl>
                                        <p:attrNameLst>
                                          <p:attrName>style.visibility</p:attrName>
                                        </p:attrNameLst>
                                      </p:cBhvr>
                                      <p:to>
                                        <p:strVal val="visible"/>
                                      </p:to>
                                    </p:set>
                                    <p:animEffect transition="in" filter="blinds(horizontal)">
                                      <p:cBhvr>
                                        <p:cTn id="112" dur="500"/>
                                        <p:tgtEl>
                                          <p:spTgt spid="5"/>
                                        </p:tgtEl>
                                      </p:cBhvr>
                                    </p:animEffect>
                                  </p:childTnLst>
                                </p:cTn>
                              </p:par>
                            </p:childTnLst>
                          </p:cTn>
                        </p:par>
                      </p:childTnLst>
                    </p:cTn>
                  </p:par>
                  <p:par>
                    <p:cTn id="113" fill="hold">
                      <p:stCondLst>
                        <p:cond delay="indefinite"/>
                      </p:stCondLst>
                      <p:childTnLst>
                        <p:par>
                          <p:cTn id="114" fill="hold">
                            <p:stCondLst>
                              <p:cond delay="0"/>
                            </p:stCondLst>
                            <p:childTnLst>
                              <p:par>
                                <p:cTn id="115" presetID="3" presetClass="entr" presetSubtype="10" fill="hold" nodeType="clickEffect">
                                  <p:stCondLst>
                                    <p:cond delay="0"/>
                                  </p:stCondLst>
                                  <p:childTnLst>
                                    <p:set>
                                      <p:cBhvr>
                                        <p:cTn id="116" dur="1" fill="hold">
                                          <p:stCondLst>
                                            <p:cond delay="0"/>
                                          </p:stCondLst>
                                        </p:cTn>
                                        <p:tgtEl>
                                          <p:spTgt spid="3"/>
                                        </p:tgtEl>
                                        <p:attrNameLst>
                                          <p:attrName>style.visibility</p:attrName>
                                        </p:attrNameLst>
                                      </p:cBhvr>
                                      <p:to>
                                        <p:strVal val="visible"/>
                                      </p:to>
                                    </p:set>
                                    <p:animEffect transition="in" filter="blinds(horizontal)">
                                      <p:cBhvr>
                                        <p:cTn id="117" dur="500"/>
                                        <p:tgtEl>
                                          <p:spTgt spid="3"/>
                                        </p:tgtEl>
                                      </p:cBhvr>
                                    </p:animEffect>
                                  </p:childTnLst>
                                </p:cTn>
                              </p:par>
                            </p:childTnLst>
                          </p:cTn>
                        </p:par>
                      </p:childTnLst>
                    </p:cTn>
                  </p:par>
                  <p:par>
                    <p:cTn id="118" fill="hold">
                      <p:stCondLst>
                        <p:cond delay="indefinite"/>
                      </p:stCondLst>
                      <p:childTnLst>
                        <p:par>
                          <p:cTn id="119" fill="hold">
                            <p:stCondLst>
                              <p:cond delay="0"/>
                            </p:stCondLst>
                            <p:childTnLst>
                              <p:par>
                                <p:cTn id="120" presetID="3" presetClass="entr" presetSubtype="10" fill="hold" nodeType="clickEffect">
                                  <p:stCondLst>
                                    <p:cond delay="0"/>
                                  </p:stCondLst>
                                  <p:childTnLst>
                                    <p:set>
                                      <p:cBhvr>
                                        <p:cTn id="121" dur="1" fill="hold">
                                          <p:stCondLst>
                                            <p:cond delay="0"/>
                                          </p:stCondLst>
                                        </p:cTn>
                                        <p:tgtEl>
                                          <p:spTgt spid="6"/>
                                        </p:tgtEl>
                                        <p:attrNameLst>
                                          <p:attrName>style.visibility</p:attrName>
                                        </p:attrNameLst>
                                      </p:cBhvr>
                                      <p:to>
                                        <p:strVal val="visible"/>
                                      </p:to>
                                    </p:set>
                                    <p:animEffect transition="in" filter="blinds(horizontal)">
                                      <p:cBhvr>
                                        <p:cTn id="1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765" grpId="0" animBg="1"/>
      <p:bldP spid="245795" grpId="0" animBg="1"/>
      <p:bldP spid="245796" grpId="0" animBg="1"/>
      <p:bldP spid="245798" grpId="0" animBg="1"/>
      <p:bldP spid="245799" grpId="0" animBg="1"/>
      <p:bldP spid="245801" grpId="0" animBg="1"/>
      <p:bldP spid="245802" grpId="0" animBg="1"/>
      <p:bldP spid="245804" grpId="0" animBg="1"/>
      <p:bldP spid="245805" grpId="0" animBg="1"/>
      <p:bldP spid="245806" grpId="0" animBg="1"/>
      <p:bldP spid="245808" grpId="0" animBg="1"/>
      <p:bldP spid="245809" grpId="0" animBg="1"/>
      <p:bldP spid="245824" grpId="0" animBg="1"/>
      <p:bldP spid="245825" grpId="0" animBg="1"/>
      <p:bldP spid="245832" grpId="0" animBg="1"/>
      <p:bldP spid="85" grpId="0" animBg="1"/>
      <p:bldP spid="86" grpId="0" animBg="1"/>
    </p:bldLst>
  </p:timing>
</p:sld>
</file>

<file path=ppt/slides/slide4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1747" name="Text Box 3"/>
          <p:cNvSpPr txBox="1">
            <a:spLocks noChangeArrowheads="1"/>
          </p:cNvSpPr>
          <p:nvPr/>
        </p:nvSpPr>
        <p:spPr bwMode="auto">
          <a:xfrm>
            <a:off x="246063" y="492125"/>
            <a:ext cx="8255000" cy="935038"/>
          </a:xfrm>
          <a:prstGeom prst="rect">
            <a:avLst/>
          </a:prstGeom>
          <a:noFill/>
          <a:ln w="9525">
            <a:noFill/>
            <a:miter lim="800000"/>
            <a:headEnd/>
            <a:tailEnd/>
          </a:ln>
        </p:spPr>
        <p:txBody>
          <a:bodyPr>
            <a:spAutoFit/>
          </a:bodyPr>
          <a:lstStyle/>
          <a:p>
            <a:pPr>
              <a:lnSpc>
                <a:spcPct val="120000"/>
              </a:lnSpc>
              <a:spcBef>
                <a:spcPct val="50000"/>
              </a:spcBef>
            </a:pPr>
            <a:r>
              <a:rPr kumimoji="1" lang="en-US" altLang="zh-CN" sz="2400" b="0"/>
              <a:t>      </a:t>
            </a:r>
            <a:r>
              <a:rPr kumimoji="1" lang="zh-CN" altLang="en-US" sz="2400"/>
              <a:t>基本放大电路一般是指由一个三极管与相应元件组成的三种基本组态放大电路</a:t>
            </a:r>
            <a:r>
              <a:rPr kumimoji="1" lang="en-US" altLang="zh-CN" sz="2400"/>
              <a:t>,</a:t>
            </a:r>
            <a:r>
              <a:rPr kumimoji="1" lang="zh-CN" altLang="en-US" sz="2400"/>
              <a:t>放大电路有几个部分组成</a:t>
            </a:r>
            <a:r>
              <a:rPr kumimoji="1" lang="zh-CN" altLang="en-US" sz="2400" b="0"/>
              <a:t>。</a:t>
            </a:r>
          </a:p>
        </p:txBody>
      </p:sp>
      <p:graphicFrame>
        <p:nvGraphicFramePr>
          <p:cNvPr id="37892" name="Object 2"/>
          <p:cNvGraphicFramePr>
            <a:graphicFrameLocks noChangeAspect="1"/>
          </p:cNvGraphicFramePr>
          <p:nvPr/>
        </p:nvGraphicFramePr>
        <p:xfrm>
          <a:off x="2071688" y="2397125"/>
          <a:ext cx="5410200" cy="2590800"/>
        </p:xfrm>
        <a:graphic>
          <a:graphicData uri="http://schemas.openxmlformats.org/presentationml/2006/ole">
            <p:oleObj spid="_x0000_s307202" name="BMP 图象" r:id="rId4" imgW="2876190" imgH="1238423" progId="PBrush">
              <p:embed/>
            </p:oleObj>
          </a:graphicData>
        </a:graphic>
      </p:graphicFrame>
      <p:sp>
        <p:nvSpPr>
          <p:cNvPr id="37893" name="AutoShape 5"/>
          <p:cNvSpPr>
            <a:spLocks noChangeArrowheads="1"/>
          </p:cNvSpPr>
          <p:nvPr/>
        </p:nvSpPr>
        <p:spPr bwMode="auto">
          <a:xfrm>
            <a:off x="4802188" y="1508125"/>
            <a:ext cx="1676400" cy="1066800"/>
          </a:xfrm>
          <a:prstGeom prst="wedgeRoundRectCallout">
            <a:avLst>
              <a:gd name="adj1" fmla="val 6630"/>
              <a:gd name="adj2" fmla="val 118750"/>
              <a:gd name="adj3" fmla="val 16667"/>
            </a:avLst>
          </a:prstGeom>
          <a:solidFill>
            <a:schemeClr val="accent1"/>
          </a:solidFill>
          <a:ln w="12700" cap="sq">
            <a:solidFill>
              <a:schemeClr val="tx1"/>
            </a:solidFill>
            <a:miter lim="800000"/>
            <a:headEnd type="none" w="sm" len="sm"/>
            <a:tailEnd type="none" w="sm" len="sm"/>
          </a:ln>
        </p:spPr>
        <p:txBody>
          <a:bodyPr wrap="none" anchor="ctr"/>
          <a:lstStyle/>
          <a:p>
            <a:r>
              <a:rPr kumimoji="1" lang="zh-CN" altLang="en-US" sz="2000">
                <a:solidFill>
                  <a:srgbClr val="FF3300"/>
                </a:solidFill>
              </a:rPr>
              <a:t>共发射极、</a:t>
            </a:r>
          </a:p>
          <a:p>
            <a:r>
              <a:rPr kumimoji="1" lang="zh-CN" altLang="en-US" sz="2000">
                <a:solidFill>
                  <a:srgbClr val="FF3300"/>
                </a:solidFill>
              </a:rPr>
              <a:t>共集电极、</a:t>
            </a:r>
          </a:p>
          <a:p>
            <a:r>
              <a:rPr kumimoji="1" lang="zh-CN" altLang="en-US" sz="2000">
                <a:solidFill>
                  <a:srgbClr val="FF3300"/>
                </a:solidFill>
              </a:rPr>
              <a:t>共基极。</a:t>
            </a:r>
          </a:p>
        </p:txBody>
      </p:sp>
      <p:sp>
        <p:nvSpPr>
          <p:cNvPr id="37897" name="Text Box 9"/>
          <p:cNvSpPr txBox="1">
            <a:spLocks noChangeArrowheads="1"/>
          </p:cNvSpPr>
          <p:nvPr/>
        </p:nvSpPr>
        <p:spPr bwMode="auto">
          <a:xfrm>
            <a:off x="285750" y="5270500"/>
            <a:ext cx="8497888" cy="1016000"/>
          </a:xfrm>
          <a:prstGeom prst="rect">
            <a:avLst/>
          </a:prstGeom>
          <a:noFill/>
          <a:ln w="9525">
            <a:noFill/>
            <a:miter lim="800000"/>
            <a:headEnd/>
            <a:tailEnd/>
          </a:ln>
        </p:spPr>
        <p:txBody>
          <a:bodyPr>
            <a:spAutoFit/>
          </a:bodyPr>
          <a:lstStyle/>
          <a:p>
            <a:r>
              <a:rPr lang="en-US" altLang="zh-CN" sz="2000" dirty="0">
                <a:solidFill>
                  <a:schemeClr val="accent2"/>
                </a:solidFill>
              </a:rPr>
              <a:t>①</a:t>
            </a:r>
            <a:r>
              <a:rPr lang="zh-CN" altLang="en-US" sz="2000" dirty="0">
                <a:solidFill>
                  <a:schemeClr val="accent2"/>
                </a:solidFill>
              </a:rPr>
              <a:t>信号源，②放大电路，③负载</a:t>
            </a:r>
            <a:r>
              <a:rPr lang="zh-CN" altLang="en-US" sz="2000" dirty="0">
                <a:solidFill>
                  <a:schemeClr val="tx2"/>
                </a:solidFill>
              </a:rPr>
              <a:t>（①当</a:t>
            </a:r>
            <a:r>
              <a:rPr lang="en-US" altLang="zh-CN" sz="2000" dirty="0">
                <a:solidFill>
                  <a:schemeClr val="tx2"/>
                </a:solidFill>
              </a:rPr>
              <a:t>R</a:t>
            </a:r>
            <a:r>
              <a:rPr lang="en-US" altLang="zh-CN" sz="2000" baseline="-25000" dirty="0">
                <a:solidFill>
                  <a:schemeClr val="tx2"/>
                </a:solidFill>
              </a:rPr>
              <a:t>L</a:t>
            </a:r>
            <a:r>
              <a:rPr lang="en-US" altLang="zh-CN" sz="2000" dirty="0">
                <a:solidFill>
                  <a:schemeClr val="tx2"/>
                </a:solidFill>
                <a:sym typeface="Symbol" pitchFamily="18" charset="2"/>
              </a:rPr>
              <a:t></a:t>
            </a:r>
            <a:r>
              <a:rPr lang="zh-CN" altLang="en-US" sz="2000" dirty="0">
                <a:solidFill>
                  <a:schemeClr val="tx2"/>
                </a:solidFill>
                <a:sym typeface="Symbol" pitchFamily="18" charset="2"/>
              </a:rPr>
              <a:t>时，称为开路；</a:t>
            </a:r>
          </a:p>
          <a:p>
            <a:r>
              <a:rPr lang="zh-CN" altLang="en-US" sz="2000" dirty="0">
                <a:solidFill>
                  <a:schemeClr val="tx2"/>
                </a:solidFill>
                <a:sym typeface="Symbol" pitchFamily="18" charset="2"/>
              </a:rPr>
              <a:t>                                                                        ②负载可以是电阻</a:t>
            </a:r>
            <a:r>
              <a:rPr lang="en-US" altLang="zh-CN" sz="2000" dirty="0">
                <a:solidFill>
                  <a:schemeClr val="tx2"/>
                </a:solidFill>
                <a:sym typeface="Symbol" pitchFamily="18" charset="2"/>
              </a:rPr>
              <a:t>,</a:t>
            </a:r>
            <a:r>
              <a:rPr lang="zh-CN" altLang="en-US" sz="2000" dirty="0">
                <a:solidFill>
                  <a:schemeClr val="tx2"/>
                </a:solidFill>
                <a:sym typeface="Symbol" pitchFamily="18" charset="2"/>
              </a:rPr>
              <a:t>也可以 </a:t>
            </a:r>
          </a:p>
          <a:p>
            <a:r>
              <a:rPr lang="zh-CN" altLang="en-US" sz="2000" dirty="0">
                <a:solidFill>
                  <a:schemeClr val="tx2"/>
                </a:solidFill>
                <a:sym typeface="Symbol" pitchFamily="18" charset="2"/>
              </a:rPr>
              <a:t>                                                                            是电路等</a:t>
            </a:r>
            <a:r>
              <a:rPr lang="zh-CN" altLang="en-US" sz="2000" dirty="0">
                <a:solidFill>
                  <a:schemeClr val="tx2"/>
                </a:solidFill>
              </a:rPr>
              <a:t>）</a:t>
            </a:r>
            <a:r>
              <a:rPr lang="zh-CN" altLang="en-US" sz="2000" dirty="0">
                <a:solidFill>
                  <a:srgbClr val="0033CC"/>
                </a:solidFill>
              </a:rPr>
              <a:t>。</a:t>
            </a:r>
          </a:p>
        </p:txBody>
      </p:sp>
      <p:sp>
        <p:nvSpPr>
          <p:cNvPr id="31750" name="日期占位符 1"/>
          <p:cNvSpPr>
            <a:spLocks noGrp="1"/>
          </p:cNvSpPr>
          <p:nvPr>
            <p:ph type="dt" sz="quarter" idx="10"/>
          </p:nvPr>
        </p:nvSpPr>
        <p:spPr>
          <a:xfrm>
            <a:off x="457200" y="6365875"/>
            <a:ext cx="2133600" cy="476250"/>
          </a:xfrm>
          <a:noFill/>
        </p:spPr>
        <p:txBody>
          <a:bodyPr/>
          <a:lstStyle/>
          <a:p>
            <a:fld id="{EA4C682A-A688-4E89-81FE-5F92F973CDFE}" type="datetime1">
              <a:rPr lang="zh-CN" altLang="en-US" smtClean="0">
                <a:latin typeface="Arial" pitchFamily="34" charset="0"/>
              </a:rPr>
              <a:pPr/>
              <a:t>2019-10-9</a:t>
            </a:fld>
            <a:endParaRPr lang="en-US" altLang="zh-CN" smtClean="0">
              <a:latin typeface="Arial" pitchFamily="34" charset="0"/>
            </a:endParaRPr>
          </a:p>
        </p:txBody>
      </p:sp>
      <p:sp>
        <p:nvSpPr>
          <p:cNvPr id="31751" name="页脚占位符 2"/>
          <p:cNvSpPr>
            <a:spLocks noGrp="1"/>
          </p:cNvSpPr>
          <p:nvPr>
            <p:ph type="ftr" sz="quarter" idx="11"/>
          </p:nvPr>
        </p:nvSpPr>
        <p:spPr>
          <a:xfrm>
            <a:off x="3124200" y="6365875"/>
            <a:ext cx="2895600" cy="476250"/>
          </a:xfrm>
          <a:noFill/>
        </p:spPr>
        <p:txBody>
          <a:bodyPr/>
          <a:lstStyle/>
          <a:p>
            <a:r>
              <a:rPr lang="en-US" altLang="zh-CN" smtClean="0">
                <a:latin typeface="Arial" pitchFamily="34" charset="0"/>
              </a:rPr>
              <a:t>电工电子教研室</a:t>
            </a:r>
          </a:p>
        </p:txBody>
      </p:sp>
      <p:sp>
        <p:nvSpPr>
          <p:cNvPr id="31752" name="灯片编号占位符 3"/>
          <p:cNvSpPr>
            <a:spLocks noGrp="1"/>
          </p:cNvSpPr>
          <p:nvPr>
            <p:ph type="sldNum" sz="quarter" idx="12"/>
          </p:nvPr>
        </p:nvSpPr>
        <p:spPr>
          <a:xfrm>
            <a:off x="6553200" y="6365875"/>
            <a:ext cx="2133600" cy="476250"/>
          </a:xfrm>
          <a:noFill/>
        </p:spPr>
        <p:txBody>
          <a:bodyPr/>
          <a:lstStyle/>
          <a:p>
            <a:fld id="{9C1B2AE4-030D-4654-A97F-D257D419E4AA}" type="slidenum">
              <a:rPr lang="en-US" altLang="zh-CN" smtClean="0">
                <a:latin typeface="Arial" pitchFamily="34" charset="0"/>
              </a:rPr>
              <a:pPr/>
              <a:t>45</a:t>
            </a:fld>
            <a:endParaRPr lang="en-US" altLang="zh-CN" smtClean="0">
              <a:latin typeface="Arial" pitchFamily="34" charset="0"/>
            </a:endParaRPr>
          </a:p>
        </p:txBody>
      </p:sp>
    </p:spTree>
    <p:extLst>
      <p:ext uri="{BB962C8B-B14F-4D97-AF65-F5344CB8AC3E}">
        <p14:creationId xmlns="" xmlns:p14="http://schemas.microsoft.com/office/powerpoint/2010/main" val="356251379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0" presetClass="entr" presetSubtype="0" fill="hold" nodeType="clickEffect">
                                  <p:stCondLst>
                                    <p:cond delay="0"/>
                                  </p:stCondLst>
                                  <p:childTnLst>
                                    <p:set>
                                      <p:cBhvr>
                                        <p:cTn id="6" dur="1" fill="hold">
                                          <p:stCondLst>
                                            <p:cond delay="0"/>
                                          </p:stCondLst>
                                        </p:cTn>
                                        <p:tgtEl>
                                          <p:spTgt spid="37892"/>
                                        </p:tgtEl>
                                        <p:attrNameLst>
                                          <p:attrName>style.visibility</p:attrName>
                                        </p:attrNameLst>
                                      </p:cBhvr>
                                      <p:to>
                                        <p:strVal val="visible"/>
                                      </p:to>
                                    </p:set>
                                    <p:animEffect transition="in" filter="wedge">
                                      <p:cBhvr>
                                        <p:cTn id="7" dur="2000"/>
                                        <p:tgtEl>
                                          <p:spTgt spid="37892"/>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grpId="0" nodeType="clickEffect">
                                  <p:stCondLst>
                                    <p:cond delay="0"/>
                                  </p:stCondLst>
                                  <p:childTnLst>
                                    <p:set>
                                      <p:cBhvr>
                                        <p:cTn id="11" dur="1" fill="hold">
                                          <p:stCondLst>
                                            <p:cond delay="0"/>
                                          </p:stCondLst>
                                        </p:cTn>
                                        <p:tgtEl>
                                          <p:spTgt spid="37893"/>
                                        </p:tgtEl>
                                        <p:attrNameLst>
                                          <p:attrName>style.visibility</p:attrName>
                                        </p:attrNameLst>
                                      </p:cBhvr>
                                      <p:to>
                                        <p:strVal val="visible"/>
                                      </p:to>
                                    </p:set>
                                    <p:animEffect transition="in" filter="strips(downRight)">
                                      <p:cBhvr>
                                        <p:cTn id="12" dur="2000"/>
                                        <p:tgtEl>
                                          <p:spTgt spid="3789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7897"/>
                                        </p:tgtEl>
                                        <p:attrNameLst>
                                          <p:attrName>style.visibility</p:attrName>
                                        </p:attrNameLst>
                                      </p:cBhvr>
                                      <p:to>
                                        <p:strVal val="visible"/>
                                      </p:to>
                                    </p:set>
                                    <p:animEffect transition="in" filter="wipe(left)">
                                      <p:cBhvr>
                                        <p:cTn id="17" dur="3000"/>
                                        <p:tgtEl>
                                          <p:spTgt spid="378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893" grpId="0" animBg="1" autoUpdateAnimBg="0"/>
      <p:bldP spid="37897" grpId="0" autoUpdateAnimBg="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Text Box 2"/>
          <p:cNvSpPr txBox="1">
            <a:spLocks noChangeArrowheads="1"/>
          </p:cNvSpPr>
          <p:nvPr/>
        </p:nvSpPr>
        <p:spPr bwMode="auto">
          <a:xfrm>
            <a:off x="166688" y="3429000"/>
            <a:ext cx="8305800" cy="1028700"/>
          </a:xfrm>
          <a:prstGeom prst="rect">
            <a:avLst/>
          </a:prstGeom>
          <a:solidFill>
            <a:schemeClr val="bg1"/>
          </a:solidFill>
          <a:ln w="12700" cap="sq">
            <a:noFill/>
            <a:miter lim="800000"/>
            <a:headEnd type="none" w="sm" len="sm"/>
            <a:tailEnd type="none" w="sm" len="sm"/>
          </a:ln>
        </p:spPr>
        <p:txBody>
          <a:bodyPr>
            <a:spAutoFit/>
          </a:bodyPr>
          <a:lstStyle/>
          <a:p>
            <a:pPr algn="just">
              <a:lnSpc>
                <a:spcPct val="150000"/>
              </a:lnSpc>
            </a:pPr>
            <a:r>
              <a:rPr kumimoji="1" lang="en-US" altLang="zh-CN" sz="2200" b="0"/>
              <a:t>       </a:t>
            </a:r>
            <a:r>
              <a:rPr kumimoji="1" lang="en-US" altLang="zh-CN" sz="2200"/>
              <a:t>1.</a:t>
            </a:r>
            <a:r>
              <a:rPr kumimoji="1" lang="zh-CN" altLang="en-US" sz="2200"/>
              <a:t>放大电路主要利用三极管</a:t>
            </a:r>
            <a:r>
              <a:rPr kumimoji="1" lang="zh-CN" altLang="en-US" sz="2200">
                <a:latin typeface="宋体" pitchFamily="2" charset="-122"/>
              </a:rPr>
              <a:t>或场效应管</a:t>
            </a:r>
            <a:r>
              <a:rPr kumimoji="1" lang="zh-CN" altLang="en-US" sz="2200"/>
              <a:t>的控制作用放大微弱信号，输出信号在电压或电流的幅度上得到了放大。</a:t>
            </a:r>
            <a:endParaRPr kumimoji="1" lang="zh-CN" altLang="en-US" sz="2200">
              <a:solidFill>
                <a:srgbClr val="FF0000"/>
              </a:solidFill>
              <a:latin typeface="宋体" pitchFamily="2" charset="-122"/>
            </a:endParaRPr>
          </a:p>
        </p:txBody>
      </p:sp>
      <p:sp>
        <p:nvSpPr>
          <p:cNvPr id="141317" name="Text Box 5"/>
          <p:cNvSpPr txBox="1">
            <a:spLocks noChangeArrowheads="1"/>
          </p:cNvSpPr>
          <p:nvPr/>
        </p:nvSpPr>
        <p:spPr bwMode="auto">
          <a:xfrm>
            <a:off x="231775" y="4619625"/>
            <a:ext cx="8229600" cy="1549400"/>
          </a:xfrm>
          <a:prstGeom prst="rect">
            <a:avLst/>
          </a:prstGeom>
          <a:solidFill>
            <a:srgbClr val="FFFFFF"/>
          </a:solidFill>
          <a:ln w="12700" cap="sq">
            <a:noFill/>
            <a:miter lim="800000"/>
            <a:headEnd type="none" w="sm" len="sm"/>
            <a:tailEnd type="none" w="sm" len="sm"/>
          </a:ln>
        </p:spPr>
        <p:txBody>
          <a:bodyPr>
            <a:spAutoFit/>
          </a:bodyPr>
          <a:lstStyle/>
          <a:p>
            <a:pPr>
              <a:lnSpc>
                <a:spcPct val="150000"/>
              </a:lnSpc>
              <a:spcBef>
                <a:spcPct val="50000"/>
              </a:spcBef>
            </a:pPr>
            <a:r>
              <a:rPr kumimoji="1" lang="en-US" altLang="zh-CN" sz="2200"/>
              <a:t>        2.</a:t>
            </a:r>
            <a:r>
              <a:rPr kumimoji="1" lang="zh-CN" altLang="en-US" sz="2200"/>
              <a:t>输出信号的能量实际上是由</a:t>
            </a:r>
            <a:r>
              <a:rPr kumimoji="1" lang="zh-CN" altLang="en-US" sz="2200">
                <a:solidFill>
                  <a:schemeClr val="tx2"/>
                </a:solidFill>
              </a:rPr>
              <a:t>直流电源</a:t>
            </a:r>
            <a:r>
              <a:rPr kumimoji="1" lang="zh-CN" altLang="en-US" sz="2200"/>
              <a:t>提供的，只是经过三极管的控制，使之转换成信号能量，提供给负载。因此对于能量来说只是控制和转换</a:t>
            </a:r>
            <a:r>
              <a:rPr kumimoji="1" lang="en-US" altLang="zh-CN" sz="2200"/>
              <a:t>,</a:t>
            </a:r>
            <a:r>
              <a:rPr kumimoji="1" lang="zh-CN" altLang="en-US" sz="2200"/>
              <a:t>不是放大。</a:t>
            </a:r>
          </a:p>
        </p:txBody>
      </p:sp>
      <p:graphicFrame>
        <p:nvGraphicFramePr>
          <p:cNvPr id="32770" name="Object 2"/>
          <p:cNvGraphicFramePr>
            <a:graphicFrameLocks noGrp="1" noChangeAspect="1"/>
          </p:cNvGraphicFramePr>
          <p:nvPr>
            <p:ph idx="1"/>
          </p:nvPr>
        </p:nvGraphicFramePr>
        <p:xfrm>
          <a:off x="1871663" y="1179513"/>
          <a:ext cx="5175250" cy="1979612"/>
        </p:xfrm>
        <a:graphic>
          <a:graphicData uri="http://schemas.openxmlformats.org/presentationml/2006/ole">
            <p:oleObj spid="_x0000_s308226" name="BMP 图象" r:id="rId4" imgW="2876190" imgH="1238423" progId="PBrush">
              <p:embed/>
            </p:oleObj>
          </a:graphicData>
        </a:graphic>
      </p:graphicFrame>
      <p:sp>
        <p:nvSpPr>
          <p:cNvPr id="32773" name="Rectangle 10"/>
          <p:cNvSpPr>
            <a:spLocks noGrp="1" noChangeArrowheads="1"/>
          </p:cNvSpPr>
          <p:nvPr>
            <p:ph type="title"/>
          </p:nvPr>
        </p:nvSpPr>
        <p:spPr>
          <a:xfrm>
            <a:off x="1736725" y="368300"/>
            <a:ext cx="3151188" cy="584200"/>
          </a:xfrm>
          <a:noFill/>
        </p:spPr>
        <p:txBody>
          <a:bodyPr anchor="t"/>
          <a:lstStyle/>
          <a:p>
            <a:pPr algn="l"/>
            <a:r>
              <a:rPr lang="zh-CN" altLang="en-US" sz="3200" b="1" smtClean="0">
                <a:latin typeface="黑体" pitchFamily="49" charset="-122"/>
                <a:ea typeface="黑体" pitchFamily="49" charset="-122"/>
              </a:rPr>
              <a:t>信号放大的概念</a:t>
            </a:r>
          </a:p>
        </p:txBody>
      </p:sp>
      <p:sp>
        <p:nvSpPr>
          <p:cNvPr id="32774" name="日期占位符 1"/>
          <p:cNvSpPr>
            <a:spLocks noGrp="1"/>
          </p:cNvSpPr>
          <p:nvPr>
            <p:ph type="dt" sz="quarter" idx="10"/>
          </p:nvPr>
        </p:nvSpPr>
        <p:spPr>
          <a:xfrm>
            <a:off x="457200" y="6365875"/>
            <a:ext cx="2133600" cy="476250"/>
          </a:xfrm>
          <a:noFill/>
        </p:spPr>
        <p:txBody>
          <a:bodyPr/>
          <a:lstStyle/>
          <a:p>
            <a:fld id="{BC75B829-39E6-4C7E-AFED-F62C27C827ED}" type="datetime1">
              <a:rPr lang="zh-CN" altLang="en-US" smtClean="0">
                <a:latin typeface="Arial" pitchFamily="34" charset="0"/>
              </a:rPr>
              <a:pPr/>
              <a:t>2019-10-9</a:t>
            </a:fld>
            <a:endParaRPr lang="en-US" altLang="zh-CN" smtClean="0">
              <a:latin typeface="Arial" pitchFamily="34" charset="0"/>
            </a:endParaRPr>
          </a:p>
        </p:txBody>
      </p:sp>
      <p:sp>
        <p:nvSpPr>
          <p:cNvPr id="32775" name="页脚占位符 2"/>
          <p:cNvSpPr>
            <a:spLocks noGrp="1"/>
          </p:cNvSpPr>
          <p:nvPr>
            <p:ph type="ftr" sz="quarter" idx="11"/>
          </p:nvPr>
        </p:nvSpPr>
        <p:spPr>
          <a:xfrm>
            <a:off x="3124200" y="6365875"/>
            <a:ext cx="2895600" cy="476250"/>
          </a:xfrm>
          <a:noFill/>
        </p:spPr>
        <p:txBody>
          <a:bodyPr/>
          <a:lstStyle/>
          <a:p>
            <a:r>
              <a:rPr lang="en-US" altLang="zh-CN" smtClean="0">
                <a:latin typeface="Arial" pitchFamily="34" charset="0"/>
              </a:rPr>
              <a:t>电工电子教研室</a:t>
            </a:r>
          </a:p>
        </p:txBody>
      </p:sp>
      <p:sp>
        <p:nvSpPr>
          <p:cNvPr id="32776" name="灯片编号占位符 3"/>
          <p:cNvSpPr>
            <a:spLocks noGrp="1"/>
          </p:cNvSpPr>
          <p:nvPr>
            <p:ph type="sldNum" sz="quarter" idx="12"/>
          </p:nvPr>
        </p:nvSpPr>
        <p:spPr>
          <a:xfrm>
            <a:off x="6553200" y="6365875"/>
            <a:ext cx="2133600" cy="476250"/>
          </a:xfrm>
          <a:noFill/>
        </p:spPr>
        <p:txBody>
          <a:bodyPr/>
          <a:lstStyle/>
          <a:p>
            <a:fld id="{5F9CD971-2500-4B9D-8612-FF73B1BC8FC7}" type="slidenum">
              <a:rPr lang="en-US" altLang="zh-CN" smtClean="0">
                <a:latin typeface="Arial" pitchFamily="34" charset="0"/>
              </a:rPr>
              <a:pPr/>
              <a:t>46</a:t>
            </a:fld>
            <a:endParaRPr lang="en-US" altLang="zh-CN" smtClean="0">
              <a:latin typeface="Arial" pitchFamily="34" charset="0"/>
            </a:endParaRPr>
          </a:p>
        </p:txBody>
      </p:sp>
    </p:spTree>
    <p:extLst>
      <p:ext uri="{BB962C8B-B14F-4D97-AF65-F5344CB8AC3E}">
        <p14:creationId xmlns="" xmlns:p14="http://schemas.microsoft.com/office/powerpoint/2010/main" val="91738288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141314"/>
                                        </p:tgtEl>
                                        <p:attrNameLst>
                                          <p:attrName>style.visibility</p:attrName>
                                        </p:attrNameLst>
                                      </p:cBhvr>
                                      <p:to>
                                        <p:strVal val="visible"/>
                                      </p:to>
                                    </p:set>
                                    <p:animEffect transition="in" filter="barn(outVertical)">
                                      <p:cBhvr>
                                        <p:cTn id="7" dur="3000"/>
                                        <p:tgtEl>
                                          <p:spTgt spid="141314"/>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37" fill="hold" grpId="0" nodeType="clickEffect">
                                  <p:stCondLst>
                                    <p:cond delay="0"/>
                                  </p:stCondLst>
                                  <p:childTnLst>
                                    <p:set>
                                      <p:cBhvr>
                                        <p:cTn id="11" dur="1" fill="hold">
                                          <p:stCondLst>
                                            <p:cond delay="0"/>
                                          </p:stCondLst>
                                        </p:cTn>
                                        <p:tgtEl>
                                          <p:spTgt spid="141317"/>
                                        </p:tgtEl>
                                        <p:attrNameLst>
                                          <p:attrName>style.visibility</p:attrName>
                                        </p:attrNameLst>
                                      </p:cBhvr>
                                      <p:to>
                                        <p:strVal val="visible"/>
                                      </p:to>
                                    </p:set>
                                    <p:animEffect transition="in" filter="barn(outVertical)">
                                      <p:cBhvr>
                                        <p:cTn id="12" dur="3000"/>
                                        <p:tgtEl>
                                          <p:spTgt spid="1413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1314" grpId="0" animBg="1" autoUpdateAnimBg="0"/>
      <p:bldP spid="141317" grpId="0" animBg="1" autoUpdateAnimBg="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标题 1"/>
          <p:cNvSpPr>
            <a:spLocks noGrp="1"/>
          </p:cNvSpPr>
          <p:nvPr>
            <p:ph type="ctrTitle"/>
          </p:nvPr>
        </p:nvSpPr>
        <p:spPr>
          <a:xfrm>
            <a:off x="611188" y="981075"/>
            <a:ext cx="7772400" cy="719138"/>
          </a:xfrm>
        </p:spPr>
        <p:txBody>
          <a:bodyPr/>
          <a:lstStyle/>
          <a:p>
            <a:r>
              <a:rPr lang="en-US" altLang="zh-CN" b="1" smtClean="0"/>
              <a:t>5.2  </a:t>
            </a:r>
            <a:r>
              <a:rPr lang="zh-CN" altLang="en-US" b="1" smtClean="0"/>
              <a:t>基本共射极放大电路</a:t>
            </a:r>
          </a:p>
        </p:txBody>
      </p:sp>
      <p:sp>
        <p:nvSpPr>
          <p:cNvPr id="132099" name="副标题 2"/>
          <p:cNvSpPr>
            <a:spLocks noGrp="1"/>
          </p:cNvSpPr>
          <p:nvPr>
            <p:ph type="subTitle" idx="1"/>
          </p:nvPr>
        </p:nvSpPr>
        <p:spPr>
          <a:xfrm>
            <a:off x="1039813" y="2555875"/>
            <a:ext cx="7488237" cy="3649663"/>
          </a:xfrm>
        </p:spPr>
        <p:txBody>
          <a:bodyPr/>
          <a:lstStyle/>
          <a:p>
            <a:pPr algn="l">
              <a:lnSpc>
                <a:spcPct val="150000"/>
              </a:lnSpc>
            </a:pPr>
            <a:r>
              <a:rPr lang="en-US" altLang="zh-CN" b="1" smtClean="0"/>
              <a:t>5.2.1   </a:t>
            </a:r>
            <a:r>
              <a:rPr lang="zh-CN" altLang="en-US" b="1" smtClean="0"/>
              <a:t>基本共射极放大电路的组成</a:t>
            </a:r>
            <a:endParaRPr lang="en-US" altLang="zh-CN" b="1" smtClean="0"/>
          </a:p>
          <a:p>
            <a:pPr algn="l">
              <a:lnSpc>
                <a:spcPct val="150000"/>
              </a:lnSpc>
            </a:pPr>
            <a:r>
              <a:rPr lang="en-US" altLang="zh-CN" b="1" smtClean="0"/>
              <a:t>5.2.2   </a:t>
            </a:r>
            <a:r>
              <a:rPr lang="zh-CN" altLang="en-US" b="1" smtClean="0"/>
              <a:t>基本共射极放大电路的工作原理</a:t>
            </a:r>
          </a:p>
          <a:p>
            <a:pPr>
              <a:lnSpc>
                <a:spcPct val="150000"/>
              </a:lnSpc>
            </a:pPr>
            <a:endParaRPr lang="zh-CN" altLang="en-US" b="1" smtClean="0"/>
          </a:p>
        </p:txBody>
      </p:sp>
      <p:sp>
        <p:nvSpPr>
          <p:cNvPr id="132100" name="日期占位符 1"/>
          <p:cNvSpPr>
            <a:spLocks noGrp="1"/>
          </p:cNvSpPr>
          <p:nvPr>
            <p:ph type="dt" sz="quarter" idx="10"/>
          </p:nvPr>
        </p:nvSpPr>
        <p:spPr>
          <a:xfrm>
            <a:off x="457200" y="6365875"/>
            <a:ext cx="2133600" cy="476250"/>
          </a:xfrm>
          <a:noFill/>
        </p:spPr>
        <p:txBody>
          <a:bodyPr/>
          <a:lstStyle/>
          <a:p>
            <a:fld id="{E2E52099-DEE4-4355-9A29-EB7457DAAFE0}" type="datetime1">
              <a:rPr lang="zh-CN" altLang="en-US" smtClean="0">
                <a:latin typeface="Arial" pitchFamily="34" charset="0"/>
              </a:rPr>
              <a:pPr/>
              <a:t>2019-10-9</a:t>
            </a:fld>
            <a:endParaRPr lang="en-US" altLang="zh-CN" smtClean="0">
              <a:latin typeface="Arial" pitchFamily="34" charset="0"/>
            </a:endParaRPr>
          </a:p>
        </p:txBody>
      </p:sp>
      <p:sp>
        <p:nvSpPr>
          <p:cNvPr id="132101" name="页脚占位符 2"/>
          <p:cNvSpPr>
            <a:spLocks noGrp="1"/>
          </p:cNvSpPr>
          <p:nvPr>
            <p:ph type="ftr" sz="quarter" idx="11"/>
          </p:nvPr>
        </p:nvSpPr>
        <p:spPr>
          <a:xfrm>
            <a:off x="3124200" y="6365875"/>
            <a:ext cx="2895600" cy="476250"/>
          </a:xfrm>
          <a:noFill/>
        </p:spPr>
        <p:txBody>
          <a:bodyPr/>
          <a:lstStyle/>
          <a:p>
            <a:r>
              <a:rPr lang="en-US" altLang="zh-CN" smtClean="0">
                <a:latin typeface="Arial" pitchFamily="34" charset="0"/>
              </a:rPr>
              <a:t>电工电子教研室</a:t>
            </a:r>
          </a:p>
        </p:txBody>
      </p:sp>
      <p:sp>
        <p:nvSpPr>
          <p:cNvPr id="132102" name="灯片编号占位符 3"/>
          <p:cNvSpPr>
            <a:spLocks noGrp="1"/>
          </p:cNvSpPr>
          <p:nvPr>
            <p:ph type="sldNum" sz="quarter" idx="12"/>
          </p:nvPr>
        </p:nvSpPr>
        <p:spPr>
          <a:xfrm>
            <a:off x="6553200" y="6365875"/>
            <a:ext cx="2133600" cy="476250"/>
          </a:xfrm>
          <a:noFill/>
        </p:spPr>
        <p:txBody>
          <a:bodyPr/>
          <a:lstStyle/>
          <a:p>
            <a:fld id="{E8E8B82A-C0FF-4E0E-9723-D82C27E2672F}" type="slidenum">
              <a:rPr lang="en-US" altLang="zh-CN" smtClean="0">
                <a:latin typeface="Arial" pitchFamily="34" charset="0"/>
              </a:rPr>
              <a:pPr/>
              <a:t>47</a:t>
            </a:fld>
            <a:endParaRPr lang="en-US" altLang="zh-CN" smtClean="0">
              <a:latin typeface="Arial" pitchFamily="34" charset="0"/>
            </a:endParaRPr>
          </a:p>
        </p:txBody>
      </p:sp>
    </p:spTree>
    <p:extLst>
      <p:ext uri="{BB962C8B-B14F-4D97-AF65-F5344CB8AC3E}">
        <p14:creationId xmlns="" xmlns:p14="http://schemas.microsoft.com/office/powerpoint/2010/main" val="2361378192"/>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11" name="日期占位符 1"/>
          <p:cNvSpPr>
            <a:spLocks noGrp="1"/>
          </p:cNvSpPr>
          <p:nvPr>
            <p:ph type="dt" sz="quarter" idx="10"/>
          </p:nvPr>
        </p:nvSpPr>
        <p:spPr>
          <a:noFill/>
        </p:spPr>
        <p:txBody>
          <a:bodyPr/>
          <a:lstStyle/>
          <a:p>
            <a:fld id="{54D4BE79-CCA4-43F9-825A-4C660BC96EAE}" type="datetime1">
              <a:rPr lang="zh-CN" altLang="en-US" smtClean="0">
                <a:latin typeface="Arial" pitchFamily="34" charset="0"/>
              </a:rPr>
              <a:pPr/>
              <a:t>2019-10-9</a:t>
            </a:fld>
            <a:endParaRPr lang="en-US" altLang="zh-CN" smtClean="0">
              <a:latin typeface="Arial" pitchFamily="34" charset="0"/>
            </a:endParaRPr>
          </a:p>
        </p:txBody>
      </p:sp>
      <p:sp>
        <p:nvSpPr>
          <p:cNvPr id="33812" name="页脚占位符 2"/>
          <p:cNvSpPr>
            <a:spLocks noGrp="1"/>
          </p:cNvSpPr>
          <p:nvPr>
            <p:ph type="ftr" sz="quarter" idx="11"/>
          </p:nvPr>
        </p:nvSpPr>
        <p:spPr>
          <a:noFill/>
        </p:spPr>
        <p:txBody>
          <a:bodyPr/>
          <a:lstStyle/>
          <a:p>
            <a:r>
              <a:rPr lang="en-US" altLang="zh-CN" smtClean="0">
                <a:latin typeface="Arial" pitchFamily="34" charset="0"/>
              </a:rPr>
              <a:t>电工电子教研室</a:t>
            </a:r>
          </a:p>
        </p:txBody>
      </p:sp>
      <p:sp>
        <p:nvSpPr>
          <p:cNvPr id="33813" name="灯片编号占位符 3"/>
          <p:cNvSpPr>
            <a:spLocks noGrp="1"/>
          </p:cNvSpPr>
          <p:nvPr>
            <p:ph type="sldNum" sz="quarter" idx="12"/>
          </p:nvPr>
        </p:nvSpPr>
        <p:spPr>
          <a:noFill/>
        </p:spPr>
        <p:txBody>
          <a:bodyPr/>
          <a:lstStyle/>
          <a:p>
            <a:fld id="{F4075E57-6584-4202-880A-7D242EDF41FF}" type="slidenum">
              <a:rPr lang="en-US" altLang="zh-CN" smtClean="0">
                <a:latin typeface="Arial" pitchFamily="34" charset="0"/>
              </a:rPr>
              <a:pPr/>
              <a:t>48</a:t>
            </a:fld>
            <a:endParaRPr lang="en-US" altLang="zh-CN" smtClean="0">
              <a:latin typeface="Arial" pitchFamily="34" charset="0"/>
            </a:endParaRPr>
          </a:p>
        </p:txBody>
      </p:sp>
      <p:sp>
        <p:nvSpPr>
          <p:cNvPr id="33814" name="Text Box 5"/>
          <p:cNvSpPr txBox="1">
            <a:spLocks noChangeArrowheads="1"/>
          </p:cNvSpPr>
          <p:nvPr/>
        </p:nvSpPr>
        <p:spPr bwMode="auto">
          <a:xfrm>
            <a:off x="206375" y="214313"/>
            <a:ext cx="5726113" cy="555625"/>
          </a:xfrm>
          <a:prstGeom prst="rect">
            <a:avLst/>
          </a:prstGeom>
          <a:solidFill>
            <a:schemeClr val="bg1"/>
          </a:solidFill>
          <a:ln w="9525" algn="ctr">
            <a:noFill/>
            <a:miter lim="800000"/>
            <a:headEnd/>
            <a:tailEnd/>
          </a:ln>
        </p:spPr>
        <p:txBody>
          <a:bodyPr lIns="90000" tIns="46800" rIns="90000" bIns="46800">
            <a:spAutoFit/>
          </a:bodyPr>
          <a:lstStyle/>
          <a:p>
            <a:pPr>
              <a:spcBef>
                <a:spcPct val="50000"/>
              </a:spcBef>
            </a:pPr>
            <a:r>
              <a:rPr lang="zh-CN" altLang="en-US" sz="3000"/>
              <a:t>一、基本共射极放大电路的组成</a:t>
            </a:r>
          </a:p>
        </p:txBody>
      </p:sp>
      <p:sp>
        <p:nvSpPr>
          <p:cNvPr id="174107" name="Line 27"/>
          <p:cNvSpPr>
            <a:spLocks noChangeShapeType="1"/>
          </p:cNvSpPr>
          <p:nvPr/>
        </p:nvSpPr>
        <p:spPr bwMode="auto">
          <a:xfrm>
            <a:off x="4451350" y="5013325"/>
            <a:ext cx="0" cy="241300"/>
          </a:xfrm>
          <a:prstGeom prst="line">
            <a:avLst/>
          </a:prstGeom>
          <a:noFill/>
          <a:ln w="12700">
            <a:solidFill>
              <a:schemeClr val="tx1"/>
            </a:solidFill>
            <a:round/>
            <a:headEnd/>
            <a:tailEnd/>
          </a:ln>
        </p:spPr>
        <p:txBody>
          <a:bodyPr/>
          <a:lstStyle/>
          <a:p>
            <a:endParaRPr lang="zh-CN" altLang="en-US"/>
          </a:p>
        </p:txBody>
      </p:sp>
      <p:sp>
        <p:nvSpPr>
          <p:cNvPr id="174108" name="Oval 28"/>
          <p:cNvSpPr>
            <a:spLocks noChangeArrowheads="1"/>
          </p:cNvSpPr>
          <p:nvPr/>
        </p:nvSpPr>
        <p:spPr bwMode="auto">
          <a:xfrm>
            <a:off x="4397375" y="4957763"/>
            <a:ext cx="107950" cy="107950"/>
          </a:xfrm>
          <a:prstGeom prst="ellipse">
            <a:avLst/>
          </a:prstGeom>
          <a:solidFill>
            <a:schemeClr val="tx1"/>
          </a:solidFill>
          <a:ln w="12700" algn="ctr">
            <a:solidFill>
              <a:schemeClr val="tx1"/>
            </a:solidFill>
            <a:round/>
            <a:headEnd/>
            <a:tailEnd/>
          </a:ln>
        </p:spPr>
        <p:txBody>
          <a:bodyPr wrap="none" anchor="ctr"/>
          <a:lstStyle/>
          <a:p>
            <a:endParaRPr lang="zh-CN" altLang="en-US"/>
          </a:p>
        </p:txBody>
      </p:sp>
      <p:graphicFrame>
        <p:nvGraphicFramePr>
          <p:cNvPr id="174109" name="Object 29"/>
          <p:cNvGraphicFramePr>
            <a:graphicFrameLocks noChangeAspect="1"/>
          </p:cNvGraphicFramePr>
          <p:nvPr/>
        </p:nvGraphicFramePr>
        <p:xfrm>
          <a:off x="1789113" y="4433888"/>
          <a:ext cx="452437" cy="379412"/>
        </p:xfrm>
        <a:graphic>
          <a:graphicData uri="http://schemas.openxmlformats.org/presentationml/2006/ole">
            <p:oleObj spid="_x0000_s309250" name="公式" r:id="rId5" imgW="253780" imgH="215713" progId="Equation.3">
              <p:embed/>
            </p:oleObj>
          </a:graphicData>
        </a:graphic>
      </p:graphicFrame>
      <p:graphicFrame>
        <p:nvGraphicFramePr>
          <p:cNvPr id="174113" name="Object 33"/>
          <p:cNvGraphicFramePr>
            <a:graphicFrameLocks noChangeAspect="1"/>
          </p:cNvGraphicFramePr>
          <p:nvPr/>
        </p:nvGraphicFramePr>
        <p:xfrm>
          <a:off x="4017963" y="2566988"/>
          <a:ext cx="341312" cy="401637"/>
        </p:xfrm>
        <a:graphic>
          <a:graphicData uri="http://schemas.openxmlformats.org/presentationml/2006/ole">
            <p:oleObj spid="_x0000_s309251" name="公式" r:id="rId6" imgW="190500" imgH="228600" progId="Equation.3">
              <p:embed/>
            </p:oleObj>
          </a:graphicData>
        </a:graphic>
      </p:graphicFrame>
      <p:sp>
        <p:nvSpPr>
          <p:cNvPr id="174115" name="Line 35"/>
          <p:cNvSpPr>
            <a:spLocks noChangeShapeType="1"/>
          </p:cNvSpPr>
          <p:nvPr/>
        </p:nvSpPr>
        <p:spPr bwMode="auto">
          <a:xfrm>
            <a:off x="4332288" y="5254625"/>
            <a:ext cx="241300" cy="0"/>
          </a:xfrm>
          <a:prstGeom prst="line">
            <a:avLst/>
          </a:prstGeom>
          <a:noFill/>
          <a:ln w="38100">
            <a:solidFill>
              <a:schemeClr val="tx1"/>
            </a:solidFill>
            <a:round/>
            <a:headEnd/>
            <a:tailEnd/>
          </a:ln>
        </p:spPr>
        <p:txBody>
          <a:bodyPr/>
          <a:lstStyle/>
          <a:p>
            <a:endParaRPr lang="zh-CN" altLang="en-US"/>
          </a:p>
        </p:txBody>
      </p:sp>
      <p:graphicFrame>
        <p:nvGraphicFramePr>
          <p:cNvPr id="174121" name="Object 41"/>
          <p:cNvGraphicFramePr>
            <a:graphicFrameLocks noChangeAspect="1"/>
          </p:cNvGraphicFramePr>
          <p:nvPr/>
        </p:nvGraphicFramePr>
        <p:xfrm>
          <a:off x="3763963" y="3789363"/>
          <a:ext cx="282575" cy="271462"/>
        </p:xfrm>
        <a:graphic>
          <a:graphicData uri="http://schemas.openxmlformats.org/presentationml/2006/ole">
            <p:oleObj spid="_x0000_s309252" name="公式" r:id="rId7" imgW="139700" imgH="139700" progId="Equation.3">
              <p:embed/>
            </p:oleObj>
          </a:graphicData>
        </a:graphic>
      </p:graphicFrame>
      <p:graphicFrame>
        <p:nvGraphicFramePr>
          <p:cNvPr id="174122" name="Object 42"/>
          <p:cNvGraphicFramePr>
            <a:graphicFrameLocks noChangeAspect="1"/>
          </p:cNvGraphicFramePr>
          <p:nvPr/>
        </p:nvGraphicFramePr>
        <p:xfrm>
          <a:off x="3763963" y="4829175"/>
          <a:ext cx="242887" cy="128588"/>
        </p:xfrm>
        <a:graphic>
          <a:graphicData uri="http://schemas.openxmlformats.org/presentationml/2006/ole">
            <p:oleObj spid="_x0000_s309253" name="公式" r:id="rId8" imgW="139518" imgH="76101" progId="Equation.3">
              <p:embed/>
            </p:oleObj>
          </a:graphicData>
        </a:graphic>
      </p:graphicFrame>
      <p:graphicFrame>
        <p:nvGraphicFramePr>
          <p:cNvPr id="174123" name="Object 43"/>
          <p:cNvGraphicFramePr>
            <a:graphicFrameLocks noChangeAspect="1"/>
          </p:cNvGraphicFramePr>
          <p:nvPr/>
        </p:nvGraphicFramePr>
        <p:xfrm>
          <a:off x="3656013" y="4168775"/>
          <a:ext cx="498475" cy="427038"/>
        </p:xfrm>
        <a:graphic>
          <a:graphicData uri="http://schemas.openxmlformats.org/presentationml/2006/ole">
            <p:oleObj spid="_x0000_s309254" name="公式" r:id="rId9" imgW="241091" imgH="215713" progId="Equation.3">
              <p:embed/>
            </p:oleObj>
          </a:graphicData>
        </a:graphic>
      </p:graphicFrame>
      <p:sp>
        <p:nvSpPr>
          <p:cNvPr id="174129" name="Line 49"/>
          <p:cNvSpPr>
            <a:spLocks noChangeShapeType="1"/>
          </p:cNvSpPr>
          <p:nvPr/>
        </p:nvSpPr>
        <p:spPr bwMode="auto">
          <a:xfrm rot="-5400000">
            <a:off x="4388644" y="3405982"/>
            <a:ext cx="363537" cy="0"/>
          </a:xfrm>
          <a:prstGeom prst="line">
            <a:avLst/>
          </a:prstGeom>
          <a:noFill/>
          <a:ln w="12700">
            <a:solidFill>
              <a:schemeClr val="tx1"/>
            </a:solidFill>
            <a:round/>
            <a:headEnd type="triangle" w="med" len="lg"/>
            <a:tailEnd type="none" w="med" len="lg"/>
          </a:ln>
        </p:spPr>
        <p:txBody>
          <a:bodyPr/>
          <a:lstStyle/>
          <a:p>
            <a:endParaRPr lang="zh-CN" altLang="en-US"/>
          </a:p>
        </p:txBody>
      </p:sp>
      <p:graphicFrame>
        <p:nvGraphicFramePr>
          <p:cNvPr id="174130" name="Object 50"/>
          <p:cNvGraphicFramePr>
            <a:graphicFrameLocks noChangeAspect="1"/>
          </p:cNvGraphicFramePr>
          <p:nvPr/>
        </p:nvGraphicFramePr>
        <p:xfrm>
          <a:off x="3251200" y="3224213"/>
          <a:ext cx="265113" cy="358775"/>
        </p:xfrm>
        <a:graphic>
          <a:graphicData uri="http://schemas.openxmlformats.org/presentationml/2006/ole">
            <p:oleObj spid="_x0000_s309255" name="公式" r:id="rId10" imgW="152268" imgH="215713" progId="Equation.3">
              <p:embed/>
            </p:oleObj>
          </a:graphicData>
        </a:graphic>
      </p:graphicFrame>
      <p:sp>
        <p:nvSpPr>
          <p:cNvPr id="174134" name="Oval 54"/>
          <p:cNvSpPr>
            <a:spLocks noChangeArrowheads="1"/>
          </p:cNvSpPr>
          <p:nvPr/>
        </p:nvSpPr>
        <p:spPr bwMode="auto">
          <a:xfrm>
            <a:off x="4397375" y="3143250"/>
            <a:ext cx="107950" cy="107950"/>
          </a:xfrm>
          <a:prstGeom prst="ellipse">
            <a:avLst/>
          </a:prstGeom>
          <a:solidFill>
            <a:schemeClr val="tx1"/>
          </a:solidFill>
          <a:ln w="12700" algn="ctr">
            <a:solidFill>
              <a:schemeClr val="tx1"/>
            </a:solidFill>
            <a:round/>
            <a:headEnd/>
            <a:tailEnd/>
          </a:ln>
        </p:spPr>
        <p:txBody>
          <a:bodyPr wrap="none" anchor="ctr"/>
          <a:lstStyle/>
          <a:p>
            <a:endParaRPr lang="zh-CN" altLang="en-US"/>
          </a:p>
        </p:txBody>
      </p:sp>
      <p:graphicFrame>
        <p:nvGraphicFramePr>
          <p:cNvPr id="174138" name="Object 58"/>
          <p:cNvGraphicFramePr>
            <a:graphicFrameLocks noChangeAspect="1"/>
          </p:cNvGraphicFramePr>
          <p:nvPr/>
        </p:nvGraphicFramePr>
        <p:xfrm>
          <a:off x="5014913" y="3868738"/>
          <a:ext cx="498475" cy="452437"/>
        </p:xfrm>
        <a:graphic>
          <a:graphicData uri="http://schemas.openxmlformats.org/presentationml/2006/ole">
            <p:oleObj spid="_x0000_s309256" name="公式" r:id="rId11" imgW="241300" imgH="228600" progId="Equation.3">
              <p:embed/>
            </p:oleObj>
          </a:graphicData>
        </a:graphic>
      </p:graphicFrame>
      <p:sp>
        <p:nvSpPr>
          <p:cNvPr id="174150" name="Line 70"/>
          <p:cNvSpPr>
            <a:spLocks noChangeShapeType="1"/>
          </p:cNvSpPr>
          <p:nvPr/>
        </p:nvSpPr>
        <p:spPr bwMode="auto">
          <a:xfrm flipH="1">
            <a:off x="2514600" y="3778250"/>
            <a:ext cx="1595438" cy="0"/>
          </a:xfrm>
          <a:prstGeom prst="line">
            <a:avLst/>
          </a:prstGeom>
          <a:noFill/>
          <a:ln w="12700">
            <a:solidFill>
              <a:schemeClr val="tx1"/>
            </a:solidFill>
            <a:round/>
            <a:headEnd/>
            <a:tailEnd/>
          </a:ln>
        </p:spPr>
        <p:txBody>
          <a:bodyPr/>
          <a:lstStyle/>
          <a:p>
            <a:endParaRPr lang="zh-CN" altLang="en-US"/>
          </a:p>
        </p:txBody>
      </p:sp>
      <p:sp>
        <p:nvSpPr>
          <p:cNvPr id="174152" name="Line 72"/>
          <p:cNvSpPr>
            <a:spLocks noChangeShapeType="1"/>
          </p:cNvSpPr>
          <p:nvPr/>
        </p:nvSpPr>
        <p:spPr bwMode="auto">
          <a:xfrm flipV="1">
            <a:off x="4456113" y="2336800"/>
            <a:ext cx="0" cy="1187450"/>
          </a:xfrm>
          <a:prstGeom prst="line">
            <a:avLst/>
          </a:prstGeom>
          <a:noFill/>
          <a:ln w="12700">
            <a:solidFill>
              <a:schemeClr val="tx1"/>
            </a:solidFill>
            <a:round/>
            <a:headEnd/>
            <a:tailEnd/>
          </a:ln>
        </p:spPr>
        <p:txBody>
          <a:bodyPr/>
          <a:lstStyle/>
          <a:p>
            <a:endParaRPr lang="zh-CN" altLang="en-US"/>
          </a:p>
        </p:txBody>
      </p:sp>
      <p:grpSp>
        <p:nvGrpSpPr>
          <p:cNvPr id="2" name="Group 101"/>
          <p:cNvGrpSpPr>
            <a:grpSpLocks/>
          </p:cNvGrpSpPr>
          <p:nvPr/>
        </p:nvGrpSpPr>
        <p:grpSpPr bwMode="auto">
          <a:xfrm>
            <a:off x="4110038" y="3494088"/>
            <a:ext cx="541337" cy="581025"/>
            <a:chOff x="2589" y="2584"/>
            <a:chExt cx="341" cy="366"/>
          </a:xfrm>
        </p:grpSpPr>
        <p:graphicFrame>
          <p:nvGraphicFramePr>
            <p:cNvPr id="33810" name="Object 34"/>
            <p:cNvGraphicFramePr>
              <a:graphicFrameLocks noChangeAspect="1"/>
            </p:cNvGraphicFramePr>
            <p:nvPr/>
          </p:nvGraphicFramePr>
          <p:xfrm>
            <a:off x="2759" y="2688"/>
            <a:ext cx="171" cy="183"/>
          </p:xfrm>
          <a:graphic>
            <a:graphicData uri="http://schemas.openxmlformats.org/presentationml/2006/ole">
              <p:oleObj spid="_x0000_s309257" name="公式" r:id="rId12" imgW="152268" imgH="164957" progId="Equation.3">
                <p:embed/>
              </p:oleObj>
            </a:graphicData>
          </a:graphic>
        </p:graphicFrame>
        <p:grpSp>
          <p:nvGrpSpPr>
            <p:cNvPr id="33854" name="Group 100"/>
            <p:cNvGrpSpPr>
              <a:grpSpLocks/>
            </p:cNvGrpSpPr>
            <p:nvPr/>
          </p:nvGrpSpPr>
          <p:grpSpPr bwMode="auto">
            <a:xfrm>
              <a:off x="2589" y="2584"/>
              <a:ext cx="218" cy="366"/>
              <a:chOff x="2589" y="2584"/>
              <a:chExt cx="218" cy="366"/>
            </a:xfrm>
          </p:grpSpPr>
          <p:sp>
            <p:nvSpPr>
              <p:cNvPr id="33855" name="Line 69"/>
              <p:cNvSpPr>
                <a:spLocks noChangeShapeType="1"/>
              </p:cNvSpPr>
              <p:nvPr/>
            </p:nvSpPr>
            <p:spPr bwMode="auto">
              <a:xfrm>
                <a:off x="2589" y="2584"/>
                <a:ext cx="0" cy="359"/>
              </a:xfrm>
              <a:prstGeom prst="line">
                <a:avLst/>
              </a:prstGeom>
              <a:noFill/>
              <a:ln w="38100">
                <a:solidFill>
                  <a:srgbClr val="FF0000"/>
                </a:solidFill>
                <a:round/>
                <a:headEnd/>
                <a:tailEnd/>
              </a:ln>
            </p:spPr>
            <p:txBody>
              <a:bodyPr/>
              <a:lstStyle/>
              <a:p>
                <a:endParaRPr lang="zh-CN" altLang="en-US"/>
              </a:p>
            </p:txBody>
          </p:sp>
          <p:sp>
            <p:nvSpPr>
              <p:cNvPr id="33856" name="Line 71"/>
              <p:cNvSpPr>
                <a:spLocks noChangeShapeType="1"/>
              </p:cNvSpPr>
              <p:nvPr/>
            </p:nvSpPr>
            <p:spPr bwMode="auto">
              <a:xfrm flipV="1">
                <a:off x="2589" y="2609"/>
                <a:ext cx="218" cy="109"/>
              </a:xfrm>
              <a:prstGeom prst="line">
                <a:avLst/>
              </a:prstGeom>
              <a:noFill/>
              <a:ln w="12700">
                <a:solidFill>
                  <a:srgbClr val="FF0000"/>
                </a:solidFill>
                <a:round/>
                <a:headEnd/>
                <a:tailEnd/>
              </a:ln>
            </p:spPr>
            <p:txBody>
              <a:bodyPr/>
              <a:lstStyle/>
              <a:p>
                <a:endParaRPr lang="zh-CN" altLang="en-US"/>
              </a:p>
            </p:txBody>
          </p:sp>
          <p:sp>
            <p:nvSpPr>
              <p:cNvPr id="33857" name="Line 74"/>
              <p:cNvSpPr>
                <a:spLocks noChangeShapeType="1"/>
              </p:cNvSpPr>
              <p:nvPr/>
            </p:nvSpPr>
            <p:spPr bwMode="auto">
              <a:xfrm>
                <a:off x="2591" y="2842"/>
                <a:ext cx="216" cy="108"/>
              </a:xfrm>
              <a:prstGeom prst="line">
                <a:avLst/>
              </a:prstGeom>
              <a:noFill/>
              <a:ln w="12700">
                <a:solidFill>
                  <a:srgbClr val="FF0000"/>
                </a:solidFill>
                <a:round/>
                <a:headEnd/>
                <a:tailEnd type="triangle" w="med" len="lg"/>
              </a:ln>
            </p:spPr>
            <p:txBody>
              <a:bodyPr/>
              <a:lstStyle/>
              <a:p>
                <a:endParaRPr lang="zh-CN" altLang="en-US"/>
              </a:p>
            </p:txBody>
          </p:sp>
        </p:grpSp>
      </p:grpSp>
      <p:sp>
        <p:nvSpPr>
          <p:cNvPr id="174155" name="Line 75"/>
          <p:cNvSpPr>
            <a:spLocks noChangeShapeType="1"/>
          </p:cNvSpPr>
          <p:nvPr/>
        </p:nvSpPr>
        <p:spPr bwMode="auto">
          <a:xfrm>
            <a:off x="2514600" y="5016500"/>
            <a:ext cx="3427413" cy="0"/>
          </a:xfrm>
          <a:prstGeom prst="line">
            <a:avLst/>
          </a:prstGeom>
          <a:noFill/>
          <a:ln w="12700">
            <a:solidFill>
              <a:schemeClr val="tx1"/>
            </a:solidFill>
            <a:round/>
            <a:headEnd/>
            <a:tailEnd/>
          </a:ln>
        </p:spPr>
        <p:txBody>
          <a:bodyPr/>
          <a:lstStyle/>
          <a:p>
            <a:endParaRPr lang="zh-CN" altLang="en-US"/>
          </a:p>
        </p:txBody>
      </p:sp>
      <p:sp>
        <p:nvSpPr>
          <p:cNvPr id="174156" name="Line 76"/>
          <p:cNvSpPr>
            <a:spLocks noChangeShapeType="1"/>
          </p:cNvSpPr>
          <p:nvPr/>
        </p:nvSpPr>
        <p:spPr bwMode="auto">
          <a:xfrm>
            <a:off x="4456113" y="2336800"/>
            <a:ext cx="1485900" cy="0"/>
          </a:xfrm>
          <a:prstGeom prst="line">
            <a:avLst/>
          </a:prstGeom>
          <a:noFill/>
          <a:ln w="12700">
            <a:solidFill>
              <a:schemeClr val="tx1"/>
            </a:solidFill>
            <a:round/>
            <a:headEnd/>
            <a:tailEnd/>
          </a:ln>
        </p:spPr>
        <p:txBody>
          <a:bodyPr/>
          <a:lstStyle/>
          <a:p>
            <a:endParaRPr lang="zh-CN" altLang="en-US"/>
          </a:p>
        </p:txBody>
      </p:sp>
      <p:graphicFrame>
        <p:nvGraphicFramePr>
          <p:cNvPr id="174157" name="Object 77"/>
          <p:cNvGraphicFramePr>
            <a:graphicFrameLocks noChangeAspect="1"/>
          </p:cNvGraphicFramePr>
          <p:nvPr/>
        </p:nvGraphicFramePr>
        <p:xfrm>
          <a:off x="4662488" y="3224213"/>
          <a:ext cx="265112" cy="381000"/>
        </p:xfrm>
        <a:graphic>
          <a:graphicData uri="http://schemas.openxmlformats.org/presentationml/2006/ole">
            <p:oleObj spid="_x0000_s309258" name="公式" r:id="rId13" imgW="152334" imgH="228501" progId="Equation.3">
              <p:embed/>
            </p:oleObj>
          </a:graphicData>
        </a:graphic>
      </p:graphicFrame>
      <p:graphicFrame>
        <p:nvGraphicFramePr>
          <p:cNvPr id="174158" name="Object 78"/>
          <p:cNvGraphicFramePr>
            <a:graphicFrameLocks noChangeAspect="1"/>
          </p:cNvGraphicFramePr>
          <p:nvPr/>
        </p:nvGraphicFramePr>
        <p:xfrm>
          <a:off x="6184900" y="3465513"/>
          <a:ext cx="523875" cy="452437"/>
        </p:xfrm>
        <a:graphic>
          <a:graphicData uri="http://schemas.openxmlformats.org/presentationml/2006/ole">
            <p:oleObj spid="_x0000_s309259" name="公式" r:id="rId14" imgW="253890" imgH="228501" progId="Equation.3">
              <p:embed/>
            </p:oleObj>
          </a:graphicData>
        </a:graphic>
      </p:graphicFrame>
      <p:sp>
        <p:nvSpPr>
          <p:cNvPr id="174162" name="Line 82"/>
          <p:cNvSpPr>
            <a:spLocks noChangeShapeType="1"/>
          </p:cNvSpPr>
          <p:nvPr/>
        </p:nvSpPr>
        <p:spPr bwMode="auto">
          <a:xfrm flipV="1">
            <a:off x="4460875" y="4076700"/>
            <a:ext cx="0" cy="949325"/>
          </a:xfrm>
          <a:prstGeom prst="line">
            <a:avLst/>
          </a:prstGeom>
          <a:noFill/>
          <a:ln w="12700">
            <a:solidFill>
              <a:schemeClr val="tx1"/>
            </a:solidFill>
            <a:round/>
            <a:headEnd/>
            <a:tailEnd/>
          </a:ln>
        </p:spPr>
        <p:txBody>
          <a:bodyPr/>
          <a:lstStyle/>
          <a:p>
            <a:endParaRPr lang="zh-CN" altLang="en-US"/>
          </a:p>
        </p:txBody>
      </p:sp>
      <p:sp>
        <p:nvSpPr>
          <p:cNvPr id="174164" name="Line 84"/>
          <p:cNvSpPr>
            <a:spLocks noChangeShapeType="1"/>
          </p:cNvSpPr>
          <p:nvPr/>
        </p:nvSpPr>
        <p:spPr bwMode="auto">
          <a:xfrm flipV="1">
            <a:off x="5943600" y="2336800"/>
            <a:ext cx="0" cy="2662238"/>
          </a:xfrm>
          <a:prstGeom prst="line">
            <a:avLst/>
          </a:prstGeom>
          <a:noFill/>
          <a:ln w="12700">
            <a:solidFill>
              <a:schemeClr val="tx1"/>
            </a:solidFill>
            <a:round/>
            <a:headEnd/>
            <a:tailEnd/>
          </a:ln>
        </p:spPr>
        <p:txBody>
          <a:bodyPr/>
          <a:lstStyle/>
          <a:p>
            <a:endParaRPr lang="zh-CN" altLang="en-US"/>
          </a:p>
        </p:txBody>
      </p:sp>
      <p:sp>
        <p:nvSpPr>
          <p:cNvPr id="174168" name="Line 88"/>
          <p:cNvSpPr>
            <a:spLocks noChangeShapeType="1"/>
          </p:cNvSpPr>
          <p:nvPr/>
        </p:nvSpPr>
        <p:spPr bwMode="auto">
          <a:xfrm>
            <a:off x="2514600" y="3778250"/>
            <a:ext cx="0" cy="1220788"/>
          </a:xfrm>
          <a:prstGeom prst="line">
            <a:avLst/>
          </a:prstGeom>
          <a:noFill/>
          <a:ln w="12700">
            <a:solidFill>
              <a:schemeClr val="tx1"/>
            </a:solidFill>
            <a:round/>
            <a:headEnd/>
            <a:tailEnd/>
          </a:ln>
        </p:spPr>
        <p:txBody>
          <a:bodyPr/>
          <a:lstStyle/>
          <a:p>
            <a:endParaRPr lang="zh-CN" altLang="en-US"/>
          </a:p>
        </p:txBody>
      </p:sp>
      <p:sp>
        <p:nvSpPr>
          <p:cNvPr id="174170" name="Line 90"/>
          <p:cNvSpPr>
            <a:spLocks noChangeShapeType="1"/>
          </p:cNvSpPr>
          <p:nvPr/>
        </p:nvSpPr>
        <p:spPr bwMode="auto">
          <a:xfrm rot="10800000" flipH="1">
            <a:off x="3121025" y="3587750"/>
            <a:ext cx="563563" cy="0"/>
          </a:xfrm>
          <a:prstGeom prst="line">
            <a:avLst/>
          </a:prstGeom>
          <a:noFill/>
          <a:ln w="12700">
            <a:solidFill>
              <a:schemeClr val="tx1"/>
            </a:solidFill>
            <a:round/>
            <a:headEnd/>
            <a:tailEnd type="triangle" w="med" len="lg"/>
          </a:ln>
        </p:spPr>
        <p:txBody>
          <a:bodyPr/>
          <a:lstStyle/>
          <a:p>
            <a:endParaRPr lang="zh-CN" altLang="en-US"/>
          </a:p>
        </p:txBody>
      </p:sp>
      <p:sp>
        <p:nvSpPr>
          <p:cNvPr id="174171" name="Rectangle 91"/>
          <p:cNvSpPr>
            <a:spLocks noChangeArrowheads="1"/>
          </p:cNvSpPr>
          <p:nvPr/>
        </p:nvSpPr>
        <p:spPr bwMode="auto">
          <a:xfrm rot="5400000">
            <a:off x="3264693" y="3580607"/>
            <a:ext cx="169863" cy="425450"/>
          </a:xfrm>
          <a:prstGeom prst="rect">
            <a:avLst/>
          </a:prstGeom>
          <a:solidFill>
            <a:schemeClr val="bg1"/>
          </a:solidFill>
          <a:ln w="25400" algn="ctr">
            <a:solidFill>
              <a:srgbClr val="3366FF"/>
            </a:solidFill>
            <a:miter lim="800000"/>
            <a:headEnd/>
            <a:tailEnd/>
          </a:ln>
        </p:spPr>
        <p:txBody>
          <a:bodyPr wrap="none" anchor="ctr"/>
          <a:lstStyle/>
          <a:p>
            <a:endParaRPr lang="zh-CN" altLang="en-US"/>
          </a:p>
        </p:txBody>
      </p:sp>
      <p:graphicFrame>
        <p:nvGraphicFramePr>
          <p:cNvPr id="174172" name="Object 92"/>
          <p:cNvGraphicFramePr>
            <a:graphicFrameLocks noChangeAspect="1"/>
          </p:cNvGraphicFramePr>
          <p:nvPr/>
        </p:nvGraphicFramePr>
        <p:xfrm>
          <a:off x="3159125" y="3910013"/>
          <a:ext cx="363538" cy="401637"/>
        </p:xfrm>
        <a:graphic>
          <a:graphicData uri="http://schemas.openxmlformats.org/presentationml/2006/ole">
            <p:oleObj spid="_x0000_s309260" name="公式" r:id="rId15" imgW="203112" imgH="228501" progId="Equation.3">
              <p:embed/>
            </p:oleObj>
          </a:graphicData>
        </a:graphic>
      </p:graphicFrame>
      <p:graphicFrame>
        <p:nvGraphicFramePr>
          <p:cNvPr id="174173" name="Object 93"/>
          <p:cNvGraphicFramePr>
            <a:graphicFrameLocks noChangeAspect="1"/>
          </p:cNvGraphicFramePr>
          <p:nvPr/>
        </p:nvGraphicFramePr>
        <p:xfrm>
          <a:off x="5175250" y="3263900"/>
          <a:ext cx="242888" cy="233363"/>
        </p:xfrm>
        <a:graphic>
          <a:graphicData uri="http://schemas.openxmlformats.org/presentationml/2006/ole">
            <p:oleObj spid="_x0000_s309261" name="公式" r:id="rId16" imgW="139700" imgH="139700" progId="Equation.3">
              <p:embed/>
            </p:oleObj>
          </a:graphicData>
        </a:graphic>
      </p:graphicFrame>
      <p:graphicFrame>
        <p:nvGraphicFramePr>
          <p:cNvPr id="174174" name="Object 94"/>
          <p:cNvGraphicFramePr>
            <a:graphicFrameLocks noChangeAspect="1"/>
          </p:cNvGraphicFramePr>
          <p:nvPr/>
        </p:nvGraphicFramePr>
        <p:xfrm>
          <a:off x="5133975" y="4837113"/>
          <a:ext cx="242888" cy="128587"/>
        </p:xfrm>
        <a:graphic>
          <a:graphicData uri="http://schemas.openxmlformats.org/presentationml/2006/ole">
            <p:oleObj spid="_x0000_s309262" name="公式" r:id="rId17" imgW="139518" imgH="76101" progId="Equation.3">
              <p:embed/>
            </p:oleObj>
          </a:graphicData>
        </a:graphic>
      </p:graphicFrame>
      <p:grpSp>
        <p:nvGrpSpPr>
          <p:cNvPr id="4" name="Group 103"/>
          <p:cNvGrpSpPr>
            <a:grpSpLocks/>
          </p:cNvGrpSpPr>
          <p:nvPr/>
        </p:nvGrpSpPr>
        <p:grpSpPr bwMode="auto">
          <a:xfrm>
            <a:off x="2273300" y="4554538"/>
            <a:ext cx="484188" cy="176212"/>
            <a:chOff x="1432" y="3252"/>
            <a:chExt cx="305" cy="111"/>
          </a:xfrm>
        </p:grpSpPr>
        <p:sp>
          <p:nvSpPr>
            <p:cNvPr id="33850" name="Rectangle 102"/>
            <p:cNvSpPr>
              <a:spLocks noChangeArrowheads="1"/>
            </p:cNvSpPr>
            <p:nvPr/>
          </p:nvSpPr>
          <p:spPr bwMode="auto">
            <a:xfrm>
              <a:off x="1432" y="3252"/>
              <a:ext cx="305" cy="111"/>
            </a:xfrm>
            <a:prstGeom prst="rect">
              <a:avLst/>
            </a:prstGeom>
            <a:solidFill>
              <a:schemeClr val="bg1"/>
            </a:solidFill>
            <a:ln w="12700" algn="ctr">
              <a:noFill/>
              <a:miter lim="800000"/>
              <a:headEnd/>
              <a:tailEnd/>
            </a:ln>
          </p:spPr>
          <p:txBody>
            <a:bodyPr wrap="none" anchor="ctr"/>
            <a:lstStyle/>
            <a:p>
              <a:endParaRPr lang="zh-CN" altLang="en-US"/>
            </a:p>
          </p:txBody>
        </p:sp>
        <p:grpSp>
          <p:nvGrpSpPr>
            <p:cNvPr id="33851" name="Group 18"/>
            <p:cNvGrpSpPr>
              <a:grpSpLocks/>
            </p:cNvGrpSpPr>
            <p:nvPr/>
          </p:nvGrpSpPr>
          <p:grpSpPr bwMode="auto">
            <a:xfrm>
              <a:off x="1432" y="3252"/>
              <a:ext cx="304" cy="102"/>
              <a:chOff x="112" y="3074"/>
              <a:chExt cx="304" cy="102"/>
            </a:xfrm>
          </p:grpSpPr>
          <p:sp>
            <p:nvSpPr>
              <p:cNvPr id="33852" name="Line 19"/>
              <p:cNvSpPr>
                <a:spLocks noChangeShapeType="1"/>
              </p:cNvSpPr>
              <p:nvPr/>
            </p:nvSpPr>
            <p:spPr bwMode="auto">
              <a:xfrm>
                <a:off x="187" y="3176"/>
                <a:ext cx="155" cy="0"/>
              </a:xfrm>
              <a:prstGeom prst="line">
                <a:avLst/>
              </a:prstGeom>
              <a:noFill/>
              <a:ln w="38100">
                <a:solidFill>
                  <a:srgbClr val="FF00FF"/>
                </a:solidFill>
                <a:round/>
                <a:headEnd/>
                <a:tailEnd/>
              </a:ln>
            </p:spPr>
            <p:txBody>
              <a:bodyPr/>
              <a:lstStyle/>
              <a:p>
                <a:endParaRPr lang="zh-CN" altLang="en-US"/>
              </a:p>
            </p:txBody>
          </p:sp>
          <p:sp>
            <p:nvSpPr>
              <p:cNvPr id="33853" name="Line 20"/>
              <p:cNvSpPr>
                <a:spLocks noChangeShapeType="1"/>
              </p:cNvSpPr>
              <p:nvPr/>
            </p:nvSpPr>
            <p:spPr bwMode="auto">
              <a:xfrm>
                <a:off x="112" y="3074"/>
                <a:ext cx="304" cy="0"/>
              </a:xfrm>
              <a:prstGeom prst="line">
                <a:avLst/>
              </a:prstGeom>
              <a:noFill/>
              <a:ln w="38100">
                <a:solidFill>
                  <a:srgbClr val="FF00FF"/>
                </a:solidFill>
                <a:round/>
                <a:headEnd/>
                <a:tailEnd/>
              </a:ln>
            </p:spPr>
            <p:txBody>
              <a:bodyPr/>
              <a:lstStyle/>
              <a:p>
                <a:endParaRPr lang="zh-CN" altLang="en-US"/>
              </a:p>
            </p:txBody>
          </p:sp>
        </p:grpSp>
      </p:grpSp>
      <p:sp>
        <p:nvSpPr>
          <p:cNvPr id="174105" name="Rectangle 25"/>
          <p:cNvSpPr>
            <a:spLocks noChangeArrowheads="1"/>
          </p:cNvSpPr>
          <p:nvPr/>
        </p:nvSpPr>
        <p:spPr bwMode="auto">
          <a:xfrm>
            <a:off x="4370388" y="2555875"/>
            <a:ext cx="169862" cy="425450"/>
          </a:xfrm>
          <a:prstGeom prst="rect">
            <a:avLst/>
          </a:prstGeom>
          <a:solidFill>
            <a:schemeClr val="bg1"/>
          </a:solidFill>
          <a:ln w="25400" algn="ctr">
            <a:solidFill>
              <a:srgbClr val="3366FF"/>
            </a:solidFill>
            <a:miter lim="800000"/>
            <a:headEnd/>
            <a:tailEnd/>
          </a:ln>
        </p:spPr>
        <p:txBody>
          <a:bodyPr wrap="none" anchor="ctr"/>
          <a:lstStyle/>
          <a:p>
            <a:endParaRPr lang="zh-CN" altLang="en-US"/>
          </a:p>
        </p:txBody>
      </p:sp>
      <p:sp>
        <p:nvSpPr>
          <p:cNvPr id="174176" name="Line 96"/>
          <p:cNvSpPr>
            <a:spLocks noChangeShapeType="1"/>
          </p:cNvSpPr>
          <p:nvPr/>
        </p:nvSpPr>
        <p:spPr bwMode="auto">
          <a:xfrm>
            <a:off x="4449763" y="3184525"/>
            <a:ext cx="847725" cy="0"/>
          </a:xfrm>
          <a:prstGeom prst="line">
            <a:avLst/>
          </a:prstGeom>
          <a:noFill/>
          <a:ln w="12700">
            <a:solidFill>
              <a:schemeClr val="tx1"/>
            </a:solidFill>
            <a:round/>
            <a:headEnd/>
            <a:tailEnd/>
          </a:ln>
        </p:spPr>
        <p:txBody>
          <a:bodyPr/>
          <a:lstStyle/>
          <a:p>
            <a:endParaRPr lang="zh-CN" altLang="en-US"/>
          </a:p>
        </p:txBody>
      </p:sp>
      <p:sp>
        <p:nvSpPr>
          <p:cNvPr id="174135" name="Oval 55"/>
          <p:cNvSpPr>
            <a:spLocks noChangeArrowheads="1"/>
          </p:cNvSpPr>
          <p:nvPr/>
        </p:nvSpPr>
        <p:spPr bwMode="auto">
          <a:xfrm>
            <a:off x="5229225" y="3130550"/>
            <a:ext cx="107950" cy="107950"/>
          </a:xfrm>
          <a:prstGeom prst="ellipse">
            <a:avLst/>
          </a:prstGeom>
          <a:solidFill>
            <a:schemeClr val="bg1"/>
          </a:solidFill>
          <a:ln w="12700" algn="ctr">
            <a:solidFill>
              <a:schemeClr val="tx1"/>
            </a:solidFill>
            <a:round/>
            <a:headEnd/>
            <a:tailEnd/>
          </a:ln>
        </p:spPr>
        <p:txBody>
          <a:bodyPr wrap="none" anchor="ctr"/>
          <a:lstStyle/>
          <a:p>
            <a:endParaRPr lang="zh-CN" altLang="en-US"/>
          </a:p>
        </p:txBody>
      </p:sp>
      <p:sp>
        <p:nvSpPr>
          <p:cNvPr id="174177" name="Line 97"/>
          <p:cNvSpPr>
            <a:spLocks noChangeShapeType="1"/>
          </p:cNvSpPr>
          <p:nvPr/>
        </p:nvSpPr>
        <p:spPr bwMode="auto">
          <a:xfrm rot="-5400000">
            <a:off x="4388644" y="4274344"/>
            <a:ext cx="363538" cy="0"/>
          </a:xfrm>
          <a:prstGeom prst="line">
            <a:avLst/>
          </a:prstGeom>
          <a:noFill/>
          <a:ln w="12700">
            <a:solidFill>
              <a:schemeClr val="tx1"/>
            </a:solidFill>
            <a:round/>
            <a:headEnd type="triangle" w="med" len="lg"/>
            <a:tailEnd type="none" w="med" len="lg"/>
          </a:ln>
        </p:spPr>
        <p:txBody>
          <a:bodyPr/>
          <a:lstStyle/>
          <a:p>
            <a:endParaRPr lang="zh-CN" altLang="en-US"/>
          </a:p>
        </p:txBody>
      </p:sp>
      <p:graphicFrame>
        <p:nvGraphicFramePr>
          <p:cNvPr id="174178" name="Object 98"/>
          <p:cNvGraphicFramePr>
            <a:graphicFrameLocks noChangeAspect="1"/>
          </p:cNvGraphicFramePr>
          <p:nvPr/>
        </p:nvGraphicFramePr>
        <p:xfrm>
          <a:off x="4662488" y="4103688"/>
          <a:ext cx="265112" cy="358775"/>
        </p:xfrm>
        <a:graphic>
          <a:graphicData uri="http://schemas.openxmlformats.org/presentationml/2006/ole">
            <p:oleObj spid="_x0000_s309263" name="公式" r:id="rId18" imgW="152268" imgH="215713" progId="Equation.3">
              <p:embed/>
            </p:oleObj>
          </a:graphicData>
        </a:graphic>
      </p:graphicFrame>
      <p:grpSp>
        <p:nvGrpSpPr>
          <p:cNvPr id="6" name="Group 59"/>
          <p:cNvGrpSpPr>
            <a:grpSpLocks/>
          </p:cNvGrpSpPr>
          <p:nvPr/>
        </p:nvGrpSpPr>
        <p:grpSpPr bwMode="auto">
          <a:xfrm>
            <a:off x="1892300" y="3730625"/>
            <a:ext cx="841375" cy="703263"/>
            <a:chOff x="859" y="2535"/>
            <a:chExt cx="530" cy="443"/>
          </a:xfrm>
        </p:grpSpPr>
        <p:graphicFrame>
          <p:nvGraphicFramePr>
            <p:cNvPr id="33807" name="Object 60"/>
            <p:cNvGraphicFramePr>
              <a:graphicFrameLocks noChangeAspect="1"/>
            </p:cNvGraphicFramePr>
            <p:nvPr/>
          </p:nvGraphicFramePr>
          <p:xfrm>
            <a:off x="1021" y="2535"/>
            <a:ext cx="157" cy="158"/>
          </p:xfrm>
          <a:graphic>
            <a:graphicData uri="http://schemas.openxmlformats.org/presentationml/2006/ole">
              <p:oleObj spid="_x0000_s309264" name="公式" r:id="rId19" imgW="139700" imgH="139700" progId="Equation.3">
                <p:embed/>
              </p:oleObj>
            </a:graphicData>
          </a:graphic>
        </p:graphicFrame>
        <p:graphicFrame>
          <p:nvGraphicFramePr>
            <p:cNvPr id="33808" name="Object 61"/>
            <p:cNvGraphicFramePr>
              <a:graphicFrameLocks noChangeAspect="1"/>
            </p:cNvGraphicFramePr>
            <p:nvPr/>
          </p:nvGraphicFramePr>
          <p:xfrm>
            <a:off x="1008" y="2889"/>
            <a:ext cx="158" cy="89"/>
          </p:xfrm>
          <a:graphic>
            <a:graphicData uri="http://schemas.openxmlformats.org/presentationml/2006/ole">
              <p:oleObj spid="_x0000_s309265" name="公式" r:id="rId20" imgW="139518" imgH="76101" progId="Equation.3">
                <p:embed/>
              </p:oleObj>
            </a:graphicData>
          </a:graphic>
        </p:graphicFrame>
        <p:graphicFrame>
          <p:nvGraphicFramePr>
            <p:cNvPr id="33809" name="Object 62"/>
            <p:cNvGraphicFramePr>
              <a:graphicFrameLocks noChangeAspect="1"/>
            </p:cNvGraphicFramePr>
            <p:nvPr/>
          </p:nvGraphicFramePr>
          <p:xfrm>
            <a:off x="859" y="2636"/>
            <a:ext cx="186" cy="253"/>
          </p:xfrm>
          <a:graphic>
            <a:graphicData uri="http://schemas.openxmlformats.org/presentationml/2006/ole">
              <p:oleObj spid="_x0000_s309266" name="公式" r:id="rId21" imgW="165028" imgH="228501" progId="Equation.3">
                <p:embed/>
              </p:oleObj>
            </a:graphicData>
          </a:graphic>
        </p:graphicFrame>
        <p:grpSp>
          <p:nvGrpSpPr>
            <p:cNvPr id="33847" name="Group 63"/>
            <p:cNvGrpSpPr>
              <a:grpSpLocks/>
            </p:cNvGrpSpPr>
            <p:nvPr/>
          </p:nvGrpSpPr>
          <p:grpSpPr bwMode="auto">
            <a:xfrm>
              <a:off x="1120" y="2648"/>
              <a:ext cx="269" cy="268"/>
              <a:chOff x="144" y="3216"/>
              <a:chExt cx="240" cy="240"/>
            </a:xfrm>
          </p:grpSpPr>
          <p:sp>
            <p:nvSpPr>
              <p:cNvPr id="33848" name="Oval 64"/>
              <p:cNvSpPr>
                <a:spLocks noChangeArrowheads="1"/>
              </p:cNvSpPr>
              <p:nvPr/>
            </p:nvSpPr>
            <p:spPr bwMode="auto">
              <a:xfrm>
                <a:off x="144" y="3216"/>
                <a:ext cx="240" cy="240"/>
              </a:xfrm>
              <a:prstGeom prst="ellipse">
                <a:avLst/>
              </a:prstGeom>
              <a:noFill/>
              <a:ln w="38100" algn="ctr">
                <a:solidFill>
                  <a:srgbClr val="FF9900"/>
                </a:solidFill>
                <a:round/>
                <a:headEnd/>
                <a:tailEnd/>
              </a:ln>
            </p:spPr>
            <p:txBody>
              <a:bodyPr wrap="none" anchor="ctr"/>
              <a:lstStyle/>
              <a:p>
                <a:endParaRPr lang="zh-CN" altLang="en-US"/>
              </a:p>
            </p:txBody>
          </p:sp>
          <p:sp>
            <p:nvSpPr>
              <p:cNvPr id="33849" name="Line 65"/>
              <p:cNvSpPr>
                <a:spLocks noChangeShapeType="1"/>
              </p:cNvSpPr>
              <p:nvPr/>
            </p:nvSpPr>
            <p:spPr bwMode="auto">
              <a:xfrm>
                <a:off x="264" y="3216"/>
                <a:ext cx="0" cy="240"/>
              </a:xfrm>
              <a:prstGeom prst="line">
                <a:avLst/>
              </a:prstGeom>
              <a:noFill/>
              <a:ln w="25400">
                <a:solidFill>
                  <a:srgbClr val="FF9900"/>
                </a:solidFill>
                <a:round/>
                <a:headEnd/>
                <a:tailEnd/>
              </a:ln>
            </p:spPr>
            <p:txBody>
              <a:bodyPr/>
              <a:lstStyle/>
              <a:p>
                <a:endParaRPr lang="zh-CN" altLang="en-US"/>
              </a:p>
            </p:txBody>
          </p:sp>
        </p:grpSp>
      </p:grpSp>
      <p:sp>
        <p:nvSpPr>
          <p:cNvPr id="174179" name="Text Box 99"/>
          <p:cNvSpPr txBox="1">
            <a:spLocks noChangeArrowheads="1"/>
          </p:cNvSpPr>
          <p:nvPr/>
        </p:nvSpPr>
        <p:spPr bwMode="auto">
          <a:xfrm>
            <a:off x="2905125" y="5651500"/>
            <a:ext cx="3789363" cy="463550"/>
          </a:xfrm>
          <a:prstGeom prst="rect">
            <a:avLst/>
          </a:prstGeom>
          <a:noFill/>
          <a:ln w="9525" algn="ctr">
            <a:noFill/>
            <a:miter lim="800000"/>
            <a:headEnd/>
            <a:tailEnd/>
          </a:ln>
        </p:spPr>
        <p:txBody>
          <a:bodyPr lIns="90000" tIns="46800" rIns="90000" bIns="46800">
            <a:spAutoFit/>
          </a:bodyPr>
          <a:lstStyle/>
          <a:p>
            <a:pPr>
              <a:spcBef>
                <a:spcPct val="50000"/>
              </a:spcBef>
            </a:pPr>
            <a:r>
              <a:rPr lang="zh-CN" altLang="en-US" sz="2400"/>
              <a:t>双电源共射极放大电路</a:t>
            </a:r>
          </a:p>
        </p:txBody>
      </p:sp>
      <p:grpSp>
        <p:nvGrpSpPr>
          <p:cNvPr id="8" name="Group 104"/>
          <p:cNvGrpSpPr>
            <a:grpSpLocks/>
          </p:cNvGrpSpPr>
          <p:nvPr/>
        </p:nvGrpSpPr>
        <p:grpSpPr bwMode="auto">
          <a:xfrm>
            <a:off x="5700713" y="3571875"/>
            <a:ext cx="484187" cy="176213"/>
            <a:chOff x="1432" y="3252"/>
            <a:chExt cx="305" cy="111"/>
          </a:xfrm>
        </p:grpSpPr>
        <p:sp>
          <p:nvSpPr>
            <p:cNvPr id="33843" name="Rectangle 105"/>
            <p:cNvSpPr>
              <a:spLocks noChangeArrowheads="1"/>
            </p:cNvSpPr>
            <p:nvPr/>
          </p:nvSpPr>
          <p:spPr bwMode="auto">
            <a:xfrm>
              <a:off x="1432" y="3252"/>
              <a:ext cx="305" cy="111"/>
            </a:xfrm>
            <a:prstGeom prst="rect">
              <a:avLst/>
            </a:prstGeom>
            <a:solidFill>
              <a:schemeClr val="bg1"/>
            </a:solidFill>
            <a:ln w="12700" algn="ctr">
              <a:noFill/>
              <a:miter lim="800000"/>
              <a:headEnd/>
              <a:tailEnd/>
            </a:ln>
          </p:spPr>
          <p:txBody>
            <a:bodyPr wrap="none" anchor="ctr"/>
            <a:lstStyle/>
            <a:p>
              <a:endParaRPr lang="zh-CN" altLang="en-US"/>
            </a:p>
          </p:txBody>
        </p:sp>
        <p:grpSp>
          <p:nvGrpSpPr>
            <p:cNvPr id="33844" name="Group 106"/>
            <p:cNvGrpSpPr>
              <a:grpSpLocks/>
            </p:cNvGrpSpPr>
            <p:nvPr/>
          </p:nvGrpSpPr>
          <p:grpSpPr bwMode="auto">
            <a:xfrm>
              <a:off x="1432" y="3252"/>
              <a:ext cx="304" cy="102"/>
              <a:chOff x="112" y="3074"/>
              <a:chExt cx="304" cy="102"/>
            </a:xfrm>
          </p:grpSpPr>
          <p:sp>
            <p:nvSpPr>
              <p:cNvPr id="33845" name="Line 107"/>
              <p:cNvSpPr>
                <a:spLocks noChangeShapeType="1"/>
              </p:cNvSpPr>
              <p:nvPr/>
            </p:nvSpPr>
            <p:spPr bwMode="auto">
              <a:xfrm>
                <a:off x="187" y="3176"/>
                <a:ext cx="155" cy="0"/>
              </a:xfrm>
              <a:prstGeom prst="line">
                <a:avLst/>
              </a:prstGeom>
              <a:noFill/>
              <a:ln w="38100">
                <a:solidFill>
                  <a:srgbClr val="FF00FF"/>
                </a:solidFill>
                <a:round/>
                <a:headEnd/>
                <a:tailEnd/>
              </a:ln>
            </p:spPr>
            <p:txBody>
              <a:bodyPr/>
              <a:lstStyle/>
              <a:p>
                <a:endParaRPr lang="zh-CN" altLang="en-US"/>
              </a:p>
            </p:txBody>
          </p:sp>
          <p:sp>
            <p:nvSpPr>
              <p:cNvPr id="33846" name="Line 108"/>
              <p:cNvSpPr>
                <a:spLocks noChangeShapeType="1"/>
              </p:cNvSpPr>
              <p:nvPr/>
            </p:nvSpPr>
            <p:spPr bwMode="auto">
              <a:xfrm>
                <a:off x="112" y="3074"/>
                <a:ext cx="304" cy="0"/>
              </a:xfrm>
              <a:prstGeom prst="line">
                <a:avLst/>
              </a:prstGeom>
              <a:noFill/>
              <a:ln w="38100">
                <a:solidFill>
                  <a:srgbClr val="FF00FF"/>
                </a:solidFill>
                <a:round/>
                <a:headEnd/>
                <a:tailEnd/>
              </a:ln>
            </p:spPr>
            <p:txBody>
              <a:bodyPr/>
              <a:lstStyle/>
              <a:p>
                <a:endParaRPr lang="zh-CN" altLang="en-US"/>
              </a:p>
            </p:txBody>
          </p:sp>
        </p:grpSp>
      </p:grpSp>
      <p:sp>
        <p:nvSpPr>
          <p:cNvPr id="66" name="AutoShape 64"/>
          <p:cNvSpPr>
            <a:spLocks noChangeArrowheads="1"/>
          </p:cNvSpPr>
          <p:nvPr/>
        </p:nvSpPr>
        <p:spPr bwMode="auto">
          <a:xfrm>
            <a:off x="2111375" y="2019300"/>
            <a:ext cx="1944688" cy="681038"/>
          </a:xfrm>
          <a:prstGeom prst="wedgeRoundRectCallout">
            <a:avLst>
              <a:gd name="adj1" fmla="val 44209"/>
              <a:gd name="adj2" fmla="val 157304"/>
              <a:gd name="adj3" fmla="val 16667"/>
            </a:avLst>
          </a:prstGeom>
          <a:gradFill rotWithShape="1">
            <a:gsLst>
              <a:gs pos="0">
                <a:schemeClr val="accent1">
                  <a:alpha val="81000"/>
                </a:schemeClr>
              </a:gs>
              <a:gs pos="100000">
                <a:schemeClr val="accent1">
                  <a:gamma/>
                  <a:tint val="0"/>
                  <a:invGamma/>
                  <a:alpha val="0"/>
                </a:schemeClr>
              </a:gs>
            </a:gsLst>
            <a:lin ang="2700000" scaled="1"/>
          </a:gradFill>
          <a:ln w="9525" cmpd="sng">
            <a:solidFill>
              <a:srgbClr val="000050"/>
            </a:solidFill>
            <a:miter lim="800000"/>
            <a:headEnd/>
            <a:tailEnd/>
          </a:ln>
          <a:effectLst/>
        </p:spPr>
        <p:txBody>
          <a:bodyPr lIns="0" tIns="0" rIns="0" bIns="0">
            <a:spAutoFit/>
          </a:bodyPr>
          <a:lstStyle/>
          <a:p>
            <a:pPr eaLnBrk="0" hangingPunct="0">
              <a:defRPr/>
            </a:pPr>
            <a:r>
              <a:rPr lang="zh-CN" sz="2000" dirty="0">
                <a:solidFill>
                  <a:srgbClr val="000050"/>
                </a:solidFill>
                <a:latin typeface="Arial" charset="0"/>
                <a:ea typeface="仿宋_GB2312" pitchFamily="1" charset="-122"/>
              </a:rPr>
              <a:t>放大电路的核心元件</a:t>
            </a:r>
            <a:r>
              <a:rPr lang="zh-CN" altLang="zh-CN" sz="2000" dirty="0">
                <a:solidFill>
                  <a:srgbClr val="000050"/>
                </a:solidFill>
                <a:latin typeface="Arial" charset="0"/>
                <a:ea typeface="仿宋_GB2312" pitchFamily="1" charset="-122"/>
              </a:rPr>
              <a:t>——</a:t>
            </a:r>
            <a:r>
              <a:rPr lang="zh-CN" sz="2000" dirty="0">
                <a:solidFill>
                  <a:srgbClr val="000050"/>
                </a:solidFill>
                <a:latin typeface="Arial" charset="0"/>
                <a:ea typeface="仿宋_GB2312" pitchFamily="1" charset="-122"/>
              </a:rPr>
              <a:t>三极管</a:t>
            </a:r>
          </a:p>
        </p:txBody>
      </p:sp>
      <p:sp>
        <p:nvSpPr>
          <p:cNvPr id="67" name="AutoShape 66"/>
          <p:cNvSpPr>
            <a:spLocks noChangeArrowheads="1"/>
          </p:cNvSpPr>
          <p:nvPr/>
        </p:nvSpPr>
        <p:spPr bwMode="auto">
          <a:xfrm>
            <a:off x="1198563" y="3249613"/>
            <a:ext cx="1223962" cy="341312"/>
          </a:xfrm>
          <a:prstGeom prst="wedgeRoundRectCallout">
            <a:avLst>
              <a:gd name="adj1" fmla="val 88159"/>
              <a:gd name="adj2" fmla="val 64663"/>
              <a:gd name="adj3" fmla="val 16667"/>
            </a:avLst>
          </a:prstGeom>
          <a:gradFill rotWithShape="1">
            <a:gsLst>
              <a:gs pos="0">
                <a:schemeClr val="accent1">
                  <a:alpha val="81000"/>
                </a:schemeClr>
              </a:gs>
              <a:gs pos="100000">
                <a:schemeClr val="accent1">
                  <a:gamma/>
                  <a:tint val="0"/>
                  <a:invGamma/>
                  <a:alpha val="0"/>
                </a:schemeClr>
              </a:gs>
            </a:gsLst>
            <a:lin ang="2700000" scaled="1"/>
          </a:gradFill>
          <a:ln w="9525" cmpd="sng">
            <a:solidFill>
              <a:srgbClr val="000050"/>
            </a:solidFill>
            <a:miter lim="800000"/>
            <a:headEnd/>
            <a:tailEnd/>
          </a:ln>
          <a:effectLst/>
        </p:spPr>
        <p:txBody>
          <a:bodyPr lIns="0" tIns="0" rIns="0" bIns="0">
            <a:spAutoFit/>
          </a:bodyPr>
          <a:lstStyle/>
          <a:p>
            <a:pPr algn="ctr" eaLnBrk="0" hangingPunct="0">
              <a:defRPr/>
            </a:pPr>
            <a:r>
              <a:rPr lang="zh-CN" sz="2000" dirty="0">
                <a:solidFill>
                  <a:srgbClr val="000050"/>
                </a:solidFill>
                <a:latin typeface="Arial" charset="0"/>
                <a:ea typeface="仿宋_GB2312" pitchFamily="1" charset="-122"/>
              </a:rPr>
              <a:t>基极电阻</a:t>
            </a:r>
          </a:p>
        </p:txBody>
      </p:sp>
      <p:sp>
        <p:nvSpPr>
          <p:cNvPr id="68" name="AutoShape 67"/>
          <p:cNvSpPr>
            <a:spLocks noChangeArrowheads="1"/>
          </p:cNvSpPr>
          <p:nvPr/>
        </p:nvSpPr>
        <p:spPr bwMode="auto">
          <a:xfrm>
            <a:off x="365125" y="4043363"/>
            <a:ext cx="1223963" cy="341312"/>
          </a:xfrm>
          <a:prstGeom prst="wedgeRoundRectCallout">
            <a:avLst>
              <a:gd name="adj1" fmla="val 81398"/>
              <a:gd name="adj2" fmla="val 72466"/>
              <a:gd name="adj3" fmla="val 16667"/>
            </a:avLst>
          </a:prstGeom>
          <a:gradFill rotWithShape="1">
            <a:gsLst>
              <a:gs pos="0">
                <a:schemeClr val="accent1">
                  <a:alpha val="81000"/>
                </a:schemeClr>
              </a:gs>
              <a:gs pos="100000">
                <a:schemeClr val="accent1">
                  <a:gamma/>
                  <a:tint val="0"/>
                  <a:invGamma/>
                  <a:alpha val="0"/>
                </a:schemeClr>
              </a:gs>
            </a:gsLst>
            <a:lin ang="2700000" scaled="1"/>
          </a:gradFill>
          <a:ln w="9525" cmpd="sng">
            <a:solidFill>
              <a:srgbClr val="000050"/>
            </a:solidFill>
            <a:miter lim="800000"/>
            <a:headEnd/>
            <a:tailEnd/>
          </a:ln>
          <a:effectLst/>
        </p:spPr>
        <p:txBody>
          <a:bodyPr lIns="0" tIns="0" rIns="0" bIns="0">
            <a:spAutoFit/>
          </a:bodyPr>
          <a:lstStyle/>
          <a:p>
            <a:pPr algn="ctr" eaLnBrk="0" hangingPunct="0">
              <a:defRPr/>
            </a:pPr>
            <a:r>
              <a:rPr lang="zh-CN" sz="2000" dirty="0">
                <a:solidFill>
                  <a:srgbClr val="000050"/>
                </a:solidFill>
                <a:latin typeface="Arial" charset="0"/>
                <a:ea typeface="仿宋_GB2312" pitchFamily="1" charset="-122"/>
              </a:rPr>
              <a:t>基极电源</a:t>
            </a:r>
          </a:p>
        </p:txBody>
      </p:sp>
      <p:sp>
        <p:nvSpPr>
          <p:cNvPr id="70" name="AutoShape 68"/>
          <p:cNvSpPr>
            <a:spLocks noChangeArrowheads="1"/>
          </p:cNvSpPr>
          <p:nvPr/>
        </p:nvSpPr>
        <p:spPr bwMode="auto">
          <a:xfrm>
            <a:off x="4452938" y="1543050"/>
            <a:ext cx="1511300" cy="341313"/>
          </a:xfrm>
          <a:prstGeom prst="wedgeRoundRectCallout">
            <a:avLst>
              <a:gd name="adj1" fmla="val -49485"/>
              <a:gd name="adj2" fmla="val 235666"/>
              <a:gd name="adj3" fmla="val 16667"/>
            </a:avLst>
          </a:prstGeom>
          <a:gradFill rotWithShape="1">
            <a:gsLst>
              <a:gs pos="0">
                <a:schemeClr val="accent1">
                  <a:alpha val="81000"/>
                </a:schemeClr>
              </a:gs>
              <a:gs pos="100000">
                <a:schemeClr val="accent1">
                  <a:gamma/>
                  <a:tint val="0"/>
                  <a:invGamma/>
                  <a:alpha val="0"/>
                </a:schemeClr>
              </a:gs>
            </a:gsLst>
            <a:lin ang="2700000" scaled="1"/>
          </a:gradFill>
          <a:ln w="9525" cmpd="sng">
            <a:solidFill>
              <a:srgbClr val="000050"/>
            </a:solidFill>
            <a:miter lim="800000"/>
            <a:headEnd/>
            <a:tailEnd/>
          </a:ln>
          <a:effectLst/>
        </p:spPr>
        <p:txBody>
          <a:bodyPr lIns="0" tIns="0" rIns="0" bIns="0">
            <a:spAutoFit/>
          </a:bodyPr>
          <a:lstStyle/>
          <a:p>
            <a:pPr algn="ctr" eaLnBrk="0" hangingPunct="0">
              <a:defRPr/>
            </a:pPr>
            <a:r>
              <a:rPr lang="zh-CN" sz="2000" dirty="0">
                <a:solidFill>
                  <a:srgbClr val="000050"/>
                </a:solidFill>
                <a:latin typeface="Arial" charset="0"/>
                <a:ea typeface="仿宋_GB2312" pitchFamily="1" charset="-122"/>
              </a:rPr>
              <a:t>集电极电阻</a:t>
            </a:r>
          </a:p>
        </p:txBody>
      </p:sp>
      <p:sp>
        <p:nvSpPr>
          <p:cNvPr id="71" name="AutoShape 69"/>
          <p:cNvSpPr>
            <a:spLocks noChangeArrowheads="1"/>
          </p:cNvSpPr>
          <p:nvPr/>
        </p:nvSpPr>
        <p:spPr bwMode="auto">
          <a:xfrm>
            <a:off x="6437313" y="4202113"/>
            <a:ext cx="1511300" cy="341312"/>
          </a:xfrm>
          <a:prstGeom prst="wedgeRoundRectCallout">
            <a:avLst>
              <a:gd name="adj1" fmla="val -73005"/>
              <a:gd name="adj2" fmla="val -144194"/>
              <a:gd name="adj3" fmla="val 16667"/>
            </a:avLst>
          </a:prstGeom>
          <a:gradFill rotWithShape="1">
            <a:gsLst>
              <a:gs pos="0">
                <a:schemeClr val="accent1">
                  <a:alpha val="81000"/>
                </a:schemeClr>
              </a:gs>
              <a:gs pos="100000">
                <a:schemeClr val="accent1">
                  <a:gamma/>
                  <a:tint val="0"/>
                  <a:invGamma/>
                  <a:alpha val="0"/>
                </a:schemeClr>
              </a:gs>
            </a:gsLst>
            <a:lin ang="2700000" scaled="1"/>
          </a:gradFill>
          <a:ln w="9525" cmpd="sng">
            <a:solidFill>
              <a:srgbClr val="000050"/>
            </a:solidFill>
            <a:miter lim="800000"/>
            <a:headEnd/>
            <a:tailEnd/>
          </a:ln>
          <a:effectLst/>
        </p:spPr>
        <p:txBody>
          <a:bodyPr lIns="0" tIns="0" rIns="0" bIns="0">
            <a:spAutoFit/>
          </a:bodyPr>
          <a:lstStyle/>
          <a:p>
            <a:pPr algn="ctr" eaLnBrk="0" hangingPunct="0">
              <a:defRPr/>
            </a:pPr>
            <a:r>
              <a:rPr lang="zh-CN" sz="2000" dirty="0">
                <a:solidFill>
                  <a:srgbClr val="000050"/>
                </a:solidFill>
                <a:latin typeface="Arial" charset="0"/>
                <a:ea typeface="仿宋_GB2312" pitchFamily="1" charset="-122"/>
              </a:rPr>
              <a:t>集电极电源</a:t>
            </a:r>
          </a:p>
        </p:txBody>
      </p:sp>
    </p:spTree>
    <p:extLst>
      <p:ext uri="{BB962C8B-B14F-4D97-AF65-F5344CB8AC3E}">
        <p14:creationId xmlns="" xmlns:p14="http://schemas.microsoft.com/office/powerpoint/2010/main" val="2341701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subTnLst>
                                    <p:audio>
                                      <p:cMediaNode>
                                        <p:cTn display="0" masterRel="sameClick">
                                          <p:stCondLst>
                                            <p:cond evt="begin" delay="0">
                                              <p:tn val="5"/>
                                            </p:cond>
                                          </p:stCondLst>
                                          <p:endCondLst>
                                            <p:cond evt="onStopAudio" delay="0">
                                              <p:tgtEl>
                                                <p:sldTgt/>
                                              </p:tgtEl>
                                            </p:cond>
                                          </p:endCondLst>
                                        </p:cTn>
                                        <p:tgtEl>
                                          <p:sndTgt r:embed="rId4" name="camera.wav"/>
                                        </p:tgtEl>
                                      </p:cMediaNode>
                                    </p:audio>
                                  </p:subTnLst>
                                </p:cTn>
                              </p:par>
                            </p:childTnLst>
                          </p:cTn>
                        </p:par>
                      </p:childTnLst>
                    </p:cTn>
                  </p:par>
                  <p:par>
                    <p:cTn id="8" fill="hold">
                      <p:stCondLst>
                        <p:cond delay="indefinite"/>
                      </p:stCondLst>
                      <p:childTnLst>
                        <p:par>
                          <p:cTn id="9" fill="hold">
                            <p:stCondLst>
                              <p:cond delay="0"/>
                            </p:stCondLst>
                            <p:childTnLst>
                              <p:par>
                                <p:cTn id="10" presetID="27" presetClass="entr" presetSubtype="0" fill="hold" grpId="0" nodeType="clickEffect">
                                  <p:stCondLst>
                                    <p:cond delay="0"/>
                                  </p:stCondLst>
                                  <p:iterate type="lt">
                                    <p:tmPct val="50000"/>
                                  </p:iterate>
                                  <p:childTnLst>
                                    <p:set>
                                      <p:cBhvr>
                                        <p:cTn id="11" dur="1" fill="hold">
                                          <p:stCondLst>
                                            <p:cond delay="0"/>
                                          </p:stCondLst>
                                        </p:cTn>
                                        <p:tgtEl>
                                          <p:spTgt spid="66"/>
                                        </p:tgtEl>
                                        <p:attrNameLst>
                                          <p:attrName>style.visibility</p:attrName>
                                        </p:attrNameLst>
                                      </p:cBhvr>
                                      <p:to>
                                        <p:strVal val="visible"/>
                                      </p:to>
                                    </p:set>
                                    <p:anim calcmode="discrete" valueType="clr">
                                      <p:cBhvr override="childStyle">
                                        <p:cTn id="12" dur="80"/>
                                        <p:tgtEl>
                                          <p:spTgt spid="66"/>
                                        </p:tgtEl>
                                        <p:attrNameLst>
                                          <p:attrName>style.color</p:attrName>
                                        </p:attrNameLst>
                                      </p:cBhvr>
                                      <p:tavLst>
                                        <p:tav tm="0">
                                          <p:val>
                                            <p:clrVal>
                                              <a:schemeClr val="accent2"/>
                                            </p:clrVal>
                                          </p:val>
                                        </p:tav>
                                        <p:tav tm="50000">
                                          <p:val>
                                            <p:clrVal>
                                              <a:schemeClr val="hlink"/>
                                            </p:clrVal>
                                          </p:val>
                                        </p:tav>
                                      </p:tavLst>
                                    </p:anim>
                                    <p:anim calcmode="discrete" valueType="clr">
                                      <p:cBhvr>
                                        <p:cTn id="13" dur="80"/>
                                        <p:tgtEl>
                                          <p:spTgt spid="66"/>
                                        </p:tgtEl>
                                        <p:attrNameLst>
                                          <p:attrName>fillcolor</p:attrName>
                                        </p:attrNameLst>
                                      </p:cBhvr>
                                      <p:tavLst>
                                        <p:tav tm="0">
                                          <p:val>
                                            <p:clrVal>
                                              <a:schemeClr val="accent2"/>
                                            </p:clrVal>
                                          </p:val>
                                        </p:tav>
                                        <p:tav tm="50000">
                                          <p:val>
                                            <p:clrVal>
                                              <a:schemeClr val="hlink"/>
                                            </p:clrVal>
                                          </p:val>
                                        </p:tav>
                                      </p:tavLst>
                                    </p:anim>
                                    <p:set>
                                      <p:cBhvr>
                                        <p:cTn id="14" dur="80"/>
                                        <p:tgtEl>
                                          <p:spTgt spid="66"/>
                                        </p:tgtEl>
                                        <p:attrNameLst>
                                          <p:attrName>fill.type</p:attrName>
                                        </p:attrNameLst>
                                      </p:cBhvr>
                                      <p:to>
                                        <p:strVal val="solid"/>
                                      </p:to>
                                    </p:set>
                                  </p:childTnLst>
                                </p:cTn>
                              </p:par>
                            </p:childTnLst>
                          </p:cTn>
                        </p:par>
                      </p:childTnLst>
                    </p:cTn>
                  </p:par>
                  <p:par>
                    <p:cTn id="15" fill="hold">
                      <p:stCondLst>
                        <p:cond delay="indefinite"/>
                      </p:stCondLst>
                      <p:childTnLst>
                        <p:par>
                          <p:cTn id="16" fill="hold">
                            <p:stCondLst>
                              <p:cond delay="0"/>
                            </p:stCondLst>
                            <p:childTnLst>
                              <p:par>
                                <p:cTn id="17" presetID="3" presetClass="entr" presetSubtype="10" fill="hold" grpId="0" nodeType="clickEffect">
                                  <p:stCondLst>
                                    <p:cond delay="0"/>
                                  </p:stCondLst>
                                  <p:childTnLst>
                                    <p:set>
                                      <p:cBhvr>
                                        <p:cTn id="18" dur="1" fill="hold">
                                          <p:stCondLst>
                                            <p:cond delay="0"/>
                                          </p:stCondLst>
                                        </p:cTn>
                                        <p:tgtEl>
                                          <p:spTgt spid="174168"/>
                                        </p:tgtEl>
                                        <p:attrNameLst>
                                          <p:attrName>style.visibility</p:attrName>
                                        </p:attrNameLst>
                                      </p:cBhvr>
                                      <p:to>
                                        <p:strVal val="visible"/>
                                      </p:to>
                                    </p:set>
                                    <p:animEffect transition="in" filter="blinds(horizontal)">
                                      <p:cBhvr>
                                        <p:cTn id="19" dur="500"/>
                                        <p:tgtEl>
                                          <p:spTgt spid="174168"/>
                                        </p:tgtEl>
                                      </p:cBhvr>
                                    </p:animEffect>
                                  </p:childTnLst>
                                  <p:subTnLst>
                                    <p:audio>
                                      <p:cMediaNode>
                                        <p:cTn display="0" masterRel="sameClick">
                                          <p:stCondLst>
                                            <p:cond evt="begin" delay="0">
                                              <p:tn val="17"/>
                                            </p:cond>
                                          </p:stCondLst>
                                          <p:endCondLst>
                                            <p:cond evt="onStopAudio" delay="0">
                                              <p:tgtEl>
                                                <p:sldTgt/>
                                              </p:tgtEl>
                                            </p:cond>
                                          </p:endCondLst>
                                        </p:cTn>
                                        <p:tgtEl>
                                          <p:sndTgt r:embed="rId4" name="camera.wav"/>
                                        </p:tgtEl>
                                      </p:cMediaNode>
                                    </p:audio>
                                  </p:subTnLst>
                                </p:cTn>
                              </p:par>
                              <p:par>
                                <p:cTn id="20" presetID="3" presetClass="entr" presetSubtype="10" fill="hold" grpId="0" nodeType="withEffect">
                                  <p:stCondLst>
                                    <p:cond delay="0"/>
                                  </p:stCondLst>
                                  <p:childTnLst>
                                    <p:set>
                                      <p:cBhvr>
                                        <p:cTn id="21" dur="1" fill="hold">
                                          <p:stCondLst>
                                            <p:cond delay="0"/>
                                          </p:stCondLst>
                                        </p:cTn>
                                        <p:tgtEl>
                                          <p:spTgt spid="174150"/>
                                        </p:tgtEl>
                                        <p:attrNameLst>
                                          <p:attrName>style.visibility</p:attrName>
                                        </p:attrNameLst>
                                      </p:cBhvr>
                                      <p:to>
                                        <p:strVal val="visible"/>
                                      </p:to>
                                    </p:set>
                                    <p:animEffect transition="in" filter="blinds(horizontal)">
                                      <p:cBhvr>
                                        <p:cTn id="22" dur="500"/>
                                        <p:tgtEl>
                                          <p:spTgt spid="174150"/>
                                        </p:tgtEl>
                                      </p:cBhvr>
                                    </p:animEffect>
                                  </p:childTnLst>
                                  <p:subTnLst>
                                    <p:audio>
                                      <p:cMediaNode>
                                        <p:cTn display="0" masterRel="sameClick">
                                          <p:stCondLst>
                                            <p:cond evt="begin" delay="0">
                                              <p:tn val="20"/>
                                            </p:cond>
                                          </p:stCondLst>
                                          <p:endCondLst>
                                            <p:cond evt="onStopAudio" delay="0">
                                              <p:tgtEl>
                                                <p:sldTgt/>
                                              </p:tgtEl>
                                            </p:cond>
                                          </p:endCondLst>
                                        </p:cTn>
                                        <p:tgtEl>
                                          <p:sndTgt r:embed="rId4" name="camera.wav"/>
                                        </p:tgtEl>
                                      </p:cMediaNode>
                                    </p:audio>
                                  </p:subTnLst>
                                </p:cTn>
                              </p:par>
                              <p:par>
                                <p:cTn id="23" presetID="3" presetClass="entr" presetSubtype="10" fill="hold" grpId="0" nodeType="withEffect">
                                  <p:stCondLst>
                                    <p:cond delay="0"/>
                                  </p:stCondLst>
                                  <p:childTnLst>
                                    <p:set>
                                      <p:cBhvr>
                                        <p:cTn id="24" dur="1" fill="hold">
                                          <p:stCondLst>
                                            <p:cond delay="0"/>
                                          </p:stCondLst>
                                        </p:cTn>
                                        <p:tgtEl>
                                          <p:spTgt spid="174155"/>
                                        </p:tgtEl>
                                        <p:attrNameLst>
                                          <p:attrName>style.visibility</p:attrName>
                                        </p:attrNameLst>
                                      </p:cBhvr>
                                      <p:to>
                                        <p:strVal val="visible"/>
                                      </p:to>
                                    </p:set>
                                    <p:animEffect transition="in" filter="blinds(horizontal)">
                                      <p:cBhvr>
                                        <p:cTn id="25" dur="500"/>
                                        <p:tgtEl>
                                          <p:spTgt spid="174155"/>
                                        </p:tgtEl>
                                      </p:cBhvr>
                                    </p:animEffect>
                                  </p:childTnLst>
                                  <p:subTnLst>
                                    <p:audio>
                                      <p:cMediaNode>
                                        <p:cTn display="0" masterRel="sameClick">
                                          <p:stCondLst>
                                            <p:cond evt="begin" delay="0">
                                              <p:tn val="23"/>
                                            </p:cond>
                                          </p:stCondLst>
                                          <p:endCondLst>
                                            <p:cond evt="onStopAudio" delay="0">
                                              <p:tgtEl>
                                                <p:sldTgt/>
                                              </p:tgtEl>
                                            </p:cond>
                                          </p:endCondLst>
                                        </p:cTn>
                                        <p:tgtEl>
                                          <p:sndTgt r:embed="rId4" name="camera.wav"/>
                                        </p:tgtEl>
                                      </p:cMediaNode>
                                    </p:audio>
                                  </p:subTnLst>
                                </p:cTn>
                              </p:par>
                              <p:par>
                                <p:cTn id="26" presetID="3" presetClass="entr" presetSubtype="10" fill="hold" grpId="0" nodeType="withEffect">
                                  <p:stCondLst>
                                    <p:cond delay="0"/>
                                  </p:stCondLst>
                                  <p:childTnLst>
                                    <p:set>
                                      <p:cBhvr>
                                        <p:cTn id="27" dur="1" fill="hold">
                                          <p:stCondLst>
                                            <p:cond delay="0"/>
                                          </p:stCondLst>
                                        </p:cTn>
                                        <p:tgtEl>
                                          <p:spTgt spid="174162"/>
                                        </p:tgtEl>
                                        <p:attrNameLst>
                                          <p:attrName>style.visibility</p:attrName>
                                        </p:attrNameLst>
                                      </p:cBhvr>
                                      <p:to>
                                        <p:strVal val="visible"/>
                                      </p:to>
                                    </p:set>
                                    <p:animEffect transition="in" filter="blinds(horizontal)">
                                      <p:cBhvr>
                                        <p:cTn id="28" dur="500"/>
                                        <p:tgtEl>
                                          <p:spTgt spid="174162"/>
                                        </p:tgtEl>
                                      </p:cBhvr>
                                    </p:animEffect>
                                  </p:childTnLst>
                                  <p:subTnLst>
                                    <p:audio>
                                      <p:cMediaNode>
                                        <p:cTn display="0" masterRel="sameClick">
                                          <p:stCondLst>
                                            <p:cond evt="begin" delay="0">
                                              <p:tn val="26"/>
                                            </p:cond>
                                          </p:stCondLst>
                                          <p:endCondLst>
                                            <p:cond evt="onStopAudio" delay="0">
                                              <p:tgtEl>
                                                <p:sldTgt/>
                                              </p:tgtEl>
                                            </p:cond>
                                          </p:endCondLst>
                                        </p:cTn>
                                        <p:tgtEl>
                                          <p:sndTgt r:embed="rId4" name="camera.wav"/>
                                        </p:tgtEl>
                                      </p:cMediaNode>
                                    </p:audio>
                                  </p:subTnLst>
                                </p:cTn>
                              </p:par>
                              <p:par>
                                <p:cTn id="29" presetID="3" presetClass="entr" presetSubtype="10" fill="hold" grpId="0" nodeType="withEffect">
                                  <p:stCondLst>
                                    <p:cond delay="0"/>
                                  </p:stCondLst>
                                  <p:childTnLst>
                                    <p:set>
                                      <p:cBhvr>
                                        <p:cTn id="30" dur="1" fill="hold">
                                          <p:stCondLst>
                                            <p:cond delay="0"/>
                                          </p:stCondLst>
                                        </p:cTn>
                                        <p:tgtEl>
                                          <p:spTgt spid="174108"/>
                                        </p:tgtEl>
                                        <p:attrNameLst>
                                          <p:attrName>style.visibility</p:attrName>
                                        </p:attrNameLst>
                                      </p:cBhvr>
                                      <p:to>
                                        <p:strVal val="visible"/>
                                      </p:to>
                                    </p:set>
                                    <p:animEffect transition="in" filter="blinds(horizontal)">
                                      <p:cBhvr>
                                        <p:cTn id="31" dur="500"/>
                                        <p:tgtEl>
                                          <p:spTgt spid="174108"/>
                                        </p:tgtEl>
                                      </p:cBhvr>
                                    </p:animEffect>
                                  </p:childTnLst>
                                  <p:subTnLst>
                                    <p:audio>
                                      <p:cMediaNode>
                                        <p:cTn display="0" masterRel="sameClick">
                                          <p:stCondLst>
                                            <p:cond evt="begin" delay="0">
                                              <p:tn val="29"/>
                                            </p:cond>
                                          </p:stCondLst>
                                          <p:endCondLst>
                                            <p:cond evt="onStopAudio" delay="0">
                                              <p:tgtEl>
                                                <p:sldTgt/>
                                              </p:tgtEl>
                                            </p:cond>
                                          </p:endCondLst>
                                        </p:cTn>
                                        <p:tgtEl>
                                          <p:sndTgt r:embed="rId4" name="camera.wav"/>
                                        </p:tgtEl>
                                      </p:cMediaNode>
                                    </p:audio>
                                  </p:subTnLst>
                                </p:cTn>
                              </p:par>
                              <p:par>
                                <p:cTn id="32" presetID="3" presetClass="entr" presetSubtype="10" fill="hold" grpId="0" nodeType="withEffect">
                                  <p:stCondLst>
                                    <p:cond delay="0"/>
                                  </p:stCondLst>
                                  <p:childTnLst>
                                    <p:set>
                                      <p:cBhvr>
                                        <p:cTn id="33" dur="1" fill="hold">
                                          <p:stCondLst>
                                            <p:cond delay="0"/>
                                          </p:stCondLst>
                                        </p:cTn>
                                        <p:tgtEl>
                                          <p:spTgt spid="174107"/>
                                        </p:tgtEl>
                                        <p:attrNameLst>
                                          <p:attrName>style.visibility</p:attrName>
                                        </p:attrNameLst>
                                      </p:cBhvr>
                                      <p:to>
                                        <p:strVal val="visible"/>
                                      </p:to>
                                    </p:set>
                                    <p:animEffect transition="in" filter="blinds(horizontal)">
                                      <p:cBhvr>
                                        <p:cTn id="34" dur="500"/>
                                        <p:tgtEl>
                                          <p:spTgt spid="174107"/>
                                        </p:tgtEl>
                                      </p:cBhvr>
                                    </p:animEffect>
                                  </p:childTnLst>
                                  <p:subTnLst>
                                    <p:audio>
                                      <p:cMediaNode>
                                        <p:cTn display="0" masterRel="sameClick">
                                          <p:stCondLst>
                                            <p:cond evt="begin" delay="0">
                                              <p:tn val="32"/>
                                            </p:cond>
                                          </p:stCondLst>
                                          <p:endCondLst>
                                            <p:cond evt="onStopAudio" delay="0">
                                              <p:tgtEl>
                                                <p:sldTgt/>
                                              </p:tgtEl>
                                            </p:cond>
                                          </p:endCondLst>
                                        </p:cTn>
                                        <p:tgtEl>
                                          <p:sndTgt r:embed="rId4" name="camera.wav"/>
                                        </p:tgtEl>
                                      </p:cMediaNode>
                                    </p:audio>
                                  </p:subTnLst>
                                </p:cTn>
                              </p:par>
                              <p:par>
                                <p:cTn id="35" presetID="3" presetClass="entr" presetSubtype="10" fill="hold" grpId="0" nodeType="withEffect">
                                  <p:stCondLst>
                                    <p:cond delay="0"/>
                                  </p:stCondLst>
                                  <p:childTnLst>
                                    <p:set>
                                      <p:cBhvr>
                                        <p:cTn id="36" dur="1" fill="hold">
                                          <p:stCondLst>
                                            <p:cond delay="0"/>
                                          </p:stCondLst>
                                        </p:cTn>
                                        <p:tgtEl>
                                          <p:spTgt spid="174115"/>
                                        </p:tgtEl>
                                        <p:attrNameLst>
                                          <p:attrName>style.visibility</p:attrName>
                                        </p:attrNameLst>
                                      </p:cBhvr>
                                      <p:to>
                                        <p:strVal val="visible"/>
                                      </p:to>
                                    </p:set>
                                    <p:animEffect transition="in" filter="blinds(horizontal)">
                                      <p:cBhvr>
                                        <p:cTn id="37" dur="500"/>
                                        <p:tgtEl>
                                          <p:spTgt spid="174115"/>
                                        </p:tgtEl>
                                      </p:cBhvr>
                                    </p:animEffect>
                                  </p:childTnLst>
                                  <p:subTnLst>
                                    <p:audio>
                                      <p:cMediaNode>
                                        <p:cTn display="0" masterRel="sameClick">
                                          <p:stCondLst>
                                            <p:cond evt="begin" delay="0">
                                              <p:tn val="35"/>
                                            </p:cond>
                                          </p:stCondLst>
                                          <p:endCondLst>
                                            <p:cond evt="onStopAudio" delay="0">
                                              <p:tgtEl>
                                                <p:sldTgt/>
                                              </p:tgtEl>
                                            </p:cond>
                                          </p:endCondLst>
                                        </p:cTn>
                                        <p:tgtEl>
                                          <p:sndTgt r:embed="rId4" name="camera.wav"/>
                                        </p:tgtEl>
                                      </p:cMediaNode>
                                    </p:audio>
                                  </p:sub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174171"/>
                                        </p:tgtEl>
                                        <p:attrNameLst>
                                          <p:attrName>style.visibility</p:attrName>
                                        </p:attrNameLst>
                                      </p:cBhvr>
                                      <p:to>
                                        <p:strVal val="visible"/>
                                      </p:to>
                                    </p:set>
                                    <p:animEffect transition="in" filter="blinds(horizontal)">
                                      <p:cBhvr>
                                        <p:cTn id="42" dur="500"/>
                                        <p:tgtEl>
                                          <p:spTgt spid="174171"/>
                                        </p:tgtEl>
                                      </p:cBhvr>
                                    </p:animEffect>
                                  </p:childTnLst>
                                  <p:subTnLst>
                                    <p:audio>
                                      <p:cMediaNode>
                                        <p:cTn display="0" masterRel="sameClick">
                                          <p:stCondLst>
                                            <p:cond evt="begin" delay="0">
                                              <p:tn val="40"/>
                                            </p:cond>
                                          </p:stCondLst>
                                          <p:endCondLst>
                                            <p:cond evt="onStopAudio" delay="0">
                                              <p:tgtEl>
                                                <p:sldTgt/>
                                              </p:tgtEl>
                                            </p:cond>
                                          </p:endCondLst>
                                        </p:cTn>
                                        <p:tgtEl>
                                          <p:sndTgt r:embed="rId4" name="camera.wav"/>
                                        </p:tgtEl>
                                      </p:cMediaNode>
                                    </p:audio>
                                  </p:subTnLst>
                                </p:cTn>
                              </p:par>
                              <p:par>
                                <p:cTn id="43" presetID="3" presetClass="entr" presetSubtype="10" fill="hold" nodeType="withEffect">
                                  <p:stCondLst>
                                    <p:cond delay="0"/>
                                  </p:stCondLst>
                                  <p:childTnLst>
                                    <p:set>
                                      <p:cBhvr>
                                        <p:cTn id="44" dur="1" fill="hold">
                                          <p:stCondLst>
                                            <p:cond delay="0"/>
                                          </p:stCondLst>
                                        </p:cTn>
                                        <p:tgtEl>
                                          <p:spTgt spid="174172"/>
                                        </p:tgtEl>
                                        <p:attrNameLst>
                                          <p:attrName>style.visibility</p:attrName>
                                        </p:attrNameLst>
                                      </p:cBhvr>
                                      <p:to>
                                        <p:strVal val="visible"/>
                                      </p:to>
                                    </p:set>
                                    <p:animEffect transition="in" filter="blinds(horizontal)">
                                      <p:cBhvr>
                                        <p:cTn id="45" dur="500"/>
                                        <p:tgtEl>
                                          <p:spTgt spid="174172"/>
                                        </p:tgtEl>
                                      </p:cBhvr>
                                    </p:animEffect>
                                  </p:childTnLst>
                                  <p:subTnLst>
                                    <p:audio>
                                      <p:cMediaNode>
                                        <p:cTn display="0" masterRel="sameClick">
                                          <p:stCondLst>
                                            <p:cond evt="begin" delay="0">
                                              <p:tn val="43"/>
                                            </p:cond>
                                          </p:stCondLst>
                                          <p:endCondLst>
                                            <p:cond evt="onStopAudio" delay="0">
                                              <p:tgtEl>
                                                <p:sldTgt/>
                                              </p:tgtEl>
                                            </p:cond>
                                          </p:endCondLst>
                                        </p:cTn>
                                        <p:tgtEl>
                                          <p:sndTgt r:embed="rId4" name="camera.wav"/>
                                        </p:tgtEl>
                                      </p:cMediaNode>
                                    </p:audio>
                                  </p:subTnLst>
                                </p:cTn>
                              </p:par>
                              <p:par>
                                <p:cTn id="46" presetID="3" presetClass="entr" presetSubtype="10" fill="hold" nodeType="withEffect">
                                  <p:stCondLst>
                                    <p:cond delay="0"/>
                                  </p:stCondLst>
                                  <p:childTnLst>
                                    <p:set>
                                      <p:cBhvr>
                                        <p:cTn id="47" dur="1" fill="hold">
                                          <p:stCondLst>
                                            <p:cond delay="0"/>
                                          </p:stCondLst>
                                        </p:cTn>
                                        <p:tgtEl>
                                          <p:spTgt spid="4"/>
                                        </p:tgtEl>
                                        <p:attrNameLst>
                                          <p:attrName>style.visibility</p:attrName>
                                        </p:attrNameLst>
                                      </p:cBhvr>
                                      <p:to>
                                        <p:strVal val="visible"/>
                                      </p:to>
                                    </p:set>
                                    <p:animEffect transition="in" filter="blinds(horizontal)">
                                      <p:cBhvr>
                                        <p:cTn id="48" dur="500"/>
                                        <p:tgtEl>
                                          <p:spTgt spid="4"/>
                                        </p:tgtEl>
                                      </p:cBhvr>
                                    </p:animEffect>
                                  </p:childTnLst>
                                </p:cTn>
                              </p:par>
                              <p:par>
                                <p:cTn id="49" presetID="3" presetClass="entr" presetSubtype="10" fill="hold" nodeType="withEffect">
                                  <p:stCondLst>
                                    <p:cond delay="0"/>
                                  </p:stCondLst>
                                  <p:childTnLst>
                                    <p:set>
                                      <p:cBhvr>
                                        <p:cTn id="50" dur="1" fill="hold">
                                          <p:stCondLst>
                                            <p:cond delay="0"/>
                                          </p:stCondLst>
                                        </p:cTn>
                                        <p:tgtEl>
                                          <p:spTgt spid="174109"/>
                                        </p:tgtEl>
                                        <p:attrNameLst>
                                          <p:attrName>style.visibility</p:attrName>
                                        </p:attrNameLst>
                                      </p:cBhvr>
                                      <p:to>
                                        <p:strVal val="visible"/>
                                      </p:to>
                                    </p:set>
                                    <p:animEffect transition="in" filter="blinds(horizontal)">
                                      <p:cBhvr>
                                        <p:cTn id="51" dur="500"/>
                                        <p:tgtEl>
                                          <p:spTgt spid="174109"/>
                                        </p:tgtEl>
                                      </p:cBhvr>
                                    </p:animEffect>
                                  </p:childTnLst>
                                  <p:subTnLst>
                                    <p:audio>
                                      <p:cMediaNode>
                                        <p:cTn display="0" masterRel="sameClick">
                                          <p:stCondLst>
                                            <p:cond evt="begin" delay="0">
                                              <p:tn val="49"/>
                                            </p:cond>
                                          </p:stCondLst>
                                          <p:endCondLst>
                                            <p:cond evt="onStopAudio" delay="0">
                                              <p:tgtEl>
                                                <p:sldTgt/>
                                              </p:tgtEl>
                                            </p:cond>
                                          </p:endCondLst>
                                        </p:cTn>
                                        <p:tgtEl>
                                          <p:sndTgt r:embed="rId4" name="camera.wav"/>
                                        </p:tgtEl>
                                      </p:cMediaNode>
                                    </p:audio>
                                  </p:subTnLst>
                                </p:cTn>
                              </p:par>
                            </p:childTnLst>
                          </p:cTn>
                        </p:par>
                      </p:childTnLst>
                    </p:cTn>
                  </p:par>
                  <p:par>
                    <p:cTn id="52" fill="hold">
                      <p:stCondLst>
                        <p:cond delay="indefinite"/>
                      </p:stCondLst>
                      <p:childTnLst>
                        <p:par>
                          <p:cTn id="53" fill="hold">
                            <p:stCondLst>
                              <p:cond delay="0"/>
                            </p:stCondLst>
                            <p:childTnLst>
                              <p:par>
                                <p:cTn id="54" presetID="3" presetClass="entr" presetSubtype="10" fill="hold" nodeType="clickEffect">
                                  <p:stCondLst>
                                    <p:cond delay="0"/>
                                  </p:stCondLst>
                                  <p:childTnLst>
                                    <p:set>
                                      <p:cBhvr>
                                        <p:cTn id="55" dur="1" fill="hold">
                                          <p:stCondLst>
                                            <p:cond delay="0"/>
                                          </p:stCondLst>
                                        </p:cTn>
                                        <p:tgtEl>
                                          <p:spTgt spid="174121"/>
                                        </p:tgtEl>
                                        <p:attrNameLst>
                                          <p:attrName>style.visibility</p:attrName>
                                        </p:attrNameLst>
                                      </p:cBhvr>
                                      <p:to>
                                        <p:strVal val="visible"/>
                                      </p:to>
                                    </p:set>
                                    <p:animEffect transition="in" filter="blinds(horizontal)">
                                      <p:cBhvr>
                                        <p:cTn id="56" dur="500"/>
                                        <p:tgtEl>
                                          <p:spTgt spid="174121"/>
                                        </p:tgtEl>
                                      </p:cBhvr>
                                    </p:animEffect>
                                  </p:childTnLst>
                                  <p:subTnLst>
                                    <p:audio>
                                      <p:cMediaNode>
                                        <p:cTn display="0" masterRel="sameClick">
                                          <p:stCondLst>
                                            <p:cond evt="begin" delay="0">
                                              <p:tn val="54"/>
                                            </p:cond>
                                          </p:stCondLst>
                                          <p:endCondLst>
                                            <p:cond evt="onStopAudio" delay="0">
                                              <p:tgtEl>
                                                <p:sldTgt/>
                                              </p:tgtEl>
                                            </p:cond>
                                          </p:endCondLst>
                                        </p:cTn>
                                        <p:tgtEl>
                                          <p:sndTgt r:embed="rId4" name="camera.wav"/>
                                        </p:tgtEl>
                                      </p:cMediaNode>
                                    </p:audio>
                                  </p:subTnLst>
                                </p:cTn>
                              </p:par>
                              <p:par>
                                <p:cTn id="57" presetID="3" presetClass="entr" presetSubtype="10" fill="hold" nodeType="withEffect">
                                  <p:stCondLst>
                                    <p:cond delay="0"/>
                                  </p:stCondLst>
                                  <p:childTnLst>
                                    <p:set>
                                      <p:cBhvr>
                                        <p:cTn id="58" dur="1" fill="hold">
                                          <p:stCondLst>
                                            <p:cond delay="0"/>
                                          </p:stCondLst>
                                        </p:cTn>
                                        <p:tgtEl>
                                          <p:spTgt spid="174123"/>
                                        </p:tgtEl>
                                        <p:attrNameLst>
                                          <p:attrName>style.visibility</p:attrName>
                                        </p:attrNameLst>
                                      </p:cBhvr>
                                      <p:to>
                                        <p:strVal val="visible"/>
                                      </p:to>
                                    </p:set>
                                    <p:animEffect transition="in" filter="blinds(horizontal)">
                                      <p:cBhvr>
                                        <p:cTn id="59" dur="500"/>
                                        <p:tgtEl>
                                          <p:spTgt spid="174123"/>
                                        </p:tgtEl>
                                      </p:cBhvr>
                                    </p:animEffect>
                                  </p:childTnLst>
                                  <p:subTnLst>
                                    <p:audio>
                                      <p:cMediaNode>
                                        <p:cTn display="0" masterRel="sameClick">
                                          <p:stCondLst>
                                            <p:cond evt="begin" delay="0">
                                              <p:tn val="57"/>
                                            </p:cond>
                                          </p:stCondLst>
                                          <p:endCondLst>
                                            <p:cond evt="onStopAudio" delay="0">
                                              <p:tgtEl>
                                                <p:sldTgt/>
                                              </p:tgtEl>
                                            </p:cond>
                                          </p:endCondLst>
                                        </p:cTn>
                                        <p:tgtEl>
                                          <p:sndTgt r:embed="rId4" name="camera.wav"/>
                                        </p:tgtEl>
                                      </p:cMediaNode>
                                    </p:audio>
                                  </p:subTnLst>
                                </p:cTn>
                              </p:par>
                              <p:par>
                                <p:cTn id="60" presetID="3" presetClass="entr" presetSubtype="10" fill="hold" nodeType="withEffect">
                                  <p:stCondLst>
                                    <p:cond delay="0"/>
                                  </p:stCondLst>
                                  <p:childTnLst>
                                    <p:set>
                                      <p:cBhvr>
                                        <p:cTn id="61" dur="1" fill="hold">
                                          <p:stCondLst>
                                            <p:cond delay="0"/>
                                          </p:stCondLst>
                                        </p:cTn>
                                        <p:tgtEl>
                                          <p:spTgt spid="174122"/>
                                        </p:tgtEl>
                                        <p:attrNameLst>
                                          <p:attrName>style.visibility</p:attrName>
                                        </p:attrNameLst>
                                      </p:cBhvr>
                                      <p:to>
                                        <p:strVal val="visible"/>
                                      </p:to>
                                    </p:set>
                                    <p:animEffect transition="in" filter="blinds(horizontal)">
                                      <p:cBhvr>
                                        <p:cTn id="62" dur="500"/>
                                        <p:tgtEl>
                                          <p:spTgt spid="174122"/>
                                        </p:tgtEl>
                                      </p:cBhvr>
                                    </p:animEffect>
                                  </p:childTnLst>
                                  <p:subTnLst>
                                    <p:audio>
                                      <p:cMediaNode>
                                        <p:cTn display="0" masterRel="sameClick">
                                          <p:stCondLst>
                                            <p:cond evt="begin" delay="0">
                                              <p:tn val="60"/>
                                            </p:cond>
                                          </p:stCondLst>
                                          <p:endCondLst>
                                            <p:cond evt="onStopAudio" delay="0">
                                              <p:tgtEl>
                                                <p:sldTgt/>
                                              </p:tgtEl>
                                            </p:cond>
                                          </p:endCondLst>
                                        </p:cTn>
                                        <p:tgtEl>
                                          <p:sndTgt r:embed="rId4" name="camera.wav"/>
                                        </p:tgtEl>
                                      </p:cMediaNode>
                                    </p:audio>
                                  </p:subTnLst>
                                </p:cTn>
                              </p:par>
                              <p:par>
                                <p:cTn id="63" presetID="3" presetClass="entr" presetSubtype="10" fill="hold" nodeType="withEffect">
                                  <p:stCondLst>
                                    <p:cond delay="0"/>
                                  </p:stCondLst>
                                  <p:childTnLst>
                                    <p:set>
                                      <p:cBhvr>
                                        <p:cTn id="64" dur="1" fill="hold">
                                          <p:stCondLst>
                                            <p:cond delay="0"/>
                                          </p:stCondLst>
                                        </p:cTn>
                                        <p:tgtEl>
                                          <p:spTgt spid="174130"/>
                                        </p:tgtEl>
                                        <p:attrNameLst>
                                          <p:attrName>style.visibility</p:attrName>
                                        </p:attrNameLst>
                                      </p:cBhvr>
                                      <p:to>
                                        <p:strVal val="visible"/>
                                      </p:to>
                                    </p:set>
                                    <p:animEffect transition="in" filter="blinds(horizontal)">
                                      <p:cBhvr>
                                        <p:cTn id="65" dur="500"/>
                                        <p:tgtEl>
                                          <p:spTgt spid="174130"/>
                                        </p:tgtEl>
                                      </p:cBhvr>
                                    </p:animEffect>
                                  </p:childTnLst>
                                  <p:subTnLst>
                                    <p:audio>
                                      <p:cMediaNode>
                                        <p:cTn display="0" masterRel="sameClick">
                                          <p:stCondLst>
                                            <p:cond evt="begin" delay="0">
                                              <p:tn val="63"/>
                                            </p:cond>
                                          </p:stCondLst>
                                          <p:endCondLst>
                                            <p:cond evt="onStopAudio" delay="0">
                                              <p:tgtEl>
                                                <p:sldTgt/>
                                              </p:tgtEl>
                                            </p:cond>
                                          </p:endCondLst>
                                        </p:cTn>
                                        <p:tgtEl>
                                          <p:sndTgt r:embed="rId4" name="camera.wav"/>
                                        </p:tgtEl>
                                      </p:cMediaNode>
                                    </p:audio>
                                  </p:subTnLst>
                                </p:cTn>
                              </p:par>
                              <p:par>
                                <p:cTn id="66" presetID="3" presetClass="entr" presetSubtype="10" fill="hold" grpId="0" nodeType="withEffect">
                                  <p:stCondLst>
                                    <p:cond delay="0"/>
                                  </p:stCondLst>
                                  <p:childTnLst>
                                    <p:set>
                                      <p:cBhvr>
                                        <p:cTn id="67" dur="1" fill="hold">
                                          <p:stCondLst>
                                            <p:cond delay="0"/>
                                          </p:stCondLst>
                                        </p:cTn>
                                        <p:tgtEl>
                                          <p:spTgt spid="174170"/>
                                        </p:tgtEl>
                                        <p:attrNameLst>
                                          <p:attrName>style.visibility</p:attrName>
                                        </p:attrNameLst>
                                      </p:cBhvr>
                                      <p:to>
                                        <p:strVal val="visible"/>
                                      </p:to>
                                    </p:set>
                                    <p:animEffect transition="in" filter="blinds(horizontal)">
                                      <p:cBhvr>
                                        <p:cTn id="68" dur="500"/>
                                        <p:tgtEl>
                                          <p:spTgt spid="174170"/>
                                        </p:tgtEl>
                                      </p:cBhvr>
                                    </p:animEffect>
                                  </p:childTnLst>
                                  <p:subTnLst>
                                    <p:audio>
                                      <p:cMediaNode>
                                        <p:cTn display="0" masterRel="sameClick">
                                          <p:stCondLst>
                                            <p:cond evt="begin" delay="0">
                                              <p:tn val="66"/>
                                            </p:cond>
                                          </p:stCondLst>
                                          <p:endCondLst>
                                            <p:cond evt="onStopAudio" delay="0">
                                              <p:tgtEl>
                                                <p:sldTgt/>
                                              </p:tgtEl>
                                            </p:cond>
                                          </p:endCondLst>
                                        </p:cTn>
                                        <p:tgtEl>
                                          <p:sndTgt r:embed="rId4" name="camera.wav"/>
                                        </p:tgtEl>
                                      </p:cMediaNode>
                                    </p:audio>
                                  </p:subTnLst>
                                </p:cTn>
                              </p:par>
                            </p:childTnLst>
                          </p:cTn>
                        </p:par>
                      </p:childTnLst>
                    </p:cTn>
                  </p:par>
                  <p:par>
                    <p:cTn id="69" fill="hold">
                      <p:stCondLst>
                        <p:cond delay="indefinite"/>
                      </p:stCondLst>
                      <p:childTnLst>
                        <p:par>
                          <p:cTn id="70" fill="hold">
                            <p:stCondLst>
                              <p:cond delay="0"/>
                            </p:stCondLst>
                            <p:childTnLst>
                              <p:par>
                                <p:cTn id="71" presetID="27" presetClass="entr" presetSubtype="0" fill="hold" grpId="0" nodeType="clickEffect">
                                  <p:stCondLst>
                                    <p:cond delay="0"/>
                                  </p:stCondLst>
                                  <p:iterate type="lt">
                                    <p:tmPct val="50000"/>
                                  </p:iterate>
                                  <p:childTnLst>
                                    <p:set>
                                      <p:cBhvr>
                                        <p:cTn id="72" dur="1" fill="hold">
                                          <p:stCondLst>
                                            <p:cond delay="0"/>
                                          </p:stCondLst>
                                        </p:cTn>
                                        <p:tgtEl>
                                          <p:spTgt spid="67"/>
                                        </p:tgtEl>
                                        <p:attrNameLst>
                                          <p:attrName>style.visibility</p:attrName>
                                        </p:attrNameLst>
                                      </p:cBhvr>
                                      <p:to>
                                        <p:strVal val="visible"/>
                                      </p:to>
                                    </p:set>
                                    <p:anim calcmode="discrete" valueType="clr">
                                      <p:cBhvr override="childStyle">
                                        <p:cTn id="73" dur="80"/>
                                        <p:tgtEl>
                                          <p:spTgt spid="67"/>
                                        </p:tgtEl>
                                        <p:attrNameLst>
                                          <p:attrName>style.color</p:attrName>
                                        </p:attrNameLst>
                                      </p:cBhvr>
                                      <p:tavLst>
                                        <p:tav tm="0">
                                          <p:val>
                                            <p:clrVal>
                                              <a:schemeClr val="accent2"/>
                                            </p:clrVal>
                                          </p:val>
                                        </p:tav>
                                        <p:tav tm="50000">
                                          <p:val>
                                            <p:clrVal>
                                              <a:schemeClr val="hlink"/>
                                            </p:clrVal>
                                          </p:val>
                                        </p:tav>
                                      </p:tavLst>
                                    </p:anim>
                                    <p:anim calcmode="discrete" valueType="clr">
                                      <p:cBhvr>
                                        <p:cTn id="74" dur="80"/>
                                        <p:tgtEl>
                                          <p:spTgt spid="67"/>
                                        </p:tgtEl>
                                        <p:attrNameLst>
                                          <p:attrName>fillcolor</p:attrName>
                                        </p:attrNameLst>
                                      </p:cBhvr>
                                      <p:tavLst>
                                        <p:tav tm="0">
                                          <p:val>
                                            <p:clrVal>
                                              <a:schemeClr val="accent2"/>
                                            </p:clrVal>
                                          </p:val>
                                        </p:tav>
                                        <p:tav tm="50000">
                                          <p:val>
                                            <p:clrVal>
                                              <a:schemeClr val="hlink"/>
                                            </p:clrVal>
                                          </p:val>
                                        </p:tav>
                                      </p:tavLst>
                                    </p:anim>
                                    <p:set>
                                      <p:cBhvr>
                                        <p:cTn id="75" dur="80"/>
                                        <p:tgtEl>
                                          <p:spTgt spid="67"/>
                                        </p:tgtEl>
                                        <p:attrNameLst>
                                          <p:attrName>fill.type</p:attrName>
                                        </p:attrNameLst>
                                      </p:cBhvr>
                                      <p:to>
                                        <p:strVal val="solid"/>
                                      </p:to>
                                    </p:set>
                                  </p:childTnLst>
                                </p:cTn>
                              </p:par>
                            </p:childTnLst>
                          </p:cTn>
                        </p:par>
                      </p:childTnLst>
                    </p:cTn>
                  </p:par>
                  <p:par>
                    <p:cTn id="76" fill="hold">
                      <p:stCondLst>
                        <p:cond delay="indefinite"/>
                      </p:stCondLst>
                      <p:childTnLst>
                        <p:par>
                          <p:cTn id="77" fill="hold">
                            <p:stCondLst>
                              <p:cond delay="0"/>
                            </p:stCondLst>
                            <p:childTnLst>
                              <p:par>
                                <p:cTn id="78" presetID="27" presetClass="entr" presetSubtype="0" fill="hold" grpId="0" nodeType="clickEffect">
                                  <p:stCondLst>
                                    <p:cond delay="0"/>
                                  </p:stCondLst>
                                  <p:iterate type="lt">
                                    <p:tmPct val="50000"/>
                                  </p:iterate>
                                  <p:childTnLst>
                                    <p:set>
                                      <p:cBhvr>
                                        <p:cTn id="79" dur="1" fill="hold">
                                          <p:stCondLst>
                                            <p:cond delay="0"/>
                                          </p:stCondLst>
                                        </p:cTn>
                                        <p:tgtEl>
                                          <p:spTgt spid="68"/>
                                        </p:tgtEl>
                                        <p:attrNameLst>
                                          <p:attrName>style.visibility</p:attrName>
                                        </p:attrNameLst>
                                      </p:cBhvr>
                                      <p:to>
                                        <p:strVal val="visible"/>
                                      </p:to>
                                    </p:set>
                                    <p:anim calcmode="discrete" valueType="clr">
                                      <p:cBhvr override="childStyle">
                                        <p:cTn id="80" dur="80"/>
                                        <p:tgtEl>
                                          <p:spTgt spid="68"/>
                                        </p:tgtEl>
                                        <p:attrNameLst>
                                          <p:attrName>style.color</p:attrName>
                                        </p:attrNameLst>
                                      </p:cBhvr>
                                      <p:tavLst>
                                        <p:tav tm="0">
                                          <p:val>
                                            <p:clrVal>
                                              <a:schemeClr val="accent2"/>
                                            </p:clrVal>
                                          </p:val>
                                        </p:tav>
                                        <p:tav tm="50000">
                                          <p:val>
                                            <p:clrVal>
                                              <a:schemeClr val="hlink"/>
                                            </p:clrVal>
                                          </p:val>
                                        </p:tav>
                                      </p:tavLst>
                                    </p:anim>
                                    <p:anim calcmode="discrete" valueType="clr">
                                      <p:cBhvr>
                                        <p:cTn id="81" dur="80"/>
                                        <p:tgtEl>
                                          <p:spTgt spid="68"/>
                                        </p:tgtEl>
                                        <p:attrNameLst>
                                          <p:attrName>fillcolor</p:attrName>
                                        </p:attrNameLst>
                                      </p:cBhvr>
                                      <p:tavLst>
                                        <p:tav tm="0">
                                          <p:val>
                                            <p:clrVal>
                                              <a:schemeClr val="accent2"/>
                                            </p:clrVal>
                                          </p:val>
                                        </p:tav>
                                        <p:tav tm="50000">
                                          <p:val>
                                            <p:clrVal>
                                              <a:schemeClr val="hlink"/>
                                            </p:clrVal>
                                          </p:val>
                                        </p:tav>
                                      </p:tavLst>
                                    </p:anim>
                                    <p:set>
                                      <p:cBhvr>
                                        <p:cTn id="82" dur="80"/>
                                        <p:tgtEl>
                                          <p:spTgt spid="68"/>
                                        </p:tgtEl>
                                        <p:attrNameLst>
                                          <p:attrName>fill.type</p:attrName>
                                        </p:attrNameLst>
                                      </p:cBhvr>
                                      <p:to>
                                        <p:strVal val="solid"/>
                                      </p:to>
                                    </p:set>
                                  </p:childTnLst>
                                </p:cTn>
                              </p:par>
                            </p:childTnLst>
                          </p:cTn>
                        </p:par>
                      </p:childTnLst>
                    </p:cTn>
                  </p:par>
                  <p:par>
                    <p:cTn id="83" fill="hold">
                      <p:stCondLst>
                        <p:cond delay="indefinite"/>
                      </p:stCondLst>
                      <p:childTnLst>
                        <p:par>
                          <p:cTn id="84" fill="hold">
                            <p:stCondLst>
                              <p:cond delay="0"/>
                            </p:stCondLst>
                            <p:childTnLst>
                              <p:par>
                                <p:cTn id="85" presetID="3" presetClass="entr" presetSubtype="10" fill="hold" grpId="0" nodeType="clickEffect">
                                  <p:stCondLst>
                                    <p:cond delay="0"/>
                                  </p:stCondLst>
                                  <p:childTnLst>
                                    <p:set>
                                      <p:cBhvr>
                                        <p:cTn id="86" dur="1" fill="hold">
                                          <p:stCondLst>
                                            <p:cond delay="0"/>
                                          </p:stCondLst>
                                        </p:cTn>
                                        <p:tgtEl>
                                          <p:spTgt spid="174152"/>
                                        </p:tgtEl>
                                        <p:attrNameLst>
                                          <p:attrName>style.visibility</p:attrName>
                                        </p:attrNameLst>
                                      </p:cBhvr>
                                      <p:to>
                                        <p:strVal val="visible"/>
                                      </p:to>
                                    </p:set>
                                    <p:animEffect transition="in" filter="blinds(horizontal)">
                                      <p:cBhvr>
                                        <p:cTn id="87" dur="500"/>
                                        <p:tgtEl>
                                          <p:spTgt spid="174152"/>
                                        </p:tgtEl>
                                      </p:cBhvr>
                                    </p:animEffect>
                                  </p:childTnLst>
                                  <p:subTnLst>
                                    <p:audio>
                                      <p:cMediaNode>
                                        <p:cTn display="0" masterRel="sameClick">
                                          <p:stCondLst>
                                            <p:cond evt="begin" delay="0">
                                              <p:tn val="85"/>
                                            </p:cond>
                                          </p:stCondLst>
                                          <p:endCondLst>
                                            <p:cond evt="onStopAudio" delay="0">
                                              <p:tgtEl>
                                                <p:sldTgt/>
                                              </p:tgtEl>
                                            </p:cond>
                                          </p:endCondLst>
                                        </p:cTn>
                                        <p:tgtEl>
                                          <p:sndTgt r:embed="rId4" name="camera.wav"/>
                                        </p:tgtEl>
                                      </p:cMediaNode>
                                    </p:audio>
                                  </p:subTnLst>
                                </p:cTn>
                              </p:par>
                              <p:par>
                                <p:cTn id="88" presetID="3" presetClass="entr" presetSubtype="10" fill="hold" grpId="0" nodeType="withEffect">
                                  <p:stCondLst>
                                    <p:cond delay="0"/>
                                  </p:stCondLst>
                                  <p:childTnLst>
                                    <p:set>
                                      <p:cBhvr>
                                        <p:cTn id="89" dur="1" fill="hold">
                                          <p:stCondLst>
                                            <p:cond delay="0"/>
                                          </p:stCondLst>
                                        </p:cTn>
                                        <p:tgtEl>
                                          <p:spTgt spid="174156"/>
                                        </p:tgtEl>
                                        <p:attrNameLst>
                                          <p:attrName>style.visibility</p:attrName>
                                        </p:attrNameLst>
                                      </p:cBhvr>
                                      <p:to>
                                        <p:strVal val="visible"/>
                                      </p:to>
                                    </p:set>
                                    <p:animEffect transition="in" filter="blinds(horizontal)">
                                      <p:cBhvr>
                                        <p:cTn id="90" dur="500"/>
                                        <p:tgtEl>
                                          <p:spTgt spid="174156"/>
                                        </p:tgtEl>
                                      </p:cBhvr>
                                    </p:animEffect>
                                  </p:childTnLst>
                                  <p:subTnLst>
                                    <p:audio>
                                      <p:cMediaNode>
                                        <p:cTn display="0" masterRel="sameClick">
                                          <p:stCondLst>
                                            <p:cond evt="begin" delay="0">
                                              <p:tn val="88"/>
                                            </p:cond>
                                          </p:stCondLst>
                                          <p:endCondLst>
                                            <p:cond evt="onStopAudio" delay="0">
                                              <p:tgtEl>
                                                <p:sldTgt/>
                                              </p:tgtEl>
                                            </p:cond>
                                          </p:endCondLst>
                                        </p:cTn>
                                        <p:tgtEl>
                                          <p:sndTgt r:embed="rId4" name="camera.wav"/>
                                        </p:tgtEl>
                                      </p:cMediaNode>
                                    </p:audio>
                                  </p:subTnLst>
                                </p:cTn>
                              </p:par>
                              <p:par>
                                <p:cTn id="91" presetID="3" presetClass="entr" presetSubtype="10" fill="hold" grpId="0" nodeType="withEffect">
                                  <p:stCondLst>
                                    <p:cond delay="0"/>
                                  </p:stCondLst>
                                  <p:childTnLst>
                                    <p:set>
                                      <p:cBhvr>
                                        <p:cTn id="92" dur="1" fill="hold">
                                          <p:stCondLst>
                                            <p:cond delay="0"/>
                                          </p:stCondLst>
                                        </p:cTn>
                                        <p:tgtEl>
                                          <p:spTgt spid="174164"/>
                                        </p:tgtEl>
                                        <p:attrNameLst>
                                          <p:attrName>style.visibility</p:attrName>
                                        </p:attrNameLst>
                                      </p:cBhvr>
                                      <p:to>
                                        <p:strVal val="visible"/>
                                      </p:to>
                                    </p:set>
                                    <p:animEffect transition="in" filter="blinds(horizontal)">
                                      <p:cBhvr>
                                        <p:cTn id="93" dur="500"/>
                                        <p:tgtEl>
                                          <p:spTgt spid="174164"/>
                                        </p:tgtEl>
                                      </p:cBhvr>
                                    </p:animEffect>
                                  </p:childTnLst>
                                  <p:subTnLst>
                                    <p:audio>
                                      <p:cMediaNode>
                                        <p:cTn display="0" masterRel="sameClick">
                                          <p:stCondLst>
                                            <p:cond evt="begin" delay="0">
                                              <p:tn val="91"/>
                                            </p:cond>
                                          </p:stCondLst>
                                          <p:endCondLst>
                                            <p:cond evt="onStopAudio" delay="0">
                                              <p:tgtEl>
                                                <p:sldTgt/>
                                              </p:tgtEl>
                                            </p:cond>
                                          </p:endCondLst>
                                        </p:cTn>
                                        <p:tgtEl>
                                          <p:sndTgt r:embed="rId4" name="camera.wav"/>
                                        </p:tgtEl>
                                      </p:cMediaNode>
                                    </p:audio>
                                  </p:subTnLst>
                                </p:cTn>
                              </p:par>
                            </p:childTnLst>
                          </p:cTn>
                        </p:par>
                      </p:childTnLst>
                    </p:cTn>
                  </p:par>
                  <p:par>
                    <p:cTn id="94" fill="hold">
                      <p:stCondLst>
                        <p:cond delay="indefinite"/>
                      </p:stCondLst>
                      <p:childTnLst>
                        <p:par>
                          <p:cTn id="95" fill="hold">
                            <p:stCondLst>
                              <p:cond delay="0"/>
                            </p:stCondLst>
                            <p:childTnLst>
                              <p:par>
                                <p:cTn id="96" presetID="3" presetClass="entr" presetSubtype="10" fill="hold" grpId="0" nodeType="clickEffect">
                                  <p:stCondLst>
                                    <p:cond delay="0"/>
                                  </p:stCondLst>
                                  <p:childTnLst>
                                    <p:set>
                                      <p:cBhvr>
                                        <p:cTn id="97" dur="1" fill="hold">
                                          <p:stCondLst>
                                            <p:cond delay="0"/>
                                          </p:stCondLst>
                                        </p:cTn>
                                        <p:tgtEl>
                                          <p:spTgt spid="174105"/>
                                        </p:tgtEl>
                                        <p:attrNameLst>
                                          <p:attrName>style.visibility</p:attrName>
                                        </p:attrNameLst>
                                      </p:cBhvr>
                                      <p:to>
                                        <p:strVal val="visible"/>
                                      </p:to>
                                    </p:set>
                                    <p:animEffect transition="in" filter="blinds(horizontal)">
                                      <p:cBhvr>
                                        <p:cTn id="98" dur="500"/>
                                        <p:tgtEl>
                                          <p:spTgt spid="174105"/>
                                        </p:tgtEl>
                                      </p:cBhvr>
                                    </p:animEffect>
                                  </p:childTnLst>
                                  <p:subTnLst>
                                    <p:audio>
                                      <p:cMediaNode>
                                        <p:cTn display="0" masterRel="sameClick">
                                          <p:stCondLst>
                                            <p:cond evt="begin" delay="0">
                                              <p:tn val="96"/>
                                            </p:cond>
                                          </p:stCondLst>
                                          <p:endCondLst>
                                            <p:cond evt="onStopAudio" delay="0">
                                              <p:tgtEl>
                                                <p:sldTgt/>
                                              </p:tgtEl>
                                            </p:cond>
                                          </p:endCondLst>
                                        </p:cTn>
                                        <p:tgtEl>
                                          <p:sndTgt r:embed="rId4" name="camera.wav"/>
                                        </p:tgtEl>
                                      </p:cMediaNode>
                                    </p:audio>
                                  </p:subTnLst>
                                </p:cTn>
                              </p:par>
                              <p:par>
                                <p:cTn id="99" presetID="3" presetClass="entr" presetSubtype="10" fill="hold" nodeType="withEffect">
                                  <p:stCondLst>
                                    <p:cond delay="0"/>
                                  </p:stCondLst>
                                  <p:childTnLst>
                                    <p:set>
                                      <p:cBhvr>
                                        <p:cTn id="100" dur="1" fill="hold">
                                          <p:stCondLst>
                                            <p:cond delay="0"/>
                                          </p:stCondLst>
                                        </p:cTn>
                                        <p:tgtEl>
                                          <p:spTgt spid="174113"/>
                                        </p:tgtEl>
                                        <p:attrNameLst>
                                          <p:attrName>style.visibility</p:attrName>
                                        </p:attrNameLst>
                                      </p:cBhvr>
                                      <p:to>
                                        <p:strVal val="visible"/>
                                      </p:to>
                                    </p:set>
                                    <p:animEffect transition="in" filter="blinds(horizontal)">
                                      <p:cBhvr>
                                        <p:cTn id="101" dur="500"/>
                                        <p:tgtEl>
                                          <p:spTgt spid="174113"/>
                                        </p:tgtEl>
                                      </p:cBhvr>
                                    </p:animEffect>
                                  </p:childTnLst>
                                  <p:subTnLst>
                                    <p:audio>
                                      <p:cMediaNode>
                                        <p:cTn display="0" masterRel="sameClick">
                                          <p:stCondLst>
                                            <p:cond evt="begin" delay="0">
                                              <p:tn val="99"/>
                                            </p:cond>
                                          </p:stCondLst>
                                          <p:endCondLst>
                                            <p:cond evt="onStopAudio" delay="0">
                                              <p:tgtEl>
                                                <p:sldTgt/>
                                              </p:tgtEl>
                                            </p:cond>
                                          </p:endCondLst>
                                        </p:cTn>
                                        <p:tgtEl>
                                          <p:sndTgt r:embed="rId4" name="camera.wav"/>
                                        </p:tgtEl>
                                      </p:cMediaNode>
                                    </p:audio>
                                  </p:subTnLst>
                                </p:cTn>
                              </p:par>
                              <p:par>
                                <p:cTn id="102" presetID="3" presetClass="entr" presetSubtype="10" fill="hold" nodeType="withEffect">
                                  <p:stCondLst>
                                    <p:cond delay="0"/>
                                  </p:stCondLst>
                                  <p:childTnLst>
                                    <p:set>
                                      <p:cBhvr>
                                        <p:cTn id="103" dur="1" fill="hold">
                                          <p:stCondLst>
                                            <p:cond delay="0"/>
                                          </p:stCondLst>
                                        </p:cTn>
                                        <p:tgtEl>
                                          <p:spTgt spid="174158"/>
                                        </p:tgtEl>
                                        <p:attrNameLst>
                                          <p:attrName>style.visibility</p:attrName>
                                        </p:attrNameLst>
                                      </p:cBhvr>
                                      <p:to>
                                        <p:strVal val="visible"/>
                                      </p:to>
                                    </p:set>
                                    <p:animEffect transition="in" filter="blinds(horizontal)">
                                      <p:cBhvr>
                                        <p:cTn id="104" dur="500"/>
                                        <p:tgtEl>
                                          <p:spTgt spid="174158"/>
                                        </p:tgtEl>
                                      </p:cBhvr>
                                    </p:animEffect>
                                  </p:childTnLst>
                                  <p:subTnLst>
                                    <p:audio>
                                      <p:cMediaNode>
                                        <p:cTn display="0" masterRel="sameClick">
                                          <p:stCondLst>
                                            <p:cond evt="begin" delay="0">
                                              <p:tn val="102"/>
                                            </p:cond>
                                          </p:stCondLst>
                                          <p:endCondLst>
                                            <p:cond evt="onStopAudio" delay="0">
                                              <p:tgtEl>
                                                <p:sldTgt/>
                                              </p:tgtEl>
                                            </p:cond>
                                          </p:endCondLst>
                                        </p:cTn>
                                        <p:tgtEl>
                                          <p:sndTgt r:embed="rId4" name="camera.wav"/>
                                        </p:tgtEl>
                                      </p:cMediaNode>
                                    </p:audio>
                                  </p:subTnLst>
                                </p:cTn>
                              </p:par>
                              <p:par>
                                <p:cTn id="105" presetID="3" presetClass="entr" presetSubtype="10" fill="hold" nodeType="withEffect">
                                  <p:stCondLst>
                                    <p:cond delay="0"/>
                                  </p:stCondLst>
                                  <p:childTnLst>
                                    <p:set>
                                      <p:cBhvr>
                                        <p:cTn id="106" dur="1" fill="hold">
                                          <p:stCondLst>
                                            <p:cond delay="0"/>
                                          </p:stCondLst>
                                        </p:cTn>
                                        <p:tgtEl>
                                          <p:spTgt spid="8"/>
                                        </p:tgtEl>
                                        <p:attrNameLst>
                                          <p:attrName>style.visibility</p:attrName>
                                        </p:attrNameLst>
                                      </p:cBhvr>
                                      <p:to>
                                        <p:strVal val="visible"/>
                                      </p:to>
                                    </p:set>
                                    <p:animEffect transition="in" filter="blinds(horizontal)">
                                      <p:cBhvr>
                                        <p:cTn id="107" dur="500"/>
                                        <p:tgtEl>
                                          <p:spTgt spid="8"/>
                                        </p:tgtEl>
                                      </p:cBhvr>
                                    </p:animEffect>
                                  </p:childTnLst>
                                </p:cTn>
                              </p:par>
                            </p:childTnLst>
                          </p:cTn>
                        </p:par>
                      </p:childTnLst>
                    </p:cTn>
                  </p:par>
                  <p:par>
                    <p:cTn id="108" fill="hold">
                      <p:stCondLst>
                        <p:cond delay="indefinite"/>
                      </p:stCondLst>
                      <p:childTnLst>
                        <p:par>
                          <p:cTn id="109" fill="hold">
                            <p:stCondLst>
                              <p:cond delay="0"/>
                            </p:stCondLst>
                            <p:childTnLst>
                              <p:par>
                                <p:cTn id="110" presetID="27" presetClass="entr" presetSubtype="0" fill="hold" grpId="0" nodeType="clickEffect">
                                  <p:stCondLst>
                                    <p:cond delay="0"/>
                                  </p:stCondLst>
                                  <p:iterate type="lt">
                                    <p:tmPct val="50000"/>
                                  </p:iterate>
                                  <p:childTnLst>
                                    <p:set>
                                      <p:cBhvr>
                                        <p:cTn id="111" dur="1" fill="hold">
                                          <p:stCondLst>
                                            <p:cond delay="0"/>
                                          </p:stCondLst>
                                        </p:cTn>
                                        <p:tgtEl>
                                          <p:spTgt spid="70"/>
                                        </p:tgtEl>
                                        <p:attrNameLst>
                                          <p:attrName>style.visibility</p:attrName>
                                        </p:attrNameLst>
                                      </p:cBhvr>
                                      <p:to>
                                        <p:strVal val="visible"/>
                                      </p:to>
                                    </p:set>
                                    <p:anim calcmode="discrete" valueType="clr">
                                      <p:cBhvr override="childStyle">
                                        <p:cTn id="112" dur="80"/>
                                        <p:tgtEl>
                                          <p:spTgt spid="70"/>
                                        </p:tgtEl>
                                        <p:attrNameLst>
                                          <p:attrName>style.color</p:attrName>
                                        </p:attrNameLst>
                                      </p:cBhvr>
                                      <p:tavLst>
                                        <p:tav tm="0">
                                          <p:val>
                                            <p:clrVal>
                                              <a:schemeClr val="accent2"/>
                                            </p:clrVal>
                                          </p:val>
                                        </p:tav>
                                        <p:tav tm="50000">
                                          <p:val>
                                            <p:clrVal>
                                              <a:schemeClr val="hlink"/>
                                            </p:clrVal>
                                          </p:val>
                                        </p:tav>
                                      </p:tavLst>
                                    </p:anim>
                                    <p:anim calcmode="discrete" valueType="clr">
                                      <p:cBhvr>
                                        <p:cTn id="113" dur="80"/>
                                        <p:tgtEl>
                                          <p:spTgt spid="70"/>
                                        </p:tgtEl>
                                        <p:attrNameLst>
                                          <p:attrName>fillcolor</p:attrName>
                                        </p:attrNameLst>
                                      </p:cBhvr>
                                      <p:tavLst>
                                        <p:tav tm="0">
                                          <p:val>
                                            <p:clrVal>
                                              <a:schemeClr val="accent2"/>
                                            </p:clrVal>
                                          </p:val>
                                        </p:tav>
                                        <p:tav tm="50000">
                                          <p:val>
                                            <p:clrVal>
                                              <a:schemeClr val="hlink"/>
                                            </p:clrVal>
                                          </p:val>
                                        </p:tav>
                                      </p:tavLst>
                                    </p:anim>
                                    <p:set>
                                      <p:cBhvr>
                                        <p:cTn id="114" dur="80"/>
                                        <p:tgtEl>
                                          <p:spTgt spid="70"/>
                                        </p:tgtEl>
                                        <p:attrNameLst>
                                          <p:attrName>fill.type</p:attrName>
                                        </p:attrNameLst>
                                      </p:cBhvr>
                                      <p:to>
                                        <p:strVal val="solid"/>
                                      </p:to>
                                    </p:set>
                                  </p:childTnLst>
                                </p:cTn>
                              </p:par>
                            </p:childTnLst>
                          </p:cTn>
                        </p:par>
                      </p:childTnLst>
                    </p:cTn>
                  </p:par>
                  <p:par>
                    <p:cTn id="115" fill="hold">
                      <p:stCondLst>
                        <p:cond delay="indefinite"/>
                      </p:stCondLst>
                      <p:childTnLst>
                        <p:par>
                          <p:cTn id="116" fill="hold">
                            <p:stCondLst>
                              <p:cond delay="0"/>
                            </p:stCondLst>
                            <p:childTnLst>
                              <p:par>
                                <p:cTn id="117" presetID="27" presetClass="entr" presetSubtype="0" fill="hold" grpId="0" nodeType="clickEffect">
                                  <p:stCondLst>
                                    <p:cond delay="0"/>
                                  </p:stCondLst>
                                  <p:iterate type="lt">
                                    <p:tmPct val="50000"/>
                                  </p:iterate>
                                  <p:childTnLst>
                                    <p:set>
                                      <p:cBhvr>
                                        <p:cTn id="118" dur="1" fill="hold">
                                          <p:stCondLst>
                                            <p:cond delay="0"/>
                                          </p:stCondLst>
                                        </p:cTn>
                                        <p:tgtEl>
                                          <p:spTgt spid="71"/>
                                        </p:tgtEl>
                                        <p:attrNameLst>
                                          <p:attrName>style.visibility</p:attrName>
                                        </p:attrNameLst>
                                      </p:cBhvr>
                                      <p:to>
                                        <p:strVal val="visible"/>
                                      </p:to>
                                    </p:set>
                                    <p:anim calcmode="discrete" valueType="clr">
                                      <p:cBhvr override="childStyle">
                                        <p:cTn id="119" dur="80"/>
                                        <p:tgtEl>
                                          <p:spTgt spid="71"/>
                                        </p:tgtEl>
                                        <p:attrNameLst>
                                          <p:attrName>style.color</p:attrName>
                                        </p:attrNameLst>
                                      </p:cBhvr>
                                      <p:tavLst>
                                        <p:tav tm="0">
                                          <p:val>
                                            <p:clrVal>
                                              <a:schemeClr val="accent2"/>
                                            </p:clrVal>
                                          </p:val>
                                        </p:tav>
                                        <p:tav tm="50000">
                                          <p:val>
                                            <p:clrVal>
                                              <a:schemeClr val="hlink"/>
                                            </p:clrVal>
                                          </p:val>
                                        </p:tav>
                                      </p:tavLst>
                                    </p:anim>
                                    <p:anim calcmode="discrete" valueType="clr">
                                      <p:cBhvr>
                                        <p:cTn id="120" dur="80"/>
                                        <p:tgtEl>
                                          <p:spTgt spid="71"/>
                                        </p:tgtEl>
                                        <p:attrNameLst>
                                          <p:attrName>fillcolor</p:attrName>
                                        </p:attrNameLst>
                                      </p:cBhvr>
                                      <p:tavLst>
                                        <p:tav tm="0">
                                          <p:val>
                                            <p:clrVal>
                                              <a:schemeClr val="accent2"/>
                                            </p:clrVal>
                                          </p:val>
                                        </p:tav>
                                        <p:tav tm="50000">
                                          <p:val>
                                            <p:clrVal>
                                              <a:schemeClr val="hlink"/>
                                            </p:clrVal>
                                          </p:val>
                                        </p:tav>
                                      </p:tavLst>
                                    </p:anim>
                                    <p:set>
                                      <p:cBhvr>
                                        <p:cTn id="121" dur="80"/>
                                        <p:tgtEl>
                                          <p:spTgt spid="71"/>
                                        </p:tgtEl>
                                        <p:attrNameLst>
                                          <p:attrName>fill.type</p:attrName>
                                        </p:attrNameLst>
                                      </p:cBhvr>
                                      <p:to>
                                        <p:strVal val="solid"/>
                                      </p:to>
                                    </p:set>
                                  </p:childTnLst>
                                </p:cTn>
                              </p:par>
                            </p:childTnLst>
                          </p:cTn>
                        </p:par>
                      </p:childTnLst>
                    </p:cTn>
                  </p:par>
                  <p:par>
                    <p:cTn id="122" fill="hold">
                      <p:stCondLst>
                        <p:cond delay="indefinite"/>
                      </p:stCondLst>
                      <p:childTnLst>
                        <p:par>
                          <p:cTn id="123" fill="hold">
                            <p:stCondLst>
                              <p:cond delay="0"/>
                            </p:stCondLst>
                            <p:childTnLst>
                              <p:par>
                                <p:cTn id="124" presetID="3" presetClass="entr" presetSubtype="10" fill="hold" grpId="0" nodeType="clickEffect">
                                  <p:stCondLst>
                                    <p:cond delay="0"/>
                                  </p:stCondLst>
                                  <p:childTnLst>
                                    <p:set>
                                      <p:cBhvr>
                                        <p:cTn id="125" dur="1" fill="hold">
                                          <p:stCondLst>
                                            <p:cond delay="0"/>
                                          </p:stCondLst>
                                        </p:cTn>
                                        <p:tgtEl>
                                          <p:spTgt spid="174129"/>
                                        </p:tgtEl>
                                        <p:attrNameLst>
                                          <p:attrName>style.visibility</p:attrName>
                                        </p:attrNameLst>
                                      </p:cBhvr>
                                      <p:to>
                                        <p:strVal val="visible"/>
                                      </p:to>
                                    </p:set>
                                    <p:animEffect transition="in" filter="blinds(horizontal)">
                                      <p:cBhvr>
                                        <p:cTn id="126" dur="500"/>
                                        <p:tgtEl>
                                          <p:spTgt spid="174129"/>
                                        </p:tgtEl>
                                      </p:cBhvr>
                                    </p:animEffect>
                                  </p:childTnLst>
                                  <p:subTnLst>
                                    <p:audio>
                                      <p:cMediaNode>
                                        <p:cTn display="0" masterRel="sameClick">
                                          <p:stCondLst>
                                            <p:cond evt="begin" delay="0">
                                              <p:tn val="124"/>
                                            </p:cond>
                                          </p:stCondLst>
                                          <p:endCondLst>
                                            <p:cond evt="onStopAudio" delay="0">
                                              <p:tgtEl>
                                                <p:sldTgt/>
                                              </p:tgtEl>
                                            </p:cond>
                                          </p:endCondLst>
                                        </p:cTn>
                                        <p:tgtEl>
                                          <p:sndTgt r:embed="rId4" name="camera.wav"/>
                                        </p:tgtEl>
                                      </p:cMediaNode>
                                    </p:audio>
                                  </p:subTnLst>
                                </p:cTn>
                              </p:par>
                              <p:par>
                                <p:cTn id="127" presetID="3" presetClass="entr" presetSubtype="10" fill="hold" nodeType="withEffect">
                                  <p:stCondLst>
                                    <p:cond delay="0"/>
                                  </p:stCondLst>
                                  <p:childTnLst>
                                    <p:set>
                                      <p:cBhvr>
                                        <p:cTn id="128" dur="1" fill="hold">
                                          <p:stCondLst>
                                            <p:cond delay="0"/>
                                          </p:stCondLst>
                                        </p:cTn>
                                        <p:tgtEl>
                                          <p:spTgt spid="174178"/>
                                        </p:tgtEl>
                                        <p:attrNameLst>
                                          <p:attrName>style.visibility</p:attrName>
                                        </p:attrNameLst>
                                      </p:cBhvr>
                                      <p:to>
                                        <p:strVal val="visible"/>
                                      </p:to>
                                    </p:set>
                                    <p:animEffect transition="in" filter="blinds(horizontal)">
                                      <p:cBhvr>
                                        <p:cTn id="129" dur="500"/>
                                        <p:tgtEl>
                                          <p:spTgt spid="174178"/>
                                        </p:tgtEl>
                                      </p:cBhvr>
                                    </p:animEffect>
                                  </p:childTnLst>
                                  <p:subTnLst>
                                    <p:audio>
                                      <p:cMediaNode>
                                        <p:cTn display="0" masterRel="sameClick">
                                          <p:stCondLst>
                                            <p:cond evt="begin" delay="0">
                                              <p:tn val="127"/>
                                            </p:cond>
                                          </p:stCondLst>
                                          <p:endCondLst>
                                            <p:cond evt="onStopAudio" delay="0">
                                              <p:tgtEl>
                                                <p:sldTgt/>
                                              </p:tgtEl>
                                            </p:cond>
                                          </p:endCondLst>
                                        </p:cTn>
                                        <p:tgtEl>
                                          <p:sndTgt r:embed="rId4" name="camera.wav"/>
                                        </p:tgtEl>
                                      </p:cMediaNode>
                                    </p:audio>
                                  </p:subTnLst>
                                </p:cTn>
                              </p:par>
                              <p:par>
                                <p:cTn id="130" presetID="3" presetClass="entr" presetSubtype="10" fill="hold" grpId="0" nodeType="withEffect">
                                  <p:stCondLst>
                                    <p:cond delay="0"/>
                                  </p:stCondLst>
                                  <p:childTnLst>
                                    <p:set>
                                      <p:cBhvr>
                                        <p:cTn id="131" dur="1" fill="hold">
                                          <p:stCondLst>
                                            <p:cond delay="0"/>
                                          </p:stCondLst>
                                        </p:cTn>
                                        <p:tgtEl>
                                          <p:spTgt spid="174177"/>
                                        </p:tgtEl>
                                        <p:attrNameLst>
                                          <p:attrName>style.visibility</p:attrName>
                                        </p:attrNameLst>
                                      </p:cBhvr>
                                      <p:to>
                                        <p:strVal val="visible"/>
                                      </p:to>
                                    </p:set>
                                    <p:animEffect transition="in" filter="blinds(horizontal)">
                                      <p:cBhvr>
                                        <p:cTn id="132" dur="500"/>
                                        <p:tgtEl>
                                          <p:spTgt spid="174177"/>
                                        </p:tgtEl>
                                      </p:cBhvr>
                                    </p:animEffect>
                                  </p:childTnLst>
                                  <p:subTnLst>
                                    <p:audio>
                                      <p:cMediaNode>
                                        <p:cTn display="0" masterRel="sameClick">
                                          <p:stCondLst>
                                            <p:cond evt="begin" delay="0">
                                              <p:tn val="130"/>
                                            </p:cond>
                                          </p:stCondLst>
                                          <p:endCondLst>
                                            <p:cond evt="onStopAudio" delay="0">
                                              <p:tgtEl>
                                                <p:sldTgt/>
                                              </p:tgtEl>
                                            </p:cond>
                                          </p:endCondLst>
                                        </p:cTn>
                                        <p:tgtEl>
                                          <p:sndTgt r:embed="rId4" name="camera.wav"/>
                                        </p:tgtEl>
                                      </p:cMediaNode>
                                    </p:audio>
                                  </p:subTnLst>
                                </p:cTn>
                              </p:par>
                              <p:par>
                                <p:cTn id="133" presetID="3" presetClass="entr" presetSubtype="10" fill="hold" nodeType="withEffect">
                                  <p:stCondLst>
                                    <p:cond delay="0"/>
                                  </p:stCondLst>
                                  <p:childTnLst>
                                    <p:set>
                                      <p:cBhvr>
                                        <p:cTn id="134" dur="1" fill="hold">
                                          <p:stCondLst>
                                            <p:cond delay="0"/>
                                          </p:stCondLst>
                                        </p:cTn>
                                        <p:tgtEl>
                                          <p:spTgt spid="174157"/>
                                        </p:tgtEl>
                                        <p:attrNameLst>
                                          <p:attrName>style.visibility</p:attrName>
                                        </p:attrNameLst>
                                      </p:cBhvr>
                                      <p:to>
                                        <p:strVal val="visible"/>
                                      </p:to>
                                    </p:set>
                                    <p:animEffect transition="in" filter="blinds(horizontal)">
                                      <p:cBhvr>
                                        <p:cTn id="135" dur="500"/>
                                        <p:tgtEl>
                                          <p:spTgt spid="174157"/>
                                        </p:tgtEl>
                                      </p:cBhvr>
                                    </p:animEffect>
                                  </p:childTnLst>
                                  <p:subTnLst>
                                    <p:audio>
                                      <p:cMediaNode>
                                        <p:cTn display="0" masterRel="sameClick">
                                          <p:stCondLst>
                                            <p:cond evt="begin" delay="0">
                                              <p:tn val="133"/>
                                            </p:cond>
                                          </p:stCondLst>
                                          <p:endCondLst>
                                            <p:cond evt="onStopAudio" delay="0">
                                              <p:tgtEl>
                                                <p:sldTgt/>
                                              </p:tgtEl>
                                            </p:cond>
                                          </p:endCondLst>
                                        </p:cTn>
                                        <p:tgtEl>
                                          <p:sndTgt r:embed="rId4" name="camera.wav"/>
                                        </p:tgtEl>
                                      </p:cMediaNode>
                                    </p:audio>
                                  </p:subTnLst>
                                </p:cTn>
                              </p:par>
                              <p:par>
                                <p:cTn id="136" presetID="3" presetClass="entr" presetSubtype="10" fill="hold" nodeType="withEffect">
                                  <p:stCondLst>
                                    <p:cond delay="0"/>
                                  </p:stCondLst>
                                  <p:childTnLst>
                                    <p:set>
                                      <p:cBhvr>
                                        <p:cTn id="137" dur="1" fill="hold">
                                          <p:stCondLst>
                                            <p:cond delay="0"/>
                                          </p:stCondLst>
                                        </p:cTn>
                                        <p:tgtEl>
                                          <p:spTgt spid="174173"/>
                                        </p:tgtEl>
                                        <p:attrNameLst>
                                          <p:attrName>style.visibility</p:attrName>
                                        </p:attrNameLst>
                                      </p:cBhvr>
                                      <p:to>
                                        <p:strVal val="visible"/>
                                      </p:to>
                                    </p:set>
                                    <p:animEffect transition="in" filter="blinds(horizontal)">
                                      <p:cBhvr>
                                        <p:cTn id="138" dur="500"/>
                                        <p:tgtEl>
                                          <p:spTgt spid="174173"/>
                                        </p:tgtEl>
                                      </p:cBhvr>
                                    </p:animEffect>
                                  </p:childTnLst>
                                  <p:subTnLst>
                                    <p:audio>
                                      <p:cMediaNode>
                                        <p:cTn display="0" masterRel="sameClick">
                                          <p:stCondLst>
                                            <p:cond evt="begin" delay="0">
                                              <p:tn val="136"/>
                                            </p:cond>
                                          </p:stCondLst>
                                          <p:endCondLst>
                                            <p:cond evt="onStopAudio" delay="0">
                                              <p:tgtEl>
                                                <p:sldTgt/>
                                              </p:tgtEl>
                                            </p:cond>
                                          </p:endCondLst>
                                        </p:cTn>
                                        <p:tgtEl>
                                          <p:sndTgt r:embed="rId4" name="camera.wav"/>
                                        </p:tgtEl>
                                      </p:cMediaNode>
                                    </p:audio>
                                  </p:subTnLst>
                                </p:cTn>
                              </p:par>
                              <p:par>
                                <p:cTn id="139" presetID="3" presetClass="entr" presetSubtype="10" fill="hold" nodeType="withEffect">
                                  <p:stCondLst>
                                    <p:cond delay="0"/>
                                  </p:stCondLst>
                                  <p:childTnLst>
                                    <p:set>
                                      <p:cBhvr>
                                        <p:cTn id="140" dur="1" fill="hold">
                                          <p:stCondLst>
                                            <p:cond delay="0"/>
                                          </p:stCondLst>
                                        </p:cTn>
                                        <p:tgtEl>
                                          <p:spTgt spid="174138"/>
                                        </p:tgtEl>
                                        <p:attrNameLst>
                                          <p:attrName>style.visibility</p:attrName>
                                        </p:attrNameLst>
                                      </p:cBhvr>
                                      <p:to>
                                        <p:strVal val="visible"/>
                                      </p:to>
                                    </p:set>
                                    <p:animEffect transition="in" filter="blinds(horizontal)">
                                      <p:cBhvr>
                                        <p:cTn id="141" dur="500"/>
                                        <p:tgtEl>
                                          <p:spTgt spid="174138"/>
                                        </p:tgtEl>
                                      </p:cBhvr>
                                    </p:animEffect>
                                  </p:childTnLst>
                                  <p:subTnLst>
                                    <p:audio>
                                      <p:cMediaNode>
                                        <p:cTn display="0" masterRel="sameClick">
                                          <p:stCondLst>
                                            <p:cond evt="begin" delay="0">
                                              <p:tn val="139"/>
                                            </p:cond>
                                          </p:stCondLst>
                                          <p:endCondLst>
                                            <p:cond evt="onStopAudio" delay="0">
                                              <p:tgtEl>
                                                <p:sldTgt/>
                                              </p:tgtEl>
                                            </p:cond>
                                          </p:endCondLst>
                                        </p:cTn>
                                        <p:tgtEl>
                                          <p:sndTgt r:embed="rId4" name="camera.wav"/>
                                        </p:tgtEl>
                                      </p:cMediaNode>
                                    </p:audio>
                                  </p:subTnLst>
                                </p:cTn>
                              </p:par>
                              <p:par>
                                <p:cTn id="142" presetID="3" presetClass="entr" presetSubtype="10" fill="hold" nodeType="withEffect">
                                  <p:stCondLst>
                                    <p:cond delay="0"/>
                                  </p:stCondLst>
                                  <p:childTnLst>
                                    <p:set>
                                      <p:cBhvr>
                                        <p:cTn id="143" dur="1" fill="hold">
                                          <p:stCondLst>
                                            <p:cond delay="0"/>
                                          </p:stCondLst>
                                        </p:cTn>
                                        <p:tgtEl>
                                          <p:spTgt spid="174174"/>
                                        </p:tgtEl>
                                        <p:attrNameLst>
                                          <p:attrName>style.visibility</p:attrName>
                                        </p:attrNameLst>
                                      </p:cBhvr>
                                      <p:to>
                                        <p:strVal val="visible"/>
                                      </p:to>
                                    </p:set>
                                    <p:animEffect transition="in" filter="blinds(horizontal)">
                                      <p:cBhvr>
                                        <p:cTn id="144" dur="500"/>
                                        <p:tgtEl>
                                          <p:spTgt spid="174174"/>
                                        </p:tgtEl>
                                      </p:cBhvr>
                                    </p:animEffect>
                                  </p:childTnLst>
                                  <p:subTnLst>
                                    <p:audio>
                                      <p:cMediaNode>
                                        <p:cTn display="0" masterRel="sameClick">
                                          <p:stCondLst>
                                            <p:cond evt="begin" delay="0">
                                              <p:tn val="142"/>
                                            </p:cond>
                                          </p:stCondLst>
                                          <p:endCondLst>
                                            <p:cond evt="onStopAudio" delay="0">
                                              <p:tgtEl>
                                                <p:sldTgt/>
                                              </p:tgtEl>
                                            </p:cond>
                                          </p:endCondLst>
                                        </p:cTn>
                                        <p:tgtEl>
                                          <p:sndTgt r:embed="rId4" name="camera.wav"/>
                                        </p:tgtEl>
                                      </p:cMediaNode>
                                    </p:audio>
                                  </p:subTnLst>
                                </p:cTn>
                              </p:par>
                              <p:par>
                                <p:cTn id="145" presetID="3" presetClass="entr" presetSubtype="10" fill="hold" grpId="0" nodeType="withEffect">
                                  <p:stCondLst>
                                    <p:cond delay="0"/>
                                  </p:stCondLst>
                                  <p:childTnLst>
                                    <p:set>
                                      <p:cBhvr>
                                        <p:cTn id="146" dur="1" fill="hold">
                                          <p:stCondLst>
                                            <p:cond delay="0"/>
                                          </p:stCondLst>
                                        </p:cTn>
                                        <p:tgtEl>
                                          <p:spTgt spid="174134"/>
                                        </p:tgtEl>
                                        <p:attrNameLst>
                                          <p:attrName>style.visibility</p:attrName>
                                        </p:attrNameLst>
                                      </p:cBhvr>
                                      <p:to>
                                        <p:strVal val="visible"/>
                                      </p:to>
                                    </p:set>
                                    <p:animEffect transition="in" filter="blinds(horizontal)">
                                      <p:cBhvr>
                                        <p:cTn id="147" dur="500"/>
                                        <p:tgtEl>
                                          <p:spTgt spid="174134"/>
                                        </p:tgtEl>
                                      </p:cBhvr>
                                    </p:animEffect>
                                  </p:childTnLst>
                                </p:cTn>
                              </p:par>
                              <p:par>
                                <p:cTn id="148" presetID="3" presetClass="entr" presetSubtype="10" fill="hold" grpId="0" nodeType="withEffect">
                                  <p:stCondLst>
                                    <p:cond delay="0"/>
                                  </p:stCondLst>
                                  <p:childTnLst>
                                    <p:set>
                                      <p:cBhvr>
                                        <p:cTn id="149" dur="1" fill="hold">
                                          <p:stCondLst>
                                            <p:cond delay="0"/>
                                          </p:stCondLst>
                                        </p:cTn>
                                        <p:tgtEl>
                                          <p:spTgt spid="174176"/>
                                        </p:tgtEl>
                                        <p:attrNameLst>
                                          <p:attrName>style.visibility</p:attrName>
                                        </p:attrNameLst>
                                      </p:cBhvr>
                                      <p:to>
                                        <p:strVal val="visible"/>
                                      </p:to>
                                    </p:set>
                                    <p:animEffect transition="in" filter="blinds(horizontal)">
                                      <p:cBhvr>
                                        <p:cTn id="150" dur="500"/>
                                        <p:tgtEl>
                                          <p:spTgt spid="174176"/>
                                        </p:tgtEl>
                                      </p:cBhvr>
                                    </p:animEffect>
                                  </p:childTnLst>
                                </p:cTn>
                              </p:par>
                              <p:par>
                                <p:cTn id="151" presetID="3" presetClass="entr" presetSubtype="10" fill="hold" grpId="0" nodeType="withEffect">
                                  <p:stCondLst>
                                    <p:cond delay="0"/>
                                  </p:stCondLst>
                                  <p:childTnLst>
                                    <p:set>
                                      <p:cBhvr>
                                        <p:cTn id="152" dur="1" fill="hold">
                                          <p:stCondLst>
                                            <p:cond delay="0"/>
                                          </p:stCondLst>
                                        </p:cTn>
                                        <p:tgtEl>
                                          <p:spTgt spid="174135"/>
                                        </p:tgtEl>
                                        <p:attrNameLst>
                                          <p:attrName>style.visibility</p:attrName>
                                        </p:attrNameLst>
                                      </p:cBhvr>
                                      <p:to>
                                        <p:strVal val="visible"/>
                                      </p:to>
                                    </p:set>
                                    <p:animEffect transition="in" filter="blinds(horizontal)">
                                      <p:cBhvr>
                                        <p:cTn id="153" dur="500"/>
                                        <p:tgtEl>
                                          <p:spTgt spid="174135"/>
                                        </p:tgtEl>
                                      </p:cBhvr>
                                    </p:animEffect>
                                  </p:childTnLst>
                                </p:cTn>
                              </p:par>
                            </p:childTnLst>
                          </p:cTn>
                        </p:par>
                      </p:childTnLst>
                    </p:cTn>
                  </p:par>
                  <p:par>
                    <p:cTn id="154" fill="hold">
                      <p:stCondLst>
                        <p:cond delay="indefinite"/>
                      </p:stCondLst>
                      <p:childTnLst>
                        <p:par>
                          <p:cTn id="155" fill="hold">
                            <p:stCondLst>
                              <p:cond delay="0"/>
                            </p:stCondLst>
                            <p:childTnLst>
                              <p:par>
                                <p:cTn id="156" presetID="3" presetClass="entr" presetSubtype="10" fill="hold" nodeType="clickEffect">
                                  <p:stCondLst>
                                    <p:cond delay="0"/>
                                  </p:stCondLst>
                                  <p:childTnLst>
                                    <p:set>
                                      <p:cBhvr>
                                        <p:cTn id="157" dur="1" fill="hold">
                                          <p:stCondLst>
                                            <p:cond delay="0"/>
                                          </p:stCondLst>
                                        </p:cTn>
                                        <p:tgtEl>
                                          <p:spTgt spid="6"/>
                                        </p:tgtEl>
                                        <p:attrNameLst>
                                          <p:attrName>style.visibility</p:attrName>
                                        </p:attrNameLst>
                                      </p:cBhvr>
                                      <p:to>
                                        <p:strVal val="visible"/>
                                      </p:to>
                                    </p:set>
                                    <p:animEffect transition="in" filter="blinds(horizontal)">
                                      <p:cBhvr>
                                        <p:cTn id="158" dur="500"/>
                                        <p:tgtEl>
                                          <p:spTgt spid="6"/>
                                        </p:tgtEl>
                                      </p:cBhvr>
                                    </p:animEffect>
                                  </p:childTnLst>
                                </p:cTn>
                              </p:par>
                              <p:par>
                                <p:cTn id="159" presetID="3" presetClass="entr" presetSubtype="10" fill="hold" grpId="0" nodeType="withEffect">
                                  <p:stCondLst>
                                    <p:cond delay="0"/>
                                  </p:stCondLst>
                                  <p:childTnLst>
                                    <p:set>
                                      <p:cBhvr>
                                        <p:cTn id="160" dur="1" fill="hold">
                                          <p:stCondLst>
                                            <p:cond delay="0"/>
                                          </p:stCondLst>
                                        </p:cTn>
                                        <p:tgtEl>
                                          <p:spTgt spid="174179"/>
                                        </p:tgtEl>
                                        <p:attrNameLst>
                                          <p:attrName>style.visibility</p:attrName>
                                        </p:attrNameLst>
                                      </p:cBhvr>
                                      <p:to>
                                        <p:strVal val="visible"/>
                                      </p:to>
                                    </p:set>
                                    <p:animEffect transition="in" filter="blinds(horizontal)">
                                      <p:cBhvr>
                                        <p:cTn id="161" dur="500"/>
                                        <p:tgtEl>
                                          <p:spTgt spid="1741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107" grpId="0" animBg="1"/>
      <p:bldP spid="174108" grpId="0" animBg="1"/>
      <p:bldP spid="174115" grpId="0" animBg="1"/>
      <p:bldP spid="174129" grpId="0" animBg="1"/>
      <p:bldP spid="174134" grpId="0" animBg="1"/>
      <p:bldP spid="174150" grpId="0" animBg="1"/>
      <p:bldP spid="174152" grpId="0" animBg="1"/>
      <p:bldP spid="174155" grpId="0" animBg="1"/>
      <p:bldP spid="174156" grpId="0" animBg="1"/>
      <p:bldP spid="174162" grpId="0" animBg="1"/>
      <p:bldP spid="174164" grpId="0" animBg="1"/>
      <p:bldP spid="174168" grpId="0" animBg="1"/>
      <p:bldP spid="174170" grpId="0" animBg="1"/>
      <p:bldP spid="174171" grpId="0" animBg="1"/>
      <p:bldP spid="174105" grpId="0" animBg="1"/>
      <p:bldP spid="174176" grpId="0" animBg="1"/>
      <p:bldP spid="174135" grpId="0" animBg="1"/>
      <p:bldP spid="174177" grpId="0" animBg="1"/>
      <p:bldP spid="174179" grpId="0"/>
      <p:bldP spid="66" grpId="0" animBg="1" autoUpdateAnimBg="0"/>
      <p:bldP spid="67" grpId="0" animBg="1" autoUpdateAnimBg="0"/>
      <p:bldP spid="68" grpId="0" animBg="1" autoUpdateAnimBg="0"/>
      <p:bldP spid="70" grpId="0" animBg="1" autoUpdateAnimBg="0"/>
      <p:bldP spid="71" grpId="0" animBg="1" autoUpdateAnimBg="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33"/>
          <p:cNvSpPr>
            <a:spLocks noChangeArrowheads="1"/>
          </p:cNvSpPr>
          <p:nvPr/>
        </p:nvSpPr>
        <p:spPr bwMode="auto">
          <a:xfrm>
            <a:off x="0" y="3101975"/>
            <a:ext cx="9144000" cy="0"/>
          </a:xfrm>
          <a:prstGeom prst="rect">
            <a:avLst/>
          </a:prstGeom>
          <a:noFill/>
          <a:ln w="9525">
            <a:noFill/>
            <a:miter lim="800000"/>
            <a:headEnd/>
            <a:tailEnd/>
          </a:ln>
        </p:spPr>
        <p:txBody>
          <a:bodyPr wrap="none" anchor="ctr">
            <a:spAutoFit/>
          </a:bodyPr>
          <a:lstStyle/>
          <a:p>
            <a:pPr algn="ctr"/>
            <a:endParaRPr lang="zh-CN" altLang="zh-CN" b="0"/>
          </a:p>
        </p:txBody>
      </p:sp>
      <p:sp>
        <p:nvSpPr>
          <p:cNvPr id="300072" name="AutoShape 40"/>
          <p:cNvSpPr>
            <a:spLocks noChangeArrowheads="1"/>
          </p:cNvSpPr>
          <p:nvPr/>
        </p:nvSpPr>
        <p:spPr bwMode="auto">
          <a:xfrm>
            <a:off x="6083300" y="2733675"/>
            <a:ext cx="3060700" cy="785813"/>
          </a:xfrm>
          <a:prstGeom prst="wedgeRoundRectCallout">
            <a:avLst>
              <a:gd name="adj1" fmla="val -105343"/>
              <a:gd name="adj2" fmla="val 9653"/>
              <a:gd name="adj3" fmla="val 16667"/>
            </a:avLst>
          </a:prstGeom>
          <a:solidFill>
            <a:srgbClr val="CCFFCC"/>
          </a:solidFill>
          <a:ln w="38100">
            <a:noFill/>
            <a:miter lim="800000"/>
            <a:headEnd/>
            <a:tailEnd/>
          </a:ln>
        </p:spPr>
        <p:txBody>
          <a:bodyPr lIns="90000" tIns="46800" rIns="90000" bIns="46800" anchor="ctr">
            <a:spAutoFit/>
          </a:bodyPr>
          <a:lstStyle/>
          <a:p>
            <a:pPr>
              <a:spcBef>
                <a:spcPct val="50000"/>
              </a:spcBef>
            </a:pPr>
            <a:r>
              <a:rPr lang="zh-CN" altLang="en-US" sz="2000">
                <a:ea typeface="楷体_GB2312" pitchFamily="49" charset="-122"/>
              </a:rPr>
              <a:t>集电极电阻， 保证</a:t>
            </a:r>
            <a:r>
              <a:rPr lang="zh-CN" altLang="en-US" sz="2000">
                <a:ea typeface="楷体_GB2312" pitchFamily="49" charset="-122"/>
                <a:sym typeface="Symbol" pitchFamily="18" charset="2"/>
              </a:rPr>
              <a:t>集电结反偏， 实现电压放大</a:t>
            </a:r>
            <a:endParaRPr lang="zh-CN" altLang="en-US" sz="2000">
              <a:ea typeface="楷体_GB2312" pitchFamily="49" charset="-122"/>
            </a:endParaRPr>
          </a:p>
        </p:txBody>
      </p:sp>
      <p:sp>
        <p:nvSpPr>
          <p:cNvPr id="300073" name="AutoShape 41"/>
          <p:cNvSpPr>
            <a:spLocks noChangeArrowheads="1"/>
          </p:cNvSpPr>
          <p:nvPr/>
        </p:nvSpPr>
        <p:spPr bwMode="auto">
          <a:xfrm>
            <a:off x="5759450" y="4638675"/>
            <a:ext cx="3384550" cy="1125538"/>
          </a:xfrm>
          <a:prstGeom prst="wedgeRoundRectCallout">
            <a:avLst>
              <a:gd name="adj1" fmla="val -86681"/>
              <a:gd name="adj2" fmla="val -53694"/>
              <a:gd name="adj3" fmla="val 16667"/>
            </a:avLst>
          </a:prstGeom>
          <a:solidFill>
            <a:srgbClr val="CCFFCC"/>
          </a:solidFill>
          <a:ln w="38100">
            <a:noFill/>
            <a:miter lim="800000"/>
            <a:headEnd/>
            <a:tailEnd/>
          </a:ln>
        </p:spPr>
        <p:txBody>
          <a:bodyPr lIns="90000" tIns="46800" rIns="90000" bIns="46800" anchor="ctr">
            <a:spAutoFit/>
          </a:bodyPr>
          <a:lstStyle/>
          <a:p>
            <a:pPr>
              <a:spcBef>
                <a:spcPct val="50000"/>
              </a:spcBef>
            </a:pPr>
            <a:r>
              <a:rPr lang="zh-CN" altLang="en-US" sz="2000">
                <a:ea typeface="楷体_GB2312" pitchFamily="49" charset="-122"/>
              </a:rPr>
              <a:t>核心元件</a:t>
            </a:r>
            <a:r>
              <a:rPr lang="en-US" altLang="zh-CN" sz="2000" i="1">
                <a:ea typeface="楷体_GB2312" pitchFamily="49" charset="-122"/>
              </a:rPr>
              <a:t>i</a:t>
            </a:r>
            <a:r>
              <a:rPr lang="en-US" altLang="zh-CN" sz="2000" baseline="-25000">
                <a:ea typeface="楷体_GB2312" pitchFamily="49" charset="-122"/>
              </a:rPr>
              <a:t>C</a:t>
            </a:r>
            <a:r>
              <a:rPr lang="en-US" altLang="zh-CN" sz="2000">
                <a:ea typeface="楷体_GB2312" pitchFamily="49" charset="-122"/>
              </a:rPr>
              <a:t>=</a:t>
            </a:r>
            <a:r>
              <a:rPr lang="en-US" altLang="zh-CN" sz="2000" i="1">
                <a:ea typeface="楷体_GB2312" pitchFamily="49" charset="-122"/>
                <a:sym typeface="Symbol" pitchFamily="18" charset="2"/>
              </a:rPr>
              <a:t> i</a:t>
            </a:r>
            <a:r>
              <a:rPr lang="en-US" altLang="zh-CN" sz="2000" baseline="-25000">
                <a:ea typeface="楷体_GB2312" pitchFamily="49" charset="-122"/>
                <a:sym typeface="Symbol" pitchFamily="18" charset="2"/>
              </a:rPr>
              <a:t>B</a:t>
            </a:r>
            <a:r>
              <a:rPr lang="zh-CN" altLang="en-US" sz="2000">
                <a:ea typeface="楷体_GB2312" pitchFamily="49" charset="-122"/>
                <a:sym typeface="Symbol" pitchFamily="18" charset="2"/>
              </a:rPr>
              <a:t>， 工作在线性放大区，要保证其发射结正偏，集电结反偏。</a:t>
            </a:r>
          </a:p>
        </p:txBody>
      </p:sp>
      <p:sp>
        <p:nvSpPr>
          <p:cNvPr id="300078" name="AutoShape 46"/>
          <p:cNvSpPr>
            <a:spLocks noChangeArrowheads="1"/>
          </p:cNvSpPr>
          <p:nvPr/>
        </p:nvSpPr>
        <p:spPr bwMode="auto">
          <a:xfrm>
            <a:off x="46028" y="1393825"/>
            <a:ext cx="3240088" cy="1246188"/>
          </a:xfrm>
          <a:prstGeom prst="wedgeRoundRectCallout">
            <a:avLst>
              <a:gd name="adj1" fmla="val 39222"/>
              <a:gd name="adj2" fmla="val 73694"/>
              <a:gd name="adj3" fmla="val 16667"/>
            </a:avLst>
          </a:prstGeom>
          <a:solidFill>
            <a:srgbClr val="CCFFCC"/>
          </a:solidFill>
          <a:ln w="9525">
            <a:solidFill>
              <a:schemeClr val="tx1"/>
            </a:solidFill>
            <a:miter lim="800000"/>
            <a:headEnd/>
            <a:tailEnd/>
          </a:ln>
        </p:spPr>
        <p:txBody>
          <a:bodyPr/>
          <a:lstStyle/>
          <a:p>
            <a:pPr>
              <a:spcBef>
                <a:spcPct val="50000"/>
              </a:spcBef>
            </a:pPr>
            <a:r>
              <a:rPr lang="zh-CN" altLang="en-US" sz="2000">
                <a:ea typeface="楷体_GB2312" pitchFamily="49" charset="-122"/>
              </a:rPr>
              <a:t>基极电阻，保证发射结正偏，并提供合适的静态工作点。</a:t>
            </a:r>
          </a:p>
          <a:p>
            <a:pPr algn="ctr" eaLnBrk="0" hangingPunct="0">
              <a:spcBef>
                <a:spcPct val="50000"/>
              </a:spcBef>
            </a:pPr>
            <a:endParaRPr lang="en-US" altLang="zh-CN" sz="2000">
              <a:ea typeface="楷体_GB2312" pitchFamily="49" charset="-122"/>
            </a:endParaRPr>
          </a:p>
        </p:txBody>
      </p:sp>
      <p:sp>
        <p:nvSpPr>
          <p:cNvPr id="300079" name="AutoShape 47"/>
          <p:cNvSpPr>
            <a:spLocks noChangeArrowheads="1"/>
          </p:cNvSpPr>
          <p:nvPr/>
        </p:nvSpPr>
        <p:spPr bwMode="auto">
          <a:xfrm>
            <a:off x="5881688" y="868363"/>
            <a:ext cx="2843212" cy="1008062"/>
          </a:xfrm>
          <a:prstGeom prst="wedgeRoundRectCallout">
            <a:avLst>
              <a:gd name="adj1" fmla="val -66694"/>
              <a:gd name="adj2" fmla="val 94565"/>
              <a:gd name="adj3" fmla="val 16667"/>
            </a:avLst>
          </a:prstGeom>
          <a:solidFill>
            <a:srgbClr val="CCFFCC"/>
          </a:solidFill>
          <a:ln w="9525">
            <a:solidFill>
              <a:schemeClr val="tx1"/>
            </a:solidFill>
            <a:miter lim="800000"/>
            <a:headEnd/>
            <a:tailEnd/>
          </a:ln>
        </p:spPr>
        <p:txBody>
          <a:bodyPr tIns="82800" bIns="82800"/>
          <a:lstStyle/>
          <a:p>
            <a:pPr eaLnBrk="0" hangingPunct="0"/>
            <a:r>
              <a:rPr lang="zh-CN" altLang="en-US" sz="2000">
                <a:ea typeface="楷体_GB2312" pitchFamily="49" charset="-122"/>
              </a:rPr>
              <a:t>让晶体管实现放大</a:t>
            </a:r>
          </a:p>
          <a:p>
            <a:pPr eaLnBrk="0" hangingPunct="0"/>
            <a:r>
              <a:rPr lang="zh-CN" altLang="en-US" sz="2000">
                <a:ea typeface="楷体_GB2312" pitchFamily="49" charset="-122"/>
              </a:rPr>
              <a:t>为电路提供能量</a:t>
            </a:r>
          </a:p>
          <a:p>
            <a:pPr algn="ctr" eaLnBrk="0" hangingPunct="0"/>
            <a:endParaRPr lang="en-US" altLang="zh-CN" sz="2000">
              <a:ea typeface="楷体_GB2312" pitchFamily="49" charset="-122"/>
            </a:endParaRPr>
          </a:p>
        </p:txBody>
      </p:sp>
      <p:grpSp>
        <p:nvGrpSpPr>
          <p:cNvPr id="133127" name="组合 52"/>
          <p:cNvGrpSpPr>
            <a:grpSpLocks/>
          </p:cNvGrpSpPr>
          <p:nvPr/>
        </p:nvGrpSpPr>
        <p:grpSpPr bwMode="auto">
          <a:xfrm>
            <a:off x="1584325" y="1979613"/>
            <a:ext cx="5095875" cy="4822825"/>
            <a:chOff x="1584325" y="1979613"/>
            <a:chExt cx="5095875" cy="4822825"/>
          </a:xfrm>
        </p:grpSpPr>
        <p:sp>
          <p:nvSpPr>
            <p:cNvPr id="133129" name="Rectangle 35"/>
            <p:cNvSpPr>
              <a:spLocks noChangeArrowheads="1"/>
            </p:cNvSpPr>
            <p:nvPr/>
          </p:nvSpPr>
          <p:spPr bwMode="auto">
            <a:xfrm>
              <a:off x="4479925" y="2857500"/>
              <a:ext cx="184150" cy="457200"/>
            </a:xfrm>
            <a:prstGeom prst="rect">
              <a:avLst/>
            </a:prstGeom>
            <a:noFill/>
            <a:ln w="9525">
              <a:noFill/>
              <a:miter lim="800000"/>
              <a:headEnd/>
              <a:tailEnd/>
            </a:ln>
          </p:spPr>
          <p:txBody>
            <a:bodyPr wrap="none" anchor="ctr">
              <a:spAutoFit/>
            </a:bodyPr>
            <a:lstStyle/>
            <a:p>
              <a:pPr algn="ctr"/>
              <a:endParaRPr lang="zh-CN" altLang="zh-CN" b="0"/>
            </a:p>
          </p:txBody>
        </p:sp>
        <p:grpSp>
          <p:nvGrpSpPr>
            <p:cNvPr id="133130" name="Group 139"/>
            <p:cNvGrpSpPr>
              <a:grpSpLocks/>
            </p:cNvGrpSpPr>
            <p:nvPr/>
          </p:nvGrpSpPr>
          <p:grpSpPr bwMode="auto">
            <a:xfrm>
              <a:off x="5387975" y="3843338"/>
              <a:ext cx="1168400" cy="152400"/>
              <a:chOff x="3546" y="1767"/>
              <a:chExt cx="736" cy="96"/>
            </a:xfrm>
          </p:grpSpPr>
          <p:sp>
            <p:nvSpPr>
              <p:cNvPr id="133172" name="Oval 140"/>
              <p:cNvSpPr>
                <a:spLocks noChangeArrowheads="1"/>
              </p:cNvSpPr>
              <p:nvPr/>
            </p:nvSpPr>
            <p:spPr bwMode="auto">
              <a:xfrm flipH="1">
                <a:off x="4186" y="1767"/>
                <a:ext cx="96" cy="96"/>
              </a:xfrm>
              <a:prstGeom prst="ellipse">
                <a:avLst/>
              </a:prstGeom>
              <a:noFill/>
              <a:ln w="38100">
                <a:solidFill>
                  <a:schemeClr val="tx1"/>
                </a:solidFill>
                <a:round/>
                <a:headEnd/>
                <a:tailEnd/>
              </a:ln>
            </p:spPr>
            <p:txBody>
              <a:bodyPr wrap="none" lIns="90000" tIns="46800" rIns="90000" bIns="46800" anchor="ctr">
                <a:spAutoFit/>
              </a:bodyPr>
              <a:lstStyle/>
              <a:p>
                <a:endParaRPr lang="zh-CN" altLang="en-US"/>
              </a:p>
            </p:txBody>
          </p:sp>
          <p:sp>
            <p:nvSpPr>
              <p:cNvPr id="133173" name="Line 144"/>
              <p:cNvSpPr>
                <a:spLocks noChangeShapeType="1"/>
              </p:cNvSpPr>
              <p:nvPr/>
            </p:nvSpPr>
            <p:spPr bwMode="auto">
              <a:xfrm flipH="1">
                <a:off x="3546" y="1831"/>
                <a:ext cx="643" cy="0"/>
              </a:xfrm>
              <a:prstGeom prst="line">
                <a:avLst/>
              </a:prstGeom>
              <a:noFill/>
              <a:ln w="38100">
                <a:solidFill>
                  <a:schemeClr val="tx1"/>
                </a:solidFill>
                <a:round/>
                <a:headEnd/>
                <a:tailEnd/>
              </a:ln>
            </p:spPr>
            <p:txBody>
              <a:bodyPr lIns="90000" tIns="46800" rIns="90000" bIns="46800" anchor="ctr">
                <a:spAutoFit/>
              </a:bodyPr>
              <a:lstStyle/>
              <a:p>
                <a:endParaRPr lang="zh-CN" altLang="en-US"/>
              </a:p>
            </p:txBody>
          </p:sp>
        </p:grpSp>
        <p:grpSp>
          <p:nvGrpSpPr>
            <p:cNvPr id="133131" name="Group 147"/>
            <p:cNvGrpSpPr>
              <a:grpSpLocks/>
            </p:cNvGrpSpPr>
            <p:nvPr/>
          </p:nvGrpSpPr>
          <p:grpSpPr bwMode="auto">
            <a:xfrm>
              <a:off x="1755775" y="4352925"/>
              <a:ext cx="1466850" cy="152400"/>
              <a:chOff x="1043" y="2079"/>
              <a:chExt cx="924" cy="96"/>
            </a:xfrm>
          </p:grpSpPr>
          <p:sp>
            <p:nvSpPr>
              <p:cNvPr id="133169" name="Oval 148"/>
              <p:cNvSpPr>
                <a:spLocks noChangeArrowheads="1"/>
              </p:cNvSpPr>
              <p:nvPr/>
            </p:nvSpPr>
            <p:spPr bwMode="auto">
              <a:xfrm>
                <a:off x="1043" y="2079"/>
                <a:ext cx="96" cy="96"/>
              </a:xfrm>
              <a:prstGeom prst="ellipse">
                <a:avLst/>
              </a:prstGeom>
              <a:noFill/>
              <a:ln w="38100">
                <a:solidFill>
                  <a:schemeClr val="tx1"/>
                </a:solidFill>
                <a:round/>
                <a:headEnd/>
                <a:tailEnd/>
              </a:ln>
            </p:spPr>
            <p:txBody>
              <a:bodyPr wrap="none" lIns="90000" tIns="46800" rIns="90000" bIns="46800" anchor="ctr">
                <a:spAutoFit/>
              </a:bodyPr>
              <a:lstStyle/>
              <a:p>
                <a:endParaRPr lang="zh-CN" altLang="en-US"/>
              </a:p>
            </p:txBody>
          </p:sp>
          <p:sp>
            <p:nvSpPr>
              <p:cNvPr id="133170" name="Line 152"/>
              <p:cNvSpPr>
                <a:spLocks noChangeShapeType="1"/>
              </p:cNvSpPr>
              <p:nvPr/>
            </p:nvSpPr>
            <p:spPr bwMode="auto">
              <a:xfrm>
                <a:off x="1148" y="2129"/>
                <a:ext cx="319" cy="0"/>
              </a:xfrm>
              <a:prstGeom prst="line">
                <a:avLst/>
              </a:prstGeom>
              <a:noFill/>
              <a:ln w="38100">
                <a:solidFill>
                  <a:schemeClr val="tx1"/>
                </a:solidFill>
                <a:round/>
                <a:headEnd/>
                <a:tailEnd/>
              </a:ln>
            </p:spPr>
            <p:txBody>
              <a:bodyPr wrap="none" lIns="90000" tIns="46800" rIns="90000" bIns="46800" anchor="ctr">
                <a:spAutoFit/>
              </a:bodyPr>
              <a:lstStyle/>
              <a:p>
                <a:endParaRPr lang="zh-CN" altLang="en-US"/>
              </a:p>
            </p:txBody>
          </p:sp>
          <p:sp>
            <p:nvSpPr>
              <p:cNvPr id="133171" name="Oval 155"/>
              <p:cNvSpPr>
                <a:spLocks noChangeArrowheads="1"/>
              </p:cNvSpPr>
              <p:nvPr/>
            </p:nvSpPr>
            <p:spPr bwMode="auto">
              <a:xfrm>
                <a:off x="1920" y="2105"/>
                <a:ext cx="47" cy="48"/>
              </a:xfrm>
              <a:prstGeom prst="ellipse">
                <a:avLst/>
              </a:prstGeom>
              <a:solidFill>
                <a:schemeClr val="tx1"/>
              </a:solidFill>
              <a:ln w="38100">
                <a:solidFill>
                  <a:schemeClr val="tx1"/>
                </a:solidFill>
                <a:round/>
                <a:headEnd/>
                <a:tailEnd/>
              </a:ln>
            </p:spPr>
            <p:txBody>
              <a:bodyPr wrap="none" lIns="90000" tIns="46800" rIns="90000" bIns="46800" anchor="ctr">
                <a:spAutoFit/>
              </a:bodyPr>
              <a:lstStyle/>
              <a:p>
                <a:endParaRPr lang="zh-CN" altLang="en-US"/>
              </a:p>
            </p:txBody>
          </p:sp>
        </p:grpSp>
        <p:grpSp>
          <p:nvGrpSpPr>
            <p:cNvPr id="133132" name="Group 156"/>
            <p:cNvGrpSpPr>
              <a:grpSpLocks/>
            </p:cNvGrpSpPr>
            <p:nvPr/>
          </p:nvGrpSpPr>
          <p:grpSpPr bwMode="auto">
            <a:xfrm>
              <a:off x="1584325" y="1979613"/>
              <a:ext cx="5095875" cy="4822825"/>
              <a:chOff x="1049" y="586"/>
              <a:chExt cx="3210" cy="3038"/>
            </a:xfrm>
          </p:grpSpPr>
          <p:sp>
            <p:nvSpPr>
              <p:cNvPr id="133133" name="Oval 157"/>
              <p:cNvSpPr>
                <a:spLocks noChangeArrowheads="1"/>
              </p:cNvSpPr>
              <p:nvPr/>
            </p:nvSpPr>
            <p:spPr bwMode="auto">
              <a:xfrm>
                <a:off x="2501" y="1899"/>
                <a:ext cx="479" cy="490"/>
              </a:xfrm>
              <a:prstGeom prst="ellipse">
                <a:avLst/>
              </a:prstGeom>
              <a:solidFill>
                <a:schemeClr val="accent1"/>
              </a:solidFill>
              <a:ln w="9525">
                <a:solidFill>
                  <a:schemeClr val="hlink"/>
                </a:solidFill>
                <a:miter lim="800000"/>
                <a:headEnd/>
                <a:tailEnd/>
              </a:ln>
            </p:spPr>
            <p:txBody>
              <a:bodyPr wrap="none" anchor="ctr"/>
              <a:lstStyle/>
              <a:p>
                <a:endParaRPr lang="zh-CN" altLang="en-US"/>
              </a:p>
            </p:txBody>
          </p:sp>
          <p:sp>
            <p:nvSpPr>
              <p:cNvPr id="133134" name="Text Box 158"/>
              <p:cNvSpPr txBox="1">
                <a:spLocks noChangeArrowheads="1"/>
              </p:cNvSpPr>
              <p:nvPr/>
            </p:nvSpPr>
            <p:spPr bwMode="auto">
              <a:xfrm>
                <a:off x="1489" y="1124"/>
                <a:ext cx="411" cy="365"/>
              </a:xfrm>
              <a:prstGeom prst="rect">
                <a:avLst/>
              </a:prstGeom>
              <a:noFill/>
              <a:ln w="38100">
                <a:noFill/>
                <a:miter lim="800000"/>
                <a:headEnd type="none" w="sm" len="sm"/>
                <a:tailEnd type="none" w="med" len="lg"/>
              </a:ln>
            </p:spPr>
            <p:txBody>
              <a:bodyPr wrap="none" lIns="90000" tIns="46800" rIns="90000" bIns="46800" anchor="ctr">
                <a:spAutoFit/>
              </a:bodyPr>
              <a:lstStyle/>
              <a:p>
                <a:pPr algn="ctr">
                  <a:spcBef>
                    <a:spcPct val="50000"/>
                  </a:spcBef>
                </a:pPr>
                <a:r>
                  <a:rPr lang="en-US" altLang="zh-CN" sz="3200">
                    <a:ea typeface="楷体_GB2312" pitchFamily="49" charset="-122"/>
                  </a:rPr>
                  <a:t>R</a:t>
                </a:r>
                <a:r>
                  <a:rPr lang="en-US" altLang="zh-CN" sz="3200" baseline="-25000">
                    <a:ea typeface="楷体_GB2312" pitchFamily="49" charset="-122"/>
                  </a:rPr>
                  <a:t>B</a:t>
                </a:r>
                <a:endParaRPr lang="en-US" altLang="zh-CN" sz="3200">
                  <a:ea typeface="楷体_GB2312" pitchFamily="49" charset="-122"/>
                </a:endParaRPr>
              </a:p>
            </p:txBody>
          </p:sp>
          <p:grpSp>
            <p:nvGrpSpPr>
              <p:cNvPr id="133135" name="Group 159"/>
              <p:cNvGrpSpPr>
                <a:grpSpLocks/>
              </p:cNvGrpSpPr>
              <p:nvPr/>
            </p:nvGrpSpPr>
            <p:grpSpPr bwMode="auto">
              <a:xfrm>
                <a:off x="1883" y="895"/>
                <a:ext cx="929" cy="1229"/>
                <a:chOff x="2058" y="1114"/>
                <a:chExt cx="930" cy="1229"/>
              </a:xfrm>
            </p:grpSpPr>
            <p:sp>
              <p:nvSpPr>
                <p:cNvPr id="133165" name="Line 160"/>
                <p:cNvSpPr>
                  <a:spLocks noChangeShapeType="1"/>
                </p:cNvSpPr>
                <p:nvPr/>
              </p:nvSpPr>
              <p:spPr bwMode="auto">
                <a:xfrm>
                  <a:off x="2119" y="1827"/>
                  <a:ext cx="0" cy="516"/>
                </a:xfrm>
                <a:prstGeom prst="line">
                  <a:avLst/>
                </a:prstGeom>
                <a:noFill/>
                <a:ln w="38100">
                  <a:solidFill>
                    <a:schemeClr val="tx1"/>
                  </a:solidFill>
                  <a:round/>
                  <a:headEnd/>
                  <a:tailEnd/>
                </a:ln>
              </p:spPr>
              <p:txBody>
                <a:bodyPr lIns="90000" tIns="46800" rIns="90000" bIns="46800" anchor="ctr">
                  <a:spAutoFit/>
                </a:bodyPr>
                <a:lstStyle/>
                <a:p>
                  <a:endParaRPr lang="zh-CN" altLang="en-US"/>
                </a:p>
              </p:txBody>
            </p:sp>
            <p:sp>
              <p:nvSpPr>
                <p:cNvPr id="133166" name="Line 161"/>
                <p:cNvSpPr>
                  <a:spLocks noChangeShapeType="1"/>
                </p:cNvSpPr>
                <p:nvPr/>
              </p:nvSpPr>
              <p:spPr bwMode="auto">
                <a:xfrm flipH="1" flipV="1">
                  <a:off x="2125" y="1114"/>
                  <a:ext cx="0" cy="332"/>
                </a:xfrm>
                <a:prstGeom prst="line">
                  <a:avLst/>
                </a:prstGeom>
                <a:noFill/>
                <a:ln w="38100">
                  <a:solidFill>
                    <a:schemeClr val="tx1"/>
                  </a:solidFill>
                  <a:round/>
                  <a:headEnd/>
                  <a:tailEnd/>
                </a:ln>
              </p:spPr>
              <p:txBody>
                <a:bodyPr lIns="90000" tIns="46800" rIns="90000" bIns="46800" anchor="ctr">
                  <a:spAutoFit/>
                </a:bodyPr>
                <a:lstStyle/>
                <a:p>
                  <a:endParaRPr lang="zh-CN" altLang="en-US"/>
                </a:p>
              </p:txBody>
            </p:sp>
            <p:sp>
              <p:nvSpPr>
                <p:cNvPr id="133167" name="Rectangle 162"/>
                <p:cNvSpPr>
                  <a:spLocks noChangeArrowheads="1"/>
                </p:cNvSpPr>
                <p:nvPr/>
              </p:nvSpPr>
              <p:spPr bwMode="auto">
                <a:xfrm>
                  <a:off x="2058" y="1422"/>
                  <a:ext cx="132" cy="408"/>
                </a:xfrm>
                <a:prstGeom prst="rect">
                  <a:avLst/>
                </a:prstGeom>
                <a:solidFill>
                  <a:schemeClr val="bg1"/>
                </a:solidFill>
                <a:ln w="38100">
                  <a:solidFill>
                    <a:schemeClr val="tx1"/>
                  </a:solidFill>
                  <a:miter lim="800000"/>
                  <a:headEnd type="none" w="sm" len="sm"/>
                  <a:tailEnd type="none" w="med" len="lg"/>
                </a:ln>
              </p:spPr>
              <p:txBody>
                <a:bodyPr lIns="90000" tIns="46800" rIns="90000" bIns="46800" anchor="ctr">
                  <a:spAutoFit/>
                </a:bodyPr>
                <a:lstStyle/>
                <a:p>
                  <a:endParaRPr lang="zh-CN" altLang="en-US"/>
                </a:p>
              </p:txBody>
            </p:sp>
            <p:sp>
              <p:nvSpPr>
                <p:cNvPr id="133168" name="Line 163"/>
                <p:cNvSpPr>
                  <a:spLocks noChangeShapeType="1"/>
                </p:cNvSpPr>
                <p:nvPr/>
              </p:nvSpPr>
              <p:spPr bwMode="auto">
                <a:xfrm>
                  <a:off x="2124" y="1126"/>
                  <a:ext cx="864" cy="0"/>
                </a:xfrm>
                <a:prstGeom prst="line">
                  <a:avLst/>
                </a:prstGeom>
                <a:noFill/>
                <a:ln w="38100">
                  <a:solidFill>
                    <a:schemeClr val="tx1"/>
                  </a:solidFill>
                  <a:round/>
                  <a:headEnd/>
                  <a:tailEnd/>
                </a:ln>
              </p:spPr>
              <p:txBody>
                <a:bodyPr wrap="none" lIns="90000" tIns="46800" rIns="90000" bIns="46800" anchor="ctr">
                  <a:spAutoFit/>
                </a:bodyPr>
                <a:lstStyle/>
                <a:p>
                  <a:endParaRPr lang="zh-CN" altLang="en-US"/>
                </a:p>
              </p:txBody>
            </p:sp>
          </p:grpSp>
          <p:sp>
            <p:nvSpPr>
              <p:cNvPr id="133136" name="Line 164"/>
              <p:cNvSpPr>
                <a:spLocks noChangeShapeType="1"/>
              </p:cNvSpPr>
              <p:nvPr/>
            </p:nvSpPr>
            <p:spPr bwMode="auto">
              <a:xfrm flipV="1">
                <a:off x="2819" y="900"/>
                <a:ext cx="1" cy="306"/>
              </a:xfrm>
              <a:prstGeom prst="line">
                <a:avLst/>
              </a:prstGeom>
              <a:noFill/>
              <a:ln w="38100">
                <a:solidFill>
                  <a:schemeClr val="tx1"/>
                </a:solidFill>
                <a:round/>
                <a:headEnd type="none" w="sm" len="sm"/>
                <a:tailEnd type="none" w="med" len="lg"/>
              </a:ln>
            </p:spPr>
            <p:txBody>
              <a:bodyPr lIns="90000" tIns="46800" rIns="90000" bIns="46800" anchor="ctr">
                <a:spAutoFit/>
              </a:bodyPr>
              <a:lstStyle/>
              <a:p>
                <a:endParaRPr lang="zh-CN" altLang="en-US"/>
              </a:p>
            </p:txBody>
          </p:sp>
          <p:sp>
            <p:nvSpPr>
              <p:cNvPr id="133137" name="Line 165"/>
              <p:cNvSpPr>
                <a:spLocks noChangeShapeType="1"/>
              </p:cNvSpPr>
              <p:nvPr/>
            </p:nvSpPr>
            <p:spPr bwMode="auto">
              <a:xfrm flipV="1">
                <a:off x="2826" y="1392"/>
                <a:ext cx="0" cy="264"/>
              </a:xfrm>
              <a:prstGeom prst="line">
                <a:avLst/>
              </a:prstGeom>
              <a:noFill/>
              <a:ln w="38100">
                <a:solidFill>
                  <a:schemeClr val="tx1"/>
                </a:solidFill>
                <a:round/>
                <a:headEnd type="none" w="sm" len="sm"/>
                <a:tailEnd type="none" w="med" len="lg"/>
              </a:ln>
            </p:spPr>
            <p:txBody>
              <a:bodyPr lIns="90000" tIns="46800" rIns="90000" bIns="46800" anchor="ctr">
                <a:spAutoFit/>
              </a:bodyPr>
              <a:lstStyle/>
              <a:p>
                <a:endParaRPr lang="zh-CN" altLang="en-US"/>
              </a:p>
            </p:txBody>
          </p:sp>
          <p:grpSp>
            <p:nvGrpSpPr>
              <p:cNvPr id="133138" name="Group 166"/>
              <p:cNvGrpSpPr>
                <a:grpSpLocks/>
              </p:cNvGrpSpPr>
              <p:nvPr/>
            </p:nvGrpSpPr>
            <p:grpSpPr bwMode="auto">
              <a:xfrm>
                <a:off x="2087" y="1390"/>
                <a:ext cx="750" cy="1578"/>
                <a:chOff x="2369" y="1132"/>
                <a:chExt cx="750" cy="1578"/>
              </a:xfrm>
            </p:grpSpPr>
            <p:sp>
              <p:nvSpPr>
                <p:cNvPr id="133159" name="Line 167"/>
                <p:cNvSpPr>
                  <a:spLocks noChangeShapeType="1"/>
                </p:cNvSpPr>
                <p:nvPr/>
              </p:nvSpPr>
              <p:spPr bwMode="auto">
                <a:xfrm>
                  <a:off x="2369" y="1873"/>
                  <a:ext cx="564" cy="3"/>
                </a:xfrm>
                <a:prstGeom prst="line">
                  <a:avLst/>
                </a:prstGeom>
                <a:noFill/>
                <a:ln w="38100">
                  <a:solidFill>
                    <a:schemeClr val="tx1"/>
                  </a:solidFill>
                  <a:round/>
                  <a:headEnd type="none" w="sm" len="sm"/>
                  <a:tailEnd type="none" w="med" len="lg"/>
                </a:ln>
              </p:spPr>
              <p:txBody>
                <a:bodyPr lIns="90000" tIns="46800" rIns="90000" bIns="46800" anchor="ctr">
                  <a:spAutoFit/>
                </a:bodyPr>
                <a:lstStyle/>
                <a:p>
                  <a:endParaRPr lang="zh-CN" altLang="en-US"/>
                </a:p>
              </p:txBody>
            </p:sp>
            <p:sp>
              <p:nvSpPr>
                <p:cNvPr id="133160" name="Line 168"/>
                <p:cNvSpPr>
                  <a:spLocks noChangeShapeType="1"/>
                </p:cNvSpPr>
                <p:nvPr/>
              </p:nvSpPr>
              <p:spPr bwMode="auto">
                <a:xfrm>
                  <a:off x="2921" y="1696"/>
                  <a:ext cx="0" cy="360"/>
                </a:xfrm>
                <a:prstGeom prst="line">
                  <a:avLst/>
                </a:prstGeom>
                <a:noFill/>
                <a:ln w="38100">
                  <a:solidFill>
                    <a:schemeClr val="tx1"/>
                  </a:solidFill>
                  <a:round/>
                  <a:headEnd type="none" w="sm" len="sm"/>
                  <a:tailEnd type="none" w="med" len="lg"/>
                </a:ln>
              </p:spPr>
              <p:txBody>
                <a:bodyPr lIns="90000" tIns="46800" rIns="90000" bIns="46800" anchor="ctr">
                  <a:spAutoFit/>
                </a:bodyPr>
                <a:lstStyle/>
                <a:p>
                  <a:endParaRPr lang="zh-CN" altLang="en-US"/>
                </a:p>
              </p:txBody>
            </p:sp>
            <p:sp>
              <p:nvSpPr>
                <p:cNvPr id="133161" name="Line 169"/>
                <p:cNvSpPr>
                  <a:spLocks noChangeShapeType="1"/>
                </p:cNvSpPr>
                <p:nvPr/>
              </p:nvSpPr>
              <p:spPr bwMode="auto">
                <a:xfrm>
                  <a:off x="2921" y="1876"/>
                  <a:ext cx="198" cy="186"/>
                </a:xfrm>
                <a:prstGeom prst="line">
                  <a:avLst/>
                </a:prstGeom>
                <a:noFill/>
                <a:ln w="38100">
                  <a:solidFill>
                    <a:schemeClr val="tx1"/>
                  </a:solidFill>
                  <a:round/>
                  <a:headEnd type="none" w="sm" len="sm"/>
                  <a:tailEnd type="triangle" w="sm" len="lg"/>
                </a:ln>
              </p:spPr>
              <p:txBody>
                <a:bodyPr lIns="90000" tIns="46800" rIns="90000" bIns="46800" anchor="ctr">
                  <a:spAutoFit/>
                </a:bodyPr>
                <a:lstStyle/>
                <a:p>
                  <a:endParaRPr lang="zh-CN" altLang="en-US"/>
                </a:p>
              </p:txBody>
            </p:sp>
            <p:sp>
              <p:nvSpPr>
                <p:cNvPr id="133162" name="Line 170"/>
                <p:cNvSpPr>
                  <a:spLocks noChangeShapeType="1"/>
                </p:cNvSpPr>
                <p:nvPr/>
              </p:nvSpPr>
              <p:spPr bwMode="auto">
                <a:xfrm flipV="1">
                  <a:off x="2921" y="1702"/>
                  <a:ext cx="198" cy="162"/>
                </a:xfrm>
                <a:prstGeom prst="line">
                  <a:avLst/>
                </a:prstGeom>
                <a:noFill/>
                <a:ln w="38100">
                  <a:solidFill>
                    <a:schemeClr val="tx1"/>
                  </a:solidFill>
                  <a:round/>
                  <a:headEnd type="none" w="sm" len="sm"/>
                  <a:tailEnd type="none" w="med" len="lg"/>
                </a:ln>
              </p:spPr>
              <p:txBody>
                <a:bodyPr lIns="90000" tIns="46800" rIns="90000" bIns="46800" anchor="ctr">
                  <a:spAutoFit/>
                </a:bodyPr>
                <a:lstStyle/>
                <a:p>
                  <a:endParaRPr lang="zh-CN" altLang="en-US"/>
                </a:p>
              </p:txBody>
            </p:sp>
            <p:sp>
              <p:nvSpPr>
                <p:cNvPr id="133163" name="Line 171"/>
                <p:cNvSpPr>
                  <a:spLocks noChangeShapeType="1"/>
                </p:cNvSpPr>
                <p:nvPr/>
              </p:nvSpPr>
              <p:spPr bwMode="auto">
                <a:xfrm>
                  <a:off x="3107" y="1132"/>
                  <a:ext cx="0" cy="582"/>
                </a:xfrm>
                <a:prstGeom prst="line">
                  <a:avLst/>
                </a:prstGeom>
                <a:noFill/>
                <a:ln w="38100">
                  <a:solidFill>
                    <a:schemeClr val="tx1"/>
                  </a:solidFill>
                  <a:round/>
                  <a:headEnd type="none" w="sm" len="sm"/>
                  <a:tailEnd type="none" w="med" len="lg"/>
                </a:ln>
              </p:spPr>
              <p:txBody>
                <a:bodyPr lIns="90000" tIns="46800" rIns="90000" bIns="46800" anchor="ctr">
                  <a:spAutoFit/>
                </a:bodyPr>
                <a:lstStyle/>
                <a:p>
                  <a:endParaRPr lang="zh-CN" altLang="en-US"/>
                </a:p>
              </p:txBody>
            </p:sp>
            <p:sp>
              <p:nvSpPr>
                <p:cNvPr id="133164" name="Line 172"/>
                <p:cNvSpPr>
                  <a:spLocks noChangeShapeType="1"/>
                </p:cNvSpPr>
                <p:nvPr/>
              </p:nvSpPr>
              <p:spPr bwMode="auto">
                <a:xfrm>
                  <a:off x="3107" y="2050"/>
                  <a:ext cx="0" cy="660"/>
                </a:xfrm>
                <a:prstGeom prst="line">
                  <a:avLst/>
                </a:prstGeom>
                <a:noFill/>
                <a:ln w="38100">
                  <a:solidFill>
                    <a:schemeClr val="tx1"/>
                  </a:solidFill>
                  <a:round/>
                  <a:headEnd type="none" w="sm" len="sm"/>
                  <a:tailEnd type="none" w="med" len="lg"/>
                </a:ln>
              </p:spPr>
              <p:txBody>
                <a:bodyPr lIns="90000" tIns="46800" rIns="90000" bIns="46800" anchor="ctr">
                  <a:spAutoFit/>
                </a:bodyPr>
                <a:lstStyle/>
                <a:p>
                  <a:endParaRPr lang="zh-CN" altLang="en-US"/>
                </a:p>
              </p:txBody>
            </p:sp>
          </p:grpSp>
          <p:sp>
            <p:nvSpPr>
              <p:cNvPr id="133139" name="Line 173"/>
              <p:cNvSpPr>
                <a:spLocks noChangeShapeType="1"/>
              </p:cNvSpPr>
              <p:nvPr/>
            </p:nvSpPr>
            <p:spPr bwMode="auto">
              <a:xfrm>
                <a:off x="1151" y="3461"/>
                <a:ext cx="559" cy="0"/>
              </a:xfrm>
              <a:prstGeom prst="line">
                <a:avLst/>
              </a:prstGeom>
              <a:noFill/>
              <a:ln w="38100">
                <a:solidFill>
                  <a:schemeClr val="tx1"/>
                </a:solidFill>
                <a:round/>
                <a:headEnd type="none" w="sm" len="sm"/>
                <a:tailEnd type="none" w="med" len="lg"/>
              </a:ln>
            </p:spPr>
            <p:txBody>
              <a:bodyPr lIns="90000" tIns="46800" rIns="90000" bIns="46800" anchor="ctr">
                <a:spAutoFit/>
              </a:bodyPr>
              <a:lstStyle/>
              <a:p>
                <a:endParaRPr lang="zh-CN" altLang="en-US"/>
              </a:p>
            </p:txBody>
          </p:sp>
          <p:sp>
            <p:nvSpPr>
              <p:cNvPr id="133140" name="Line 174"/>
              <p:cNvSpPr>
                <a:spLocks noChangeShapeType="1"/>
              </p:cNvSpPr>
              <p:nvPr/>
            </p:nvSpPr>
            <p:spPr bwMode="auto">
              <a:xfrm>
                <a:off x="1698" y="3461"/>
                <a:ext cx="1830" cy="0"/>
              </a:xfrm>
              <a:prstGeom prst="line">
                <a:avLst/>
              </a:prstGeom>
              <a:noFill/>
              <a:ln w="38100">
                <a:solidFill>
                  <a:schemeClr val="tx1"/>
                </a:solidFill>
                <a:round/>
                <a:headEnd type="none" w="sm" len="sm"/>
                <a:tailEnd type="none" w="med" len="lg"/>
              </a:ln>
            </p:spPr>
            <p:txBody>
              <a:bodyPr wrap="none" lIns="90000" tIns="46800" rIns="90000" bIns="46800" anchor="ctr">
                <a:spAutoFit/>
              </a:bodyPr>
              <a:lstStyle/>
              <a:p>
                <a:endParaRPr lang="zh-CN" altLang="en-US"/>
              </a:p>
            </p:txBody>
          </p:sp>
          <p:sp>
            <p:nvSpPr>
              <p:cNvPr id="133141" name="Line 175"/>
              <p:cNvSpPr>
                <a:spLocks noChangeShapeType="1"/>
              </p:cNvSpPr>
              <p:nvPr/>
            </p:nvSpPr>
            <p:spPr bwMode="auto">
              <a:xfrm>
                <a:off x="2827" y="2833"/>
                <a:ext cx="0" cy="643"/>
              </a:xfrm>
              <a:prstGeom prst="line">
                <a:avLst/>
              </a:prstGeom>
              <a:noFill/>
              <a:ln w="38100">
                <a:solidFill>
                  <a:schemeClr val="tx1"/>
                </a:solidFill>
                <a:round/>
                <a:headEnd type="none" w="sm" len="sm"/>
                <a:tailEnd type="none" w="med" len="lg"/>
              </a:ln>
            </p:spPr>
            <p:txBody>
              <a:bodyPr lIns="90000" tIns="46800" rIns="90000" bIns="46800" anchor="ctr">
                <a:spAutoFit/>
              </a:bodyPr>
              <a:lstStyle/>
              <a:p>
                <a:endParaRPr lang="zh-CN" altLang="en-US"/>
              </a:p>
            </p:txBody>
          </p:sp>
          <p:sp>
            <p:nvSpPr>
              <p:cNvPr id="133142" name="Line 176"/>
              <p:cNvSpPr>
                <a:spLocks noChangeShapeType="1"/>
              </p:cNvSpPr>
              <p:nvPr/>
            </p:nvSpPr>
            <p:spPr bwMode="auto">
              <a:xfrm>
                <a:off x="2722" y="3461"/>
                <a:ext cx="1446" cy="0"/>
              </a:xfrm>
              <a:prstGeom prst="line">
                <a:avLst/>
              </a:prstGeom>
              <a:noFill/>
              <a:ln w="38100">
                <a:solidFill>
                  <a:schemeClr val="tx1"/>
                </a:solidFill>
                <a:round/>
                <a:headEnd type="none" w="sm" len="sm"/>
                <a:tailEnd type="none" w="med" len="lg"/>
              </a:ln>
            </p:spPr>
            <p:txBody>
              <a:bodyPr wrap="none" lIns="90000" tIns="46800" rIns="90000" bIns="46800" anchor="ctr">
                <a:spAutoFit/>
              </a:bodyPr>
              <a:lstStyle/>
              <a:p>
                <a:endParaRPr lang="zh-CN" altLang="en-US"/>
              </a:p>
            </p:txBody>
          </p:sp>
          <p:sp>
            <p:nvSpPr>
              <p:cNvPr id="133143" name="Text Box 177"/>
              <p:cNvSpPr txBox="1">
                <a:spLocks noChangeArrowheads="1"/>
              </p:cNvSpPr>
              <p:nvPr/>
            </p:nvSpPr>
            <p:spPr bwMode="auto">
              <a:xfrm>
                <a:off x="3256" y="586"/>
                <a:ext cx="687" cy="370"/>
              </a:xfrm>
              <a:prstGeom prst="rect">
                <a:avLst/>
              </a:prstGeom>
              <a:noFill/>
              <a:ln w="38100">
                <a:noFill/>
                <a:miter lim="800000"/>
                <a:headEnd type="none" w="sm" len="sm"/>
                <a:tailEnd type="none" w="med" len="lg"/>
              </a:ln>
            </p:spPr>
            <p:txBody>
              <a:bodyPr wrap="none" lIns="90000" tIns="46800" rIns="90000" bIns="46800" anchor="ctr">
                <a:spAutoFit/>
              </a:bodyPr>
              <a:lstStyle/>
              <a:p>
                <a:pPr>
                  <a:spcBef>
                    <a:spcPct val="50000"/>
                  </a:spcBef>
                </a:pPr>
                <a:r>
                  <a:rPr lang="en-US" altLang="zh-CN" sz="3200">
                    <a:ea typeface="楷体_GB2312" pitchFamily="49" charset="-122"/>
                  </a:rPr>
                  <a:t>+V</a:t>
                </a:r>
                <a:r>
                  <a:rPr lang="en-US" altLang="zh-CN" sz="3200" baseline="-25000">
                    <a:ea typeface="楷体_GB2312" pitchFamily="49" charset="-122"/>
                  </a:rPr>
                  <a:t>CC</a:t>
                </a:r>
                <a:endParaRPr lang="en-US" altLang="zh-CN" sz="3200">
                  <a:ea typeface="楷体_GB2312" pitchFamily="49" charset="-122"/>
                </a:endParaRPr>
              </a:p>
            </p:txBody>
          </p:sp>
          <p:sp>
            <p:nvSpPr>
              <p:cNvPr id="133144" name="Rectangle 178"/>
              <p:cNvSpPr>
                <a:spLocks noChangeArrowheads="1"/>
              </p:cNvSpPr>
              <p:nvPr/>
            </p:nvSpPr>
            <p:spPr bwMode="auto">
              <a:xfrm>
                <a:off x="2759" y="1209"/>
                <a:ext cx="132" cy="408"/>
              </a:xfrm>
              <a:prstGeom prst="rect">
                <a:avLst/>
              </a:prstGeom>
              <a:solidFill>
                <a:schemeClr val="bg1"/>
              </a:solidFill>
              <a:ln w="38100">
                <a:solidFill>
                  <a:schemeClr val="tx1"/>
                </a:solidFill>
                <a:miter lim="800000"/>
                <a:headEnd type="none" w="sm" len="sm"/>
                <a:tailEnd type="none" w="med" len="lg"/>
              </a:ln>
            </p:spPr>
            <p:txBody>
              <a:bodyPr lIns="90000" tIns="46800" rIns="90000" bIns="46800" anchor="ctr">
                <a:spAutoFit/>
              </a:bodyPr>
              <a:lstStyle/>
              <a:p>
                <a:endParaRPr lang="zh-CN" altLang="en-US"/>
              </a:p>
            </p:txBody>
          </p:sp>
          <p:sp>
            <p:nvSpPr>
              <p:cNvPr id="133145" name="Oval 179"/>
              <p:cNvSpPr>
                <a:spLocks noChangeArrowheads="1"/>
              </p:cNvSpPr>
              <p:nvPr/>
            </p:nvSpPr>
            <p:spPr bwMode="auto">
              <a:xfrm>
                <a:off x="3150" y="855"/>
                <a:ext cx="96" cy="96"/>
              </a:xfrm>
              <a:prstGeom prst="ellipse">
                <a:avLst/>
              </a:prstGeom>
              <a:noFill/>
              <a:ln w="38100">
                <a:solidFill>
                  <a:schemeClr val="tx1"/>
                </a:solidFill>
                <a:round/>
                <a:headEnd/>
                <a:tailEnd/>
              </a:ln>
            </p:spPr>
            <p:txBody>
              <a:bodyPr wrap="none" lIns="90000" tIns="46800" rIns="90000" bIns="46800" anchor="ctr">
                <a:spAutoFit/>
              </a:bodyPr>
              <a:lstStyle/>
              <a:p>
                <a:endParaRPr lang="zh-CN" altLang="en-US"/>
              </a:p>
            </p:txBody>
          </p:sp>
          <p:sp>
            <p:nvSpPr>
              <p:cNvPr id="133146" name="Oval 180"/>
              <p:cNvSpPr>
                <a:spLocks noChangeArrowheads="1"/>
              </p:cNvSpPr>
              <p:nvPr/>
            </p:nvSpPr>
            <p:spPr bwMode="auto">
              <a:xfrm>
                <a:off x="1049" y="3411"/>
                <a:ext cx="96" cy="96"/>
              </a:xfrm>
              <a:prstGeom prst="ellipse">
                <a:avLst/>
              </a:prstGeom>
              <a:noFill/>
              <a:ln w="38100">
                <a:solidFill>
                  <a:schemeClr val="tx1"/>
                </a:solidFill>
                <a:round/>
                <a:headEnd/>
                <a:tailEnd/>
              </a:ln>
            </p:spPr>
            <p:txBody>
              <a:bodyPr wrap="none" lIns="90000" tIns="46800" rIns="90000" bIns="46800" anchor="ctr">
                <a:spAutoFit/>
              </a:bodyPr>
              <a:lstStyle/>
              <a:p>
                <a:endParaRPr lang="zh-CN" altLang="en-US"/>
              </a:p>
            </p:txBody>
          </p:sp>
          <p:sp>
            <p:nvSpPr>
              <p:cNvPr id="133147" name="Line 181"/>
              <p:cNvSpPr>
                <a:spLocks noChangeShapeType="1"/>
              </p:cNvSpPr>
              <p:nvPr/>
            </p:nvSpPr>
            <p:spPr bwMode="auto">
              <a:xfrm>
                <a:off x="2820" y="1821"/>
                <a:ext cx="636" cy="0"/>
              </a:xfrm>
              <a:prstGeom prst="line">
                <a:avLst/>
              </a:prstGeom>
              <a:noFill/>
              <a:ln w="38100">
                <a:solidFill>
                  <a:schemeClr val="tx1"/>
                </a:solidFill>
                <a:round/>
                <a:headEnd/>
                <a:tailEnd/>
              </a:ln>
            </p:spPr>
            <p:txBody>
              <a:bodyPr lIns="90000" tIns="46800" rIns="90000" bIns="46800" anchor="ctr">
                <a:spAutoFit/>
              </a:bodyPr>
              <a:lstStyle/>
              <a:p>
                <a:endParaRPr lang="zh-CN" altLang="en-US"/>
              </a:p>
            </p:txBody>
          </p:sp>
          <p:sp>
            <p:nvSpPr>
              <p:cNvPr id="133148" name="Oval 182"/>
              <p:cNvSpPr>
                <a:spLocks noChangeArrowheads="1"/>
              </p:cNvSpPr>
              <p:nvPr/>
            </p:nvSpPr>
            <p:spPr bwMode="auto">
              <a:xfrm flipH="1">
                <a:off x="4163" y="3411"/>
                <a:ext cx="96" cy="96"/>
              </a:xfrm>
              <a:prstGeom prst="ellipse">
                <a:avLst/>
              </a:prstGeom>
              <a:noFill/>
              <a:ln w="38100">
                <a:solidFill>
                  <a:schemeClr val="tx1"/>
                </a:solidFill>
                <a:round/>
                <a:headEnd/>
                <a:tailEnd/>
              </a:ln>
            </p:spPr>
            <p:txBody>
              <a:bodyPr wrap="none" lIns="90000" tIns="46800" rIns="90000" bIns="46800" anchor="ctr">
                <a:spAutoFit/>
              </a:bodyPr>
              <a:lstStyle/>
              <a:p>
                <a:endParaRPr lang="zh-CN" altLang="en-US"/>
              </a:p>
            </p:txBody>
          </p:sp>
          <p:sp>
            <p:nvSpPr>
              <p:cNvPr id="133149" name="Text Box 183"/>
              <p:cNvSpPr txBox="1">
                <a:spLocks noChangeArrowheads="1"/>
              </p:cNvSpPr>
              <p:nvPr/>
            </p:nvSpPr>
            <p:spPr bwMode="auto">
              <a:xfrm>
                <a:off x="2358" y="1117"/>
                <a:ext cx="420" cy="365"/>
              </a:xfrm>
              <a:prstGeom prst="rect">
                <a:avLst/>
              </a:prstGeom>
              <a:noFill/>
              <a:ln w="38100">
                <a:noFill/>
                <a:miter lim="800000"/>
                <a:headEnd type="none" w="sm" len="sm"/>
                <a:tailEnd type="none" w="med" len="lg"/>
              </a:ln>
            </p:spPr>
            <p:txBody>
              <a:bodyPr wrap="none" lIns="90000" tIns="46800" rIns="90000" bIns="46800" anchor="ctr">
                <a:spAutoFit/>
              </a:bodyPr>
              <a:lstStyle/>
              <a:p>
                <a:pPr algn="ctr">
                  <a:spcBef>
                    <a:spcPct val="50000"/>
                  </a:spcBef>
                </a:pPr>
                <a:r>
                  <a:rPr lang="en-US" altLang="zh-CN" sz="3200">
                    <a:ea typeface="楷体_GB2312" pitchFamily="49" charset="-122"/>
                  </a:rPr>
                  <a:t>R</a:t>
                </a:r>
                <a:r>
                  <a:rPr lang="en-US" altLang="zh-CN" sz="3200" baseline="-25000">
                    <a:ea typeface="楷体_GB2312" pitchFamily="49" charset="-122"/>
                  </a:rPr>
                  <a:t>C</a:t>
                </a:r>
                <a:endParaRPr lang="en-US" altLang="zh-CN" sz="3200">
                  <a:ea typeface="楷体_GB2312" pitchFamily="49" charset="-122"/>
                </a:endParaRPr>
              </a:p>
            </p:txBody>
          </p:sp>
          <p:sp>
            <p:nvSpPr>
              <p:cNvPr id="133150" name="Text Box 184"/>
              <p:cNvSpPr txBox="1">
                <a:spLocks noChangeArrowheads="1"/>
              </p:cNvSpPr>
              <p:nvPr/>
            </p:nvSpPr>
            <p:spPr bwMode="auto">
              <a:xfrm>
                <a:off x="3016" y="2024"/>
                <a:ext cx="285" cy="365"/>
              </a:xfrm>
              <a:prstGeom prst="rect">
                <a:avLst/>
              </a:prstGeom>
              <a:noFill/>
              <a:ln w="38100">
                <a:noFill/>
                <a:miter lim="800000"/>
                <a:headEnd/>
                <a:tailEnd/>
              </a:ln>
            </p:spPr>
            <p:txBody>
              <a:bodyPr wrap="none" lIns="90000" tIns="46800" rIns="90000" bIns="46800" anchor="ctr">
                <a:spAutoFit/>
              </a:bodyPr>
              <a:lstStyle/>
              <a:p>
                <a:pPr algn="ctr">
                  <a:spcBef>
                    <a:spcPct val="50000"/>
                  </a:spcBef>
                </a:pPr>
                <a:r>
                  <a:rPr lang="en-US" altLang="zh-CN" sz="3200">
                    <a:ea typeface="楷体_GB2312" pitchFamily="49" charset="-122"/>
                  </a:rPr>
                  <a:t>T</a:t>
                </a:r>
              </a:p>
            </p:txBody>
          </p:sp>
          <p:sp>
            <p:nvSpPr>
              <p:cNvPr id="133151" name="Line 185"/>
              <p:cNvSpPr>
                <a:spLocks noChangeShapeType="1"/>
              </p:cNvSpPr>
              <p:nvPr/>
            </p:nvSpPr>
            <p:spPr bwMode="auto">
              <a:xfrm>
                <a:off x="2813" y="907"/>
                <a:ext cx="330" cy="0"/>
              </a:xfrm>
              <a:prstGeom prst="line">
                <a:avLst/>
              </a:prstGeom>
              <a:noFill/>
              <a:ln w="38100">
                <a:solidFill>
                  <a:schemeClr val="tx1"/>
                </a:solidFill>
                <a:round/>
                <a:headEnd/>
                <a:tailEnd/>
              </a:ln>
            </p:spPr>
            <p:txBody>
              <a:bodyPr wrap="none" lIns="90000" tIns="46800" rIns="90000" bIns="46800" anchor="ctr">
                <a:spAutoFit/>
              </a:bodyPr>
              <a:lstStyle/>
              <a:p>
                <a:endParaRPr lang="zh-CN" altLang="en-US"/>
              </a:p>
            </p:txBody>
          </p:sp>
          <p:grpSp>
            <p:nvGrpSpPr>
              <p:cNvPr id="133152" name="Group 186"/>
              <p:cNvGrpSpPr>
                <a:grpSpLocks/>
              </p:cNvGrpSpPr>
              <p:nvPr/>
            </p:nvGrpSpPr>
            <p:grpSpPr bwMode="auto">
              <a:xfrm>
                <a:off x="2723" y="3420"/>
                <a:ext cx="204" cy="204"/>
                <a:chOff x="2898" y="3684"/>
                <a:chExt cx="204" cy="204"/>
              </a:xfrm>
            </p:grpSpPr>
            <p:sp>
              <p:nvSpPr>
                <p:cNvPr id="133157" name="Line 187"/>
                <p:cNvSpPr>
                  <a:spLocks noChangeShapeType="1"/>
                </p:cNvSpPr>
                <p:nvPr/>
              </p:nvSpPr>
              <p:spPr bwMode="auto">
                <a:xfrm>
                  <a:off x="3000" y="3684"/>
                  <a:ext cx="0" cy="204"/>
                </a:xfrm>
                <a:prstGeom prst="line">
                  <a:avLst/>
                </a:prstGeom>
                <a:noFill/>
                <a:ln w="38100">
                  <a:solidFill>
                    <a:schemeClr val="tx1"/>
                  </a:solidFill>
                  <a:round/>
                  <a:headEnd/>
                  <a:tailEnd/>
                </a:ln>
              </p:spPr>
              <p:txBody>
                <a:bodyPr wrap="none" lIns="90000" tIns="46800" rIns="90000" bIns="46800" anchor="ctr">
                  <a:spAutoFit/>
                </a:bodyPr>
                <a:lstStyle/>
                <a:p>
                  <a:endParaRPr lang="zh-CN" altLang="en-US"/>
                </a:p>
              </p:txBody>
            </p:sp>
            <p:sp>
              <p:nvSpPr>
                <p:cNvPr id="133158" name="Line 188"/>
                <p:cNvSpPr>
                  <a:spLocks noChangeShapeType="1"/>
                </p:cNvSpPr>
                <p:nvPr/>
              </p:nvSpPr>
              <p:spPr bwMode="auto">
                <a:xfrm>
                  <a:off x="2898" y="3876"/>
                  <a:ext cx="204" cy="6"/>
                </a:xfrm>
                <a:prstGeom prst="line">
                  <a:avLst/>
                </a:prstGeom>
                <a:noFill/>
                <a:ln w="38100">
                  <a:solidFill>
                    <a:schemeClr val="tx1"/>
                  </a:solidFill>
                  <a:round/>
                  <a:headEnd/>
                  <a:tailEnd/>
                </a:ln>
              </p:spPr>
              <p:txBody>
                <a:bodyPr lIns="90000" tIns="46800" rIns="90000" bIns="46800" anchor="ctr">
                  <a:spAutoFit/>
                </a:bodyPr>
                <a:lstStyle/>
                <a:p>
                  <a:endParaRPr lang="zh-CN" altLang="en-US"/>
                </a:p>
              </p:txBody>
            </p:sp>
          </p:grpSp>
          <p:sp>
            <p:nvSpPr>
              <p:cNvPr id="133153" name="Oval 189"/>
              <p:cNvSpPr>
                <a:spLocks noChangeArrowheads="1"/>
              </p:cNvSpPr>
              <p:nvPr/>
            </p:nvSpPr>
            <p:spPr bwMode="auto">
              <a:xfrm>
                <a:off x="2801" y="3435"/>
                <a:ext cx="47" cy="48"/>
              </a:xfrm>
              <a:prstGeom prst="ellipse">
                <a:avLst/>
              </a:prstGeom>
              <a:solidFill>
                <a:schemeClr val="tx1"/>
              </a:solidFill>
              <a:ln w="38100">
                <a:solidFill>
                  <a:schemeClr val="tx1"/>
                </a:solidFill>
                <a:round/>
                <a:headEnd/>
                <a:tailEnd/>
              </a:ln>
            </p:spPr>
            <p:txBody>
              <a:bodyPr wrap="none" lIns="90000" tIns="46800" rIns="90000" bIns="46800" anchor="ctr">
                <a:spAutoFit/>
              </a:bodyPr>
              <a:lstStyle/>
              <a:p>
                <a:endParaRPr lang="zh-CN" altLang="en-US"/>
              </a:p>
            </p:txBody>
          </p:sp>
          <p:sp>
            <p:nvSpPr>
              <p:cNvPr id="133154" name="Oval 190"/>
              <p:cNvSpPr>
                <a:spLocks noChangeArrowheads="1"/>
              </p:cNvSpPr>
              <p:nvPr/>
            </p:nvSpPr>
            <p:spPr bwMode="auto">
              <a:xfrm>
                <a:off x="2804" y="1787"/>
                <a:ext cx="47" cy="48"/>
              </a:xfrm>
              <a:prstGeom prst="ellipse">
                <a:avLst/>
              </a:prstGeom>
              <a:solidFill>
                <a:schemeClr val="tx1"/>
              </a:solidFill>
              <a:ln w="38100">
                <a:solidFill>
                  <a:schemeClr val="tx1"/>
                </a:solidFill>
                <a:round/>
                <a:headEnd/>
                <a:tailEnd/>
              </a:ln>
            </p:spPr>
            <p:txBody>
              <a:bodyPr wrap="none" lIns="90000" tIns="46800" rIns="90000" bIns="46800" anchor="ctr">
                <a:spAutoFit/>
              </a:bodyPr>
              <a:lstStyle/>
              <a:p>
                <a:endParaRPr lang="zh-CN" altLang="en-US"/>
              </a:p>
            </p:txBody>
          </p:sp>
          <p:sp>
            <p:nvSpPr>
              <p:cNvPr id="133155" name="Line 191"/>
              <p:cNvSpPr>
                <a:spLocks noChangeShapeType="1"/>
              </p:cNvSpPr>
              <p:nvPr/>
            </p:nvSpPr>
            <p:spPr bwMode="auto">
              <a:xfrm>
                <a:off x="1581" y="2124"/>
                <a:ext cx="638" cy="3"/>
              </a:xfrm>
              <a:prstGeom prst="line">
                <a:avLst/>
              </a:prstGeom>
              <a:noFill/>
              <a:ln w="38100">
                <a:solidFill>
                  <a:schemeClr val="tx1"/>
                </a:solidFill>
                <a:round/>
                <a:headEnd type="none" w="sm" len="sm"/>
                <a:tailEnd type="none" w="med" len="lg"/>
              </a:ln>
            </p:spPr>
            <p:txBody>
              <a:bodyPr lIns="90000" tIns="46800" rIns="90000" bIns="46800" anchor="ctr">
                <a:spAutoFit/>
              </a:bodyPr>
              <a:lstStyle/>
              <a:p>
                <a:endParaRPr lang="zh-CN" altLang="en-US"/>
              </a:p>
            </p:txBody>
          </p:sp>
          <p:sp>
            <p:nvSpPr>
              <p:cNvPr id="133156" name="Oval 192"/>
              <p:cNvSpPr>
                <a:spLocks noChangeArrowheads="1"/>
              </p:cNvSpPr>
              <p:nvPr/>
            </p:nvSpPr>
            <p:spPr bwMode="auto">
              <a:xfrm>
                <a:off x="2803" y="880"/>
                <a:ext cx="47" cy="48"/>
              </a:xfrm>
              <a:prstGeom prst="ellipse">
                <a:avLst/>
              </a:prstGeom>
              <a:solidFill>
                <a:schemeClr val="tx1"/>
              </a:solidFill>
              <a:ln w="38100">
                <a:solidFill>
                  <a:schemeClr val="tx1"/>
                </a:solidFill>
                <a:round/>
                <a:headEnd/>
                <a:tailEnd/>
              </a:ln>
            </p:spPr>
            <p:txBody>
              <a:bodyPr wrap="none" lIns="90000" tIns="46800" rIns="90000" bIns="46800" anchor="ctr">
                <a:spAutoFit/>
              </a:bodyPr>
              <a:lstStyle/>
              <a:p>
                <a:endParaRPr lang="zh-CN" altLang="en-US"/>
              </a:p>
            </p:txBody>
          </p:sp>
        </p:grpSp>
      </p:grpSp>
      <p:sp>
        <p:nvSpPr>
          <p:cNvPr id="67" name="Text Box 2"/>
          <p:cNvSpPr txBox="1">
            <a:spLocks noChangeArrowheads="1"/>
          </p:cNvSpPr>
          <p:nvPr/>
        </p:nvSpPr>
        <p:spPr bwMode="auto">
          <a:xfrm>
            <a:off x="166688" y="412750"/>
            <a:ext cx="7937500" cy="723900"/>
          </a:xfrm>
          <a:prstGeom prst="rect">
            <a:avLst/>
          </a:prstGeom>
          <a:noFill/>
          <a:ln w="9525">
            <a:noFill/>
            <a:miter lim="800000"/>
            <a:headEnd/>
            <a:tailEnd/>
          </a:ln>
        </p:spPr>
        <p:txBody>
          <a:bodyPr lIns="0" tIns="0" rIns="0" bIns="0">
            <a:spAutoFit/>
          </a:bodyPr>
          <a:lstStyle/>
          <a:p>
            <a:pPr>
              <a:lnSpc>
                <a:spcPct val="95000"/>
              </a:lnSpc>
            </a:pPr>
            <a:r>
              <a:rPr lang="zh-CN" altLang="zh-CN" sz="2500">
                <a:solidFill>
                  <a:srgbClr val="000050"/>
                </a:solidFill>
                <a:ea typeface="楷体_GB2312" pitchFamily="49" charset="-122"/>
              </a:rPr>
              <a:t>  </a:t>
            </a:r>
            <a:r>
              <a:rPr lang="zh-CN" sz="2500">
                <a:solidFill>
                  <a:srgbClr val="000050"/>
                </a:solidFill>
                <a:ea typeface="楷体_GB2312" pitchFamily="49" charset="-122"/>
              </a:rPr>
              <a:t>实际应用中，共射放大电路通常采用单电源供电，各部分的作用分别如下：</a:t>
            </a:r>
          </a:p>
        </p:txBody>
      </p:sp>
    </p:spTree>
    <p:extLst>
      <p:ext uri="{BB962C8B-B14F-4D97-AF65-F5344CB8AC3E}">
        <p14:creationId xmlns="" xmlns:p14="http://schemas.microsoft.com/office/powerpoint/2010/main" val="352137210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7" presetClass="entr" presetSubtype="0" fill="hold" grpId="0" nodeType="afterEffect">
                                  <p:stCondLst>
                                    <p:cond delay="0"/>
                                  </p:stCondLst>
                                  <p:iterate type="lt">
                                    <p:tmPct val="50000"/>
                                  </p:iterate>
                                  <p:childTnLst>
                                    <p:set>
                                      <p:cBhvr>
                                        <p:cTn id="6" dur="1" fill="hold">
                                          <p:stCondLst>
                                            <p:cond delay="0"/>
                                          </p:stCondLst>
                                        </p:cTn>
                                        <p:tgtEl>
                                          <p:spTgt spid="67"/>
                                        </p:tgtEl>
                                        <p:attrNameLst>
                                          <p:attrName>style.visibility</p:attrName>
                                        </p:attrNameLst>
                                      </p:cBhvr>
                                      <p:to>
                                        <p:strVal val="visible"/>
                                      </p:to>
                                    </p:set>
                                    <p:anim calcmode="discrete" valueType="clr">
                                      <p:cBhvr override="childStyle">
                                        <p:cTn id="7" dur="80"/>
                                        <p:tgtEl>
                                          <p:spTgt spid="67"/>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67"/>
                                        </p:tgtEl>
                                        <p:attrNameLst>
                                          <p:attrName>fillcolor</p:attrName>
                                        </p:attrNameLst>
                                      </p:cBhvr>
                                      <p:tavLst>
                                        <p:tav tm="0">
                                          <p:val>
                                            <p:clrVal>
                                              <a:schemeClr val="accent2"/>
                                            </p:clrVal>
                                          </p:val>
                                        </p:tav>
                                        <p:tav tm="50000">
                                          <p:val>
                                            <p:clrVal>
                                              <a:schemeClr val="hlink"/>
                                            </p:clrVal>
                                          </p:val>
                                        </p:tav>
                                      </p:tavLst>
                                    </p:anim>
                                    <p:set>
                                      <p:cBhvr>
                                        <p:cTn id="9" dur="80"/>
                                        <p:tgtEl>
                                          <p:spTgt spid="67"/>
                                        </p:tgtEl>
                                        <p:attrNameLst>
                                          <p:attrName>fill.type</p:attrName>
                                        </p:attrNameLst>
                                      </p:cBhvr>
                                      <p:to>
                                        <p:strVal val="solid"/>
                                      </p:to>
                                    </p:set>
                                  </p:childTnLst>
                                </p:cTn>
                              </p:par>
                            </p:childTnLst>
                          </p:cTn>
                        </p:par>
                      </p:childTnLst>
                    </p:cTn>
                  </p:par>
                  <p:par>
                    <p:cTn id="10" fill="hold" nodeType="clickPar">
                      <p:stCondLst>
                        <p:cond delay="indefinite"/>
                      </p:stCondLst>
                      <p:childTnLst>
                        <p:par>
                          <p:cTn id="11" fill="hold" nodeType="withGroup">
                            <p:stCondLst>
                              <p:cond delay="0"/>
                            </p:stCondLst>
                            <p:childTnLst>
                              <p:par>
                                <p:cTn id="12" presetID="2" presetClass="entr" presetSubtype="8" fill="hold" grpId="0" nodeType="clickEffect">
                                  <p:stCondLst>
                                    <p:cond delay="0"/>
                                  </p:stCondLst>
                                  <p:childTnLst>
                                    <p:set>
                                      <p:cBhvr>
                                        <p:cTn id="13" dur="1" fill="hold">
                                          <p:stCondLst>
                                            <p:cond delay="0"/>
                                          </p:stCondLst>
                                        </p:cTn>
                                        <p:tgtEl>
                                          <p:spTgt spid="300073"/>
                                        </p:tgtEl>
                                        <p:attrNameLst>
                                          <p:attrName>style.visibility</p:attrName>
                                        </p:attrNameLst>
                                      </p:cBhvr>
                                      <p:to>
                                        <p:strVal val="visible"/>
                                      </p:to>
                                    </p:set>
                                    <p:anim calcmode="lin" valueType="num">
                                      <p:cBhvr additive="base">
                                        <p:cTn id="14" dur="500" fill="hold"/>
                                        <p:tgtEl>
                                          <p:spTgt spid="300073"/>
                                        </p:tgtEl>
                                        <p:attrNameLst>
                                          <p:attrName>ppt_x</p:attrName>
                                        </p:attrNameLst>
                                      </p:cBhvr>
                                      <p:tavLst>
                                        <p:tav tm="0">
                                          <p:val>
                                            <p:strVal val="0-#ppt_w/2"/>
                                          </p:val>
                                        </p:tav>
                                        <p:tav tm="100000">
                                          <p:val>
                                            <p:strVal val="#ppt_x"/>
                                          </p:val>
                                        </p:tav>
                                      </p:tavLst>
                                    </p:anim>
                                    <p:anim calcmode="lin" valueType="num">
                                      <p:cBhvr additive="base">
                                        <p:cTn id="15" dur="500" fill="hold"/>
                                        <p:tgtEl>
                                          <p:spTgt spid="300073"/>
                                        </p:tgtEl>
                                        <p:attrNameLst>
                                          <p:attrName>ppt_y</p:attrName>
                                        </p:attrNameLst>
                                      </p:cBhvr>
                                      <p:tavLst>
                                        <p:tav tm="0">
                                          <p:val>
                                            <p:strVal val="#ppt_y"/>
                                          </p:val>
                                        </p:tav>
                                        <p:tav tm="100000">
                                          <p:val>
                                            <p:strVal val="#ppt_y"/>
                                          </p:val>
                                        </p:tav>
                                      </p:tavLst>
                                    </p:anim>
                                  </p:childTnLst>
                                </p:cTn>
                              </p:par>
                            </p:childTnLst>
                          </p:cTn>
                        </p:par>
                      </p:childTnLst>
                    </p:cTn>
                  </p:par>
                  <p:par>
                    <p:cTn id="16" fill="hold" nodeType="clickPar">
                      <p:stCondLst>
                        <p:cond delay="indefinite"/>
                      </p:stCondLst>
                      <p:childTnLst>
                        <p:par>
                          <p:cTn id="17" fill="hold" nodeType="withGroup">
                            <p:stCondLst>
                              <p:cond delay="0"/>
                            </p:stCondLst>
                            <p:childTnLst>
                              <p:par>
                                <p:cTn id="18" presetID="2" presetClass="entr" presetSubtype="8" fill="hold" grpId="0" nodeType="clickEffect">
                                  <p:stCondLst>
                                    <p:cond delay="0"/>
                                  </p:stCondLst>
                                  <p:childTnLst>
                                    <p:set>
                                      <p:cBhvr>
                                        <p:cTn id="19" dur="1" fill="hold">
                                          <p:stCondLst>
                                            <p:cond delay="0"/>
                                          </p:stCondLst>
                                        </p:cTn>
                                        <p:tgtEl>
                                          <p:spTgt spid="300079"/>
                                        </p:tgtEl>
                                        <p:attrNameLst>
                                          <p:attrName>style.visibility</p:attrName>
                                        </p:attrNameLst>
                                      </p:cBhvr>
                                      <p:to>
                                        <p:strVal val="visible"/>
                                      </p:to>
                                    </p:set>
                                    <p:anim calcmode="lin" valueType="num">
                                      <p:cBhvr additive="base">
                                        <p:cTn id="20" dur="500" fill="hold"/>
                                        <p:tgtEl>
                                          <p:spTgt spid="300079"/>
                                        </p:tgtEl>
                                        <p:attrNameLst>
                                          <p:attrName>ppt_x</p:attrName>
                                        </p:attrNameLst>
                                      </p:cBhvr>
                                      <p:tavLst>
                                        <p:tav tm="0">
                                          <p:val>
                                            <p:strVal val="0-#ppt_w/2"/>
                                          </p:val>
                                        </p:tav>
                                        <p:tav tm="100000">
                                          <p:val>
                                            <p:strVal val="#ppt_x"/>
                                          </p:val>
                                        </p:tav>
                                      </p:tavLst>
                                    </p:anim>
                                    <p:anim calcmode="lin" valueType="num">
                                      <p:cBhvr additive="base">
                                        <p:cTn id="21" dur="500" fill="hold"/>
                                        <p:tgtEl>
                                          <p:spTgt spid="300079"/>
                                        </p:tgtEl>
                                        <p:attrNameLst>
                                          <p:attrName>ppt_y</p:attrName>
                                        </p:attrNameLst>
                                      </p:cBhvr>
                                      <p:tavLst>
                                        <p:tav tm="0">
                                          <p:val>
                                            <p:strVal val="#ppt_y"/>
                                          </p:val>
                                        </p:tav>
                                        <p:tav tm="100000">
                                          <p:val>
                                            <p:strVal val="#ppt_y"/>
                                          </p:val>
                                        </p:tav>
                                      </p:tavLst>
                                    </p:anim>
                                  </p:childTnLst>
                                </p:cTn>
                              </p:par>
                            </p:childTnLst>
                          </p:cTn>
                        </p:par>
                      </p:childTnLst>
                    </p:cTn>
                  </p:par>
                  <p:par>
                    <p:cTn id="22" fill="hold" nodeType="clickPar">
                      <p:stCondLst>
                        <p:cond delay="indefinite"/>
                      </p:stCondLst>
                      <p:childTnLst>
                        <p:par>
                          <p:cTn id="23" fill="hold" nodeType="withGroup">
                            <p:stCondLst>
                              <p:cond delay="0"/>
                            </p:stCondLst>
                            <p:childTnLst>
                              <p:par>
                                <p:cTn id="24" presetID="2" presetClass="entr" presetSubtype="8" fill="hold" grpId="0" nodeType="clickEffect">
                                  <p:stCondLst>
                                    <p:cond delay="0"/>
                                  </p:stCondLst>
                                  <p:childTnLst>
                                    <p:set>
                                      <p:cBhvr>
                                        <p:cTn id="25" dur="1" fill="hold">
                                          <p:stCondLst>
                                            <p:cond delay="0"/>
                                          </p:stCondLst>
                                        </p:cTn>
                                        <p:tgtEl>
                                          <p:spTgt spid="300078"/>
                                        </p:tgtEl>
                                        <p:attrNameLst>
                                          <p:attrName>style.visibility</p:attrName>
                                        </p:attrNameLst>
                                      </p:cBhvr>
                                      <p:to>
                                        <p:strVal val="visible"/>
                                      </p:to>
                                    </p:set>
                                    <p:anim calcmode="lin" valueType="num">
                                      <p:cBhvr additive="base">
                                        <p:cTn id="26" dur="500" fill="hold"/>
                                        <p:tgtEl>
                                          <p:spTgt spid="300078"/>
                                        </p:tgtEl>
                                        <p:attrNameLst>
                                          <p:attrName>ppt_x</p:attrName>
                                        </p:attrNameLst>
                                      </p:cBhvr>
                                      <p:tavLst>
                                        <p:tav tm="0">
                                          <p:val>
                                            <p:strVal val="0-#ppt_w/2"/>
                                          </p:val>
                                        </p:tav>
                                        <p:tav tm="100000">
                                          <p:val>
                                            <p:strVal val="#ppt_x"/>
                                          </p:val>
                                        </p:tav>
                                      </p:tavLst>
                                    </p:anim>
                                    <p:anim calcmode="lin" valueType="num">
                                      <p:cBhvr additive="base">
                                        <p:cTn id="27" dur="500" fill="hold"/>
                                        <p:tgtEl>
                                          <p:spTgt spid="300078"/>
                                        </p:tgtEl>
                                        <p:attrNameLst>
                                          <p:attrName>ppt_y</p:attrName>
                                        </p:attrNameLst>
                                      </p:cBhvr>
                                      <p:tavLst>
                                        <p:tav tm="0">
                                          <p:val>
                                            <p:strVal val="#ppt_y"/>
                                          </p:val>
                                        </p:tav>
                                        <p:tav tm="100000">
                                          <p:val>
                                            <p:strVal val="#ppt_y"/>
                                          </p:val>
                                        </p:tav>
                                      </p:tavLst>
                                    </p:anim>
                                  </p:childTnLst>
                                </p:cTn>
                              </p:par>
                            </p:childTnLst>
                          </p:cTn>
                        </p:par>
                      </p:childTnLst>
                    </p:cTn>
                  </p:par>
                  <p:par>
                    <p:cTn id="28" fill="hold" nodeType="clickPar">
                      <p:stCondLst>
                        <p:cond delay="indefinite"/>
                      </p:stCondLst>
                      <p:childTnLst>
                        <p:par>
                          <p:cTn id="29" fill="hold" nodeType="withGroup">
                            <p:stCondLst>
                              <p:cond delay="0"/>
                            </p:stCondLst>
                            <p:childTnLst>
                              <p:par>
                                <p:cTn id="30" presetID="2" presetClass="entr" presetSubtype="8" fill="hold" grpId="0" nodeType="clickEffect">
                                  <p:stCondLst>
                                    <p:cond delay="0"/>
                                  </p:stCondLst>
                                  <p:childTnLst>
                                    <p:set>
                                      <p:cBhvr>
                                        <p:cTn id="31" dur="1" fill="hold">
                                          <p:stCondLst>
                                            <p:cond delay="0"/>
                                          </p:stCondLst>
                                        </p:cTn>
                                        <p:tgtEl>
                                          <p:spTgt spid="300072"/>
                                        </p:tgtEl>
                                        <p:attrNameLst>
                                          <p:attrName>style.visibility</p:attrName>
                                        </p:attrNameLst>
                                      </p:cBhvr>
                                      <p:to>
                                        <p:strVal val="visible"/>
                                      </p:to>
                                    </p:set>
                                    <p:anim calcmode="lin" valueType="num">
                                      <p:cBhvr additive="base">
                                        <p:cTn id="32" dur="500" fill="hold"/>
                                        <p:tgtEl>
                                          <p:spTgt spid="300072"/>
                                        </p:tgtEl>
                                        <p:attrNameLst>
                                          <p:attrName>ppt_x</p:attrName>
                                        </p:attrNameLst>
                                      </p:cBhvr>
                                      <p:tavLst>
                                        <p:tav tm="0">
                                          <p:val>
                                            <p:strVal val="0-#ppt_w/2"/>
                                          </p:val>
                                        </p:tav>
                                        <p:tav tm="100000">
                                          <p:val>
                                            <p:strVal val="#ppt_x"/>
                                          </p:val>
                                        </p:tav>
                                      </p:tavLst>
                                    </p:anim>
                                    <p:anim calcmode="lin" valueType="num">
                                      <p:cBhvr additive="base">
                                        <p:cTn id="33" dur="500" fill="hold"/>
                                        <p:tgtEl>
                                          <p:spTgt spid="30007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0072" grpId="0" animBg="1" autoUpdateAnimBg="0"/>
      <p:bldP spid="300073" grpId="0" animBg="1" autoUpdateAnimBg="0"/>
      <p:bldP spid="300078" grpId="0" animBg="1" autoUpdateAnimBg="0"/>
      <p:bldP spid="300079" grpId="0" animBg="1" autoUpdateAnimBg="0"/>
      <p:bldP spid="67" grpId="0"/>
    </p:bldLst>
  </p:timing>
</p:sld>
</file>

<file path=ppt/slides/slide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44066" name="AutoShape 2"/>
          <p:cNvSpPr>
            <a:spLocks noChangeArrowheads="1"/>
          </p:cNvSpPr>
          <p:nvPr/>
        </p:nvSpPr>
        <p:spPr bwMode="auto">
          <a:xfrm>
            <a:off x="2627313" y="5445125"/>
            <a:ext cx="1928812" cy="895350"/>
          </a:xfrm>
          <a:prstGeom prst="wedgeRectCallout">
            <a:avLst>
              <a:gd name="adj1" fmla="val 12222"/>
              <a:gd name="adj2" fmla="val -197343"/>
            </a:avLst>
          </a:prstGeom>
          <a:solidFill>
            <a:schemeClr val="bg1"/>
          </a:solidFill>
          <a:ln w="9525">
            <a:solidFill>
              <a:srgbClr val="FF00FF"/>
            </a:solidFill>
            <a:miter lim="800000"/>
            <a:headEnd/>
            <a:tailEnd/>
          </a:ln>
        </p:spPr>
        <p:txBody>
          <a:bodyPr anchor="ctr"/>
          <a:lstStyle/>
          <a:p>
            <a:r>
              <a:rPr lang="zh-CN" altLang="en-US">
                <a:solidFill>
                  <a:schemeClr val="accent2"/>
                </a:solidFill>
              </a:rPr>
              <a:t>箭头代表发射极</a:t>
            </a:r>
          </a:p>
          <a:p>
            <a:r>
              <a:rPr lang="zh-CN" altLang="en-US">
                <a:solidFill>
                  <a:schemeClr val="accent2"/>
                </a:solidFill>
              </a:rPr>
              <a:t>实际电流方向</a:t>
            </a:r>
            <a:endParaRPr lang="zh-CN" altLang="en-US" i="1">
              <a:solidFill>
                <a:schemeClr val="accent2"/>
              </a:solidFill>
            </a:endParaRPr>
          </a:p>
        </p:txBody>
      </p:sp>
      <p:sp>
        <p:nvSpPr>
          <p:cNvPr id="344068" name="Text Box 4"/>
          <p:cNvSpPr txBox="1">
            <a:spLocks noChangeArrowheads="1"/>
          </p:cNvSpPr>
          <p:nvPr/>
        </p:nvSpPr>
        <p:spPr bwMode="auto">
          <a:xfrm>
            <a:off x="2168525" y="3228975"/>
            <a:ext cx="946150" cy="476250"/>
          </a:xfrm>
          <a:prstGeom prst="rect">
            <a:avLst/>
          </a:prstGeom>
          <a:noFill/>
          <a:ln w="9525">
            <a:noFill/>
            <a:miter lim="800000"/>
            <a:headEnd/>
            <a:tailEnd/>
          </a:ln>
        </p:spPr>
        <p:txBody>
          <a:bodyPr/>
          <a:lstStyle/>
          <a:p>
            <a:pPr algn="just"/>
            <a:r>
              <a:rPr lang="zh-CN" altLang="en-US" sz="2000">
                <a:solidFill>
                  <a:srgbClr val="006600"/>
                </a:solidFill>
                <a:ea typeface="华文新魏" pitchFamily="2" charset="-122"/>
              </a:rPr>
              <a:t>集电结</a:t>
            </a:r>
          </a:p>
        </p:txBody>
      </p:sp>
      <p:sp>
        <p:nvSpPr>
          <p:cNvPr id="344069" name="Line 5"/>
          <p:cNvSpPr>
            <a:spLocks noChangeShapeType="1"/>
          </p:cNvSpPr>
          <p:nvPr/>
        </p:nvSpPr>
        <p:spPr bwMode="auto">
          <a:xfrm flipH="1">
            <a:off x="2001838" y="3546475"/>
            <a:ext cx="333375" cy="158750"/>
          </a:xfrm>
          <a:prstGeom prst="line">
            <a:avLst/>
          </a:prstGeom>
          <a:noFill/>
          <a:ln w="38100" cmpd="dbl">
            <a:solidFill>
              <a:srgbClr val="D60093"/>
            </a:solidFill>
            <a:round/>
            <a:headEnd/>
            <a:tailEnd/>
          </a:ln>
        </p:spPr>
        <p:txBody>
          <a:bodyPr/>
          <a:lstStyle/>
          <a:p>
            <a:endParaRPr lang="zh-CN" altLang="en-US"/>
          </a:p>
        </p:txBody>
      </p:sp>
      <p:sp>
        <p:nvSpPr>
          <p:cNvPr id="344070" name="Text Box 6"/>
          <p:cNvSpPr txBox="1">
            <a:spLocks noChangeArrowheads="1"/>
          </p:cNvSpPr>
          <p:nvPr/>
        </p:nvSpPr>
        <p:spPr bwMode="auto">
          <a:xfrm>
            <a:off x="2178050" y="4262438"/>
            <a:ext cx="974725" cy="474662"/>
          </a:xfrm>
          <a:prstGeom prst="rect">
            <a:avLst/>
          </a:prstGeom>
          <a:noFill/>
          <a:ln w="9525">
            <a:noFill/>
            <a:miter lim="800000"/>
            <a:headEnd/>
            <a:tailEnd/>
          </a:ln>
        </p:spPr>
        <p:txBody>
          <a:bodyPr/>
          <a:lstStyle/>
          <a:p>
            <a:pPr algn="just"/>
            <a:r>
              <a:rPr lang="zh-CN" altLang="en-US" sz="2000">
                <a:solidFill>
                  <a:srgbClr val="006600"/>
                </a:solidFill>
                <a:ea typeface="华文新魏" pitchFamily="2" charset="-122"/>
              </a:rPr>
              <a:t>发射结</a:t>
            </a:r>
          </a:p>
        </p:txBody>
      </p:sp>
      <p:sp>
        <p:nvSpPr>
          <p:cNvPr id="344071" name="Line 7"/>
          <p:cNvSpPr>
            <a:spLocks noChangeShapeType="1"/>
          </p:cNvSpPr>
          <p:nvPr/>
        </p:nvSpPr>
        <p:spPr bwMode="auto">
          <a:xfrm>
            <a:off x="2001838" y="4181475"/>
            <a:ext cx="333375" cy="157163"/>
          </a:xfrm>
          <a:prstGeom prst="line">
            <a:avLst/>
          </a:prstGeom>
          <a:noFill/>
          <a:ln w="38100" cmpd="dbl">
            <a:solidFill>
              <a:srgbClr val="D60093"/>
            </a:solidFill>
            <a:round/>
            <a:headEnd/>
            <a:tailEnd/>
          </a:ln>
        </p:spPr>
        <p:txBody>
          <a:bodyPr/>
          <a:lstStyle/>
          <a:p>
            <a:endParaRPr lang="zh-CN" altLang="en-US"/>
          </a:p>
        </p:txBody>
      </p:sp>
      <p:sp>
        <p:nvSpPr>
          <p:cNvPr id="344081" name="Text Box 17"/>
          <p:cNvSpPr txBox="1">
            <a:spLocks noChangeArrowheads="1"/>
          </p:cNvSpPr>
          <p:nvPr/>
        </p:nvSpPr>
        <p:spPr bwMode="auto">
          <a:xfrm>
            <a:off x="2209800" y="2709863"/>
            <a:ext cx="904875" cy="476250"/>
          </a:xfrm>
          <a:prstGeom prst="rect">
            <a:avLst/>
          </a:prstGeom>
          <a:noFill/>
          <a:ln w="9525">
            <a:noFill/>
            <a:miter lim="800000"/>
            <a:headEnd/>
            <a:tailEnd/>
          </a:ln>
        </p:spPr>
        <p:txBody>
          <a:bodyPr/>
          <a:lstStyle/>
          <a:p>
            <a:pPr algn="just"/>
            <a:r>
              <a:rPr lang="zh-CN" altLang="en-US">
                <a:solidFill>
                  <a:srgbClr val="CC0000"/>
                </a:solidFill>
              </a:rPr>
              <a:t>集电区</a:t>
            </a:r>
          </a:p>
        </p:txBody>
      </p:sp>
      <p:sp>
        <p:nvSpPr>
          <p:cNvPr id="344082" name="Line 18"/>
          <p:cNvSpPr>
            <a:spLocks noChangeShapeType="1"/>
          </p:cNvSpPr>
          <p:nvPr/>
        </p:nvSpPr>
        <p:spPr bwMode="auto">
          <a:xfrm flipV="1">
            <a:off x="1905000" y="2997200"/>
            <a:ext cx="333375" cy="157163"/>
          </a:xfrm>
          <a:prstGeom prst="line">
            <a:avLst/>
          </a:prstGeom>
          <a:noFill/>
          <a:ln w="9525">
            <a:solidFill>
              <a:srgbClr val="000000"/>
            </a:solidFill>
            <a:round/>
            <a:headEnd/>
            <a:tailEnd/>
          </a:ln>
        </p:spPr>
        <p:txBody>
          <a:bodyPr/>
          <a:lstStyle/>
          <a:p>
            <a:endParaRPr lang="zh-CN" altLang="en-US"/>
          </a:p>
        </p:txBody>
      </p:sp>
      <p:sp>
        <p:nvSpPr>
          <p:cNvPr id="344083" name="Text Box 19"/>
          <p:cNvSpPr txBox="1">
            <a:spLocks noChangeArrowheads="1"/>
          </p:cNvSpPr>
          <p:nvPr/>
        </p:nvSpPr>
        <p:spPr bwMode="auto">
          <a:xfrm>
            <a:off x="2138363" y="4694238"/>
            <a:ext cx="903287" cy="474662"/>
          </a:xfrm>
          <a:prstGeom prst="rect">
            <a:avLst/>
          </a:prstGeom>
          <a:noFill/>
          <a:ln w="9525">
            <a:noFill/>
            <a:miter lim="800000"/>
            <a:headEnd/>
            <a:tailEnd/>
          </a:ln>
        </p:spPr>
        <p:txBody>
          <a:bodyPr/>
          <a:lstStyle/>
          <a:p>
            <a:pPr algn="just"/>
            <a:r>
              <a:rPr lang="zh-CN" altLang="en-US">
                <a:solidFill>
                  <a:srgbClr val="CC0000"/>
                </a:solidFill>
              </a:rPr>
              <a:t>发射区</a:t>
            </a:r>
          </a:p>
        </p:txBody>
      </p:sp>
      <p:sp>
        <p:nvSpPr>
          <p:cNvPr id="344085" name="Text Box 21"/>
          <p:cNvSpPr txBox="1">
            <a:spLocks noChangeArrowheads="1"/>
          </p:cNvSpPr>
          <p:nvPr/>
        </p:nvSpPr>
        <p:spPr bwMode="auto">
          <a:xfrm>
            <a:off x="2065338" y="3722688"/>
            <a:ext cx="831850" cy="474662"/>
          </a:xfrm>
          <a:prstGeom prst="rect">
            <a:avLst/>
          </a:prstGeom>
          <a:noFill/>
          <a:ln w="9525">
            <a:noFill/>
            <a:miter lim="800000"/>
            <a:headEnd/>
            <a:tailEnd/>
          </a:ln>
        </p:spPr>
        <p:txBody>
          <a:bodyPr/>
          <a:lstStyle/>
          <a:p>
            <a:pPr algn="just"/>
            <a:r>
              <a:rPr lang="zh-CN" altLang="en-US" sz="1600">
                <a:solidFill>
                  <a:srgbClr val="000099"/>
                </a:solidFill>
              </a:rPr>
              <a:t>基区</a:t>
            </a:r>
          </a:p>
        </p:txBody>
      </p:sp>
      <p:sp>
        <p:nvSpPr>
          <p:cNvPr id="344087" name="Rectangle 23"/>
          <p:cNvSpPr>
            <a:spLocks noChangeArrowheads="1"/>
          </p:cNvSpPr>
          <p:nvPr/>
        </p:nvSpPr>
        <p:spPr bwMode="auto">
          <a:xfrm>
            <a:off x="5189538" y="5511800"/>
            <a:ext cx="2852737" cy="457200"/>
          </a:xfrm>
          <a:prstGeom prst="rect">
            <a:avLst/>
          </a:prstGeom>
          <a:noFill/>
          <a:ln w="19050">
            <a:noFill/>
            <a:miter lim="800000"/>
            <a:headEnd/>
            <a:tailEnd/>
          </a:ln>
        </p:spPr>
        <p:txBody>
          <a:bodyPr lIns="90000" tIns="46800" rIns="90000" bIns="46800" anchor="ctr">
            <a:spAutoFit/>
          </a:bodyPr>
          <a:lstStyle/>
          <a:p>
            <a:pPr algn="ctr"/>
            <a:r>
              <a:rPr lang="en-US" altLang="zh-CN"/>
              <a:t>PNP</a:t>
            </a:r>
            <a:r>
              <a:rPr lang="zh-CN" altLang="en-US"/>
              <a:t>型管</a:t>
            </a:r>
          </a:p>
        </p:txBody>
      </p:sp>
      <p:sp>
        <p:nvSpPr>
          <p:cNvPr id="344088" name="Rectangle 24"/>
          <p:cNvSpPr>
            <a:spLocks noChangeArrowheads="1"/>
          </p:cNvSpPr>
          <p:nvPr/>
        </p:nvSpPr>
        <p:spPr bwMode="auto">
          <a:xfrm>
            <a:off x="449263" y="5595938"/>
            <a:ext cx="2447925" cy="457200"/>
          </a:xfrm>
          <a:prstGeom prst="rect">
            <a:avLst/>
          </a:prstGeom>
          <a:noFill/>
          <a:ln w="19050">
            <a:noFill/>
            <a:miter lim="800000"/>
            <a:headEnd/>
            <a:tailEnd/>
          </a:ln>
        </p:spPr>
        <p:txBody>
          <a:bodyPr lIns="90000" tIns="46800" rIns="90000" bIns="46800" anchor="ctr">
            <a:spAutoFit/>
          </a:bodyPr>
          <a:lstStyle/>
          <a:p>
            <a:pPr algn="ctr"/>
            <a:r>
              <a:rPr lang="en-US" altLang="zh-CN"/>
              <a:t>NPN</a:t>
            </a:r>
            <a:r>
              <a:rPr lang="zh-CN" altLang="en-US"/>
              <a:t>型管</a:t>
            </a:r>
          </a:p>
        </p:txBody>
      </p:sp>
      <p:grpSp>
        <p:nvGrpSpPr>
          <p:cNvPr id="2" name="Group 25"/>
          <p:cNvGrpSpPr>
            <a:grpSpLocks/>
          </p:cNvGrpSpPr>
          <p:nvPr/>
        </p:nvGrpSpPr>
        <p:grpSpPr bwMode="auto">
          <a:xfrm>
            <a:off x="3187700" y="3095625"/>
            <a:ext cx="869950" cy="1711325"/>
            <a:chOff x="2110" y="2079"/>
            <a:chExt cx="548" cy="1078"/>
          </a:xfrm>
        </p:grpSpPr>
        <p:sp>
          <p:nvSpPr>
            <p:cNvPr id="1122" name="Line 26"/>
            <p:cNvSpPr>
              <a:spLocks noChangeShapeType="1"/>
            </p:cNvSpPr>
            <p:nvPr/>
          </p:nvSpPr>
          <p:spPr bwMode="auto">
            <a:xfrm rot="-5400000">
              <a:off x="2554" y="2894"/>
              <a:ext cx="159" cy="0"/>
            </a:xfrm>
            <a:prstGeom prst="line">
              <a:avLst/>
            </a:prstGeom>
            <a:noFill/>
            <a:ln w="28575">
              <a:solidFill>
                <a:srgbClr val="000000"/>
              </a:solidFill>
              <a:round/>
              <a:headEnd/>
              <a:tailEnd/>
            </a:ln>
          </p:spPr>
          <p:txBody>
            <a:bodyPr/>
            <a:lstStyle/>
            <a:p>
              <a:endParaRPr lang="zh-CN" altLang="en-US"/>
            </a:p>
          </p:txBody>
        </p:sp>
        <p:sp>
          <p:nvSpPr>
            <p:cNvPr id="1123" name="Line 27"/>
            <p:cNvSpPr>
              <a:spLocks noChangeShapeType="1"/>
            </p:cNvSpPr>
            <p:nvPr/>
          </p:nvSpPr>
          <p:spPr bwMode="auto">
            <a:xfrm>
              <a:off x="2412" y="2395"/>
              <a:ext cx="2" cy="372"/>
            </a:xfrm>
            <a:prstGeom prst="line">
              <a:avLst/>
            </a:prstGeom>
            <a:noFill/>
            <a:ln w="28575">
              <a:solidFill>
                <a:srgbClr val="000000"/>
              </a:solidFill>
              <a:round/>
              <a:headEnd/>
              <a:tailEnd/>
            </a:ln>
          </p:spPr>
          <p:txBody>
            <a:bodyPr/>
            <a:lstStyle/>
            <a:p>
              <a:endParaRPr lang="zh-CN" altLang="en-US"/>
            </a:p>
          </p:txBody>
        </p:sp>
        <p:sp>
          <p:nvSpPr>
            <p:cNvPr id="1124" name="Line 28"/>
            <p:cNvSpPr>
              <a:spLocks noChangeShapeType="1"/>
            </p:cNvSpPr>
            <p:nvPr/>
          </p:nvSpPr>
          <p:spPr bwMode="auto">
            <a:xfrm flipV="1">
              <a:off x="2412" y="2387"/>
              <a:ext cx="218" cy="152"/>
            </a:xfrm>
            <a:prstGeom prst="line">
              <a:avLst/>
            </a:prstGeom>
            <a:noFill/>
            <a:ln w="28575">
              <a:solidFill>
                <a:srgbClr val="000000"/>
              </a:solidFill>
              <a:round/>
              <a:headEnd/>
              <a:tailEnd/>
            </a:ln>
          </p:spPr>
          <p:txBody>
            <a:bodyPr/>
            <a:lstStyle/>
            <a:p>
              <a:endParaRPr lang="zh-CN" altLang="en-US"/>
            </a:p>
          </p:txBody>
        </p:sp>
        <p:sp>
          <p:nvSpPr>
            <p:cNvPr id="1125" name="Line 29"/>
            <p:cNvSpPr>
              <a:spLocks noChangeShapeType="1"/>
            </p:cNvSpPr>
            <p:nvPr/>
          </p:nvSpPr>
          <p:spPr bwMode="auto">
            <a:xfrm>
              <a:off x="2412" y="2658"/>
              <a:ext cx="232" cy="155"/>
            </a:xfrm>
            <a:prstGeom prst="line">
              <a:avLst/>
            </a:prstGeom>
            <a:noFill/>
            <a:ln w="28575">
              <a:solidFill>
                <a:srgbClr val="000000"/>
              </a:solidFill>
              <a:round/>
              <a:headEnd/>
              <a:tailEnd type="triangle" w="sm" len="med"/>
            </a:ln>
          </p:spPr>
          <p:txBody>
            <a:bodyPr/>
            <a:lstStyle/>
            <a:p>
              <a:endParaRPr lang="zh-CN" altLang="en-US"/>
            </a:p>
          </p:txBody>
        </p:sp>
        <p:sp>
          <p:nvSpPr>
            <p:cNvPr id="1126" name="Line 30"/>
            <p:cNvSpPr>
              <a:spLocks noChangeShapeType="1"/>
            </p:cNvSpPr>
            <p:nvPr/>
          </p:nvSpPr>
          <p:spPr bwMode="auto">
            <a:xfrm>
              <a:off x="2307" y="2594"/>
              <a:ext cx="105" cy="0"/>
            </a:xfrm>
            <a:prstGeom prst="line">
              <a:avLst/>
            </a:prstGeom>
            <a:noFill/>
            <a:ln w="28575">
              <a:solidFill>
                <a:srgbClr val="000000"/>
              </a:solidFill>
              <a:round/>
              <a:headEnd/>
              <a:tailEnd/>
            </a:ln>
          </p:spPr>
          <p:txBody>
            <a:bodyPr/>
            <a:lstStyle/>
            <a:p>
              <a:endParaRPr lang="zh-CN" altLang="en-US"/>
            </a:p>
          </p:txBody>
        </p:sp>
        <p:sp>
          <p:nvSpPr>
            <p:cNvPr id="1127" name="Oval 31"/>
            <p:cNvSpPr>
              <a:spLocks noChangeAspect="1" noChangeArrowheads="1"/>
            </p:cNvSpPr>
            <p:nvPr/>
          </p:nvSpPr>
          <p:spPr bwMode="auto">
            <a:xfrm>
              <a:off x="2605" y="2975"/>
              <a:ext cx="53" cy="51"/>
            </a:xfrm>
            <a:prstGeom prst="ellipse">
              <a:avLst/>
            </a:prstGeom>
            <a:solidFill>
              <a:srgbClr val="FFFFFF"/>
            </a:solidFill>
            <a:ln w="9525">
              <a:solidFill>
                <a:srgbClr val="000000"/>
              </a:solidFill>
              <a:round/>
              <a:headEnd/>
              <a:tailEnd/>
            </a:ln>
          </p:spPr>
          <p:txBody>
            <a:bodyPr/>
            <a:lstStyle/>
            <a:p>
              <a:endParaRPr lang="zh-CN" altLang="en-US"/>
            </a:p>
          </p:txBody>
        </p:sp>
        <p:sp>
          <p:nvSpPr>
            <p:cNvPr id="1128" name="Oval 32"/>
            <p:cNvSpPr>
              <a:spLocks noChangeAspect="1" noChangeArrowheads="1"/>
            </p:cNvSpPr>
            <p:nvPr/>
          </p:nvSpPr>
          <p:spPr bwMode="auto">
            <a:xfrm>
              <a:off x="2255" y="2575"/>
              <a:ext cx="53" cy="51"/>
            </a:xfrm>
            <a:prstGeom prst="ellipse">
              <a:avLst/>
            </a:prstGeom>
            <a:solidFill>
              <a:srgbClr val="FFFFFF"/>
            </a:solidFill>
            <a:ln w="9525">
              <a:solidFill>
                <a:srgbClr val="000000"/>
              </a:solidFill>
              <a:round/>
              <a:headEnd/>
              <a:tailEnd/>
            </a:ln>
          </p:spPr>
          <p:txBody>
            <a:bodyPr/>
            <a:lstStyle/>
            <a:p>
              <a:endParaRPr lang="zh-CN" altLang="en-US"/>
            </a:p>
          </p:txBody>
        </p:sp>
        <p:sp>
          <p:nvSpPr>
            <p:cNvPr id="1129" name="Line 33"/>
            <p:cNvSpPr>
              <a:spLocks noChangeShapeType="1"/>
            </p:cNvSpPr>
            <p:nvPr/>
          </p:nvSpPr>
          <p:spPr bwMode="auto">
            <a:xfrm rot="-5400000">
              <a:off x="2542" y="2304"/>
              <a:ext cx="159" cy="0"/>
            </a:xfrm>
            <a:prstGeom prst="line">
              <a:avLst/>
            </a:prstGeom>
            <a:noFill/>
            <a:ln w="28575">
              <a:solidFill>
                <a:srgbClr val="000000"/>
              </a:solidFill>
              <a:round/>
              <a:headEnd/>
              <a:tailEnd/>
            </a:ln>
          </p:spPr>
          <p:txBody>
            <a:bodyPr/>
            <a:lstStyle/>
            <a:p>
              <a:endParaRPr lang="zh-CN" altLang="en-US"/>
            </a:p>
          </p:txBody>
        </p:sp>
        <p:sp>
          <p:nvSpPr>
            <p:cNvPr id="1130" name="Oval 34"/>
            <p:cNvSpPr>
              <a:spLocks noChangeAspect="1" noChangeArrowheads="1"/>
            </p:cNvSpPr>
            <p:nvPr/>
          </p:nvSpPr>
          <p:spPr bwMode="auto">
            <a:xfrm>
              <a:off x="2587" y="2185"/>
              <a:ext cx="53" cy="51"/>
            </a:xfrm>
            <a:prstGeom prst="ellipse">
              <a:avLst/>
            </a:prstGeom>
            <a:solidFill>
              <a:srgbClr val="FFFFFF"/>
            </a:solidFill>
            <a:ln w="9525">
              <a:solidFill>
                <a:srgbClr val="000000"/>
              </a:solidFill>
              <a:round/>
              <a:headEnd/>
              <a:tailEnd/>
            </a:ln>
          </p:spPr>
          <p:txBody>
            <a:bodyPr/>
            <a:lstStyle/>
            <a:p>
              <a:endParaRPr lang="zh-CN" altLang="en-US"/>
            </a:p>
          </p:txBody>
        </p:sp>
        <p:graphicFrame>
          <p:nvGraphicFramePr>
            <p:cNvPr id="1041" name="Object 35"/>
            <p:cNvGraphicFramePr>
              <a:graphicFrameLocks noChangeAspect="1"/>
            </p:cNvGraphicFramePr>
            <p:nvPr/>
          </p:nvGraphicFramePr>
          <p:xfrm>
            <a:off x="2480" y="2993"/>
            <a:ext cx="113" cy="164"/>
          </p:xfrm>
          <a:graphic>
            <a:graphicData uri="http://schemas.openxmlformats.org/presentationml/2006/ole">
              <p:oleObj spid="_x0000_s273428" name="Equation" r:id="rId4" imgW="114201" imgH="139579" progId="Equation.DSMT4">
                <p:embed/>
              </p:oleObj>
            </a:graphicData>
          </a:graphic>
        </p:graphicFrame>
        <p:graphicFrame>
          <p:nvGraphicFramePr>
            <p:cNvPr id="1042" name="Object 36"/>
            <p:cNvGraphicFramePr>
              <a:graphicFrameLocks noChangeAspect="1"/>
            </p:cNvGraphicFramePr>
            <p:nvPr/>
          </p:nvGraphicFramePr>
          <p:xfrm>
            <a:off x="2463" y="2079"/>
            <a:ext cx="113" cy="151"/>
          </p:xfrm>
          <a:graphic>
            <a:graphicData uri="http://schemas.openxmlformats.org/presentationml/2006/ole">
              <p:oleObj spid="_x0000_s273429" name="Equation" r:id="rId5" imgW="114201" imgH="139579" progId="Equation.DSMT4">
                <p:embed/>
              </p:oleObj>
            </a:graphicData>
          </a:graphic>
        </p:graphicFrame>
        <p:graphicFrame>
          <p:nvGraphicFramePr>
            <p:cNvPr id="1043" name="Object 37"/>
            <p:cNvGraphicFramePr>
              <a:graphicFrameLocks noChangeAspect="1"/>
            </p:cNvGraphicFramePr>
            <p:nvPr/>
          </p:nvGraphicFramePr>
          <p:xfrm>
            <a:off x="2110" y="2479"/>
            <a:ext cx="125" cy="210"/>
          </p:xfrm>
          <a:graphic>
            <a:graphicData uri="http://schemas.openxmlformats.org/presentationml/2006/ole">
              <p:oleObj spid="_x0000_s273430" name="Equation" r:id="rId6" imgW="126725" imgH="177415" progId="Equation.DSMT4">
                <p:embed/>
              </p:oleObj>
            </a:graphicData>
          </a:graphic>
        </p:graphicFrame>
        <p:sp>
          <p:nvSpPr>
            <p:cNvPr id="1131" name="Freeform 38"/>
            <p:cNvSpPr>
              <a:spLocks/>
            </p:cNvSpPr>
            <p:nvPr/>
          </p:nvSpPr>
          <p:spPr bwMode="auto">
            <a:xfrm>
              <a:off x="2508" y="2713"/>
              <a:ext cx="135" cy="86"/>
            </a:xfrm>
            <a:custGeom>
              <a:avLst/>
              <a:gdLst>
                <a:gd name="T0" fmla="*/ 257 w 128"/>
                <a:gd name="T1" fmla="*/ 0 h 86"/>
                <a:gd name="T2" fmla="*/ 1479 w 128"/>
                <a:gd name="T3" fmla="*/ 86 h 86"/>
                <a:gd name="T4" fmla="*/ 0 w 128"/>
                <a:gd name="T5" fmla="*/ 40 h 86"/>
                <a:gd name="T6" fmla="*/ 257 w 128"/>
                <a:gd name="T7" fmla="*/ 0 h 86"/>
                <a:gd name="T8" fmla="*/ 0 60000 65536"/>
                <a:gd name="T9" fmla="*/ 0 60000 65536"/>
                <a:gd name="T10" fmla="*/ 0 60000 65536"/>
                <a:gd name="T11" fmla="*/ 0 60000 65536"/>
                <a:gd name="T12" fmla="*/ 0 w 128"/>
                <a:gd name="T13" fmla="*/ 0 h 86"/>
                <a:gd name="T14" fmla="*/ 128 w 128"/>
                <a:gd name="T15" fmla="*/ 86 h 86"/>
              </a:gdLst>
              <a:ahLst/>
              <a:cxnLst>
                <a:cxn ang="T8">
                  <a:pos x="T0" y="T1"/>
                </a:cxn>
                <a:cxn ang="T9">
                  <a:pos x="T2" y="T3"/>
                </a:cxn>
                <a:cxn ang="T10">
                  <a:pos x="T4" y="T5"/>
                </a:cxn>
                <a:cxn ang="T11">
                  <a:pos x="T6" y="T7"/>
                </a:cxn>
              </a:cxnLst>
              <a:rect l="T12" t="T13" r="T14" b="T15"/>
              <a:pathLst>
                <a:path w="128" h="86">
                  <a:moveTo>
                    <a:pt x="23" y="0"/>
                  </a:moveTo>
                  <a:lnTo>
                    <a:pt x="128" y="86"/>
                  </a:lnTo>
                  <a:lnTo>
                    <a:pt x="0" y="40"/>
                  </a:lnTo>
                  <a:lnTo>
                    <a:pt x="23" y="0"/>
                  </a:lnTo>
                  <a:close/>
                </a:path>
              </a:pathLst>
            </a:custGeom>
            <a:solidFill>
              <a:schemeClr val="tx1"/>
            </a:solidFill>
            <a:ln w="28575">
              <a:solidFill>
                <a:schemeClr val="tx1"/>
              </a:solidFill>
              <a:round/>
              <a:headEnd/>
              <a:tailEnd/>
            </a:ln>
          </p:spPr>
          <p:txBody>
            <a:bodyPr/>
            <a:lstStyle/>
            <a:p>
              <a:endParaRPr lang="zh-CN" altLang="en-US"/>
            </a:p>
          </p:txBody>
        </p:sp>
      </p:grpSp>
      <p:grpSp>
        <p:nvGrpSpPr>
          <p:cNvPr id="3" name="Group 39"/>
          <p:cNvGrpSpPr>
            <a:grpSpLocks/>
          </p:cNvGrpSpPr>
          <p:nvPr/>
        </p:nvGrpSpPr>
        <p:grpSpPr bwMode="auto">
          <a:xfrm>
            <a:off x="7691438" y="3128963"/>
            <a:ext cx="869950" cy="1711325"/>
            <a:chOff x="4555" y="1953"/>
            <a:chExt cx="548" cy="1078"/>
          </a:xfrm>
        </p:grpSpPr>
        <p:sp>
          <p:nvSpPr>
            <p:cNvPr id="1111" name="Line 40"/>
            <p:cNvSpPr>
              <a:spLocks noChangeShapeType="1"/>
            </p:cNvSpPr>
            <p:nvPr/>
          </p:nvSpPr>
          <p:spPr bwMode="auto">
            <a:xfrm rot="-5400000">
              <a:off x="4999" y="2768"/>
              <a:ext cx="159" cy="0"/>
            </a:xfrm>
            <a:prstGeom prst="line">
              <a:avLst/>
            </a:prstGeom>
            <a:noFill/>
            <a:ln w="28575">
              <a:solidFill>
                <a:srgbClr val="000000"/>
              </a:solidFill>
              <a:round/>
              <a:headEnd/>
              <a:tailEnd/>
            </a:ln>
          </p:spPr>
          <p:txBody>
            <a:bodyPr/>
            <a:lstStyle/>
            <a:p>
              <a:endParaRPr lang="zh-CN" altLang="en-US"/>
            </a:p>
          </p:txBody>
        </p:sp>
        <p:sp>
          <p:nvSpPr>
            <p:cNvPr id="1112" name="Line 41"/>
            <p:cNvSpPr>
              <a:spLocks noChangeShapeType="1"/>
            </p:cNvSpPr>
            <p:nvPr/>
          </p:nvSpPr>
          <p:spPr bwMode="auto">
            <a:xfrm>
              <a:off x="4857" y="2269"/>
              <a:ext cx="2" cy="372"/>
            </a:xfrm>
            <a:prstGeom prst="line">
              <a:avLst/>
            </a:prstGeom>
            <a:noFill/>
            <a:ln w="28575">
              <a:solidFill>
                <a:srgbClr val="000000"/>
              </a:solidFill>
              <a:round/>
              <a:headEnd/>
              <a:tailEnd/>
            </a:ln>
          </p:spPr>
          <p:txBody>
            <a:bodyPr/>
            <a:lstStyle/>
            <a:p>
              <a:endParaRPr lang="zh-CN" altLang="en-US"/>
            </a:p>
          </p:txBody>
        </p:sp>
        <p:sp>
          <p:nvSpPr>
            <p:cNvPr id="1113" name="Line 42"/>
            <p:cNvSpPr>
              <a:spLocks noChangeShapeType="1"/>
            </p:cNvSpPr>
            <p:nvPr/>
          </p:nvSpPr>
          <p:spPr bwMode="auto">
            <a:xfrm flipV="1">
              <a:off x="4857" y="2261"/>
              <a:ext cx="218" cy="152"/>
            </a:xfrm>
            <a:prstGeom prst="line">
              <a:avLst/>
            </a:prstGeom>
            <a:noFill/>
            <a:ln w="28575">
              <a:solidFill>
                <a:srgbClr val="000000"/>
              </a:solidFill>
              <a:round/>
              <a:headEnd/>
              <a:tailEnd/>
            </a:ln>
          </p:spPr>
          <p:txBody>
            <a:bodyPr/>
            <a:lstStyle/>
            <a:p>
              <a:endParaRPr lang="zh-CN" altLang="en-US"/>
            </a:p>
          </p:txBody>
        </p:sp>
        <p:sp>
          <p:nvSpPr>
            <p:cNvPr id="1114" name="Line 43"/>
            <p:cNvSpPr>
              <a:spLocks noChangeShapeType="1"/>
            </p:cNvSpPr>
            <p:nvPr/>
          </p:nvSpPr>
          <p:spPr bwMode="auto">
            <a:xfrm>
              <a:off x="4752" y="2468"/>
              <a:ext cx="105" cy="0"/>
            </a:xfrm>
            <a:prstGeom prst="line">
              <a:avLst/>
            </a:prstGeom>
            <a:noFill/>
            <a:ln w="28575">
              <a:solidFill>
                <a:srgbClr val="000000"/>
              </a:solidFill>
              <a:round/>
              <a:headEnd/>
              <a:tailEnd/>
            </a:ln>
          </p:spPr>
          <p:txBody>
            <a:bodyPr/>
            <a:lstStyle/>
            <a:p>
              <a:endParaRPr lang="zh-CN" altLang="en-US"/>
            </a:p>
          </p:txBody>
        </p:sp>
        <p:sp>
          <p:nvSpPr>
            <p:cNvPr id="1115" name="Oval 44"/>
            <p:cNvSpPr>
              <a:spLocks noChangeAspect="1" noChangeArrowheads="1"/>
            </p:cNvSpPr>
            <p:nvPr/>
          </p:nvSpPr>
          <p:spPr bwMode="auto">
            <a:xfrm>
              <a:off x="5050" y="2849"/>
              <a:ext cx="53" cy="51"/>
            </a:xfrm>
            <a:prstGeom prst="ellipse">
              <a:avLst/>
            </a:prstGeom>
            <a:solidFill>
              <a:srgbClr val="FFFFFF"/>
            </a:solidFill>
            <a:ln w="9525">
              <a:solidFill>
                <a:srgbClr val="000000"/>
              </a:solidFill>
              <a:round/>
              <a:headEnd/>
              <a:tailEnd/>
            </a:ln>
          </p:spPr>
          <p:txBody>
            <a:bodyPr/>
            <a:lstStyle/>
            <a:p>
              <a:endParaRPr lang="zh-CN" altLang="en-US"/>
            </a:p>
          </p:txBody>
        </p:sp>
        <p:sp>
          <p:nvSpPr>
            <p:cNvPr id="1116" name="Oval 45"/>
            <p:cNvSpPr>
              <a:spLocks noChangeAspect="1" noChangeArrowheads="1"/>
            </p:cNvSpPr>
            <p:nvPr/>
          </p:nvSpPr>
          <p:spPr bwMode="auto">
            <a:xfrm>
              <a:off x="4700" y="2449"/>
              <a:ext cx="53" cy="51"/>
            </a:xfrm>
            <a:prstGeom prst="ellipse">
              <a:avLst/>
            </a:prstGeom>
            <a:solidFill>
              <a:srgbClr val="FFFFFF"/>
            </a:solidFill>
            <a:ln w="9525">
              <a:solidFill>
                <a:srgbClr val="000000"/>
              </a:solidFill>
              <a:round/>
              <a:headEnd/>
              <a:tailEnd/>
            </a:ln>
          </p:spPr>
          <p:txBody>
            <a:bodyPr/>
            <a:lstStyle/>
            <a:p>
              <a:endParaRPr lang="zh-CN" altLang="en-US"/>
            </a:p>
          </p:txBody>
        </p:sp>
        <p:sp>
          <p:nvSpPr>
            <p:cNvPr id="1117" name="Line 46"/>
            <p:cNvSpPr>
              <a:spLocks noChangeShapeType="1"/>
            </p:cNvSpPr>
            <p:nvPr/>
          </p:nvSpPr>
          <p:spPr bwMode="auto">
            <a:xfrm rot="-5400000">
              <a:off x="4987" y="2178"/>
              <a:ext cx="159" cy="0"/>
            </a:xfrm>
            <a:prstGeom prst="line">
              <a:avLst/>
            </a:prstGeom>
            <a:noFill/>
            <a:ln w="28575">
              <a:solidFill>
                <a:srgbClr val="000000"/>
              </a:solidFill>
              <a:round/>
              <a:headEnd/>
              <a:tailEnd/>
            </a:ln>
          </p:spPr>
          <p:txBody>
            <a:bodyPr/>
            <a:lstStyle/>
            <a:p>
              <a:endParaRPr lang="zh-CN" altLang="en-US"/>
            </a:p>
          </p:txBody>
        </p:sp>
        <p:sp>
          <p:nvSpPr>
            <p:cNvPr id="1118" name="Oval 47"/>
            <p:cNvSpPr>
              <a:spLocks noChangeAspect="1" noChangeArrowheads="1"/>
            </p:cNvSpPr>
            <p:nvPr/>
          </p:nvSpPr>
          <p:spPr bwMode="auto">
            <a:xfrm>
              <a:off x="5032" y="2059"/>
              <a:ext cx="53" cy="51"/>
            </a:xfrm>
            <a:prstGeom prst="ellipse">
              <a:avLst/>
            </a:prstGeom>
            <a:solidFill>
              <a:srgbClr val="FFFFFF"/>
            </a:solidFill>
            <a:ln w="9525">
              <a:solidFill>
                <a:srgbClr val="000000"/>
              </a:solidFill>
              <a:round/>
              <a:headEnd/>
              <a:tailEnd/>
            </a:ln>
          </p:spPr>
          <p:txBody>
            <a:bodyPr/>
            <a:lstStyle/>
            <a:p>
              <a:endParaRPr lang="zh-CN" altLang="en-US"/>
            </a:p>
          </p:txBody>
        </p:sp>
        <p:graphicFrame>
          <p:nvGraphicFramePr>
            <p:cNvPr id="1038" name="Object 48"/>
            <p:cNvGraphicFramePr>
              <a:graphicFrameLocks noChangeAspect="1"/>
            </p:cNvGraphicFramePr>
            <p:nvPr/>
          </p:nvGraphicFramePr>
          <p:xfrm>
            <a:off x="4926" y="2867"/>
            <a:ext cx="112" cy="164"/>
          </p:xfrm>
          <a:graphic>
            <a:graphicData uri="http://schemas.openxmlformats.org/presentationml/2006/ole">
              <p:oleObj spid="_x0000_s273431" name="Equation" r:id="rId7" imgW="114201" imgH="139579" progId="Equation.DSMT4">
                <p:embed/>
              </p:oleObj>
            </a:graphicData>
          </a:graphic>
        </p:graphicFrame>
        <p:graphicFrame>
          <p:nvGraphicFramePr>
            <p:cNvPr id="1039" name="Object 49"/>
            <p:cNvGraphicFramePr>
              <a:graphicFrameLocks noChangeAspect="1"/>
            </p:cNvGraphicFramePr>
            <p:nvPr/>
          </p:nvGraphicFramePr>
          <p:xfrm>
            <a:off x="4908" y="1953"/>
            <a:ext cx="113" cy="151"/>
          </p:xfrm>
          <a:graphic>
            <a:graphicData uri="http://schemas.openxmlformats.org/presentationml/2006/ole">
              <p:oleObj spid="_x0000_s273432" name="Equation" r:id="rId8" imgW="114201" imgH="139579" progId="Equation.DSMT4">
                <p:embed/>
              </p:oleObj>
            </a:graphicData>
          </a:graphic>
        </p:graphicFrame>
        <p:graphicFrame>
          <p:nvGraphicFramePr>
            <p:cNvPr id="1040" name="Object 50"/>
            <p:cNvGraphicFramePr>
              <a:graphicFrameLocks noChangeAspect="1"/>
            </p:cNvGraphicFramePr>
            <p:nvPr/>
          </p:nvGraphicFramePr>
          <p:xfrm>
            <a:off x="4555" y="2353"/>
            <a:ext cx="125" cy="210"/>
          </p:xfrm>
          <a:graphic>
            <a:graphicData uri="http://schemas.openxmlformats.org/presentationml/2006/ole">
              <p:oleObj spid="_x0000_s273433" name="Equation" r:id="rId9" imgW="126725" imgH="177415" progId="Equation.DSMT4">
                <p:embed/>
              </p:oleObj>
            </a:graphicData>
          </a:graphic>
        </p:graphicFrame>
        <p:grpSp>
          <p:nvGrpSpPr>
            <p:cNvPr id="4" name="Group 51"/>
            <p:cNvGrpSpPr>
              <a:grpSpLocks/>
            </p:cNvGrpSpPr>
            <p:nvPr/>
          </p:nvGrpSpPr>
          <p:grpSpPr bwMode="auto">
            <a:xfrm flipH="1" flipV="1">
              <a:off x="4857" y="2532"/>
              <a:ext cx="232" cy="155"/>
              <a:chOff x="4857" y="2532"/>
              <a:chExt cx="232" cy="155"/>
            </a:xfrm>
          </p:grpSpPr>
          <p:sp>
            <p:nvSpPr>
              <p:cNvPr id="1120" name="Line 52"/>
              <p:cNvSpPr>
                <a:spLocks noChangeShapeType="1"/>
              </p:cNvSpPr>
              <p:nvPr/>
            </p:nvSpPr>
            <p:spPr bwMode="auto">
              <a:xfrm>
                <a:off x="4857" y="2532"/>
                <a:ext cx="232" cy="155"/>
              </a:xfrm>
              <a:prstGeom prst="line">
                <a:avLst/>
              </a:prstGeom>
              <a:noFill/>
              <a:ln w="28575">
                <a:solidFill>
                  <a:srgbClr val="000000"/>
                </a:solidFill>
                <a:round/>
                <a:headEnd/>
                <a:tailEnd type="triangle" w="sm" len="med"/>
              </a:ln>
            </p:spPr>
            <p:txBody>
              <a:bodyPr/>
              <a:lstStyle/>
              <a:p>
                <a:endParaRPr lang="zh-CN" altLang="en-US"/>
              </a:p>
            </p:txBody>
          </p:sp>
          <p:sp>
            <p:nvSpPr>
              <p:cNvPr id="1121" name="Freeform 53"/>
              <p:cNvSpPr>
                <a:spLocks/>
              </p:cNvSpPr>
              <p:nvPr/>
            </p:nvSpPr>
            <p:spPr bwMode="auto">
              <a:xfrm>
                <a:off x="4953" y="2587"/>
                <a:ext cx="135" cy="86"/>
              </a:xfrm>
              <a:custGeom>
                <a:avLst/>
                <a:gdLst>
                  <a:gd name="T0" fmla="*/ 257 w 128"/>
                  <a:gd name="T1" fmla="*/ 0 h 86"/>
                  <a:gd name="T2" fmla="*/ 1479 w 128"/>
                  <a:gd name="T3" fmla="*/ 86 h 86"/>
                  <a:gd name="T4" fmla="*/ 0 w 128"/>
                  <a:gd name="T5" fmla="*/ 40 h 86"/>
                  <a:gd name="T6" fmla="*/ 257 w 128"/>
                  <a:gd name="T7" fmla="*/ 0 h 86"/>
                  <a:gd name="T8" fmla="*/ 0 60000 65536"/>
                  <a:gd name="T9" fmla="*/ 0 60000 65536"/>
                  <a:gd name="T10" fmla="*/ 0 60000 65536"/>
                  <a:gd name="T11" fmla="*/ 0 60000 65536"/>
                  <a:gd name="T12" fmla="*/ 0 w 128"/>
                  <a:gd name="T13" fmla="*/ 0 h 86"/>
                  <a:gd name="T14" fmla="*/ 128 w 128"/>
                  <a:gd name="T15" fmla="*/ 86 h 86"/>
                </a:gdLst>
                <a:ahLst/>
                <a:cxnLst>
                  <a:cxn ang="T8">
                    <a:pos x="T0" y="T1"/>
                  </a:cxn>
                  <a:cxn ang="T9">
                    <a:pos x="T2" y="T3"/>
                  </a:cxn>
                  <a:cxn ang="T10">
                    <a:pos x="T4" y="T5"/>
                  </a:cxn>
                  <a:cxn ang="T11">
                    <a:pos x="T6" y="T7"/>
                  </a:cxn>
                </a:cxnLst>
                <a:rect l="T12" t="T13" r="T14" b="T15"/>
                <a:pathLst>
                  <a:path w="128" h="86">
                    <a:moveTo>
                      <a:pt x="23" y="0"/>
                    </a:moveTo>
                    <a:lnTo>
                      <a:pt x="128" y="86"/>
                    </a:lnTo>
                    <a:lnTo>
                      <a:pt x="0" y="40"/>
                    </a:lnTo>
                    <a:lnTo>
                      <a:pt x="23" y="0"/>
                    </a:lnTo>
                    <a:close/>
                  </a:path>
                </a:pathLst>
              </a:custGeom>
              <a:solidFill>
                <a:schemeClr val="tx1"/>
              </a:solidFill>
              <a:ln w="28575">
                <a:solidFill>
                  <a:schemeClr val="tx1"/>
                </a:solidFill>
                <a:round/>
                <a:headEnd/>
                <a:tailEnd/>
              </a:ln>
            </p:spPr>
            <p:txBody>
              <a:bodyPr/>
              <a:lstStyle/>
              <a:p>
                <a:endParaRPr lang="zh-CN" altLang="en-US"/>
              </a:p>
            </p:txBody>
          </p:sp>
        </p:grpSp>
      </p:grpSp>
      <p:grpSp>
        <p:nvGrpSpPr>
          <p:cNvPr id="5" name="Group 101"/>
          <p:cNvGrpSpPr>
            <a:grpSpLocks/>
          </p:cNvGrpSpPr>
          <p:nvPr/>
        </p:nvGrpSpPr>
        <p:grpSpPr bwMode="auto">
          <a:xfrm>
            <a:off x="811213" y="2735263"/>
            <a:ext cx="1341437" cy="2479675"/>
            <a:chOff x="573" y="1209"/>
            <a:chExt cx="845" cy="1562"/>
          </a:xfrm>
        </p:grpSpPr>
        <p:sp>
          <p:nvSpPr>
            <p:cNvPr id="1092" name="Line 8"/>
            <p:cNvSpPr>
              <a:spLocks noChangeShapeType="1"/>
            </p:cNvSpPr>
            <p:nvPr/>
          </p:nvSpPr>
          <p:spPr bwMode="auto">
            <a:xfrm>
              <a:off x="666" y="1981"/>
              <a:ext cx="145" cy="0"/>
            </a:xfrm>
            <a:prstGeom prst="line">
              <a:avLst/>
            </a:prstGeom>
            <a:noFill/>
            <a:ln w="9525">
              <a:solidFill>
                <a:srgbClr val="000000"/>
              </a:solidFill>
              <a:round/>
              <a:headEnd/>
              <a:tailEnd/>
            </a:ln>
          </p:spPr>
          <p:txBody>
            <a:bodyPr/>
            <a:lstStyle/>
            <a:p>
              <a:endParaRPr lang="zh-CN" altLang="en-US"/>
            </a:p>
          </p:txBody>
        </p:sp>
        <p:sp>
          <p:nvSpPr>
            <p:cNvPr id="1093" name="Line 9"/>
            <p:cNvSpPr>
              <a:spLocks noChangeShapeType="1"/>
            </p:cNvSpPr>
            <p:nvPr/>
          </p:nvSpPr>
          <p:spPr bwMode="auto">
            <a:xfrm rot="-5400000">
              <a:off x="990" y="2590"/>
              <a:ext cx="159" cy="0"/>
            </a:xfrm>
            <a:prstGeom prst="line">
              <a:avLst/>
            </a:prstGeom>
            <a:noFill/>
            <a:ln w="9525">
              <a:solidFill>
                <a:srgbClr val="000000"/>
              </a:solidFill>
              <a:round/>
              <a:headEnd/>
              <a:tailEnd/>
            </a:ln>
          </p:spPr>
          <p:txBody>
            <a:bodyPr/>
            <a:lstStyle/>
            <a:p>
              <a:endParaRPr lang="zh-CN" altLang="en-US"/>
            </a:p>
          </p:txBody>
        </p:sp>
        <p:sp>
          <p:nvSpPr>
            <p:cNvPr id="1094" name="Line 10"/>
            <p:cNvSpPr>
              <a:spLocks noChangeShapeType="1"/>
            </p:cNvSpPr>
            <p:nvPr/>
          </p:nvSpPr>
          <p:spPr bwMode="auto">
            <a:xfrm rot="-5400000">
              <a:off x="987" y="1352"/>
              <a:ext cx="160" cy="0"/>
            </a:xfrm>
            <a:prstGeom prst="line">
              <a:avLst/>
            </a:prstGeom>
            <a:noFill/>
            <a:ln w="9525">
              <a:solidFill>
                <a:srgbClr val="000000"/>
              </a:solidFill>
              <a:round/>
              <a:headEnd/>
              <a:tailEnd/>
            </a:ln>
          </p:spPr>
          <p:txBody>
            <a:bodyPr/>
            <a:lstStyle/>
            <a:p>
              <a:endParaRPr lang="zh-CN" altLang="en-US"/>
            </a:p>
          </p:txBody>
        </p:sp>
        <p:sp>
          <p:nvSpPr>
            <p:cNvPr id="1095" name="Oval 11"/>
            <p:cNvSpPr>
              <a:spLocks noChangeAspect="1" noChangeArrowheads="1"/>
            </p:cNvSpPr>
            <p:nvPr/>
          </p:nvSpPr>
          <p:spPr bwMode="auto">
            <a:xfrm>
              <a:off x="1041" y="1240"/>
              <a:ext cx="53" cy="50"/>
            </a:xfrm>
            <a:prstGeom prst="ellipse">
              <a:avLst/>
            </a:prstGeom>
            <a:solidFill>
              <a:srgbClr val="FFFFFF"/>
            </a:solidFill>
            <a:ln w="9525">
              <a:solidFill>
                <a:srgbClr val="000000"/>
              </a:solidFill>
              <a:round/>
              <a:headEnd/>
              <a:tailEnd/>
            </a:ln>
          </p:spPr>
          <p:txBody>
            <a:bodyPr/>
            <a:lstStyle/>
            <a:p>
              <a:endParaRPr lang="zh-CN" altLang="en-US"/>
            </a:p>
          </p:txBody>
        </p:sp>
        <p:sp>
          <p:nvSpPr>
            <p:cNvPr id="1096" name="Oval 12"/>
            <p:cNvSpPr>
              <a:spLocks noChangeAspect="1" noChangeArrowheads="1"/>
            </p:cNvSpPr>
            <p:nvPr/>
          </p:nvSpPr>
          <p:spPr bwMode="auto">
            <a:xfrm>
              <a:off x="631" y="1948"/>
              <a:ext cx="53" cy="51"/>
            </a:xfrm>
            <a:prstGeom prst="ellipse">
              <a:avLst/>
            </a:prstGeom>
            <a:solidFill>
              <a:srgbClr val="FFFFFF"/>
            </a:solidFill>
            <a:ln w="9525">
              <a:solidFill>
                <a:srgbClr val="000000"/>
              </a:solidFill>
              <a:round/>
              <a:headEnd/>
              <a:tailEnd/>
            </a:ln>
          </p:spPr>
          <p:txBody>
            <a:bodyPr/>
            <a:lstStyle/>
            <a:p>
              <a:endParaRPr lang="zh-CN" altLang="en-US"/>
            </a:p>
          </p:txBody>
        </p:sp>
        <p:sp>
          <p:nvSpPr>
            <p:cNvPr id="1097" name="Oval 13"/>
            <p:cNvSpPr>
              <a:spLocks noChangeAspect="1" noChangeArrowheads="1"/>
            </p:cNvSpPr>
            <p:nvPr/>
          </p:nvSpPr>
          <p:spPr bwMode="auto">
            <a:xfrm>
              <a:off x="1041" y="2648"/>
              <a:ext cx="53" cy="50"/>
            </a:xfrm>
            <a:prstGeom prst="ellipse">
              <a:avLst/>
            </a:prstGeom>
            <a:solidFill>
              <a:srgbClr val="FFFFFF"/>
            </a:solidFill>
            <a:ln w="9525">
              <a:solidFill>
                <a:srgbClr val="000000"/>
              </a:solidFill>
              <a:round/>
              <a:headEnd/>
              <a:tailEnd/>
            </a:ln>
          </p:spPr>
          <p:txBody>
            <a:bodyPr/>
            <a:lstStyle/>
            <a:p>
              <a:endParaRPr lang="zh-CN" altLang="en-US"/>
            </a:p>
          </p:txBody>
        </p:sp>
        <p:graphicFrame>
          <p:nvGraphicFramePr>
            <p:cNvPr id="1032" name="Object 14"/>
            <p:cNvGraphicFramePr>
              <a:graphicFrameLocks noChangeAspect="1"/>
            </p:cNvGraphicFramePr>
            <p:nvPr/>
          </p:nvGraphicFramePr>
          <p:xfrm>
            <a:off x="573" y="1762"/>
            <a:ext cx="125" cy="210"/>
          </p:xfrm>
          <a:graphic>
            <a:graphicData uri="http://schemas.openxmlformats.org/presentationml/2006/ole">
              <p:oleObj spid="_x0000_s273434" name="Equation" r:id="rId10" imgW="126725" imgH="177415" progId="Equation.DSMT4">
                <p:embed/>
              </p:oleObj>
            </a:graphicData>
          </a:graphic>
        </p:graphicFrame>
        <p:graphicFrame>
          <p:nvGraphicFramePr>
            <p:cNvPr id="1033" name="Object 15"/>
            <p:cNvGraphicFramePr>
              <a:graphicFrameLocks noChangeAspect="1"/>
            </p:cNvGraphicFramePr>
            <p:nvPr/>
          </p:nvGraphicFramePr>
          <p:xfrm>
            <a:off x="1112" y="2607"/>
            <a:ext cx="113" cy="164"/>
          </p:xfrm>
          <a:graphic>
            <a:graphicData uri="http://schemas.openxmlformats.org/presentationml/2006/ole">
              <p:oleObj spid="_x0000_s273435" name="Equation" r:id="rId11" imgW="114201" imgH="139579" progId="Equation.DSMT4">
                <p:embed/>
              </p:oleObj>
            </a:graphicData>
          </a:graphic>
        </p:graphicFrame>
        <p:graphicFrame>
          <p:nvGraphicFramePr>
            <p:cNvPr id="1034" name="Object 16"/>
            <p:cNvGraphicFramePr>
              <a:graphicFrameLocks noChangeAspect="1"/>
            </p:cNvGraphicFramePr>
            <p:nvPr/>
          </p:nvGraphicFramePr>
          <p:xfrm>
            <a:off x="1103" y="1209"/>
            <a:ext cx="113" cy="151"/>
          </p:xfrm>
          <a:graphic>
            <a:graphicData uri="http://schemas.openxmlformats.org/presentationml/2006/ole">
              <p:oleObj spid="_x0000_s273436" name="Equation" r:id="rId12" imgW="114201" imgH="139579" progId="Equation.DSMT4">
                <p:embed/>
              </p:oleObj>
            </a:graphicData>
          </a:graphic>
        </p:graphicFrame>
        <p:sp>
          <p:nvSpPr>
            <p:cNvPr id="1098" name="Line 20"/>
            <p:cNvSpPr>
              <a:spLocks noChangeShapeType="1"/>
            </p:cNvSpPr>
            <p:nvPr/>
          </p:nvSpPr>
          <p:spPr bwMode="auto">
            <a:xfrm>
              <a:off x="1190" y="2388"/>
              <a:ext cx="228" cy="127"/>
            </a:xfrm>
            <a:prstGeom prst="line">
              <a:avLst/>
            </a:prstGeom>
            <a:noFill/>
            <a:ln w="9525">
              <a:solidFill>
                <a:srgbClr val="000000"/>
              </a:solidFill>
              <a:round/>
              <a:headEnd/>
              <a:tailEnd/>
            </a:ln>
          </p:spPr>
          <p:txBody>
            <a:bodyPr/>
            <a:lstStyle/>
            <a:p>
              <a:endParaRPr lang="zh-CN" altLang="en-US"/>
            </a:p>
          </p:txBody>
        </p:sp>
        <p:sp>
          <p:nvSpPr>
            <p:cNvPr id="1099" name="Line 22"/>
            <p:cNvSpPr>
              <a:spLocks noChangeShapeType="1"/>
            </p:cNvSpPr>
            <p:nvPr/>
          </p:nvSpPr>
          <p:spPr bwMode="auto">
            <a:xfrm>
              <a:off x="1198" y="1988"/>
              <a:ext cx="210" cy="0"/>
            </a:xfrm>
            <a:prstGeom prst="line">
              <a:avLst/>
            </a:prstGeom>
            <a:noFill/>
            <a:ln w="9525">
              <a:solidFill>
                <a:srgbClr val="000000"/>
              </a:solidFill>
              <a:round/>
              <a:headEnd/>
              <a:tailEnd/>
            </a:ln>
          </p:spPr>
          <p:txBody>
            <a:bodyPr/>
            <a:lstStyle/>
            <a:p>
              <a:endParaRPr lang="zh-CN" altLang="en-US"/>
            </a:p>
          </p:txBody>
        </p:sp>
        <p:grpSp>
          <p:nvGrpSpPr>
            <p:cNvPr id="6" name="Group 54"/>
            <p:cNvGrpSpPr>
              <a:grpSpLocks/>
            </p:cNvGrpSpPr>
            <p:nvPr/>
          </p:nvGrpSpPr>
          <p:grpSpPr bwMode="auto">
            <a:xfrm>
              <a:off x="805" y="1416"/>
              <a:ext cx="524" cy="1099"/>
              <a:chOff x="812" y="1605"/>
              <a:chExt cx="524" cy="1099"/>
            </a:xfrm>
          </p:grpSpPr>
          <p:grpSp>
            <p:nvGrpSpPr>
              <p:cNvPr id="7" name="Group 55"/>
              <p:cNvGrpSpPr>
                <a:grpSpLocks/>
              </p:cNvGrpSpPr>
              <p:nvPr/>
            </p:nvGrpSpPr>
            <p:grpSpPr bwMode="auto">
              <a:xfrm>
                <a:off x="812" y="1605"/>
                <a:ext cx="524" cy="1099"/>
                <a:chOff x="2697" y="5964"/>
                <a:chExt cx="900" cy="1716"/>
              </a:xfrm>
            </p:grpSpPr>
            <p:sp>
              <p:nvSpPr>
                <p:cNvPr id="1109" name="Rectangle 56"/>
                <p:cNvSpPr>
                  <a:spLocks noChangeArrowheads="1"/>
                </p:cNvSpPr>
                <p:nvPr/>
              </p:nvSpPr>
              <p:spPr bwMode="auto">
                <a:xfrm>
                  <a:off x="2697" y="5964"/>
                  <a:ext cx="900" cy="1716"/>
                </a:xfrm>
                <a:prstGeom prst="rect">
                  <a:avLst/>
                </a:prstGeom>
                <a:solidFill>
                  <a:srgbClr val="FFFF99"/>
                </a:solidFill>
                <a:ln w="19050">
                  <a:solidFill>
                    <a:srgbClr val="000000"/>
                  </a:solidFill>
                  <a:miter lim="800000"/>
                  <a:headEnd/>
                  <a:tailEnd/>
                </a:ln>
              </p:spPr>
              <p:txBody>
                <a:bodyPr/>
                <a:lstStyle/>
                <a:p>
                  <a:endParaRPr lang="zh-CN" altLang="en-US"/>
                </a:p>
              </p:txBody>
            </p:sp>
            <p:sp>
              <p:nvSpPr>
                <p:cNvPr id="1110" name="Rectangle 57"/>
                <p:cNvSpPr>
                  <a:spLocks noChangeArrowheads="1"/>
                </p:cNvSpPr>
                <p:nvPr/>
              </p:nvSpPr>
              <p:spPr bwMode="auto">
                <a:xfrm>
                  <a:off x="2697" y="6588"/>
                  <a:ext cx="900" cy="468"/>
                </a:xfrm>
                <a:prstGeom prst="rect">
                  <a:avLst/>
                </a:prstGeom>
                <a:solidFill>
                  <a:srgbClr val="FFFF99"/>
                </a:solidFill>
                <a:ln w="12700">
                  <a:solidFill>
                    <a:srgbClr val="000000"/>
                  </a:solidFill>
                  <a:miter lim="800000"/>
                  <a:headEnd/>
                  <a:tailEnd/>
                </a:ln>
              </p:spPr>
              <p:txBody>
                <a:bodyPr/>
                <a:lstStyle/>
                <a:p>
                  <a:endParaRPr lang="zh-CN" altLang="en-US"/>
                </a:p>
              </p:txBody>
            </p:sp>
          </p:grpSp>
          <p:sp>
            <p:nvSpPr>
              <p:cNvPr id="1102" name="Rectangle 58"/>
              <p:cNvSpPr>
                <a:spLocks noChangeArrowheads="1"/>
              </p:cNvSpPr>
              <p:nvPr/>
            </p:nvSpPr>
            <p:spPr bwMode="auto">
              <a:xfrm>
                <a:off x="821" y="2011"/>
                <a:ext cx="506" cy="295"/>
              </a:xfrm>
              <a:prstGeom prst="rect">
                <a:avLst/>
              </a:prstGeom>
              <a:solidFill>
                <a:srgbClr val="CCFFCC"/>
              </a:solidFill>
              <a:ln w="9525">
                <a:solidFill>
                  <a:srgbClr val="CC0000"/>
                </a:solidFill>
                <a:miter lim="800000"/>
                <a:headEnd/>
                <a:tailEnd/>
              </a:ln>
            </p:spPr>
            <p:txBody>
              <a:bodyPr anchor="ctr">
                <a:spAutoFit/>
              </a:bodyPr>
              <a:lstStyle/>
              <a:p>
                <a:endParaRPr lang="zh-CN" altLang="en-US"/>
              </a:p>
            </p:txBody>
          </p:sp>
          <p:grpSp>
            <p:nvGrpSpPr>
              <p:cNvPr id="8" name="Group 59"/>
              <p:cNvGrpSpPr>
                <a:grpSpLocks/>
              </p:cNvGrpSpPr>
              <p:nvPr/>
            </p:nvGrpSpPr>
            <p:grpSpPr bwMode="auto">
              <a:xfrm>
                <a:off x="812" y="2234"/>
                <a:ext cx="524" cy="142"/>
                <a:chOff x="839" y="2692"/>
                <a:chExt cx="524" cy="142"/>
              </a:xfrm>
            </p:grpSpPr>
            <p:sp>
              <p:nvSpPr>
                <p:cNvPr id="1107" name="Line 60"/>
                <p:cNvSpPr>
                  <a:spLocks noChangeShapeType="1"/>
                </p:cNvSpPr>
                <p:nvPr/>
              </p:nvSpPr>
              <p:spPr bwMode="auto">
                <a:xfrm>
                  <a:off x="839" y="2692"/>
                  <a:ext cx="524" cy="0"/>
                </a:xfrm>
                <a:prstGeom prst="line">
                  <a:avLst/>
                </a:prstGeom>
                <a:noFill/>
                <a:ln w="9525">
                  <a:solidFill>
                    <a:srgbClr val="000000"/>
                  </a:solidFill>
                  <a:prstDash val="dash"/>
                  <a:round/>
                  <a:headEnd/>
                  <a:tailEnd/>
                </a:ln>
              </p:spPr>
              <p:txBody>
                <a:bodyPr/>
                <a:lstStyle/>
                <a:p>
                  <a:endParaRPr lang="zh-CN" altLang="en-US"/>
                </a:p>
              </p:txBody>
            </p:sp>
            <p:sp>
              <p:nvSpPr>
                <p:cNvPr id="1108" name="Line 61"/>
                <p:cNvSpPr>
                  <a:spLocks noChangeShapeType="1"/>
                </p:cNvSpPr>
                <p:nvPr/>
              </p:nvSpPr>
              <p:spPr bwMode="auto">
                <a:xfrm>
                  <a:off x="839" y="2834"/>
                  <a:ext cx="524" cy="0"/>
                </a:xfrm>
                <a:prstGeom prst="line">
                  <a:avLst/>
                </a:prstGeom>
                <a:noFill/>
                <a:ln w="9525">
                  <a:solidFill>
                    <a:srgbClr val="000000"/>
                  </a:solidFill>
                  <a:prstDash val="dash"/>
                  <a:round/>
                  <a:headEnd/>
                  <a:tailEnd/>
                </a:ln>
              </p:spPr>
              <p:txBody>
                <a:bodyPr/>
                <a:lstStyle/>
                <a:p>
                  <a:endParaRPr lang="zh-CN" altLang="en-US"/>
                </a:p>
              </p:txBody>
            </p:sp>
          </p:grpSp>
          <p:grpSp>
            <p:nvGrpSpPr>
              <p:cNvPr id="9" name="Group 62"/>
              <p:cNvGrpSpPr>
                <a:grpSpLocks/>
              </p:cNvGrpSpPr>
              <p:nvPr/>
            </p:nvGrpSpPr>
            <p:grpSpPr bwMode="auto">
              <a:xfrm>
                <a:off x="812" y="1895"/>
                <a:ext cx="524" cy="210"/>
                <a:chOff x="839" y="2353"/>
                <a:chExt cx="524" cy="210"/>
              </a:xfrm>
            </p:grpSpPr>
            <p:sp>
              <p:nvSpPr>
                <p:cNvPr id="1105" name="Line 63"/>
                <p:cNvSpPr>
                  <a:spLocks noChangeShapeType="1"/>
                </p:cNvSpPr>
                <p:nvPr/>
              </p:nvSpPr>
              <p:spPr bwMode="auto">
                <a:xfrm>
                  <a:off x="839" y="2563"/>
                  <a:ext cx="524" cy="0"/>
                </a:xfrm>
                <a:prstGeom prst="line">
                  <a:avLst/>
                </a:prstGeom>
                <a:noFill/>
                <a:ln w="9525">
                  <a:solidFill>
                    <a:srgbClr val="000000"/>
                  </a:solidFill>
                  <a:prstDash val="dash"/>
                  <a:round/>
                  <a:headEnd/>
                  <a:tailEnd/>
                </a:ln>
              </p:spPr>
              <p:txBody>
                <a:bodyPr/>
                <a:lstStyle/>
                <a:p>
                  <a:endParaRPr lang="zh-CN" altLang="en-US"/>
                </a:p>
              </p:txBody>
            </p:sp>
            <p:sp>
              <p:nvSpPr>
                <p:cNvPr id="1106" name="Line 64"/>
                <p:cNvSpPr>
                  <a:spLocks noChangeShapeType="1"/>
                </p:cNvSpPr>
                <p:nvPr/>
              </p:nvSpPr>
              <p:spPr bwMode="auto">
                <a:xfrm>
                  <a:off x="839" y="2353"/>
                  <a:ext cx="524" cy="0"/>
                </a:xfrm>
                <a:prstGeom prst="line">
                  <a:avLst/>
                </a:prstGeom>
                <a:noFill/>
                <a:ln w="9525">
                  <a:solidFill>
                    <a:srgbClr val="000000"/>
                  </a:solidFill>
                  <a:prstDash val="dash"/>
                  <a:round/>
                  <a:headEnd/>
                  <a:tailEnd/>
                </a:ln>
              </p:spPr>
              <p:txBody>
                <a:bodyPr/>
                <a:lstStyle/>
                <a:p>
                  <a:endParaRPr lang="zh-CN" altLang="en-US"/>
                </a:p>
              </p:txBody>
            </p:sp>
          </p:grpSp>
          <p:graphicFrame>
            <p:nvGraphicFramePr>
              <p:cNvPr id="1035" name="Object 65"/>
              <p:cNvGraphicFramePr>
                <a:graphicFrameLocks noChangeAspect="1"/>
              </p:cNvGraphicFramePr>
              <p:nvPr/>
            </p:nvGraphicFramePr>
            <p:xfrm>
              <a:off x="987" y="1635"/>
              <a:ext cx="175" cy="193"/>
            </p:xfrm>
            <a:graphic>
              <a:graphicData uri="http://schemas.openxmlformats.org/presentationml/2006/ole">
                <p:oleObj spid="_x0000_s273437" name="Equation" r:id="rId13" imgW="177492" imgH="164814" progId="Equation.DSMT4">
                  <p:embed/>
                </p:oleObj>
              </a:graphicData>
            </a:graphic>
          </p:graphicFrame>
          <p:graphicFrame>
            <p:nvGraphicFramePr>
              <p:cNvPr id="1036" name="Object 66"/>
              <p:cNvGraphicFramePr>
                <a:graphicFrameLocks noChangeAspect="1"/>
              </p:cNvGraphicFramePr>
              <p:nvPr/>
            </p:nvGraphicFramePr>
            <p:xfrm>
              <a:off x="987" y="2474"/>
              <a:ext cx="175" cy="192"/>
            </p:xfrm>
            <a:graphic>
              <a:graphicData uri="http://schemas.openxmlformats.org/presentationml/2006/ole">
                <p:oleObj spid="_x0000_s273438" name="Equation" r:id="rId14" imgW="177492" imgH="164814" progId="Equation.DSMT4">
                  <p:embed/>
                </p:oleObj>
              </a:graphicData>
            </a:graphic>
          </p:graphicFrame>
          <p:graphicFrame>
            <p:nvGraphicFramePr>
              <p:cNvPr id="1037" name="Object 67"/>
              <p:cNvGraphicFramePr>
                <a:graphicFrameLocks noChangeAspect="1"/>
              </p:cNvGraphicFramePr>
              <p:nvPr/>
            </p:nvGraphicFramePr>
            <p:xfrm>
              <a:off x="978" y="2082"/>
              <a:ext cx="151" cy="179"/>
            </p:xfrm>
            <a:graphic>
              <a:graphicData uri="http://schemas.openxmlformats.org/presentationml/2006/ole">
                <p:oleObj spid="_x0000_s273439" name="Equation" r:id="rId15" imgW="152268" imgH="152268" progId="Equation.DSMT4">
                  <p:embed/>
                </p:oleObj>
              </a:graphicData>
            </a:graphic>
          </p:graphicFrame>
        </p:grpSp>
      </p:grpSp>
      <p:grpSp>
        <p:nvGrpSpPr>
          <p:cNvPr id="10" name="Group 68"/>
          <p:cNvGrpSpPr>
            <a:grpSpLocks/>
          </p:cNvGrpSpPr>
          <p:nvPr/>
        </p:nvGrpSpPr>
        <p:grpSpPr bwMode="auto">
          <a:xfrm>
            <a:off x="5130800" y="2738438"/>
            <a:ext cx="2436813" cy="2511425"/>
            <a:chOff x="3302" y="1358"/>
            <a:chExt cx="1535" cy="1582"/>
          </a:xfrm>
        </p:grpSpPr>
        <p:grpSp>
          <p:nvGrpSpPr>
            <p:cNvPr id="11" name="Group 69"/>
            <p:cNvGrpSpPr>
              <a:grpSpLocks/>
            </p:cNvGrpSpPr>
            <p:nvPr/>
          </p:nvGrpSpPr>
          <p:grpSpPr bwMode="auto">
            <a:xfrm>
              <a:off x="3588" y="1585"/>
              <a:ext cx="524" cy="1099"/>
              <a:chOff x="2697" y="5964"/>
              <a:chExt cx="900" cy="1716"/>
            </a:xfrm>
          </p:grpSpPr>
          <p:sp>
            <p:nvSpPr>
              <p:cNvPr id="1090" name="Rectangle 70"/>
              <p:cNvSpPr>
                <a:spLocks noChangeArrowheads="1"/>
              </p:cNvSpPr>
              <p:nvPr/>
            </p:nvSpPr>
            <p:spPr bwMode="auto">
              <a:xfrm>
                <a:off x="2697" y="5964"/>
                <a:ext cx="900" cy="1716"/>
              </a:xfrm>
              <a:prstGeom prst="rect">
                <a:avLst/>
              </a:prstGeom>
              <a:solidFill>
                <a:srgbClr val="FFFF99"/>
              </a:solidFill>
              <a:ln w="12700">
                <a:solidFill>
                  <a:srgbClr val="000000"/>
                </a:solidFill>
                <a:miter lim="800000"/>
                <a:headEnd/>
                <a:tailEnd/>
              </a:ln>
            </p:spPr>
            <p:txBody>
              <a:bodyPr/>
              <a:lstStyle/>
              <a:p>
                <a:endParaRPr lang="zh-CN" altLang="en-US"/>
              </a:p>
            </p:txBody>
          </p:sp>
          <p:sp>
            <p:nvSpPr>
              <p:cNvPr id="1091" name="Rectangle 71"/>
              <p:cNvSpPr>
                <a:spLocks noChangeArrowheads="1"/>
              </p:cNvSpPr>
              <p:nvPr/>
            </p:nvSpPr>
            <p:spPr bwMode="auto">
              <a:xfrm>
                <a:off x="2697" y="6588"/>
                <a:ext cx="900" cy="468"/>
              </a:xfrm>
              <a:prstGeom prst="rect">
                <a:avLst/>
              </a:prstGeom>
              <a:solidFill>
                <a:srgbClr val="FFFF99"/>
              </a:solidFill>
              <a:ln w="12700">
                <a:solidFill>
                  <a:srgbClr val="000000"/>
                </a:solidFill>
                <a:miter lim="800000"/>
                <a:headEnd/>
                <a:tailEnd/>
              </a:ln>
            </p:spPr>
            <p:txBody>
              <a:bodyPr/>
              <a:lstStyle/>
              <a:p>
                <a:endParaRPr lang="zh-CN" altLang="en-US"/>
              </a:p>
            </p:txBody>
          </p:sp>
        </p:grpSp>
        <p:sp>
          <p:nvSpPr>
            <p:cNvPr id="1069" name="Rectangle 72"/>
            <p:cNvSpPr>
              <a:spLocks noChangeArrowheads="1"/>
            </p:cNvSpPr>
            <p:nvPr/>
          </p:nvSpPr>
          <p:spPr bwMode="auto">
            <a:xfrm>
              <a:off x="3597" y="1991"/>
              <a:ext cx="506" cy="295"/>
            </a:xfrm>
            <a:prstGeom prst="rect">
              <a:avLst/>
            </a:prstGeom>
            <a:solidFill>
              <a:srgbClr val="CCFFCC"/>
            </a:solidFill>
            <a:ln w="9525">
              <a:solidFill>
                <a:srgbClr val="CC0000"/>
              </a:solidFill>
              <a:miter lim="800000"/>
              <a:headEnd/>
              <a:tailEnd/>
            </a:ln>
          </p:spPr>
          <p:txBody>
            <a:bodyPr anchor="ctr">
              <a:spAutoFit/>
            </a:bodyPr>
            <a:lstStyle/>
            <a:p>
              <a:endParaRPr lang="zh-CN" altLang="en-US"/>
            </a:p>
          </p:txBody>
        </p:sp>
        <p:sp>
          <p:nvSpPr>
            <p:cNvPr id="1070" name="Line 73"/>
            <p:cNvSpPr>
              <a:spLocks noChangeShapeType="1"/>
            </p:cNvSpPr>
            <p:nvPr/>
          </p:nvSpPr>
          <p:spPr bwMode="auto">
            <a:xfrm>
              <a:off x="3588" y="2356"/>
              <a:ext cx="524" cy="0"/>
            </a:xfrm>
            <a:prstGeom prst="line">
              <a:avLst/>
            </a:prstGeom>
            <a:noFill/>
            <a:ln w="9525">
              <a:solidFill>
                <a:srgbClr val="000000"/>
              </a:solidFill>
              <a:prstDash val="dash"/>
              <a:round/>
              <a:headEnd/>
              <a:tailEnd/>
            </a:ln>
          </p:spPr>
          <p:txBody>
            <a:bodyPr/>
            <a:lstStyle/>
            <a:p>
              <a:endParaRPr lang="zh-CN" altLang="en-US"/>
            </a:p>
          </p:txBody>
        </p:sp>
        <p:sp>
          <p:nvSpPr>
            <p:cNvPr id="1071" name="Line 74"/>
            <p:cNvSpPr>
              <a:spLocks noChangeShapeType="1"/>
            </p:cNvSpPr>
            <p:nvPr/>
          </p:nvSpPr>
          <p:spPr bwMode="auto">
            <a:xfrm>
              <a:off x="3588" y="1875"/>
              <a:ext cx="524" cy="0"/>
            </a:xfrm>
            <a:prstGeom prst="line">
              <a:avLst/>
            </a:prstGeom>
            <a:noFill/>
            <a:ln w="9525">
              <a:solidFill>
                <a:srgbClr val="000000"/>
              </a:solidFill>
              <a:prstDash val="dash"/>
              <a:round/>
              <a:headEnd/>
              <a:tailEnd/>
            </a:ln>
          </p:spPr>
          <p:txBody>
            <a:bodyPr/>
            <a:lstStyle/>
            <a:p>
              <a:endParaRPr lang="zh-CN" altLang="en-US"/>
            </a:p>
          </p:txBody>
        </p:sp>
        <p:sp>
          <p:nvSpPr>
            <p:cNvPr id="1072" name="Text Box 75"/>
            <p:cNvSpPr txBox="1">
              <a:spLocks noChangeArrowheads="1"/>
            </p:cNvSpPr>
            <p:nvPr/>
          </p:nvSpPr>
          <p:spPr bwMode="auto">
            <a:xfrm>
              <a:off x="4217" y="1685"/>
              <a:ext cx="596" cy="300"/>
            </a:xfrm>
            <a:prstGeom prst="rect">
              <a:avLst/>
            </a:prstGeom>
            <a:noFill/>
            <a:ln w="9525">
              <a:noFill/>
              <a:miter lim="800000"/>
              <a:headEnd/>
              <a:tailEnd/>
            </a:ln>
          </p:spPr>
          <p:txBody>
            <a:bodyPr/>
            <a:lstStyle/>
            <a:p>
              <a:pPr algn="just"/>
              <a:r>
                <a:rPr lang="zh-CN" altLang="en-US" sz="2000">
                  <a:solidFill>
                    <a:srgbClr val="006600"/>
                  </a:solidFill>
                  <a:ea typeface="华文新魏" pitchFamily="2" charset="-122"/>
                </a:rPr>
                <a:t>集电结</a:t>
              </a:r>
            </a:p>
          </p:txBody>
        </p:sp>
        <p:sp>
          <p:nvSpPr>
            <p:cNvPr id="1073" name="Line 76"/>
            <p:cNvSpPr>
              <a:spLocks noChangeShapeType="1"/>
            </p:cNvSpPr>
            <p:nvPr/>
          </p:nvSpPr>
          <p:spPr bwMode="auto">
            <a:xfrm flipH="1">
              <a:off x="4112" y="1885"/>
              <a:ext cx="210" cy="100"/>
            </a:xfrm>
            <a:prstGeom prst="line">
              <a:avLst/>
            </a:prstGeom>
            <a:noFill/>
            <a:ln w="38100" cmpd="dbl">
              <a:solidFill>
                <a:srgbClr val="D60093"/>
              </a:solidFill>
              <a:round/>
              <a:headEnd/>
              <a:tailEnd/>
            </a:ln>
          </p:spPr>
          <p:txBody>
            <a:bodyPr/>
            <a:lstStyle/>
            <a:p>
              <a:endParaRPr lang="zh-CN" altLang="en-US"/>
            </a:p>
          </p:txBody>
        </p:sp>
        <p:sp>
          <p:nvSpPr>
            <p:cNvPr id="1074" name="Text Box 77"/>
            <p:cNvSpPr txBox="1">
              <a:spLocks noChangeArrowheads="1"/>
            </p:cNvSpPr>
            <p:nvPr/>
          </p:nvSpPr>
          <p:spPr bwMode="auto">
            <a:xfrm>
              <a:off x="4223" y="2336"/>
              <a:ext cx="614" cy="299"/>
            </a:xfrm>
            <a:prstGeom prst="rect">
              <a:avLst/>
            </a:prstGeom>
            <a:noFill/>
            <a:ln w="9525">
              <a:noFill/>
              <a:miter lim="800000"/>
              <a:headEnd/>
              <a:tailEnd/>
            </a:ln>
          </p:spPr>
          <p:txBody>
            <a:bodyPr/>
            <a:lstStyle/>
            <a:p>
              <a:pPr algn="just"/>
              <a:r>
                <a:rPr lang="zh-CN" altLang="en-US" sz="2000">
                  <a:solidFill>
                    <a:srgbClr val="006600"/>
                  </a:solidFill>
                  <a:ea typeface="华文新魏" pitchFamily="2" charset="-122"/>
                </a:rPr>
                <a:t>发射结</a:t>
              </a:r>
            </a:p>
          </p:txBody>
        </p:sp>
        <p:sp>
          <p:nvSpPr>
            <p:cNvPr id="1075" name="Line 78"/>
            <p:cNvSpPr>
              <a:spLocks noChangeShapeType="1"/>
            </p:cNvSpPr>
            <p:nvPr/>
          </p:nvSpPr>
          <p:spPr bwMode="auto">
            <a:xfrm>
              <a:off x="4112" y="2285"/>
              <a:ext cx="210" cy="99"/>
            </a:xfrm>
            <a:prstGeom prst="line">
              <a:avLst/>
            </a:prstGeom>
            <a:noFill/>
            <a:ln w="38100" cmpd="dbl">
              <a:solidFill>
                <a:srgbClr val="D60093"/>
              </a:solidFill>
              <a:round/>
              <a:headEnd/>
              <a:tailEnd/>
            </a:ln>
          </p:spPr>
          <p:txBody>
            <a:bodyPr/>
            <a:lstStyle/>
            <a:p>
              <a:endParaRPr lang="zh-CN" altLang="en-US"/>
            </a:p>
          </p:txBody>
        </p:sp>
        <p:sp>
          <p:nvSpPr>
            <p:cNvPr id="1076" name="Line 79"/>
            <p:cNvSpPr>
              <a:spLocks noChangeShapeType="1"/>
            </p:cNvSpPr>
            <p:nvPr/>
          </p:nvSpPr>
          <p:spPr bwMode="auto">
            <a:xfrm>
              <a:off x="3449" y="2150"/>
              <a:ext cx="145" cy="0"/>
            </a:xfrm>
            <a:prstGeom prst="line">
              <a:avLst/>
            </a:prstGeom>
            <a:noFill/>
            <a:ln w="9525">
              <a:solidFill>
                <a:srgbClr val="000000"/>
              </a:solidFill>
              <a:round/>
              <a:headEnd/>
              <a:tailEnd/>
            </a:ln>
          </p:spPr>
          <p:txBody>
            <a:bodyPr/>
            <a:lstStyle/>
            <a:p>
              <a:endParaRPr lang="zh-CN" altLang="en-US"/>
            </a:p>
          </p:txBody>
        </p:sp>
        <p:sp>
          <p:nvSpPr>
            <p:cNvPr id="1077" name="Line 80"/>
            <p:cNvSpPr>
              <a:spLocks noChangeShapeType="1"/>
            </p:cNvSpPr>
            <p:nvPr/>
          </p:nvSpPr>
          <p:spPr bwMode="auto">
            <a:xfrm rot="-5400000">
              <a:off x="3773" y="2759"/>
              <a:ext cx="159" cy="0"/>
            </a:xfrm>
            <a:prstGeom prst="line">
              <a:avLst/>
            </a:prstGeom>
            <a:noFill/>
            <a:ln w="9525">
              <a:solidFill>
                <a:srgbClr val="000000"/>
              </a:solidFill>
              <a:round/>
              <a:headEnd/>
              <a:tailEnd/>
            </a:ln>
          </p:spPr>
          <p:txBody>
            <a:bodyPr/>
            <a:lstStyle/>
            <a:p>
              <a:endParaRPr lang="zh-CN" altLang="en-US"/>
            </a:p>
          </p:txBody>
        </p:sp>
        <p:sp>
          <p:nvSpPr>
            <p:cNvPr id="1078" name="Line 81"/>
            <p:cNvSpPr>
              <a:spLocks noChangeShapeType="1"/>
            </p:cNvSpPr>
            <p:nvPr/>
          </p:nvSpPr>
          <p:spPr bwMode="auto">
            <a:xfrm rot="-5400000">
              <a:off x="3770" y="1521"/>
              <a:ext cx="160" cy="0"/>
            </a:xfrm>
            <a:prstGeom prst="line">
              <a:avLst/>
            </a:prstGeom>
            <a:noFill/>
            <a:ln w="9525">
              <a:solidFill>
                <a:srgbClr val="000000"/>
              </a:solidFill>
              <a:round/>
              <a:headEnd/>
              <a:tailEnd/>
            </a:ln>
          </p:spPr>
          <p:txBody>
            <a:bodyPr/>
            <a:lstStyle/>
            <a:p>
              <a:endParaRPr lang="zh-CN" altLang="en-US"/>
            </a:p>
          </p:txBody>
        </p:sp>
        <p:sp>
          <p:nvSpPr>
            <p:cNvPr id="1079" name="Oval 82"/>
            <p:cNvSpPr>
              <a:spLocks noChangeAspect="1" noChangeArrowheads="1"/>
            </p:cNvSpPr>
            <p:nvPr/>
          </p:nvSpPr>
          <p:spPr bwMode="auto">
            <a:xfrm>
              <a:off x="3824" y="1409"/>
              <a:ext cx="53" cy="50"/>
            </a:xfrm>
            <a:prstGeom prst="ellipse">
              <a:avLst/>
            </a:prstGeom>
            <a:solidFill>
              <a:srgbClr val="FFFFFF"/>
            </a:solidFill>
            <a:ln w="9525">
              <a:solidFill>
                <a:srgbClr val="000000"/>
              </a:solidFill>
              <a:round/>
              <a:headEnd/>
              <a:tailEnd/>
            </a:ln>
          </p:spPr>
          <p:txBody>
            <a:bodyPr/>
            <a:lstStyle/>
            <a:p>
              <a:endParaRPr lang="zh-CN" altLang="en-US"/>
            </a:p>
          </p:txBody>
        </p:sp>
        <p:sp>
          <p:nvSpPr>
            <p:cNvPr id="1080" name="Oval 83"/>
            <p:cNvSpPr>
              <a:spLocks noChangeAspect="1" noChangeArrowheads="1"/>
            </p:cNvSpPr>
            <p:nvPr/>
          </p:nvSpPr>
          <p:spPr bwMode="auto">
            <a:xfrm>
              <a:off x="3442" y="2126"/>
              <a:ext cx="53" cy="51"/>
            </a:xfrm>
            <a:prstGeom prst="ellipse">
              <a:avLst/>
            </a:prstGeom>
            <a:solidFill>
              <a:srgbClr val="FFFFFF"/>
            </a:solidFill>
            <a:ln w="9525">
              <a:solidFill>
                <a:srgbClr val="000000"/>
              </a:solidFill>
              <a:round/>
              <a:headEnd/>
              <a:tailEnd/>
            </a:ln>
          </p:spPr>
          <p:txBody>
            <a:bodyPr/>
            <a:lstStyle/>
            <a:p>
              <a:endParaRPr lang="zh-CN" altLang="en-US"/>
            </a:p>
          </p:txBody>
        </p:sp>
        <p:sp>
          <p:nvSpPr>
            <p:cNvPr id="1081" name="Oval 84"/>
            <p:cNvSpPr>
              <a:spLocks noChangeAspect="1" noChangeArrowheads="1"/>
            </p:cNvSpPr>
            <p:nvPr/>
          </p:nvSpPr>
          <p:spPr bwMode="auto">
            <a:xfrm>
              <a:off x="3824" y="2817"/>
              <a:ext cx="53" cy="50"/>
            </a:xfrm>
            <a:prstGeom prst="ellipse">
              <a:avLst/>
            </a:prstGeom>
            <a:solidFill>
              <a:srgbClr val="FFFFFF"/>
            </a:solidFill>
            <a:ln w="9525">
              <a:solidFill>
                <a:srgbClr val="000000"/>
              </a:solidFill>
              <a:round/>
              <a:headEnd/>
              <a:tailEnd/>
            </a:ln>
          </p:spPr>
          <p:txBody>
            <a:bodyPr/>
            <a:lstStyle/>
            <a:p>
              <a:endParaRPr lang="zh-CN" altLang="en-US"/>
            </a:p>
          </p:txBody>
        </p:sp>
        <p:graphicFrame>
          <p:nvGraphicFramePr>
            <p:cNvPr id="1026" name="Object 85"/>
            <p:cNvGraphicFramePr>
              <a:graphicFrameLocks noChangeAspect="1"/>
            </p:cNvGraphicFramePr>
            <p:nvPr/>
          </p:nvGraphicFramePr>
          <p:xfrm>
            <a:off x="3302" y="1940"/>
            <a:ext cx="125" cy="210"/>
          </p:xfrm>
          <a:graphic>
            <a:graphicData uri="http://schemas.openxmlformats.org/presentationml/2006/ole">
              <p:oleObj spid="_x0000_s273440" name="Equation" r:id="rId16" imgW="126725" imgH="177415" progId="Equation.DSMT4">
                <p:embed/>
              </p:oleObj>
            </a:graphicData>
          </a:graphic>
        </p:graphicFrame>
        <p:graphicFrame>
          <p:nvGraphicFramePr>
            <p:cNvPr id="1027" name="Object 86"/>
            <p:cNvGraphicFramePr>
              <a:graphicFrameLocks noChangeAspect="1"/>
            </p:cNvGraphicFramePr>
            <p:nvPr/>
          </p:nvGraphicFramePr>
          <p:xfrm>
            <a:off x="3895" y="2776"/>
            <a:ext cx="113" cy="164"/>
          </p:xfrm>
          <a:graphic>
            <a:graphicData uri="http://schemas.openxmlformats.org/presentationml/2006/ole">
              <p:oleObj spid="_x0000_s273441" name="Equation" r:id="rId17" imgW="114201" imgH="139579" progId="Equation.DSMT4">
                <p:embed/>
              </p:oleObj>
            </a:graphicData>
          </a:graphic>
        </p:graphicFrame>
        <p:graphicFrame>
          <p:nvGraphicFramePr>
            <p:cNvPr id="1028" name="Object 87"/>
            <p:cNvGraphicFramePr>
              <a:graphicFrameLocks noChangeAspect="1"/>
            </p:cNvGraphicFramePr>
            <p:nvPr/>
          </p:nvGraphicFramePr>
          <p:xfrm>
            <a:off x="3887" y="1379"/>
            <a:ext cx="112" cy="150"/>
          </p:xfrm>
          <a:graphic>
            <a:graphicData uri="http://schemas.openxmlformats.org/presentationml/2006/ole">
              <p:oleObj spid="_x0000_s273442" name="Equation" r:id="rId18" imgW="114201" imgH="139579" progId="Equation.DSMT4">
                <p:embed/>
              </p:oleObj>
            </a:graphicData>
          </a:graphic>
        </p:graphicFrame>
        <p:sp>
          <p:nvSpPr>
            <p:cNvPr id="1082" name="Text Box 88"/>
            <p:cNvSpPr txBox="1">
              <a:spLocks noChangeArrowheads="1"/>
            </p:cNvSpPr>
            <p:nvPr/>
          </p:nvSpPr>
          <p:spPr bwMode="auto">
            <a:xfrm>
              <a:off x="4243" y="1358"/>
              <a:ext cx="570" cy="300"/>
            </a:xfrm>
            <a:prstGeom prst="rect">
              <a:avLst/>
            </a:prstGeom>
            <a:noFill/>
            <a:ln w="9525">
              <a:noFill/>
              <a:miter lim="800000"/>
              <a:headEnd/>
              <a:tailEnd/>
            </a:ln>
          </p:spPr>
          <p:txBody>
            <a:bodyPr/>
            <a:lstStyle/>
            <a:p>
              <a:pPr algn="just"/>
              <a:r>
                <a:rPr lang="zh-CN" altLang="en-US">
                  <a:solidFill>
                    <a:srgbClr val="CC0000"/>
                  </a:solidFill>
                </a:rPr>
                <a:t>集电区</a:t>
              </a:r>
            </a:p>
          </p:txBody>
        </p:sp>
        <p:sp>
          <p:nvSpPr>
            <p:cNvPr id="1083" name="Line 89"/>
            <p:cNvSpPr>
              <a:spLocks noChangeShapeType="1"/>
            </p:cNvSpPr>
            <p:nvPr/>
          </p:nvSpPr>
          <p:spPr bwMode="auto">
            <a:xfrm flipV="1">
              <a:off x="4051" y="1539"/>
              <a:ext cx="210" cy="99"/>
            </a:xfrm>
            <a:prstGeom prst="line">
              <a:avLst/>
            </a:prstGeom>
            <a:noFill/>
            <a:ln w="9525">
              <a:solidFill>
                <a:srgbClr val="000000"/>
              </a:solidFill>
              <a:round/>
              <a:headEnd/>
              <a:tailEnd/>
            </a:ln>
          </p:spPr>
          <p:txBody>
            <a:bodyPr/>
            <a:lstStyle/>
            <a:p>
              <a:endParaRPr lang="zh-CN" altLang="en-US"/>
            </a:p>
          </p:txBody>
        </p:sp>
        <p:sp>
          <p:nvSpPr>
            <p:cNvPr id="1084" name="Text Box 90"/>
            <p:cNvSpPr txBox="1">
              <a:spLocks noChangeArrowheads="1"/>
            </p:cNvSpPr>
            <p:nvPr/>
          </p:nvSpPr>
          <p:spPr bwMode="auto">
            <a:xfrm>
              <a:off x="4198" y="2608"/>
              <a:ext cx="569" cy="299"/>
            </a:xfrm>
            <a:prstGeom prst="rect">
              <a:avLst/>
            </a:prstGeom>
            <a:noFill/>
            <a:ln w="9525">
              <a:noFill/>
              <a:miter lim="800000"/>
              <a:headEnd/>
              <a:tailEnd/>
            </a:ln>
          </p:spPr>
          <p:txBody>
            <a:bodyPr/>
            <a:lstStyle/>
            <a:p>
              <a:pPr algn="just"/>
              <a:r>
                <a:rPr lang="zh-CN" altLang="en-US">
                  <a:solidFill>
                    <a:srgbClr val="CC0000"/>
                  </a:solidFill>
                </a:rPr>
                <a:t>发射区</a:t>
              </a:r>
            </a:p>
          </p:txBody>
        </p:sp>
        <p:sp>
          <p:nvSpPr>
            <p:cNvPr id="1085" name="Line 91"/>
            <p:cNvSpPr>
              <a:spLocks noChangeShapeType="1"/>
            </p:cNvSpPr>
            <p:nvPr/>
          </p:nvSpPr>
          <p:spPr bwMode="auto">
            <a:xfrm>
              <a:off x="3973" y="2557"/>
              <a:ext cx="228" cy="127"/>
            </a:xfrm>
            <a:prstGeom prst="line">
              <a:avLst/>
            </a:prstGeom>
            <a:noFill/>
            <a:ln w="9525">
              <a:solidFill>
                <a:srgbClr val="000000"/>
              </a:solidFill>
              <a:round/>
              <a:headEnd/>
              <a:tailEnd/>
            </a:ln>
          </p:spPr>
          <p:txBody>
            <a:bodyPr/>
            <a:lstStyle/>
            <a:p>
              <a:endParaRPr lang="zh-CN" altLang="en-US"/>
            </a:p>
          </p:txBody>
        </p:sp>
        <p:sp>
          <p:nvSpPr>
            <p:cNvPr id="1086" name="Text Box 92"/>
            <p:cNvSpPr txBox="1">
              <a:spLocks noChangeArrowheads="1"/>
            </p:cNvSpPr>
            <p:nvPr/>
          </p:nvSpPr>
          <p:spPr bwMode="auto">
            <a:xfrm>
              <a:off x="4152" y="1996"/>
              <a:ext cx="524" cy="299"/>
            </a:xfrm>
            <a:prstGeom prst="rect">
              <a:avLst/>
            </a:prstGeom>
            <a:noFill/>
            <a:ln w="9525">
              <a:noFill/>
              <a:miter lim="800000"/>
              <a:headEnd/>
              <a:tailEnd/>
            </a:ln>
          </p:spPr>
          <p:txBody>
            <a:bodyPr/>
            <a:lstStyle/>
            <a:p>
              <a:pPr algn="just"/>
              <a:r>
                <a:rPr lang="zh-CN" altLang="en-US" sz="1600">
                  <a:solidFill>
                    <a:srgbClr val="000099"/>
                  </a:solidFill>
                </a:rPr>
                <a:t>基区</a:t>
              </a:r>
            </a:p>
          </p:txBody>
        </p:sp>
        <p:sp>
          <p:nvSpPr>
            <p:cNvPr id="1087" name="Line 93"/>
            <p:cNvSpPr>
              <a:spLocks noChangeShapeType="1"/>
            </p:cNvSpPr>
            <p:nvPr/>
          </p:nvSpPr>
          <p:spPr bwMode="auto">
            <a:xfrm>
              <a:off x="3981" y="2157"/>
              <a:ext cx="210" cy="0"/>
            </a:xfrm>
            <a:prstGeom prst="line">
              <a:avLst/>
            </a:prstGeom>
            <a:noFill/>
            <a:ln w="9525">
              <a:solidFill>
                <a:srgbClr val="000000"/>
              </a:solidFill>
              <a:round/>
              <a:headEnd/>
              <a:tailEnd/>
            </a:ln>
          </p:spPr>
          <p:txBody>
            <a:bodyPr/>
            <a:lstStyle/>
            <a:p>
              <a:endParaRPr lang="zh-CN" altLang="en-US"/>
            </a:p>
          </p:txBody>
        </p:sp>
        <p:graphicFrame>
          <p:nvGraphicFramePr>
            <p:cNvPr id="1029" name="Object 94"/>
            <p:cNvGraphicFramePr>
              <a:graphicFrameLocks noChangeAspect="1"/>
            </p:cNvGraphicFramePr>
            <p:nvPr/>
          </p:nvGraphicFramePr>
          <p:xfrm>
            <a:off x="3782" y="1630"/>
            <a:ext cx="151" cy="179"/>
          </p:xfrm>
          <a:graphic>
            <a:graphicData uri="http://schemas.openxmlformats.org/presentationml/2006/ole">
              <p:oleObj spid="_x0000_s273443" name="Equation" r:id="rId19" imgW="152268" imgH="152268" progId="Equation.DSMT4">
                <p:embed/>
              </p:oleObj>
            </a:graphicData>
          </a:graphic>
        </p:graphicFrame>
        <p:graphicFrame>
          <p:nvGraphicFramePr>
            <p:cNvPr id="1030" name="Object 95"/>
            <p:cNvGraphicFramePr>
              <a:graphicFrameLocks noChangeAspect="1"/>
            </p:cNvGraphicFramePr>
            <p:nvPr/>
          </p:nvGraphicFramePr>
          <p:xfrm>
            <a:off x="3763" y="2084"/>
            <a:ext cx="175" cy="192"/>
          </p:xfrm>
          <a:graphic>
            <a:graphicData uri="http://schemas.openxmlformats.org/presentationml/2006/ole">
              <p:oleObj spid="_x0000_s273444" name="Equation" r:id="rId20" imgW="177492" imgH="164814" progId="Equation.DSMT4">
                <p:embed/>
              </p:oleObj>
            </a:graphicData>
          </a:graphic>
        </p:graphicFrame>
        <p:sp>
          <p:nvSpPr>
            <p:cNvPr id="1088" name="Line 96"/>
            <p:cNvSpPr>
              <a:spLocks noChangeShapeType="1"/>
            </p:cNvSpPr>
            <p:nvPr/>
          </p:nvSpPr>
          <p:spPr bwMode="auto">
            <a:xfrm>
              <a:off x="3588" y="2214"/>
              <a:ext cx="524" cy="0"/>
            </a:xfrm>
            <a:prstGeom prst="line">
              <a:avLst/>
            </a:prstGeom>
            <a:noFill/>
            <a:ln w="9525">
              <a:solidFill>
                <a:srgbClr val="000000"/>
              </a:solidFill>
              <a:prstDash val="dash"/>
              <a:round/>
              <a:headEnd/>
              <a:tailEnd/>
            </a:ln>
          </p:spPr>
          <p:txBody>
            <a:bodyPr/>
            <a:lstStyle/>
            <a:p>
              <a:endParaRPr lang="zh-CN" altLang="en-US"/>
            </a:p>
          </p:txBody>
        </p:sp>
        <p:sp>
          <p:nvSpPr>
            <p:cNvPr id="1089" name="Line 97"/>
            <p:cNvSpPr>
              <a:spLocks noChangeShapeType="1"/>
            </p:cNvSpPr>
            <p:nvPr/>
          </p:nvSpPr>
          <p:spPr bwMode="auto">
            <a:xfrm>
              <a:off x="3588" y="2085"/>
              <a:ext cx="524" cy="0"/>
            </a:xfrm>
            <a:prstGeom prst="line">
              <a:avLst/>
            </a:prstGeom>
            <a:noFill/>
            <a:ln w="9525">
              <a:solidFill>
                <a:srgbClr val="000000"/>
              </a:solidFill>
              <a:prstDash val="dash"/>
              <a:round/>
              <a:headEnd/>
              <a:tailEnd/>
            </a:ln>
          </p:spPr>
          <p:txBody>
            <a:bodyPr/>
            <a:lstStyle/>
            <a:p>
              <a:endParaRPr lang="zh-CN" altLang="en-US"/>
            </a:p>
          </p:txBody>
        </p:sp>
        <p:graphicFrame>
          <p:nvGraphicFramePr>
            <p:cNvPr id="1031" name="Object 98"/>
            <p:cNvGraphicFramePr>
              <a:graphicFrameLocks noChangeAspect="1"/>
            </p:cNvGraphicFramePr>
            <p:nvPr/>
          </p:nvGraphicFramePr>
          <p:xfrm>
            <a:off x="3752" y="2449"/>
            <a:ext cx="151" cy="179"/>
          </p:xfrm>
          <a:graphic>
            <a:graphicData uri="http://schemas.openxmlformats.org/presentationml/2006/ole">
              <p:oleObj spid="_x0000_s273445" name="Equation" r:id="rId21" imgW="152268" imgH="152268" progId="Equation.DSMT4">
                <p:embed/>
              </p:oleObj>
            </a:graphicData>
          </a:graphic>
        </p:graphicFrame>
      </p:grpSp>
      <p:sp>
        <p:nvSpPr>
          <p:cNvPr id="101" name="Rectangle 23"/>
          <p:cNvSpPr>
            <a:spLocks noChangeArrowheads="1"/>
          </p:cNvSpPr>
          <p:nvPr/>
        </p:nvSpPr>
        <p:spPr bwMode="auto">
          <a:xfrm>
            <a:off x="166688" y="1563688"/>
            <a:ext cx="8818562" cy="463550"/>
          </a:xfrm>
          <a:prstGeom prst="rect">
            <a:avLst/>
          </a:prstGeom>
          <a:noFill/>
          <a:ln w="19050">
            <a:noFill/>
            <a:miter lim="800000"/>
            <a:headEnd/>
            <a:tailEnd/>
          </a:ln>
        </p:spPr>
        <p:txBody>
          <a:bodyPr lIns="90000" tIns="46800" rIns="90000" bIns="46800" anchor="ctr">
            <a:spAutoFit/>
          </a:bodyPr>
          <a:lstStyle/>
          <a:p>
            <a:pPr>
              <a:defRPr/>
            </a:pPr>
            <a:r>
              <a:rPr lang="zh-CN" altLang="en-US" sz="2400" dirty="0">
                <a:latin typeface="+mn-ea"/>
                <a:ea typeface="+mn-ea"/>
              </a:rPr>
              <a:t>按照</a:t>
            </a:r>
            <a:r>
              <a:rPr lang="en-US" altLang="zh-CN" sz="2400" dirty="0">
                <a:latin typeface="+mn-ea"/>
                <a:ea typeface="+mn-ea"/>
              </a:rPr>
              <a:t>PN</a:t>
            </a:r>
            <a:r>
              <a:rPr lang="zh-CN" altLang="en-US" sz="2400" dirty="0">
                <a:latin typeface="+mn-ea"/>
                <a:ea typeface="+mn-ea"/>
              </a:rPr>
              <a:t>结的组合方式不同，分为</a:t>
            </a:r>
            <a:r>
              <a:rPr lang="en-US" altLang="zh-CN" sz="2400" dirty="0">
                <a:latin typeface="+mn-ea"/>
                <a:ea typeface="+mn-ea"/>
              </a:rPr>
              <a:t>NPN</a:t>
            </a:r>
            <a:r>
              <a:rPr lang="zh-CN" altLang="en-US" sz="2400" dirty="0">
                <a:latin typeface="+mn-ea"/>
                <a:ea typeface="+mn-ea"/>
              </a:rPr>
              <a:t>型（硅管）和</a:t>
            </a:r>
            <a:r>
              <a:rPr lang="en-US" altLang="zh-CN" sz="2400" dirty="0">
                <a:latin typeface="+mn-ea"/>
                <a:ea typeface="+mn-ea"/>
              </a:rPr>
              <a:t>PNP</a:t>
            </a:r>
            <a:r>
              <a:rPr lang="zh-CN" altLang="en-US" sz="2400" dirty="0">
                <a:latin typeface="+mn-ea"/>
                <a:ea typeface="+mn-ea"/>
              </a:rPr>
              <a:t>型（锗管）。</a:t>
            </a:r>
          </a:p>
        </p:txBody>
      </p:sp>
      <p:sp>
        <p:nvSpPr>
          <p:cNvPr id="102" name="Rectangle 23"/>
          <p:cNvSpPr>
            <a:spLocks noChangeArrowheads="1"/>
          </p:cNvSpPr>
          <p:nvPr/>
        </p:nvSpPr>
        <p:spPr bwMode="auto">
          <a:xfrm>
            <a:off x="404813" y="928688"/>
            <a:ext cx="6057900" cy="463550"/>
          </a:xfrm>
          <a:prstGeom prst="rect">
            <a:avLst/>
          </a:prstGeom>
          <a:noFill/>
          <a:ln w="19050">
            <a:noFill/>
            <a:miter lim="800000"/>
            <a:headEnd/>
            <a:tailEnd/>
          </a:ln>
        </p:spPr>
        <p:txBody>
          <a:bodyPr lIns="90000" tIns="46800" rIns="90000" bIns="46800" anchor="ctr">
            <a:spAutoFit/>
          </a:bodyPr>
          <a:lstStyle/>
          <a:p>
            <a:pPr algn="ctr"/>
            <a:r>
              <a:rPr lang="zh-CN" altLang="en-US" sz="2400"/>
              <a:t>结构：平面型（硅管）和合金型（锗管）</a:t>
            </a:r>
          </a:p>
        </p:txBody>
      </p:sp>
      <p:sp>
        <p:nvSpPr>
          <p:cNvPr id="139" name="Text Box 57"/>
          <p:cNvSpPr txBox="1">
            <a:spLocks noChangeArrowheads="1"/>
          </p:cNvSpPr>
          <p:nvPr/>
        </p:nvSpPr>
        <p:spPr bwMode="auto">
          <a:xfrm>
            <a:off x="1000125" y="2476500"/>
            <a:ext cx="1130300" cy="371475"/>
          </a:xfrm>
          <a:prstGeom prst="rect">
            <a:avLst/>
          </a:prstGeom>
          <a:noFill/>
          <a:ln w="9525" algn="ctr">
            <a:noFill/>
            <a:miter lim="800000"/>
            <a:headEnd/>
            <a:tailEnd/>
          </a:ln>
        </p:spPr>
        <p:txBody>
          <a:bodyPr lIns="90000" tIns="46800" rIns="90000" bIns="46800">
            <a:spAutoFit/>
          </a:bodyPr>
          <a:lstStyle/>
          <a:p>
            <a:pPr>
              <a:spcBef>
                <a:spcPct val="50000"/>
              </a:spcBef>
            </a:pPr>
            <a:r>
              <a:rPr lang="zh-CN" altLang="en-US">
                <a:solidFill>
                  <a:srgbClr val="FF3300"/>
                </a:solidFill>
              </a:rPr>
              <a:t>集电极</a:t>
            </a:r>
            <a:endParaRPr lang="en-US" altLang="zh-CN">
              <a:solidFill>
                <a:srgbClr val="FF3300"/>
              </a:solidFill>
            </a:endParaRPr>
          </a:p>
        </p:txBody>
      </p:sp>
      <p:sp>
        <p:nvSpPr>
          <p:cNvPr id="140" name="Text Box 61"/>
          <p:cNvSpPr txBox="1">
            <a:spLocks noChangeArrowheads="1"/>
          </p:cNvSpPr>
          <p:nvPr/>
        </p:nvSpPr>
        <p:spPr bwMode="auto">
          <a:xfrm>
            <a:off x="246063" y="3746500"/>
            <a:ext cx="847725" cy="371475"/>
          </a:xfrm>
          <a:prstGeom prst="rect">
            <a:avLst/>
          </a:prstGeom>
          <a:noFill/>
          <a:ln w="9525" algn="ctr">
            <a:noFill/>
            <a:miter lim="800000"/>
            <a:headEnd/>
            <a:tailEnd/>
          </a:ln>
        </p:spPr>
        <p:txBody>
          <a:bodyPr lIns="90000" tIns="46800" rIns="90000" bIns="46800">
            <a:spAutoFit/>
          </a:bodyPr>
          <a:lstStyle/>
          <a:p>
            <a:pPr>
              <a:spcBef>
                <a:spcPct val="50000"/>
              </a:spcBef>
            </a:pPr>
            <a:r>
              <a:rPr lang="zh-CN" altLang="en-US">
                <a:solidFill>
                  <a:srgbClr val="FF3300"/>
                </a:solidFill>
              </a:rPr>
              <a:t>基极</a:t>
            </a:r>
            <a:endParaRPr lang="en-US" altLang="zh-CN">
              <a:solidFill>
                <a:srgbClr val="FF3300"/>
              </a:solidFill>
            </a:endParaRPr>
          </a:p>
        </p:txBody>
      </p:sp>
      <p:sp>
        <p:nvSpPr>
          <p:cNvPr id="141" name="Text Box 66"/>
          <p:cNvSpPr txBox="1">
            <a:spLocks noChangeArrowheads="1"/>
          </p:cNvSpPr>
          <p:nvPr/>
        </p:nvSpPr>
        <p:spPr bwMode="auto">
          <a:xfrm>
            <a:off x="920750" y="5135563"/>
            <a:ext cx="1169988" cy="371475"/>
          </a:xfrm>
          <a:prstGeom prst="rect">
            <a:avLst/>
          </a:prstGeom>
          <a:noFill/>
          <a:ln w="9525" algn="ctr">
            <a:noFill/>
            <a:miter lim="800000"/>
            <a:headEnd/>
            <a:tailEnd/>
          </a:ln>
        </p:spPr>
        <p:txBody>
          <a:bodyPr lIns="90000" tIns="46800" rIns="90000" bIns="46800">
            <a:spAutoFit/>
          </a:bodyPr>
          <a:lstStyle/>
          <a:p>
            <a:pPr>
              <a:spcBef>
                <a:spcPct val="50000"/>
              </a:spcBef>
            </a:pPr>
            <a:r>
              <a:rPr lang="zh-CN" altLang="en-US">
                <a:solidFill>
                  <a:srgbClr val="FF3300"/>
                </a:solidFill>
              </a:rPr>
              <a:t>发射极</a:t>
            </a:r>
            <a:endParaRPr lang="en-US" altLang="zh-CN">
              <a:solidFill>
                <a:srgbClr val="FF3300"/>
              </a:solidFill>
            </a:endParaRPr>
          </a:p>
        </p:txBody>
      </p:sp>
      <p:sp>
        <p:nvSpPr>
          <p:cNvPr id="143" name="标题 2"/>
          <p:cNvSpPr txBox="1">
            <a:spLocks/>
          </p:cNvSpPr>
          <p:nvPr/>
        </p:nvSpPr>
        <p:spPr bwMode="auto">
          <a:xfrm>
            <a:off x="0" y="174625"/>
            <a:ext cx="4197350" cy="646113"/>
          </a:xfrm>
          <a:prstGeom prst="rect">
            <a:avLst/>
          </a:prstGeom>
          <a:noFill/>
          <a:ln w="9525">
            <a:noFill/>
            <a:miter lim="800000"/>
            <a:headEnd/>
            <a:tailEnd/>
          </a:ln>
        </p:spPr>
        <p:txBody>
          <a:bodyPr anchor="ctr"/>
          <a:lstStyle/>
          <a:p>
            <a:pPr algn="ctr" eaLnBrk="0" hangingPunct="0">
              <a:defRPr/>
            </a:pPr>
            <a:r>
              <a:rPr lang="zh-CN" altLang="en-US" sz="2800" kern="0" dirty="0">
                <a:solidFill>
                  <a:schemeClr val="tx2"/>
                </a:solidFill>
                <a:latin typeface="Times New Roman" pitchFamily="18" charset="0"/>
                <a:ea typeface="+mn-ea"/>
                <a:cs typeface="Times New Roman" pitchFamily="18" charset="0"/>
              </a:rPr>
              <a:t>一、</a:t>
            </a:r>
            <a:r>
              <a:rPr lang="en-US" altLang="zh-CN" sz="2800" kern="0" dirty="0">
                <a:solidFill>
                  <a:schemeClr val="tx2"/>
                </a:solidFill>
                <a:latin typeface="Times New Roman" pitchFamily="18" charset="0"/>
                <a:ea typeface="+mn-ea"/>
                <a:cs typeface="Times New Roman" pitchFamily="18" charset="0"/>
              </a:rPr>
              <a:t>BJT</a:t>
            </a:r>
            <a:r>
              <a:rPr lang="zh-CN" altLang="en-US" sz="2800" kern="0" dirty="0">
                <a:solidFill>
                  <a:schemeClr val="tx2"/>
                </a:solidFill>
                <a:latin typeface="Times New Roman" pitchFamily="18" charset="0"/>
                <a:ea typeface="+mn-ea"/>
                <a:cs typeface="Times New Roman" pitchFamily="18" charset="0"/>
              </a:rPr>
              <a:t>的结构简介</a:t>
            </a:r>
          </a:p>
        </p:txBody>
      </p:sp>
      <p:sp>
        <p:nvSpPr>
          <p:cNvPr id="1065" name="日期占位符 3"/>
          <p:cNvSpPr>
            <a:spLocks noGrp="1"/>
          </p:cNvSpPr>
          <p:nvPr>
            <p:ph type="dt" sz="quarter" idx="10"/>
          </p:nvPr>
        </p:nvSpPr>
        <p:spPr>
          <a:noFill/>
        </p:spPr>
        <p:txBody>
          <a:bodyPr/>
          <a:lstStyle/>
          <a:p>
            <a:fld id="{D15C3879-1C08-4A3A-B160-BC390DB392CC}" type="datetime1">
              <a:rPr lang="zh-CN" altLang="en-US" smtClean="0">
                <a:latin typeface="Arial" pitchFamily="34" charset="0"/>
              </a:rPr>
              <a:pPr/>
              <a:t>2019-10-9</a:t>
            </a:fld>
            <a:endParaRPr lang="en-US" altLang="zh-CN" smtClean="0">
              <a:latin typeface="Arial" pitchFamily="34" charset="0"/>
            </a:endParaRPr>
          </a:p>
        </p:txBody>
      </p:sp>
      <p:sp>
        <p:nvSpPr>
          <p:cNvPr id="1066" name="灯片编号占位符 4"/>
          <p:cNvSpPr>
            <a:spLocks noGrp="1"/>
          </p:cNvSpPr>
          <p:nvPr>
            <p:ph type="sldNum" sz="quarter" idx="12"/>
          </p:nvPr>
        </p:nvSpPr>
        <p:spPr>
          <a:noFill/>
        </p:spPr>
        <p:txBody>
          <a:bodyPr/>
          <a:lstStyle/>
          <a:p>
            <a:fld id="{979D1639-F93B-49A1-8718-8FA483E82868}" type="slidenum">
              <a:rPr lang="en-US" altLang="zh-CN" smtClean="0">
                <a:latin typeface="Arial" pitchFamily="34" charset="0"/>
              </a:rPr>
              <a:pPr/>
              <a:t>5</a:t>
            </a:fld>
            <a:endParaRPr lang="en-US" altLang="zh-CN" smtClean="0">
              <a:latin typeface="Arial" pitchFamily="34" charset="0"/>
            </a:endParaRPr>
          </a:p>
        </p:txBody>
      </p:sp>
      <p:sp>
        <p:nvSpPr>
          <p:cNvPr id="1067" name="页脚占位符 5"/>
          <p:cNvSpPr>
            <a:spLocks noGrp="1"/>
          </p:cNvSpPr>
          <p:nvPr>
            <p:ph type="ftr" sz="quarter" idx="11"/>
          </p:nvPr>
        </p:nvSpPr>
        <p:spPr>
          <a:noFill/>
        </p:spPr>
        <p:txBody>
          <a:bodyPr/>
          <a:lstStyle/>
          <a:p>
            <a:r>
              <a:rPr lang="en-US" altLang="zh-CN" smtClean="0">
                <a:latin typeface="Arial" pitchFamily="34" charset="0"/>
              </a:rPr>
              <a:t>电工电子教研室</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02"/>
                                        </p:tgtEl>
                                        <p:attrNameLst>
                                          <p:attrName>style.visibility</p:attrName>
                                        </p:attrNameLst>
                                      </p:cBhvr>
                                      <p:to>
                                        <p:strVal val="visible"/>
                                      </p:to>
                                    </p:set>
                                    <p:animEffect transition="in" filter="box(in)">
                                      <p:cBhvr>
                                        <p:cTn id="7" dur="500"/>
                                        <p:tgtEl>
                                          <p:spTgt spid="10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101"/>
                                        </p:tgtEl>
                                        <p:attrNameLst>
                                          <p:attrName>style.visibility</p:attrName>
                                        </p:attrNameLst>
                                      </p:cBhvr>
                                      <p:to>
                                        <p:strVal val="visible"/>
                                      </p:to>
                                    </p:set>
                                    <p:animEffect transition="in" filter="box(in)">
                                      <p:cBhvr>
                                        <p:cTn id="12" dur="500"/>
                                        <p:tgtEl>
                                          <p:spTgt spid="10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16"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ox(in)">
                                      <p:cBhvr>
                                        <p:cTn id="17" dur="500"/>
                                        <p:tgtEl>
                                          <p:spTgt spid="5"/>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 presetClass="entr" presetSubtype="8" fill="hold" grpId="0" nodeType="clickEffect">
                                  <p:stCondLst>
                                    <p:cond delay="0"/>
                                  </p:stCondLst>
                                  <p:childTnLst>
                                    <p:set>
                                      <p:cBhvr>
                                        <p:cTn id="21" dur="1" fill="hold">
                                          <p:stCondLst>
                                            <p:cond delay="0"/>
                                          </p:stCondLst>
                                        </p:cTn>
                                        <p:tgtEl>
                                          <p:spTgt spid="344085"/>
                                        </p:tgtEl>
                                        <p:attrNameLst>
                                          <p:attrName>style.visibility</p:attrName>
                                        </p:attrNameLst>
                                      </p:cBhvr>
                                      <p:to>
                                        <p:strVal val="visible"/>
                                      </p:to>
                                    </p:set>
                                    <p:anim calcmode="lin" valueType="num">
                                      <p:cBhvr additive="base">
                                        <p:cTn id="22" dur="500" fill="hold"/>
                                        <p:tgtEl>
                                          <p:spTgt spid="344085"/>
                                        </p:tgtEl>
                                        <p:attrNameLst>
                                          <p:attrName>ppt_x</p:attrName>
                                        </p:attrNameLst>
                                      </p:cBhvr>
                                      <p:tavLst>
                                        <p:tav tm="0">
                                          <p:val>
                                            <p:strVal val="0-#ppt_w/2"/>
                                          </p:val>
                                        </p:tav>
                                        <p:tav tm="100000">
                                          <p:val>
                                            <p:strVal val="#ppt_x"/>
                                          </p:val>
                                        </p:tav>
                                      </p:tavLst>
                                    </p:anim>
                                    <p:anim calcmode="lin" valueType="num">
                                      <p:cBhvr additive="base">
                                        <p:cTn id="23" dur="500" fill="hold"/>
                                        <p:tgtEl>
                                          <p:spTgt spid="344085"/>
                                        </p:tgtEl>
                                        <p:attrNameLst>
                                          <p:attrName>ppt_y</p:attrName>
                                        </p:attrNameLst>
                                      </p:cBhvr>
                                      <p:tavLst>
                                        <p:tav tm="0">
                                          <p:val>
                                            <p:strVal val="#ppt_y"/>
                                          </p:val>
                                        </p:tav>
                                        <p:tav tm="100000">
                                          <p:val>
                                            <p:strVal val="#ppt_y"/>
                                          </p:val>
                                        </p:tav>
                                      </p:tavLst>
                                    </p:anim>
                                  </p:childTnLst>
                                </p:cTn>
                              </p:par>
                            </p:childTnLst>
                          </p:cTn>
                        </p:par>
                      </p:childTnLst>
                    </p:cTn>
                  </p:par>
                  <p:par>
                    <p:cTn id="24" fill="hold" nodeType="clickPar">
                      <p:stCondLst>
                        <p:cond delay="indefinite"/>
                      </p:stCondLst>
                      <p:childTnLst>
                        <p:par>
                          <p:cTn id="25" fill="hold" nodeType="withGroup">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40"/>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grpId="0" nodeType="clickEffect">
                                  <p:stCondLst>
                                    <p:cond delay="0"/>
                                  </p:stCondLst>
                                  <p:childTnLst>
                                    <p:set>
                                      <p:cBhvr>
                                        <p:cTn id="31" dur="1" fill="hold">
                                          <p:stCondLst>
                                            <p:cond delay="0"/>
                                          </p:stCondLst>
                                        </p:cTn>
                                        <p:tgtEl>
                                          <p:spTgt spid="344083"/>
                                        </p:tgtEl>
                                        <p:attrNameLst>
                                          <p:attrName>style.visibility</p:attrName>
                                        </p:attrNameLst>
                                      </p:cBhvr>
                                      <p:to>
                                        <p:strVal val="visible"/>
                                      </p:to>
                                    </p:set>
                                    <p:anim calcmode="lin" valueType="num">
                                      <p:cBhvr additive="base">
                                        <p:cTn id="32" dur="500" fill="hold"/>
                                        <p:tgtEl>
                                          <p:spTgt spid="344083"/>
                                        </p:tgtEl>
                                        <p:attrNameLst>
                                          <p:attrName>ppt_x</p:attrName>
                                        </p:attrNameLst>
                                      </p:cBhvr>
                                      <p:tavLst>
                                        <p:tav tm="0">
                                          <p:val>
                                            <p:strVal val="#ppt_x"/>
                                          </p:val>
                                        </p:tav>
                                        <p:tav tm="100000">
                                          <p:val>
                                            <p:strVal val="#ppt_x"/>
                                          </p:val>
                                        </p:tav>
                                      </p:tavLst>
                                    </p:anim>
                                    <p:anim calcmode="lin" valueType="num">
                                      <p:cBhvr additive="base">
                                        <p:cTn id="33" dur="500" fill="hold"/>
                                        <p:tgtEl>
                                          <p:spTgt spid="344083"/>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141"/>
                                        </p:tgtEl>
                                        <p:attrNameLst>
                                          <p:attrName>style.visibility</p:attrName>
                                        </p:attrNameLst>
                                      </p:cBhvr>
                                      <p:to>
                                        <p:strVal val="visible"/>
                                      </p:to>
                                    </p:set>
                                  </p:childTnLst>
                                </p:cTn>
                              </p:par>
                            </p:childTnLst>
                          </p:cTn>
                        </p:par>
                      </p:childTnLst>
                    </p:cTn>
                  </p:par>
                  <p:par>
                    <p:cTn id="38" fill="hold" nodeType="clickPar">
                      <p:stCondLst>
                        <p:cond delay="indefinite"/>
                      </p:stCondLst>
                      <p:childTnLst>
                        <p:par>
                          <p:cTn id="39" fill="hold" nodeType="withGroup">
                            <p:stCondLst>
                              <p:cond delay="0"/>
                            </p:stCondLst>
                            <p:childTnLst>
                              <p:par>
                                <p:cTn id="40" presetID="4" presetClass="entr" presetSubtype="16" fill="hold" grpId="0" nodeType="clickEffect">
                                  <p:stCondLst>
                                    <p:cond delay="0"/>
                                  </p:stCondLst>
                                  <p:childTnLst>
                                    <p:set>
                                      <p:cBhvr>
                                        <p:cTn id="41" dur="1" fill="hold">
                                          <p:stCondLst>
                                            <p:cond delay="0"/>
                                          </p:stCondLst>
                                        </p:cTn>
                                        <p:tgtEl>
                                          <p:spTgt spid="344082"/>
                                        </p:tgtEl>
                                        <p:attrNameLst>
                                          <p:attrName>style.visibility</p:attrName>
                                        </p:attrNameLst>
                                      </p:cBhvr>
                                      <p:to>
                                        <p:strVal val="visible"/>
                                      </p:to>
                                    </p:set>
                                    <p:animEffect transition="in" filter="box(in)">
                                      <p:cBhvr>
                                        <p:cTn id="42" dur="500"/>
                                        <p:tgtEl>
                                          <p:spTgt spid="344082"/>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 presetClass="entr" presetSubtype="1" fill="hold" grpId="0" nodeType="clickEffect">
                                  <p:stCondLst>
                                    <p:cond delay="0"/>
                                  </p:stCondLst>
                                  <p:childTnLst>
                                    <p:set>
                                      <p:cBhvr>
                                        <p:cTn id="46" dur="1" fill="hold">
                                          <p:stCondLst>
                                            <p:cond delay="0"/>
                                          </p:stCondLst>
                                        </p:cTn>
                                        <p:tgtEl>
                                          <p:spTgt spid="344081"/>
                                        </p:tgtEl>
                                        <p:attrNameLst>
                                          <p:attrName>style.visibility</p:attrName>
                                        </p:attrNameLst>
                                      </p:cBhvr>
                                      <p:to>
                                        <p:strVal val="visible"/>
                                      </p:to>
                                    </p:set>
                                    <p:anim calcmode="lin" valueType="num">
                                      <p:cBhvr additive="base">
                                        <p:cTn id="47" dur="500" fill="hold"/>
                                        <p:tgtEl>
                                          <p:spTgt spid="344081"/>
                                        </p:tgtEl>
                                        <p:attrNameLst>
                                          <p:attrName>ppt_x</p:attrName>
                                        </p:attrNameLst>
                                      </p:cBhvr>
                                      <p:tavLst>
                                        <p:tav tm="0">
                                          <p:val>
                                            <p:strVal val="#ppt_x"/>
                                          </p:val>
                                        </p:tav>
                                        <p:tav tm="100000">
                                          <p:val>
                                            <p:strVal val="#ppt_x"/>
                                          </p:val>
                                        </p:tav>
                                      </p:tavLst>
                                    </p:anim>
                                    <p:anim calcmode="lin" valueType="num">
                                      <p:cBhvr additive="base">
                                        <p:cTn id="48" dur="500" fill="hold"/>
                                        <p:tgtEl>
                                          <p:spTgt spid="344081"/>
                                        </p:tgtEl>
                                        <p:attrNameLst>
                                          <p:attrName>ppt_y</p:attrName>
                                        </p:attrNameLst>
                                      </p:cBhvr>
                                      <p:tavLst>
                                        <p:tav tm="0">
                                          <p:val>
                                            <p:strVal val="0-#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39"/>
                                        </p:tgtEl>
                                        <p:attrNameLst>
                                          <p:attrName>style.visibility</p:attrName>
                                        </p:attrNameLst>
                                      </p:cBhvr>
                                      <p:to>
                                        <p:strVal val="visible"/>
                                      </p:to>
                                    </p:set>
                                  </p:childTnLst>
                                </p:cTn>
                              </p:par>
                            </p:childTnLst>
                          </p:cTn>
                        </p:par>
                      </p:childTnLst>
                    </p:cTn>
                  </p:par>
                  <p:par>
                    <p:cTn id="53" fill="hold" nodeType="clickPar">
                      <p:stCondLst>
                        <p:cond delay="indefinite"/>
                      </p:stCondLst>
                      <p:childTnLst>
                        <p:par>
                          <p:cTn id="54" fill="hold" nodeType="withGroup">
                            <p:stCondLst>
                              <p:cond delay="0"/>
                            </p:stCondLst>
                            <p:childTnLst>
                              <p:par>
                                <p:cTn id="55" presetID="4" presetClass="entr" presetSubtype="16" fill="hold" grpId="0" nodeType="clickEffect">
                                  <p:stCondLst>
                                    <p:cond delay="0"/>
                                  </p:stCondLst>
                                  <p:childTnLst>
                                    <p:set>
                                      <p:cBhvr>
                                        <p:cTn id="56" dur="1" fill="hold">
                                          <p:stCondLst>
                                            <p:cond delay="0"/>
                                          </p:stCondLst>
                                        </p:cTn>
                                        <p:tgtEl>
                                          <p:spTgt spid="344069"/>
                                        </p:tgtEl>
                                        <p:attrNameLst>
                                          <p:attrName>style.visibility</p:attrName>
                                        </p:attrNameLst>
                                      </p:cBhvr>
                                      <p:to>
                                        <p:strVal val="visible"/>
                                      </p:to>
                                    </p:set>
                                    <p:animEffect transition="in" filter="box(in)">
                                      <p:cBhvr>
                                        <p:cTn id="57" dur="500"/>
                                        <p:tgtEl>
                                          <p:spTgt spid="344069"/>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20" presetClass="entr" presetSubtype="0" fill="hold" grpId="0" nodeType="clickEffect">
                                  <p:stCondLst>
                                    <p:cond delay="0"/>
                                  </p:stCondLst>
                                  <p:childTnLst>
                                    <p:set>
                                      <p:cBhvr>
                                        <p:cTn id="61" dur="1" fill="hold">
                                          <p:stCondLst>
                                            <p:cond delay="0"/>
                                          </p:stCondLst>
                                        </p:cTn>
                                        <p:tgtEl>
                                          <p:spTgt spid="344068"/>
                                        </p:tgtEl>
                                        <p:attrNameLst>
                                          <p:attrName>style.visibility</p:attrName>
                                        </p:attrNameLst>
                                      </p:cBhvr>
                                      <p:to>
                                        <p:strVal val="visible"/>
                                      </p:to>
                                    </p:set>
                                    <p:animEffect transition="in" filter="wedge">
                                      <p:cBhvr>
                                        <p:cTn id="62" dur="2000"/>
                                        <p:tgtEl>
                                          <p:spTgt spid="344068"/>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4" presetClass="entr" presetSubtype="16" fill="hold" grpId="0" nodeType="clickEffect">
                                  <p:stCondLst>
                                    <p:cond delay="0"/>
                                  </p:stCondLst>
                                  <p:childTnLst>
                                    <p:set>
                                      <p:cBhvr>
                                        <p:cTn id="66" dur="1" fill="hold">
                                          <p:stCondLst>
                                            <p:cond delay="0"/>
                                          </p:stCondLst>
                                        </p:cTn>
                                        <p:tgtEl>
                                          <p:spTgt spid="344071"/>
                                        </p:tgtEl>
                                        <p:attrNameLst>
                                          <p:attrName>style.visibility</p:attrName>
                                        </p:attrNameLst>
                                      </p:cBhvr>
                                      <p:to>
                                        <p:strVal val="visible"/>
                                      </p:to>
                                    </p:set>
                                    <p:animEffect transition="in" filter="box(in)">
                                      <p:cBhvr>
                                        <p:cTn id="67" dur="500"/>
                                        <p:tgtEl>
                                          <p:spTgt spid="344071"/>
                                        </p:tgtEl>
                                      </p:cBhvr>
                                    </p:animEffect>
                                  </p:childTnLst>
                                </p:cTn>
                              </p:par>
                            </p:childTnLst>
                          </p:cTn>
                        </p:par>
                      </p:childTnLst>
                    </p:cTn>
                  </p:par>
                  <p:par>
                    <p:cTn id="68" fill="hold" nodeType="clickPar">
                      <p:stCondLst>
                        <p:cond delay="indefinite"/>
                      </p:stCondLst>
                      <p:childTnLst>
                        <p:par>
                          <p:cTn id="69" fill="hold" nodeType="withGroup">
                            <p:stCondLst>
                              <p:cond delay="0"/>
                            </p:stCondLst>
                            <p:childTnLst>
                              <p:par>
                                <p:cTn id="70" presetID="20" presetClass="entr" presetSubtype="0" fill="hold" grpId="0" nodeType="clickEffect">
                                  <p:stCondLst>
                                    <p:cond delay="0"/>
                                  </p:stCondLst>
                                  <p:childTnLst>
                                    <p:set>
                                      <p:cBhvr>
                                        <p:cTn id="71" dur="1" fill="hold">
                                          <p:stCondLst>
                                            <p:cond delay="0"/>
                                          </p:stCondLst>
                                        </p:cTn>
                                        <p:tgtEl>
                                          <p:spTgt spid="344070"/>
                                        </p:tgtEl>
                                        <p:attrNameLst>
                                          <p:attrName>style.visibility</p:attrName>
                                        </p:attrNameLst>
                                      </p:cBhvr>
                                      <p:to>
                                        <p:strVal val="visible"/>
                                      </p:to>
                                    </p:set>
                                    <p:animEffect transition="in" filter="wedge">
                                      <p:cBhvr>
                                        <p:cTn id="72" dur="2000"/>
                                        <p:tgtEl>
                                          <p:spTgt spid="344070"/>
                                        </p:tgtEl>
                                      </p:cBhvr>
                                    </p:animEffect>
                                  </p:childTnLst>
                                </p:cTn>
                              </p:par>
                            </p:childTnLst>
                          </p:cTn>
                        </p:par>
                      </p:childTnLst>
                    </p:cTn>
                  </p:par>
                  <p:par>
                    <p:cTn id="73" fill="hold" nodeType="clickPar">
                      <p:stCondLst>
                        <p:cond delay="indefinite"/>
                      </p:stCondLst>
                      <p:childTnLst>
                        <p:par>
                          <p:cTn id="74" fill="hold" nodeType="withGroup">
                            <p:stCondLst>
                              <p:cond delay="0"/>
                            </p:stCondLst>
                            <p:childTnLst>
                              <p:par>
                                <p:cTn id="75" presetID="4" presetClass="entr" presetSubtype="16" fill="hold" grpId="0" nodeType="clickEffect">
                                  <p:stCondLst>
                                    <p:cond delay="0"/>
                                  </p:stCondLst>
                                  <p:childTnLst>
                                    <p:set>
                                      <p:cBhvr>
                                        <p:cTn id="76" dur="1" fill="hold">
                                          <p:stCondLst>
                                            <p:cond delay="0"/>
                                          </p:stCondLst>
                                        </p:cTn>
                                        <p:tgtEl>
                                          <p:spTgt spid="344088"/>
                                        </p:tgtEl>
                                        <p:attrNameLst>
                                          <p:attrName>style.visibility</p:attrName>
                                        </p:attrNameLst>
                                      </p:cBhvr>
                                      <p:to>
                                        <p:strVal val="visible"/>
                                      </p:to>
                                    </p:set>
                                    <p:animEffect transition="in" filter="box(in)">
                                      <p:cBhvr>
                                        <p:cTn id="77" dur="500"/>
                                        <p:tgtEl>
                                          <p:spTgt spid="344088"/>
                                        </p:tgtEl>
                                      </p:cBhvr>
                                    </p:animEffect>
                                  </p:childTnLst>
                                </p:cTn>
                              </p:par>
                            </p:childTnLst>
                          </p:cTn>
                        </p:par>
                      </p:childTnLst>
                    </p:cTn>
                  </p:par>
                  <p:par>
                    <p:cTn id="78" fill="hold" nodeType="clickPar">
                      <p:stCondLst>
                        <p:cond delay="indefinite"/>
                      </p:stCondLst>
                      <p:childTnLst>
                        <p:par>
                          <p:cTn id="79" fill="hold" nodeType="withGroup">
                            <p:stCondLst>
                              <p:cond delay="0"/>
                            </p:stCondLst>
                            <p:childTnLst>
                              <p:par>
                                <p:cTn id="80" presetID="4" presetClass="entr" presetSubtype="16" fill="hold" nodeType="clickEffect">
                                  <p:stCondLst>
                                    <p:cond delay="0"/>
                                  </p:stCondLst>
                                  <p:childTnLst>
                                    <p:set>
                                      <p:cBhvr>
                                        <p:cTn id="81" dur="1" fill="hold">
                                          <p:stCondLst>
                                            <p:cond delay="0"/>
                                          </p:stCondLst>
                                        </p:cTn>
                                        <p:tgtEl>
                                          <p:spTgt spid="2"/>
                                        </p:tgtEl>
                                        <p:attrNameLst>
                                          <p:attrName>style.visibility</p:attrName>
                                        </p:attrNameLst>
                                      </p:cBhvr>
                                      <p:to>
                                        <p:strVal val="visible"/>
                                      </p:to>
                                    </p:set>
                                    <p:animEffect transition="in" filter="box(in)">
                                      <p:cBhvr>
                                        <p:cTn id="82" dur="500"/>
                                        <p:tgtEl>
                                          <p:spTgt spid="2"/>
                                        </p:tgtEl>
                                      </p:cBhvr>
                                    </p:animEffect>
                                  </p:childTnLst>
                                </p:cTn>
                              </p:par>
                            </p:childTnLst>
                          </p:cTn>
                        </p:par>
                      </p:childTnLst>
                    </p:cTn>
                  </p:par>
                  <p:par>
                    <p:cTn id="83" fill="hold" nodeType="clickPar">
                      <p:stCondLst>
                        <p:cond delay="indefinite"/>
                      </p:stCondLst>
                      <p:childTnLst>
                        <p:par>
                          <p:cTn id="84" fill="hold" nodeType="withGroup">
                            <p:stCondLst>
                              <p:cond delay="0"/>
                            </p:stCondLst>
                            <p:childTnLst>
                              <p:par>
                                <p:cTn id="85" presetID="4" presetClass="entr" presetSubtype="16" fill="hold" grpId="0" nodeType="clickEffect">
                                  <p:stCondLst>
                                    <p:cond delay="0"/>
                                  </p:stCondLst>
                                  <p:childTnLst>
                                    <p:set>
                                      <p:cBhvr>
                                        <p:cTn id="86" dur="1" fill="hold">
                                          <p:stCondLst>
                                            <p:cond delay="0"/>
                                          </p:stCondLst>
                                        </p:cTn>
                                        <p:tgtEl>
                                          <p:spTgt spid="344066"/>
                                        </p:tgtEl>
                                        <p:attrNameLst>
                                          <p:attrName>style.visibility</p:attrName>
                                        </p:attrNameLst>
                                      </p:cBhvr>
                                      <p:to>
                                        <p:strVal val="visible"/>
                                      </p:to>
                                    </p:set>
                                    <p:animEffect transition="in" filter="box(in)">
                                      <p:cBhvr>
                                        <p:cTn id="87" dur="500"/>
                                        <p:tgtEl>
                                          <p:spTgt spid="344066"/>
                                        </p:tgtEl>
                                      </p:cBhvr>
                                    </p:animEffect>
                                  </p:childTnLst>
                                </p:cTn>
                              </p:par>
                            </p:childTnLst>
                          </p:cTn>
                        </p:par>
                      </p:childTnLst>
                    </p:cTn>
                  </p:par>
                  <p:par>
                    <p:cTn id="88" fill="hold" nodeType="clickPar">
                      <p:stCondLst>
                        <p:cond delay="indefinite"/>
                      </p:stCondLst>
                      <p:childTnLst>
                        <p:par>
                          <p:cTn id="89" fill="hold" nodeType="withGroup">
                            <p:stCondLst>
                              <p:cond delay="0"/>
                            </p:stCondLst>
                            <p:childTnLst>
                              <p:par>
                                <p:cTn id="90" presetID="4" presetClass="entr" presetSubtype="16" fill="hold" nodeType="clickEffect">
                                  <p:stCondLst>
                                    <p:cond delay="0"/>
                                  </p:stCondLst>
                                  <p:childTnLst>
                                    <p:set>
                                      <p:cBhvr>
                                        <p:cTn id="91" dur="1" fill="hold">
                                          <p:stCondLst>
                                            <p:cond delay="0"/>
                                          </p:stCondLst>
                                        </p:cTn>
                                        <p:tgtEl>
                                          <p:spTgt spid="10"/>
                                        </p:tgtEl>
                                        <p:attrNameLst>
                                          <p:attrName>style.visibility</p:attrName>
                                        </p:attrNameLst>
                                      </p:cBhvr>
                                      <p:to>
                                        <p:strVal val="visible"/>
                                      </p:to>
                                    </p:set>
                                    <p:animEffect transition="in" filter="box(in)">
                                      <p:cBhvr>
                                        <p:cTn id="92" dur="500"/>
                                        <p:tgtEl>
                                          <p:spTgt spid="10"/>
                                        </p:tgtEl>
                                      </p:cBhvr>
                                    </p:animEffect>
                                  </p:childTnLst>
                                </p:cTn>
                              </p:par>
                            </p:childTnLst>
                          </p:cTn>
                        </p:par>
                      </p:childTnLst>
                    </p:cTn>
                  </p:par>
                  <p:par>
                    <p:cTn id="93" fill="hold" nodeType="clickPar">
                      <p:stCondLst>
                        <p:cond delay="indefinite"/>
                      </p:stCondLst>
                      <p:childTnLst>
                        <p:par>
                          <p:cTn id="94" fill="hold" nodeType="withGroup">
                            <p:stCondLst>
                              <p:cond delay="0"/>
                            </p:stCondLst>
                            <p:childTnLst>
                              <p:par>
                                <p:cTn id="95" presetID="4" presetClass="entr" presetSubtype="16" fill="hold" grpId="0" nodeType="clickEffect">
                                  <p:stCondLst>
                                    <p:cond delay="0"/>
                                  </p:stCondLst>
                                  <p:childTnLst>
                                    <p:set>
                                      <p:cBhvr>
                                        <p:cTn id="96" dur="1" fill="hold">
                                          <p:stCondLst>
                                            <p:cond delay="0"/>
                                          </p:stCondLst>
                                        </p:cTn>
                                        <p:tgtEl>
                                          <p:spTgt spid="344087"/>
                                        </p:tgtEl>
                                        <p:attrNameLst>
                                          <p:attrName>style.visibility</p:attrName>
                                        </p:attrNameLst>
                                      </p:cBhvr>
                                      <p:to>
                                        <p:strVal val="visible"/>
                                      </p:to>
                                    </p:set>
                                    <p:animEffect transition="in" filter="box(in)">
                                      <p:cBhvr>
                                        <p:cTn id="97" dur="500"/>
                                        <p:tgtEl>
                                          <p:spTgt spid="344087"/>
                                        </p:tgtEl>
                                      </p:cBhvr>
                                    </p:animEffect>
                                  </p:childTnLst>
                                </p:cTn>
                              </p:par>
                            </p:childTnLst>
                          </p:cTn>
                        </p:par>
                      </p:childTnLst>
                    </p:cTn>
                  </p:par>
                  <p:par>
                    <p:cTn id="98" fill="hold">
                      <p:stCondLst>
                        <p:cond delay="indefinite"/>
                      </p:stCondLst>
                      <p:childTnLst>
                        <p:par>
                          <p:cTn id="99" fill="hold">
                            <p:stCondLst>
                              <p:cond delay="0"/>
                            </p:stCondLst>
                            <p:childTnLst>
                              <p:par>
                                <p:cTn id="100" presetID="1" presetClass="entr" presetSubtype="0" fill="hold" nodeType="clickEffect">
                                  <p:stCondLst>
                                    <p:cond delay="0"/>
                                  </p:stCondLst>
                                  <p:childTnLst>
                                    <p:set>
                                      <p:cBhvr>
                                        <p:cTn id="101"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4066" grpId="0" animBg="1"/>
      <p:bldP spid="344068" grpId="0"/>
      <p:bldP spid="344069" grpId="0" animBg="1"/>
      <p:bldP spid="344070" grpId="0"/>
      <p:bldP spid="344071" grpId="0" animBg="1"/>
      <p:bldP spid="344081" grpId="0"/>
      <p:bldP spid="344082" grpId="0" animBg="1"/>
      <p:bldP spid="344083" grpId="0"/>
      <p:bldP spid="344085" grpId="0"/>
      <p:bldP spid="344087" grpId="0"/>
      <p:bldP spid="344088" grpId="0"/>
      <p:bldP spid="101" grpId="0"/>
      <p:bldP spid="102" grpId="0"/>
      <p:bldP spid="139" grpId="0"/>
      <p:bldP spid="140" grpId="0"/>
      <p:bldP spid="141"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4">
            <a:hlinkClick r:id="rId3" action="ppaction://hlinksldjump"/>
          </p:cNvPr>
          <p:cNvSpPr>
            <a:spLocks noChangeArrowheads="1"/>
          </p:cNvSpPr>
          <p:nvPr/>
        </p:nvSpPr>
        <p:spPr bwMode="auto">
          <a:xfrm>
            <a:off x="822325" y="106363"/>
            <a:ext cx="6702425" cy="549275"/>
          </a:xfrm>
          <a:prstGeom prst="rect">
            <a:avLst/>
          </a:prstGeom>
          <a:noFill/>
          <a:ln w="9525">
            <a:noFill/>
            <a:miter lim="800000"/>
            <a:headEnd/>
            <a:tailEnd/>
          </a:ln>
        </p:spPr>
        <p:txBody>
          <a:bodyPr>
            <a:spAutoFit/>
          </a:bodyPr>
          <a:lstStyle/>
          <a:p>
            <a:r>
              <a:rPr lang="en-US" altLang="zh-CN" sz="3000">
                <a:solidFill>
                  <a:schemeClr val="tx2"/>
                </a:solidFill>
                <a:latin typeface="Arial Narrow" pitchFamily="34" charset="0"/>
                <a:ea typeface="黑体" pitchFamily="49" charset="-122"/>
              </a:rPr>
              <a:t>BJT</a:t>
            </a:r>
            <a:r>
              <a:rPr lang="zh-CN" altLang="en-US" sz="3000">
                <a:solidFill>
                  <a:schemeClr val="tx2"/>
                </a:solidFill>
                <a:latin typeface="Arial Narrow" pitchFamily="34" charset="0"/>
                <a:ea typeface="黑体" pitchFamily="49" charset="-122"/>
              </a:rPr>
              <a:t>放大电路的其它组成形式</a:t>
            </a:r>
          </a:p>
        </p:txBody>
      </p:sp>
      <p:pic>
        <p:nvPicPr>
          <p:cNvPr id="10" name="Picture 18" descr="未标题-4 拷贝"/>
          <p:cNvPicPr>
            <a:picLocks noChangeAspect="1" noChangeArrowheads="1"/>
          </p:cNvPicPr>
          <p:nvPr/>
        </p:nvPicPr>
        <p:blipFill>
          <a:blip r:embed="rId4"/>
          <a:srcRect/>
          <a:stretch>
            <a:fillRect/>
          </a:stretch>
        </p:blipFill>
        <p:spPr bwMode="auto">
          <a:xfrm>
            <a:off x="428596" y="4000504"/>
            <a:ext cx="2860675" cy="2498725"/>
          </a:xfrm>
          <a:prstGeom prst="rect">
            <a:avLst/>
          </a:prstGeom>
          <a:noFill/>
          <a:ln w="9525">
            <a:noFill/>
            <a:miter lim="800000"/>
            <a:headEnd/>
            <a:tailEnd/>
          </a:ln>
        </p:spPr>
      </p:pic>
      <p:pic>
        <p:nvPicPr>
          <p:cNvPr id="11" name="Picture 19" descr="未标题-3 拷贝"/>
          <p:cNvPicPr>
            <a:picLocks noChangeAspect="1" noChangeArrowheads="1"/>
          </p:cNvPicPr>
          <p:nvPr/>
        </p:nvPicPr>
        <p:blipFill>
          <a:blip r:embed="rId5"/>
          <a:srcRect/>
          <a:stretch>
            <a:fillRect/>
          </a:stretch>
        </p:blipFill>
        <p:spPr bwMode="auto">
          <a:xfrm>
            <a:off x="920750" y="730250"/>
            <a:ext cx="2928938" cy="2566988"/>
          </a:xfrm>
          <a:prstGeom prst="rect">
            <a:avLst/>
          </a:prstGeom>
          <a:noFill/>
          <a:ln w="9525">
            <a:noFill/>
            <a:miter lim="800000"/>
            <a:headEnd/>
            <a:tailEnd/>
          </a:ln>
        </p:spPr>
      </p:pic>
      <p:sp>
        <p:nvSpPr>
          <p:cNvPr id="13" name="Rectangle 21"/>
          <p:cNvSpPr>
            <a:spLocks noChangeArrowheads="1"/>
          </p:cNvSpPr>
          <p:nvPr/>
        </p:nvSpPr>
        <p:spPr bwMode="auto">
          <a:xfrm>
            <a:off x="928662" y="3357562"/>
            <a:ext cx="2413000" cy="442913"/>
          </a:xfrm>
          <a:prstGeom prst="rect">
            <a:avLst/>
          </a:prstGeom>
          <a:noFill/>
          <a:ln w="9525">
            <a:noFill/>
            <a:miter lim="800000"/>
            <a:headEnd/>
            <a:tailEnd/>
          </a:ln>
        </p:spPr>
        <p:txBody>
          <a:bodyPr>
            <a:spAutoFit/>
          </a:bodyPr>
          <a:lstStyle/>
          <a:p>
            <a:r>
              <a:rPr lang="zh-CN" altLang="en-US" sz="2300" dirty="0">
                <a:solidFill>
                  <a:srgbClr val="000000"/>
                </a:solidFill>
                <a:latin typeface="楷体_GB2312" pitchFamily="49" charset="-122"/>
                <a:ea typeface="楷体_GB2312" pitchFamily="49" charset="-122"/>
              </a:rPr>
              <a:t>信号源不共地</a:t>
            </a:r>
            <a:endParaRPr lang="zh-CN" altLang="en-US" sz="2300" u="sng" dirty="0">
              <a:solidFill>
                <a:srgbClr val="000000"/>
              </a:solidFill>
              <a:latin typeface="楷体_GB2312" pitchFamily="49" charset="-122"/>
              <a:ea typeface="楷体_GB2312" pitchFamily="49" charset="-122"/>
            </a:endParaRPr>
          </a:p>
        </p:txBody>
      </p:sp>
      <p:pic>
        <p:nvPicPr>
          <p:cNvPr id="14" name="Picture 23"/>
          <p:cNvPicPr>
            <a:picLocks noChangeAspect="1" noChangeArrowheads="1"/>
          </p:cNvPicPr>
          <p:nvPr/>
        </p:nvPicPr>
        <p:blipFill>
          <a:blip r:embed="rId6"/>
          <a:srcRect/>
          <a:stretch>
            <a:fillRect/>
          </a:stretch>
        </p:blipFill>
        <p:spPr bwMode="auto">
          <a:xfrm>
            <a:off x="4333875" y="650875"/>
            <a:ext cx="3990975" cy="2827338"/>
          </a:xfrm>
          <a:prstGeom prst="rect">
            <a:avLst/>
          </a:prstGeom>
          <a:noFill/>
          <a:ln w="9525">
            <a:noFill/>
            <a:miter lim="800000"/>
            <a:headEnd/>
            <a:tailEnd/>
          </a:ln>
        </p:spPr>
      </p:pic>
      <p:pic>
        <p:nvPicPr>
          <p:cNvPr id="8" name="Picture 5" descr="445a"/>
          <p:cNvPicPr>
            <a:picLocks noChangeAspect="1" noChangeArrowheads="1"/>
          </p:cNvPicPr>
          <p:nvPr/>
        </p:nvPicPr>
        <p:blipFill>
          <a:blip r:embed="rId7"/>
          <a:srcRect b="5956"/>
          <a:stretch>
            <a:fillRect/>
          </a:stretch>
        </p:blipFill>
        <p:spPr bwMode="auto">
          <a:xfrm>
            <a:off x="4143372" y="3500438"/>
            <a:ext cx="3416300" cy="3095625"/>
          </a:xfrm>
          <a:prstGeom prst="rect">
            <a:avLst/>
          </a:prstGeom>
          <a:noFill/>
          <a:ln w="9525">
            <a:noFill/>
            <a:miter lim="800000"/>
            <a:headEnd/>
            <a:tailEnd/>
          </a:ln>
        </p:spPr>
      </p:pic>
    </p:spTree>
    <p:extLst>
      <p:ext uri="{BB962C8B-B14F-4D97-AF65-F5344CB8AC3E}">
        <p14:creationId xmlns="" xmlns:p14="http://schemas.microsoft.com/office/powerpoint/2010/main" val="2160713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ox(in)">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strips(downRight)">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box(in)">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box(in)">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utoUpdateAnimBg="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25" name="Text Box 7"/>
          <p:cNvSpPr txBox="1">
            <a:spLocks noChangeArrowheads="1"/>
          </p:cNvSpPr>
          <p:nvPr/>
        </p:nvSpPr>
        <p:spPr bwMode="auto">
          <a:xfrm>
            <a:off x="95250" y="122238"/>
            <a:ext cx="6453188" cy="555625"/>
          </a:xfrm>
          <a:prstGeom prst="rect">
            <a:avLst/>
          </a:prstGeom>
          <a:solidFill>
            <a:schemeClr val="bg1"/>
          </a:solidFill>
          <a:ln w="9525" algn="ctr">
            <a:noFill/>
            <a:miter lim="800000"/>
            <a:headEnd/>
            <a:tailEnd/>
          </a:ln>
        </p:spPr>
        <p:txBody>
          <a:bodyPr lIns="90000" tIns="46800" rIns="90000" bIns="46800">
            <a:spAutoFit/>
          </a:bodyPr>
          <a:lstStyle/>
          <a:p>
            <a:pPr>
              <a:spcBef>
                <a:spcPct val="50000"/>
              </a:spcBef>
            </a:pPr>
            <a:r>
              <a:rPr lang="zh-CN" altLang="en-US" sz="3000"/>
              <a:t>二、基本共射级放大电路的工作原理</a:t>
            </a:r>
          </a:p>
        </p:txBody>
      </p:sp>
      <p:graphicFrame>
        <p:nvGraphicFramePr>
          <p:cNvPr id="74" name="Object 74"/>
          <p:cNvGraphicFramePr>
            <a:graphicFrameLocks noChangeAspect="1"/>
          </p:cNvGraphicFramePr>
          <p:nvPr/>
        </p:nvGraphicFramePr>
        <p:xfrm>
          <a:off x="4722813" y="1676400"/>
          <a:ext cx="4116387" cy="3041650"/>
        </p:xfrm>
        <a:graphic>
          <a:graphicData uri="http://schemas.openxmlformats.org/presentationml/2006/ole">
            <p:oleObj spid="_x0000_s310274" name="BMP 图象" r:id="rId4" imgW="4198971" imgH="3101443" progId="PBrush">
              <p:embed/>
            </p:oleObj>
          </a:graphicData>
        </a:graphic>
      </p:graphicFrame>
      <p:sp>
        <p:nvSpPr>
          <p:cNvPr id="75" name="Text Box 11"/>
          <p:cNvSpPr txBox="1">
            <a:spLocks noChangeArrowheads="1"/>
          </p:cNvSpPr>
          <p:nvPr/>
        </p:nvSpPr>
        <p:spPr bwMode="auto">
          <a:xfrm>
            <a:off x="2082800" y="4770438"/>
            <a:ext cx="1166813" cy="639762"/>
          </a:xfrm>
          <a:prstGeom prst="rect">
            <a:avLst/>
          </a:prstGeom>
          <a:noFill/>
          <a:ln w="9525">
            <a:noFill/>
            <a:miter lim="800000"/>
            <a:headEnd/>
            <a:tailEnd/>
          </a:ln>
        </p:spPr>
        <p:txBody>
          <a:bodyPr>
            <a:spAutoFit/>
          </a:bodyPr>
          <a:lstStyle/>
          <a:p>
            <a:pPr>
              <a:lnSpc>
                <a:spcPct val="150000"/>
              </a:lnSpc>
            </a:pPr>
            <a:r>
              <a:rPr kumimoji="1" lang="en-US" altLang="zh-CN" i="1">
                <a:solidFill>
                  <a:schemeClr val="accent2"/>
                </a:solidFill>
                <a:latin typeface="Book Antiqua" pitchFamily="18" charset="0"/>
              </a:rPr>
              <a:t>v</a:t>
            </a:r>
            <a:r>
              <a:rPr kumimoji="1" lang="en-US" altLang="zh-CN" baseline="-25000">
                <a:solidFill>
                  <a:schemeClr val="accent2"/>
                </a:solidFill>
              </a:rPr>
              <a:t>i</a:t>
            </a:r>
            <a:r>
              <a:rPr kumimoji="1" lang="en-US" altLang="zh-CN">
                <a:solidFill>
                  <a:schemeClr val="accent2"/>
                </a:solidFill>
              </a:rPr>
              <a:t>=0</a:t>
            </a:r>
            <a:endParaRPr kumimoji="1" lang="en-US" altLang="zh-CN"/>
          </a:p>
        </p:txBody>
      </p:sp>
      <p:sp>
        <p:nvSpPr>
          <p:cNvPr id="76" name="Text Box 12"/>
          <p:cNvSpPr txBox="1">
            <a:spLocks noChangeArrowheads="1"/>
          </p:cNvSpPr>
          <p:nvPr/>
        </p:nvSpPr>
        <p:spPr bwMode="auto">
          <a:xfrm>
            <a:off x="5791200" y="4770438"/>
            <a:ext cx="2014538" cy="639762"/>
          </a:xfrm>
          <a:prstGeom prst="rect">
            <a:avLst/>
          </a:prstGeom>
          <a:noFill/>
          <a:ln w="9525">
            <a:noFill/>
            <a:miter lim="800000"/>
            <a:headEnd/>
            <a:tailEnd/>
          </a:ln>
        </p:spPr>
        <p:txBody>
          <a:bodyPr>
            <a:spAutoFit/>
          </a:bodyPr>
          <a:lstStyle/>
          <a:p>
            <a:pPr>
              <a:lnSpc>
                <a:spcPct val="150000"/>
              </a:lnSpc>
            </a:pPr>
            <a:r>
              <a:rPr kumimoji="1" lang="en-US" altLang="zh-CN" i="1">
                <a:solidFill>
                  <a:schemeClr val="accent2"/>
                </a:solidFill>
                <a:latin typeface="Book Antiqua" pitchFamily="18" charset="0"/>
              </a:rPr>
              <a:t>v</a:t>
            </a:r>
            <a:r>
              <a:rPr kumimoji="1" lang="en-US" altLang="zh-CN" baseline="-25000">
                <a:solidFill>
                  <a:schemeClr val="accent2"/>
                </a:solidFill>
              </a:rPr>
              <a:t>i</a:t>
            </a:r>
            <a:r>
              <a:rPr kumimoji="1" lang="en-US" altLang="zh-CN">
                <a:solidFill>
                  <a:schemeClr val="accent2"/>
                </a:solidFill>
              </a:rPr>
              <a:t>=Vsin</a:t>
            </a:r>
            <a:r>
              <a:rPr kumimoji="1" lang="en-US" altLang="zh-CN">
                <a:solidFill>
                  <a:schemeClr val="accent2"/>
                </a:solidFill>
                <a:sym typeface="Symbol" pitchFamily="18" charset="2"/>
              </a:rPr>
              <a:t></a:t>
            </a:r>
            <a:r>
              <a:rPr kumimoji="1" lang="en-US" altLang="zh-CN">
                <a:solidFill>
                  <a:schemeClr val="accent2"/>
                </a:solidFill>
              </a:rPr>
              <a:t>t</a:t>
            </a:r>
          </a:p>
        </p:txBody>
      </p:sp>
      <p:graphicFrame>
        <p:nvGraphicFramePr>
          <p:cNvPr id="77" name="Object 75"/>
          <p:cNvGraphicFramePr>
            <a:graphicFrameLocks noChangeAspect="1"/>
          </p:cNvGraphicFramePr>
          <p:nvPr/>
        </p:nvGraphicFramePr>
        <p:xfrm>
          <a:off x="304800" y="1676400"/>
          <a:ext cx="4102100" cy="3014663"/>
        </p:xfrm>
        <a:graphic>
          <a:graphicData uri="http://schemas.openxmlformats.org/presentationml/2006/ole">
            <p:oleObj spid="_x0000_s310275" name="BMP 图像" r:id="rId5" imgW="3535783" imgH="2598660" progId="PBrush">
              <p:embed/>
            </p:oleObj>
          </a:graphicData>
        </a:graphic>
      </p:graphicFrame>
      <p:sp>
        <p:nvSpPr>
          <p:cNvPr id="78" name="Line 14"/>
          <p:cNvSpPr>
            <a:spLocks noChangeShapeType="1"/>
          </p:cNvSpPr>
          <p:nvPr/>
        </p:nvSpPr>
        <p:spPr bwMode="auto">
          <a:xfrm flipV="1">
            <a:off x="900113" y="2708275"/>
            <a:ext cx="503237" cy="0"/>
          </a:xfrm>
          <a:prstGeom prst="line">
            <a:avLst/>
          </a:prstGeom>
          <a:noFill/>
          <a:ln w="25400">
            <a:solidFill>
              <a:schemeClr val="tx2"/>
            </a:solidFill>
            <a:round/>
            <a:headEnd/>
            <a:tailEnd/>
          </a:ln>
        </p:spPr>
        <p:txBody>
          <a:bodyPr wrap="none" anchor="ctr"/>
          <a:lstStyle/>
          <a:p>
            <a:endParaRPr lang="zh-CN" altLang="en-US"/>
          </a:p>
        </p:txBody>
      </p:sp>
      <p:sp>
        <p:nvSpPr>
          <p:cNvPr id="79" name="Line 15"/>
          <p:cNvSpPr>
            <a:spLocks noChangeShapeType="1"/>
          </p:cNvSpPr>
          <p:nvPr/>
        </p:nvSpPr>
        <p:spPr bwMode="auto">
          <a:xfrm>
            <a:off x="446088" y="3770313"/>
            <a:ext cx="454025" cy="19050"/>
          </a:xfrm>
          <a:prstGeom prst="line">
            <a:avLst/>
          </a:prstGeom>
          <a:noFill/>
          <a:ln w="25400">
            <a:solidFill>
              <a:schemeClr val="tx2"/>
            </a:solidFill>
            <a:round/>
            <a:headEnd/>
            <a:tailEnd/>
          </a:ln>
        </p:spPr>
        <p:txBody>
          <a:bodyPr wrap="none" anchor="ctr"/>
          <a:lstStyle/>
          <a:p>
            <a:endParaRPr lang="zh-CN" altLang="en-US"/>
          </a:p>
        </p:txBody>
      </p:sp>
      <p:sp>
        <p:nvSpPr>
          <p:cNvPr id="80" name="Line 16"/>
          <p:cNvSpPr>
            <a:spLocks noChangeShapeType="1"/>
          </p:cNvSpPr>
          <p:nvPr/>
        </p:nvSpPr>
        <p:spPr bwMode="auto">
          <a:xfrm>
            <a:off x="1692275" y="1916113"/>
            <a:ext cx="431800" cy="0"/>
          </a:xfrm>
          <a:prstGeom prst="line">
            <a:avLst/>
          </a:prstGeom>
          <a:noFill/>
          <a:ln w="25400">
            <a:solidFill>
              <a:schemeClr val="tx2"/>
            </a:solidFill>
            <a:round/>
            <a:headEnd/>
            <a:tailEnd/>
          </a:ln>
        </p:spPr>
        <p:txBody>
          <a:bodyPr wrap="none" anchor="ctr"/>
          <a:lstStyle/>
          <a:p>
            <a:endParaRPr lang="zh-CN" altLang="en-US"/>
          </a:p>
        </p:txBody>
      </p:sp>
      <p:sp>
        <p:nvSpPr>
          <p:cNvPr id="81" name="Line 17"/>
          <p:cNvSpPr>
            <a:spLocks noChangeShapeType="1"/>
          </p:cNvSpPr>
          <p:nvPr/>
        </p:nvSpPr>
        <p:spPr bwMode="auto">
          <a:xfrm>
            <a:off x="2420938" y="1981200"/>
            <a:ext cx="422275" cy="7938"/>
          </a:xfrm>
          <a:prstGeom prst="line">
            <a:avLst/>
          </a:prstGeom>
          <a:noFill/>
          <a:ln w="25400">
            <a:solidFill>
              <a:schemeClr val="tx2"/>
            </a:solidFill>
            <a:round/>
            <a:headEnd/>
            <a:tailEnd/>
          </a:ln>
        </p:spPr>
        <p:txBody>
          <a:bodyPr wrap="none" anchor="ctr"/>
          <a:lstStyle/>
          <a:p>
            <a:endParaRPr lang="zh-CN" altLang="en-US"/>
          </a:p>
        </p:txBody>
      </p:sp>
      <p:sp>
        <p:nvSpPr>
          <p:cNvPr id="82" name="Line 18"/>
          <p:cNvSpPr>
            <a:spLocks noChangeShapeType="1"/>
          </p:cNvSpPr>
          <p:nvPr/>
        </p:nvSpPr>
        <p:spPr bwMode="auto">
          <a:xfrm flipV="1">
            <a:off x="3406775" y="2205038"/>
            <a:ext cx="444500" cy="4762"/>
          </a:xfrm>
          <a:prstGeom prst="line">
            <a:avLst/>
          </a:prstGeom>
          <a:noFill/>
          <a:ln w="25400">
            <a:solidFill>
              <a:schemeClr val="tx2"/>
            </a:solidFill>
            <a:round/>
            <a:headEnd/>
            <a:tailEnd/>
          </a:ln>
        </p:spPr>
        <p:txBody>
          <a:bodyPr wrap="none" anchor="ctr"/>
          <a:lstStyle/>
          <a:p>
            <a:endParaRPr lang="zh-CN" altLang="en-US"/>
          </a:p>
        </p:txBody>
      </p:sp>
      <p:graphicFrame>
        <p:nvGraphicFramePr>
          <p:cNvPr id="83" name="Object 76"/>
          <p:cNvGraphicFramePr>
            <a:graphicFrameLocks noChangeAspect="1"/>
          </p:cNvGraphicFramePr>
          <p:nvPr/>
        </p:nvGraphicFramePr>
        <p:xfrm>
          <a:off x="7235825" y="1700213"/>
          <a:ext cx="579438" cy="576262"/>
        </p:xfrm>
        <a:graphic>
          <a:graphicData uri="http://schemas.openxmlformats.org/presentationml/2006/ole">
            <p:oleObj spid="_x0000_s310276" name="BMP 图象" r:id="rId6" imgW="640037" imgH="388807" progId="PBrush">
              <p:embed/>
            </p:oleObj>
          </a:graphicData>
        </a:graphic>
      </p:graphicFrame>
      <p:graphicFrame>
        <p:nvGraphicFramePr>
          <p:cNvPr id="84" name="Object 77"/>
          <p:cNvGraphicFramePr>
            <a:graphicFrameLocks noChangeAspect="1"/>
          </p:cNvGraphicFramePr>
          <p:nvPr/>
        </p:nvGraphicFramePr>
        <p:xfrm>
          <a:off x="8101013" y="1989138"/>
          <a:ext cx="611187" cy="576262"/>
        </p:xfrm>
        <a:graphic>
          <a:graphicData uri="http://schemas.openxmlformats.org/presentationml/2006/ole">
            <p:oleObj spid="_x0000_s310277" name="BMP 图象" r:id="rId7" imgW="640037" imgH="403902" progId="PBrush">
              <p:embed/>
            </p:oleObj>
          </a:graphicData>
        </a:graphic>
      </p:graphicFrame>
      <p:graphicFrame>
        <p:nvGraphicFramePr>
          <p:cNvPr id="85" name="Object 78"/>
          <p:cNvGraphicFramePr>
            <a:graphicFrameLocks noChangeAspect="1"/>
          </p:cNvGraphicFramePr>
          <p:nvPr/>
        </p:nvGraphicFramePr>
        <p:xfrm>
          <a:off x="6300788" y="1700213"/>
          <a:ext cx="631825" cy="576262"/>
        </p:xfrm>
        <a:graphic>
          <a:graphicData uri="http://schemas.openxmlformats.org/presentationml/2006/ole">
            <p:oleObj spid="_x0000_s310278" name="BMP 图象" r:id="rId8" imgW="632455" imgH="373333" progId="PBrush">
              <p:embed/>
            </p:oleObj>
          </a:graphicData>
        </a:graphic>
      </p:graphicFrame>
      <p:graphicFrame>
        <p:nvGraphicFramePr>
          <p:cNvPr id="86" name="Object 79"/>
          <p:cNvGraphicFramePr>
            <a:graphicFrameLocks noChangeAspect="1"/>
          </p:cNvGraphicFramePr>
          <p:nvPr/>
        </p:nvGraphicFramePr>
        <p:xfrm>
          <a:off x="5508625" y="2565400"/>
          <a:ext cx="576263" cy="303213"/>
        </p:xfrm>
        <a:graphic>
          <a:graphicData uri="http://schemas.openxmlformats.org/presentationml/2006/ole">
            <p:oleObj spid="_x0000_s310279" name="BMP 图象" r:id="rId9" imgW="640037" imgH="312484" progId="PBrush">
              <p:embed/>
            </p:oleObj>
          </a:graphicData>
        </a:graphic>
      </p:graphicFrame>
      <p:graphicFrame>
        <p:nvGraphicFramePr>
          <p:cNvPr id="87" name="Object 80"/>
          <p:cNvGraphicFramePr>
            <a:graphicFrameLocks noChangeAspect="1"/>
          </p:cNvGraphicFramePr>
          <p:nvPr/>
        </p:nvGraphicFramePr>
        <p:xfrm>
          <a:off x="4876800" y="3559175"/>
          <a:ext cx="582613" cy="304800"/>
        </p:xfrm>
        <a:graphic>
          <a:graphicData uri="http://schemas.openxmlformats.org/presentationml/2006/ole">
            <p:oleObj spid="_x0000_s310280" name="BMP 图象" r:id="rId10" imgW="632455" imgH="327604" progId="PBrush">
              <p:embed/>
            </p:oleObj>
          </a:graphicData>
        </a:graphic>
      </p:graphicFrame>
      <p:sp>
        <p:nvSpPr>
          <p:cNvPr id="88" name="Line 31"/>
          <p:cNvSpPr>
            <a:spLocks noChangeShapeType="1"/>
          </p:cNvSpPr>
          <p:nvPr/>
        </p:nvSpPr>
        <p:spPr bwMode="auto">
          <a:xfrm flipV="1">
            <a:off x="5508625" y="2708275"/>
            <a:ext cx="576263" cy="0"/>
          </a:xfrm>
          <a:prstGeom prst="line">
            <a:avLst/>
          </a:prstGeom>
          <a:noFill/>
          <a:ln w="25400">
            <a:solidFill>
              <a:schemeClr val="tx2"/>
            </a:solidFill>
            <a:round/>
            <a:headEnd/>
            <a:tailEnd/>
          </a:ln>
        </p:spPr>
        <p:txBody>
          <a:bodyPr wrap="none" anchor="ctr"/>
          <a:lstStyle/>
          <a:p>
            <a:endParaRPr lang="zh-CN" altLang="en-US"/>
          </a:p>
        </p:txBody>
      </p:sp>
      <p:sp>
        <p:nvSpPr>
          <p:cNvPr id="89" name="Line 32"/>
          <p:cNvSpPr>
            <a:spLocks noChangeShapeType="1"/>
          </p:cNvSpPr>
          <p:nvPr/>
        </p:nvSpPr>
        <p:spPr bwMode="auto">
          <a:xfrm flipV="1">
            <a:off x="6300788" y="1989138"/>
            <a:ext cx="647700" cy="0"/>
          </a:xfrm>
          <a:prstGeom prst="line">
            <a:avLst/>
          </a:prstGeom>
          <a:noFill/>
          <a:ln w="25400">
            <a:solidFill>
              <a:schemeClr val="tx2"/>
            </a:solidFill>
            <a:round/>
            <a:headEnd/>
            <a:tailEnd/>
          </a:ln>
        </p:spPr>
        <p:txBody>
          <a:bodyPr wrap="none" anchor="ctr"/>
          <a:lstStyle/>
          <a:p>
            <a:endParaRPr lang="zh-CN" altLang="en-US"/>
          </a:p>
        </p:txBody>
      </p:sp>
      <p:sp>
        <p:nvSpPr>
          <p:cNvPr id="90" name="Line 33"/>
          <p:cNvSpPr>
            <a:spLocks noChangeShapeType="1"/>
          </p:cNvSpPr>
          <p:nvPr/>
        </p:nvSpPr>
        <p:spPr bwMode="auto">
          <a:xfrm flipV="1">
            <a:off x="7235825" y="1989138"/>
            <a:ext cx="576263" cy="0"/>
          </a:xfrm>
          <a:prstGeom prst="line">
            <a:avLst/>
          </a:prstGeom>
          <a:noFill/>
          <a:ln w="25400">
            <a:solidFill>
              <a:schemeClr val="tx2"/>
            </a:solidFill>
            <a:round/>
            <a:headEnd/>
            <a:tailEnd/>
          </a:ln>
        </p:spPr>
        <p:txBody>
          <a:bodyPr wrap="none" anchor="ctr"/>
          <a:lstStyle/>
          <a:p>
            <a:endParaRPr lang="zh-CN" altLang="en-US"/>
          </a:p>
        </p:txBody>
      </p:sp>
      <p:sp>
        <p:nvSpPr>
          <p:cNvPr id="91" name="Line 34"/>
          <p:cNvSpPr>
            <a:spLocks noChangeShapeType="1"/>
          </p:cNvSpPr>
          <p:nvPr/>
        </p:nvSpPr>
        <p:spPr bwMode="auto">
          <a:xfrm flipV="1">
            <a:off x="8101013" y="2276475"/>
            <a:ext cx="574675" cy="0"/>
          </a:xfrm>
          <a:prstGeom prst="line">
            <a:avLst/>
          </a:prstGeom>
          <a:noFill/>
          <a:ln w="25400">
            <a:solidFill>
              <a:schemeClr val="tx2"/>
            </a:solidFill>
            <a:round/>
            <a:headEnd/>
            <a:tailEnd/>
          </a:ln>
        </p:spPr>
        <p:txBody>
          <a:bodyPr wrap="none" anchor="ctr"/>
          <a:lstStyle/>
          <a:p>
            <a:endParaRPr lang="zh-CN" altLang="en-US"/>
          </a:p>
        </p:txBody>
      </p:sp>
    </p:spTree>
    <p:extLst>
      <p:ext uri="{BB962C8B-B14F-4D97-AF65-F5344CB8AC3E}">
        <p14:creationId xmlns="" xmlns:p14="http://schemas.microsoft.com/office/powerpoint/2010/main" val="4182763239"/>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nodeType="clickEffect">
                                  <p:stCondLst>
                                    <p:cond delay="0"/>
                                  </p:stCondLst>
                                  <p:childTnLst>
                                    <p:set>
                                      <p:cBhvr>
                                        <p:cTn id="6" dur="1" fill="hold">
                                          <p:stCondLst>
                                            <p:cond delay="0"/>
                                          </p:stCondLst>
                                        </p:cTn>
                                        <p:tgtEl>
                                          <p:spTgt spid="77"/>
                                        </p:tgtEl>
                                        <p:attrNameLst>
                                          <p:attrName>style.visibility</p:attrName>
                                        </p:attrNameLst>
                                      </p:cBhvr>
                                      <p:to>
                                        <p:strVal val="visible"/>
                                      </p:to>
                                    </p:set>
                                    <p:animEffect transition="in" filter="box(out)">
                                      <p:cBhvr>
                                        <p:cTn id="7" dur="3000"/>
                                        <p:tgtEl>
                                          <p:spTgt spid="77"/>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0" fill="hold" grpId="0" nodeType="clickEffect">
                                  <p:stCondLst>
                                    <p:cond delay="0"/>
                                  </p:stCondLst>
                                  <p:childTnLst>
                                    <p:set>
                                      <p:cBhvr>
                                        <p:cTn id="11" dur="1" fill="hold">
                                          <p:stCondLst>
                                            <p:cond delay="0"/>
                                          </p:stCondLst>
                                        </p:cTn>
                                        <p:tgtEl>
                                          <p:spTgt spid="75"/>
                                        </p:tgtEl>
                                        <p:attrNameLst>
                                          <p:attrName>style.visibility</p:attrName>
                                        </p:attrNameLst>
                                      </p:cBhvr>
                                      <p:to>
                                        <p:strVal val="visible"/>
                                      </p:to>
                                    </p:set>
                                    <p:anim calcmode="lin" valueType="num">
                                      <p:cBhvr>
                                        <p:cTn id="12" dur="3000" fill="hold"/>
                                        <p:tgtEl>
                                          <p:spTgt spid="75"/>
                                        </p:tgtEl>
                                        <p:attrNameLst>
                                          <p:attrName>ppt_w</p:attrName>
                                        </p:attrNameLst>
                                      </p:cBhvr>
                                      <p:tavLst>
                                        <p:tav tm="0">
                                          <p:val>
                                            <p:fltVal val="0"/>
                                          </p:val>
                                        </p:tav>
                                        <p:tav tm="100000">
                                          <p:val>
                                            <p:strVal val="#ppt_w"/>
                                          </p:val>
                                        </p:tav>
                                      </p:tavLst>
                                    </p:anim>
                                    <p:anim calcmode="lin" valueType="num">
                                      <p:cBhvr>
                                        <p:cTn id="13" dur="3000" fill="hold"/>
                                        <p:tgtEl>
                                          <p:spTgt spid="75"/>
                                        </p:tgtEl>
                                        <p:attrNameLst>
                                          <p:attrName>ppt_h</p:attrName>
                                        </p:attrNameLst>
                                      </p:cBhvr>
                                      <p:tavLst>
                                        <p:tav tm="0">
                                          <p:val>
                                            <p:fltVal val="0"/>
                                          </p:val>
                                        </p:tav>
                                        <p:tav tm="100000">
                                          <p:val>
                                            <p:strVal val="#ppt_h"/>
                                          </p:val>
                                        </p:tav>
                                      </p:tavLst>
                                    </p:anim>
                                    <p:animEffect transition="in" filter="fade">
                                      <p:cBhvr>
                                        <p:cTn id="14" dur="3000"/>
                                        <p:tgtEl>
                                          <p:spTgt spid="75"/>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79"/>
                                        </p:tgtEl>
                                        <p:attrNameLst>
                                          <p:attrName>style.visibility</p:attrName>
                                        </p:attrNameLst>
                                      </p:cBhvr>
                                      <p:to>
                                        <p:strVal val="visible"/>
                                      </p:to>
                                    </p:set>
                                    <p:animEffect transition="in" filter="wipe(left)">
                                      <p:cBhvr>
                                        <p:cTn id="19" dur="3000"/>
                                        <p:tgtEl>
                                          <p:spTgt spid="79"/>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78"/>
                                        </p:tgtEl>
                                        <p:attrNameLst>
                                          <p:attrName>style.visibility</p:attrName>
                                        </p:attrNameLst>
                                      </p:cBhvr>
                                      <p:to>
                                        <p:strVal val="visible"/>
                                      </p:to>
                                    </p:set>
                                    <p:animEffect transition="in" filter="wipe(left)">
                                      <p:cBhvr>
                                        <p:cTn id="24" dur="3000"/>
                                        <p:tgtEl>
                                          <p:spTgt spid="78"/>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80"/>
                                        </p:tgtEl>
                                        <p:attrNameLst>
                                          <p:attrName>style.visibility</p:attrName>
                                        </p:attrNameLst>
                                      </p:cBhvr>
                                      <p:to>
                                        <p:strVal val="visible"/>
                                      </p:to>
                                    </p:set>
                                    <p:animEffect transition="in" filter="wipe(left)">
                                      <p:cBhvr>
                                        <p:cTn id="29" dur="3000"/>
                                        <p:tgtEl>
                                          <p:spTgt spid="80"/>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81"/>
                                        </p:tgtEl>
                                        <p:attrNameLst>
                                          <p:attrName>style.visibility</p:attrName>
                                        </p:attrNameLst>
                                      </p:cBhvr>
                                      <p:to>
                                        <p:strVal val="visible"/>
                                      </p:to>
                                    </p:set>
                                    <p:animEffect transition="in" filter="wipe(left)">
                                      <p:cBhvr>
                                        <p:cTn id="34" dur="3000"/>
                                        <p:tgtEl>
                                          <p:spTgt spid="81"/>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grpId="0" nodeType="clickEffect">
                                  <p:stCondLst>
                                    <p:cond delay="0"/>
                                  </p:stCondLst>
                                  <p:childTnLst>
                                    <p:set>
                                      <p:cBhvr>
                                        <p:cTn id="38" dur="1" fill="hold">
                                          <p:stCondLst>
                                            <p:cond delay="0"/>
                                          </p:stCondLst>
                                        </p:cTn>
                                        <p:tgtEl>
                                          <p:spTgt spid="82"/>
                                        </p:tgtEl>
                                        <p:attrNameLst>
                                          <p:attrName>style.visibility</p:attrName>
                                        </p:attrNameLst>
                                      </p:cBhvr>
                                      <p:to>
                                        <p:strVal val="visible"/>
                                      </p:to>
                                    </p:set>
                                    <p:animEffect transition="in" filter="wipe(left)">
                                      <p:cBhvr>
                                        <p:cTn id="39" dur="3000"/>
                                        <p:tgtEl>
                                          <p:spTgt spid="82"/>
                                        </p:tgtEl>
                                      </p:cBhvr>
                                    </p:animEffect>
                                  </p:childTnLst>
                                </p:cTn>
                              </p:par>
                            </p:childTnLst>
                          </p:cTn>
                        </p:par>
                      </p:childTnLst>
                    </p:cTn>
                  </p:par>
                  <p:par>
                    <p:cTn id="40" fill="hold">
                      <p:stCondLst>
                        <p:cond delay="indefinite"/>
                      </p:stCondLst>
                      <p:childTnLst>
                        <p:par>
                          <p:cTn id="41" fill="hold">
                            <p:stCondLst>
                              <p:cond delay="0"/>
                            </p:stCondLst>
                            <p:childTnLst>
                              <p:par>
                                <p:cTn id="42" presetID="4" presetClass="entr" presetSubtype="32" fill="hold" nodeType="clickEffect">
                                  <p:stCondLst>
                                    <p:cond delay="0"/>
                                  </p:stCondLst>
                                  <p:childTnLst>
                                    <p:set>
                                      <p:cBhvr>
                                        <p:cTn id="43" dur="1" fill="hold">
                                          <p:stCondLst>
                                            <p:cond delay="0"/>
                                          </p:stCondLst>
                                        </p:cTn>
                                        <p:tgtEl>
                                          <p:spTgt spid="74"/>
                                        </p:tgtEl>
                                        <p:attrNameLst>
                                          <p:attrName>style.visibility</p:attrName>
                                        </p:attrNameLst>
                                      </p:cBhvr>
                                      <p:to>
                                        <p:strVal val="visible"/>
                                      </p:to>
                                    </p:set>
                                    <p:animEffect transition="in" filter="box(out)">
                                      <p:cBhvr>
                                        <p:cTn id="44" dur="3000"/>
                                        <p:tgtEl>
                                          <p:spTgt spid="74"/>
                                        </p:tgtEl>
                                      </p:cBhvr>
                                    </p:animEffect>
                                  </p:childTnLst>
                                </p:cTn>
                              </p:par>
                            </p:childTnLst>
                          </p:cTn>
                        </p:par>
                      </p:childTnLst>
                    </p:cTn>
                  </p:par>
                  <p:par>
                    <p:cTn id="45" fill="hold">
                      <p:stCondLst>
                        <p:cond delay="indefinite"/>
                      </p:stCondLst>
                      <p:childTnLst>
                        <p:par>
                          <p:cTn id="46" fill="hold">
                            <p:stCondLst>
                              <p:cond delay="0"/>
                            </p:stCondLst>
                            <p:childTnLst>
                              <p:par>
                                <p:cTn id="47" presetID="2" presetClass="entr" presetSubtype="2" fill="hold" grpId="0" nodeType="clickEffect">
                                  <p:stCondLst>
                                    <p:cond delay="0"/>
                                  </p:stCondLst>
                                  <p:childTnLst>
                                    <p:set>
                                      <p:cBhvr>
                                        <p:cTn id="48" dur="1" fill="hold">
                                          <p:stCondLst>
                                            <p:cond delay="0"/>
                                          </p:stCondLst>
                                        </p:cTn>
                                        <p:tgtEl>
                                          <p:spTgt spid="76"/>
                                        </p:tgtEl>
                                        <p:attrNameLst>
                                          <p:attrName>style.visibility</p:attrName>
                                        </p:attrNameLst>
                                      </p:cBhvr>
                                      <p:to>
                                        <p:strVal val="visible"/>
                                      </p:to>
                                    </p:set>
                                    <p:anim calcmode="lin" valueType="num">
                                      <p:cBhvr additive="base">
                                        <p:cTn id="49" dur="2000" fill="hold"/>
                                        <p:tgtEl>
                                          <p:spTgt spid="76"/>
                                        </p:tgtEl>
                                        <p:attrNameLst>
                                          <p:attrName>ppt_x</p:attrName>
                                        </p:attrNameLst>
                                      </p:cBhvr>
                                      <p:tavLst>
                                        <p:tav tm="0">
                                          <p:val>
                                            <p:strVal val="1+#ppt_w/2"/>
                                          </p:val>
                                        </p:tav>
                                        <p:tav tm="100000">
                                          <p:val>
                                            <p:strVal val="#ppt_x"/>
                                          </p:val>
                                        </p:tav>
                                      </p:tavLst>
                                    </p:anim>
                                    <p:anim calcmode="lin" valueType="num">
                                      <p:cBhvr additive="base">
                                        <p:cTn id="50" dur="2000" fill="hold"/>
                                        <p:tgtEl>
                                          <p:spTgt spid="76"/>
                                        </p:tgtEl>
                                        <p:attrNameLst>
                                          <p:attrName>ppt_y</p:attrName>
                                        </p:attrNameLst>
                                      </p:cBhvr>
                                      <p:tavLst>
                                        <p:tav tm="0">
                                          <p:val>
                                            <p:strVal val="#ppt_y"/>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2" presetClass="entr" presetSubtype="8" fill="hold" nodeType="clickEffect">
                                  <p:stCondLst>
                                    <p:cond delay="0"/>
                                  </p:stCondLst>
                                  <p:childTnLst>
                                    <p:set>
                                      <p:cBhvr>
                                        <p:cTn id="54" dur="1" fill="hold">
                                          <p:stCondLst>
                                            <p:cond delay="0"/>
                                          </p:stCondLst>
                                        </p:cTn>
                                        <p:tgtEl>
                                          <p:spTgt spid="87"/>
                                        </p:tgtEl>
                                        <p:attrNameLst>
                                          <p:attrName>style.visibility</p:attrName>
                                        </p:attrNameLst>
                                      </p:cBhvr>
                                      <p:to>
                                        <p:strVal val="visible"/>
                                      </p:to>
                                    </p:set>
                                    <p:animEffect transition="in" filter="wipe(left)">
                                      <p:cBhvr>
                                        <p:cTn id="55" dur="2000"/>
                                        <p:tgtEl>
                                          <p:spTgt spid="87"/>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8" fill="hold" grpId="0" nodeType="clickEffect">
                                  <p:stCondLst>
                                    <p:cond delay="0"/>
                                  </p:stCondLst>
                                  <p:childTnLst>
                                    <p:set>
                                      <p:cBhvr>
                                        <p:cTn id="59" dur="1" fill="hold">
                                          <p:stCondLst>
                                            <p:cond delay="0"/>
                                          </p:stCondLst>
                                        </p:cTn>
                                        <p:tgtEl>
                                          <p:spTgt spid="88"/>
                                        </p:tgtEl>
                                        <p:attrNameLst>
                                          <p:attrName>style.visibility</p:attrName>
                                        </p:attrNameLst>
                                      </p:cBhvr>
                                      <p:to>
                                        <p:strVal val="visible"/>
                                      </p:to>
                                    </p:set>
                                    <p:animEffect transition="in" filter="wipe(left)">
                                      <p:cBhvr>
                                        <p:cTn id="60" dur="2000"/>
                                        <p:tgtEl>
                                          <p:spTgt spid="88"/>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8" fill="hold" nodeType="clickEffect">
                                  <p:stCondLst>
                                    <p:cond delay="0"/>
                                  </p:stCondLst>
                                  <p:childTnLst>
                                    <p:set>
                                      <p:cBhvr>
                                        <p:cTn id="64" dur="1" fill="hold">
                                          <p:stCondLst>
                                            <p:cond delay="0"/>
                                          </p:stCondLst>
                                        </p:cTn>
                                        <p:tgtEl>
                                          <p:spTgt spid="86"/>
                                        </p:tgtEl>
                                        <p:attrNameLst>
                                          <p:attrName>style.visibility</p:attrName>
                                        </p:attrNameLst>
                                      </p:cBhvr>
                                      <p:to>
                                        <p:strVal val="visible"/>
                                      </p:to>
                                    </p:set>
                                    <p:animEffect transition="in" filter="wipe(left)">
                                      <p:cBhvr>
                                        <p:cTn id="65" dur="3000"/>
                                        <p:tgtEl>
                                          <p:spTgt spid="86"/>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8" fill="hold" grpId="0" nodeType="clickEffect">
                                  <p:stCondLst>
                                    <p:cond delay="0"/>
                                  </p:stCondLst>
                                  <p:childTnLst>
                                    <p:set>
                                      <p:cBhvr>
                                        <p:cTn id="69" dur="1" fill="hold">
                                          <p:stCondLst>
                                            <p:cond delay="0"/>
                                          </p:stCondLst>
                                        </p:cTn>
                                        <p:tgtEl>
                                          <p:spTgt spid="89"/>
                                        </p:tgtEl>
                                        <p:attrNameLst>
                                          <p:attrName>style.visibility</p:attrName>
                                        </p:attrNameLst>
                                      </p:cBhvr>
                                      <p:to>
                                        <p:strVal val="visible"/>
                                      </p:to>
                                    </p:set>
                                    <p:animEffect transition="in" filter="wipe(left)">
                                      <p:cBhvr>
                                        <p:cTn id="70" dur="2000"/>
                                        <p:tgtEl>
                                          <p:spTgt spid="89"/>
                                        </p:tgtEl>
                                      </p:cBhvr>
                                    </p:animEffect>
                                  </p:childTnLst>
                                </p:cTn>
                              </p:par>
                            </p:childTnLst>
                          </p:cTn>
                        </p:par>
                      </p:childTnLst>
                    </p:cTn>
                  </p:par>
                  <p:par>
                    <p:cTn id="71" fill="hold">
                      <p:stCondLst>
                        <p:cond delay="indefinite"/>
                      </p:stCondLst>
                      <p:childTnLst>
                        <p:par>
                          <p:cTn id="72" fill="hold">
                            <p:stCondLst>
                              <p:cond delay="0"/>
                            </p:stCondLst>
                            <p:childTnLst>
                              <p:par>
                                <p:cTn id="73" presetID="22" presetClass="entr" presetSubtype="8" fill="hold" nodeType="clickEffect">
                                  <p:stCondLst>
                                    <p:cond delay="0"/>
                                  </p:stCondLst>
                                  <p:childTnLst>
                                    <p:set>
                                      <p:cBhvr>
                                        <p:cTn id="74" dur="1" fill="hold">
                                          <p:stCondLst>
                                            <p:cond delay="0"/>
                                          </p:stCondLst>
                                        </p:cTn>
                                        <p:tgtEl>
                                          <p:spTgt spid="85"/>
                                        </p:tgtEl>
                                        <p:attrNameLst>
                                          <p:attrName>style.visibility</p:attrName>
                                        </p:attrNameLst>
                                      </p:cBhvr>
                                      <p:to>
                                        <p:strVal val="visible"/>
                                      </p:to>
                                    </p:set>
                                    <p:animEffect transition="in" filter="wipe(left)">
                                      <p:cBhvr>
                                        <p:cTn id="75" dur="3000"/>
                                        <p:tgtEl>
                                          <p:spTgt spid="85"/>
                                        </p:tgtEl>
                                      </p:cBhvr>
                                    </p:animEffect>
                                  </p:childTnLst>
                                </p:cTn>
                              </p:par>
                            </p:childTnLst>
                          </p:cTn>
                        </p:par>
                      </p:childTnLst>
                    </p:cTn>
                  </p:par>
                  <p:par>
                    <p:cTn id="76" fill="hold">
                      <p:stCondLst>
                        <p:cond delay="indefinite"/>
                      </p:stCondLst>
                      <p:childTnLst>
                        <p:par>
                          <p:cTn id="77" fill="hold">
                            <p:stCondLst>
                              <p:cond delay="0"/>
                            </p:stCondLst>
                            <p:childTnLst>
                              <p:par>
                                <p:cTn id="78" presetID="22" presetClass="entr" presetSubtype="8" fill="hold" grpId="0" nodeType="clickEffect">
                                  <p:stCondLst>
                                    <p:cond delay="0"/>
                                  </p:stCondLst>
                                  <p:childTnLst>
                                    <p:set>
                                      <p:cBhvr>
                                        <p:cTn id="79" dur="1" fill="hold">
                                          <p:stCondLst>
                                            <p:cond delay="0"/>
                                          </p:stCondLst>
                                        </p:cTn>
                                        <p:tgtEl>
                                          <p:spTgt spid="90"/>
                                        </p:tgtEl>
                                        <p:attrNameLst>
                                          <p:attrName>style.visibility</p:attrName>
                                        </p:attrNameLst>
                                      </p:cBhvr>
                                      <p:to>
                                        <p:strVal val="visible"/>
                                      </p:to>
                                    </p:set>
                                    <p:animEffect transition="in" filter="wipe(left)">
                                      <p:cBhvr>
                                        <p:cTn id="80" dur="2000"/>
                                        <p:tgtEl>
                                          <p:spTgt spid="90"/>
                                        </p:tgtEl>
                                      </p:cBhvr>
                                    </p:animEffect>
                                  </p:childTnLst>
                                </p:cTn>
                              </p:par>
                            </p:childTnLst>
                          </p:cTn>
                        </p:par>
                      </p:childTnLst>
                    </p:cTn>
                  </p:par>
                  <p:par>
                    <p:cTn id="81" fill="hold">
                      <p:stCondLst>
                        <p:cond delay="indefinite"/>
                      </p:stCondLst>
                      <p:childTnLst>
                        <p:par>
                          <p:cTn id="82" fill="hold">
                            <p:stCondLst>
                              <p:cond delay="0"/>
                            </p:stCondLst>
                            <p:childTnLst>
                              <p:par>
                                <p:cTn id="83" presetID="22" presetClass="entr" presetSubtype="8" fill="hold" nodeType="clickEffect">
                                  <p:stCondLst>
                                    <p:cond delay="0"/>
                                  </p:stCondLst>
                                  <p:childTnLst>
                                    <p:set>
                                      <p:cBhvr>
                                        <p:cTn id="84" dur="1" fill="hold">
                                          <p:stCondLst>
                                            <p:cond delay="0"/>
                                          </p:stCondLst>
                                        </p:cTn>
                                        <p:tgtEl>
                                          <p:spTgt spid="83"/>
                                        </p:tgtEl>
                                        <p:attrNameLst>
                                          <p:attrName>style.visibility</p:attrName>
                                        </p:attrNameLst>
                                      </p:cBhvr>
                                      <p:to>
                                        <p:strVal val="visible"/>
                                      </p:to>
                                    </p:set>
                                    <p:animEffect transition="in" filter="wipe(left)">
                                      <p:cBhvr>
                                        <p:cTn id="85" dur="3000"/>
                                        <p:tgtEl>
                                          <p:spTgt spid="83"/>
                                        </p:tgtEl>
                                      </p:cBhvr>
                                    </p:animEffect>
                                  </p:childTnLst>
                                </p:cTn>
                              </p:par>
                            </p:childTnLst>
                          </p:cTn>
                        </p:par>
                      </p:childTnLst>
                    </p:cTn>
                  </p:par>
                  <p:par>
                    <p:cTn id="86" fill="hold">
                      <p:stCondLst>
                        <p:cond delay="indefinite"/>
                      </p:stCondLst>
                      <p:childTnLst>
                        <p:par>
                          <p:cTn id="87" fill="hold">
                            <p:stCondLst>
                              <p:cond delay="0"/>
                            </p:stCondLst>
                            <p:childTnLst>
                              <p:par>
                                <p:cTn id="88" presetID="22" presetClass="entr" presetSubtype="8" fill="hold" grpId="0" nodeType="clickEffect">
                                  <p:stCondLst>
                                    <p:cond delay="0"/>
                                  </p:stCondLst>
                                  <p:childTnLst>
                                    <p:set>
                                      <p:cBhvr>
                                        <p:cTn id="89" dur="1" fill="hold">
                                          <p:stCondLst>
                                            <p:cond delay="0"/>
                                          </p:stCondLst>
                                        </p:cTn>
                                        <p:tgtEl>
                                          <p:spTgt spid="91"/>
                                        </p:tgtEl>
                                        <p:attrNameLst>
                                          <p:attrName>style.visibility</p:attrName>
                                        </p:attrNameLst>
                                      </p:cBhvr>
                                      <p:to>
                                        <p:strVal val="visible"/>
                                      </p:to>
                                    </p:set>
                                    <p:animEffect transition="in" filter="wipe(left)">
                                      <p:cBhvr>
                                        <p:cTn id="90" dur="2000"/>
                                        <p:tgtEl>
                                          <p:spTgt spid="91"/>
                                        </p:tgtEl>
                                      </p:cBhvr>
                                    </p:animEffect>
                                  </p:childTnLst>
                                </p:cTn>
                              </p:par>
                            </p:childTnLst>
                          </p:cTn>
                        </p:par>
                      </p:childTnLst>
                    </p:cTn>
                  </p:par>
                  <p:par>
                    <p:cTn id="91" fill="hold">
                      <p:stCondLst>
                        <p:cond delay="indefinite"/>
                      </p:stCondLst>
                      <p:childTnLst>
                        <p:par>
                          <p:cTn id="92" fill="hold">
                            <p:stCondLst>
                              <p:cond delay="0"/>
                            </p:stCondLst>
                            <p:childTnLst>
                              <p:par>
                                <p:cTn id="93" presetID="22" presetClass="entr" presetSubtype="8" fill="hold" nodeType="clickEffect">
                                  <p:stCondLst>
                                    <p:cond delay="0"/>
                                  </p:stCondLst>
                                  <p:childTnLst>
                                    <p:set>
                                      <p:cBhvr>
                                        <p:cTn id="94" dur="1" fill="hold">
                                          <p:stCondLst>
                                            <p:cond delay="0"/>
                                          </p:stCondLst>
                                        </p:cTn>
                                        <p:tgtEl>
                                          <p:spTgt spid="84"/>
                                        </p:tgtEl>
                                        <p:attrNameLst>
                                          <p:attrName>style.visibility</p:attrName>
                                        </p:attrNameLst>
                                      </p:cBhvr>
                                      <p:to>
                                        <p:strVal val="visible"/>
                                      </p:to>
                                    </p:set>
                                    <p:animEffect transition="in" filter="wipe(left)">
                                      <p:cBhvr>
                                        <p:cTn id="95" dur="3000"/>
                                        <p:tgtEl>
                                          <p:spTgt spid="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autoUpdateAnimBg="0"/>
      <p:bldP spid="76" grpId="0" autoUpdateAnimBg="0"/>
      <p:bldP spid="78" grpId="0" animBg="1"/>
      <p:bldP spid="79" grpId="0" animBg="1"/>
      <p:bldP spid="80" grpId="0" animBg="1"/>
      <p:bldP spid="81" grpId="0" animBg="1"/>
      <p:bldP spid="82" grpId="0" animBg="1"/>
      <p:bldP spid="88" grpId="0" animBg="1"/>
      <p:bldP spid="89" grpId="0" animBg="1"/>
      <p:bldP spid="90" grpId="0" animBg="1"/>
      <p:bldP spid="91"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53"/>
          <p:cNvGrpSpPr>
            <a:grpSpLocks/>
          </p:cNvGrpSpPr>
          <p:nvPr/>
        </p:nvGrpSpPr>
        <p:grpSpPr bwMode="auto">
          <a:xfrm>
            <a:off x="234950" y="5027613"/>
            <a:ext cx="7240588" cy="390525"/>
            <a:chOff x="151" y="2670"/>
            <a:chExt cx="4561" cy="246"/>
          </a:xfrm>
        </p:grpSpPr>
        <p:sp>
          <p:nvSpPr>
            <p:cNvPr id="135221" name="Text Box 4"/>
            <p:cNvSpPr txBox="1">
              <a:spLocks noChangeArrowheads="1"/>
            </p:cNvSpPr>
            <p:nvPr/>
          </p:nvSpPr>
          <p:spPr bwMode="auto">
            <a:xfrm>
              <a:off x="151" y="2670"/>
              <a:ext cx="793" cy="246"/>
            </a:xfrm>
            <a:prstGeom prst="rect">
              <a:avLst/>
            </a:prstGeom>
            <a:noFill/>
            <a:ln w="38100">
              <a:noFill/>
              <a:miter lim="800000"/>
              <a:headEnd/>
              <a:tailEnd/>
            </a:ln>
          </p:spPr>
          <p:txBody>
            <a:bodyPr lIns="90000" tIns="46800" rIns="90000" bIns="46800" anchor="ctr">
              <a:spAutoFit/>
            </a:bodyPr>
            <a:lstStyle/>
            <a:p>
              <a:pPr algn="ctr">
                <a:lnSpc>
                  <a:spcPct val="70000"/>
                </a:lnSpc>
                <a:spcBef>
                  <a:spcPct val="50000"/>
                </a:spcBef>
              </a:pPr>
              <a:r>
                <a:rPr lang="en-US" altLang="zh-CN" sz="2800">
                  <a:solidFill>
                    <a:srgbClr val="FF3300"/>
                  </a:solidFill>
                  <a:ea typeface="楷体_GB2312" pitchFamily="49" charset="-122"/>
                </a:rPr>
                <a:t> </a:t>
              </a:r>
              <a:r>
                <a:rPr lang="en-US" altLang="zh-CN" sz="2800" i="1">
                  <a:solidFill>
                    <a:srgbClr val="FF3300"/>
                  </a:solidFill>
                  <a:ea typeface="楷体_GB2312" pitchFamily="49" charset="-122"/>
                </a:rPr>
                <a:t>I</a:t>
              </a:r>
              <a:r>
                <a:rPr lang="en-US" altLang="zh-CN" sz="2800" baseline="-25000">
                  <a:solidFill>
                    <a:srgbClr val="FF3300"/>
                  </a:solidFill>
                  <a:ea typeface="楷体_GB2312" pitchFamily="49" charset="-122"/>
                </a:rPr>
                <a:t>B</a:t>
              </a:r>
              <a:endParaRPr lang="en-US" altLang="zh-CN" sz="2800" i="1">
                <a:solidFill>
                  <a:srgbClr val="FF3300"/>
                </a:solidFill>
                <a:ea typeface="楷体_GB2312" pitchFamily="49" charset="-122"/>
              </a:endParaRPr>
            </a:p>
          </p:txBody>
        </p:sp>
        <p:sp>
          <p:nvSpPr>
            <p:cNvPr id="135222" name="Text Box 5"/>
            <p:cNvSpPr txBox="1">
              <a:spLocks noChangeArrowheads="1"/>
            </p:cNvSpPr>
            <p:nvPr/>
          </p:nvSpPr>
          <p:spPr bwMode="auto">
            <a:xfrm>
              <a:off x="962" y="2683"/>
              <a:ext cx="3750" cy="219"/>
            </a:xfrm>
            <a:prstGeom prst="rect">
              <a:avLst/>
            </a:prstGeom>
            <a:noFill/>
            <a:ln w="38100">
              <a:noFill/>
              <a:miter lim="800000"/>
              <a:headEnd/>
              <a:tailEnd/>
            </a:ln>
          </p:spPr>
          <p:txBody>
            <a:bodyPr lIns="90000" tIns="46800" rIns="90000" bIns="46800" anchor="ctr">
              <a:spAutoFit/>
            </a:bodyPr>
            <a:lstStyle/>
            <a:p>
              <a:pPr>
                <a:lnSpc>
                  <a:spcPct val="70000"/>
                </a:lnSpc>
                <a:spcBef>
                  <a:spcPct val="50000"/>
                </a:spcBef>
              </a:pPr>
              <a:r>
                <a:rPr lang="zh-CN" altLang="en-US">
                  <a:ea typeface="楷体_GB2312" pitchFamily="49" charset="-122"/>
                </a:rPr>
                <a:t>大写字母、大写下标，表示直流量</a:t>
              </a:r>
              <a:endParaRPr lang="zh-CN" altLang="en-US" u="sng">
                <a:ea typeface="楷体_GB2312" pitchFamily="49" charset="-122"/>
              </a:endParaRPr>
            </a:p>
          </p:txBody>
        </p:sp>
      </p:grpSp>
      <p:grpSp>
        <p:nvGrpSpPr>
          <p:cNvPr id="3" name="Group 54"/>
          <p:cNvGrpSpPr>
            <a:grpSpLocks/>
          </p:cNvGrpSpPr>
          <p:nvPr/>
        </p:nvGrpSpPr>
        <p:grpSpPr bwMode="auto">
          <a:xfrm>
            <a:off x="271463" y="4271963"/>
            <a:ext cx="7385050" cy="425450"/>
            <a:chOff x="151" y="2977"/>
            <a:chExt cx="4652" cy="268"/>
          </a:xfrm>
        </p:grpSpPr>
        <p:sp>
          <p:nvSpPr>
            <p:cNvPr id="135219" name="Text Box 6"/>
            <p:cNvSpPr txBox="1">
              <a:spLocks noChangeArrowheads="1"/>
            </p:cNvSpPr>
            <p:nvPr/>
          </p:nvSpPr>
          <p:spPr bwMode="auto">
            <a:xfrm>
              <a:off x="151" y="2977"/>
              <a:ext cx="812" cy="246"/>
            </a:xfrm>
            <a:prstGeom prst="rect">
              <a:avLst/>
            </a:prstGeom>
            <a:noFill/>
            <a:ln w="38100">
              <a:noFill/>
              <a:miter lim="800000"/>
              <a:headEnd/>
              <a:tailEnd/>
            </a:ln>
          </p:spPr>
          <p:txBody>
            <a:bodyPr lIns="90000" tIns="46800" rIns="90000" bIns="46800" anchor="ctr">
              <a:spAutoFit/>
            </a:bodyPr>
            <a:lstStyle/>
            <a:p>
              <a:pPr algn="ctr">
                <a:lnSpc>
                  <a:spcPct val="70000"/>
                </a:lnSpc>
                <a:spcBef>
                  <a:spcPct val="50000"/>
                </a:spcBef>
              </a:pPr>
              <a:r>
                <a:rPr lang="en-US" altLang="zh-CN" sz="2800" i="1">
                  <a:solidFill>
                    <a:srgbClr val="FF3300"/>
                  </a:solidFill>
                  <a:ea typeface="楷体_GB2312" pitchFamily="49" charset="-122"/>
                </a:rPr>
                <a:t>i</a:t>
              </a:r>
              <a:r>
                <a:rPr lang="en-US" altLang="zh-CN" sz="2800" baseline="-25000">
                  <a:solidFill>
                    <a:srgbClr val="FF3300"/>
                  </a:solidFill>
                  <a:ea typeface="楷体_GB2312" pitchFamily="49" charset="-122"/>
                </a:rPr>
                <a:t>B</a:t>
              </a:r>
              <a:endParaRPr lang="en-US" altLang="zh-CN" sz="2800">
                <a:solidFill>
                  <a:srgbClr val="FF3300"/>
                </a:solidFill>
                <a:ea typeface="楷体_GB2312" pitchFamily="49" charset="-122"/>
              </a:endParaRPr>
            </a:p>
          </p:txBody>
        </p:sp>
        <p:sp>
          <p:nvSpPr>
            <p:cNvPr id="135220" name="Text Box 7"/>
            <p:cNvSpPr txBox="1">
              <a:spLocks noChangeArrowheads="1"/>
            </p:cNvSpPr>
            <p:nvPr/>
          </p:nvSpPr>
          <p:spPr bwMode="auto">
            <a:xfrm>
              <a:off x="962" y="2991"/>
              <a:ext cx="3841" cy="254"/>
            </a:xfrm>
            <a:prstGeom prst="rect">
              <a:avLst/>
            </a:prstGeom>
            <a:noFill/>
            <a:ln w="38100">
              <a:noFill/>
              <a:miter lim="800000"/>
              <a:headEnd/>
              <a:tailEnd/>
            </a:ln>
          </p:spPr>
          <p:txBody>
            <a:bodyPr lIns="90000" tIns="46800" rIns="90000" bIns="46800" anchor="ctr">
              <a:spAutoFit/>
            </a:bodyPr>
            <a:lstStyle/>
            <a:p>
              <a:pPr>
                <a:lnSpc>
                  <a:spcPct val="70000"/>
                </a:lnSpc>
                <a:spcBef>
                  <a:spcPct val="50000"/>
                </a:spcBef>
              </a:pPr>
              <a:r>
                <a:rPr lang="zh-CN" altLang="en-US" dirty="0">
                  <a:ea typeface="楷体_GB2312" pitchFamily="49" charset="-122"/>
                </a:rPr>
                <a:t>小写字母、大写下标，表示全</a:t>
              </a:r>
              <a:r>
                <a:rPr lang="zh-CN" altLang="en-US" dirty="0" smtClean="0">
                  <a:ea typeface="楷体_GB2312" pitchFamily="49" charset="-122"/>
                </a:rPr>
                <a:t>量</a:t>
              </a:r>
              <a:endParaRPr lang="zh-CN" altLang="en-US" sz="2800" dirty="0">
                <a:ea typeface="楷体_GB2312" pitchFamily="49" charset="-122"/>
              </a:endParaRPr>
            </a:p>
          </p:txBody>
        </p:sp>
      </p:grpSp>
      <p:grpSp>
        <p:nvGrpSpPr>
          <p:cNvPr id="4" name="Group 55"/>
          <p:cNvGrpSpPr>
            <a:grpSpLocks/>
          </p:cNvGrpSpPr>
          <p:nvPr/>
        </p:nvGrpSpPr>
        <p:grpSpPr bwMode="auto">
          <a:xfrm>
            <a:off x="187325" y="5748338"/>
            <a:ext cx="7626350" cy="400050"/>
            <a:chOff x="151" y="3317"/>
            <a:chExt cx="4804" cy="252"/>
          </a:xfrm>
        </p:grpSpPr>
        <p:sp>
          <p:nvSpPr>
            <p:cNvPr id="135217" name="Text Box 8"/>
            <p:cNvSpPr txBox="1">
              <a:spLocks noChangeArrowheads="1"/>
            </p:cNvSpPr>
            <p:nvPr/>
          </p:nvSpPr>
          <p:spPr bwMode="auto">
            <a:xfrm>
              <a:off x="151" y="3317"/>
              <a:ext cx="768" cy="246"/>
            </a:xfrm>
            <a:prstGeom prst="rect">
              <a:avLst/>
            </a:prstGeom>
            <a:noFill/>
            <a:ln w="38100">
              <a:noFill/>
              <a:miter lim="800000"/>
              <a:headEnd/>
              <a:tailEnd/>
            </a:ln>
          </p:spPr>
          <p:txBody>
            <a:bodyPr lIns="90000" tIns="46800" rIns="90000" bIns="46800" anchor="ctr">
              <a:spAutoFit/>
            </a:bodyPr>
            <a:lstStyle/>
            <a:p>
              <a:pPr algn="ctr">
                <a:lnSpc>
                  <a:spcPct val="70000"/>
                </a:lnSpc>
                <a:spcBef>
                  <a:spcPct val="50000"/>
                </a:spcBef>
              </a:pPr>
              <a:r>
                <a:rPr lang="en-US" altLang="zh-CN" sz="2800" i="1">
                  <a:solidFill>
                    <a:srgbClr val="FF3300"/>
                  </a:solidFill>
                  <a:ea typeface="楷体_GB2312" pitchFamily="49" charset="-122"/>
                </a:rPr>
                <a:t> i</a:t>
              </a:r>
              <a:r>
                <a:rPr lang="en-US" altLang="zh-CN" sz="2800" baseline="-25000">
                  <a:solidFill>
                    <a:srgbClr val="FF3300"/>
                  </a:solidFill>
                  <a:ea typeface="楷体_GB2312" pitchFamily="49" charset="-122"/>
                </a:rPr>
                <a:t>b</a:t>
              </a:r>
              <a:endParaRPr lang="en-US" altLang="zh-CN" sz="2800">
                <a:solidFill>
                  <a:srgbClr val="FF3300"/>
                </a:solidFill>
                <a:ea typeface="楷体_GB2312" pitchFamily="49" charset="-122"/>
              </a:endParaRPr>
            </a:p>
          </p:txBody>
        </p:sp>
        <p:sp>
          <p:nvSpPr>
            <p:cNvPr id="135218" name="Text Box 9"/>
            <p:cNvSpPr txBox="1">
              <a:spLocks noChangeArrowheads="1"/>
            </p:cNvSpPr>
            <p:nvPr/>
          </p:nvSpPr>
          <p:spPr bwMode="auto">
            <a:xfrm>
              <a:off x="962" y="3350"/>
              <a:ext cx="3993" cy="219"/>
            </a:xfrm>
            <a:prstGeom prst="rect">
              <a:avLst/>
            </a:prstGeom>
            <a:noFill/>
            <a:ln w="38100">
              <a:noFill/>
              <a:miter lim="800000"/>
              <a:headEnd/>
              <a:tailEnd/>
            </a:ln>
          </p:spPr>
          <p:txBody>
            <a:bodyPr lIns="90000" tIns="46800" rIns="90000" bIns="46800" anchor="ctr">
              <a:spAutoFit/>
            </a:bodyPr>
            <a:lstStyle/>
            <a:p>
              <a:pPr>
                <a:lnSpc>
                  <a:spcPct val="70000"/>
                </a:lnSpc>
                <a:spcBef>
                  <a:spcPct val="50000"/>
                </a:spcBef>
              </a:pPr>
              <a:r>
                <a:rPr lang="zh-CN" altLang="en-US">
                  <a:ea typeface="楷体_GB2312" pitchFamily="49" charset="-122"/>
                </a:rPr>
                <a:t>小写字母、小写下标，表示交流分量</a:t>
              </a:r>
              <a:endParaRPr lang="zh-CN" altLang="en-US" u="sng">
                <a:ea typeface="楷体_GB2312" pitchFamily="49" charset="-122"/>
              </a:endParaRPr>
            </a:p>
          </p:txBody>
        </p:sp>
      </p:grpSp>
      <p:grpSp>
        <p:nvGrpSpPr>
          <p:cNvPr id="5" name="Group 56"/>
          <p:cNvGrpSpPr>
            <a:grpSpLocks/>
          </p:cNvGrpSpPr>
          <p:nvPr/>
        </p:nvGrpSpPr>
        <p:grpSpPr bwMode="auto">
          <a:xfrm>
            <a:off x="34925" y="6329363"/>
            <a:ext cx="8769350" cy="390525"/>
            <a:chOff x="55" y="3634"/>
            <a:chExt cx="5524" cy="246"/>
          </a:xfrm>
        </p:grpSpPr>
        <p:sp>
          <p:nvSpPr>
            <p:cNvPr id="135215" name="Text Box 10"/>
            <p:cNvSpPr txBox="1">
              <a:spLocks noChangeArrowheads="1"/>
            </p:cNvSpPr>
            <p:nvPr/>
          </p:nvSpPr>
          <p:spPr bwMode="auto">
            <a:xfrm>
              <a:off x="55" y="3634"/>
              <a:ext cx="989" cy="246"/>
            </a:xfrm>
            <a:prstGeom prst="rect">
              <a:avLst/>
            </a:prstGeom>
            <a:noFill/>
            <a:ln w="38100">
              <a:noFill/>
              <a:miter lim="800000"/>
              <a:headEnd/>
              <a:tailEnd/>
            </a:ln>
          </p:spPr>
          <p:txBody>
            <a:bodyPr lIns="90000" tIns="46800" rIns="90000" bIns="46800" anchor="ctr">
              <a:spAutoFit/>
            </a:bodyPr>
            <a:lstStyle/>
            <a:p>
              <a:pPr algn="ctr">
                <a:lnSpc>
                  <a:spcPct val="70000"/>
                </a:lnSpc>
                <a:spcBef>
                  <a:spcPct val="50000"/>
                </a:spcBef>
              </a:pPr>
              <a:r>
                <a:rPr lang="en-US" altLang="zh-CN" sz="2800">
                  <a:solidFill>
                    <a:srgbClr val="FF3300"/>
                  </a:solidFill>
                  <a:ea typeface="楷体_GB2312" pitchFamily="49" charset="-122"/>
                </a:rPr>
                <a:t> </a:t>
              </a:r>
              <a:r>
                <a:rPr lang="en-US" altLang="zh-CN" sz="2800" i="1">
                  <a:solidFill>
                    <a:srgbClr val="FF3300"/>
                  </a:solidFill>
                  <a:ea typeface="楷体_GB2312" pitchFamily="49" charset="-122"/>
                </a:rPr>
                <a:t>I</a:t>
              </a:r>
              <a:r>
                <a:rPr lang="en-US" altLang="zh-CN" sz="2800" baseline="-25000">
                  <a:solidFill>
                    <a:srgbClr val="FF3300"/>
                  </a:solidFill>
                  <a:ea typeface="楷体_GB2312" pitchFamily="49" charset="-122"/>
                </a:rPr>
                <a:t>b</a:t>
              </a:r>
              <a:endParaRPr lang="en-US" altLang="zh-CN" sz="2800">
                <a:solidFill>
                  <a:srgbClr val="FF3300"/>
                </a:solidFill>
                <a:ea typeface="楷体_GB2312" pitchFamily="49" charset="-122"/>
              </a:endParaRPr>
            </a:p>
          </p:txBody>
        </p:sp>
        <p:sp>
          <p:nvSpPr>
            <p:cNvPr id="135216" name="Text Box 11"/>
            <p:cNvSpPr txBox="1">
              <a:spLocks noChangeArrowheads="1"/>
            </p:cNvSpPr>
            <p:nvPr/>
          </p:nvSpPr>
          <p:spPr bwMode="auto">
            <a:xfrm>
              <a:off x="962" y="3642"/>
              <a:ext cx="4617" cy="219"/>
            </a:xfrm>
            <a:prstGeom prst="rect">
              <a:avLst/>
            </a:prstGeom>
            <a:noFill/>
            <a:ln w="38100">
              <a:noFill/>
              <a:miter lim="800000"/>
              <a:headEnd/>
              <a:tailEnd/>
            </a:ln>
          </p:spPr>
          <p:txBody>
            <a:bodyPr lIns="90000" tIns="46800" rIns="90000" bIns="46800" anchor="ctr">
              <a:spAutoFit/>
            </a:bodyPr>
            <a:lstStyle/>
            <a:p>
              <a:pPr>
                <a:lnSpc>
                  <a:spcPct val="70000"/>
                </a:lnSpc>
                <a:spcBef>
                  <a:spcPct val="50000"/>
                </a:spcBef>
              </a:pPr>
              <a:r>
                <a:rPr lang="zh-CN" altLang="en-US">
                  <a:ea typeface="楷体_GB2312" pitchFamily="49" charset="-122"/>
                </a:rPr>
                <a:t>大写字母、小写下标，表示交流分量有效值</a:t>
              </a:r>
              <a:endParaRPr lang="zh-CN" altLang="en-US" u="sng">
                <a:ea typeface="楷体_GB2312" pitchFamily="49" charset="-122"/>
              </a:endParaRPr>
            </a:p>
          </p:txBody>
        </p:sp>
      </p:grpSp>
      <p:sp>
        <p:nvSpPr>
          <p:cNvPr id="105508" name="Text Box 36"/>
          <p:cNvSpPr txBox="1">
            <a:spLocks noChangeArrowheads="1"/>
          </p:cNvSpPr>
          <p:nvPr/>
        </p:nvSpPr>
        <p:spPr bwMode="auto">
          <a:xfrm>
            <a:off x="5994400" y="2065338"/>
            <a:ext cx="415925" cy="579437"/>
          </a:xfrm>
          <a:prstGeom prst="rect">
            <a:avLst/>
          </a:prstGeom>
          <a:noFill/>
          <a:ln w="9525">
            <a:noFill/>
            <a:miter lim="800000"/>
            <a:headEnd/>
            <a:tailEnd/>
          </a:ln>
        </p:spPr>
        <p:txBody>
          <a:bodyPr wrap="none">
            <a:spAutoFit/>
          </a:bodyPr>
          <a:lstStyle/>
          <a:p>
            <a:pPr>
              <a:spcBef>
                <a:spcPct val="50000"/>
              </a:spcBef>
            </a:pPr>
            <a:r>
              <a:rPr lang="en-US" altLang="zh-CN" sz="3200">
                <a:ea typeface="楷体_GB2312" pitchFamily="49" charset="-122"/>
              </a:rPr>
              <a:t>+</a:t>
            </a:r>
          </a:p>
        </p:txBody>
      </p:sp>
      <p:grpSp>
        <p:nvGrpSpPr>
          <p:cNvPr id="135175" name="Group 38"/>
          <p:cNvGrpSpPr>
            <a:grpSpLocks/>
          </p:cNvGrpSpPr>
          <p:nvPr/>
        </p:nvGrpSpPr>
        <p:grpSpPr bwMode="auto">
          <a:xfrm>
            <a:off x="342900" y="1776413"/>
            <a:ext cx="1963738" cy="658812"/>
            <a:chOff x="1392" y="2218"/>
            <a:chExt cx="1824" cy="794"/>
          </a:xfrm>
        </p:grpSpPr>
        <p:sp>
          <p:nvSpPr>
            <p:cNvPr id="135213" name="Freeform 39"/>
            <p:cNvSpPr>
              <a:spLocks/>
            </p:cNvSpPr>
            <p:nvPr/>
          </p:nvSpPr>
          <p:spPr bwMode="auto">
            <a:xfrm>
              <a:off x="1392" y="2218"/>
              <a:ext cx="912" cy="398"/>
            </a:xfrm>
            <a:custGeom>
              <a:avLst/>
              <a:gdLst>
                <a:gd name="T0" fmla="*/ 0 w 912"/>
                <a:gd name="T1" fmla="*/ 398 h 398"/>
                <a:gd name="T2" fmla="*/ 108 w 912"/>
                <a:gd name="T3" fmla="*/ 242 h 398"/>
                <a:gd name="T4" fmla="*/ 288 w 912"/>
                <a:gd name="T5" fmla="*/ 74 h 398"/>
                <a:gd name="T6" fmla="*/ 456 w 912"/>
                <a:gd name="T7" fmla="*/ 2 h 398"/>
                <a:gd name="T8" fmla="*/ 636 w 912"/>
                <a:gd name="T9" fmla="*/ 86 h 398"/>
                <a:gd name="T10" fmla="*/ 780 w 912"/>
                <a:gd name="T11" fmla="*/ 206 h 398"/>
                <a:gd name="T12" fmla="*/ 912 w 912"/>
                <a:gd name="T13" fmla="*/ 398 h 398"/>
                <a:gd name="T14" fmla="*/ 0 60000 65536"/>
                <a:gd name="T15" fmla="*/ 0 60000 65536"/>
                <a:gd name="T16" fmla="*/ 0 60000 65536"/>
                <a:gd name="T17" fmla="*/ 0 60000 65536"/>
                <a:gd name="T18" fmla="*/ 0 60000 65536"/>
                <a:gd name="T19" fmla="*/ 0 60000 65536"/>
                <a:gd name="T20" fmla="*/ 0 60000 65536"/>
                <a:gd name="T21" fmla="*/ 0 w 912"/>
                <a:gd name="T22" fmla="*/ 0 h 398"/>
                <a:gd name="T23" fmla="*/ 912 w 912"/>
                <a:gd name="T24" fmla="*/ 398 h 39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12" h="398">
                  <a:moveTo>
                    <a:pt x="0" y="398"/>
                  </a:moveTo>
                  <a:cubicBezTo>
                    <a:pt x="18" y="372"/>
                    <a:pt x="60" y="296"/>
                    <a:pt x="108" y="242"/>
                  </a:cubicBezTo>
                  <a:cubicBezTo>
                    <a:pt x="156" y="188"/>
                    <a:pt x="230" y="114"/>
                    <a:pt x="288" y="74"/>
                  </a:cubicBezTo>
                  <a:cubicBezTo>
                    <a:pt x="346" y="34"/>
                    <a:pt x="398" y="0"/>
                    <a:pt x="456" y="2"/>
                  </a:cubicBezTo>
                  <a:cubicBezTo>
                    <a:pt x="514" y="4"/>
                    <a:pt x="582" y="52"/>
                    <a:pt x="636" y="86"/>
                  </a:cubicBezTo>
                  <a:cubicBezTo>
                    <a:pt x="690" y="120"/>
                    <a:pt x="734" y="154"/>
                    <a:pt x="780" y="206"/>
                  </a:cubicBezTo>
                  <a:cubicBezTo>
                    <a:pt x="826" y="258"/>
                    <a:pt x="884" y="358"/>
                    <a:pt x="912" y="398"/>
                  </a:cubicBezTo>
                </a:path>
              </a:pathLst>
            </a:custGeom>
            <a:noFill/>
            <a:ln w="38100">
              <a:solidFill>
                <a:srgbClr val="800000"/>
              </a:solidFill>
              <a:round/>
              <a:headEnd/>
              <a:tailEnd/>
            </a:ln>
          </p:spPr>
          <p:txBody>
            <a:bodyPr wrap="none" lIns="90000" tIns="46800" rIns="90000" bIns="46800" anchor="ctr">
              <a:spAutoFit/>
            </a:bodyPr>
            <a:lstStyle/>
            <a:p>
              <a:endParaRPr lang="zh-CN" altLang="en-US"/>
            </a:p>
          </p:txBody>
        </p:sp>
        <p:sp>
          <p:nvSpPr>
            <p:cNvPr id="135214" name="Freeform 40"/>
            <p:cNvSpPr>
              <a:spLocks/>
            </p:cNvSpPr>
            <p:nvPr/>
          </p:nvSpPr>
          <p:spPr bwMode="auto">
            <a:xfrm flipV="1">
              <a:off x="2304" y="2614"/>
              <a:ext cx="912" cy="398"/>
            </a:xfrm>
            <a:custGeom>
              <a:avLst/>
              <a:gdLst>
                <a:gd name="T0" fmla="*/ 0 w 912"/>
                <a:gd name="T1" fmla="*/ 398 h 398"/>
                <a:gd name="T2" fmla="*/ 108 w 912"/>
                <a:gd name="T3" fmla="*/ 242 h 398"/>
                <a:gd name="T4" fmla="*/ 288 w 912"/>
                <a:gd name="T5" fmla="*/ 74 h 398"/>
                <a:gd name="T6" fmla="*/ 456 w 912"/>
                <a:gd name="T7" fmla="*/ 2 h 398"/>
                <a:gd name="T8" fmla="*/ 636 w 912"/>
                <a:gd name="T9" fmla="*/ 86 h 398"/>
                <a:gd name="T10" fmla="*/ 780 w 912"/>
                <a:gd name="T11" fmla="*/ 206 h 398"/>
                <a:gd name="T12" fmla="*/ 912 w 912"/>
                <a:gd name="T13" fmla="*/ 398 h 398"/>
                <a:gd name="T14" fmla="*/ 0 60000 65536"/>
                <a:gd name="T15" fmla="*/ 0 60000 65536"/>
                <a:gd name="T16" fmla="*/ 0 60000 65536"/>
                <a:gd name="T17" fmla="*/ 0 60000 65536"/>
                <a:gd name="T18" fmla="*/ 0 60000 65536"/>
                <a:gd name="T19" fmla="*/ 0 60000 65536"/>
                <a:gd name="T20" fmla="*/ 0 60000 65536"/>
                <a:gd name="T21" fmla="*/ 0 w 912"/>
                <a:gd name="T22" fmla="*/ 0 h 398"/>
                <a:gd name="T23" fmla="*/ 912 w 912"/>
                <a:gd name="T24" fmla="*/ 398 h 39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12" h="398">
                  <a:moveTo>
                    <a:pt x="0" y="398"/>
                  </a:moveTo>
                  <a:cubicBezTo>
                    <a:pt x="18" y="372"/>
                    <a:pt x="60" y="296"/>
                    <a:pt x="108" y="242"/>
                  </a:cubicBezTo>
                  <a:cubicBezTo>
                    <a:pt x="156" y="188"/>
                    <a:pt x="230" y="114"/>
                    <a:pt x="288" y="74"/>
                  </a:cubicBezTo>
                  <a:cubicBezTo>
                    <a:pt x="346" y="34"/>
                    <a:pt x="398" y="0"/>
                    <a:pt x="456" y="2"/>
                  </a:cubicBezTo>
                  <a:cubicBezTo>
                    <a:pt x="514" y="4"/>
                    <a:pt x="582" y="52"/>
                    <a:pt x="636" y="86"/>
                  </a:cubicBezTo>
                  <a:cubicBezTo>
                    <a:pt x="690" y="120"/>
                    <a:pt x="734" y="154"/>
                    <a:pt x="780" y="206"/>
                  </a:cubicBezTo>
                  <a:cubicBezTo>
                    <a:pt x="826" y="258"/>
                    <a:pt x="884" y="358"/>
                    <a:pt x="912" y="398"/>
                  </a:cubicBezTo>
                </a:path>
              </a:pathLst>
            </a:custGeom>
            <a:noFill/>
            <a:ln w="38100">
              <a:solidFill>
                <a:srgbClr val="800000"/>
              </a:solidFill>
              <a:round/>
              <a:headEnd/>
              <a:tailEnd/>
            </a:ln>
          </p:spPr>
          <p:txBody>
            <a:bodyPr wrap="none" lIns="90000" tIns="46800" rIns="90000" bIns="46800" anchor="ctr">
              <a:spAutoFit/>
            </a:bodyPr>
            <a:lstStyle/>
            <a:p>
              <a:endParaRPr lang="zh-CN" altLang="en-US"/>
            </a:p>
          </p:txBody>
        </p:sp>
      </p:grpSp>
      <p:sp>
        <p:nvSpPr>
          <p:cNvPr id="135176" name="AutoShape 41"/>
          <p:cNvSpPr>
            <a:spLocks noChangeArrowheads="1"/>
          </p:cNvSpPr>
          <p:nvPr/>
        </p:nvSpPr>
        <p:spPr bwMode="auto">
          <a:xfrm>
            <a:off x="1819275" y="804863"/>
            <a:ext cx="1339850" cy="833437"/>
          </a:xfrm>
          <a:prstGeom prst="wedgeRoundRectCallout">
            <a:avLst>
              <a:gd name="adj1" fmla="val -83648"/>
              <a:gd name="adj2" fmla="val 79333"/>
              <a:gd name="adj3" fmla="val 16667"/>
            </a:avLst>
          </a:prstGeom>
          <a:solidFill>
            <a:schemeClr val="folHlink"/>
          </a:solidFill>
          <a:ln w="38100">
            <a:solidFill>
              <a:srgbClr val="0033CC"/>
            </a:solidFill>
            <a:miter lim="800000"/>
            <a:headEnd/>
            <a:tailEnd/>
          </a:ln>
        </p:spPr>
        <p:txBody>
          <a:bodyPr lIns="90000" tIns="82800" rIns="90000" bIns="82800" anchor="ctr">
            <a:spAutoFit/>
          </a:bodyPr>
          <a:lstStyle/>
          <a:p>
            <a:pPr algn="ctr">
              <a:lnSpc>
                <a:spcPct val="80000"/>
              </a:lnSpc>
            </a:pPr>
            <a:r>
              <a:rPr lang="zh-CN" altLang="en-US">
                <a:solidFill>
                  <a:srgbClr val="0033CC"/>
                </a:solidFill>
                <a:ea typeface="楷体_GB2312" pitchFamily="49" charset="-122"/>
              </a:rPr>
              <a:t>全量</a:t>
            </a:r>
          </a:p>
          <a:p>
            <a:pPr algn="ctr">
              <a:lnSpc>
                <a:spcPct val="80000"/>
              </a:lnSpc>
            </a:pPr>
            <a:r>
              <a:rPr lang="en-US" altLang="zh-CN" i="1">
                <a:solidFill>
                  <a:srgbClr val="0033CC"/>
                </a:solidFill>
                <a:ea typeface="楷体_GB2312" pitchFamily="49" charset="-122"/>
              </a:rPr>
              <a:t>i</a:t>
            </a:r>
            <a:r>
              <a:rPr lang="en-US" altLang="zh-CN" sz="3600" baseline="-25000">
                <a:solidFill>
                  <a:srgbClr val="0033CC"/>
                </a:solidFill>
                <a:ea typeface="楷体_GB2312" pitchFamily="49" charset="-122"/>
              </a:rPr>
              <a:t>B</a:t>
            </a:r>
          </a:p>
        </p:txBody>
      </p:sp>
      <p:grpSp>
        <p:nvGrpSpPr>
          <p:cNvPr id="135177" name="Group 42"/>
          <p:cNvGrpSpPr>
            <a:grpSpLocks/>
          </p:cNvGrpSpPr>
          <p:nvPr/>
        </p:nvGrpSpPr>
        <p:grpSpPr bwMode="auto">
          <a:xfrm>
            <a:off x="66675" y="1504950"/>
            <a:ext cx="3059113" cy="1955800"/>
            <a:chOff x="1479" y="1592"/>
            <a:chExt cx="3884" cy="1292"/>
          </a:xfrm>
        </p:grpSpPr>
        <p:grpSp>
          <p:nvGrpSpPr>
            <p:cNvPr id="135209" name="Group 43"/>
            <p:cNvGrpSpPr>
              <a:grpSpLocks/>
            </p:cNvGrpSpPr>
            <p:nvPr/>
          </p:nvGrpSpPr>
          <p:grpSpPr bwMode="auto">
            <a:xfrm>
              <a:off x="1479" y="1592"/>
              <a:ext cx="3646" cy="1292"/>
              <a:chOff x="1092" y="984"/>
              <a:chExt cx="3365" cy="2136"/>
            </a:xfrm>
          </p:grpSpPr>
          <p:sp>
            <p:nvSpPr>
              <p:cNvPr id="135211" name="Line 44"/>
              <p:cNvSpPr>
                <a:spLocks noChangeShapeType="1"/>
              </p:cNvSpPr>
              <p:nvPr/>
            </p:nvSpPr>
            <p:spPr bwMode="auto">
              <a:xfrm>
                <a:off x="1092" y="2616"/>
                <a:ext cx="3365" cy="0"/>
              </a:xfrm>
              <a:prstGeom prst="line">
                <a:avLst/>
              </a:prstGeom>
              <a:noFill/>
              <a:ln w="38100">
                <a:solidFill>
                  <a:schemeClr val="tx1"/>
                </a:solidFill>
                <a:round/>
                <a:headEnd/>
                <a:tailEnd type="triangle" w="med" len="med"/>
              </a:ln>
            </p:spPr>
            <p:txBody>
              <a:bodyPr wrap="none" lIns="90000" tIns="46800" rIns="90000" bIns="46800" anchor="ctr">
                <a:spAutoFit/>
              </a:bodyPr>
              <a:lstStyle/>
              <a:p>
                <a:endParaRPr lang="zh-CN" altLang="en-US"/>
              </a:p>
            </p:txBody>
          </p:sp>
          <p:sp>
            <p:nvSpPr>
              <p:cNvPr id="135212" name="Line 45"/>
              <p:cNvSpPr>
                <a:spLocks noChangeShapeType="1"/>
              </p:cNvSpPr>
              <p:nvPr/>
            </p:nvSpPr>
            <p:spPr bwMode="auto">
              <a:xfrm>
                <a:off x="1392" y="984"/>
                <a:ext cx="0" cy="2136"/>
              </a:xfrm>
              <a:prstGeom prst="line">
                <a:avLst/>
              </a:prstGeom>
              <a:noFill/>
              <a:ln w="38100">
                <a:solidFill>
                  <a:schemeClr val="tx1"/>
                </a:solidFill>
                <a:round/>
                <a:headEnd type="triangle" w="med" len="med"/>
                <a:tailEnd/>
              </a:ln>
            </p:spPr>
            <p:txBody>
              <a:bodyPr wrap="none" lIns="90000" tIns="46800" rIns="90000" bIns="46800" anchor="ctr">
                <a:spAutoFit/>
              </a:bodyPr>
              <a:lstStyle/>
              <a:p>
                <a:endParaRPr lang="zh-CN" altLang="en-US"/>
              </a:p>
            </p:txBody>
          </p:sp>
        </p:grpSp>
        <p:sp>
          <p:nvSpPr>
            <p:cNvPr id="135210" name="Text Box 46"/>
            <p:cNvSpPr txBox="1">
              <a:spLocks noChangeArrowheads="1"/>
            </p:cNvSpPr>
            <p:nvPr/>
          </p:nvSpPr>
          <p:spPr bwMode="auto">
            <a:xfrm>
              <a:off x="5133" y="2413"/>
              <a:ext cx="230" cy="382"/>
            </a:xfrm>
            <a:prstGeom prst="rect">
              <a:avLst/>
            </a:prstGeom>
            <a:noFill/>
            <a:ln w="38100">
              <a:noFill/>
              <a:miter lim="800000"/>
              <a:headEnd/>
              <a:tailEnd/>
            </a:ln>
          </p:spPr>
          <p:txBody>
            <a:bodyPr lIns="90000" tIns="46800" rIns="90000" bIns="46800" anchor="ctr">
              <a:spAutoFit/>
            </a:bodyPr>
            <a:lstStyle/>
            <a:p>
              <a:pPr algn="ctr">
                <a:spcBef>
                  <a:spcPct val="50000"/>
                </a:spcBef>
              </a:pPr>
              <a:r>
                <a:rPr lang="en-US" altLang="zh-CN" sz="3200" i="1">
                  <a:solidFill>
                    <a:srgbClr val="FF3300"/>
                  </a:solidFill>
                  <a:ea typeface="楷体_GB2312" pitchFamily="49" charset="-122"/>
                </a:rPr>
                <a:t>t</a:t>
              </a:r>
            </a:p>
          </p:txBody>
        </p:sp>
      </p:grpSp>
      <p:sp>
        <p:nvSpPr>
          <p:cNvPr id="135178" name="Text Box 47"/>
          <p:cNvSpPr txBox="1">
            <a:spLocks noChangeArrowheads="1"/>
          </p:cNvSpPr>
          <p:nvPr/>
        </p:nvSpPr>
        <p:spPr bwMode="auto">
          <a:xfrm>
            <a:off x="66675" y="773113"/>
            <a:ext cx="184150" cy="579437"/>
          </a:xfrm>
          <a:prstGeom prst="rect">
            <a:avLst/>
          </a:prstGeom>
          <a:noFill/>
          <a:ln w="9525">
            <a:noFill/>
            <a:miter lim="800000"/>
            <a:headEnd/>
            <a:tailEnd/>
          </a:ln>
        </p:spPr>
        <p:txBody>
          <a:bodyPr wrap="none">
            <a:spAutoFit/>
          </a:bodyPr>
          <a:lstStyle/>
          <a:p>
            <a:pPr eaLnBrk="0" hangingPunct="0">
              <a:spcBef>
                <a:spcPct val="50000"/>
              </a:spcBef>
            </a:pPr>
            <a:endParaRPr lang="zh-CN" altLang="zh-CN" sz="3200">
              <a:ea typeface="楷体_GB2312" pitchFamily="49" charset="-122"/>
            </a:endParaRPr>
          </a:p>
        </p:txBody>
      </p:sp>
      <p:sp>
        <p:nvSpPr>
          <p:cNvPr id="105521" name="Text Box 49"/>
          <p:cNvSpPr txBox="1">
            <a:spLocks noChangeArrowheads="1"/>
          </p:cNvSpPr>
          <p:nvPr/>
        </p:nvSpPr>
        <p:spPr bwMode="auto">
          <a:xfrm>
            <a:off x="2916238" y="2195513"/>
            <a:ext cx="415925" cy="577850"/>
          </a:xfrm>
          <a:prstGeom prst="rect">
            <a:avLst/>
          </a:prstGeom>
          <a:noFill/>
          <a:ln w="9525">
            <a:noFill/>
            <a:miter lim="800000"/>
            <a:headEnd/>
            <a:tailEnd/>
          </a:ln>
        </p:spPr>
        <p:txBody>
          <a:bodyPr wrap="none">
            <a:spAutoFit/>
          </a:bodyPr>
          <a:lstStyle/>
          <a:p>
            <a:pPr>
              <a:spcBef>
                <a:spcPct val="50000"/>
              </a:spcBef>
            </a:pPr>
            <a:r>
              <a:rPr lang="en-US" altLang="zh-CN" sz="3200">
                <a:ea typeface="楷体_GB2312" pitchFamily="49" charset="-122"/>
              </a:rPr>
              <a:t>=</a:t>
            </a:r>
          </a:p>
        </p:txBody>
      </p:sp>
      <p:grpSp>
        <p:nvGrpSpPr>
          <p:cNvPr id="9" name="Group 57"/>
          <p:cNvGrpSpPr>
            <a:grpSpLocks/>
          </p:cNvGrpSpPr>
          <p:nvPr/>
        </p:nvGrpSpPr>
        <p:grpSpPr bwMode="auto">
          <a:xfrm>
            <a:off x="3332163" y="876300"/>
            <a:ext cx="3059112" cy="3395663"/>
            <a:chOff x="2140" y="392"/>
            <a:chExt cx="1927" cy="2139"/>
          </a:xfrm>
        </p:grpSpPr>
        <p:sp>
          <p:nvSpPr>
            <p:cNvPr id="135191" name="AutoShape 17"/>
            <p:cNvSpPr>
              <a:spLocks noChangeArrowheads="1"/>
            </p:cNvSpPr>
            <p:nvPr/>
          </p:nvSpPr>
          <p:spPr bwMode="auto">
            <a:xfrm>
              <a:off x="2818" y="392"/>
              <a:ext cx="1235" cy="330"/>
            </a:xfrm>
            <a:prstGeom prst="wedgeRoundRectCallout">
              <a:avLst>
                <a:gd name="adj1" fmla="val -21417"/>
                <a:gd name="adj2" fmla="val 174546"/>
                <a:gd name="adj3" fmla="val 16667"/>
              </a:avLst>
            </a:prstGeom>
            <a:solidFill>
              <a:srgbClr val="FFFFCC"/>
            </a:solidFill>
            <a:ln w="38100">
              <a:solidFill>
                <a:srgbClr val="000000"/>
              </a:solidFill>
              <a:miter lim="800000"/>
              <a:headEnd/>
              <a:tailEnd/>
            </a:ln>
          </p:spPr>
          <p:txBody>
            <a:bodyPr lIns="90000" tIns="46800" rIns="90000" bIns="46800" anchor="ctr">
              <a:spAutoFit/>
            </a:bodyPr>
            <a:lstStyle/>
            <a:p>
              <a:pPr>
                <a:spcBef>
                  <a:spcPct val="50000"/>
                </a:spcBef>
              </a:pPr>
              <a:r>
                <a:rPr lang="zh-CN" altLang="en-US">
                  <a:solidFill>
                    <a:schemeClr val="accent2"/>
                  </a:solidFill>
                </a:rPr>
                <a:t>直流分量</a:t>
              </a:r>
              <a:r>
                <a:rPr lang="en-US" altLang="zh-CN" i="1">
                  <a:solidFill>
                    <a:schemeClr val="accent2"/>
                  </a:solidFill>
                </a:rPr>
                <a:t>I</a:t>
              </a:r>
              <a:r>
                <a:rPr lang="en-US" altLang="zh-CN" baseline="-25000">
                  <a:solidFill>
                    <a:schemeClr val="accent2"/>
                  </a:solidFill>
                </a:rPr>
                <a:t>B</a:t>
              </a:r>
            </a:p>
          </p:txBody>
        </p:sp>
        <p:grpSp>
          <p:nvGrpSpPr>
            <p:cNvPr id="135192" name="Group 18"/>
            <p:cNvGrpSpPr>
              <a:grpSpLocks/>
            </p:cNvGrpSpPr>
            <p:nvPr/>
          </p:nvGrpSpPr>
          <p:grpSpPr bwMode="auto">
            <a:xfrm>
              <a:off x="2321" y="969"/>
              <a:ext cx="1237" cy="414"/>
              <a:chOff x="1392" y="2218"/>
              <a:chExt cx="1824" cy="794"/>
            </a:xfrm>
          </p:grpSpPr>
          <p:sp>
            <p:nvSpPr>
              <p:cNvPr id="135207" name="Freeform 19"/>
              <p:cNvSpPr>
                <a:spLocks/>
              </p:cNvSpPr>
              <p:nvPr/>
            </p:nvSpPr>
            <p:spPr bwMode="auto">
              <a:xfrm>
                <a:off x="1392" y="2218"/>
                <a:ext cx="912" cy="398"/>
              </a:xfrm>
              <a:custGeom>
                <a:avLst/>
                <a:gdLst>
                  <a:gd name="T0" fmla="*/ 0 w 912"/>
                  <a:gd name="T1" fmla="*/ 398 h 398"/>
                  <a:gd name="T2" fmla="*/ 108 w 912"/>
                  <a:gd name="T3" fmla="*/ 242 h 398"/>
                  <a:gd name="T4" fmla="*/ 288 w 912"/>
                  <a:gd name="T5" fmla="*/ 74 h 398"/>
                  <a:gd name="T6" fmla="*/ 456 w 912"/>
                  <a:gd name="T7" fmla="*/ 2 h 398"/>
                  <a:gd name="T8" fmla="*/ 636 w 912"/>
                  <a:gd name="T9" fmla="*/ 86 h 398"/>
                  <a:gd name="T10" fmla="*/ 780 w 912"/>
                  <a:gd name="T11" fmla="*/ 206 h 398"/>
                  <a:gd name="T12" fmla="*/ 912 w 912"/>
                  <a:gd name="T13" fmla="*/ 398 h 398"/>
                  <a:gd name="T14" fmla="*/ 0 60000 65536"/>
                  <a:gd name="T15" fmla="*/ 0 60000 65536"/>
                  <a:gd name="T16" fmla="*/ 0 60000 65536"/>
                  <a:gd name="T17" fmla="*/ 0 60000 65536"/>
                  <a:gd name="T18" fmla="*/ 0 60000 65536"/>
                  <a:gd name="T19" fmla="*/ 0 60000 65536"/>
                  <a:gd name="T20" fmla="*/ 0 60000 65536"/>
                  <a:gd name="T21" fmla="*/ 0 w 912"/>
                  <a:gd name="T22" fmla="*/ 0 h 398"/>
                  <a:gd name="T23" fmla="*/ 912 w 912"/>
                  <a:gd name="T24" fmla="*/ 398 h 39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12" h="398">
                    <a:moveTo>
                      <a:pt x="0" y="398"/>
                    </a:moveTo>
                    <a:cubicBezTo>
                      <a:pt x="18" y="372"/>
                      <a:pt x="60" y="296"/>
                      <a:pt x="108" y="242"/>
                    </a:cubicBezTo>
                    <a:cubicBezTo>
                      <a:pt x="156" y="188"/>
                      <a:pt x="230" y="114"/>
                      <a:pt x="288" y="74"/>
                    </a:cubicBezTo>
                    <a:cubicBezTo>
                      <a:pt x="346" y="34"/>
                      <a:pt x="398" y="0"/>
                      <a:pt x="456" y="2"/>
                    </a:cubicBezTo>
                    <a:cubicBezTo>
                      <a:pt x="514" y="4"/>
                      <a:pt x="582" y="52"/>
                      <a:pt x="636" y="86"/>
                    </a:cubicBezTo>
                    <a:cubicBezTo>
                      <a:pt x="690" y="120"/>
                      <a:pt x="734" y="154"/>
                      <a:pt x="780" y="206"/>
                    </a:cubicBezTo>
                    <a:cubicBezTo>
                      <a:pt x="826" y="258"/>
                      <a:pt x="884" y="358"/>
                      <a:pt x="912" y="398"/>
                    </a:cubicBezTo>
                  </a:path>
                </a:pathLst>
              </a:custGeom>
              <a:noFill/>
              <a:ln w="31750">
                <a:solidFill>
                  <a:srgbClr val="800000"/>
                </a:solidFill>
                <a:round/>
                <a:headEnd/>
                <a:tailEnd/>
              </a:ln>
            </p:spPr>
            <p:txBody>
              <a:bodyPr wrap="none" lIns="90000" tIns="46800" rIns="90000" bIns="46800" anchor="ctr">
                <a:spAutoFit/>
              </a:bodyPr>
              <a:lstStyle/>
              <a:p>
                <a:endParaRPr lang="zh-CN" altLang="en-US"/>
              </a:p>
            </p:txBody>
          </p:sp>
          <p:sp>
            <p:nvSpPr>
              <p:cNvPr id="135208" name="Freeform 20"/>
              <p:cNvSpPr>
                <a:spLocks/>
              </p:cNvSpPr>
              <p:nvPr/>
            </p:nvSpPr>
            <p:spPr bwMode="auto">
              <a:xfrm flipV="1">
                <a:off x="2304" y="2614"/>
                <a:ext cx="912" cy="398"/>
              </a:xfrm>
              <a:custGeom>
                <a:avLst/>
                <a:gdLst>
                  <a:gd name="T0" fmla="*/ 0 w 912"/>
                  <a:gd name="T1" fmla="*/ 398 h 398"/>
                  <a:gd name="T2" fmla="*/ 108 w 912"/>
                  <a:gd name="T3" fmla="*/ 242 h 398"/>
                  <a:gd name="T4" fmla="*/ 288 w 912"/>
                  <a:gd name="T5" fmla="*/ 74 h 398"/>
                  <a:gd name="T6" fmla="*/ 456 w 912"/>
                  <a:gd name="T7" fmla="*/ 2 h 398"/>
                  <a:gd name="T8" fmla="*/ 636 w 912"/>
                  <a:gd name="T9" fmla="*/ 86 h 398"/>
                  <a:gd name="T10" fmla="*/ 780 w 912"/>
                  <a:gd name="T11" fmla="*/ 206 h 398"/>
                  <a:gd name="T12" fmla="*/ 912 w 912"/>
                  <a:gd name="T13" fmla="*/ 398 h 398"/>
                  <a:gd name="T14" fmla="*/ 0 60000 65536"/>
                  <a:gd name="T15" fmla="*/ 0 60000 65536"/>
                  <a:gd name="T16" fmla="*/ 0 60000 65536"/>
                  <a:gd name="T17" fmla="*/ 0 60000 65536"/>
                  <a:gd name="T18" fmla="*/ 0 60000 65536"/>
                  <a:gd name="T19" fmla="*/ 0 60000 65536"/>
                  <a:gd name="T20" fmla="*/ 0 60000 65536"/>
                  <a:gd name="T21" fmla="*/ 0 w 912"/>
                  <a:gd name="T22" fmla="*/ 0 h 398"/>
                  <a:gd name="T23" fmla="*/ 912 w 912"/>
                  <a:gd name="T24" fmla="*/ 398 h 39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12" h="398">
                    <a:moveTo>
                      <a:pt x="0" y="398"/>
                    </a:moveTo>
                    <a:cubicBezTo>
                      <a:pt x="18" y="372"/>
                      <a:pt x="60" y="296"/>
                      <a:pt x="108" y="242"/>
                    </a:cubicBezTo>
                    <a:cubicBezTo>
                      <a:pt x="156" y="188"/>
                      <a:pt x="230" y="114"/>
                      <a:pt x="288" y="74"/>
                    </a:cubicBezTo>
                    <a:cubicBezTo>
                      <a:pt x="346" y="34"/>
                      <a:pt x="398" y="0"/>
                      <a:pt x="456" y="2"/>
                    </a:cubicBezTo>
                    <a:cubicBezTo>
                      <a:pt x="514" y="4"/>
                      <a:pt x="582" y="52"/>
                      <a:pt x="636" y="86"/>
                    </a:cubicBezTo>
                    <a:cubicBezTo>
                      <a:pt x="690" y="120"/>
                      <a:pt x="734" y="154"/>
                      <a:pt x="780" y="206"/>
                    </a:cubicBezTo>
                    <a:cubicBezTo>
                      <a:pt x="826" y="258"/>
                      <a:pt x="884" y="358"/>
                      <a:pt x="912" y="398"/>
                    </a:cubicBezTo>
                  </a:path>
                </a:pathLst>
              </a:custGeom>
              <a:noFill/>
              <a:ln w="31750">
                <a:solidFill>
                  <a:srgbClr val="800000"/>
                </a:solidFill>
                <a:round/>
                <a:headEnd/>
                <a:tailEnd/>
              </a:ln>
            </p:spPr>
            <p:txBody>
              <a:bodyPr wrap="none" lIns="90000" tIns="46800" rIns="90000" bIns="46800" anchor="ctr">
                <a:spAutoFit/>
              </a:bodyPr>
              <a:lstStyle/>
              <a:p>
                <a:endParaRPr lang="zh-CN" altLang="en-US"/>
              </a:p>
            </p:txBody>
          </p:sp>
        </p:grpSp>
        <p:grpSp>
          <p:nvGrpSpPr>
            <p:cNvPr id="135193" name="Group 21"/>
            <p:cNvGrpSpPr>
              <a:grpSpLocks/>
            </p:cNvGrpSpPr>
            <p:nvPr/>
          </p:nvGrpSpPr>
          <p:grpSpPr bwMode="auto">
            <a:xfrm>
              <a:off x="2140" y="806"/>
              <a:ext cx="1927" cy="1232"/>
              <a:chOff x="1479" y="1592"/>
              <a:chExt cx="3884" cy="1292"/>
            </a:xfrm>
          </p:grpSpPr>
          <p:grpSp>
            <p:nvGrpSpPr>
              <p:cNvPr id="135203" name="Group 22"/>
              <p:cNvGrpSpPr>
                <a:grpSpLocks/>
              </p:cNvGrpSpPr>
              <p:nvPr/>
            </p:nvGrpSpPr>
            <p:grpSpPr bwMode="auto">
              <a:xfrm>
                <a:off x="1479" y="1592"/>
                <a:ext cx="3646" cy="1292"/>
                <a:chOff x="1092" y="984"/>
                <a:chExt cx="3365" cy="2136"/>
              </a:xfrm>
            </p:grpSpPr>
            <p:sp>
              <p:nvSpPr>
                <p:cNvPr id="135205" name="Line 23"/>
                <p:cNvSpPr>
                  <a:spLocks noChangeShapeType="1"/>
                </p:cNvSpPr>
                <p:nvPr/>
              </p:nvSpPr>
              <p:spPr bwMode="auto">
                <a:xfrm>
                  <a:off x="1092" y="2616"/>
                  <a:ext cx="3365" cy="0"/>
                </a:xfrm>
                <a:prstGeom prst="line">
                  <a:avLst/>
                </a:prstGeom>
                <a:noFill/>
                <a:ln w="38100">
                  <a:solidFill>
                    <a:schemeClr val="tx1"/>
                  </a:solidFill>
                  <a:round/>
                  <a:headEnd/>
                  <a:tailEnd type="triangle" w="med" len="med"/>
                </a:ln>
              </p:spPr>
              <p:txBody>
                <a:bodyPr wrap="none" lIns="90000" tIns="46800" rIns="90000" bIns="46800" anchor="ctr">
                  <a:spAutoFit/>
                </a:bodyPr>
                <a:lstStyle/>
                <a:p>
                  <a:endParaRPr lang="zh-CN" altLang="en-US"/>
                </a:p>
              </p:txBody>
            </p:sp>
            <p:sp>
              <p:nvSpPr>
                <p:cNvPr id="135206" name="Line 24"/>
                <p:cNvSpPr>
                  <a:spLocks noChangeShapeType="1"/>
                </p:cNvSpPr>
                <p:nvPr/>
              </p:nvSpPr>
              <p:spPr bwMode="auto">
                <a:xfrm>
                  <a:off x="1392" y="984"/>
                  <a:ext cx="0" cy="2136"/>
                </a:xfrm>
                <a:prstGeom prst="line">
                  <a:avLst/>
                </a:prstGeom>
                <a:noFill/>
                <a:ln w="38100">
                  <a:solidFill>
                    <a:schemeClr val="tx1"/>
                  </a:solidFill>
                  <a:round/>
                  <a:headEnd type="triangle" w="med" len="med"/>
                  <a:tailEnd/>
                </a:ln>
              </p:spPr>
              <p:txBody>
                <a:bodyPr wrap="none" lIns="90000" tIns="46800" rIns="90000" bIns="46800" anchor="ctr">
                  <a:spAutoFit/>
                </a:bodyPr>
                <a:lstStyle/>
                <a:p>
                  <a:endParaRPr lang="zh-CN" altLang="en-US"/>
                </a:p>
              </p:txBody>
            </p:sp>
          </p:grpSp>
          <p:sp>
            <p:nvSpPr>
              <p:cNvPr id="135204" name="Text Box 25"/>
              <p:cNvSpPr txBox="1">
                <a:spLocks noChangeArrowheads="1"/>
              </p:cNvSpPr>
              <p:nvPr/>
            </p:nvSpPr>
            <p:spPr bwMode="auto">
              <a:xfrm>
                <a:off x="5133" y="2415"/>
                <a:ext cx="230" cy="382"/>
              </a:xfrm>
              <a:prstGeom prst="rect">
                <a:avLst/>
              </a:prstGeom>
              <a:noFill/>
              <a:ln w="38100">
                <a:noFill/>
                <a:miter lim="800000"/>
                <a:headEnd/>
                <a:tailEnd/>
              </a:ln>
            </p:spPr>
            <p:txBody>
              <a:bodyPr lIns="90000" tIns="46800" rIns="90000" bIns="46800" anchor="ctr">
                <a:spAutoFit/>
              </a:bodyPr>
              <a:lstStyle/>
              <a:p>
                <a:pPr algn="ctr">
                  <a:spcBef>
                    <a:spcPct val="50000"/>
                  </a:spcBef>
                </a:pPr>
                <a:r>
                  <a:rPr lang="en-US" altLang="zh-CN" sz="3200" i="1">
                    <a:solidFill>
                      <a:srgbClr val="FF3300"/>
                    </a:solidFill>
                    <a:ea typeface="楷体_GB2312" pitchFamily="49" charset="-122"/>
                  </a:rPr>
                  <a:t>t</a:t>
                </a:r>
              </a:p>
            </p:txBody>
          </p:sp>
        </p:grpSp>
        <p:sp>
          <p:nvSpPr>
            <p:cNvPr id="135194" name="Line 26"/>
            <p:cNvSpPr>
              <a:spLocks noChangeShapeType="1"/>
            </p:cNvSpPr>
            <p:nvPr/>
          </p:nvSpPr>
          <p:spPr bwMode="auto">
            <a:xfrm flipV="1">
              <a:off x="2312" y="1165"/>
              <a:ext cx="1372" cy="0"/>
            </a:xfrm>
            <a:prstGeom prst="line">
              <a:avLst/>
            </a:prstGeom>
            <a:noFill/>
            <a:ln w="57150">
              <a:solidFill>
                <a:srgbClr val="FF0000"/>
              </a:solidFill>
              <a:round/>
              <a:headEnd/>
              <a:tailEnd/>
            </a:ln>
          </p:spPr>
          <p:txBody>
            <a:bodyPr/>
            <a:lstStyle/>
            <a:p>
              <a:endParaRPr lang="zh-CN" altLang="en-US"/>
            </a:p>
          </p:txBody>
        </p:sp>
        <p:sp>
          <p:nvSpPr>
            <p:cNvPr id="135195" name="Line 27"/>
            <p:cNvSpPr>
              <a:spLocks noChangeShapeType="1"/>
            </p:cNvSpPr>
            <p:nvPr/>
          </p:nvSpPr>
          <p:spPr bwMode="auto">
            <a:xfrm flipH="1">
              <a:off x="3646" y="1174"/>
              <a:ext cx="12" cy="559"/>
            </a:xfrm>
            <a:prstGeom prst="line">
              <a:avLst/>
            </a:prstGeom>
            <a:noFill/>
            <a:ln w="9525">
              <a:solidFill>
                <a:schemeClr val="tx1"/>
              </a:solidFill>
              <a:round/>
              <a:headEnd/>
              <a:tailEnd/>
            </a:ln>
          </p:spPr>
          <p:txBody>
            <a:bodyPr/>
            <a:lstStyle/>
            <a:p>
              <a:endParaRPr lang="zh-CN" altLang="en-US"/>
            </a:p>
          </p:txBody>
        </p:sp>
        <p:sp>
          <p:nvSpPr>
            <p:cNvPr id="135196" name="Line 28"/>
            <p:cNvSpPr>
              <a:spLocks noChangeShapeType="1"/>
            </p:cNvSpPr>
            <p:nvPr/>
          </p:nvSpPr>
          <p:spPr bwMode="auto">
            <a:xfrm>
              <a:off x="3464" y="1183"/>
              <a:ext cx="0" cy="568"/>
            </a:xfrm>
            <a:prstGeom prst="line">
              <a:avLst/>
            </a:prstGeom>
            <a:noFill/>
            <a:ln w="9525">
              <a:solidFill>
                <a:schemeClr val="tx1"/>
              </a:solidFill>
              <a:round/>
              <a:headEnd/>
              <a:tailEnd/>
            </a:ln>
          </p:spPr>
          <p:txBody>
            <a:bodyPr/>
            <a:lstStyle/>
            <a:p>
              <a:endParaRPr lang="zh-CN" altLang="en-US"/>
            </a:p>
          </p:txBody>
        </p:sp>
        <p:sp>
          <p:nvSpPr>
            <p:cNvPr id="135197" name="Line 29"/>
            <p:cNvSpPr>
              <a:spLocks noChangeShapeType="1"/>
            </p:cNvSpPr>
            <p:nvPr/>
          </p:nvSpPr>
          <p:spPr bwMode="auto">
            <a:xfrm>
              <a:off x="3253" y="1183"/>
              <a:ext cx="0" cy="568"/>
            </a:xfrm>
            <a:prstGeom prst="line">
              <a:avLst/>
            </a:prstGeom>
            <a:noFill/>
            <a:ln w="9525">
              <a:solidFill>
                <a:schemeClr val="tx1"/>
              </a:solidFill>
              <a:round/>
              <a:headEnd/>
              <a:tailEnd/>
            </a:ln>
          </p:spPr>
          <p:txBody>
            <a:bodyPr/>
            <a:lstStyle/>
            <a:p>
              <a:endParaRPr lang="zh-CN" altLang="en-US"/>
            </a:p>
          </p:txBody>
        </p:sp>
        <p:sp>
          <p:nvSpPr>
            <p:cNvPr id="135198" name="Line 30"/>
            <p:cNvSpPr>
              <a:spLocks noChangeShapeType="1"/>
            </p:cNvSpPr>
            <p:nvPr/>
          </p:nvSpPr>
          <p:spPr bwMode="auto">
            <a:xfrm>
              <a:off x="3061" y="1165"/>
              <a:ext cx="0" cy="568"/>
            </a:xfrm>
            <a:prstGeom prst="line">
              <a:avLst/>
            </a:prstGeom>
            <a:noFill/>
            <a:ln w="9525">
              <a:solidFill>
                <a:schemeClr val="tx1"/>
              </a:solidFill>
              <a:round/>
              <a:headEnd/>
              <a:tailEnd/>
            </a:ln>
          </p:spPr>
          <p:txBody>
            <a:bodyPr/>
            <a:lstStyle/>
            <a:p>
              <a:endParaRPr lang="zh-CN" altLang="en-US"/>
            </a:p>
          </p:txBody>
        </p:sp>
        <p:sp>
          <p:nvSpPr>
            <p:cNvPr id="135199" name="Line 31"/>
            <p:cNvSpPr>
              <a:spLocks noChangeShapeType="1"/>
            </p:cNvSpPr>
            <p:nvPr/>
          </p:nvSpPr>
          <p:spPr bwMode="auto">
            <a:xfrm>
              <a:off x="2859" y="1165"/>
              <a:ext cx="0" cy="568"/>
            </a:xfrm>
            <a:prstGeom prst="line">
              <a:avLst/>
            </a:prstGeom>
            <a:noFill/>
            <a:ln w="9525">
              <a:solidFill>
                <a:schemeClr val="tx1"/>
              </a:solidFill>
              <a:round/>
              <a:headEnd/>
              <a:tailEnd/>
            </a:ln>
          </p:spPr>
          <p:txBody>
            <a:bodyPr/>
            <a:lstStyle/>
            <a:p>
              <a:endParaRPr lang="zh-CN" altLang="en-US"/>
            </a:p>
          </p:txBody>
        </p:sp>
        <p:sp>
          <p:nvSpPr>
            <p:cNvPr id="135200" name="Line 32"/>
            <p:cNvSpPr>
              <a:spLocks noChangeShapeType="1"/>
            </p:cNvSpPr>
            <p:nvPr/>
          </p:nvSpPr>
          <p:spPr bwMode="auto">
            <a:xfrm>
              <a:off x="2638" y="1174"/>
              <a:ext cx="0" cy="567"/>
            </a:xfrm>
            <a:prstGeom prst="line">
              <a:avLst/>
            </a:prstGeom>
            <a:noFill/>
            <a:ln w="9525">
              <a:solidFill>
                <a:schemeClr val="tx1"/>
              </a:solidFill>
              <a:round/>
              <a:headEnd/>
              <a:tailEnd/>
            </a:ln>
          </p:spPr>
          <p:txBody>
            <a:bodyPr/>
            <a:lstStyle/>
            <a:p>
              <a:endParaRPr lang="zh-CN" altLang="en-US"/>
            </a:p>
          </p:txBody>
        </p:sp>
        <p:sp>
          <p:nvSpPr>
            <p:cNvPr id="135201" name="Line 48"/>
            <p:cNvSpPr>
              <a:spLocks noChangeShapeType="1"/>
            </p:cNvSpPr>
            <p:nvPr/>
          </p:nvSpPr>
          <p:spPr bwMode="auto">
            <a:xfrm>
              <a:off x="2456" y="1183"/>
              <a:ext cx="0" cy="567"/>
            </a:xfrm>
            <a:prstGeom prst="line">
              <a:avLst/>
            </a:prstGeom>
            <a:noFill/>
            <a:ln w="9525">
              <a:solidFill>
                <a:schemeClr val="tx1"/>
              </a:solidFill>
              <a:round/>
              <a:headEnd/>
              <a:tailEnd/>
            </a:ln>
          </p:spPr>
          <p:txBody>
            <a:bodyPr/>
            <a:lstStyle/>
            <a:p>
              <a:endParaRPr lang="zh-CN" altLang="en-US"/>
            </a:p>
          </p:txBody>
        </p:sp>
        <p:sp>
          <p:nvSpPr>
            <p:cNvPr id="135202" name="Text Box 51"/>
            <p:cNvSpPr txBox="1">
              <a:spLocks noChangeArrowheads="1"/>
            </p:cNvSpPr>
            <p:nvPr/>
          </p:nvSpPr>
          <p:spPr bwMode="auto">
            <a:xfrm>
              <a:off x="2484" y="1891"/>
              <a:ext cx="993" cy="640"/>
            </a:xfrm>
            <a:prstGeom prst="rect">
              <a:avLst/>
            </a:prstGeom>
            <a:noFill/>
            <a:ln w="9525">
              <a:noFill/>
              <a:miter lim="800000"/>
              <a:headEnd/>
              <a:tailEnd/>
            </a:ln>
          </p:spPr>
          <p:txBody>
            <a:bodyPr>
              <a:spAutoFit/>
            </a:bodyPr>
            <a:lstStyle/>
            <a:p>
              <a:pPr>
                <a:spcBef>
                  <a:spcPct val="50000"/>
                </a:spcBef>
              </a:pPr>
              <a:r>
                <a:rPr lang="zh-CN" altLang="en-US">
                  <a:ea typeface="楷体_GB2312" pitchFamily="49" charset="-122"/>
                </a:rPr>
                <a:t>静态分析</a:t>
              </a:r>
              <a:endParaRPr lang="en-US" altLang="zh-CN">
                <a:ea typeface="楷体_GB2312" pitchFamily="49" charset="-122"/>
              </a:endParaRPr>
            </a:p>
            <a:p>
              <a:pPr>
                <a:spcBef>
                  <a:spcPct val="50000"/>
                </a:spcBef>
              </a:pPr>
              <a:r>
                <a:rPr lang="zh-CN" altLang="en-US">
                  <a:ea typeface="楷体_GB2312" pitchFamily="49" charset="-122"/>
                </a:rPr>
                <a:t>直流通路</a:t>
              </a:r>
            </a:p>
          </p:txBody>
        </p:sp>
      </p:grpSp>
      <p:grpSp>
        <p:nvGrpSpPr>
          <p:cNvPr id="13" name="Group 59"/>
          <p:cNvGrpSpPr>
            <a:grpSpLocks/>
          </p:cNvGrpSpPr>
          <p:nvPr/>
        </p:nvGrpSpPr>
        <p:grpSpPr bwMode="auto">
          <a:xfrm>
            <a:off x="6642100" y="984250"/>
            <a:ext cx="2449513" cy="3365500"/>
            <a:chOff x="4149" y="448"/>
            <a:chExt cx="1543" cy="2120"/>
          </a:xfrm>
        </p:grpSpPr>
        <p:grpSp>
          <p:nvGrpSpPr>
            <p:cNvPr id="135183" name="Group 13"/>
            <p:cNvGrpSpPr>
              <a:grpSpLocks/>
            </p:cNvGrpSpPr>
            <p:nvPr/>
          </p:nvGrpSpPr>
          <p:grpSpPr bwMode="auto">
            <a:xfrm>
              <a:off x="4187" y="1253"/>
              <a:ext cx="1480" cy="870"/>
              <a:chOff x="3065" y="736"/>
              <a:chExt cx="1480" cy="912"/>
            </a:xfrm>
          </p:grpSpPr>
          <p:sp>
            <p:nvSpPr>
              <p:cNvPr id="135189" name="Line 14"/>
              <p:cNvSpPr>
                <a:spLocks noChangeShapeType="1"/>
              </p:cNvSpPr>
              <p:nvPr/>
            </p:nvSpPr>
            <p:spPr bwMode="auto">
              <a:xfrm>
                <a:off x="3066" y="1244"/>
                <a:ext cx="1479" cy="10"/>
              </a:xfrm>
              <a:prstGeom prst="line">
                <a:avLst/>
              </a:prstGeom>
              <a:noFill/>
              <a:ln w="38100">
                <a:solidFill>
                  <a:schemeClr val="accent2"/>
                </a:solidFill>
                <a:round/>
                <a:headEnd/>
                <a:tailEnd/>
              </a:ln>
            </p:spPr>
            <p:txBody>
              <a:bodyPr lIns="90000" tIns="46800" rIns="90000" bIns="46800" anchor="ctr">
                <a:spAutoFit/>
              </a:bodyPr>
              <a:lstStyle/>
              <a:p>
                <a:endParaRPr lang="zh-CN" altLang="en-US"/>
              </a:p>
            </p:txBody>
          </p:sp>
          <p:sp>
            <p:nvSpPr>
              <p:cNvPr id="135190" name="Line 15"/>
              <p:cNvSpPr>
                <a:spLocks noChangeShapeType="1"/>
              </p:cNvSpPr>
              <p:nvPr/>
            </p:nvSpPr>
            <p:spPr bwMode="auto">
              <a:xfrm>
                <a:off x="3065" y="736"/>
                <a:ext cx="1" cy="912"/>
              </a:xfrm>
              <a:prstGeom prst="line">
                <a:avLst/>
              </a:prstGeom>
              <a:noFill/>
              <a:ln w="38100">
                <a:solidFill>
                  <a:schemeClr val="accent2"/>
                </a:solidFill>
                <a:round/>
                <a:headEnd type="triangle" w="med" len="med"/>
                <a:tailEnd/>
              </a:ln>
            </p:spPr>
            <p:txBody>
              <a:bodyPr lIns="90000" tIns="46800" rIns="90000" bIns="46800" anchor="ctr">
                <a:spAutoFit/>
              </a:bodyPr>
              <a:lstStyle/>
              <a:p>
                <a:endParaRPr lang="zh-CN" altLang="en-US"/>
              </a:p>
            </p:txBody>
          </p:sp>
        </p:grpSp>
        <p:sp>
          <p:nvSpPr>
            <p:cNvPr id="135184" name="AutoShape 16"/>
            <p:cNvSpPr>
              <a:spLocks noChangeArrowheads="1"/>
            </p:cNvSpPr>
            <p:nvPr/>
          </p:nvSpPr>
          <p:spPr bwMode="auto">
            <a:xfrm>
              <a:off x="4149" y="448"/>
              <a:ext cx="1543" cy="330"/>
            </a:xfrm>
            <a:prstGeom prst="wedgeRoundRectCallout">
              <a:avLst>
                <a:gd name="adj1" fmla="val -25759"/>
                <a:gd name="adj2" fmla="val 264847"/>
                <a:gd name="adj3" fmla="val 16667"/>
              </a:avLst>
            </a:prstGeom>
            <a:solidFill>
              <a:srgbClr val="CCFFCC"/>
            </a:solidFill>
            <a:ln w="38100">
              <a:solidFill>
                <a:schemeClr val="hlink"/>
              </a:solidFill>
              <a:miter lim="800000"/>
              <a:headEnd/>
              <a:tailEnd/>
            </a:ln>
          </p:spPr>
          <p:txBody>
            <a:bodyPr lIns="90000" tIns="46800" rIns="90000" bIns="46800" anchor="ctr">
              <a:spAutoFit/>
            </a:bodyPr>
            <a:lstStyle/>
            <a:p>
              <a:pPr algn="ctr">
                <a:spcBef>
                  <a:spcPct val="50000"/>
                </a:spcBef>
              </a:pPr>
              <a:r>
                <a:rPr lang="zh-CN" altLang="en-US">
                  <a:ea typeface="楷体_GB2312" pitchFamily="49" charset="-122"/>
                </a:rPr>
                <a:t>交流分量</a:t>
              </a:r>
              <a:r>
                <a:rPr lang="en-US" altLang="zh-CN" i="1">
                  <a:ea typeface="楷体_GB2312" pitchFamily="49" charset="-122"/>
                </a:rPr>
                <a:t>i</a:t>
              </a:r>
              <a:r>
                <a:rPr lang="en-US" altLang="zh-CN" sz="3600" baseline="-25000">
                  <a:ea typeface="楷体_GB2312" pitchFamily="49" charset="-122"/>
                </a:rPr>
                <a:t>b</a:t>
              </a:r>
            </a:p>
          </p:txBody>
        </p:sp>
        <p:grpSp>
          <p:nvGrpSpPr>
            <p:cNvPr id="135185" name="Group 33"/>
            <p:cNvGrpSpPr>
              <a:grpSpLocks/>
            </p:cNvGrpSpPr>
            <p:nvPr/>
          </p:nvGrpSpPr>
          <p:grpSpPr bwMode="auto">
            <a:xfrm>
              <a:off x="4202" y="1527"/>
              <a:ext cx="1237" cy="415"/>
              <a:chOff x="1392" y="2218"/>
              <a:chExt cx="1824" cy="794"/>
            </a:xfrm>
          </p:grpSpPr>
          <p:sp>
            <p:nvSpPr>
              <p:cNvPr id="135187" name="Freeform 34"/>
              <p:cNvSpPr>
                <a:spLocks/>
              </p:cNvSpPr>
              <p:nvPr/>
            </p:nvSpPr>
            <p:spPr bwMode="auto">
              <a:xfrm>
                <a:off x="1392" y="2218"/>
                <a:ext cx="912" cy="398"/>
              </a:xfrm>
              <a:custGeom>
                <a:avLst/>
                <a:gdLst>
                  <a:gd name="T0" fmla="*/ 0 w 912"/>
                  <a:gd name="T1" fmla="*/ 398 h 398"/>
                  <a:gd name="T2" fmla="*/ 108 w 912"/>
                  <a:gd name="T3" fmla="*/ 242 h 398"/>
                  <a:gd name="T4" fmla="*/ 288 w 912"/>
                  <a:gd name="T5" fmla="*/ 74 h 398"/>
                  <a:gd name="T6" fmla="*/ 456 w 912"/>
                  <a:gd name="T7" fmla="*/ 2 h 398"/>
                  <a:gd name="T8" fmla="*/ 636 w 912"/>
                  <a:gd name="T9" fmla="*/ 86 h 398"/>
                  <a:gd name="T10" fmla="*/ 780 w 912"/>
                  <a:gd name="T11" fmla="*/ 206 h 398"/>
                  <a:gd name="T12" fmla="*/ 912 w 912"/>
                  <a:gd name="T13" fmla="*/ 398 h 398"/>
                  <a:gd name="T14" fmla="*/ 0 60000 65536"/>
                  <a:gd name="T15" fmla="*/ 0 60000 65536"/>
                  <a:gd name="T16" fmla="*/ 0 60000 65536"/>
                  <a:gd name="T17" fmla="*/ 0 60000 65536"/>
                  <a:gd name="T18" fmla="*/ 0 60000 65536"/>
                  <a:gd name="T19" fmla="*/ 0 60000 65536"/>
                  <a:gd name="T20" fmla="*/ 0 60000 65536"/>
                  <a:gd name="T21" fmla="*/ 0 w 912"/>
                  <a:gd name="T22" fmla="*/ 0 h 398"/>
                  <a:gd name="T23" fmla="*/ 912 w 912"/>
                  <a:gd name="T24" fmla="*/ 398 h 39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12" h="398">
                    <a:moveTo>
                      <a:pt x="0" y="398"/>
                    </a:moveTo>
                    <a:cubicBezTo>
                      <a:pt x="18" y="372"/>
                      <a:pt x="60" y="296"/>
                      <a:pt x="108" y="242"/>
                    </a:cubicBezTo>
                    <a:cubicBezTo>
                      <a:pt x="156" y="188"/>
                      <a:pt x="230" y="114"/>
                      <a:pt x="288" y="74"/>
                    </a:cubicBezTo>
                    <a:cubicBezTo>
                      <a:pt x="346" y="34"/>
                      <a:pt x="398" y="0"/>
                      <a:pt x="456" y="2"/>
                    </a:cubicBezTo>
                    <a:cubicBezTo>
                      <a:pt x="514" y="4"/>
                      <a:pt x="582" y="52"/>
                      <a:pt x="636" y="86"/>
                    </a:cubicBezTo>
                    <a:cubicBezTo>
                      <a:pt x="690" y="120"/>
                      <a:pt x="734" y="154"/>
                      <a:pt x="780" y="206"/>
                    </a:cubicBezTo>
                    <a:cubicBezTo>
                      <a:pt x="826" y="258"/>
                      <a:pt x="884" y="358"/>
                      <a:pt x="912" y="398"/>
                    </a:cubicBezTo>
                  </a:path>
                </a:pathLst>
              </a:custGeom>
              <a:noFill/>
              <a:ln w="38100">
                <a:solidFill>
                  <a:srgbClr val="800000"/>
                </a:solidFill>
                <a:round/>
                <a:headEnd/>
                <a:tailEnd/>
              </a:ln>
            </p:spPr>
            <p:txBody>
              <a:bodyPr wrap="none" lIns="90000" tIns="46800" rIns="90000" bIns="46800" anchor="ctr">
                <a:spAutoFit/>
              </a:bodyPr>
              <a:lstStyle/>
              <a:p>
                <a:endParaRPr lang="zh-CN" altLang="en-US"/>
              </a:p>
            </p:txBody>
          </p:sp>
          <p:sp>
            <p:nvSpPr>
              <p:cNvPr id="135188" name="Freeform 35"/>
              <p:cNvSpPr>
                <a:spLocks/>
              </p:cNvSpPr>
              <p:nvPr/>
            </p:nvSpPr>
            <p:spPr bwMode="auto">
              <a:xfrm flipV="1">
                <a:off x="2304" y="2614"/>
                <a:ext cx="912" cy="398"/>
              </a:xfrm>
              <a:custGeom>
                <a:avLst/>
                <a:gdLst>
                  <a:gd name="T0" fmla="*/ 0 w 912"/>
                  <a:gd name="T1" fmla="*/ 398 h 398"/>
                  <a:gd name="T2" fmla="*/ 108 w 912"/>
                  <a:gd name="T3" fmla="*/ 242 h 398"/>
                  <a:gd name="T4" fmla="*/ 288 w 912"/>
                  <a:gd name="T5" fmla="*/ 74 h 398"/>
                  <a:gd name="T6" fmla="*/ 456 w 912"/>
                  <a:gd name="T7" fmla="*/ 2 h 398"/>
                  <a:gd name="T8" fmla="*/ 636 w 912"/>
                  <a:gd name="T9" fmla="*/ 86 h 398"/>
                  <a:gd name="T10" fmla="*/ 780 w 912"/>
                  <a:gd name="T11" fmla="*/ 206 h 398"/>
                  <a:gd name="T12" fmla="*/ 912 w 912"/>
                  <a:gd name="T13" fmla="*/ 398 h 398"/>
                  <a:gd name="T14" fmla="*/ 0 60000 65536"/>
                  <a:gd name="T15" fmla="*/ 0 60000 65536"/>
                  <a:gd name="T16" fmla="*/ 0 60000 65536"/>
                  <a:gd name="T17" fmla="*/ 0 60000 65536"/>
                  <a:gd name="T18" fmla="*/ 0 60000 65536"/>
                  <a:gd name="T19" fmla="*/ 0 60000 65536"/>
                  <a:gd name="T20" fmla="*/ 0 60000 65536"/>
                  <a:gd name="T21" fmla="*/ 0 w 912"/>
                  <a:gd name="T22" fmla="*/ 0 h 398"/>
                  <a:gd name="T23" fmla="*/ 912 w 912"/>
                  <a:gd name="T24" fmla="*/ 398 h 39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12" h="398">
                    <a:moveTo>
                      <a:pt x="0" y="398"/>
                    </a:moveTo>
                    <a:cubicBezTo>
                      <a:pt x="18" y="372"/>
                      <a:pt x="60" y="296"/>
                      <a:pt x="108" y="242"/>
                    </a:cubicBezTo>
                    <a:cubicBezTo>
                      <a:pt x="156" y="188"/>
                      <a:pt x="230" y="114"/>
                      <a:pt x="288" y="74"/>
                    </a:cubicBezTo>
                    <a:cubicBezTo>
                      <a:pt x="346" y="34"/>
                      <a:pt x="398" y="0"/>
                      <a:pt x="456" y="2"/>
                    </a:cubicBezTo>
                    <a:cubicBezTo>
                      <a:pt x="514" y="4"/>
                      <a:pt x="582" y="52"/>
                      <a:pt x="636" y="86"/>
                    </a:cubicBezTo>
                    <a:cubicBezTo>
                      <a:pt x="690" y="120"/>
                      <a:pt x="734" y="154"/>
                      <a:pt x="780" y="206"/>
                    </a:cubicBezTo>
                    <a:cubicBezTo>
                      <a:pt x="826" y="258"/>
                      <a:pt x="884" y="358"/>
                      <a:pt x="912" y="398"/>
                    </a:cubicBezTo>
                  </a:path>
                </a:pathLst>
              </a:custGeom>
              <a:noFill/>
              <a:ln w="38100">
                <a:solidFill>
                  <a:srgbClr val="800000"/>
                </a:solidFill>
                <a:round/>
                <a:headEnd/>
                <a:tailEnd/>
              </a:ln>
            </p:spPr>
            <p:txBody>
              <a:bodyPr wrap="none" lIns="90000" tIns="46800" rIns="90000" bIns="46800" anchor="ctr">
                <a:spAutoFit/>
              </a:bodyPr>
              <a:lstStyle/>
              <a:p>
                <a:endParaRPr lang="zh-CN" altLang="en-US"/>
              </a:p>
            </p:txBody>
          </p:sp>
        </p:grpSp>
        <p:sp>
          <p:nvSpPr>
            <p:cNvPr id="135186" name="Text Box 52"/>
            <p:cNvSpPr txBox="1">
              <a:spLocks noChangeArrowheads="1"/>
            </p:cNvSpPr>
            <p:nvPr/>
          </p:nvSpPr>
          <p:spPr bwMode="auto">
            <a:xfrm>
              <a:off x="4318" y="1928"/>
              <a:ext cx="989" cy="640"/>
            </a:xfrm>
            <a:prstGeom prst="rect">
              <a:avLst/>
            </a:prstGeom>
            <a:noFill/>
            <a:ln w="9525">
              <a:noFill/>
              <a:miter lim="800000"/>
              <a:headEnd/>
              <a:tailEnd/>
            </a:ln>
          </p:spPr>
          <p:txBody>
            <a:bodyPr>
              <a:spAutoFit/>
            </a:bodyPr>
            <a:lstStyle/>
            <a:p>
              <a:pPr>
                <a:spcBef>
                  <a:spcPct val="50000"/>
                </a:spcBef>
              </a:pPr>
              <a:r>
                <a:rPr lang="zh-CN" altLang="en-US">
                  <a:ea typeface="楷体_GB2312" pitchFamily="49" charset="-122"/>
                </a:rPr>
                <a:t>动态分析</a:t>
              </a:r>
              <a:endParaRPr lang="en-US" altLang="zh-CN">
                <a:ea typeface="楷体_GB2312" pitchFamily="49" charset="-122"/>
              </a:endParaRPr>
            </a:p>
            <a:p>
              <a:pPr>
                <a:spcBef>
                  <a:spcPct val="50000"/>
                </a:spcBef>
              </a:pPr>
              <a:r>
                <a:rPr lang="zh-CN" altLang="en-US">
                  <a:ea typeface="楷体_GB2312" pitchFamily="49" charset="-122"/>
                </a:rPr>
                <a:t>交流通路</a:t>
              </a:r>
            </a:p>
          </p:txBody>
        </p:sp>
      </p:grpSp>
      <p:sp>
        <p:nvSpPr>
          <p:cNvPr id="54" name="Text Box 73"/>
          <p:cNvSpPr txBox="1">
            <a:spLocks noChangeArrowheads="1"/>
          </p:cNvSpPr>
          <p:nvPr/>
        </p:nvSpPr>
        <p:spPr bwMode="auto">
          <a:xfrm>
            <a:off x="155575" y="139700"/>
            <a:ext cx="8039100" cy="396875"/>
          </a:xfrm>
          <a:prstGeom prst="rect">
            <a:avLst/>
          </a:prstGeom>
          <a:noFill/>
          <a:ln w="9525">
            <a:noFill/>
            <a:miter lim="800000"/>
            <a:headEnd/>
            <a:tailEnd/>
          </a:ln>
          <a:effectLst/>
        </p:spPr>
        <p:txBody>
          <a:bodyPr lIns="0" tIns="0" rIns="0" bIns="0">
            <a:spAutoFit/>
          </a:bodyPr>
          <a:lstStyle/>
          <a:p>
            <a:pPr>
              <a:defRPr/>
            </a:pPr>
            <a:r>
              <a:rPr lang="zh-CN" sz="2600" dirty="0">
                <a:solidFill>
                  <a:srgbClr val="000048"/>
                </a:solidFill>
                <a:latin typeface="Arial" charset="0"/>
                <a:ea typeface="楷体_GB2312"/>
              </a:rPr>
              <a:t>放大电路内部各电流、电压都是</a:t>
            </a:r>
            <a:r>
              <a:rPr lang="zh-CN" sz="2600" dirty="0">
                <a:solidFill>
                  <a:srgbClr val="FF0000"/>
                </a:solidFill>
                <a:effectLst>
                  <a:outerShdw blurRad="38100" dist="38100" dir="2700000" algn="tl">
                    <a:srgbClr val="000000"/>
                  </a:outerShdw>
                </a:effectLst>
                <a:latin typeface="Arial" charset="0"/>
                <a:ea typeface="楷体_GB2312"/>
              </a:rPr>
              <a:t>交直流共存</a:t>
            </a:r>
            <a:r>
              <a:rPr lang="zh-CN" sz="2600" dirty="0">
                <a:solidFill>
                  <a:srgbClr val="000048"/>
                </a:solidFill>
                <a:latin typeface="Arial" charset="0"/>
                <a:ea typeface="楷体_GB2312"/>
              </a:rPr>
              <a:t>的。</a:t>
            </a:r>
          </a:p>
        </p:txBody>
      </p:sp>
    </p:spTree>
    <p:extLst>
      <p:ext uri="{BB962C8B-B14F-4D97-AF65-F5344CB8AC3E}">
        <p14:creationId xmlns="" xmlns:p14="http://schemas.microsoft.com/office/powerpoint/2010/main" val="1886901494"/>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5521"/>
                                        </p:tgtEl>
                                        <p:attrNameLst>
                                          <p:attrName>style.visibility</p:attrName>
                                        </p:attrNameLst>
                                      </p:cBhvr>
                                      <p:to>
                                        <p:strVal val="visible"/>
                                      </p:to>
                                    </p:set>
                                    <p:animEffect transition="in" filter="blinds(horizontal)">
                                      <p:cBhvr>
                                        <p:cTn id="7" dur="500"/>
                                        <p:tgtEl>
                                          <p:spTgt spid="10552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linds(horizontal)">
                                      <p:cBhvr>
                                        <p:cTn id="12" dur="500"/>
                                        <p:tgtEl>
                                          <p:spTgt spid="9"/>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05508"/>
                                        </p:tgtEl>
                                        <p:attrNameLst>
                                          <p:attrName>style.visibility</p:attrName>
                                        </p:attrNameLst>
                                      </p:cBhvr>
                                      <p:to>
                                        <p:strVal val="visible"/>
                                      </p:to>
                                    </p:set>
                                    <p:animEffect transition="in" filter="blinds(horizontal)">
                                      <p:cBhvr>
                                        <p:cTn id="17" dur="500"/>
                                        <p:tgtEl>
                                          <p:spTgt spid="105508"/>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blinds(horizontal)">
                                      <p:cBhvr>
                                        <p:cTn id="2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508" grpId="0"/>
      <p:bldP spid="105521"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59" name="日期占位符 1"/>
          <p:cNvSpPr>
            <a:spLocks noGrp="1"/>
          </p:cNvSpPr>
          <p:nvPr>
            <p:ph type="dt" sz="quarter" idx="10"/>
          </p:nvPr>
        </p:nvSpPr>
        <p:spPr>
          <a:xfrm>
            <a:off x="457200" y="6524625"/>
            <a:ext cx="2133600" cy="476250"/>
          </a:xfrm>
          <a:noFill/>
        </p:spPr>
        <p:txBody>
          <a:bodyPr/>
          <a:lstStyle/>
          <a:p>
            <a:fld id="{971AFB16-80A6-4C4D-A479-69B4ADE5A71F}" type="datetime1">
              <a:rPr lang="zh-CN" altLang="en-US" smtClean="0">
                <a:latin typeface="Arial" pitchFamily="34" charset="0"/>
              </a:rPr>
              <a:pPr/>
              <a:t>2019-10-9</a:t>
            </a:fld>
            <a:endParaRPr lang="en-US" altLang="zh-CN" smtClean="0">
              <a:latin typeface="Arial" pitchFamily="34" charset="0"/>
            </a:endParaRPr>
          </a:p>
        </p:txBody>
      </p:sp>
      <p:sp>
        <p:nvSpPr>
          <p:cNvPr id="35860" name="页脚占位符 2"/>
          <p:cNvSpPr>
            <a:spLocks noGrp="1"/>
          </p:cNvSpPr>
          <p:nvPr>
            <p:ph type="ftr" sz="quarter" idx="11"/>
          </p:nvPr>
        </p:nvSpPr>
        <p:spPr>
          <a:xfrm>
            <a:off x="3124200" y="6524625"/>
            <a:ext cx="2895600" cy="476250"/>
          </a:xfrm>
          <a:noFill/>
        </p:spPr>
        <p:txBody>
          <a:bodyPr/>
          <a:lstStyle/>
          <a:p>
            <a:r>
              <a:rPr lang="en-US" altLang="zh-CN" smtClean="0">
                <a:latin typeface="Arial" pitchFamily="34" charset="0"/>
              </a:rPr>
              <a:t>电工电子教研室</a:t>
            </a:r>
          </a:p>
        </p:txBody>
      </p:sp>
      <p:sp>
        <p:nvSpPr>
          <p:cNvPr id="35861" name="灯片编号占位符 3"/>
          <p:cNvSpPr>
            <a:spLocks noGrp="1"/>
          </p:cNvSpPr>
          <p:nvPr>
            <p:ph type="sldNum" sz="quarter" idx="12"/>
          </p:nvPr>
        </p:nvSpPr>
        <p:spPr>
          <a:xfrm>
            <a:off x="6553200" y="6524625"/>
            <a:ext cx="2133600" cy="476250"/>
          </a:xfrm>
          <a:noFill/>
        </p:spPr>
        <p:txBody>
          <a:bodyPr/>
          <a:lstStyle/>
          <a:p>
            <a:fld id="{15EC9BF0-CCC6-40D8-B074-FA2429E20B17}" type="slidenum">
              <a:rPr lang="en-US" altLang="zh-CN" smtClean="0">
                <a:latin typeface="Arial" pitchFamily="34" charset="0"/>
              </a:rPr>
              <a:pPr/>
              <a:t>53</a:t>
            </a:fld>
            <a:endParaRPr lang="en-US" altLang="zh-CN" smtClean="0">
              <a:latin typeface="Arial" pitchFamily="34" charset="0"/>
            </a:endParaRPr>
          </a:p>
        </p:txBody>
      </p:sp>
      <p:sp>
        <p:nvSpPr>
          <p:cNvPr id="35862" name="Text Box 349"/>
          <p:cNvSpPr txBox="1">
            <a:spLocks noChangeArrowheads="1"/>
          </p:cNvSpPr>
          <p:nvPr/>
        </p:nvSpPr>
        <p:spPr bwMode="auto">
          <a:xfrm>
            <a:off x="166688" y="293688"/>
            <a:ext cx="6654800" cy="457200"/>
          </a:xfrm>
          <a:prstGeom prst="rect">
            <a:avLst/>
          </a:prstGeom>
          <a:solidFill>
            <a:schemeClr val="bg1"/>
          </a:solidFill>
          <a:ln w="9525" algn="ctr">
            <a:noFill/>
            <a:miter lim="800000"/>
            <a:headEnd/>
            <a:tailEnd/>
          </a:ln>
        </p:spPr>
        <p:txBody>
          <a:bodyPr lIns="90000" tIns="46800" rIns="90000" bIns="46800">
            <a:spAutoFit/>
          </a:bodyPr>
          <a:lstStyle/>
          <a:p>
            <a:pPr>
              <a:spcBef>
                <a:spcPct val="50000"/>
              </a:spcBef>
            </a:pPr>
            <a:r>
              <a:rPr lang="zh-CN" altLang="en-US" sz="2400"/>
              <a:t>分析放大电路秘籍：</a:t>
            </a:r>
            <a:r>
              <a:rPr lang="zh-CN" altLang="en-US" sz="2400">
                <a:solidFill>
                  <a:srgbClr val="FF0000"/>
                </a:solidFill>
              </a:rPr>
              <a:t>交、直共存</a:t>
            </a:r>
            <a:r>
              <a:rPr lang="zh-CN" altLang="en-US" sz="2400"/>
              <a:t>；</a:t>
            </a:r>
            <a:r>
              <a:rPr lang="zh-CN" altLang="en-US" sz="2400">
                <a:solidFill>
                  <a:srgbClr val="FF0000"/>
                </a:solidFill>
              </a:rPr>
              <a:t>交、直分开</a:t>
            </a:r>
            <a:r>
              <a:rPr lang="zh-CN" altLang="en-US" sz="2400"/>
              <a:t>。</a:t>
            </a:r>
          </a:p>
        </p:txBody>
      </p:sp>
      <p:sp>
        <p:nvSpPr>
          <p:cNvPr id="175454" name="Text Box 350"/>
          <p:cNvSpPr txBox="1">
            <a:spLocks noChangeArrowheads="1"/>
          </p:cNvSpPr>
          <p:nvPr/>
        </p:nvSpPr>
        <p:spPr bwMode="auto">
          <a:xfrm>
            <a:off x="166688" y="968375"/>
            <a:ext cx="5675312" cy="525463"/>
          </a:xfrm>
          <a:prstGeom prst="rect">
            <a:avLst/>
          </a:prstGeom>
          <a:solidFill>
            <a:schemeClr val="bg1"/>
          </a:solidFill>
          <a:ln w="9525">
            <a:noFill/>
            <a:miter lim="800000"/>
            <a:headEnd/>
            <a:tailEnd/>
          </a:ln>
        </p:spPr>
        <p:txBody>
          <a:bodyPr lIns="90000" tIns="46800" rIns="90000" bIns="46800">
            <a:spAutoFit/>
          </a:bodyPr>
          <a:lstStyle/>
          <a:p>
            <a:pPr>
              <a:spcBef>
                <a:spcPct val="50000"/>
              </a:spcBef>
            </a:pPr>
            <a:r>
              <a:rPr lang="en-US" altLang="zh-CN" sz="2800"/>
              <a:t>1.</a:t>
            </a:r>
            <a:r>
              <a:rPr lang="zh-CN" altLang="en-US" sz="2800"/>
              <a:t>静态：</a:t>
            </a:r>
            <a:r>
              <a:rPr lang="en-US" altLang="zh-CN" sz="2800"/>
              <a:t>v</a:t>
            </a:r>
            <a:r>
              <a:rPr lang="en-US" altLang="zh-CN" sz="2800" baseline="-25000"/>
              <a:t>i</a:t>
            </a:r>
            <a:r>
              <a:rPr lang="en-US" altLang="zh-CN" sz="2800"/>
              <a:t>=0</a:t>
            </a:r>
            <a:endParaRPr lang="zh-CN" altLang="en-US" sz="2800"/>
          </a:p>
        </p:txBody>
      </p:sp>
      <p:grpSp>
        <p:nvGrpSpPr>
          <p:cNvPr id="35864" name="Group 405"/>
          <p:cNvGrpSpPr>
            <a:grpSpLocks/>
          </p:cNvGrpSpPr>
          <p:nvPr/>
        </p:nvGrpSpPr>
        <p:grpSpPr bwMode="auto">
          <a:xfrm>
            <a:off x="4467225" y="3111500"/>
            <a:ext cx="4676775" cy="3390900"/>
            <a:chOff x="2626" y="560"/>
            <a:chExt cx="2946" cy="2136"/>
          </a:xfrm>
        </p:grpSpPr>
        <p:sp>
          <p:nvSpPr>
            <p:cNvPr id="35867" name="Line 351"/>
            <p:cNvSpPr>
              <a:spLocks noChangeShapeType="1"/>
            </p:cNvSpPr>
            <p:nvPr/>
          </p:nvSpPr>
          <p:spPr bwMode="auto">
            <a:xfrm>
              <a:off x="4303" y="2246"/>
              <a:ext cx="0" cy="152"/>
            </a:xfrm>
            <a:prstGeom prst="line">
              <a:avLst/>
            </a:prstGeom>
            <a:noFill/>
            <a:ln w="12700">
              <a:solidFill>
                <a:schemeClr val="tx1"/>
              </a:solidFill>
              <a:round/>
              <a:headEnd/>
              <a:tailEnd/>
            </a:ln>
          </p:spPr>
          <p:txBody>
            <a:bodyPr/>
            <a:lstStyle/>
            <a:p>
              <a:endParaRPr lang="zh-CN" altLang="en-US"/>
            </a:p>
          </p:txBody>
        </p:sp>
        <p:sp>
          <p:nvSpPr>
            <p:cNvPr id="35868" name="Oval 352"/>
            <p:cNvSpPr>
              <a:spLocks noChangeArrowheads="1"/>
            </p:cNvSpPr>
            <p:nvPr/>
          </p:nvSpPr>
          <p:spPr bwMode="auto">
            <a:xfrm>
              <a:off x="4269" y="2211"/>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graphicFrame>
          <p:nvGraphicFramePr>
            <p:cNvPr id="35842" name="Object 353"/>
            <p:cNvGraphicFramePr>
              <a:graphicFrameLocks noChangeAspect="1"/>
            </p:cNvGraphicFramePr>
            <p:nvPr/>
          </p:nvGraphicFramePr>
          <p:xfrm>
            <a:off x="2626" y="1881"/>
            <a:ext cx="285" cy="239"/>
          </p:xfrm>
          <a:graphic>
            <a:graphicData uri="http://schemas.openxmlformats.org/presentationml/2006/ole">
              <p:oleObj spid="_x0000_s311298" name="公式" r:id="rId4" imgW="253780" imgH="215713" progId="Equation.3">
                <p:embed/>
              </p:oleObj>
            </a:graphicData>
          </a:graphic>
        </p:graphicFrame>
        <p:graphicFrame>
          <p:nvGraphicFramePr>
            <p:cNvPr id="35843" name="Object 354"/>
            <p:cNvGraphicFramePr>
              <a:graphicFrameLocks noChangeAspect="1"/>
            </p:cNvGraphicFramePr>
            <p:nvPr/>
          </p:nvGraphicFramePr>
          <p:xfrm>
            <a:off x="4030" y="705"/>
            <a:ext cx="215" cy="253"/>
          </p:xfrm>
          <a:graphic>
            <a:graphicData uri="http://schemas.openxmlformats.org/presentationml/2006/ole">
              <p:oleObj spid="_x0000_s311299" name="公式" r:id="rId5" imgW="190500" imgH="228600" progId="Equation.3">
                <p:embed/>
              </p:oleObj>
            </a:graphicData>
          </a:graphic>
        </p:graphicFrame>
        <p:sp>
          <p:nvSpPr>
            <p:cNvPr id="35869" name="Line 355"/>
            <p:cNvSpPr>
              <a:spLocks noChangeShapeType="1"/>
            </p:cNvSpPr>
            <p:nvPr/>
          </p:nvSpPr>
          <p:spPr bwMode="auto">
            <a:xfrm>
              <a:off x="4228" y="2398"/>
              <a:ext cx="152" cy="0"/>
            </a:xfrm>
            <a:prstGeom prst="line">
              <a:avLst/>
            </a:prstGeom>
            <a:noFill/>
            <a:ln w="38100">
              <a:solidFill>
                <a:schemeClr val="tx1"/>
              </a:solidFill>
              <a:round/>
              <a:headEnd/>
              <a:tailEnd/>
            </a:ln>
          </p:spPr>
          <p:txBody>
            <a:bodyPr/>
            <a:lstStyle/>
            <a:p>
              <a:endParaRPr lang="zh-CN" altLang="en-US"/>
            </a:p>
          </p:txBody>
        </p:sp>
        <p:graphicFrame>
          <p:nvGraphicFramePr>
            <p:cNvPr id="35844" name="Object 356"/>
            <p:cNvGraphicFramePr>
              <a:graphicFrameLocks noChangeAspect="1"/>
            </p:cNvGraphicFramePr>
            <p:nvPr/>
          </p:nvGraphicFramePr>
          <p:xfrm>
            <a:off x="3870" y="1475"/>
            <a:ext cx="178" cy="171"/>
          </p:xfrm>
          <a:graphic>
            <a:graphicData uri="http://schemas.openxmlformats.org/presentationml/2006/ole">
              <p:oleObj spid="_x0000_s311300" name="公式" r:id="rId6" imgW="139700" imgH="139700" progId="Equation.3">
                <p:embed/>
              </p:oleObj>
            </a:graphicData>
          </a:graphic>
        </p:graphicFrame>
        <p:graphicFrame>
          <p:nvGraphicFramePr>
            <p:cNvPr id="35845" name="Object 357"/>
            <p:cNvGraphicFramePr>
              <a:graphicFrameLocks noChangeAspect="1"/>
            </p:cNvGraphicFramePr>
            <p:nvPr/>
          </p:nvGraphicFramePr>
          <p:xfrm>
            <a:off x="3870" y="2130"/>
            <a:ext cx="153" cy="81"/>
          </p:xfrm>
          <a:graphic>
            <a:graphicData uri="http://schemas.openxmlformats.org/presentationml/2006/ole">
              <p:oleObj spid="_x0000_s311301" name="公式" r:id="rId7" imgW="139518" imgH="76101" progId="Equation.3">
                <p:embed/>
              </p:oleObj>
            </a:graphicData>
          </a:graphic>
        </p:graphicFrame>
        <p:graphicFrame>
          <p:nvGraphicFramePr>
            <p:cNvPr id="35846" name="Object 358"/>
            <p:cNvGraphicFramePr>
              <a:graphicFrameLocks noChangeAspect="1"/>
            </p:cNvGraphicFramePr>
            <p:nvPr/>
          </p:nvGraphicFramePr>
          <p:xfrm>
            <a:off x="3802" y="1714"/>
            <a:ext cx="314" cy="269"/>
          </p:xfrm>
          <a:graphic>
            <a:graphicData uri="http://schemas.openxmlformats.org/presentationml/2006/ole">
              <p:oleObj spid="_x0000_s311302" name="公式" r:id="rId8" imgW="241091" imgH="215713" progId="Equation.3">
                <p:embed/>
              </p:oleObj>
            </a:graphicData>
          </a:graphic>
        </p:graphicFrame>
        <p:sp>
          <p:nvSpPr>
            <p:cNvPr id="35870" name="Line 359"/>
            <p:cNvSpPr>
              <a:spLocks noChangeShapeType="1"/>
            </p:cNvSpPr>
            <p:nvPr/>
          </p:nvSpPr>
          <p:spPr bwMode="auto">
            <a:xfrm rot="-5400000">
              <a:off x="4263" y="1234"/>
              <a:ext cx="229" cy="0"/>
            </a:xfrm>
            <a:prstGeom prst="line">
              <a:avLst/>
            </a:prstGeom>
            <a:noFill/>
            <a:ln w="12700">
              <a:solidFill>
                <a:schemeClr val="tx1"/>
              </a:solidFill>
              <a:round/>
              <a:headEnd type="triangle" w="med" len="lg"/>
              <a:tailEnd type="none" w="med" len="lg"/>
            </a:ln>
          </p:spPr>
          <p:txBody>
            <a:bodyPr/>
            <a:lstStyle/>
            <a:p>
              <a:endParaRPr lang="zh-CN" altLang="en-US"/>
            </a:p>
          </p:txBody>
        </p:sp>
        <p:graphicFrame>
          <p:nvGraphicFramePr>
            <p:cNvPr id="35847" name="Object 360"/>
            <p:cNvGraphicFramePr>
              <a:graphicFrameLocks noChangeAspect="1"/>
            </p:cNvGraphicFramePr>
            <p:nvPr/>
          </p:nvGraphicFramePr>
          <p:xfrm>
            <a:off x="3547" y="1119"/>
            <a:ext cx="167" cy="226"/>
          </p:xfrm>
          <a:graphic>
            <a:graphicData uri="http://schemas.openxmlformats.org/presentationml/2006/ole">
              <p:oleObj spid="_x0000_s311303" name="公式" r:id="rId9" imgW="152268" imgH="215713" progId="Equation.3">
                <p:embed/>
              </p:oleObj>
            </a:graphicData>
          </a:graphic>
        </p:graphicFrame>
        <p:sp>
          <p:nvSpPr>
            <p:cNvPr id="35871" name="Oval 361"/>
            <p:cNvSpPr>
              <a:spLocks noChangeArrowheads="1"/>
            </p:cNvSpPr>
            <p:nvPr/>
          </p:nvSpPr>
          <p:spPr bwMode="auto">
            <a:xfrm>
              <a:off x="4269" y="1068"/>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graphicFrame>
          <p:nvGraphicFramePr>
            <p:cNvPr id="35848" name="Object 362"/>
            <p:cNvGraphicFramePr>
              <a:graphicFrameLocks noChangeAspect="1"/>
            </p:cNvGraphicFramePr>
            <p:nvPr/>
          </p:nvGraphicFramePr>
          <p:xfrm>
            <a:off x="4658" y="1525"/>
            <a:ext cx="314" cy="285"/>
          </p:xfrm>
          <a:graphic>
            <a:graphicData uri="http://schemas.openxmlformats.org/presentationml/2006/ole">
              <p:oleObj spid="_x0000_s311304" name="公式" r:id="rId10" imgW="241300" imgH="228600" progId="Equation.3">
                <p:embed/>
              </p:oleObj>
            </a:graphicData>
          </a:graphic>
        </p:graphicFrame>
        <p:sp>
          <p:nvSpPr>
            <p:cNvPr id="35872" name="Line 363"/>
            <p:cNvSpPr>
              <a:spLocks noChangeShapeType="1"/>
            </p:cNvSpPr>
            <p:nvPr/>
          </p:nvSpPr>
          <p:spPr bwMode="auto">
            <a:xfrm flipH="1">
              <a:off x="3083" y="1468"/>
              <a:ext cx="1005" cy="0"/>
            </a:xfrm>
            <a:prstGeom prst="line">
              <a:avLst/>
            </a:prstGeom>
            <a:noFill/>
            <a:ln w="12700">
              <a:solidFill>
                <a:schemeClr val="tx1"/>
              </a:solidFill>
              <a:round/>
              <a:headEnd/>
              <a:tailEnd/>
            </a:ln>
          </p:spPr>
          <p:txBody>
            <a:bodyPr/>
            <a:lstStyle/>
            <a:p>
              <a:endParaRPr lang="zh-CN" altLang="en-US"/>
            </a:p>
          </p:txBody>
        </p:sp>
        <p:sp>
          <p:nvSpPr>
            <p:cNvPr id="35873" name="Line 364"/>
            <p:cNvSpPr>
              <a:spLocks noChangeShapeType="1"/>
            </p:cNvSpPr>
            <p:nvPr/>
          </p:nvSpPr>
          <p:spPr bwMode="auto">
            <a:xfrm flipV="1">
              <a:off x="4306" y="560"/>
              <a:ext cx="0" cy="748"/>
            </a:xfrm>
            <a:prstGeom prst="line">
              <a:avLst/>
            </a:prstGeom>
            <a:noFill/>
            <a:ln w="12700">
              <a:solidFill>
                <a:schemeClr val="tx1"/>
              </a:solidFill>
              <a:round/>
              <a:headEnd/>
              <a:tailEnd/>
            </a:ln>
          </p:spPr>
          <p:txBody>
            <a:bodyPr/>
            <a:lstStyle/>
            <a:p>
              <a:endParaRPr lang="zh-CN" altLang="en-US"/>
            </a:p>
          </p:txBody>
        </p:sp>
        <p:grpSp>
          <p:nvGrpSpPr>
            <p:cNvPr id="35874" name="Group 365"/>
            <p:cNvGrpSpPr>
              <a:grpSpLocks/>
            </p:cNvGrpSpPr>
            <p:nvPr/>
          </p:nvGrpSpPr>
          <p:grpSpPr bwMode="auto">
            <a:xfrm>
              <a:off x="4088" y="1289"/>
              <a:ext cx="341" cy="366"/>
              <a:chOff x="2589" y="2584"/>
              <a:chExt cx="341" cy="366"/>
            </a:xfrm>
          </p:grpSpPr>
          <p:graphicFrame>
            <p:nvGraphicFramePr>
              <p:cNvPr id="35858" name="Object 366"/>
              <p:cNvGraphicFramePr>
                <a:graphicFrameLocks noChangeAspect="1"/>
              </p:cNvGraphicFramePr>
              <p:nvPr/>
            </p:nvGraphicFramePr>
            <p:xfrm>
              <a:off x="2759" y="2688"/>
              <a:ext cx="171" cy="183"/>
            </p:xfrm>
            <a:graphic>
              <a:graphicData uri="http://schemas.openxmlformats.org/presentationml/2006/ole">
                <p:oleObj spid="_x0000_s311305" name="公式" r:id="rId11" imgW="152268" imgH="164957" progId="Equation.3">
                  <p:embed/>
                </p:oleObj>
              </a:graphicData>
            </a:graphic>
          </p:graphicFrame>
          <p:grpSp>
            <p:nvGrpSpPr>
              <p:cNvPr id="35899" name="Group 367"/>
              <p:cNvGrpSpPr>
                <a:grpSpLocks/>
              </p:cNvGrpSpPr>
              <p:nvPr/>
            </p:nvGrpSpPr>
            <p:grpSpPr bwMode="auto">
              <a:xfrm>
                <a:off x="2589" y="2584"/>
                <a:ext cx="218" cy="366"/>
                <a:chOff x="2589" y="2584"/>
                <a:chExt cx="218" cy="366"/>
              </a:xfrm>
            </p:grpSpPr>
            <p:sp>
              <p:nvSpPr>
                <p:cNvPr id="35900" name="Line 368"/>
                <p:cNvSpPr>
                  <a:spLocks noChangeShapeType="1"/>
                </p:cNvSpPr>
                <p:nvPr/>
              </p:nvSpPr>
              <p:spPr bwMode="auto">
                <a:xfrm>
                  <a:off x="2589" y="2584"/>
                  <a:ext cx="0" cy="359"/>
                </a:xfrm>
                <a:prstGeom prst="line">
                  <a:avLst/>
                </a:prstGeom>
                <a:noFill/>
                <a:ln w="38100">
                  <a:solidFill>
                    <a:srgbClr val="FF0000"/>
                  </a:solidFill>
                  <a:round/>
                  <a:headEnd/>
                  <a:tailEnd/>
                </a:ln>
              </p:spPr>
              <p:txBody>
                <a:bodyPr/>
                <a:lstStyle/>
                <a:p>
                  <a:endParaRPr lang="zh-CN" altLang="en-US"/>
                </a:p>
              </p:txBody>
            </p:sp>
            <p:sp>
              <p:nvSpPr>
                <p:cNvPr id="35901" name="Line 369"/>
                <p:cNvSpPr>
                  <a:spLocks noChangeShapeType="1"/>
                </p:cNvSpPr>
                <p:nvPr/>
              </p:nvSpPr>
              <p:spPr bwMode="auto">
                <a:xfrm flipV="1">
                  <a:off x="2589" y="2609"/>
                  <a:ext cx="218" cy="109"/>
                </a:xfrm>
                <a:prstGeom prst="line">
                  <a:avLst/>
                </a:prstGeom>
                <a:noFill/>
                <a:ln w="12700">
                  <a:solidFill>
                    <a:srgbClr val="FF0000"/>
                  </a:solidFill>
                  <a:round/>
                  <a:headEnd/>
                  <a:tailEnd/>
                </a:ln>
              </p:spPr>
              <p:txBody>
                <a:bodyPr/>
                <a:lstStyle/>
                <a:p>
                  <a:endParaRPr lang="zh-CN" altLang="en-US"/>
                </a:p>
              </p:txBody>
            </p:sp>
            <p:sp>
              <p:nvSpPr>
                <p:cNvPr id="35902" name="Line 370"/>
                <p:cNvSpPr>
                  <a:spLocks noChangeShapeType="1"/>
                </p:cNvSpPr>
                <p:nvPr/>
              </p:nvSpPr>
              <p:spPr bwMode="auto">
                <a:xfrm>
                  <a:off x="2591" y="2842"/>
                  <a:ext cx="216" cy="108"/>
                </a:xfrm>
                <a:prstGeom prst="line">
                  <a:avLst/>
                </a:prstGeom>
                <a:noFill/>
                <a:ln w="12700">
                  <a:solidFill>
                    <a:srgbClr val="FF0000"/>
                  </a:solidFill>
                  <a:round/>
                  <a:headEnd/>
                  <a:tailEnd type="triangle" w="med" len="lg"/>
                </a:ln>
              </p:spPr>
              <p:txBody>
                <a:bodyPr/>
                <a:lstStyle/>
                <a:p>
                  <a:endParaRPr lang="zh-CN" altLang="en-US"/>
                </a:p>
              </p:txBody>
            </p:sp>
          </p:grpSp>
        </p:grpSp>
        <p:sp>
          <p:nvSpPr>
            <p:cNvPr id="35875" name="Line 371"/>
            <p:cNvSpPr>
              <a:spLocks noChangeShapeType="1"/>
            </p:cNvSpPr>
            <p:nvPr/>
          </p:nvSpPr>
          <p:spPr bwMode="auto">
            <a:xfrm>
              <a:off x="3083" y="2248"/>
              <a:ext cx="2159" cy="0"/>
            </a:xfrm>
            <a:prstGeom prst="line">
              <a:avLst/>
            </a:prstGeom>
            <a:noFill/>
            <a:ln w="12700">
              <a:solidFill>
                <a:schemeClr val="tx1"/>
              </a:solidFill>
              <a:round/>
              <a:headEnd/>
              <a:tailEnd/>
            </a:ln>
          </p:spPr>
          <p:txBody>
            <a:bodyPr/>
            <a:lstStyle/>
            <a:p>
              <a:endParaRPr lang="zh-CN" altLang="en-US"/>
            </a:p>
          </p:txBody>
        </p:sp>
        <p:sp>
          <p:nvSpPr>
            <p:cNvPr id="35876" name="Line 372"/>
            <p:cNvSpPr>
              <a:spLocks noChangeShapeType="1"/>
            </p:cNvSpPr>
            <p:nvPr/>
          </p:nvSpPr>
          <p:spPr bwMode="auto">
            <a:xfrm>
              <a:off x="4306" y="560"/>
              <a:ext cx="936" cy="0"/>
            </a:xfrm>
            <a:prstGeom prst="line">
              <a:avLst/>
            </a:prstGeom>
            <a:noFill/>
            <a:ln w="12700">
              <a:solidFill>
                <a:schemeClr val="tx1"/>
              </a:solidFill>
              <a:round/>
              <a:headEnd/>
              <a:tailEnd/>
            </a:ln>
          </p:spPr>
          <p:txBody>
            <a:bodyPr/>
            <a:lstStyle/>
            <a:p>
              <a:endParaRPr lang="zh-CN" altLang="en-US"/>
            </a:p>
          </p:txBody>
        </p:sp>
        <p:graphicFrame>
          <p:nvGraphicFramePr>
            <p:cNvPr id="35849" name="Object 373"/>
            <p:cNvGraphicFramePr>
              <a:graphicFrameLocks noChangeAspect="1"/>
            </p:cNvGraphicFramePr>
            <p:nvPr/>
          </p:nvGraphicFramePr>
          <p:xfrm>
            <a:off x="4436" y="1119"/>
            <a:ext cx="167" cy="240"/>
          </p:xfrm>
          <a:graphic>
            <a:graphicData uri="http://schemas.openxmlformats.org/presentationml/2006/ole">
              <p:oleObj spid="_x0000_s311306" name="公式" r:id="rId12" imgW="152334" imgH="228501" progId="Equation.3">
                <p:embed/>
              </p:oleObj>
            </a:graphicData>
          </a:graphic>
        </p:graphicFrame>
        <p:graphicFrame>
          <p:nvGraphicFramePr>
            <p:cNvPr id="35850" name="Object 374"/>
            <p:cNvGraphicFramePr>
              <a:graphicFrameLocks noChangeAspect="1"/>
            </p:cNvGraphicFramePr>
            <p:nvPr/>
          </p:nvGraphicFramePr>
          <p:xfrm>
            <a:off x="5242" y="1342"/>
            <a:ext cx="330" cy="285"/>
          </p:xfrm>
          <a:graphic>
            <a:graphicData uri="http://schemas.openxmlformats.org/presentationml/2006/ole">
              <p:oleObj spid="_x0000_s311307" name="公式" r:id="rId13" imgW="253890" imgH="228501" progId="Equation.3">
                <p:embed/>
              </p:oleObj>
            </a:graphicData>
          </a:graphic>
        </p:graphicFrame>
        <p:grpSp>
          <p:nvGrpSpPr>
            <p:cNvPr id="35877" name="Group 375"/>
            <p:cNvGrpSpPr>
              <a:grpSpLocks/>
            </p:cNvGrpSpPr>
            <p:nvPr/>
          </p:nvGrpSpPr>
          <p:grpSpPr bwMode="auto">
            <a:xfrm>
              <a:off x="5084" y="1246"/>
              <a:ext cx="304" cy="102"/>
              <a:chOff x="112" y="3074"/>
              <a:chExt cx="304" cy="102"/>
            </a:xfrm>
          </p:grpSpPr>
          <p:sp>
            <p:nvSpPr>
              <p:cNvPr id="35897" name="Line 376"/>
              <p:cNvSpPr>
                <a:spLocks noChangeShapeType="1"/>
              </p:cNvSpPr>
              <p:nvPr/>
            </p:nvSpPr>
            <p:spPr bwMode="auto">
              <a:xfrm>
                <a:off x="187" y="3176"/>
                <a:ext cx="155" cy="0"/>
              </a:xfrm>
              <a:prstGeom prst="line">
                <a:avLst/>
              </a:prstGeom>
              <a:noFill/>
              <a:ln w="38100">
                <a:solidFill>
                  <a:srgbClr val="FF00FF"/>
                </a:solidFill>
                <a:round/>
                <a:headEnd/>
                <a:tailEnd/>
              </a:ln>
            </p:spPr>
            <p:txBody>
              <a:bodyPr/>
              <a:lstStyle/>
              <a:p>
                <a:endParaRPr lang="zh-CN" altLang="en-US"/>
              </a:p>
            </p:txBody>
          </p:sp>
          <p:sp>
            <p:nvSpPr>
              <p:cNvPr id="35898" name="Line 377"/>
              <p:cNvSpPr>
                <a:spLocks noChangeShapeType="1"/>
              </p:cNvSpPr>
              <p:nvPr/>
            </p:nvSpPr>
            <p:spPr bwMode="auto">
              <a:xfrm>
                <a:off x="112" y="3074"/>
                <a:ext cx="304" cy="0"/>
              </a:xfrm>
              <a:prstGeom prst="line">
                <a:avLst/>
              </a:prstGeom>
              <a:noFill/>
              <a:ln w="38100">
                <a:solidFill>
                  <a:srgbClr val="FF00FF"/>
                </a:solidFill>
                <a:round/>
                <a:headEnd/>
                <a:tailEnd/>
              </a:ln>
            </p:spPr>
            <p:txBody>
              <a:bodyPr/>
              <a:lstStyle/>
              <a:p>
                <a:endParaRPr lang="zh-CN" altLang="en-US"/>
              </a:p>
            </p:txBody>
          </p:sp>
        </p:grpSp>
        <p:sp>
          <p:nvSpPr>
            <p:cNvPr id="35878" name="Line 378"/>
            <p:cNvSpPr>
              <a:spLocks noChangeShapeType="1"/>
            </p:cNvSpPr>
            <p:nvPr/>
          </p:nvSpPr>
          <p:spPr bwMode="auto">
            <a:xfrm flipV="1">
              <a:off x="4309" y="1656"/>
              <a:ext cx="0" cy="598"/>
            </a:xfrm>
            <a:prstGeom prst="line">
              <a:avLst/>
            </a:prstGeom>
            <a:noFill/>
            <a:ln w="12700">
              <a:solidFill>
                <a:schemeClr val="tx1"/>
              </a:solidFill>
              <a:round/>
              <a:headEnd/>
              <a:tailEnd/>
            </a:ln>
          </p:spPr>
          <p:txBody>
            <a:bodyPr/>
            <a:lstStyle/>
            <a:p>
              <a:endParaRPr lang="zh-CN" altLang="en-US"/>
            </a:p>
          </p:txBody>
        </p:sp>
        <p:sp>
          <p:nvSpPr>
            <p:cNvPr id="35879" name="Line 379"/>
            <p:cNvSpPr>
              <a:spLocks noChangeShapeType="1"/>
            </p:cNvSpPr>
            <p:nvPr/>
          </p:nvSpPr>
          <p:spPr bwMode="auto">
            <a:xfrm flipV="1">
              <a:off x="5243" y="1348"/>
              <a:ext cx="0" cy="900"/>
            </a:xfrm>
            <a:prstGeom prst="line">
              <a:avLst/>
            </a:prstGeom>
            <a:noFill/>
            <a:ln w="12700">
              <a:solidFill>
                <a:schemeClr val="tx1"/>
              </a:solidFill>
              <a:round/>
              <a:headEnd/>
              <a:tailEnd/>
            </a:ln>
          </p:spPr>
          <p:txBody>
            <a:bodyPr/>
            <a:lstStyle/>
            <a:p>
              <a:endParaRPr lang="zh-CN" altLang="en-US"/>
            </a:p>
          </p:txBody>
        </p:sp>
        <p:sp>
          <p:nvSpPr>
            <p:cNvPr id="35880" name="Line 380"/>
            <p:cNvSpPr>
              <a:spLocks noChangeShapeType="1"/>
            </p:cNvSpPr>
            <p:nvPr/>
          </p:nvSpPr>
          <p:spPr bwMode="auto">
            <a:xfrm flipV="1">
              <a:off x="5243" y="560"/>
              <a:ext cx="0" cy="690"/>
            </a:xfrm>
            <a:prstGeom prst="line">
              <a:avLst/>
            </a:prstGeom>
            <a:noFill/>
            <a:ln w="12700">
              <a:solidFill>
                <a:schemeClr val="tx1"/>
              </a:solidFill>
              <a:round/>
              <a:headEnd/>
              <a:tailEnd/>
            </a:ln>
          </p:spPr>
          <p:txBody>
            <a:bodyPr/>
            <a:lstStyle/>
            <a:p>
              <a:endParaRPr lang="zh-CN" altLang="en-US"/>
            </a:p>
          </p:txBody>
        </p:sp>
        <p:sp>
          <p:nvSpPr>
            <p:cNvPr id="35881" name="Line 381"/>
            <p:cNvSpPr>
              <a:spLocks noChangeShapeType="1"/>
            </p:cNvSpPr>
            <p:nvPr/>
          </p:nvSpPr>
          <p:spPr bwMode="auto">
            <a:xfrm>
              <a:off x="3083" y="1468"/>
              <a:ext cx="0" cy="489"/>
            </a:xfrm>
            <a:prstGeom prst="line">
              <a:avLst/>
            </a:prstGeom>
            <a:noFill/>
            <a:ln w="12700">
              <a:solidFill>
                <a:schemeClr val="tx1"/>
              </a:solidFill>
              <a:round/>
              <a:headEnd/>
              <a:tailEnd/>
            </a:ln>
          </p:spPr>
          <p:txBody>
            <a:bodyPr/>
            <a:lstStyle/>
            <a:p>
              <a:endParaRPr lang="zh-CN" altLang="en-US"/>
            </a:p>
          </p:txBody>
        </p:sp>
        <p:sp>
          <p:nvSpPr>
            <p:cNvPr id="35882" name="Line 382"/>
            <p:cNvSpPr>
              <a:spLocks noChangeShapeType="1"/>
            </p:cNvSpPr>
            <p:nvPr/>
          </p:nvSpPr>
          <p:spPr bwMode="auto">
            <a:xfrm rot="10800000" flipH="1">
              <a:off x="3465" y="1348"/>
              <a:ext cx="355" cy="0"/>
            </a:xfrm>
            <a:prstGeom prst="line">
              <a:avLst/>
            </a:prstGeom>
            <a:noFill/>
            <a:ln w="12700">
              <a:solidFill>
                <a:schemeClr val="tx1"/>
              </a:solidFill>
              <a:round/>
              <a:headEnd/>
              <a:tailEnd type="triangle" w="med" len="lg"/>
            </a:ln>
          </p:spPr>
          <p:txBody>
            <a:bodyPr/>
            <a:lstStyle/>
            <a:p>
              <a:endParaRPr lang="zh-CN" altLang="en-US"/>
            </a:p>
          </p:txBody>
        </p:sp>
        <p:sp>
          <p:nvSpPr>
            <p:cNvPr id="35883" name="Rectangle 383"/>
            <p:cNvSpPr>
              <a:spLocks noChangeArrowheads="1"/>
            </p:cNvSpPr>
            <p:nvPr/>
          </p:nvSpPr>
          <p:spPr bwMode="auto">
            <a:xfrm rot="5400000">
              <a:off x="3555" y="1344"/>
              <a:ext cx="107" cy="268"/>
            </a:xfrm>
            <a:prstGeom prst="rect">
              <a:avLst/>
            </a:prstGeom>
            <a:solidFill>
              <a:schemeClr val="bg1"/>
            </a:solidFill>
            <a:ln w="25400" algn="ctr">
              <a:solidFill>
                <a:srgbClr val="3366FF"/>
              </a:solidFill>
              <a:miter lim="800000"/>
              <a:headEnd/>
              <a:tailEnd/>
            </a:ln>
          </p:spPr>
          <p:txBody>
            <a:bodyPr wrap="none" anchor="ctr"/>
            <a:lstStyle/>
            <a:p>
              <a:endParaRPr lang="zh-CN" altLang="en-US"/>
            </a:p>
          </p:txBody>
        </p:sp>
        <p:graphicFrame>
          <p:nvGraphicFramePr>
            <p:cNvPr id="35851" name="Object 384"/>
            <p:cNvGraphicFramePr>
              <a:graphicFrameLocks noChangeAspect="1"/>
            </p:cNvGraphicFramePr>
            <p:nvPr/>
          </p:nvGraphicFramePr>
          <p:xfrm>
            <a:off x="3489" y="1551"/>
            <a:ext cx="229" cy="253"/>
          </p:xfrm>
          <a:graphic>
            <a:graphicData uri="http://schemas.openxmlformats.org/presentationml/2006/ole">
              <p:oleObj spid="_x0000_s311308" name="公式" r:id="rId14" imgW="203112" imgH="228501" progId="Equation.3">
                <p:embed/>
              </p:oleObj>
            </a:graphicData>
          </a:graphic>
        </p:graphicFrame>
        <p:graphicFrame>
          <p:nvGraphicFramePr>
            <p:cNvPr id="35852" name="Object 385"/>
            <p:cNvGraphicFramePr>
              <a:graphicFrameLocks noChangeAspect="1"/>
            </p:cNvGraphicFramePr>
            <p:nvPr/>
          </p:nvGraphicFramePr>
          <p:xfrm>
            <a:off x="4759" y="1144"/>
            <a:ext cx="153" cy="147"/>
          </p:xfrm>
          <a:graphic>
            <a:graphicData uri="http://schemas.openxmlformats.org/presentationml/2006/ole">
              <p:oleObj spid="_x0000_s311309" name="公式" r:id="rId15" imgW="139700" imgH="139700" progId="Equation.3">
                <p:embed/>
              </p:oleObj>
            </a:graphicData>
          </a:graphic>
        </p:graphicFrame>
        <p:graphicFrame>
          <p:nvGraphicFramePr>
            <p:cNvPr id="35853" name="Object 386"/>
            <p:cNvGraphicFramePr>
              <a:graphicFrameLocks noChangeAspect="1"/>
            </p:cNvGraphicFramePr>
            <p:nvPr/>
          </p:nvGraphicFramePr>
          <p:xfrm>
            <a:off x="4733" y="2135"/>
            <a:ext cx="153" cy="81"/>
          </p:xfrm>
          <a:graphic>
            <a:graphicData uri="http://schemas.openxmlformats.org/presentationml/2006/ole">
              <p:oleObj spid="_x0000_s311310" name="公式" r:id="rId16" imgW="139518" imgH="76101" progId="Equation.3">
                <p:embed/>
              </p:oleObj>
            </a:graphicData>
          </a:graphic>
        </p:graphicFrame>
        <p:sp>
          <p:nvSpPr>
            <p:cNvPr id="35884" name="Line 387"/>
            <p:cNvSpPr>
              <a:spLocks noChangeShapeType="1"/>
            </p:cNvSpPr>
            <p:nvPr/>
          </p:nvSpPr>
          <p:spPr bwMode="auto">
            <a:xfrm>
              <a:off x="3083" y="2051"/>
              <a:ext cx="0" cy="203"/>
            </a:xfrm>
            <a:prstGeom prst="line">
              <a:avLst/>
            </a:prstGeom>
            <a:noFill/>
            <a:ln w="12700">
              <a:solidFill>
                <a:schemeClr val="tx1"/>
              </a:solidFill>
              <a:round/>
              <a:headEnd/>
              <a:tailEnd/>
            </a:ln>
          </p:spPr>
          <p:txBody>
            <a:bodyPr/>
            <a:lstStyle/>
            <a:p>
              <a:endParaRPr lang="zh-CN" altLang="en-US"/>
            </a:p>
          </p:txBody>
        </p:sp>
        <p:grpSp>
          <p:nvGrpSpPr>
            <p:cNvPr id="35885" name="Group 388"/>
            <p:cNvGrpSpPr>
              <a:grpSpLocks/>
            </p:cNvGrpSpPr>
            <p:nvPr/>
          </p:nvGrpSpPr>
          <p:grpSpPr bwMode="auto">
            <a:xfrm>
              <a:off x="2931" y="1957"/>
              <a:ext cx="304" cy="102"/>
              <a:chOff x="112" y="3074"/>
              <a:chExt cx="304" cy="102"/>
            </a:xfrm>
          </p:grpSpPr>
          <p:sp>
            <p:nvSpPr>
              <p:cNvPr id="35895" name="Line 389"/>
              <p:cNvSpPr>
                <a:spLocks noChangeShapeType="1"/>
              </p:cNvSpPr>
              <p:nvPr/>
            </p:nvSpPr>
            <p:spPr bwMode="auto">
              <a:xfrm>
                <a:off x="187" y="3176"/>
                <a:ext cx="155" cy="0"/>
              </a:xfrm>
              <a:prstGeom prst="line">
                <a:avLst/>
              </a:prstGeom>
              <a:noFill/>
              <a:ln w="38100">
                <a:solidFill>
                  <a:srgbClr val="FF00FF"/>
                </a:solidFill>
                <a:round/>
                <a:headEnd/>
                <a:tailEnd/>
              </a:ln>
            </p:spPr>
            <p:txBody>
              <a:bodyPr/>
              <a:lstStyle/>
              <a:p>
                <a:endParaRPr lang="zh-CN" altLang="en-US"/>
              </a:p>
            </p:txBody>
          </p:sp>
          <p:sp>
            <p:nvSpPr>
              <p:cNvPr id="35896" name="Line 390"/>
              <p:cNvSpPr>
                <a:spLocks noChangeShapeType="1"/>
              </p:cNvSpPr>
              <p:nvPr/>
            </p:nvSpPr>
            <p:spPr bwMode="auto">
              <a:xfrm>
                <a:off x="112" y="3074"/>
                <a:ext cx="304" cy="0"/>
              </a:xfrm>
              <a:prstGeom prst="line">
                <a:avLst/>
              </a:prstGeom>
              <a:noFill/>
              <a:ln w="38100">
                <a:solidFill>
                  <a:srgbClr val="FF00FF"/>
                </a:solidFill>
                <a:round/>
                <a:headEnd/>
                <a:tailEnd/>
              </a:ln>
            </p:spPr>
            <p:txBody>
              <a:bodyPr/>
              <a:lstStyle/>
              <a:p>
                <a:endParaRPr lang="zh-CN" altLang="en-US"/>
              </a:p>
            </p:txBody>
          </p:sp>
        </p:grpSp>
        <p:sp>
          <p:nvSpPr>
            <p:cNvPr id="35886" name="Rectangle 391"/>
            <p:cNvSpPr>
              <a:spLocks noChangeArrowheads="1"/>
            </p:cNvSpPr>
            <p:nvPr/>
          </p:nvSpPr>
          <p:spPr bwMode="auto">
            <a:xfrm>
              <a:off x="4252" y="698"/>
              <a:ext cx="107" cy="268"/>
            </a:xfrm>
            <a:prstGeom prst="rect">
              <a:avLst/>
            </a:prstGeom>
            <a:solidFill>
              <a:schemeClr val="bg1"/>
            </a:solidFill>
            <a:ln w="25400" algn="ctr">
              <a:solidFill>
                <a:srgbClr val="3366FF"/>
              </a:solidFill>
              <a:miter lim="800000"/>
              <a:headEnd/>
              <a:tailEnd/>
            </a:ln>
          </p:spPr>
          <p:txBody>
            <a:bodyPr wrap="none" anchor="ctr"/>
            <a:lstStyle/>
            <a:p>
              <a:endParaRPr lang="zh-CN" altLang="en-US"/>
            </a:p>
          </p:txBody>
        </p:sp>
        <p:sp>
          <p:nvSpPr>
            <p:cNvPr id="35887" name="Line 392"/>
            <p:cNvSpPr>
              <a:spLocks noChangeShapeType="1"/>
            </p:cNvSpPr>
            <p:nvPr/>
          </p:nvSpPr>
          <p:spPr bwMode="auto">
            <a:xfrm>
              <a:off x="4302" y="1094"/>
              <a:ext cx="534" cy="0"/>
            </a:xfrm>
            <a:prstGeom prst="line">
              <a:avLst/>
            </a:prstGeom>
            <a:noFill/>
            <a:ln w="12700">
              <a:solidFill>
                <a:schemeClr val="tx1"/>
              </a:solidFill>
              <a:round/>
              <a:headEnd/>
              <a:tailEnd/>
            </a:ln>
          </p:spPr>
          <p:txBody>
            <a:bodyPr/>
            <a:lstStyle/>
            <a:p>
              <a:endParaRPr lang="zh-CN" altLang="en-US"/>
            </a:p>
          </p:txBody>
        </p:sp>
        <p:sp>
          <p:nvSpPr>
            <p:cNvPr id="35888" name="Oval 393"/>
            <p:cNvSpPr>
              <a:spLocks noChangeArrowheads="1"/>
            </p:cNvSpPr>
            <p:nvPr/>
          </p:nvSpPr>
          <p:spPr bwMode="auto">
            <a:xfrm>
              <a:off x="4793" y="1060"/>
              <a:ext cx="68" cy="68"/>
            </a:xfrm>
            <a:prstGeom prst="ellipse">
              <a:avLst/>
            </a:prstGeom>
            <a:solidFill>
              <a:schemeClr val="bg1"/>
            </a:solidFill>
            <a:ln w="12700" algn="ctr">
              <a:solidFill>
                <a:schemeClr val="tx1"/>
              </a:solidFill>
              <a:round/>
              <a:headEnd/>
              <a:tailEnd/>
            </a:ln>
          </p:spPr>
          <p:txBody>
            <a:bodyPr wrap="none" anchor="ctr"/>
            <a:lstStyle/>
            <a:p>
              <a:endParaRPr lang="zh-CN" altLang="en-US"/>
            </a:p>
          </p:txBody>
        </p:sp>
        <p:sp>
          <p:nvSpPr>
            <p:cNvPr id="35889" name="Line 394"/>
            <p:cNvSpPr>
              <a:spLocks noChangeShapeType="1"/>
            </p:cNvSpPr>
            <p:nvPr/>
          </p:nvSpPr>
          <p:spPr bwMode="auto">
            <a:xfrm rot="-5400000">
              <a:off x="4263" y="1781"/>
              <a:ext cx="229" cy="0"/>
            </a:xfrm>
            <a:prstGeom prst="line">
              <a:avLst/>
            </a:prstGeom>
            <a:noFill/>
            <a:ln w="12700">
              <a:solidFill>
                <a:schemeClr val="tx1"/>
              </a:solidFill>
              <a:round/>
              <a:headEnd type="triangle" w="med" len="lg"/>
              <a:tailEnd type="none" w="med" len="lg"/>
            </a:ln>
          </p:spPr>
          <p:txBody>
            <a:bodyPr/>
            <a:lstStyle/>
            <a:p>
              <a:endParaRPr lang="zh-CN" altLang="en-US"/>
            </a:p>
          </p:txBody>
        </p:sp>
        <p:graphicFrame>
          <p:nvGraphicFramePr>
            <p:cNvPr id="35854" name="Object 395"/>
            <p:cNvGraphicFramePr>
              <a:graphicFrameLocks noChangeAspect="1"/>
            </p:cNvGraphicFramePr>
            <p:nvPr/>
          </p:nvGraphicFramePr>
          <p:xfrm>
            <a:off x="4436" y="1673"/>
            <a:ext cx="167" cy="226"/>
          </p:xfrm>
          <a:graphic>
            <a:graphicData uri="http://schemas.openxmlformats.org/presentationml/2006/ole">
              <p:oleObj spid="_x0000_s311311" name="公式" r:id="rId17" imgW="152268" imgH="215713" progId="Equation.3">
                <p:embed/>
              </p:oleObj>
            </a:graphicData>
          </a:graphic>
        </p:graphicFrame>
        <p:grpSp>
          <p:nvGrpSpPr>
            <p:cNvPr id="35890" name="Group 396"/>
            <p:cNvGrpSpPr>
              <a:grpSpLocks/>
            </p:cNvGrpSpPr>
            <p:nvPr/>
          </p:nvGrpSpPr>
          <p:grpSpPr bwMode="auto">
            <a:xfrm>
              <a:off x="2691" y="1438"/>
              <a:ext cx="530" cy="443"/>
              <a:chOff x="859" y="2535"/>
              <a:chExt cx="530" cy="443"/>
            </a:xfrm>
          </p:grpSpPr>
          <p:graphicFrame>
            <p:nvGraphicFramePr>
              <p:cNvPr id="35855" name="Object 397"/>
              <p:cNvGraphicFramePr>
                <a:graphicFrameLocks noChangeAspect="1"/>
              </p:cNvGraphicFramePr>
              <p:nvPr/>
            </p:nvGraphicFramePr>
            <p:xfrm>
              <a:off x="1021" y="2535"/>
              <a:ext cx="157" cy="158"/>
            </p:xfrm>
            <a:graphic>
              <a:graphicData uri="http://schemas.openxmlformats.org/presentationml/2006/ole">
                <p:oleObj spid="_x0000_s311312" name="公式" r:id="rId18" imgW="139700" imgH="139700" progId="Equation.3">
                  <p:embed/>
                </p:oleObj>
              </a:graphicData>
            </a:graphic>
          </p:graphicFrame>
          <p:graphicFrame>
            <p:nvGraphicFramePr>
              <p:cNvPr id="35856" name="Object 398"/>
              <p:cNvGraphicFramePr>
                <a:graphicFrameLocks noChangeAspect="1"/>
              </p:cNvGraphicFramePr>
              <p:nvPr/>
            </p:nvGraphicFramePr>
            <p:xfrm>
              <a:off x="1008" y="2889"/>
              <a:ext cx="158" cy="89"/>
            </p:xfrm>
            <a:graphic>
              <a:graphicData uri="http://schemas.openxmlformats.org/presentationml/2006/ole">
                <p:oleObj spid="_x0000_s311313" name="公式" r:id="rId19" imgW="139518" imgH="76101" progId="Equation.3">
                  <p:embed/>
                </p:oleObj>
              </a:graphicData>
            </a:graphic>
          </p:graphicFrame>
          <p:graphicFrame>
            <p:nvGraphicFramePr>
              <p:cNvPr id="35857" name="Object 399"/>
              <p:cNvGraphicFramePr>
                <a:graphicFrameLocks noChangeAspect="1"/>
              </p:cNvGraphicFramePr>
              <p:nvPr/>
            </p:nvGraphicFramePr>
            <p:xfrm>
              <a:off x="859" y="2636"/>
              <a:ext cx="185" cy="253"/>
            </p:xfrm>
            <a:graphic>
              <a:graphicData uri="http://schemas.openxmlformats.org/presentationml/2006/ole">
                <p:oleObj spid="_x0000_s311314" name="公式" r:id="rId20" imgW="165028" imgH="228501" progId="Equation.3">
                  <p:embed/>
                </p:oleObj>
              </a:graphicData>
            </a:graphic>
          </p:graphicFrame>
          <p:grpSp>
            <p:nvGrpSpPr>
              <p:cNvPr id="35892" name="Group 400"/>
              <p:cNvGrpSpPr>
                <a:grpSpLocks/>
              </p:cNvGrpSpPr>
              <p:nvPr/>
            </p:nvGrpSpPr>
            <p:grpSpPr bwMode="auto">
              <a:xfrm>
                <a:off x="1120" y="2648"/>
                <a:ext cx="269" cy="268"/>
                <a:chOff x="144" y="3216"/>
                <a:chExt cx="240" cy="240"/>
              </a:xfrm>
            </p:grpSpPr>
            <p:sp>
              <p:nvSpPr>
                <p:cNvPr id="35893" name="Oval 401"/>
                <p:cNvSpPr>
                  <a:spLocks noChangeArrowheads="1"/>
                </p:cNvSpPr>
                <p:nvPr/>
              </p:nvSpPr>
              <p:spPr bwMode="auto">
                <a:xfrm>
                  <a:off x="144" y="3216"/>
                  <a:ext cx="240" cy="240"/>
                </a:xfrm>
                <a:prstGeom prst="ellipse">
                  <a:avLst/>
                </a:prstGeom>
                <a:noFill/>
                <a:ln w="38100" algn="ctr">
                  <a:solidFill>
                    <a:srgbClr val="FF9900"/>
                  </a:solidFill>
                  <a:round/>
                  <a:headEnd/>
                  <a:tailEnd/>
                </a:ln>
              </p:spPr>
              <p:txBody>
                <a:bodyPr wrap="none" anchor="ctr"/>
                <a:lstStyle/>
                <a:p>
                  <a:endParaRPr lang="zh-CN" altLang="en-US"/>
                </a:p>
              </p:txBody>
            </p:sp>
            <p:sp>
              <p:nvSpPr>
                <p:cNvPr id="35894" name="Line 402"/>
                <p:cNvSpPr>
                  <a:spLocks noChangeShapeType="1"/>
                </p:cNvSpPr>
                <p:nvPr/>
              </p:nvSpPr>
              <p:spPr bwMode="auto">
                <a:xfrm>
                  <a:off x="264" y="3216"/>
                  <a:ext cx="0" cy="240"/>
                </a:xfrm>
                <a:prstGeom prst="line">
                  <a:avLst/>
                </a:prstGeom>
                <a:noFill/>
                <a:ln w="25400">
                  <a:solidFill>
                    <a:srgbClr val="FF9900"/>
                  </a:solidFill>
                  <a:round/>
                  <a:headEnd/>
                  <a:tailEnd/>
                </a:ln>
              </p:spPr>
              <p:txBody>
                <a:bodyPr/>
                <a:lstStyle/>
                <a:p>
                  <a:endParaRPr lang="zh-CN" altLang="en-US"/>
                </a:p>
              </p:txBody>
            </p:sp>
          </p:grpSp>
        </p:grpSp>
        <p:sp>
          <p:nvSpPr>
            <p:cNvPr id="35891" name="Text Box 403"/>
            <p:cNvSpPr txBox="1">
              <a:spLocks noChangeArrowheads="1"/>
            </p:cNvSpPr>
            <p:nvPr/>
          </p:nvSpPr>
          <p:spPr bwMode="auto">
            <a:xfrm>
              <a:off x="3592" y="2465"/>
              <a:ext cx="1474" cy="231"/>
            </a:xfrm>
            <a:prstGeom prst="rect">
              <a:avLst/>
            </a:prstGeom>
            <a:noFill/>
            <a:ln w="9525" algn="ctr">
              <a:noFill/>
              <a:miter lim="800000"/>
              <a:headEnd/>
              <a:tailEnd/>
            </a:ln>
          </p:spPr>
          <p:txBody>
            <a:bodyPr lIns="90000" tIns="46800" rIns="90000" bIns="46800">
              <a:spAutoFit/>
            </a:bodyPr>
            <a:lstStyle/>
            <a:p>
              <a:pPr>
                <a:spcBef>
                  <a:spcPct val="50000"/>
                </a:spcBef>
              </a:pPr>
              <a:r>
                <a:rPr lang="zh-CN" altLang="en-US"/>
                <a:t>基本共射极放大电路</a:t>
              </a:r>
            </a:p>
          </p:txBody>
        </p:sp>
      </p:grpSp>
      <p:sp>
        <p:nvSpPr>
          <p:cNvPr id="65" name="Rectangle 11"/>
          <p:cNvSpPr>
            <a:spLocks noChangeArrowheads="1"/>
          </p:cNvSpPr>
          <p:nvPr/>
        </p:nvSpPr>
        <p:spPr bwMode="auto">
          <a:xfrm>
            <a:off x="166688" y="2794000"/>
            <a:ext cx="4445000" cy="3108325"/>
          </a:xfrm>
          <a:prstGeom prst="rect">
            <a:avLst/>
          </a:prstGeom>
          <a:noFill/>
          <a:ln w="9525">
            <a:noFill/>
            <a:miter lim="800000"/>
            <a:headEnd/>
            <a:tailEnd/>
          </a:ln>
        </p:spPr>
        <p:txBody>
          <a:bodyPr anchor="ctr">
            <a:spAutoFit/>
          </a:bodyPr>
          <a:lstStyle/>
          <a:p>
            <a:pPr indent="266700">
              <a:lnSpc>
                <a:spcPct val="140000"/>
              </a:lnSpc>
            </a:pPr>
            <a:r>
              <a:rPr lang="en-US" altLang="zh-CN" sz="2000">
                <a:solidFill>
                  <a:srgbClr val="0000FF"/>
                </a:solidFill>
              </a:rPr>
              <a:t>    </a:t>
            </a:r>
            <a:r>
              <a:rPr lang="zh-CN" altLang="en-US" sz="2000">
                <a:solidFill>
                  <a:srgbClr val="000000"/>
                </a:solidFill>
              </a:rPr>
              <a:t>直流工作状态下的基极电流、集电极电流、基极与发射极间的电压及集电极与发射极间的电压，分别采用</a:t>
            </a:r>
            <a:r>
              <a:rPr lang="en-US" altLang="zh-CN" sz="2000">
                <a:solidFill>
                  <a:srgbClr val="000000"/>
                </a:solidFill>
              </a:rPr>
              <a:t>I</a:t>
            </a:r>
            <a:r>
              <a:rPr lang="en-US" altLang="zh-CN" sz="2000" baseline="-30000">
                <a:solidFill>
                  <a:srgbClr val="000000"/>
                </a:solidFill>
              </a:rPr>
              <a:t>B</a:t>
            </a:r>
            <a:r>
              <a:rPr lang="zh-CN" altLang="en-US" sz="2000">
                <a:solidFill>
                  <a:srgbClr val="000000"/>
                </a:solidFill>
              </a:rPr>
              <a:t>、</a:t>
            </a:r>
            <a:r>
              <a:rPr lang="en-US" altLang="zh-CN" sz="2000">
                <a:solidFill>
                  <a:srgbClr val="000000"/>
                </a:solidFill>
              </a:rPr>
              <a:t>V</a:t>
            </a:r>
            <a:r>
              <a:rPr lang="en-US" altLang="zh-CN" sz="2000" baseline="-30000">
                <a:solidFill>
                  <a:srgbClr val="000000"/>
                </a:solidFill>
              </a:rPr>
              <a:t>BE</a:t>
            </a:r>
            <a:r>
              <a:rPr lang="zh-CN" altLang="en-US" sz="2000">
                <a:solidFill>
                  <a:srgbClr val="000000"/>
                </a:solidFill>
              </a:rPr>
              <a:t>、</a:t>
            </a:r>
            <a:r>
              <a:rPr lang="en-US" altLang="zh-CN" sz="2000">
                <a:solidFill>
                  <a:srgbClr val="000000"/>
                </a:solidFill>
              </a:rPr>
              <a:t>I</a:t>
            </a:r>
            <a:r>
              <a:rPr lang="en-US" altLang="zh-CN" sz="2000" baseline="-30000">
                <a:solidFill>
                  <a:srgbClr val="000000"/>
                </a:solidFill>
              </a:rPr>
              <a:t>C</a:t>
            </a:r>
            <a:r>
              <a:rPr lang="zh-CN" altLang="en-US" sz="2000">
                <a:solidFill>
                  <a:srgbClr val="000000"/>
                </a:solidFill>
              </a:rPr>
              <a:t>、</a:t>
            </a:r>
            <a:r>
              <a:rPr lang="en-US" altLang="zh-CN" sz="2000">
                <a:solidFill>
                  <a:srgbClr val="000000"/>
                </a:solidFill>
              </a:rPr>
              <a:t>V</a:t>
            </a:r>
            <a:r>
              <a:rPr lang="en-US" altLang="zh-CN" sz="2000" baseline="-30000">
                <a:solidFill>
                  <a:srgbClr val="000000"/>
                </a:solidFill>
              </a:rPr>
              <a:t>CE</a:t>
            </a:r>
            <a:r>
              <a:rPr lang="zh-CN" altLang="en-US" sz="2000">
                <a:solidFill>
                  <a:srgbClr val="000000"/>
                </a:solidFill>
              </a:rPr>
              <a:t>表示，分别对应三极管输入、输出特性曲线上的一个点，称为</a:t>
            </a:r>
            <a:r>
              <a:rPr lang="zh-CN" altLang="en-US" sz="2000">
                <a:solidFill>
                  <a:srgbClr val="0000FF"/>
                </a:solidFill>
              </a:rPr>
              <a:t>静态工作点</a:t>
            </a:r>
            <a:r>
              <a:rPr lang="zh-CN" altLang="en-US" sz="2000">
                <a:solidFill>
                  <a:srgbClr val="000000"/>
                </a:solidFill>
              </a:rPr>
              <a:t>，用</a:t>
            </a:r>
            <a:r>
              <a:rPr lang="en-US" altLang="zh-CN" sz="2000">
                <a:solidFill>
                  <a:srgbClr val="0000FF"/>
                </a:solidFill>
              </a:rPr>
              <a:t>Q</a:t>
            </a:r>
            <a:r>
              <a:rPr lang="zh-CN" altLang="en-US" sz="2000">
                <a:solidFill>
                  <a:srgbClr val="000000"/>
                </a:solidFill>
              </a:rPr>
              <a:t>表示，常表示为</a:t>
            </a:r>
            <a:r>
              <a:rPr lang="en-US" altLang="zh-CN" sz="2000">
                <a:solidFill>
                  <a:srgbClr val="000000"/>
                </a:solidFill>
              </a:rPr>
              <a:t>I</a:t>
            </a:r>
            <a:r>
              <a:rPr lang="en-US" altLang="zh-CN" sz="2000" baseline="-30000">
                <a:solidFill>
                  <a:srgbClr val="000000"/>
                </a:solidFill>
              </a:rPr>
              <a:t>BQ</a:t>
            </a:r>
            <a:r>
              <a:rPr lang="zh-CN" altLang="en-US" sz="2000">
                <a:solidFill>
                  <a:srgbClr val="000000"/>
                </a:solidFill>
              </a:rPr>
              <a:t>、</a:t>
            </a:r>
            <a:r>
              <a:rPr lang="en-US" altLang="zh-CN" sz="2000">
                <a:solidFill>
                  <a:srgbClr val="000000"/>
                </a:solidFill>
              </a:rPr>
              <a:t>V</a:t>
            </a:r>
            <a:r>
              <a:rPr lang="en-US" altLang="zh-CN" sz="2000" baseline="-30000">
                <a:solidFill>
                  <a:srgbClr val="000000"/>
                </a:solidFill>
              </a:rPr>
              <a:t>BEQ</a:t>
            </a:r>
            <a:r>
              <a:rPr lang="zh-CN" altLang="en-US" sz="2000">
                <a:solidFill>
                  <a:srgbClr val="000000"/>
                </a:solidFill>
              </a:rPr>
              <a:t>、</a:t>
            </a:r>
            <a:r>
              <a:rPr lang="en-US" altLang="zh-CN" sz="2000">
                <a:solidFill>
                  <a:srgbClr val="000000"/>
                </a:solidFill>
              </a:rPr>
              <a:t>I</a:t>
            </a:r>
            <a:r>
              <a:rPr lang="en-US" altLang="zh-CN" sz="2000" baseline="-30000">
                <a:solidFill>
                  <a:srgbClr val="000000"/>
                </a:solidFill>
              </a:rPr>
              <a:t>CQ</a:t>
            </a:r>
            <a:r>
              <a:rPr lang="zh-CN" altLang="en-US" sz="2000">
                <a:solidFill>
                  <a:srgbClr val="000000"/>
                </a:solidFill>
              </a:rPr>
              <a:t>、</a:t>
            </a:r>
            <a:r>
              <a:rPr lang="en-US" altLang="zh-CN" sz="2000">
                <a:solidFill>
                  <a:srgbClr val="000000"/>
                </a:solidFill>
              </a:rPr>
              <a:t>V</a:t>
            </a:r>
            <a:r>
              <a:rPr lang="en-US" altLang="zh-CN" sz="2000" baseline="-30000">
                <a:solidFill>
                  <a:srgbClr val="000000"/>
                </a:solidFill>
              </a:rPr>
              <a:t>CEQ</a:t>
            </a:r>
            <a:r>
              <a:rPr lang="zh-CN" altLang="en-US" sz="2000">
                <a:solidFill>
                  <a:srgbClr val="000000"/>
                </a:solidFill>
              </a:rPr>
              <a:t>。</a:t>
            </a:r>
          </a:p>
        </p:txBody>
      </p:sp>
      <p:sp>
        <p:nvSpPr>
          <p:cNvPr id="66" name="Rectangle 11"/>
          <p:cNvSpPr>
            <a:spLocks noChangeArrowheads="1"/>
          </p:cNvSpPr>
          <p:nvPr/>
        </p:nvSpPr>
        <p:spPr bwMode="auto">
          <a:xfrm>
            <a:off x="206375" y="1563688"/>
            <a:ext cx="8255000" cy="954087"/>
          </a:xfrm>
          <a:prstGeom prst="rect">
            <a:avLst/>
          </a:prstGeom>
          <a:noFill/>
          <a:ln w="9525">
            <a:noFill/>
            <a:miter lim="800000"/>
            <a:headEnd/>
            <a:tailEnd/>
          </a:ln>
        </p:spPr>
        <p:txBody>
          <a:bodyPr anchor="ctr">
            <a:spAutoFit/>
          </a:bodyPr>
          <a:lstStyle/>
          <a:p>
            <a:pPr indent="266700">
              <a:lnSpc>
                <a:spcPct val="140000"/>
              </a:lnSpc>
            </a:pPr>
            <a:r>
              <a:rPr lang="en-US" altLang="zh-CN" sz="2000">
                <a:solidFill>
                  <a:srgbClr val="0000FF"/>
                </a:solidFill>
              </a:rPr>
              <a:t>    </a:t>
            </a:r>
            <a:r>
              <a:rPr lang="zh-CN" altLang="en-US" sz="2000">
                <a:solidFill>
                  <a:schemeClr val="hlink"/>
                </a:solidFill>
              </a:rPr>
              <a:t>静态（直流工作状态）</a:t>
            </a:r>
            <a:r>
              <a:rPr lang="zh-CN" altLang="en-US" sz="2000">
                <a:solidFill>
                  <a:srgbClr val="000000"/>
                </a:solidFill>
              </a:rPr>
              <a:t>是指电路中只有直流信号而未加交流输入信号时的工作状态，此时电路中的所有信号均为直流信号。</a:t>
            </a:r>
          </a:p>
        </p:txBody>
      </p:sp>
    </p:spTree>
    <p:extLst>
      <p:ext uri="{BB962C8B-B14F-4D97-AF65-F5344CB8AC3E}">
        <p14:creationId xmlns="" xmlns:p14="http://schemas.microsoft.com/office/powerpoint/2010/main" val="26798026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75454"/>
                                        </p:tgtEl>
                                        <p:attrNameLst>
                                          <p:attrName>style.visibility</p:attrName>
                                        </p:attrNameLst>
                                      </p:cBhvr>
                                      <p:to>
                                        <p:strVal val="visible"/>
                                      </p:to>
                                    </p:set>
                                    <p:animEffect transition="in" filter="blinds(horizontal)">
                                      <p:cBhvr>
                                        <p:cTn id="7" dur="500"/>
                                        <p:tgtEl>
                                          <p:spTgt spid="17545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6"/>
                                        </p:tgtEl>
                                        <p:attrNameLst>
                                          <p:attrName>style.visibility</p:attrName>
                                        </p:attrNameLst>
                                      </p:cBhvr>
                                      <p:to>
                                        <p:strVal val="visible"/>
                                      </p:to>
                                    </p:set>
                                    <p:animEffect transition="in" filter="blinds(horizontal)">
                                      <p:cBhvr>
                                        <p:cTn id="12" dur="500"/>
                                        <p:tgtEl>
                                          <p:spTgt spid="6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65"/>
                                        </p:tgtEl>
                                        <p:attrNameLst>
                                          <p:attrName>style.visibility</p:attrName>
                                        </p:attrNameLst>
                                      </p:cBhvr>
                                      <p:to>
                                        <p:strVal val="visible"/>
                                      </p:to>
                                    </p:set>
                                    <p:animEffect transition="in" filter="blinds(horizontal)">
                                      <p:cBhvr>
                                        <p:cTn id="17"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5454" grpId="0" animBg="1"/>
      <p:bldP spid="65" grpId="0"/>
      <p:bldP spid="66"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99" name="日期占位符 1"/>
          <p:cNvSpPr>
            <a:spLocks noGrp="1"/>
          </p:cNvSpPr>
          <p:nvPr>
            <p:ph type="dt" sz="quarter" idx="10"/>
          </p:nvPr>
        </p:nvSpPr>
        <p:spPr>
          <a:noFill/>
        </p:spPr>
        <p:txBody>
          <a:bodyPr/>
          <a:lstStyle/>
          <a:p>
            <a:fld id="{1A6A628F-8A97-4ABB-8D42-3AAB67BE7693}" type="datetime1">
              <a:rPr lang="zh-CN" altLang="en-US" smtClean="0">
                <a:latin typeface="Arial" pitchFamily="34" charset="0"/>
              </a:rPr>
              <a:pPr/>
              <a:t>2019-10-9</a:t>
            </a:fld>
            <a:endParaRPr lang="en-US" altLang="zh-CN" smtClean="0">
              <a:latin typeface="Arial" pitchFamily="34" charset="0"/>
            </a:endParaRPr>
          </a:p>
        </p:txBody>
      </p:sp>
      <p:sp>
        <p:nvSpPr>
          <p:cNvPr id="36900" name="页脚占位符 2"/>
          <p:cNvSpPr>
            <a:spLocks noGrp="1"/>
          </p:cNvSpPr>
          <p:nvPr>
            <p:ph type="ftr" sz="quarter" idx="11"/>
          </p:nvPr>
        </p:nvSpPr>
        <p:spPr>
          <a:noFill/>
        </p:spPr>
        <p:txBody>
          <a:bodyPr/>
          <a:lstStyle/>
          <a:p>
            <a:r>
              <a:rPr lang="en-US" altLang="zh-CN" smtClean="0">
                <a:latin typeface="Arial" pitchFamily="34" charset="0"/>
              </a:rPr>
              <a:t>电工电子教研室</a:t>
            </a:r>
          </a:p>
        </p:txBody>
      </p:sp>
      <p:sp>
        <p:nvSpPr>
          <p:cNvPr id="36901" name="灯片编号占位符 3"/>
          <p:cNvSpPr>
            <a:spLocks noGrp="1"/>
          </p:cNvSpPr>
          <p:nvPr>
            <p:ph type="sldNum" sz="quarter" idx="12"/>
          </p:nvPr>
        </p:nvSpPr>
        <p:spPr>
          <a:noFill/>
        </p:spPr>
        <p:txBody>
          <a:bodyPr/>
          <a:lstStyle/>
          <a:p>
            <a:fld id="{E79632BB-2BF2-4AA1-ACA2-7B58A8F41CC3}" type="slidenum">
              <a:rPr lang="en-US" altLang="zh-CN" smtClean="0">
                <a:latin typeface="Arial" pitchFamily="34" charset="0"/>
              </a:rPr>
              <a:pPr/>
              <a:t>54</a:t>
            </a:fld>
            <a:endParaRPr lang="en-US" altLang="zh-CN" smtClean="0">
              <a:latin typeface="Arial" pitchFamily="34" charset="0"/>
            </a:endParaRPr>
          </a:p>
        </p:txBody>
      </p:sp>
      <p:sp>
        <p:nvSpPr>
          <p:cNvPr id="36902" name="Text Box 4"/>
          <p:cNvSpPr txBox="1">
            <a:spLocks noChangeArrowheads="1"/>
          </p:cNvSpPr>
          <p:nvPr/>
        </p:nvSpPr>
        <p:spPr bwMode="auto">
          <a:xfrm>
            <a:off x="95250" y="122238"/>
            <a:ext cx="4557713" cy="457200"/>
          </a:xfrm>
          <a:prstGeom prst="rect">
            <a:avLst/>
          </a:prstGeom>
          <a:solidFill>
            <a:schemeClr val="bg1"/>
          </a:solidFill>
          <a:ln w="9525" algn="ctr">
            <a:noFill/>
            <a:miter lim="800000"/>
            <a:headEnd/>
            <a:tailEnd/>
          </a:ln>
        </p:spPr>
        <p:txBody>
          <a:bodyPr lIns="90000" tIns="46800" rIns="90000" bIns="46800">
            <a:spAutoFit/>
          </a:bodyPr>
          <a:lstStyle/>
          <a:p>
            <a:pPr>
              <a:spcBef>
                <a:spcPct val="50000"/>
              </a:spcBef>
            </a:pPr>
            <a:r>
              <a:rPr lang="zh-CN" altLang="en-US" sz="2400"/>
              <a:t>为什么一定要设置静态工作点？</a:t>
            </a:r>
          </a:p>
        </p:txBody>
      </p:sp>
      <p:grpSp>
        <p:nvGrpSpPr>
          <p:cNvPr id="36903" name="Group 5"/>
          <p:cNvGrpSpPr>
            <a:grpSpLocks/>
          </p:cNvGrpSpPr>
          <p:nvPr/>
        </p:nvGrpSpPr>
        <p:grpSpPr bwMode="auto">
          <a:xfrm>
            <a:off x="4492625" y="82550"/>
            <a:ext cx="4676775" cy="3390900"/>
            <a:chOff x="2626" y="560"/>
            <a:chExt cx="2946" cy="2136"/>
          </a:xfrm>
        </p:grpSpPr>
        <p:sp>
          <p:nvSpPr>
            <p:cNvPr id="36942" name="Line 6"/>
            <p:cNvSpPr>
              <a:spLocks noChangeShapeType="1"/>
            </p:cNvSpPr>
            <p:nvPr/>
          </p:nvSpPr>
          <p:spPr bwMode="auto">
            <a:xfrm>
              <a:off x="4303" y="2246"/>
              <a:ext cx="0" cy="152"/>
            </a:xfrm>
            <a:prstGeom prst="line">
              <a:avLst/>
            </a:prstGeom>
            <a:noFill/>
            <a:ln w="12700">
              <a:solidFill>
                <a:schemeClr val="tx1"/>
              </a:solidFill>
              <a:round/>
              <a:headEnd/>
              <a:tailEnd/>
            </a:ln>
          </p:spPr>
          <p:txBody>
            <a:bodyPr/>
            <a:lstStyle/>
            <a:p>
              <a:endParaRPr lang="zh-CN" altLang="en-US"/>
            </a:p>
          </p:txBody>
        </p:sp>
        <p:sp>
          <p:nvSpPr>
            <p:cNvPr id="36943" name="Oval 7"/>
            <p:cNvSpPr>
              <a:spLocks noChangeArrowheads="1"/>
            </p:cNvSpPr>
            <p:nvPr/>
          </p:nvSpPr>
          <p:spPr bwMode="auto">
            <a:xfrm>
              <a:off x="4269" y="2211"/>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graphicFrame>
          <p:nvGraphicFramePr>
            <p:cNvPr id="36882" name="Object 8"/>
            <p:cNvGraphicFramePr>
              <a:graphicFrameLocks noChangeAspect="1"/>
            </p:cNvGraphicFramePr>
            <p:nvPr/>
          </p:nvGraphicFramePr>
          <p:xfrm>
            <a:off x="2626" y="1881"/>
            <a:ext cx="285" cy="239"/>
          </p:xfrm>
          <a:graphic>
            <a:graphicData uri="http://schemas.openxmlformats.org/presentationml/2006/ole">
              <p:oleObj spid="_x0000_s312322" name="公式" r:id="rId4" imgW="253780" imgH="215713" progId="Equation.3">
                <p:embed/>
              </p:oleObj>
            </a:graphicData>
          </a:graphic>
        </p:graphicFrame>
        <p:graphicFrame>
          <p:nvGraphicFramePr>
            <p:cNvPr id="36883" name="Object 9"/>
            <p:cNvGraphicFramePr>
              <a:graphicFrameLocks noChangeAspect="1"/>
            </p:cNvGraphicFramePr>
            <p:nvPr/>
          </p:nvGraphicFramePr>
          <p:xfrm>
            <a:off x="4030" y="705"/>
            <a:ext cx="215" cy="253"/>
          </p:xfrm>
          <a:graphic>
            <a:graphicData uri="http://schemas.openxmlformats.org/presentationml/2006/ole">
              <p:oleObj spid="_x0000_s312323" name="公式" r:id="rId5" imgW="190500" imgH="228600" progId="Equation.3">
                <p:embed/>
              </p:oleObj>
            </a:graphicData>
          </a:graphic>
        </p:graphicFrame>
        <p:sp>
          <p:nvSpPr>
            <p:cNvPr id="36944" name="Line 10"/>
            <p:cNvSpPr>
              <a:spLocks noChangeShapeType="1"/>
            </p:cNvSpPr>
            <p:nvPr/>
          </p:nvSpPr>
          <p:spPr bwMode="auto">
            <a:xfrm>
              <a:off x="4228" y="2398"/>
              <a:ext cx="152" cy="0"/>
            </a:xfrm>
            <a:prstGeom prst="line">
              <a:avLst/>
            </a:prstGeom>
            <a:noFill/>
            <a:ln w="38100">
              <a:solidFill>
                <a:schemeClr val="tx1"/>
              </a:solidFill>
              <a:round/>
              <a:headEnd/>
              <a:tailEnd/>
            </a:ln>
          </p:spPr>
          <p:txBody>
            <a:bodyPr/>
            <a:lstStyle/>
            <a:p>
              <a:endParaRPr lang="zh-CN" altLang="en-US"/>
            </a:p>
          </p:txBody>
        </p:sp>
        <p:graphicFrame>
          <p:nvGraphicFramePr>
            <p:cNvPr id="36884" name="Object 11"/>
            <p:cNvGraphicFramePr>
              <a:graphicFrameLocks noChangeAspect="1"/>
            </p:cNvGraphicFramePr>
            <p:nvPr/>
          </p:nvGraphicFramePr>
          <p:xfrm>
            <a:off x="3870" y="1475"/>
            <a:ext cx="178" cy="171"/>
          </p:xfrm>
          <a:graphic>
            <a:graphicData uri="http://schemas.openxmlformats.org/presentationml/2006/ole">
              <p:oleObj spid="_x0000_s312324" name="公式" r:id="rId6" imgW="139700" imgH="139700" progId="Equation.3">
                <p:embed/>
              </p:oleObj>
            </a:graphicData>
          </a:graphic>
        </p:graphicFrame>
        <p:graphicFrame>
          <p:nvGraphicFramePr>
            <p:cNvPr id="36885" name="Object 12"/>
            <p:cNvGraphicFramePr>
              <a:graphicFrameLocks noChangeAspect="1"/>
            </p:cNvGraphicFramePr>
            <p:nvPr/>
          </p:nvGraphicFramePr>
          <p:xfrm>
            <a:off x="3870" y="2130"/>
            <a:ext cx="153" cy="81"/>
          </p:xfrm>
          <a:graphic>
            <a:graphicData uri="http://schemas.openxmlformats.org/presentationml/2006/ole">
              <p:oleObj spid="_x0000_s312325" name="公式" r:id="rId7" imgW="139518" imgH="76101" progId="Equation.3">
                <p:embed/>
              </p:oleObj>
            </a:graphicData>
          </a:graphic>
        </p:graphicFrame>
        <p:graphicFrame>
          <p:nvGraphicFramePr>
            <p:cNvPr id="36886" name="Object 13"/>
            <p:cNvGraphicFramePr>
              <a:graphicFrameLocks noChangeAspect="1"/>
            </p:cNvGraphicFramePr>
            <p:nvPr/>
          </p:nvGraphicFramePr>
          <p:xfrm>
            <a:off x="3802" y="1714"/>
            <a:ext cx="314" cy="269"/>
          </p:xfrm>
          <a:graphic>
            <a:graphicData uri="http://schemas.openxmlformats.org/presentationml/2006/ole">
              <p:oleObj spid="_x0000_s312326" name="公式" r:id="rId8" imgW="241091" imgH="215713" progId="Equation.3">
                <p:embed/>
              </p:oleObj>
            </a:graphicData>
          </a:graphic>
        </p:graphicFrame>
        <p:sp>
          <p:nvSpPr>
            <p:cNvPr id="36945" name="Line 14"/>
            <p:cNvSpPr>
              <a:spLocks noChangeShapeType="1"/>
            </p:cNvSpPr>
            <p:nvPr/>
          </p:nvSpPr>
          <p:spPr bwMode="auto">
            <a:xfrm rot="-5400000">
              <a:off x="4263" y="1234"/>
              <a:ext cx="229" cy="0"/>
            </a:xfrm>
            <a:prstGeom prst="line">
              <a:avLst/>
            </a:prstGeom>
            <a:noFill/>
            <a:ln w="12700">
              <a:solidFill>
                <a:schemeClr val="tx1"/>
              </a:solidFill>
              <a:round/>
              <a:headEnd type="triangle" w="med" len="lg"/>
              <a:tailEnd type="none" w="med" len="lg"/>
            </a:ln>
          </p:spPr>
          <p:txBody>
            <a:bodyPr/>
            <a:lstStyle/>
            <a:p>
              <a:endParaRPr lang="zh-CN" altLang="en-US"/>
            </a:p>
          </p:txBody>
        </p:sp>
        <p:graphicFrame>
          <p:nvGraphicFramePr>
            <p:cNvPr id="36887" name="Object 15"/>
            <p:cNvGraphicFramePr>
              <a:graphicFrameLocks noChangeAspect="1"/>
            </p:cNvGraphicFramePr>
            <p:nvPr/>
          </p:nvGraphicFramePr>
          <p:xfrm>
            <a:off x="3547" y="1119"/>
            <a:ext cx="167" cy="226"/>
          </p:xfrm>
          <a:graphic>
            <a:graphicData uri="http://schemas.openxmlformats.org/presentationml/2006/ole">
              <p:oleObj spid="_x0000_s312327" name="公式" r:id="rId9" imgW="152268" imgH="215713" progId="Equation.3">
                <p:embed/>
              </p:oleObj>
            </a:graphicData>
          </a:graphic>
        </p:graphicFrame>
        <p:sp>
          <p:nvSpPr>
            <p:cNvPr id="36946" name="Oval 16"/>
            <p:cNvSpPr>
              <a:spLocks noChangeArrowheads="1"/>
            </p:cNvSpPr>
            <p:nvPr/>
          </p:nvSpPr>
          <p:spPr bwMode="auto">
            <a:xfrm>
              <a:off x="4269" y="1068"/>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graphicFrame>
          <p:nvGraphicFramePr>
            <p:cNvPr id="36888" name="Object 17"/>
            <p:cNvGraphicFramePr>
              <a:graphicFrameLocks noChangeAspect="1"/>
            </p:cNvGraphicFramePr>
            <p:nvPr/>
          </p:nvGraphicFramePr>
          <p:xfrm>
            <a:off x="4658" y="1525"/>
            <a:ext cx="314" cy="285"/>
          </p:xfrm>
          <a:graphic>
            <a:graphicData uri="http://schemas.openxmlformats.org/presentationml/2006/ole">
              <p:oleObj spid="_x0000_s312328" name="公式" r:id="rId10" imgW="241300" imgH="228600" progId="Equation.3">
                <p:embed/>
              </p:oleObj>
            </a:graphicData>
          </a:graphic>
        </p:graphicFrame>
        <p:sp>
          <p:nvSpPr>
            <p:cNvPr id="36947" name="Line 18"/>
            <p:cNvSpPr>
              <a:spLocks noChangeShapeType="1"/>
            </p:cNvSpPr>
            <p:nvPr/>
          </p:nvSpPr>
          <p:spPr bwMode="auto">
            <a:xfrm flipH="1">
              <a:off x="3083" y="1468"/>
              <a:ext cx="1005" cy="0"/>
            </a:xfrm>
            <a:prstGeom prst="line">
              <a:avLst/>
            </a:prstGeom>
            <a:noFill/>
            <a:ln w="12700">
              <a:solidFill>
                <a:schemeClr val="tx1"/>
              </a:solidFill>
              <a:round/>
              <a:headEnd/>
              <a:tailEnd/>
            </a:ln>
          </p:spPr>
          <p:txBody>
            <a:bodyPr/>
            <a:lstStyle/>
            <a:p>
              <a:endParaRPr lang="zh-CN" altLang="en-US"/>
            </a:p>
          </p:txBody>
        </p:sp>
        <p:sp>
          <p:nvSpPr>
            <p:cNvPr id="36948" name="Line 19"/>
            <p:cNvSpPr>
              <a:spLocks noChangeShapeType="1"/>
            </p:cNvSpPr>
            <p:nvPr/>
          </p:nvSpPr>
          <p:spPr bwMode="auto">
            <a:xfrm flipV="1">
              <a:off x="4306" y="560"/>
              <a:ext cx="0" cy="748"/>
            </a:xfrm>
            <a:prstGeom prst="line">
              <a:avLst/>
            </a:prstGeom>
            <a:noFill/>
            <a:ln w="12700">
              <a:solidFill>
                <a:schemeClr val="tx1"/>
              </a:solidFill>
              <a:round/>
              <a:headEnd/>
              <a:tailEnd/>
            </a:ln>
          </p:spPr>
          <p:txBody>
            <a:bodyPr/>
            <a:lstStyle/>
            <a:p>
              <a:endParaRPr lang="zh-CN" altLang="en-US"/>
            </a:p>
          </p:txBody>
        </p:sp>
        <p:grpSp>
          <p:nvGrpSpPr>
            <p:cNvPr id="36949" name="Group 20"/>
            <p:cNvGrpSpPr>
              <a:grpSpLocks/>
            </p:cNvGrpSpPr>
            <p:nvPr/>
          </p:nvGrpSpPr>
          <p:grpSpPr bwMode="auto">
            <a:xfrm>
              <a:off x="4088" y="1289"/>
              <a:ext cx="341" cy="366"/>
              <a:chOff x="2589" y="2584"/>
              <a:chExt cx="341" cy="366"/>
            </a:xfrm>
          </p:grpSpPr>
          <p:graphicFrame>
            <p:nvGraphicFramePr>
              <p:cNvPr id="36898" name="Object 21"/>
              <p:cNvGraphicFramePr>
                <a:graphicFrameLocks noChangeAspect="1"/>
              </p:cNvGraphicFramePr>
              <p:nvPr/>
            </p:nvGraphicFramePr>
            <p:xfrm>
              <a:off x="2759" y="2688"/>
              <a:ext cx="171" cy="183"/>
            </p:xfrm>
            <a:graphic>
              <a:graphicData uri="http://schemas.openxmlformats.org/presentationml/2006/ole">
                <p:oleObj spid="_x0000_s312329" name="公式" r:id="rId11" imgW="152268" imgH="164957" progId="Equation.3">
                  <p:embed/>
                </p:oleObj>
              </a:graphicData>
            </a:graphic>
          </p:graphicFrame>
          <p:grpSp>
            <p:nvGrpSpPr>
              <p:cNvPr id="36974" name="Group 22"/>
              <p:cNvGrpSpPr>
                <a:grpSpLocks/>
              </p:cNvGrpSpPr>
              <p:nvPr/>
            </p:nvGrpSpPr>
            <p:grpSpPr bwMode="auto">
              <a:xfrm>
                <a:off x="2589" y="2584"/>
                <a:ext cx="218" cy="366"/>
                <a:chOff x="2589" y="2584"/>
                <a:chExt cx="218" cy="366"/>
              </a:xfrm>
            </p:grpSpPr>
            <p:sp>
              <p:nvSpPr>
                <p:cNvPr id="36975" name="Line 23"/>
                <p:cNvSpPr>
                  <a:spLocks noChangeShapeType="1"/>
                </p:cNvSpPr>
                <p:nvPr/>
              </p:nvSpPr>
              <p:spPr bwMode="auto">
                <a:xfrm>
                  <a:off x="2589" y="2584"/>
                  <a:ext cx="0" cy="359"/>
                </a:xfrm>
                <a:prstGeom prst="line">
                  <a:avLst/>
                </a:prstGeom>
                <a:noFill/>
                <a:ln w="38100">
                  <a:solidFill>
                    <a:srgbClr val="FF0000"/>
                  </a:solidFill>
                  <a:round/>
                  <a:headEnd/>
                  <a:tailEnd/>
                </a:ln>
              </p:spPr>
              <p:txBody>
                <a:bodyPr/>
                <a:lstStyle/>
                <a:p>
                  <a:endParaRPr lang="zh-CN" altLang="en-US"/>
                </a:p>
              </p:txBody>
            </p:sp>
            <p:sp>
              <p:nvSpPr>
                <p:cNvPr id="36976" name="Line 24"/>
                <p:cNvSpPr>
                  <a:spLocks noChangeShapeType="1"/>
                </p:cNvSpPr>
                <p:nvPr/>
              </p:nvSpPr>
              <p:spPr bwMode="auto">
                <a:xfrm flipV="1">
                  <a:off x="2589" y="2609"/>
                  <a:ext cx="218" cy="109"/>
                </a:xfrm>
                <a:prstGeom prst="line">
                  <a:avLst/>
                </a:prstGeom>
                <a:noFill/>
                <a:ln w="12700">
                  <a:solidFill>
                    <a:srgbClr val="FF0000"/>
                  </a:solidFill>
                  <a:round/>
                  <a:headEnd/>
                  <a:tailEnd/>
                </a:ln>
              </p:spPr>
              <p:txBody>
                <a:bodyPr/>
                <a:lstStyle/>
                <a:p>
                  <a:endParaRPr lang="zh-CN" altLang="en-US"/>
                </a:p>
              </p:txBody>
            </p:sp>
            <p:sp>
              <p:nvSpPr>
                <p:cNvPr id="36977" name="Line 25"/>
                <p:cNvSpPr>
                  <a:spLocks noChangeShapeType="1"/>
                </p:cNvSpPr>
                <p:nvPr/>
              </p:nvSpPr>
              <p:spPr bwMode="auto">
                <a:xfrm>
                  <a:off x="2591" y="2842"/>
                  <a:ext cx="216" cy="108"/>
                </a:xfrm>
                <a:prstGeom prst="line">
                  <a:avLst/>
                </a:prstGeom>
                <a:noFill/>
                <a:ln w="12700">
                  <a:solidFill>
                    <a:srgbClr val="FF0000"/>
                  </a:solidFill>
                  <a:round/>
                  <a:headEnd/>
                  <a:tailEnd type="triangle" w="med" len="lg"/>
                </a:ln>
              </p:spPr>
              <p:txBody>
                <a:bodyPr/>
                <a:lstStyle/>
                <a:p>
                  <a:endParaRPr lang="zh-CN" altLang="en-US"/>
                </a:p>
              </p:txBody>
            </p:sp>
          </p:grpSp>
        </p:grpSp>
        <p:sp>
          <p:nvSpPr>
            <p:cNvPr id="36950" name="Line 26"/>
            <p:cNvSpPr>
              <a:spLocks noChangeShapeType="1"/>
            </p:cNvSpPr>
            <p:nvPr/>
          </p:nvSpPr>
          <p:spPr bwMode="auto">
            <a:xfrm>
              <a:off x="3083" y="2248"/>
              <a:ext cx="2159" cy="0"/>
            </a:xfrm>
            <a:prstGeom prst="line">
              <a:avLst/>
            </a:prstGeom>
            <a:noFill/>
            <a:ln w="12700">
              <a:solidFill>
                <a:schemeClr val="tx1"/>
              </a:solidFill>
              <a:round/>
              <a:headEnd/>
              <a:tailEnd/>
            </a:ln>
          </p:spPr>
          <p:txBody>
            <a:bodyPr/>
            <a:lstStyle/>
            <a:p>
              <a:endParaRPr lang="zh-CN" altLang="en-US"/>
            </a:p>
          </p:txBody>
        </p:sp>
        <p:sp>
          <p:nvSpPr>
            <p:cNvPr id="36951" name="Line 27"/>
            <p:cNvSpPr>
              <a:spLocks noChangeShapeType="1"/>
            </p:cNvSpPr>
            <p:nvPr/>
          </p:nvSpPr>
          <p:spPr bwMode="auto">
            <a:xfrm>
              <a:off x="4306" y="560"/>
              <a:ext cx="936" cy="0"/>
            </a:xfrm>
            <a:prstGeom prst="line">
              <a:avLst/>
            </a:prstGeom>
            <a:noFill/>
            <a:ln w="12700">
              <a:solidFill>
                <a:schemeClr val="tx1"/>
              </a:solidFill>
              <a:round/>
              <a:headEnd/>
              <a:tailEnd/>
            </a:ln>
          </p:spPr>
          <p:txBody>
            <a:bodyPr/>
            <a:lstStyle/>
            <a:p>
              <a:endParaRPr lang="zh-CN" altLang="en-US"/>
            </a:p>
          </p:txBody>
        </p:sp>
        <p:graphicFrame>
          <p:nvGraphicFramePr>
            <p:cNvPr id="36889" name="Object 28"/>
            <p:cNvGraphicFramePr>
              <a:graphicFrameLocks noChangeAspect="1"/>
            </p:cNvGraphicFramePr>
            <p:nvPr/>
          </p:nvGraphicFramePr>
          <p:xfrm>
            <a:off x="4436" y="1119"/>
            <a:ext cx="167" cy="240"/>
          </p:xfrm>
          <a:graphic>
            <a:graphicData uri="http://schemas.openxmlformats.org/presentationml/2006/ole">
              <p:oleObj spid="_x0000_s312330" name="公式" r:id="rId12" imgW="152334" imgH="228501" progId="Equation.3">
                <p:embed/>
              </p:oleObj>
            </a:graphicData>
          </a:graphic>
        </p:graphicFrame>
        <p:graphicFrame>
          <p:nvGraphicFramePr>
            <p:cNvPr id="36890" name="Object 29"/>
            <p:cNvGraphicFramePr>
              <a:graphicFrameLocks noChangeAspect="1"/>
            </p:cNvGraphicFramePr>
            <p:nvPr/>
          </p:nvGraphicFramePr>
          <p:xfrm>
            <a:off x="5242" y="1342"/>
            <a:ext cx="330" cy="285"/>
          </p:xfrm>
          <a:graphic>
            <a:graphicData uri="http://schemas.openxmlformats.org/presentationml/2006/ole">
              <p:oleObj spid="_x0000_s312331" name="公式" r:id="rId13" imgW="253890" imgH="228501" progId="Equation.3">
                <p:embed/>
              </p:oleObj>
            </a:graphicData>
          </a:graphic>
        </p:graphicFrame>
        <p:grpSp>
          <p:nvGrpSpPr>
            <p:cNvPr id="36952" name="Group 30"/>
            <p:cNvGrpSpPr>
              <a:grpSpLocks/>
            </p:cNvGrpSpPr>
            <p:nvPr/>
          </p:nvGrpSpPr>
          <p:grpSpPr bwMode="auto">
            <a:xfrm>
              <a:off x="5084" y="1246"/>
              <a:ext cx="304" cy="102"/>
              <a:chOff x="112" y="3074"/>
              <a:chExt cx="304" cy="102"/>
            </a:xfrm>
          </p:grpSpPr>
          <p:sp>
            <p:nvSpPr>
              <p:cNvPr id="36972" name="Line 31"/>
              <p:cNvSpPr>
                <a:spLocks noChangeShapeType="1"/>
              </p:cNvSpPr>
              <p:nvPr/>
            </p:nvSpPr>
            <p:spPr bwMode="auto">
              <a:xfrm>
                <a:off x="187" y="3176"/>
                <a:ext cx="155" cy="0"/>
              </a:xfrm>
              <a:prstGeom prst="line">
                <a:avLst/>
              </a:prstGeom>
              <a:noFill/>
              <a:ln w="38100">
                <a:solidFill>
                  <a:srgbClr val="FF00FF"/>
                </a:solidFill>
                <a:round/>
                <a:headEnd/>
                <a:tailEnd/>
              </a:ln>
            </p:spPr>
            <p:txBody>
              <a:bodyPr/>
              <a:lstStyle/>
              <a:p>
                <a:endParaRPr lang="zh-CN" altLang="en-US"/>
              </a:p>
            </p:txBody>
          </p:sp>
          <p:sp>
            <p:nvSpPr>
              <p:cNvPr id="36973" name="Line 32"/>
              <p:cNvSpPr>
                <a:spLocks noChangeShapeType="1"/>
              </p:cNvSpPr>
              <p:nvPr/>
            </p:nvSpPr>
            <p:spPr bwMode="auto">
              <a:xfrm>
                <a:off x="112" y="3074"/>
                <a:ext cx="304" cy="0"/>
              </a:xfrm>
              <a:prstGeom prst="line">
                <a:avLst/>
              </a:prstGeom>
              <a:noFill/>
              <a:ln w="38100">
                <a:solidFill>
                  <a:srgbClr val="FF00FF"/>
                </a:solidFill>
                <a:round/>
                <a:headEnd/>
                <a:tailEnd/>
              </a:ln>
            </p:spPr>
            <p:txBody>
              <a:bodyPr/>
              <a:lstStyle/>
              <a:p>
                <a:endParaRPr lang="zh-CN" altLang="en-US"/>
              </a:p>
            </p:txBody>
          </p:sp>
        </p:grpSp>
        <p:sp>
          <p:nvSpPr>
            <p:cNvPr id="36953" name="Line 33"/>
            <p:cNvSpPr>
              <a:spLocks noChangeShapeType="1"/>
            </p:cNvSpPr>
            <p:nvPr/>
          </p:nvSpPr>
          <p:spPr bwMode="auto">
            <a:xfrm flipV="1">
              <a:off x="4309" y="1656"/>
              <a:ext cx="0" cy="598"/>
            </a:xfrm>
            <a:prstGeom prst="line">
              <a:avLst/>
            </a:prstGeom>
            <a:noFill/>
            <a:ln w="12700">
              <a:solidFill>
                <a:schemeClr val="tx1"/>
              </a:solidFill>
              <a:round/>
              <a:headEnd/>
              <a:tailEnd/>
            </a:ln>
          </p:spPr>
          <p:txBody>
            <a:bodyPr/>
            <a:lstStyle/>
            <a:p>
              <a:endParaRPr lang="zh-CN" altLang="en-US"/>
            </a:p>
          </p:txBody>
        </p:sp>
        <p:sp>
          <p:nvSpPr>
            <p:cNvPr id="36954" name="Line 34"/>
            <p:cNvSpPr>
              <a:spLocks noChangeShapeType="1"/>
            </p:cNvSpPr>
            <p:nvPr/>
          </p:nvSpPr>
          <p:spPr bwMode="auto">
            <a:xfrm flipV="1">
              <a:off x="5243" y="1348"/>
              <a:ext cx="0" cy="900"/>
            </a:xfrm>
            <a:prstGeom prst="line">
              <a:avLst/>
            </a:prstGeom>
            <a:noFill/>
            <a:ln w="12700">
              <a:solidFill>
                <a:schemeClr val="tx1"/>
              </a:solidFill>
              <a:round/>
              <a:headEnd/>
              <a:tailEnd/>
            </a:ln>
          </p:spPr>
          <p:txBody>
            <a:bodyPr/>
            <a:lstStyle/>
            <a:p>
              <a:endParaRPr lang="zh-CN" altLang="en-US"/>
            </a:p>
          </p:txBody>
        </p:sp>
        <p:sp>
          <p:nvSpPr>
            <p:cNvPr id="36955" name="Line 35"/>
            <p:cNvSpPr>
              <a:spLocks noChangeShapeType="1"/>
            </p:cNvSpPr>
            <p:nvPr/>
          </p:nvSpPr>
          <p:spPr bwMode="auto">
            <a:xfrm flipV="1">
              <a:off x="5243" y="560"/>
              <a:ext cx="0" cy="690"/>
            </a:xfrm>
            <a:prstGeom prst="line">
              <a:avLst/>
            </a:prstGeom>
            <a:noFill/>
            <a:ln w="12700">
              <a:solidFill>
                <a:schemeClr val="tx1"/>
              </a:solidFill>
              <a:round/>
              <a:headEnd/>
              <a:tailEnd/>
            </a:ln>
          </p:spPr>
          <p:txBody>
            <a:bodyPr/>
            <a:lstStyle/>
            <a:p>
              <a:endParaRPr lang="zh-CN" altLang="en-US"/>
            </a:p>
          </p:txBody>
        </p:sp>
        <p:sp>
          <p:nvSpPr>
            <p:cNvPr id="36956" name="Line 36"/>
            <p:cNvSpPr>
              <a:spLocks noChangeShapeType="1"/>
            </p:cNvSpPr>
            <p:nvPr/>
          </p:nvSpPr>
          <p:spPr bwMode="auto">
            <a:xfrm>
              <a:off x="3083" y="1468"/>
              <a:ext cx="0" cy="489"/>
            </a:xfrm>
            <a:prstGeom prst="line">
              <a:avLst/>
            </a:prstGeom>
            <a:noFill/>
            <a:ln w="12700">
              <a:solidFill>
                <a:schemeClr val="tx1"/>
              </a:solidFill>
              <a:round/>
              <a:headEnd/>
              <a:tailEnd/>
            </a:ln>
          </p:spPr>
          <p:txBody>
            <a:bodyPr/>
            <a:lstStyle/>
            <a:p>
              <a:endParaRPr lang="zh-CN" altLang="en-US"/>
            </a:p>
          </p:txBody>
        </p:sp>
        <p:sp>
          <p:nvSpPr>
            <p:cNvPr id="36957" name="Line 37"/>
            <p:cNvSpPr>
              <a:spLocks noChangeShapeType="1"/>
            </p:cNvSpPr>
            <p:nvPr/>
          </p:nvSpPr>
          <p:spPr bwMode="auto">
            <a:xfrm rot="10800000" flipH="1">
              <a:off x="3465" y="1348"/>
              <a:ext cx="355" cy="0"/>
            </a:xfrm>
            <a:prstGeom prst="line">
              <a:avLst/>
            </a:prstGeom>
            <a:noFill/>
            <a:ln w="12700">
              <a:solidFill>
                <a:schemeClr val="tx1"/>
              </a:solidFill>
              <a:round/>
              <a:headEnd/>
              <a:tailEnd type="triangle" w="med" len="lg"/>
            </a:ln>
          </p:spPr>
          <p:txBody>
            <a:bodyPr/>
            <a:lstStyle/>
            <a:p>
              <a:endParaRPr lang="zh-CN" altLang="en-US"/>
            </a:p>
          </p:txBody>
        </p:sp>
        <p:sp>
          <p:nvSpPr>
            <p:cNvPr id="36958" name="Rectangle 38"/>
            <p:cNvSpPr>
              <a:spLocks noChangeArrowheads="1"/>
            </p:cNvSpPr>
            <p:nvPr/>
          </p:nvSpPr>
          <p:spPr bwMode="auto">
            <a:xfrm rot="5400000">
              <a:off x="3555" y="1344"/>
              <a:ext cx="107" cy="268"/>
            </a:xfrm>
            <a:prstGeom prst="rect">
              <a:avLst/>
            </a:prstGeom>
            <a:solidFill>
              <a:schemeClr val="bg1"/>
            </a:solidFill>
            <a:ln w="25400" algn="ctr">
              <a:solidFill>
                <a:srgbClr val="3366FF"/>
              </a:solidFill>
              <a:miter lim="800000"/>
              <a:headEnd/>
              <a:tailEnd/>
            </a:ln>
          </p:spPr>
          <p:txBody>
            <a:bodyPr wrap="none" anchor="ctr"/>
            <a:lstStyle/>
            <a:p>
              <a:endParaRPr lang="zh-CN" altLang="en-US"/>
            </a:p>
          </p:txBody>
        </p:sp>
        <p:graphicFrame>
          <p:nvGraphicFramePr>
            <p:cNvPr id="36891" name="Object 39"/>
            <p:cNvGraphicFramePr>
              <a:graphicFrameLocks noChangeAspect="1"/>
            </p:cNvGraphicFramePr>
            <p:nvPr/>
          </p:nvGraphicFramePr>
          <p:xfrm>
            <a:off x="3489" y="1551"/>
            <a:ext cx="229" cy="253"/>
          </p:xfrm>
          <a:graphic>
            <a:graphicData uri="http://schemas.openxmlformats.org/presentationml/2006/ole">
              <p:oleObj spid="_x0000_s312332" name="公式" r:id="rId14" imgW="203112" imgH="228501" progId="Equation.3">
                <p:embed/>
              </p:oleObj>
            </a:graphicData>
          </a:graphic>
        </p:graphicFrame>
        <p:graphicFrame>
          <p:nvGraphicFramePr>
            <p:cNvPr id="36892" name="Object 40"/>
            <p:cNvGraphicFramePr>
              <a:graphicFrameLocks noChangeAspect="1"/>
            </p:cNvGraphicFramePr>
            <p:nvPr/>
          </p:nvGraphicFramePr>
          <p:xfrm>
            <a:off x="4759" y="1144"/>
            <a:ext cx="153" cy="147"/>
          </p:xfrm>
          <a:graphic>
            <a:graphicData uri="http://schemas.openxmlformats.org/presentationml/2006/ole">
              <p:oleObj spid="_x0000_s312333" name="公式" r:id="rId15" imgW="139700" imgH="139700" progId="Equation.3">
                <p:embed/>
              </p:oleObj>
            </a:graphicData>
          </a:graphic>
        </p:graphicFrame>
        <p:graphicFrame>
          <p:nvGraphicFramePr>
            <p:cNvPr id="36893" name="Object 41"/>
            <p:cNvGraphicFramePr>
              <a:graphicFrameLocks noChangeAspect="1"/>
            </p:cNvGraphicFramePr>
            <p:nvPr/>
          </p:nvGraphicFramePr>
          <p:xfrm>
            <a:off x="4733" y="2135"/>
            <a:ext cx="153" cy="81"/>
          </p:xfrm>
          <a:graphic>
            <a:graphicData uri="http://schemas.openxmlformats.org/presentationml/2006/ole">
              <p:oleObj spid="_x0000_s312334" name="公式" r:id="rId16" imgW="139518" imgH="76101" progId="Equation.3">
                <p:embed/>
              </p:oleObj>
            </a:graphicData>
          </a:graphic>
        </p:graphicFrame>
        <p:sp>
          <p:nvSpPr>
            <p:cNvPr id="36959" name="Line 42"/>
            <p:cNvSpPr>
              <a:spLocks noChangeShapeType="1"/>
            </p:cNvSpPr>
            <p:nvPr/>
          </p:nvSpPr>
          <p:spPr bwMode="auto">
            <a:xfrm>
              <a:off x="3083" y="2051"/>
              <a:ext cx="0" cy="203"/>
            </a:xfrm>
            <a:prstGeom prst="line">
              <a:avLst/>
            </a:prstGeom>
            <a:noFill/>
            <a:ln w="12700">
              <a:solidFill>
                <a:schemeClr val="tx1"/>
              </a:solidFill>
              <a:round/>
              <a:headEnd/>
              <a:tailEnd/>
            </a:ln>
          </p:spPr>
          <p:txBody>
            <a:bodyPr/>
            <a:lstStyle/>
            <a:p>
              <a:endParaRPr lang="zh-CN" altLang="en-US"/>
            </a:p>
          </p:txBody>
        </p:sp>
        <p:grpSp>
          <p:nvGrpSpPr>
            <p:cNvPr id="36960" name="Group 43"/>
            <p:cNvGrpSpPr>
              <a:grpSpLocks/>
            </p:cNvGrpSpPr>
            <p:nvPr/>
          </p:nvGrpSpPr>
          <p:grpSpPr bwMode="auto">
            <a:xfrm>
              <a:off x="2931" y="1957"/>
              <a:ext cx="304" cy="102"/>
              <a:chOff x="112" y="3074"/>
              <a:chExt cx="304" cy="102"/>
            </a:xfrm>
          </p:grpSpPr>
          <p:sp>
            <p:nvSpPr>
              <p:cNvPr id="36970" name="Line 44"/>
              <p:cNvSpPr>
                <a:spLocks noChangeShapeType="1"/>
              </p:cNvSpPr>
              <p:nvPr/>
            </p:nvSpPr>
            <p:spPr bwMode="auto">
              <a:xfrm>
                <a:off x="187" y="3176"/>
                <a:ext cx="155" cy="0"/>
              </a:xfrm>
              <a:prstGeom prst="line">
                <a:avLst/>
              </a:prstGeom>
              <a:noFill/>
              <a:ln w="38100">
                <a:solidFill>
                  <a:srgbClr val="FF00FF"/>
                </a:solidFill>
                <a:round/>
                <a:headEnd/>
                <a:tailEnd/>
              </a:ln>
            </p:spPr>
            <p:txBody>
              <a:bodyPr/>
              <a:lstStyle/>
              <a:p>
                <a:endParaRPr lang="zh-CN" altLang="en-US"/>
              </a:p>
            </p:txBody>
          </p:sp>
          <p:sp>
            <p:nvSpPr>
              <p:cNvPr id="36971" name="Line 45"/>
              <p:cNvSpPr>
                <a:spLocks noChangeShapeType="1"/>
              </p:cNvSpPr>
              <p:nvPr/>
            </p:nvSpPr>
            <p:spPr bwMode="auto">
              <a:xfrm>
                <a:off x="112" y="3074"/>
                <a:ext cx="304" cy="0"/>
              </a:xfrm>
              <a:prstGeom prst="line">
                <a:avLst/>
              </a:prstGeom>
              <a:noFill/>
              <a:ln w="38100">
                <a:solidFill>
                  <a:srgbClr val="FF00FF"/>
                </a:solidFill>
                <a:round/>
                <a:headEnd/>
                <a:tailEnd/>
              </a:ln>
            </p:spPr>
            <p:txBody>
              <a:bodyPr/>
              <a:lstStyle/>
              <a:p>
                <a:endParaRPr lang="zh-CN" altLang="en-US"/>
              </a:p>
            </p:txBody>
          </p:sp>
        </p:grpSp>
        <p:sp>
          <p:nvSpPr>
            <p:cNvPr id="36961" name="Rectangle 46"/>
            <p:cNvSpPr>
              <a:spLocks noChangeArrowheads="1"/>
            </p:cNvSpPr>
            <p:nvPr/>
          </p:nvSpPr>
          <p:spPr bwMode="auto">
            <a:xfrm>
              <a:off x="4252" y="698"/>
              <a:ext cx="107" cy="268"/>
            </a:xfrm>
            <a:prstGeom prst="rect">
              <a:avLst/>
            </a:prstGeom>
            <a:solidFill>
              <a:schemeClr val="bg1"/>
            </a:solidFill>
            <a:ln w="25400" algn="ctr">
              <a:solidFill>
                <a:srgbClr val="3366FF"/>
              </a:solidFill>
              <a:miter lim="800000"/>
              <a:headEnd/>
              <a:tailEnd/>
            </a:ln>
          </p:spPr>
          <p:txBody>
            <a:bodyPr wrap="none" anchor="ctr"/>
            <a:lstStyle/>
            <a:p>
              <a:endParaRPr lang="zh-CN" altLang="en-US"/>
            </a:p>
          </p:txBody>
        </p:sp>
        <p:sp>
          <p:nvSpPr>
            <p:cNvPr id="36962" name="Line 47"/>
            <p:cNvSpPr>
              <a:spLocks noChangeShapeType="1"/>
            </p:cNvSpPr>
            <p:nvPr/>
          </p:nvSpPr>
          <p:spPr bwMode="auto">
            <a:xfrm>
              <a:off x="4302" y="1094"/>
              <a:ext cx="534" cy="0"/>
            </a:xfrm>
            <a:prstGeom prst="line">
              <a:avLst/>
            </a:prstGeom>
            <a:noFill/>
            <a:ln w="12700">
              <a:solidFill>
                <a:schemeClr val="tx1"/>
              </a:solidFill>
              <a:round/>
              <a:headEnd/>
              <a:tailEnd/>
            </a:ln>
          </p:spPr>
          <p:txBody>
            <a:bodyPr/>
            <a:lstStyle/>
            <a:p>
              <a:endParaRPr lang="zh-CN" altLang="en-US"/>
            </a:p>
          </p:txBody>
        </p:sp>
        <p:sp>
          <p:nvSpPr>
            <p:cNvPr id="36963" name="Oval 48"/>
            <p:cNvSpPr>
              <a:spLocks noChangeArrowheads="1"/>
            </p:cNvSpPr>
            <p:nvPr/>
          </p:nvSpPr>
          <p:spPr bwMode="auto">
            <a:xfrm>
              <a:off x="4793" y="1060"/>
              <a:ext cx="68" cy="68"/>
            </a:xfrm>
            <a:prstGeom prst="ellipse">
              <a:avLst/>
            </a:prstGeom>
            <a:solidFill>
              <a:schemeClr val="bg1"/>
            </a:solidFill>
            <a:ln w="12700" algn="ctr">
              <a:solidFill>
                <a:schemeClr val="tx1"/>
              </a:solidFill>
              <a:round/>
              <a:headEnd/>
              <a:tailEnd/>
            </a:ln>
          </p:spPr>
          <p:txBody>
            <a:bodyPr wrap="none" anchor="ctr"/>
            <a:lstStyle/>
            <a:p>
              <a:endParaRPr lang="zh-CN" altLang="en-US"/>
            </a:p>
          </p:txBody>
        </p:sp>
        <p:sp>
          <p:nvSpPr>
            <p:cNvPr id="36964" name="Line 49"/>
            <p:cNvSpPr>
              <a:spLocks noChangeShapeType="1"/>
            </p:cNvSpPr>
            <p:nvPr/>
          </p:nvSpPr>
          <p:spPr bwMode="auto">
            <a:xfrm rot="-5400000">
              <a:off x="4263" y="1781"/>
              <a:ext cx="229" cy="0"/>
            </a:xfrm>
            <a:prstGeom prst="line">
              <a:avLst/>
            </a:prstGeom>
            <a:noFill/>
            <a:ln w="12700">
              <a:solidFill>
                <a:schemeClr val="tx1"/>
              </a:solidFill>
              <a:round/>
              <a:headEnd type="triangle" w="med" len="lg"/>
              <a:tailEnd type="none" w="med" len="lg"/>
            </a:ln>
          </p:spPr>
          <p:txBody>
            <a:bodyPr/>
            <a:lstStyle/>
            <a:p>
              <a:endParaRPr lang="zh-CN" altLang="en-US"/>
            </a:p>
          </p:txBody>
        </p:sp>
        <p:graphicFrame>
          <p:nvGraphicFramePr>
            <p:cNvPr id="36894" name="Object 50"/>
            <p:cNvGraphicFramePr>
              <a:graphicFrameLocks noChangeAspect="1"/>
            </p:cNvGraphicFramePr>
            <p:nvPr/>
          </p:nvGraphicFramePr>
          <p:xfrm>
            <a:off x="4436" y="1673"/>
            <a:ext cx="167" cy="226"/>
          </p:xfrm>
          <a:graphic>
            <a:graphicData uri="http://schemas.openxmlformats.org/presentationml/2006/ole">
              <p:oleObj spid="_x0000_s312335" name="公式" r:id="rId17" imgW="152268" imgH="215713" progId="Equation.3">
                <p:embed/>
              </p:oleObj>
            </a:graphicData>
          </a:graphic>
        </p:graphicFrame>
        <p:grpSp>
          <p:nvGrpSpPr>
            <p:cNvPr id="36965" name="Group 51"/>
            <p:cNvGrpSpPr>
              <a:grpSpLocks/>
            </p:cNvGrpSpPr>
            <p:nvPr/>
          </p:nvGrpSpPr>
          <p:grpSpPr bwMode="auto">
            <a:xfrm>
              <a:off x="2691" y="1438"/>
              <a:ext cx="530" cy="443"/>
              <a:chOff x="859" y="2535"/>
              <a:chExt cx="530" cy="443"/>
            </a:xfrm>
          </p:grpSpPr>
          <p:graphicFrame>
            <p:nvGraphicFramePr>
              <p:cNvPr id="36895" name="Object 52"/>
              <p:cNvGraphicFramePr>
                <a:graphicFrameLocks noChangeAspect="1"/>
              </p:cNvGraphicFramePr>
              <p:nvPr/>
            </p:nvGraphicFramePr>
            <p:xfrm>
              <a:off x="1021" y="2535"/>
              <a:ext cx="157" cy="158"/>
            </p:xfrm>
            <a:graphic>
              <a:graphicData uri="http://schemas.openxmlformats.org/presentationml/2006/ole">
                <p:oleObj spid="_x0000_s312336" name="公式" r:id="rId18" imgW="139700" imgH="139700" progId="Equation.3">
                  <p:embed/>
                </p:oleObj>
              </a:graphicData>
            </a:graphic>
          </p:graphicFrame>
          <p:graphicFrame>
            <p:nvGraphicFramePr>
              <p:cNvPr id="36896" name="Object 53"/>
              <p:cNvGraphicFramePr>
                <a:graphicFrameLocks noChangeAspect="1"/>
              </p:cNvGraphicFramePr>
              <p:nvPr/>
            </p:nvGraphicFramePr>
            <p:xfrm>
              <a:off x="1008" y="2889"/>
              <a:ext cx="158" cy="89"/>
            </p:xfrm>
            <a:graphic>
              <a:graphicData uri="http://schemas.openxmlformats.org/presentationml/2006/ole">
                <p:oleObj spid="_x0000_s312337" name="公式" r:id="rId19" imgW="139518" imgH="76101" progId="Equation.3">
                  <p:embed/>
                </p:oleObj>
              </a:graphicData>
            </a:graphic>
          </p:graphicFrame>
          <p:graphicFrame>
            <p:nvGraphicFramePr>
              <p:cNvPr id="36897" name="Object 54"/>
              <p:cNvGraphicFramePr>
                <a:graphicFrameLocks noChangeAspect="1"/>
              </p:cNvGraphicFramePr>
              <p:nvPr/>
            </p:nvGraphicFramePr>
            <p:xfrm>
              <a:off x="859" y="2636"/>
              <a:ext cx="185" cy="253"/>
            </p:xfrm>
            <a:graphic>
              <a:graphicData uri="http://schemas.openxmlformats.org/presentationml/2006/ole">
                <p:oleObj spid="_x0000_s312338" name="公式" r:id="rId20" imgW="165028" imgH="228501" progId="Equation.3">
                  <p:embed/>
                </p:oleObj>
              </a:graphicData>
            </a:graphic>
          </p:graphicFrame>
          <p:grpSp>
            <p:nvGrpSpPr>
              <p:cNvPr id="36967" name="Group 55"/>
              <p:cNvGrpSpPr>
                <a:grpSpLocks/>
              </p:cNvGrpSpPr>
              <p:nvPr/>
            </p:nvGrpSpPr>
            <p:grpSpPr bwMode="auto">
              <a:xfrm>
                <a:off x="1120" y="2648"/>
                <a:ext cx="269" cy="268"/>
                <a:chOff x="144" y="3216"/>
                <a:chExt cx="240" cy="240"/>
              </a:xfrm>
            </p:grpSpPr>
            <p:sp>
              <p:nvSpPr>
                <p:cNvPr id="36968" name="Oval 56"/>
                <p:cNvSpPr>
                  <a:spLocks noChangeArrowheads="1"/>
                </p:cNvSpPr>
                <p:nvPr/>
              </p:nvSpPr>
              <p:spPr bwMode="auto">
                <a:xfrm>
                  <a:off x="144" y="3216"/>
                  <a:ext cx="240" cy="240"/>
                </a:xfrm>
                <a:prstGeom prst="ellipse">
                  <a:avLst/>
                </a:prstGeom>
                <a:noFill/>
                <a:ln w="38100" algn="ctr">
                  <a:solidFill>
                    <a:srgbClr val="FF9900"/>
                  </a:solidFill>
                  <a:round/>
                  <a:headEnd/>
                  <a:tailEnd/>
                </a:ln>
              </p:spPr>
              <p:txBody>
                <a:bodyPr wrap="none" anchor="ctr"/>
                <a:lstStyle/>
                <a:p>
                  <a:endParaRPr lang="zh-CN" altLang="en-US"/>
                </a:p>
              </p:txBody>
            </p:sp>
            <p:sp>
              <p:nvSpPr>
                <p:cNvPr id="36969" name="Line 57"/>
                <p:cNvSpPr>
                  <a:spLocks noChangeShapeType="1"/>
                </p:cNvSpPr>
                <p:nvPr/>
              </p:nvSpPr>
              <p:spPr bwMode="auto">
                <a:xfrm>
                  <a:off x="264" y="3216"/>
                  <a:ext cx="0" cy="240"/>
                </a:xfrm>
                <a:prstGeom prst="line">
                  <a:avLst/>
                </a:prstGeom>
                <a:noFill/>
                <a:ln w="25400">
                  <a:solidFill>
                    <a:srgbClr val="FF9900"/>
                  </a:solidFill>
                  <a:round/>
                  <a:headEnd/>
                  <a:tailEnd/>
                </a:ln>
              </p:spPr>
              <p:txBody>
                <a:bodyPr/>
                <a:lstStyle/>
                <a:p>
                  <a:endParaRPr lang="zh-CN" altLang="en-US"/>
                </a:p>
              </p:txBody>
            </p:sp>
          </p:grpSp>
        </p:grpSp>
        <p:sp>
          <p:nvSpPr>
            <p:cNvPr id="36966" name="Text Box 58"/>
            <p:cNvSpPr txBox="1">
              <a:spLocks noChangeArrowheads="1"/>
            </p:cNvSpPr>
            <p:nvPr/>
          </p:nvSpPr>
          <p:spPr bwMode="auto">
            <a:xfrm>
              <a:off x="3592" y="2465"/>
              <a:ext cx="1474" cy="231"/>
            </a:xfrm>
            <a:prstGeom prst="rect">
              <a:avLst/>
            </a:prstGeom>
            <a:noFill/>
            <a:ln w="9525" algn="ctr">
              <a:noFill/>
              <a:miter lim="800000"/>
              <a:headEnd/>
              <a:tailEnd/>
            </a:ln>
          </p:spPr>
          <p:txBody>
            <a:bodyPr lIns="90000" tIns="46800" rIns="90000" bIns="46800">
              <a:spAutoFit/>
            </a:bodyPr>
            <a:lstStyle/>
            <a:p>
              <a:pPr>
                <a:spcBef>
                  <a:spcPct val="50000"/>
                </a:spcBef>
              </a:pPr>
              <a:r>
                <a:rPr lang="zh-CN" altLang="en-US"/>
                <a:t>基本共射极放大电路</a:t>
              </a:r>
            </a:p>
          </p:txBody>
        </p:sp>
      </p:grpSp>
      <p:sp>
        <p:nvSpPr>
          <p:cNvPr id="247867" name="Text Box 59"/>
          <p:cNvSpPr txBox="1">
            <a:spLocks noChangeArrowheads="1"/>
          </p:cNvSpPr>
          <p:nvPr/>
        </p:nvSpPr>
        <p:spPr bwMode="auto">
          <a:xfrm>
            <a:off x="166688" y="730250"/>
            <a:ext cx="4557712" cy="822325"/>
          </a:xfrm>
          <a:prstGeom prst="rect">
            <a:avLst/>
          </a:prstGeom>
          <a:solidFill>
            <a:schemeClr val="bg1"/>
          </a:solidFill>
          <a:ln w="9525" algn="ctr">
            <a:noFill/>
            <a:miter lim="800000"/>
            <a:headEnd/>
            <a:tailEnd/>
          </a:ln>
        </p:spPr>
        <p:txBody>
          <a:bodyPr lIns="90000" tIns="46800" rIns="90000" bIns="46800">
            <a:spAutoFit/>
          </a:bodyPr>
          <a:lstStyle/>
          <a:p>
            <a:pPr>
              <a:spcBef>
                <a:spcPct val="50000"/>
              </a:spcBef>
            </a:pPr>
            <a:r>
              <a:rPr lang="zh-CN" altLang="en-US" sz="2400"/>
              <a:t>假设</a:t>
            </a:r>
            <a:r>
              <a:rPr lang="en-US" altLang="zh-CN" sz="2400"/>
              <a:t>V</a:t>
            </a:r>
            <a:r>
              <a:rPr lang="en-US" altLang="zh-CN" sz="2400" baseline="-25000"/>
              <a:t>BB</a:t>
            </a:r>
            <a:r>
              <a:rPr lang="en-US" altLang="zh-CN" sz="2400"/>
              <a:t>=0</a:t>
            </a:r>
            <a:r>
              <a:rPr lang="zh-CN" altLang="en-US" sz="2400"/>
              <a:t>，会出现什么样的情况？</a:t>
            </a:r>
          </a:p>
        </p:txBody>
      </p:sp>
      <p:grpSp>
        <p:nvGrpSpPr>
          <p:cNvPr id="9" name="Group 114"/>
          <p:cNvGrpSpPr>
            <a:grpSpLocks/>
          </p:cNvGrpSpPr>
          <p:nvPr/>
        </p:nvGrpSpPr>
        <p:grpSpPr bwMode="auto">
          <a:xfrm>
            <a:off x="4594225" y="3468688"/>
            <a:ext cx="4573588" cy="3390900"/>
            <a:chOff x="2894" y="2185"/>
            <a:chExt cx="2881" cy="2136"/>
          </a:xfrm>
        </p:grpSpPr>
        <p:sp>
          <p:nvSpPr>
            <p:cNvPr id="36909" name="Line 61"/>
            <p:cNvSpPr>
              <a:spLocks noChangeShapeType="1"/>
            </p:cNvSpPr>
            <p:nvPr/>
          </p:nvSpPr>
          <p:spPr bwMode="auto">
            <a:xfrm>
              <a:off x="4506" y="3871"/>
              <a:ext cx="0" cy="152"/>
            </a:xfrm>
            <a:prstGeom prst="line">
              <a:avLst/>
            </a:prstGeom>
            <a:noFill/>
            <a:ln w="12700">
              <a:solidFill>
                <a:schemeClr val="tx1"/>
              </a:solidFill>
              <a:round/>
              <a:headEnd/>
              <a:tailEnd/>
            </a:ln>
          </p:spPr>
          <p:txBody>
            <a:bodyPr/>
            <a:lstStyle/>
            <a:p>
              <a:endParaRPr lang="zh-CN" altLang="en-US"/>
            </a:p>
          </p:txBody>
        </p:sp>
        <p:sp>
          <p:nvSpPr>
            <p:cNvPr id="36910" name="Oval 62"/>
            <p:cNvSpPr>
              <a:spLocks noChangeArrowheads="1"/>
            </p:cNvSpPr>
            <p:nvPr/>
          </p:nvSpPr>
          <p:spPr bwMode="auto">
            <a:xfrm>
              <a:off x="4472" y="3836"/>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graphicFrame>
          <p:nvGraphicFramePr>
            <p:cNvPr id="36866" name="Object 64"/>
            <p:cNvGraphicFramePr>
              <a:graphicFrameLocks noChangeAspect="1"/>
            </p:cNvGraphicFramePr>
            <p:nvPr/>
          </p:nvGraphicFramePr>
          <p:xfrm>
            <a:off x="4233" y="2330"/>
            <a:ext cx="215" cy="253"/>
          </p:xfrm>
          <a:graphic>
            <a:graphicData uri="http://schemas.openxmlformats.org/presentationml/2006/ole">
              <p:oleObj spid="_x0000_s312339" name="公式" r:id="rId21" imgW="190500" imgH="228600" progId="Equation.3">
                <p:embed/>
              </p:oleObj>
            </a:graphicData>
          </a:graphic>
        </p:graphicFrame>
        <p:sp>
          <p:nvSpPr>
            <p:cNvPr id="36911" name="Line 65"/>
            <p:cNvSpPr>
              <a:spLocks noChangeShapeType="1"/>
            </p:cNvSpPr>
            <p:nvPr/>
          </p:nvSpPr>
          <p:spPr bwMode="auto">
            <a:xfrm>
              <a:off x="4431" y="4023"/>
              <a:ext cx="152" cy="0"/>
            </a:xfrm>
            <a:prstGeom prst="line">
              <a:avLst/>
            </a:prstGeom>
            <a:noFill/>
            <a:ln w="38100">
              <a:solidFill>
                <a:schemeClr val="tx1"/>
              </a:solidFill>
              <a:round/>
              <a:headEnd/>
              <a:tailEnd/>
            </a:ln>
          </p:spPr>
          <p:txBody>
            <a:bodyPr/>
            <a:lstStyle/>
            <a:p>
              <a:endParaRPr lang="zh-CN" altLang="en-US"/>
            </a:p>
          </p:txBody>
        </p:sp>
        <p:graphicFrame>
          <p:nvGraphicFramePr>
            <p:cNvPr id="36867" name="Object 66"/>
            <p:cNvGraphicFramePr>
              <a:graphicFrameLocks noChangeAspect="1"/>
            </p:cNvGraphicFramePr>
            <p:nvPr/>
          </p:nvGraphicFramePr>
          <p:xfrm>
            <a:off x="4073" y="3100"/>
            <a:ext cx="178" cy="171"/>
          </p:xfrm>
          <a:graphic>
            <a:graphicData uri="http://schemas.openxmlformats.org/presentationml/2006/ole">
              <p:oleObj spid="_x0000_s312340" name="公式" r:id="rId22" imgW="139700" imgH="139700" progId="Equation.3">
                <p:embed/>
              </p:oleObj>
            </a:graphicData>
          </a:graphic>
        </p:graphicFrame>
        <p:graphicFrame>
          <p:nvGraphicFramePr>
            <p:cNvPr id="36868" name="Object 67"/>
            <p:cNvGraphicFramePr>
              <a:graphicFrameLocks noChangeAspect="1"/>
            </p:cNvGraphicFramePr>
            <p:nvPr/>
          </p:nvGraphicFramePr>
          <p:xfrm>
            <a:off x="4073" y="3755"/>
            <a:ext cx="153" cy="81"/>
          </p:xfrm>
          <a:graphic>
            <a:graphicData uri="http://schemas.openxmlformats.org/presentationml/2006/ole">
              <p:oleObj spid="_x0000_s312341" name="公式" r:id="rId23" imgW="139518" imgH="76101" progId="Equation.3">
                <p:embed/>
              </p:oleObj>
            </a:graphicData>
          </a:graphic>
        </p:graphicFrame>
        <p:graphicFrame>
          <p:nvGraphicFramePr>
            <p:cNvPr id="36869" name="Object 68"/>
            <p:cNvGraphicFramePr>
              <a:graphicFrameLocks noChangeAspect="1"/>
            </p:cNvGraphicFramePr>
            <p:nvPr/>
          </p:nvGraphicFramePr>
          <p:xfrm>
            <a:off x="4005" y="3339"/>
            <a:ext cx="314" cy="269"/>
          </p:xfrm>
          <a:graphic>
            <a:graphicData uri="http://schemas.openxmlformats.org/presentationml/2006/ole">
              <p:oleObj spid="_x0000_s312342" name="公式" r:id="rId24" imgW="241091" imgH="215713" progId="Equation.3">
                <p:embed/>
              </p:oleObj>
            </a:graphicData>
          </a:graphic>
        </p:graphicFrame>
        <p:sp>
          <p:nvSpPr>
            <p:cNvPr id="36912" name="Line 69"/>
            <p:cNvSpPr>
              <a:spLocks noChangeShapeType="1"/>
            </p:cNvSpPr>
            <p:nvPr/>
          </p:nvSpPr>
          <p:spPr bwMode="auto">
            <a:xfrm rot="-5400000">
              <a:off x="4466" y="2859"/>
              <a:ext cx="229" cy="0"/>
            </a:xfrm>
            <a:prstGeom prst="line">
              <a:avLst/>
            </a:prstGeom>
            <a:noFill/>
            <a:ln w="12700">
              <a:solidFill>
                <a:schemeClr val="tx1"/>
              </a:solidFill>
              <a:round/>
              <a:headEnd type="triangle" w="med" len="lg"/>
              <a:tailEnd type="none" w="med" len="lg"/>
            </a:ln>
          </p:spPr>
          <p:txBody>
            <a:bodyPr/>
            <a:lstStyle/>
            <a:p>
              <a:endParaRPr lang="zh-CN" altLang="en-US"/>
            </a:p>
          </p:txBody>
        </p:sp>
        <p:graphicFrame>
          <p:nvGraphicFramePr>
            <p:cNvPr id="36870" name="Object 70"/>
            <p:cNvGraphicFramePr>
              <a:graphicFrameLocks noChangeAspect="1"/>
            </p:cNvGraphicFramePr>
            <p:nvPr/>
          </p:nvGraphicFramePr>
          <p:xfrm>
            <a:off x="3750" y="2744"/>
            <a:ext cx="167" cy="226"/>
          </p:xfrm>
          <a:graphic>
            <a:graphicData uri="http://schemas.openxmlformats.org/presentationml/2006/ole">
              <p:oleObj spid="_x0000_s312343" name="公式" r:id="rId25" imgW="152268" imgH="215713" progId="Equation.3">
                <p:embed/>
              </p:oleObj>
            </a:graphicData>
          </a:graphic>
        </p:graphicFrame>
        <p:sp>
          <p:nvSpPr>
            <p:cNvPr id="36913" name="Oval 71"/>
            <p:cNvSpPr>
              <a:spLocks noChangeArrowheads="1"/>
            </p:cNvSpPr>
            <p:nvPr/>
          </p:nvSpPr>
          <p:spPr bwMode="auto">
            <a:xfrm>
              <a:off x="4472" y="2693"/>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graphicFrame>
          <p:nvGraphicFramePr>
            <p:cNvPr id="36871" name="Object 72"/>
            <p:cNvGraphicFramePr>
              <a:graphicFrameLocks noChangeAspect="1"/>
            </p:cNvGraphicFramePr>
            <p:nvPr/>
          </p:nvGraphicFramePr>
          <p:xfrm>
            <a:off x="4861" y="3150"/>
            <a:ext cx="314" cy="285"/>
          </p:xfrm>
          <a:graphic>
            <a:graphicData uri="http://schemas.openxmlformats.org/presentationml/2006/ole">
              <p:oleObj spid="_x0000_s312344" name="公式" r:id="rId26" imgW="241300" imgH="228600" progId="Equation.3">
                <p:embed/>
              </p:oleObj>
            </a:graphicData>
          </a:graphic>
        </p:graphicFrame>
        <p:sp>
          <p:nvSpPr>
            <p:cNvPr id="36914" name="Line 73"/>
            <p:cNvSpPr>
              <a:spLocks noChangeShapeType="1"/>
            </p:cNvSpPr>
            <p:nvPr/>
          </p:nvSpPr>
          <p:spPr bwMode="auto">
            <a:xfrm flipH="1">
              <a:off x="3286" y="3093"/>
              <a:ext cx="1005" cy="0"/>
            </a:xfrm>
            <a:prstGeom prst="line">
              <a:avLst/>
            </a:prstGeom>
            <a:noFill/>
            <a:ln w="12700">
              <a:solidFill>
                <a:schemeClr val="tx1"/>
              </a:solidFill>
              <a:round/>
              <a:headEnd/>
              <a:tailEnd/>
            </a:ln>
          </p:spPr>
          <p:txBody>
            <a:bodyPr/>
            <a:lstStyle/>
            <a:p>
              <a:endParaRPr lang="zh-CN" altLang="en-US"/>
            </a:p>
          </p:txBody>
        </p:sp>
        <p:sp>
          <p:nvSpPr>
            <p:cNvPr id="36915" name="Line 74"/>
            <p:cNvSpPr>
              <a:spLocks noChangeShapeType="1"/>
            </p:cNvSpPr>
            <p:nvPr/>
          </p:nvSpPr>
          <p:spPr bwMode="auto">
            <a:xfrm flipV="1">
              <a:off x="4509" y="2185"/>
              <a:ext cx="0" cy="748"/>
            </a:xfrm>
            <a:prstGeom prst="line">
              <a:avLst/>
            </a:prstGeom>
            <a:noFill/>
            <a:ln w="12700">
              <a:solidFill>
                <a:schemeClr val="tx1"/>
              </a:solidFill>
              <a:round/>
              <a:headEnd/>
              <a:tailEnd/>
            </a:ln>
          </p:spPr>
          <p:txBody>
            <a:bodyPr/>
            <a:lstStyle/>
            <a:p>
              <a:endParaRPr lang="zh-CN" altLang="en-US"/>
            </a:p>
          </p:txBody>
        </p:sp>
        <p:grpSp>
          <p:nvGrpSpPr>
            <p:cNvPr id="36916" name="Group 75"/>
            <p:cNvGrpSpPr>
              <a:grpSpLocks/>
            </p:cNvGrpSpPr>
            <p:nvPr/>
          </p:nvGrpSpPr>
          <p:grpSpPr bwMode="auto">
            <a:xfrm>
              <a:off x="4291" y="2914"/>
              <a:ext cx="341" cy="366"/>
              <a:chOff x="2589" y="2584"/>
              <a:chExt cx="341" cy="366"/>
            </a:xfrm>
          </p:grpSpPr>
          <p:graphicFrame>
            <p:nvGraphicFramePr>
              <p:cNvPr id="36881" name="Object 76"/>
              <p:cNvGraphicFramePr>
                <a:graphicFrameLocks noChangeAspect="1"/>
              </p:cNvGraphicFramePr>
              <p:nvPr/>
            </p:nvGraphicFramePr>
            <p:xfrm>
              <a:off x="2759" y="2688"/>
              <a:ext cx="171" cy="183"/>
            </p:xfrm>
            <a:graphic>
              <a:graphicData uri="http://schemas.openxmlformats.org/presentationml/2006/ole">
                <p:oleObj spid="_x0000_s312345" name="公式" r:id="rId27" imgW="152268" imgH="164957" progId="Equation.3">
                  <p:embed/>
                </p:oleObj>
              </a:graphicData>
            </a:graphic>
          </p:graphicFrame>
          <p:grpSp>
            <p:nvGrpSpPr>
              <p:cNvPr id="36938" name="Group 77"/>
              <p:cNvGrpSpPr>
                <a:grpSpLocks/>
              </p:cNvGrpSpPr>
              <p:nvPr/>
            </p:nvGrpSpPr>
            <p:grpSpPr bwMode="auto">
              <a:xfrm>
                <a:off x="2589" y="2584"/>
                <a:ext cx="218" cy="366"/>
                <a:chOff x="2589" y="2584"/>
                <a:chExt cx="218" cy="366"/>
              </a:xfrm>
            </p:grpSpPr>
            <p:sp>
              <p:nvSpPr>
                <p:cNvPr id="36939" name="Line 78"/>
                <p:cNvSpPr>
                  <a:spLocks noChangeShapeType="1"/>
                </p:cNvSpPr>
                <p:nvPr/>
              </p:nvSpPr>
              <p:spPr bwMode="auto">
                <a:xfrm>
                  <a:off x="2589" y="2584"/>
                  <a:ext cx="0" cy="359"/>
                </a:xfrm>
                <a:prstGeom prst="line">
                  <a:avLst/>
                </a:prstGeom>
                <a:noFill/>
                <a:ln w="38100">
                  <a:solidFill>
                    <a:srgbClr val="FF0000"/>
                  </a:solidFill>
                  <a:round/>
                  <a:headEnd/>
                  <a:tailEnd/>
                </a:ln>
              </p:spPr>
              <p:txBody>
                <a:bodyPr/>
                <a:lstStyle/>
                <a:p>
                  <a:endParaRPr lang="zh-CN" altLang="en-US"/>
                </a:p>
              </p:txBody>
            </p:sp>
            <p:sp>
              <p:nvSpPr>
                <p:cNvPr id="36940" name="Line 79"/>
                <p:cNvSpPr>
                  <a:spLocks noChangeShapeType="1"/>
                </p:cNvSpPr>
                <p:nvPr/>
              </p:nvSpPr>
              <p:spPr bwMode="auto">
                <a:xfrm flipV="1">
                  <a:off x="2589" y="2609"/>
                  <a:ext cx="218" cy="109"/>
                </a:xfrm>
                <a:prstGeom prst="line">
                  <a:avLst/>
                </a:prstGeom>
                <a:noFill/>
                <a:ln w="12700">
                  <a:solidFill>
                    <a:srgbClr val="FF0000"/>
                  </a:solidFill>
                  <a:round/>
                  <a:headEnd/>
                  <a:tailEnd/>
                </a:ln>
              </p:spPr>
              <p:txBody>
                <a:bodyPr/>
                <a:lstStyle/>
                <a:p>
                  <a:endParaRPr lang="zh-CN" altLang="en-US"/>
                </a:p>
              </p:txBody>
            </p:sp>
            <p:sp>
              <p:nvSpPr>
                <p:cNvPr id="36941" name="Line 80"/>
                <p:cNvSpPr>
                  <a:spLocks noChangeShapeType="1"/>
                </p:cNvSpPr>
                <p:nvPr/>
              </p:nvSpPr>
              <p:spPr bwMode="auto">
                <a:xfrm>
                  <a:off x="2591" y="2842"/>
                  <a:ext cx="216" cy="108"/>
                </a:xfrm>
                <a:prstGeom prst="line">
                  <a:avLst/>
                </a:prstGeom>
                <a:noFill/>
                <a:ln w="12700">
                  <a:solidFill>
                    <a:srgbClr val="FF0000"/>
                  </a:solidFill>
                  <a:round/>
                  <a:headEnd/>
                  <a:tailEnd type="triangle" w="med" len="lg"/>
                </a:ln>
              </p:spPr>
              <p:txBody>
                <a:bodyPr/>
                <a:lstStyle/>
                <a:p>
                  <a:endParaRPr lang="zh-CN" altLang="en-US"/>
                </a:p>
              </p:txBody>
            </p:sp>
          </p:grpSp>
        </p:grpSp>
        <p:sp>
          <p:nvSpPr>
            <p:cNvPr id="36917" name="Line 81"/>
            <p:cNvSpPr>
              <a:spLocks noChangeShapeType="1"/>
            </p:cNvSpPr>
            <p:nvPr/>
          </p:nvSpPr>
          <p:spPr bwMode="auto">
            <a:xfrm>
              <a:off x="3286" y="3873"/>
              <a:ext cx="2159" cy="0"/>
            </a:xfrm>
            <a:prstGeom prst="line">
              <a:avLst/>
            </a:prstGeom>
            <a:noFill/>
            <a:ln w="12700">
              <a:solidFill>
                <a:schemeClr val="tx1"/>
              </a:solidFill>
              <a:round/>
              <a:headEnd/>
              <a:tailEnd/>
            </a:ln>
          </p:spPr>
          <p:txBody>
            <a:bodyPr/>
            <a:lstStyle/>
            <a:p>
              <a:endParaRPr lang="zh-CN" altLang="en-US"/>
            </a:p>
          </p:txBody>
        </p:sp>
        <p:sp>
          <p:nvSpPr>
            <p:cNvPr id="36918" name="Line 82"/>
            <p:cNvSpPr>
              <a:spLocks noChangeShapeType="1"/>
            </p:cNvSpPr>
            <p:nvPr/>
          </p:nvSpPr>
          <p:spPr bwMode="auto">
            <a:xfrm>
              <a:off x="4509" y="2185"/>
              <a:ext cx="936" cy="0"/>
            </a:xfrm>
            <a:prstGeom prst="line">
              <a:avLst/>
            </a:prstGeom>
            <a:noFill/>
            <a:ln w="12700">
              <a:solidFill>
                <a:schemeClr val="tx1"/>
              </a:solidFill>
              <a:round/>
              <a:headEnd/>
              <a:tailEnd/>
            </a:ln>
          </p:spPr>
          <p:txBody>
            <a:bodyPr/>
            <a:lstStyle/>
            <a:p>
              <a:endParaRPr lang="zh-CN" altLang="en-US"/>
            </a:p>
          </p:txBody>
        </p:sp>
        <p:graphicFrame>
          <p:nvGraphicFramePr>
            <p:cNvPr id="36872" name="Object 83"/>
            <p:cNvGraphicFramePr>
              <a:graphicFrameLocks noChangeAspect="1"/>
            </p:cNvGraphicFramePr>
            <p:nvPr/>
          </p:nvGraphicFramePr>
          <p:xfrm>
            <a:off x="4639" y="2744"/>
            <a:ext cx="167" cy="240"/>
          </p:xfrm>
          <a:graphic>
            <a:graphicData uri="http://schemas.openxmlformats.org/presentationml/2006/ole">
              <p:oleObj spid="_x0000_s312346" name="公式" r:id="rId28" imgW="152334" imgH="228501" progId="Equation.3">
                <p:embed/>
              </p:oleObj>
            </a:graphicData>
          </a:graphic>
        </p:graphicFrame>
        <p:graphicFrame>
          <p:nvGraphicFramePr>
            <p:cNvPr id="36873" name="Object 84"/>
            <p:cNvGraphicFramePr>
              <a:graphicFrameLocks noChangeAspect="1"/>
            </p:cNvGraphicFramePr>
            <p:nvPr/>
          </p:nvGraphicFramePr>
          <p:xfrm>
            <a:off x="5445" y="2967"/>
            <a:ext cx="330" cy="285"/>
          </p:xfrm>
          <a:graphic>
            <a:graphicData uri="http://schemas.openxmlformats.org/presentationml/2006/ole">
              <p:oleObj spid="_x0000_s312347" name="公式" r:id="rId29" imgW="253890" imgH="228501" progId="Equation.3">
                <p:embed/>
              </p:oleObj>
            </a:graphicData>
          </a:graphic>
        </p:graphicFrame>
        <p:grpSp>
          <p:nvGrpSpPr>
            <p:cNvPr id="36919" name="Group 85"/>
            <p:cNvGrpSpPr>
              <a:grpSpLocks/>
            </p:cNvGrpSpPr>
            <p:nvPr/>
          </p:nvGrpSpPr>
          <p:grpSpPr bwMode="auto">
            <a:xfrm>
              <a:off x="5287" y="2871"/>
              <a:ext cx="304" cy="102"/>
              <a:chOff x="112" y="3074"/>
              <a:chExt cx="304" cy="102"/>
            </a:xfrm>
          </p:grpSpPr>
          <p:sp>
            <p:nvSpPr>
              <p:cNvPr id="36936" name="Line 86"/>
              <p:cNvSpPr>
                <a:spLocks noChangeShapeType="1"/>
              </p:cNvSpPr>
              <p:nvPr/>
            </p:nvSpPr>
            <p:spPr bwMode="auto">
              <a:xfrm>
                <a:off x="187" y="3176"/>
                <a:ext cx="155" cy="0"/>
              </a:xfrm>
              <a:prstGeom prst="line">
                <a:avLst/>
              </a:prstGeom>
              <a:noFill/>
              <a:ln w="38100">
                <a:solidFill>
                  <a:srgbClr val="FF00FF"/>
                </a:solidFill>
                <a:round/>
                <a:headEnd/>
                <a:tailEnd/>
              </a:ln>
            </p:spPr>
            <p:txBody>
              <a:bodyPr/>
              <a:lstStyle/>
              <a:p>
                <a:endParaRPr lang="zh-CN" altLang="en-US"/>
              </a:p>
            </p:txBody>
          </p:sp>
          <p:sp>
            <p:nvSpPr>
              <p:cNvPr id="36937" name="Line 87"/>
              <p:cNvSpPr>
                <a:spLocks noChangeShapeType="1"/>
              </p:cNvSpPr>
              <p:nvPr/>
            </p:nvSpPr>
            <p:spPr bwMode="auto">
              <a:xfrm>
                <a:off x="112" y="3074"/>
                <a:ext cx="304" cy="0"/>
              </a:xfrm>
              <a:prstGeom prst="line">
                <a:avLst/>
              </a:prstGeom>
              <a:noFill/>
              <a:ln w="38100">
                <a:solidFill>
                  <a:srgbClr val="FF00FF"/>
                </a:solidFill>
                <a:round/>
                <a:headEnd/>
                <a:tailEnd/>
              </a:ln>
            </p:spPr>
            <p:txBody>
              <a:bodyPr/>
              <a:lstStyle/>
              <a:p>
                <a:endParaRPr lang="zh-CN" altLang="en-US"/>
              </a:p>
            </p:txBody>
          </p:sp>
        </p:grpSp>
        <p:sp>
          <p:nvSpPr>
            <p:cNvPr id="36920" name="Line 88"/>
            <p:cNvSpPr>
              <a:spLocks noChangeShapeType="1"/>
            </p:cNvSpPr>
            <p:nvPr/>
          </p:nvSpPr>
          <p:spPr bwMode="auto">
            <a:xfrm flipV="1">
              <a:off x="4512" y="3281"/>
              <a:ext cx="0" cy="598"/>
            </a:xfrm>
            <a:prstGeom prst="line">
              <a:avLst/>
            </a:prstGeom>
            <a:noFill/>
            <a:ln w="12700">
              <a:solidFill>
                <a:schemeClr val="tx1"/>
              </a:solidFill>
              <a:round/>
              <a:headEnd/>
              <a:tailEnd/>
            </a:ln>
          </p:spPr>
          <p:txBody>
            <a:bodyPr/>
            <a:lstStyle/>
            <a:p>
              <a:endParaRPr lang="zh-CN" altLang="en-US"/>
            </a:p>
          </p:txBody>
        </p:sp>
        <p:sp>
          <p:nvSpPr>
            <p:cNvPr id="36921" name="Line 89"/>
            <p:cNvSpPr>
              <a:spLocks noChangeShapeType="1"/>
            </p:cNvSpPr>
            <p:nvPr/>
          </p:nvSpPr>
          <p:spPr bwMode="auto">
            <a:xfrm flipV="1">
              <a:off x="5446" y="2973"/>
              <a:ext cx="0" cy="900"/>
            </a:xfrm>
            <a:prstGeom prst="line">
              <a:avLst/>
            </a:prstGeom>
            <a:noFill/>
            <a:ln w="12700">
              <a:solidFill>
                <a:schemeClr val="tx1"/>
              </a:solidFill>
              <a:round/>
              <a:headEnd/>
              <a:tailEnd/>
            </a:ln>
          </p:spPr>
          <p:txBody>
            <a:bodyPr/>
            <a:lstStyle/>
            <a:p>
              <a:endParaRPr lang="zh-CN" altLang="en-US"/>
            </a:p>
          </p:txBody>
        </p:sp>
        <p:sp>
          <p:nvSpPr>
            <p:cNvPr id="36922" name="Line 90"/>
            <p:cNvSpPr>
              <a:spLocks noChangeShapeType="1"/>
            </p:cNvSpPr>
            <p:nvPr/>
          </p:nvSpPr>
          <p:spPr bwMode="auto">
            <a:xfrm flipV="1">
              <a:off x="5446" y="2185"/>
              <a:ext cx="0" cy="690"/>
            </a:xfrm>
            <a:prstGeom prst="line">
              <a:avLst/>
            </a:prstGeom>
            <a:noFill/>
            <a:ln w="12700">
              <a:solidFill>
                <a:schemeClr val="tx1"/>
              </a:solidFill>
              <a:round/>
              <a:headEnd/>
              <a:tailEnd/>
            </a:ln>
          </p:spPr>
          <p:txBody>
            <a:bodyPr/>
            <a:lstStyle/>
            <a:p>
              <a:endParaRPr lang="zh-CN" altLang="en-US"/>
            </a:p>
          </p:txBody>
        </p:sp>
        <p:sp>
          <p:nvSpPr>
            <p:cNvPr id="36923" name="Line 91"/>
            <p:cNvSpPr>
              <a:spLocks noChangeShapeType="1"/>
            </p:cNvSpPr>
            <p:nvPr/>
          </p:nvSpPr>
          <p:spPr bwMode="auto">
            <a:xfrm>
              <a:off x="3286" y="3093"/>
              <a:ext cx="0" cy="489"/>
            </a:xfrm>
            <a:prstGeom prst="line">
              <a:avLst/>
            </a:prstGeom>
            <a:noFill/>
            <a:ln w="12700">
              <a:solidFill>
                <a:schemeClr val="tx1"/>
              </a:solidFill>
              <a:round/>
              <a:headEnd/>
              <a:tailEnd/>
            </a:ln>
          </p:spPr>
          <p:txBody>
            <a:bodyPr/>
            <a:lstStyle/>
            <a:p>
              <a:endParaRPr lang="zh-CN" altLang="en-US"/>
            </a:p>
          </p:txBody>
        </p:sp>
        <p:sp>
          <p:nvSpPr>
            <p:cNvPr id="36924" name="Line 92"/>
            <p:cNvSpPr>
              <a:spLocks noChangeShapeType="1"/>
            </p:cNvSpPr>
            <p:nvPr/>
          </p:nvSpPr>
          <p:spPr bwMode="auto">
            <a:xfrm rot="10800000" flipH="1">
              <a:off x="3668" y="2973"/>
              <a:ext cx="355" cy="0"/>
            </a:xfrm>
            <a:prstGeom prst="line">
              <a:avLst/>
            </a:prstGeom>
            <a:noFill/>
            <a:ln w="12700">
              <a:solidFill>
                <a:schemeClr val="tx1"/>
              </a:solidFill>
              <a:round/>
              <a:headEnd/>
              <a:tailEnd type="triangle" w="med" len="lg"/>
            </a:ln>
          </p:spPr>
          <p:txBody>
            <a:bodyPr/>
            <a:lstStyle/>
            <a:p>
              <a:endParaRPr lang="zh-CN" altLang="en-US"/>
            </a:p>
          </p:txBody>
        </p:sp>
        <p:sp>
          <p:nvSpPr>
            <p:cNvPr id="36925" name="Rectangle 93"/>
            <p:cNvSpPr>
              <a:spLocks noChangeArrowheads="1"/>
            </p:cNvSpPr>
            <p:nvPr/>
          </p:nvSpPr>
          <p:spPr bwMode="auto">
            <a:xfrm rot="5400000">
              <a:off x="3758" y="2969"/>
              <a:ext cx="107" cy="268"/>
            </a:xfrm>
            <a:prstGeom prst="rect">
              <a:avLst/>
            </a:prstGeom>
            <a:solidFill>
              <a:schemeClr val="bg1"/>
            </a:solidFill>
            <a:ln w="25400" algn="ctr">
              <a:solidFill>
                <a:srgbClr val="3366FF"/>
              </a:solidFill>
              <a:miter lim="800000"/>
              <a:headEnd/>
              <a:tailEnd/>
            </a:ln>
          </p:spPr>
          <p:txBody>
            <a:bodyPr wrap="none" anchor="ctr"/>
            <a:lstStyle/>
            <a:p>
              <a:endParaRPr lang="zh-CN" altLang="en-US"/>
            </a:p>
          </p:txBody>
        </p:sp>
        <p:graphicFrame>
          <p:nvGraphicFramePr>
            <p:cNvPr id="36874" name="Object 94"/>
            <p:cNvGraphicFramePr>
              <a:graphicFrameLocks noChangeAspect="1"/>
            </p:cNvGraphicFramePr>
            <p:nvPr/>
          </p:nvGraphicFramePr>
          <p:xfrm>
            <a:off x="3692" y="3176"/>
            <a:ext cx="229" cy="253"/>
          </p:xfrm>
          <a:graphic>
            <a:graphicData uri="http://schemas.openxmlformats.org/presentationml/2006/ole">
              <p:oleObj spid="_x0000_s312348" name="公式" r:id="rId30" imgW="203112" imgH="228501" progId="Equation.3">
                <p:embed/>
              </p:oleObj>
            </a:graphicData>
          </a:graphic>
        </p:graphicFrame>
        <p:graphicFrame>
          <p:nvGraphicFramePr>
            <p:cNvPr id="36875" name="Object 95"/>
            <p:cNvGraphicFramePr>
              <a:graphicFrameLocks noChangeAspect="1"/>
            </p:cNvGraphicFramePr>
            <p:nvPr/>
          </p:nvGraphicFramePr>
          <p:xfrm>
            <a:off x="4962" y="2769"/>
            <a:ext cx="153" cy="147"/>
          </p:xfrm>
          <a:graphic>
            <a:graphicData uri="http://schemas.openxmlformats.org/presentationml/2006/ole">
              <p:oleObj spid="_x0000_s312349" name="公式" r:id="rId31" imgW="139700" imgH="139700" progId="Equation.3">
                <p:embed/>
              </p:oleObj>
            </a:graphicData>
          </a:graphic>
        </p:graphicFrame>
        <p:graphicFrame>
          <p:nvGraphicFramePr>
            <p:cNvPr id="36876" name="Object 96"/>
            <p:cNvGraphicFramePr>
              <a:graphicFrameLocks noChangeAspect="1"/>
            </p:cNvGraphicFramePr>
            <p:nvPr/>
          </p:nvGraphicFramePr>
          <p:xfrm>
            <a:off x="4936" y="3760"/>
            <a:ext cx="153" cy="81"/>
          </p:xfrm>
          <a:graphic>
            <a:graphicData uri="http://schemas.openxmlformats.org/presentationml/2006/ole">
              <p:oleObj spid="_x0000_s312350" name="公式" r:id="rId32" imgW="139518" imgH="76101" progId="Equation.3">
                <p:embed/>
              </p:oleObj>
            </a:graphicData>
          </a:graphic>
        </p:graphicFrame>
        <p:sp>
          <p:nvSpPr>
            <p:cNvPr id="36926" name="Line 97"/>
            <p:cNvSpPr>
              <a:spLocks noChangeShapeType="1"/>
            </p:cNvSpPr>
            <p:nvPr/>
          </p:nvSpPr>
          <p:spPr bwMode="auto">
            <a:xfrm>
              <a:off x="3286" y="3532"/>
              <a:ext cx="0" cy="347"/>
            </a:xfrm>
            <a:prstGeom prst="line">
              <a:avLst/>
            </a:prstGeom>
            <a:noFill/>
            <a:ln w="12700">
              <a:solidFill>
                <a:schemeClr val="tx1"/>
              </a:solidFill>
              <a:round/>
              <a:headEnd/>
              <a:tailEnd/>
            </a:ln>
          </p:spPr>
          <p:txBody>
            <a:bodyPr/>
            <a:lstStyle/>
            <a:p>
              <a:endParaRPr lang="zh-CN" altLang="en-US"/>
            </a:p>
          </p:txBody>
        </p:sp>
        <p:sp>
          <p:nvSpPr>
            <p:cNvPr id="36927" name="Rectangle 101"/>
            <p:cNvSpPr>
              <a:spLocks noChangeArrowheads="1"/>
            </p:cNvSpPr>
            <p:nvPr/>
          </p:nvSpPr>
          <p:spPr bwMode="auto">
            <a:xfrm>
              <a:off x="4455" y="2323"/>
              <a:ext cx="107" cy="268"/>
            </a:xfrm>
            <a:prstGeom prst="rect">
              <a:avLst/>
            </a:prstGeom>
            <a:solidFill>
              <a:schemeClr val="bg1"/>
            </a:solidFill>
            <a:ln w="25400" algn="ctr">
              <a:solidFill>
                <a:srgbClr val="3366FF"/>
              </a:solidFill>
              <a:miter lim="800000"/>
              <a:headEnd/>
              <a:tailEnd/>
            </a:ln>
          </p:spPr>
          <p:txBody>
            <a:bodyPr wrap="none" anchor="ctr"/>
            <a:lstStyle/>
            <a:p>
              <a:endParaRPr lang="zh-CN" altLang="en-US"/>
            </a:p>
          </p:txBody>
        </p:sp>
        <p:sp>
          <p:nvSpPr>
            <p:cNvPr id="36928" name="Line 102"/>
            <p:cNvSpPr>
              <a:spLocks noChangeShapeType="1"/>
            </p:cNvSpPr>
            <p:nvPr/>
          </p:nvSpPr>
          <p:spPr bwMode="auto">
            <a:xfrm>
              <a:off x="4505" y="2719"/>
              <a:ext cx="534" cy="0"/>
            </a:xfrm>
            <a:prstGeom prst="line">
              <a:avLst/>
            </a:prstGeom>
            <a:noFill/>
            <a:ln w="12700">
              <a:solidFill>
                <a:schemeClr val="tx1"/>
              </a:solidFill>
              <a:round/>
              <a:headEnd/>
              <a:tailEnd/>
            </a:ln>
          </p:spPr>
          <p:txBody>
            <a:bodyPr/>
            <a:lstStyle/>
            <a:p>
              <a:endParaRPr lang="zh-CN" altLang="en-US"/>
            </a:p>
          </p:txBody>
        </p:sp>
        <p:sp>
          <p:nvSpPr>
            <p:cNvPr id="36929" name="Oval 103"/>
            <p:cNvSpPr>
              <a:spLocks noChangeArrowheads="1"/>
            </p:cNvSpPr>
            <p:nvPr/>
          </p:nvSpPr>
          <p:spPr bwMode="auto">
            <a:xfrm>
              <a:off x="4996" y="2685"/>
              <a:ext cx="68" cy="68"/>
            </a:xfrm>
            <a:prstGeom prst="ellipse">
              <a:avLst/>
            </a:prstGeom>
            <a:solidFill>
              <a:schemeClr val="bg1"/>
            </a:solidFill>
            <a:ln w="12700" algn="ctr">
              <a:solidFill>
                <a:schemeClr val="tx1"/>
              </a:solidFill>
              <a:round/>
              <a:headEnd/>
              <a:tailEnd/>
            </a:ln>
          </p:spPr>
          <p:txBody>
            <a:bodyPr wrap="none" anchor="ctr"/>
            <a:lstStyle/>
            <a:p>
              <a:endParaRPr lang="zh-CN" altLang="en-US"/>
            </a:p>
          </p:txBody>
        </p:sp>
        <p:sp>
          <p:nvSpPr>
            <p:cNvPr id="36930" name="Line 104"/>
            <p:cNvSpPr>
              <a:spLocks noChangeShapeType="1"/>
            </p:cNvSpPr>
            <p:nvPr/>
          </p:nvSpPr>
          <p:spPr bwMode="auto">
            <a:xfrm rot="-5400000">
              <a:off x="4466" y="3406"/>
              <a:ext cx="229" cy="0"/>
            </a:xfrm>
            <a:prstGeom prst="line">
              <a:avLst/>
            </a:prstGeom>
            <a:noFill/>
            <a:ln w="12700">
              <a:solidFill>
                <a:schemeClr val="tx1"/>
              </a:solidFill>
              <a:round/>
              <a:headEnd type="triangle" w="med" len="lg"/>
              <a:tailEnd type="none" w="med" len="lg"/>
            </a:ln>
          </p:spPr>
          <p:txBody>
            <a:bodyPr/>
            <a:lstStyle/>
            <a:p>
              <a:endParaRPr lang="zh-CN" altLang="en-US"/>
            </a:p>
          </p:txBody>
        </p:sp>
        <p:graphicFrame>
          <p:nvGraphicFramePr>
            <p:cNvPr id="36877" name="Object 105"/>
            <p:cNvGraphicFramePr>
              <a:graphicFrameLocks noChangeAspect="1"/>
            </p:cNvGraphicFramePr>
            <p:nvPr/>
          </p:nvGraphicFramePr>
          <p:xfrm>
            <a:off x="4639" y="3298"/>
            <a:ext cx="167" cy="226"/>
          </p:xfrm>
          <a:graphic>
            <a:graphicData uri="http://schemas.openxmlformats.org/presentationml/2006/ole">
              <p:oleObj spid="_x0000_s312351" name="公式" r:id="rId33" imgW="152268" imgH="215713" progId="Equation.3">
                <p:embed/>
              </p:oleObj>
            </a:graphicData>
          </a:graphic>
        </p:graphicFrame>
        <p:grpSp>
          <p:nvGrpSpPr>
            <p:cNvPr id="36931" name="Group 106"/>
            <p:cNvGrpSpPr>
              <a:grpSpLocks/>
            </p:cNvGrpSpPr>
            <p:nvPr/>
          </p:nvGrpSpPr>
          <p:grpSpPr bwMode="auto">
            <a:xfrm>
              <a:off x="2894" y="3063"/>
              <a:ext cx="530" cy="443"/>
              <a:chOff x="859" y="2535"/>
              <a:chExt cx="530" cy="443"/>
            </a:xfrm>
          </p:grpSpPr>
          <p:graphicFrame>
            <p:nvGraphicFramePr>
              <p:cNvPr id="36878" name="Object 107"/>
              <p:cNvGraphicFramePr>
                <a:graphicFrameLocks noChangeAspect="1"/>
              </p:cNvGraphicFramePr>
              <p:nvPr/>
            </p:nvGraphicFramePr>
            <p:xfrm>
              <a:off x="1021" y="2535"/>
              <a:ext cx="157" cy="158"/>
            </p:xfrm>
            <a:graphic>
              <a:graphicData uri="http://schemas.openxmlformats.org/presentationml/2006/ole">
                <p:oleObj spid="_x0000_s312352" name="公式" r:id="rId34" imgW="139700" imgH="139700" progId="Equation.3">
                  <p:embed/>
                </p:oleObj>
              </a:graphicData>
            </a:graphic>
          </p:graphicFrame>
          <p:graphicFrame>
            <p:nvGraphicFramePr>
              <p:cNvPr id="36879" name="Object 108"/>
              <p:cNvGraphicFramePr>
                <a:graphicFrameLocks noChangeAspect="1"/>
              </p:cNvGraphicFramePr>
              <p:nvPr/>
            </p:nvGraphicFramePr>
            <p:xfrm>
              <a:off x="1008" y="2889"/>
              <a:ext cx="158" cy="89"/>
            </p:xfrm>
            <a:graphic>
              <a:graphicData uri="http://schemas.openxmlformats.org/presentationml/2006/ole">
                <p:oleObj spid="_x0000_s312353" name="公式" r:id="rId35" imgW="139518" imgH="76101" progId="Equation.3">
                  <p:embed/>
                </p:oleObj>
              </a:graphicData>
            </a:graphic>
          </p:graphicFrame>
          <p:graphicFrame>
            <p:nvGraphicFramePr>
              <p:cNvPr id="36880" name="Object 109"/>
              <p:cNvGraphicFramePr>
                <a:graphicFrameLocks noChangeAspect="1"/>
              </p:cNvGraphicFramePr>
              <p:nvPr/>
            </p:nvGraphicFramePr>
            <p:xfrm>
              <a:off x="859" y="2636"/>
              <a:ext cx="186" cy="253"/>
            </p:xfrm>
            <a:graphic>
              <a:graphicData uri="http://schemas.openxmlformats.org/presentationml/2006/ole">
                <p:oleObj spid="_x0000_s312354" name="公式" r:id="rId36" imgW="165028" imgH="228501" progId="Equation.3">
                  <p:embed/>
                </p:oleObj>
              </a:graphicData>
            </a:graphic>
          </p:graphicFrame>
          <p:grpSp>
            <p:nvGrpSpPr>
              <p:cNvPr id="36933" name="Group 110"/>
              <p:cNvGrpSpPr>
                <a:grpSpLocks/>
              </p:cNvGrpSpPr>
              <p:nvPr/>
            </p:nvGrpSpPr>
            <p:grpSpPr bwMode="auto">
              <a:xfrm>
                <a:off x="1120" y="2648"/>
                <a:ext cx="269" cy="268"/>
                <a:chOff x="144" y="3216"/>
                <a:chExt cx="240" cy="240"/>
              </a:xfrm>
            </p:grpSpPr>
            <p:sp>
              <p:nvSpPr>
                <p:cNvPr id="36934" name="Oval 111"/>
                <p:cNvSpPr>
                  <a:spLocks noChangeArrowheads="1"/>
                </p:cNvSpPr>
                <p:nvPr/>
              </p:nvSpPr>
              <p:spPr bwMode="auto">
                <a:xfrm>
                  <a:off x="144" y="3216"/>
                  <a:ext cx="240" cy="240"/>
                </a:xfrm>
                <a:prstGeom prst="ellipse">
                  <a:avLst/>
                </a:prstGeom>
                <a:noFill/>
                <a:ln w="38100" algn="ctr">
                  <a:solidFill>
                    <a:srgbClr val="FF9900"/>
                  </a:solidFill>
                  <a:round/>
                  <a:headEnd/>
                  <a:tailEnd/>
                </a:ln>
              </p:spPr>
              <p:txBody>
                <a:bodyPr wrap="none" anchor="ctr"/>
                <a:lstStyle/>
                <a:p>
                  <a:endParaRPr lang="zh-CN" altLang="en-US"/>
                </a:p>
              </p:txBody>
            </p:sp>
            <p:sp>
              <p:nvSpPr>
                <p:cNvPr id="36935" name="Line 112"/>
                <p:cNvSpPr>
                  <a:spLocks noChangeShapeType="1"/>
                </p:cNvSpPr>
                <p:nvPr/>
              </p:nvSpPr>
              <p:spPr bwMode="auto">
                <a:xfrm>
                  <a:off x="264" y="3216"/>
                  <a:ext cx="0" cy="240"/>
                </a:xfrm>
                <a:prstGeom prst="line">
                  <a:avLst/>
                </a:prstGeom>
                <a:noFill/>
                <a:ln w="25400">
                  <a:solidFill>
                    <a:srgbClr val="FF9900"/>
                  </a:solidFill>
                  <a:round/>
                  <a:headEnd/>
                  <a:tailEnd/>
                </a:ln>
              </p:spPr>
              <p:txBody>
                <a:bodyPr/>
                <a:lstStyle/>
                <a:p>
                  <a:endParaRPr lang="zh-CN" altLang="en-US"/>
                </a:p>
              </p:txBody>
            </p:sp>
          </p:grpSp>
        </p:grpSp>
        <p:sp>
          <p:nvSpPr>
            <p:cNvPr id="36932" name="Text Box 113"/>
            <p:cNvSpPr txBox="1">
              <a:spLocks noChangeArrowheads="1"/>
            </p:cNvSpPr>
            <p:nvPr/>
          </p:nvSpPr>
          <p:spPr bwMode="auto">
            <a:xfrm>
              <a:off x="3795" y="4090"/>
              <a:ext cx="1474" cy="231"/>
            </a:xfrm>
            <a:prstGeom prst="rect">
              <a:avLst/>
            </a:prstGeom>
            <a:noFill/>
            <a:ln w="9525" algn="ctr">
              <a:noFill/>
              <a:miter lim="800000"/>
              <a:headEnd/>
              <a:tailEnd/>
            </a:ln>
          </p:spPr>
          <p:txBody>
            <a:bodyPr lIns="90000" tIns="46800" rIns="90000" bIns="46800">
              <a:spAutoFit/>
            </a:bodyPr>
            <a:lstStyle/>
            <a:p>
              <a:pPr>
                <a:spcBef>
                  <a:spcPct val="50000"/>
                </a:spcBef>
              </a:pPr>
              <a:r>
                <a:rPr lang="zh-CN" altLang="en-US"/>
                <a:t>共射极放大电路</a:t>
              </a:r>
            </a:p>
          </p:txBody>
        </p:sp>
      </p:grpSp>
      <p:sp>
        <p:nvSpPr>
          <p:cNvPr id="247923" name="Text Box 115"/>
          <p:cNvSpPr txBox="1">
            <a:spLocks noChangeArrowheads="1"/>
          </p:cNvSpPr>
          <p:nvPr/>
        </p:nvSpPr>
        <p:spPr bwMode="auto">
          <a:xfrm>
            <a:off x="166688" y="1682750"/>
            <a:ext cx="4395787" cy="1571625"/>
          </a:xfrm>
          <a:prstGeom prst="rect">
            <a:avLst/>
          </a:prstGeom>
          <a:solidFill>
            <a:schemeClr val="bg1"/>
          </a:solidFill>
          <a:ln w="9525" algn="ctr">
            <a:noFill/>
            <a:miter lim="800000"/>
            <a:headEnd/>
            <a:tailEnd/>
          </a:ln>
        </p:spPr>
        <p:txBody>
          <a:bodyPr lIns="90000" tIns="46800" rIns="90000" bIns="46800">
            <a:spAutoFit/>
          </a:bodyPr>
          <a:lstStyle/>
          <a:p>
            <a:pPr>
              <a:spcBef>
                <a:spcPct val="50000"/>
              </a:spcBef>
            </a:pPr>
            <a:r>
              <a:rPr lang="en-US" altLang="zh-CN" sz="2400"/>
              <a:t>①</a:t>
            </a:r>
            <a:r>
              <a:rPr lang="zh-CN" altLang="en-US" sz="2400"/>
              <a:t>输入信号</a:t>
            </a:r>
            <a:r>
              <a:rPr lang="en-US" altLang="zh-CN" sz="2400"/>
              <a:t>v</a:t>
            </a:r>
            <a:r>
              <a:rPr lang="en-US" altLang="zh-CN" sz="2400" baseline="-25000"/>
              <a:t>S</a:t>
            </a:r>
            <a:r>
              <a:rPr lang="zh-CN" altLang="en-US" sz="2400"/>
              <a:t>的幅值小于发射结的门坎电压</a:t>
            </a:r>
            <a:r>
              <a:rPr lang="en-US" altLang="zh-CN" sz="2400"/>
              <a:t>V</a:t>
            </a:r>
            <a:r>
              <a:rPr lang="en-US" altLang="zh-CN" sz="2400" baseline="-25000"/>
              <a:t>th</a:t>
            </a:r>
            <a:r>
              <a:rPr lang="zh-CN" altLang="en-US" sz="2400"/>
              <a:t>（硅</a:t>
            </a:r>
            <a:r>
              <a:rPr lang="en-US" altLang="zh-CN" sz="2400"/>
              <a:t>0.5V</a:t>
            </a:r>
            <a:r>
              <a:rPr lang="zh-CN" altLang="en-US" sz="2400"/>
              <a:t>、锗</a:t>
            </a:r>
            <a:r>
              <a:rPr lang="en-US" altLang="zh-CN" sz="2400"/>
              <a:t>0.1V</a:t>
            </a:r>
            <a:r>
              <a:rPr lang="zh-CN" altLang="en-US" sz="2400"/>
              <a:t>），</a:t>
            </a:r>
            <a:r>
              <a:rPr lang="en-US" altLang="zh-CN" sz="2400"/>
              <a:t>BJT</a:t>
            </a:r>
            <a:r>
              <a:rPr lang="zh-CN" altLang="en-US" sz="2400"/>
              <a:t>工作在截止区，没有交流输出。</a:t>
            </a:r>
          </a:p>
        </p:txBody>
      </p:sp>
      <p:sp>
        <p:nvSpPr>
          <p:cNvPr id="247924" name="Text Box 116"/>
          <p:cNvSpPr txBox="1">
            <a:spLocks noChangeArrowheads="1"/>
          </p:cNvSpPr>
          <p:nvPr/>
        </p:nvSpPr>
        <p:spPr bwMode="auto">
          <a:xfrm>
            <a:off x="206375" y="3349625"/>
            <a:ext cx="4395788" cy="1571625"/>
          </a:xfrm>
          <a:prstGeom prst="rect">
            <a:avLst/>
          </a:prstGeom>
          <a:solidFill>
            <a:schemeClr val="bg1"/>
          </a:solidFill>
          <a:ln w="9525" algn="ctr">
            <a:noFill/>
            <a:miter lim="800000"/>
            <a:headEnd/>
            <a:tailEnd/>
          </a:ln>
        </p:spPr>
        <p:txBody>
          <a:bodyPr lIns="90000" tIns="46800" rIns="90000" bIns="46800">
            <a:spAutoFit/>
          </a:bodyPr>
          <a:lstStyle/>
          <a:p>
            <a:pPr>
              <a:spcBef>
                <a:spcPct val="50000"/>
              </a:spcBef>
            </a:pPr>
            <a:r>
              <a:rPr lang="en-US" altLang="zh-CN" sz="2400">
                <a:latin typeface="宋体" pitchFamily="2" charset="-122"/>
              </a:rPr>
              <a:t>②</a:t>
            </a:r>
            <a:r>
              <a:rPr lang="zh-CN" altLang="en-US" sz="2400"/>
              <a:t>输入信号</a:t>
            </a:r>
            <a:r>
              <a:rPr lang="en-US" altLang="zh-CN" sz="2400"/>
              <a:t>v</a:t>
            </a:r>
            <a:r>
              <a:rPr lang="en-US" altLang="zh-CN" sz="2400" baseline="-25000"/>
              <a:t>S</a:t>
            </a:r>
            <a:r>
              <a:rPr lang="zh-CN" altLang="en-US" sz="2400"/>
              <a:t>的幅值足够大，此时</a:t>
            </a:r>
            <a:r>
              <a:rPr lang="en-US" altLang="zh-CN" sz="2400"/>
              <a:t>BJT</a:t>
            </a:r>
            <a:r>
              <a:rPr lang="zh-CN" altLang="en-US" sz="2400"/>
              <a:t>仅仅在输入信号正半周大于</a:t>
            </a:r>
            <a:r>
              <a:rPr lang="en-US" altLang="zh-CN" sz="2400"/>
              <a:t>V</a:t>
            </a:r>
            <a:r>
              <a:rPr lang="en-US" altLang="zh-CN" sz="2400" baseline="-25000"/>
              <a:t>th</a:t>
            </a:r>
            <a:r>
              <a:rPr lang="zh-CN" altLang="en-US" sz="2400"/>
              <a:t>时间内导通，输出信号必然严重失真。</a:t>
            </a:r>
          </a:p>
        </p:txBody>
      </p:sp>
      <p:sp>
        <p:nvSpPr>
          <p:cNvPr id="247925" name="Text Box 117"/>
          <p:cNvSpPr txBox="1">
            <a:spLocks noChangeArrowheads="1"/>
          </p:cNvSpPr>
          <p:nvPr/>
        </p:nvSpPr>
        <p:spPr bwMode="auto">
          <a:xfrm>
            <a:off x="166688" y="5056188"/>
            <a:ext cx="4395787" cy="822325"/>
          </a:xfrm>
          <a:prstGeom prst="rect">
            <a:avLst/>
          </a:prstGeom>
          <a:solidFill>
            <a:schemeClr val="bg1"/>
          </a:solidFill>
          <a:ln w="9525" algn="ctr">
            <a:noFill/>
            <a:miter lim="800000"/>
            <a:headEnd/>
            <a:tailEnd/>
          </a:ln>
        </p:spPr>
        <p:txBody>
          <a:bodyPr lIns="90000" tIns="46800" rIns="90000" bIns="46800">
            <a:spAutoFit/>
          </a:bodyPr>
          <a:lstStyle/>
          <a:p>
            <a:pPr>
              <a:spcBef>
                <a:spcPct val="50000"/>
              </a:spcBef>
            </a:pPr>
            <a:r>
              <a:rPr lang="zh-CN" altLang="en-US" sz="2400"/>
              <a:t>假设</a:t>
            </a:r>
            <a:r>
              <a:rPr lang="en-US" altLang="zh-CN" sz="2400"/>
              <a:t>V</a:t>
            </a:r>
            <a:r>
              <a:rPr lang="en-US" altLang="zh-CN" sz="2400" baseline="-25000"/>
              <a:t>CC</a:t>
            </a:r>
            <a:r>
              <a:rPr lang="en-US" altLang="zh-CN" sz="2400"/>
              <a:t>=0</a:t>
            </a:r>
            <a:r>
              <a:rPr lang="zh-CN" altLang="en-US" sz="2400"/>
              <a:t>，又会出现什么样的情况？</a:t>
            </a:r>
          </a:p>
        </p:txBody>
      </p:sp>
    </p:spTree>
    <p:extLst>
      <p:ext uri="{BB962C8B-B14F-4D97-AF65-F5344CB8AC3E}">
        <p14:creationId xmlns="" xmlns:p14="http://schemas.microsoft.com/office/powerpoint/2010/main" val="661603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47867"/>
                                        </p:tgtEl>
                                        <p:attrNameLst>
                                          <p:attrName>style.visibility</p:attrName>
                                        </p:attrNameLst>
                                      </p:cBhvr>
                                      <p:to>
                                        <p:strVal val="visible"/>
                                      </p:to>
                                    </p:set>
                                    <p:animEffect transition="in" filter="blinds(horizontal)">
                                      <p:cBhvr>
                                        <p:cTn id="7" dur="500"/>
                                        <p:tgtEl>
                                          <p:spTgt spid="247867"/>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3" presetClass="entr" presetSubtype="10" fill="hold" grpId="0" nodeType="clickEffect">
                                  <p:stCondLst>
                                    <p:cond delay="0"/>
                                  </p:stCondLst>
                                  <p:childTnLst>
                                    <p:set>
                                      <p:cBhvr>
                                        <p:cTn id="15" dur="1" fill="hold">
                                          <p:stCondLst>
                                            <p:cond delay="0"/>
                                          </p:stCondLst>
                                        </p:cTn>
                                        <p:tgtEl>
                                          <p:spTgt spid="247923"/>
                                        </p:tgtEl>
                                        <p:attrNameLst>
                                          <p:attrName>style.visibility</p:attrName>
                                        </p:attrNameLst>
                                      </p:cBhvr>
                                      <p:to>
                                        <p:strVal val="visible"/>
                                      </p:to>
                                    </p:set>
                                    <p:animEffect transition="in" filter="blinds(horizontal)">
                                      <p:cBhvr>
                                        <p:cTn id="16" dur="500"/>
                                        <p:tgtEl>
                                          <p:spTgt spid="247923"/>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grpId="0" nodeType="clickEffect">
                                  <p:stCondLst>
                                    <p:cond delay="0"/>
                                  </p:stCondLst>
                                  <p:childTnLst>
                                    <p:set>
                                      <p:cBhvr>
                                        <p:cTn id="20" dur="1" fill="hold">
                                          <p:stCondLst>
                                            <p:cond delay="0"/>
                                          </p:stCondLst>
                                        </p:cTn>
                                        <p:tgtEl>
                                          <p:spTgt spid="247924"/>
                                        </p:tgtEl>
                                        <p:attrNameLst>
                                          <p:attrName>style.visibility</p:attrName>
                                        </p:attrNameLst>
                                      </p:cBhvr>
                                      <p:to>
                                        <p:strVal val="visible"/>
                                      </p:to>
                                    </p:set>
                                    <p:animEffect transition="in" filter="blinds(horizontal)">
                                      <p:cBhvr>
                                        <p:cTn id="21" dur="500"/>
                                        <p:tgtEl>
                                          <p:spTgt spid="247924"/>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grpId="0" nodeType="clickEffect">
                                  <p:stCondLst>
                                    <p:cond delay="0"/>
                                  </p:stCondLst>
                                  <p:childTnLst>
                                    <p:set>
                                      <p:cBhvr>
                                        <p:cTn id="25" dur="1" fill="hold">
                                          <p:stCondLst>
                                            <p:cond delay="0"/>
                                          </p:stCondLst>
                                        </p:cTn>
                                        <p:tgtEl>
                                          <p:spTgt spid="247925"/>
                                        </p:tgtEl>
                                        <p:attrNameLst>
                                          <p:attrName>style.visibility</p:attrName>
                                        </p:attrNameLst>
                                      </p:cBhvr>
                                      <p:to>
                                        <p:strVal val="visible"/>
                                      </p:to>
                                    </p:set>
                                    <p:animEffect transition="in" filter="blinds(horizontal)">
                                      <p:cBhvr>
                                        <p:cTn id="26" dur="500"/>
                                        <p:tgtEl>
                                          <p:spTgt spid="2479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7867" grpId="0" animBg="1"/>
      <p:bldP spid="247923" grpId="0" animBg="1"/>
      <p:bldP spid="247924" grpId="0" animBg="1"/>
      <p:bldP spid="247925"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07" name="日期占位符 1"/>
          <p:cNvSpPr>
            <a:spLocks noGrp="1"/>
          </p:cNvSpPr>
          <p:nvPr>
            <p:ph type="dt" sz="quarter" idx="10"/>
          </p:nvPr>
        </p:nvSpPr>
        <p:spPr>
          <a:xfrm>
            <a:off x="457200" y="6405563"/>
            <a:ext cx="2133600" cy="476250"/>
          </a:xfrm>
          <a:noFill/>
        </p:spPr>
        <p:txBody>
          <a:bodyPr/>
          <a:lstStyle/>
          <a:p>
            <a:fld id="{2184EC2D-5609-4742-90DC-233D56D3A8F7}" type="datetime1">
              <a:rPr lang="zh-CN" altLang="en-US" smtClean="0">
                <a:latin typeface="Arial" pitchFamily="34" charset="0"/>
              </a:rPr>
              <a:pPr/>
              <a:t>2019-10-9</a:t>
            </a:fld>
            <a:endParaRPr lang="en-US" altLang="zh-CN" smtClean="0">
              <a:latin typeface="Arial" pitchFamily="34" charset="0"/>
            </a:endParaRPr>
          </a:p>
        </p:txBody>
      </p:sp>
      <p:sp>
        <p:nvSpPr>
          <p:cNvPr id="37908" name="页脚占位符 2"/>
          <p:cNvSpPr>
            <a:spLocks noGrp="1"/>
          </p:cNvSpPr>
          <p:nvPr>
            <p:ph type="ftr" sz="quarter" idx="11"/>
          </p:nvPr>
        </p:nvSpPr>
        <p:spPr>
          <a:xfrm>
            <a:off x="3124200" y="6405563"/>
            <a:ext cx="2895600" cy="476250"/>
          </a:xfrm>
          <a:noFill/>
        </p:spPr>
        <p:txBody>
          <a:bodyPr/>
          <a:lstStyle/>
          <a:p>
            <a:r>
              <a:rPr lang="en-US" altLang="zh-CN" smtClean="0">
                <a:latin typeface="Arial" pitchFamily="34" charset="0"/>
              </a:rPr>
              <a:t>电工电子教研室</a:t>
            </a:r>
          </a:p>
        </p:txBody>
      </p:sp>
      <p:sp>
        <p:nvSpPr>
          <p:cNvPr id="37909" name="灯片编号占位符 3"/>
          <p:cNvSpPr>
            <a:spLocks noGrp="1"/>
          </p:cNvSpPr>
          <p:nvPr>
            <p:ph type="sldNum" sz="quarter" idx="12"/>
          </p:nvPr>
        </p:nvSpPr>
        <p:spPr>
          <a:xfrm>
            <a:off x="6553200" y="6405563"/>
            <a:ext cx="2133600" cy="476250"/>
          </a:xfrm>
          <a:noFill/>
        </p:spPr>
        <p:txBody>
          <a:bodyPr/>
          <a:lstStyle/>
          <a:p>
            <a:fld id="{AAB9DB42-3C6C-4094-8BFC-BB23558C49EC}" type="slidenum">
              <a:rPr lang="en-US" altLang="zh-CN" smtClean="0">
                <a:latin typeface="Arial" pitchFamily="34" charset="0"/>
              </a:rPr>
              <a:pPr/>
              <a:t>55</a:t>
            </a:fld>
            <a:endParaRPr lang="en-US" altLang="zh-CN" smtClean="0">
              <a:latin typeface="Arial" pitchFamily="34" charset="0"/>
            </a:endParaRPr>
          </a:p>
        </p:txBody>
      </p:sp>
      <p:sp>
        <p:nvSpPr>
          <p:cNvPr id="248836" name="Text Box 4"/>
          <p:cNvSpPr txBox="1">
            <a:spLocks noChangeArrowheads="1"/>
          </p:cNvSpPr>
          <p:nvPr/>
        </p:nvSpPr>
        <p:spPr bwMode="auto">
          <a:xfrm>
            <a:off x="166688" y="214313"/>
            <a:ext cx="6461125" cy="463550"/>
          </a:xfrm>
          <a:prstGeom prst="rect">
            <a:avLst/>
          </a:prstGeom>
          <a:solidFill>
            <a:schemeClr val="bg1"/>
          </a:solidFill>
          <a:ln w="9525" algn="ctr">
            <a:noFill/>
            <a:miter lim="800000"/>
            <a:headEnd/>
            <a:tailEnd/>
          </a:ln>
        </p:spPr>
        <p:txBody>
          <a:bodyPr lIns="90000" tIns="46800" rIns="90000" bIns="46800">
            <a:spAutoFit/>
          </a:bodyPr>
          <a:lstStyle/>
          <a:p>
            <a:pPr>
              <a:spcBef>
                <a:spcPct val="50000"/>
              </a:spcBef>
            </a:pPr>
            <a:r>
              <a:rPr lang="zh-CN" altLang="en-US" sz="2400"/>
              <a:t>估算法求静态工作点</a:t>
            </a:r>
            <a:r>
              <a:rPr lang="en-US" altLang="zh-CN" sz="2400"/>
              <a:t>Q</a:t>
            </a:r>
            <a:r>
              <a:rPr lang="zh-CN" altLang="en-US" sz="2400"/>
              <a:t>的步骤如下：</a:t>
            </a:r>
          </a:p>
        </p:txBody>
      </p:sp>
      <p:sp>
        <p:nvSpPr>
          <p:cNvPr id="248837" name="Text Box 5"/>
          <p:cNvSpPr txBox="1">
            <a:spLocks noChangeArrowheads="1"/>
          </p:cNvSpPr>
          <p:nvPr/>
        </p:nvSpPr>
        <p:spPr bwMode="auto">
          <a:xfrm>
            <a:off x="246063" y="769938"/>
            <a:ext cx="4516437" cy="457200"/>
          </a:xfrm>
          <a:prstGeom prst="rect">
            <a:avLst/>
          </a:prstGeom>
          <a:solidFill>
            <a:schemeClr val="bg1"/>
          </a:solidFill>
          <a:ln w="9525">
            <a:noFill/>
            <a:miter lim="800000"/>
            <a:headEnd/>
            <a:tailEnd/>
          </a:ln>
        </p:spPr>
        <p:txBody>
          <a:bodyPr lIns="90000" tIns="46800" rIns="90000" bIns="46800">
            <a:spAutoFit/>
          </a:bodyPr>
          <a:lstStyle/>
          <a:p>
            <a:pPr>
              <a:spcBef>
                <a:spcPct val="50000"/>
              </a:spcBef>
            </a:pPr>
            <a:r>
              <a:rPr lang="en-US" altLang="zh-CN" sz="2400">
                <a:latin typeface="宋体" pitchFamily="2" charset="-122"/>
              </a:rPr>
              <a:t>⑴</a:t>
            </a:r>
            <a:r>
              <a:rPr lang="zh-CN" altLang="en-US" sz="2400"/>
              <a:t>画出直流通路，标出支路电流</a:t>
            </a:r>
            <a:endParaRPr lang="zh-CN" altLang="en-US" sz="2400" baseline="-25000"/>
          </a:p>
        </p:txBody>
      </p:sp>
      <p:grpSp>
        <p:nvGrpSpPr>
          <p:cNvPr id="2" name="Group 60"/>
          <p:cNvGrpSpPr>
            <a:grpSpLocks/>
          </p:cNvGrpSpPr>
          <p:nvPr/>
        </p:nvGrpSpPr>
        <p:grpSpPr bwMode="auto">
          <a:xfrm>
            <a:off x="4254500" y="2397125"/>
            <a:ext cx="4683125" cy="3395663"/>
            <a:chOff x="2830" y="357"/>
            <a:chExt cx="2950" cy="2139"/>
          </a:xfrm>
        </p:grpSpPr>
        <p:sp>
          <p:nvSpPr>
            <p:cNvPr id="37917" name="Line 7"/>
            <p:cNvSpPr>
              <a:spLocks noChangeShapeType="1"/>
            </p:cNvSpPr>
            <p:nvPr/>
          </p:nvSpPr>
          <p:spPr bwMode="auto">
            <a:xfrm>
              <a:off x="4507" y="2043"/>
              <a:ext cx="0" cy="152"/>
            </a:xfrm>
            <a:prstGeom prst="line">
              <a:avLst/>
            </a:prstGeom>
            <a:noFill/>
            <a:ln w="12700">
              <a:solidFill>
                <a:schemeClr val="tx1"/>
              </a:solidFill>
              <a:round/>
              <a:headEnd/>
              <a:tailEnd/>
            </a:ln>
          </p:spPr>
          <p:txBody>
            <a:bodyPr/>
            <a:lstStyle/>
            <a:p>
              <a:endParaRPr lang="zh-CN" altLang="en-US"/>
            </a:p>
          </p:txBody>
        </p:sp>
        <p:sp>
          <p:nvSpPr>
            <p:cNvPr id="37918" name="Oval 8"/>
            <p:cNvSpPr>
              <a:spLocks noChangeArrowheads="1"/>
            </p:cNvSpPr>
            <p:nvPr/>
          </p:nvSpPr>
          <p:spPr bwMode="auto">
            <a:xfrm>
              <a:off x="4473" y="2008"/>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graphicFrame>
          <p:nvGraphicFramePr>
            <p:cNvPr id="37893" name="Object 9"/>
            <p:cNvGraphicFramePr>
              <a:graphicFrameLocks noChangeAspect="1"/>
            </p:cNvGraphicFramePr>
            <p:nvPr/>
          </p:nvGraphicFramePr>
          <p:xfrm>
            <a:off x="2830" y="1678"/>
            <a:ext cx="285" cy="239"/>
          </p:xfrm>
          <a:graphic>
            <a:graphicData uri="http://schemas.openxmlformats.org/presentationml/2006/ole">
              <p:oleObj spid="_x0000_s313346" name="公式" r:id="rId4" imgW="253780" imgH="215713" progId="Equation.3">
                <p:embed/>
              </p:oleObj>
            </a:graphicData>
          </a:graphic>
        </p:graphicFrame>
        <p:graphicFrame>
          <p:nvGraphicFramePr>
            <p:cNvPr id="37894" name="Object 10"/>
            <p:cNvGraphicFramePr>
              <a:graphicFrameLocks noChangeAspect="1"/>
            </p:cNvGraphicFramePr>
            <p:nvPr/>
          </p:nvGraphicFramePr>
          <p:xfrm>
            <a:off x="4234" y="502"/>
            <a:ext cx="215" cy="253"/>
          </p:xfrm>
          <a:graphic>
            <a:graphicData uri="http://schemas.openxmlformats.org/presentationml/2006/ole">
              <p:oleObj spid="_x0000_s313347" name="公式" r:id="rId5" imgW="190500" imgH="228600" progId="Equation.3">
                <p:embed/>
              </p:oleObj>
            </a:graphicData>
          </a:graphic>
        </p:graphicFrame>
        <p:sp>
          <p:nvSpPr>
            <p:cNvPr id="37919" name="Line 11"/>
            <p:cNvSpPr>
              <a:spLocks noChangeShapeType="1"/>
            </p:cNvSpPr>
            <p:nvPr/>
          </p:nvSpPr>
          <p:spPr bwMode="auto">
            <a:xfrm>
              <a:off x="4432" y="2195"/>
              <a:ext cx="152" cy="0"/>
            </a:xfrm>
            <a:prstGeom prst="line">
              <a:avLst/>
            </a:prstGeom>
            <a:noFill/>
            <a:ln w="38100">
              <a:solidFill>
                <a:schemeClr val="tx1"/>
              </a:solidFill>
              <a:round/>
              <a:headEnd/>
              <a:tailEnd/>
            </a:ln>
          </p:spPr>
          <p:txBody>
            <a:bodyPr/>
            <a:lstStyle/>
            <a:p>
              <a:endParaRPr lang="zh-CN" altLang="en-US"/>
            </a:p>
          </p:txBody>
        </p:sp>
        <p:graphicFrame>
          <p:nvGraphicFramePr>
            <p:cNvPr id="37895" name="Object 12"/>
            <p:cNvGraphicFramePr>
              <a:graphicFrameLocks noChangeAspect="1"/>
            </p:cNvGraphicFramePr>
            <p:nvPr/>
          </p:nvGraphicFramePr>
          <p:xfrm>
            <a:off x="4074" y="1272"/>
            <a:ext cx="178" cy="171"/>
          </p:xfrm>
          <a:graphic>
            <a:graphicData uri="http://schemas.openxmlformats.org/presentationml/2006/ole">
              <p:oleObj spid="_x0000_s313348" name="公式" r:id="rId6" imgW="139700" imgH="139700" progId="Equation.3">
                <p:embed/>
              </p:oleObj>
            </a:graphicData>
          </a:graphic>
        </p:graphicFrame>
        <p:graphicFrame>
          <p:nvGraphicFramePr>
            <p:cNvPr id="37896" name="Object 13"/>
            <p:cNvGraphicFramePr>
              <a:graphicFrameLocks noChangeAspect="1"/>
            </p:cNvGraphicFramePr>
            <p:nvPr/>
          </p:nvGraphicFramePr>
          <p:xfrm>
            <a:off x="4074" y="1927"/>
            <a:ext cx="153" cy="81"/>
          </p:xfrm>
          <a:graphic>
            <a:graphicData uri="http://schemas.openxmlformats.org/presentationml/2006/ole">
              <p:oleObj spid="_x0000_s313349" name="公式" r:id="rId7" imgW="139518" imgH="76101" progId="Equation.3">
                <p:embed/>
              </p:oleObj>
            </a:graphicData>
          </a:graphic>
        </p:graphicFrame>
        <p:graphicFrame>
          <p:nvGraphicFramePr>
            <p:cNvPr id="37897" name="Object 14"/>
            <p:cNvGraphicFramePr>
              <a:graphicFrameLocks noChangeAspect="1"/>
            </p:cNvGraphicFramePr>
            <p:nvPr/>
          </p:nvGraphicFramePr>
          <p:xfrm>
            <a:off x="3965" y="1496"/>
            <a:ext cx="395" cy="300"/>
          </p:xfrm>
          <a:graphic>
            <a:graphicData uri="http://schemas.openxmlformats.org/presentationml/2006/ole">
              <p:oleObj spid="_x0000_s313350" name="公式" r:id="rId8" imgW="304668" imgH="241195" progId="Equation.3">
                <p:embed/>
              </p:oleObj>
            </a:graphicData>
          </a:graphic>
        </p:graphicFrame>
        <p:sp>
          <p:nvSpPr>
            <p:cNvPr id="37920" name="Line 15"/>
            <p:cNvSpPr>
              <a:spLocks noChangeShapeType="1"/>
            </p:cNvSpPr>
            <p:nvPr/>
          </p:nvSpPr>
          <p:spPr bwMode="auto">
            <a:xfrm rot="-5400000">
              <a:off x="4467" y="1031"/>
              <a:ext cx="229" cy="0"/>
            </a:xfrm>
            <a:prstGeom prst="line">
              <a:avLst/>
            </a:prstGeom>
            <a:noFill/>
            <a:ln w="12700">
              <a:solidFill>
                <a:schemeClr val="tx1"/>
              </a:solidFill>
              <a:round/>
              <a:headEnd type="triangle" w="med" len="lg"/>
              <a:tailEnd type="none" w="med" len="lg"/>
            </a:ln>
          </p:spPr>
          <p:txBody>
            <a:bodyPr/>
            <a:lstStyle/>
            <a:p>
              <a:endParaRPr lang="zh-CN" altLang="en-US"/>
            </a:p>
          </p:txBody>
        </p:sp>
        <p:graphicFrame>
          <p:nvGraphicFramePr>
            <p:cNvPr id="37898" name="Object 16"/>
            <p:cNvGraphicFramePr>
              <a:graphicFrameLocks noChangeAspect="1"/>
            </p:cNvGraphicFramePr>
            <p:nvPr/>
          </p:nvGraphicFramePr>
          <p:xfrm>
            <a:off x="3696" y="903"/>
            <a:ext cx="278" cy="252"/>
          </p:xfrm>
          <a:graphic>
            <a:graphicData uri="http://schemas.openxmlformats.org/presentationml/2006/ole">
              <p:oleObj spid="_x0000_s313351" name="公式" r:id="rId9" imgW="253890" imgH="241195" progId="Equation.3">
                <p:embed/>
              </p:oleObj>
            </a:graphicData>
          </a:graphic>
        </p:graphicFrame>
        <p:sp>
          <p:nvSpPr>
            <p:cNvPr id="37921" name="Oval 17"/>
            <p:cNvSpPr>
              <a:spLocks noChangeArrowheads="1"/>
            </p:cNvSpPr>
            <p:nvPr/>
          </p:nvSpPr>
          <p:spPr bwMode="auto">
            <a:xfrm>
              <a:off x="4473" y="865"/>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graphicFrame>
          <p:nvGraphicFramePr>
            <p:cNvPr id="37899" name="Object 18"/>
            <p:cNvGraphicFramePr>
              <a:graphicFrameLocks noChangeAspect="1"/>
            </p:cNvGraphicFramePr>
            <p:nvPr/>
          </p:nvGraphicFramePr>
          <p:xfrm>
            <a:off x="4813" y="1314"/>
            <a:ext cx="413" cy="301"/>
          </p:xfrm>
          <a:graphic>
            <a:graphicData uri="http://schemas.openxmlformats.org/presentationml/2006/ole">
              <p:oleObj spid="_x0000_s313352" name="公式" r:id="rId10" imgW="317225" imgH="241091" progId="Equation.3">
                <p:embed/>
              </p:oleObj>
            </a:graphicData>
          </a:graphic>
        </p:graphicFrame>
        <p:sp>
          <p:nvSpPr>
            <p:cNvPr id="37922" name="Line 19"/>
            <p:cNvSpPr>
              <a:spLocks noChangeShapeType="1"/>
            </p:cNvSpPr>
            <p:nvPr/>
          </p:nvSpPr>
          <p:spPr bwMode="auto">
            <a:xfrm flipH="1">
              <a:off x="3287" y="1265"/>
              <a:ext cx="1005" cy="0"/>
            </a:xfrm>
            <a:prstGeom prst="line">
              <a:avLst/>
            </a:prstGeom>
            <a:noFill/>
            <a:ln w="12700">
              <a:solidFill>
                <a:schemeClr val="tx1"/>
              </a:solidFill>
              <a:round/>
              <a:headEnd/>
              <a:tailEnd/>
            </a:ln>
          </p:spPr>
          <p:txBody>
            <a:bodyPr/>
            <a:lstStyle/>
            <a:p>
              <a:endParaRPr lang="zh-CN" altLang="en-US"/>
            </a:p>
          </p:txBody>
        </p:sp>
        <p:sp>
          <p:nvSpPr>
            <p:cNvPr id="37923" name="Line 20"/>
            <p:cNvSpPr>
              <a:spLocks noChangeShapeType="1"/>
            </p:cNvSpPr>
            <p:nvPr/>
          </p:nvSpPr>
          <p:spPr bwMode="auto">
            <a:xfrm flipV="1">
              <a:off x="4510" y="357"/>
              <a:ext cx="0" cy="748"/>
            </a:xfrm>
            <a:prstGeom prst="line">
              <a:avLst/>
            </a:prstGeom>
            <a:noFill/>
            <a:ln w="12700">
              <a:solidFill>
                <a:schemeClr val="tx1"/>
              </a:solidFill>
              <a:round/>
              <a:headEnd/>
              <a:tailEnd/>
            </a:ln>
          </p:spPr>
          <p:txBody>
            <a:bodyPr/>
            <a:lstStyle/>
            <a:p>
              <a:endParaRPr lang="zh-CN" altLang="en-US"/>
            </a:p>
          </p:txBody>
        </p:sp>
        <p:grpSp>
          <p:nvGrpSpPr>
            <p:cNvPr id="37924" name="Group 21"/>
            <p:cNvGrpSpPr>
              <a:grpSpLocks/>
            </p:cNvGrpSpPr>
            <p:nvPr/>
          </p:nvGrpSpPr>
          <p:grpSpPr bwMode="auto">
            <a:xfrm>
              <a:off x="4292" y="1086"/>
              <a:ext cx="341" cy="366"/>
              <a:chOff x="2589" y="2584"/>
              <a:chExt cx="341" cy="366"/>
            </a:xfrm>
          </p:grpSpPr>
          <p:graphicFrame>
            <p:nvGraphicFramePr>
              <p:cNvPr id="37906" name="Object 22"/>
              <p:cNvGraphicFramePr>
                <a:graphicFrameLocks noChangeAspect="1"/>
              </p:cNvGraphicFramePr>
              <p:nvPr/>
            </p:nvGraphicFramePr>
            <p:xfrm>
              <a:off x="2759" y="2688"/>
              <a:ext cx="171" cy="183"/>
            </p:xfrm>
            <a:graphic>
              <a:graphicData uri="http://schemas.openxmlformats.org/presentationml/2006/ole">
                <p:oleObj spid="_x0000_s313353" name="公式" r:id="rId11" imgW="152268" imgH="164957" progId="Equation.3">
                  <p:embed/>
                </p:oleObj>
              </a:graphicData>
            </a:graphic>
          </p:graphicFrame>
          <p:grpSp>
            <p:nvGrpSpPr>
              <p:cNvPr id="37945" name="Group 23"/>
              <p:cNvGrpSpPr>
                <a:grpSpLocks/>
              </p:cNvGrpSpPr>
              <p:nvPr/>
            </p:nvGrpSpPr>
            <p:grpSpPr bwMode="auto">
              <a:xfrm>
                <a:off x="2589" y="2584"/>
                <a:ext cx="218" cy="366"/>
                <a:chOff x="2589" y="2584"/>
                <a:chExt cx="218" cy="366"/>
              </a:xfrm>
            </p:grpSpPr>
            <p:sp>
              <p:nvSpPr>
                <p:cNvPr id="37946" name="Line 24"/>
                <p:cNvSpPr>
                  <a:spLocks noChangeShapeType="1"/>
                </p:cNvSpPr>
                <p:nvPr/>
              </p:nvSpPr>
              <p:spPr bwMode="auto">
                <a:xfrm>
                  <a:off x="2589" y="2584"/>
                  <a:ext cx="0" cy="359"/>
                </a:xfrm>
                <a:prstGeom prst="line">
                  <a:avLst/>
                </a:prstGeom>
                <a:noFill/>
                <a:ln w="38100">
                  <a:solidFill>
                    <a:srgbClr val="FF0000"/>
                  </a:solidFill>
                  <a:round/>
                  <a:headEnd/>
                  <a:tailEnd/>
                </a:ln>
              </p:spPr>
              <p:txBody>
                <a:bodyPr/>
                <a:lstStyle/>
                <a:p>
                  <a:endParaRPr lang="zh-CN" altLang="en-US"/>
                </a:p>
              </p:txBody>
            </p:sp>
            <p:sp>
              <p:nvSpPr>
                <p:cNvPr id="37947" name="Line 25"/>
                <p:cNvSpPr>
                  <a:spLocks noChangeShapeType="1"/>
                </p:cNvSpPr>
                <p:nvPr/>
              </p:nvSpPr>
              <p:spPr bwMode="auto">
                <a:xfrm flipV="1">
                  <a:off x="2589" y="2609"/>
                  <a:ext cx="218" cy="109"/>
                </a:xfrm>
                <a:prstGeom prst="line">
                  <a:avLst/>
                </a:prstGeom>
                <a:noFill/>
                <a:ln w="12700">
                  <a:solidFill>
                    <a:srgbClr val="FF0000"/>
                  </a:solidFill>
                  <a:round/>
                  <a:headEnd/>
                  <a:tailEnd/>
                </a:ln>
              </p:spPr>
              <p:txBody>
                <a:bodyPr/>
                <a:lstStyle/>
                <a:p>
                  <a:endParaRPr lang="zh-CN" altLang="en-US"/>
                </a:p>
              </p:txBody>
            </p:sp>
            <p:sp>
              <p:nvSpPr>
                <p:cNvPr id="37948" name="Line 26"/>
                <p:cNvSpPr>
                  <a:spLocks noChangeShapeType="1"/>
                </p:cNvSpPr>
                <p:nvPr/>
              </p:nvSpPr>
              <p:spPr bwMode="auto">
                <a:xfrm>
                  <a:off x="2591" y="2842"/>
                  <a:ext cx="216" cy="108"/>
                </a:xfrm>
                <a:prstGeom prst="line">
                  <a:avLst/>
                </a:prstGeom>
                <a:noFill/>
                <a:ln w="12700">
                  <a:solidFill>
                    <a:srgbClr val="FF0000"/>
                  </a:solidFill>
                  <a:round/>
                  <a:headEnd/>
                  <a:tailEnd type="triangle" w="med" len="lg"/>
                </a:ln>
              </p:spPr>
              <p:txBody>
                <a:bodyPr/>
                <a:lstStyle/>
                <a:p>
                  <a:endParaRPr lang="zh-CN" altLang="en-US"/>
                </a:p>
              </p:txBody>
            </p:sp>
          </p:grpSp>
        </p:grpSp>
        <p:sp>
          <p:nvSpPr>
            <p:cNvPr id="37925" name="Line 27"/>
            <p:cNvSpPr>
              <a:spLocks noChangeShapeType="1"/>
            </p:cNvSpPr>
            <p:nvPr/>
          </p:nvSpPr>
          <p:spPr bwMode="auto">
            <a:xfrm>
              <a:off x="3287" y="2045"/>
              <a:ext cx="2159" cy="0"/>
            </a:xfrm>
            <a:prstGeom prst="line">
              <a:avLst/>
            </a:prstGeom>
            <a:noFill/>
            <a:ln w="12700">
              <a:solidFill>
                <a:schemeClr val="tx1"/>
              </a:solidFill>
              <a:round/>
              <a:headEnd/>
              <a:tailEnd/>
            </a:ln>
          </p:spPr>
          <p:txBody>
            <a:bodyPr/>
            <a:lstStyle/>
            <a:p>
              <a:endParaRPr lang="zh-CN" altLang="en-US"/>
            </a:p>
          </p:txBody>
        </p:sp>
        <p:sp>
          <p:nvSpPr>
            <p:cNvPr id="37926" name="Line 28"/>
            <p:cNvSpPr>
              <a:spLocks noChangeShapeType="1"/>
            </p:cNvSpPr>
            <p:nvPr/>
          </p:nvSpPr>
          <p:spPr bwMode="auto">
            <a:xfrm>
              <a:off x="4510" y="357"/>
              <a:ext cx="936" cy="0"/>
            </a:xfrm>
            <a:prstGeom prst="line">
              <a:avLst/>
            </a:prstGeom>
            <a:noFill/>
            <a:ln w="12700">
              <a:solidFill>
                <a:schemeClr val="tx1"/>
              </a:solidFill>
              <a:round/>
              <a:headEnd/>
              <a:tailEnd/>
            </a:ln>
          </p:spPr>
          <p:txBody>
            <a:bodyPr/>
            <a:lstStyle/>
            <a:p>
              <a:endParaRPr lang="zh-CN" altLang="en-US"/>
            </a:p>
          </p:txBody>
        </p:sp>
        <p:graphicFrame>
          <p:nvGraphicFramePr>
            <p:cNvPr id="37900" name="Object 29"/>
            <p:cNvGraphicFramePr>
              <a:graphicFrameLocks noChangeAspect="1"/>
            </p:cNvGraphicFramePr>
            <p:nvPr/>
          </p:nvGraphicFramePr>
          <p:xfrm>
            <a:off x="4585" y="910"/>
            <a:ext cx="278" cy="253"/>
          </p:xfrm>
          <a:graphic>
            <a:graphicData uri="http://schemas.openxmlformats.org/presentationml/2006/ole">
              <p:oleObj spid="_x0000_s313354" name="公式" r:id="rId12" imgW="253890" imgH="241195" progId="Equation.3">
                <p:embed/>
              </p:oleObj>
            </a:graphicData>
          </a:graphic>
        </p:graphicFrame>
        <p:graphicFrame>
          <p:nvGraphicFramePr>
            <p:cNvPr id="37901" name="Object 30"/>
            <p:cNvGraphicFramePr>
              <a:graphicFrameLocks noChangeAspect="1"/>
            </p:cNvGraphicFramePr>
            <p:nvPr/>
          </p:nvGraphicFramePr>
          <p:xfrm>
            <a:off x="5446" y="1139"/>
            <a:ext cx="330" cy="285"/>
          </p:xfrm>
          <a:graphic>
            <a:graphicData uri="http://schemas.openxmlformats.org/presentationml/2006/ole">
              <p:oleObj spid="_x0000_s313355" name="公式" r:id="rId13" imgW="253890" imgH="228501" progId="Equation.3">
                <p:embed/>
              </p:oleObj>
            </a:graphicData>
          </a:graphic>
        </p:graphicFrame>
        <p:grpSp>
          <p:nvGrpSpPr>
            <p:cNvPr id="37927" name="Group 31"/>
            <p:cNvGrpSpPr>
              <a:grpSpLocks/>
            </p:cNvGrpSpPr>
            <p:nvPr/>
          </p:nvGrpSpPr>
          <p:grpSpPr bwMode="auto">
            <a:xfrm>
              <a:off x="5288" y="1043"/>
              <a:ext cx="304" cy="102"/>
              <a:chOff x="112" y="3074"/>
              <a:chExt cx="304" cy="102"/>
            </a:xfrm>
          </p:grpSpPr>
          <p:sp>
            <p:nvSpPr>
              <p:cNvPr id="37943" name="Line 32"/>
              <p:cNvSpPr>
                <a:spLocks noChangeShapeType="1"/>
              </p:cNvSpPr>
              <p:nvPr/>
            </p:nvSpPr>
            <p:spPr bwMode="auto">
              <a:xfrm>
                <a:off x="187" y="3176"/>
                <a:ext cx="155" cy="0"/>
              </a:xfrm>
              <a:prstGeom prst="line">
                <a:avLst/>
              </a:prstGeom>
              <a:noFill/>
              <a:ln w="38100">
                <a:solidFill>
                  <a:srgbClr val="FF00FF"/>
                </a:solidFill>
                <a:round/>
                <a:headEnd/>
                <a:tailEnd/>
              </a:ln>
            </p:spPr>
            <p:txBody>
              <a:bodyPr/>
              <a:lstStyle/>
              <a:p>
                <a:endParaRPr lang="zh-CN" altLang="en-US"/>
              </a:p>
            </p:txBody>
          </p:sp>
          <p:sp>
            <p:nvSpPr>
              <p:cNvPr id="37944" name="Line 33"/>
              <p:cNvSpPr>
                <a:spLocks noChangeShapeType="1"/>
              </p:cNvSpPr>
              <p:nvPr/>
            </p:nvSpPr>
            <p:spPr bwMode="auto">
              <a:xfrm>
                <a:off x="112" y="3074"/>
                <a:ext cx="304" cy="0"/>
              </a:xfrm>
              <a:prstGeom prst="line">
                <a:avLst/>
              </a:prstGeom>
              <a:noFill/>
              <a:ln w="38100">
                <a:solidFill>
                  <a:srgbClr val="FF00FF"/>
                </a:solidFill>
                <a:round/>
                <a:headEnd/>
                <a:tailEnd/>
              </a:ln>
            </p:spPr>
            <p:txBody>
              <a:bodyPr/>
              <a:lstStyle/>
              <a:p>
                <a:endParaRPr lang="zh-CN" altLang="en-US"/>
              </a:p>
            </p:txBody>
          </p:sp>
        </p:grpSp>
        <p:sp>
          <p:nvSpPr>
            <p:cNvPr id="37928" name="Line 34"/>
            <p:cNvSpPr>
              <a:spLocks noChangeShapeType="1"/>
            </p:cNvSpPr>
            <p:nvPr/>
          </p:nvSpPr>
          <p:spPr bwMode="auto">
            <a:xfrm flipV="1">
              <a:off x="4513" y="1453"/>
              <a:ext cx="0" cy="598"/>
            </a:xfrm>
            <a:prstGeom prst="line">
              <a:avLst/>
            </a:prstGeom>
            <a:noFill/>
            <a:ln w="12700">
              <a:solidFill>
                <a:schemeClr val="tx1"/>
              </a:solidFill>
              <a:round/>
              <a:headEnd/>
              <a:tailEnd/>
            </a:ln>
          </p:spPr>
          <p:txBody>
            <a:bodyPr/>
            <a:lstStyle/>
            <a:p>
              <a:endParaRPr lang="zh-CN" altLang="en-US"/>
            </a:p>
          </p:txBody>
        </p:sp>
        <p:sp>
          <p:nvSpPr>
            <p:cNvPr id="37929" name="Line 35"/>
            <p:cNvSpPr>
              <a:spLocks noChangeShapeType="1"/>
            </p:cNvSpPr>
            <p:nvPr/>
          </p:nvSpPr>
          <p:spPr bwMode="auto">
            <a:xfrm flipV="1">
              <a:off x="5447" y="1145"/>
              <a:ext cx="0" cy="900"/>
            </a:xfrm>
            <a:prstGeom prst="line">
              <a:avLst/>
            </a:prstGeom>
            <a:noFill/>
            <a:ln w="12700">
              <a:solidFill>
                <a:schemeClr val="tx1"/>
              </a:solidFill>
              <a:round/>
              <a:headEnd/>
              <a:tailEnd/>
            </a:ln>
          </p:spPr>
          <p:txBody>
            <a:bodyPr/>
            <a:lstStyle/>
            <a:p>
              <a:endParaRPr lang="zh-CN" altLang="en-US"/>
            </a:p>
          </p:txBody>
        </p:sp>
        <p:sp>
          <p:nvSpPr>
            <p:cNvPr id="37930" name="Line 36"/>
            <p:cNvSpPr>
              <a:spLocks noChangeShapeType="1"/>
            </p:cNvSpPr>
            <p:nvPr/>
          </p:nvSpPr>
          <p:spPr bwMode="auto">
            <a:xfrm flipV="1">
              <a:off x="5447" y="357"/>
              <a:ext cx="0" cy="690"/>
            </a:xfrm>
            <a:prstGeom prst="line">
              <a:avLst/>
            </a:prstGeom>
            <a:noFill/>
            <a:ln w="12700">
              <a:solidFill>
                <a:schemeClr val="tx1"/>
              </a:solidFill>
              <a:round/>
              <a:headEnd/>
              <a:tailEnd/>
            </a:ln>
          </p:spPr>
          <p:txBody>
            <a:bodyPr/>
            <a:lstStyle/>
            <a:p>
              <a:endParaRPr lang="zh-CN" altLang="en-US"/>
            </a:p>
          </p:txBody>
        </p:sp>
        <p:sp>
          <p:nvSpPr>
            <p:cNvPr id="37931" name="Line 37"/>
            <p:cNvSpPr>
              <a:spLocks noChangeShapeType="1"/>
            </p:cNvSpPr>
            <p:nvPr/>
          </p:nvSpPr>
          <p:spPr bwMode="auto">
            <a:xfrm>
              <a:off x="3287" y="1265"/>
              <a:ext cx="0" cy="489"/>
            </a:xfrm>
            <a:prstGeom prst="line">
              <a:avLst/>
            </a:prstGeom>
            <a:noFill/>
            <a:ln w="12700">
              <a:solidFill>
                <a:schemeClr val="tx1"/>
              </a:solidFill>
              <a:round/>
              <a:headEnd/>
              <a:tailEnd/>
            </a:ln>
          </p:spPr>
          <p:txBody>
            <a:bodyPr/>
            <a:lstStyle/>
            <a:p>
              <a:endParaRPr lang="zh-CN" altLang="en-US"/>
            </a:p>
          </p:txBody>
        </p:sp>
        <p:sp>
          <p:nvSpPr>
            <p:cNvPr id="37932" name="Line 38"/>
            <p:cNvSpPr>
              <a:spLocks noChangeShapeType="1"/>
            </p:cNvSpPr>
            <p:nvPr/>
          </p:nvSpPr>
          <p:spPr bwMode="auto">
            <a:xfrm rot="10800000" flipH="1">
              <a:off x="3669" y="1145"/>
              <a:ext cx="355" cy="0"/>
            </a:xfrm>
            <a:prstGeom prst="line">
              <a:avLst/>
            </a:prstGeom>
            <a:noFill/>
            <a:ln w="12700">
              <a:solidFill>
                <a:schemeClr val="tx1"/>
              </a:solidFill>
              <a:round/>
              <a:headEnd/>
              <a:tailEnd type="triangle" w="med" len="lg"/>
            </a:ln>
          </p:spPr>
          <p:txBody>
            <a:bodyPr/>
            <a:lstStyle/>
            <a:p>
              <a:endParaRPr lang="zh-CN" altLang="en-US"/>
            </a:p>
          </p:txBody>
        </p:sp>
        <p:sp>
          <p:nvSpPr>
            <p:cNvPr id="37933" name="Rectangle 39"/>
            <p:cNvSpPr>
              <a:spLocks noChangeArrowheads="1"/>
            </p:cNvSpPr>
            <p:nvPr/>
          </p:nvSpPr>
          <p:spPr bwMode="auto">
            <a:xfrm rot="5400000">
              <a:off x="3759" y="1141"/>
              <a:ext cx="107" cy="268"/>
            </a:xfrm>
            <a:prstGeom prst="rect">
              <a:avLst/>
            </a:prstGeom>
            <a:solidFill>
              <a:schemeClr val="bg1"/>
            </a:solidFill>
            <a:ln w="25400" algn="ctr">
              <a:solidFill>
                <a:srgbClr val="3366FF"/>
              </a:solidFill>
              <a:miter lim="800000"/>
              <a:headEnd/>
              <a:tailEnd/>
            </a:ln>
          </p:spPr>
          <p:txBody>
            <a:bodyPr wrap="none" anchor="ctr"/>
            <a:lstStyle/>
            <a:p>
              <a:endParaRPr lang="zh-CN" altLang="en-US"/>
            </a:p>
          </p:txBody>
        </p:sp>
        <p:graphicFrame>
          <p:nvGraphicFramePr>
            <p:cNvPr id="37902" name="Object 40"/>
            <p:cNvGraphicFramePr>
              <a:graphicFrameLocks noChangeAspect="1"/>
            </p:cNvGraphicFramePr>
            <p:nvPr/>
          </p:nvGraphicFramePr>
          <p:xfrm>
            <a:off x="3693" y="1348"/>
            <a:ext cx="229" cy="253"/>
          </p:xfrm>
          <a:graphic>
            <a:graphicData uri="http://schemas.openxmlformats.org/presentationml/2006/ole">
              <p:oleObj spid="_x0000_s313356" name="公式" r:id="rId14" imgW="203112" imgH="228501" progId="Equation.3">
                <p:embed/>
              </p:oleObj>
            </a:graphicData>
          </a:graphic>
        </p:graphicFrame>
        <p:graphicFrame>
          <p:nvGraphicFramePr>
            <p:cNvPr id="37903" name="Object 41"/>
            <p:cNvGraphicFramePr>
              <a:graphicFrameLocks noChangeAspect="1"/>
            </p:cNvGraphicFramePr>
            <p:nvPr/>
          </p:nvGraphicFramePr>
          <p:xfrm>
            <a:off x="4963" y="941"/>
            <a:ext cx="153" cy="147"/>
          </p:xfrm>
          <a:graphic>
            <a:graphicData uri="http://schemas.openxmlformats.org/presentationml/2006/ole">
              <p:oleObj spid="_x0000_s313357" name="公式" r:id="rId15" imgW="139700" imgH="139700" progId="Equation.3">
                <p:embed/>
              </p:oleObj>
            </a:graphicData>
          </a:graphic>
        </p:graphicFrame>
        <p:graphicFrame>
          <p:nvGraphicFramePr>
            <p:cNvPr id="37904" name="Object 42"/>
            <p:cNvGraphicFramePr>
              <a:graphicFrameLocks noChangeAspect="1"/>
            </p:cNvGraphicFramePr>
            <p:nvPr/>
          </p:nvGraphicFramePr>
          <p:xfrm>
            <a:off x="4937" y="1932"/>
            <a:ext cx="153" cy="81"/>
          </p:xfrm>
          <a:graphic>
            <a:graphicData uri="http://schemas.openxmlformats.org/presentationml/2006/ole">
              <p:oleObj spid="_x0000_s313358" name="公式" r:id="rId16" imgW="139518" imgH="76101" progId="Equation.3">
                <p:embed/>
              </p:oleObj>
            </a:graphicData>
          </a:graphic>
        </p:graphicFrame>
        <p:sp>
          <p:nvSpPr>
            <p:cNvPr id="37934" name="Line 43"/>
            <p:cNvSpPr>
              <a:spLocks noChangeShapeType="1"/>
            </p:cNvSpPr>
            <p:nvPr/>
          </p:nvSpPr>
          <p:spPr bwMode="auto">
            <a:xfrm>
              <a:off x="3287" y="1848"/>
              <a:ext cx="0" cy="203"/>
            </a:xfrm>
            <a:prstGeom prst="line">
              <a:avLst/>
            </a:prstGeom>
            <a:noFill/>
            <a:ln w="12700">
              <a:solidFill>
                <a:schemeClr val="tx1"/>
              </a:solidFill>
              <a:round/>
              <a:headEnd/>
              <a:tailEnd/>
            </a:ln>
          </p:spPr>
          <p:txBody>
            <a:bodyPr/>
            <a:lstStyle/>
            <a:p>
              <a:endParaRPr lang="zh-CN" altLang="en-US"/>
            </a:p>
          </p:txBody>
        </p:sp>
        <p:grpSp>
          <p:nvGrpSpPr>
            <p:cNvPr id="37935" name="Group 44"/>
            <p:cNvGrpSpPr>
              <a:grpSpLocks/>
            </p:cNvGrpSpPr>
            <p:nvPr/>
          </p:nvGrpSpPr>
          <p:grpSpPr bwMode="auto">
            <a:xfrm>
              <a:off x="3135" y="1754"/>
              <a:ext cx="304" cy="102"/>
              <a:chOff x="112" y="3074"/>
              <a:chExt cx="304" cy="102"/>
            </a:xfrm>
          </p:grpSpPr>
          <p:sp>
            <p:nvSpPr>
              <p:cNvPr id="37941" name="Line 45"/>
              <p:cNvSpPr>
                <a:spLocks noChangeShapeType="1"/>
              </p:cNvSpPr>
              <p:nvPr/>
            </p:nvSpPr>
            <p:spPr bwMode="auto">
              <a:xfrm>
                <a:off x="187" y="3176"/>
                <a:ext cx="155" cy="0"/>
              </a:xfrm>
              <a:prstGeom prst="line">
                <a:avLst/>
              </a:prstGeom>
              <a:noFill/>
              <a:ln w="38100">
                <a:solidFill>
                  <a:srgbClr val="FF00FF"/>
                </a:solidFill>
                <a:round/>
                <a:headEnd/>
                <a:tailEnd/>
              </a:ln>
            </p:spPr>
            <p:txBody>
              <a:bodyPr/>
              <a:lstStyle/>
              <a:p>
                <a:endParaRPr lang="zh-CN" altLang="en-US"/>
              </a:p>
            </p:txBody>
          </p:sp>
          <p:sp>
            <p:nvSpPr>
              <p:cNvPr id="37942" name="Line 46"/>
              <p:cNvSpPr>
                <a:spLocks noChangeShapeType="1"/>
              </p:cNvSpPr>
              <p:nvPr/>
            </p:nvSpPr>
            <p:spPr bwMode="auto">
              <a:xfrm>
                <a:off x="112" y="3074"/>
                <a:ext cx="304" cy="0"/>
              </a:xfrm>
              <a:prstGeom prst="line">
                <a:avLst/>
              </a:prstGeom>
              <a:noFill/>
              <a:ln w="38100">
                <a:solidFill>
                  <a:srgbClr val="FF00FF"/>
                </a:solidFill>
                <a:round/>
                <a:headEnd/>
                <a:tailEnd/>
              </a:ln>
            </p:spPr>
            <p:txBody>
              <a:bodyPr/>
              <a:lstStyle/>
              <a:p>
                <a:endParaRPr lang="zh-CN" altLang="en-US"/>
              </a:p>
            </p:txBody>
          </p:sp>
        </p:grpSp>
        <p:sp>
          <p:nvSpPr>
            <p:cNvPr id="37936" name="Rectangle 47"/>
            <p:cNvSpPr>
              <a:spLocks noChangeArrowheads="1"/>
            </p:cNvSpPr>
            <p:nvPr/>
          </p:nvSpPr>
          <p:spPr bwMode="auto">
            <a:xfrm>
              <a:off x="4456" y="495"/>
              <a:ext cx="107" cy="268"/>
            </a:xfrm>
            <a:prstGeom prst="rect">
              <a:avLst/>
            </a:prstGeom>
            <a:solidFill>
              <a:schemeClr val="bg1"/>
            </a:solidFill>
            <a:ln w="25400" algn="ctr">
              <a:solidFill>
                <a:srgbClr val="3366FF"/>
              </a:solidFill>
              <a:miter lim="800000"/>
              <a:headEnd/>
              <a:tailEnd/>
            </a:ln>
          </p:spPr>
          <p:txBody>
            <a:bodyPr wrap="none" anchor="ctr"/>
            <a:lstStyle/>
            <a:p>
              <a:endParaRPr lang="zh-CN" altLang="en-US"/>
            </a:p>
          </p:txBody>
        </p:sp>
        <p:sp>
          <p:nvSpPr>
            <p:cNvPr id="37937" name="Line 48"/>
            <p:cNvSpPr>
              <a:spLocks noChangeShapeType="1"/>
            </p:cNvSpPr>
            <p:nvPr/>
          </p:nvSpPr>
          <p:spPr bwMode="auto">
            <a:xfrm>
              <a:off x="4506" y="891"/>
              <a:ext cx="534" cy="0"/>
            </a:xfrm>
            <a:prstGeom prst="line">
              <a:avLst/>
            </a:prstGeom>
            <a:noFill/>
            <a:ln w="12700">
              <a:solidFill>
                <a:schemeClr val="tx1"/>
              </a:solidFill>
              <a:round/>
              <a:headEnd/>
              <a:tailEnd/>
            </a:ln>
          </p:spPr>
          <p:txBody>
            <a:bodyPr/>
            <a:lstStyle/>
            <a:p>
              <a:endParaRPr lang="zh-CN" altLang="en-US"/>
            </a:p>
          </p:txBody>
        </p:sp>
        <p:sp>
          <p:nvSpPr>
            <p:cNvPr id="37938" name="Oval 49"/>
            <p:cNvSpPr>
              <a:spLocks noChangeArrowheads="1"/>
            </p:cNvSpPr>
            <p:nvPr/>
          </p:nvSpPr>
          <p:spPr bwMode="auto">
            <a:xfrm>
              <a:off x="4997" y="857"/>
              <a:ext cx="68" cy="68"/>
            </a:xfrm>
            <a:prstGeom prst="ellipse">
              <a:avLst/>
            </a:prstGeom>
            <a:solidFill>
              <a:schemeClr val="bg1"/>
            </a:solidFill>
            <a:ln w="12700" algn="ctr">
              <a:solidFill>
                <a:schemeClr val="tx1"/>
              </a:solidFill>
              <a:round/>
              <a:headEnd/>
              <a:tailEnd/>
            </a:ln>
          </p:spPr>
          <p:txBody>
            <a:bodyPr wrap="none" anchor="ctr"/>
            <a:lstStyle/>
            <a:p>
              <a:endParaRPr lang="zh-CN" altLang="en-US"/>
            </a:p>
          </p:txBody>
        </p:sp>
        <p:sp>
          <p:nvSpPr>
            <p:cNvPr id="37939" name="Line 50"/>
            <p:cNvSpPr>
              <a:spLocks noChangeShapeType="1"/>
            </p:cNvSpPr>
            <p:nvPr/>
          </p:nvSpPr>
          <p:spPr bwMode="auto">
            <a:xfrm rot="-5400000">
              <a:off x="4467" y="1578"/>
              <a:ext cx="229" cy="0"/>
            </a:xfrm>
            <a:prstGeom prst="line">
              <a:avLst/>
            </a:prstGeom>
            <a:noFill/>
            <a:ln w="12700">
              <a:solidFill>
                <a:schemeClr val="tx1"/>
              </a:solidFill>
              <a:round/>
              <a:headEnd type="triangle" w="med" len="lg"/>
              <a:tailEnd type="none" w="med" len="lg"/>
            </a:ln>
          </p:spPr>
          <p:txBody>
            <a:bodyPr/>
            <a:lstStyle/>
            <a:p>
              <a:endParaRPr lang="zh-CN" altLang="en-US"/>
            </a:p>
          </p:txBody>
        </p:sp>
        <p:graphicFrame>
          <p:nvGraphicFramePr>
            <p:cNvPr id="37905" name="Object 51"/>
            <p:cNvGraphicFramePr>
              <a:graphicFrameLocks noChangeAspect="1"/>
            </p:cNvGraphicFramePr>
            <p:nvPr/>
          </p:nvGraphicFramePr>
          <p:xfrm>
            <a:off x="4585" y="1457"/>
            <a:ext cx="278" cy="253"/>
          </p:xfrm>
          <a:graphic>
            <a:graphicData uri="http://schemas.openxmlformats.org/presentationml/2006/ole">
              <p:oleObj spid="_x0000_s313359" name="公式" r:id="rId17" imgW="253890" imgH="241195" progId="Equation.3">
                <p:embed/>
              </p:oleObj>
            </a:graphicData>
          </a:graphic>
        </p:graphicFrame>
        <p:sp>
          <p:nvSpPr>
            <p:cNvPr id="37940" name="Text Box 59"/>
            <p:cNvSpPr txBox="1">
              <a:spLocks noChangeArrowheads="1"/>
            </p:cNvSpPr>
            <p:nvPr/>
          </p:nvSpPr>
          <p:spPr bwMode="auto">
            <a:xfrm>
              <a:off x="3255" y="2262"/>
              <a:ext cx="2525" cy="234"/>
            </a:xfrm>
            <a:prstGeom prst="rect">
              <a:avLst/>
            </a:prstGeom>
            <a:noFill/>
            <a:ln w="9525" algn="ctr">
              <a:noFill/>
              <a:miter lim="800000"/>
              <a:headEnd/>
              <a:tailEnd/>
            </a:ln>
          </p:spPr>
          <p:txBody>
            <a:bodyPr lIns="90000" tIns="46800" rIns="90000" bIns="46800">
              <a:spAutoFit/>
            </a:bodyPr>
            <a:lstStyle/>
            <a:p>
              <a:pPr>
                <a:spcBef>
                  <a:spcPct val="50000"/>
                </a:spcBef>
              </a:pPr>
              <a:r>
                <a:rPr lang="zh-CN" altLang="en-US"/>
                <a:t>直流通路</a:t>
              </a:r>
              <a:r>
                <a:rPr lang="zh-CN" altLang="en-US">
                  <a:solidFill>
                    <a:schemeClr val="accent2"/>
                  </a:solidFill>
                  <a:ea typeface="楷体_GB2312" pitchFamily="49" charset="-122"/>
                </a:rPr>
                <a:t>（所有电容均开路）</a:t>
              </a:r>
              <a:endParaRPr lang="zh-CN" altLang="en-US"/>
            </a:p>
          </p:txBody>
        </p:sp>
      </p:grpSp>
      <p:sp>
        <p:nvSpPr>
          <p:cNvPr id="248893" name="Text Box 61"/>
          <p:cNvSpPr txBox="1">
            <a:spLocks noChangeArrowheads="1"/>
          </p:cNvSpPr>
          <p:nvPr/>
        </p:nvSpPr>
        <p:spPr bwMode="auto">
          <a:xfrm>
            <a:off x="246063" y="1444625"/>
            <a:ext cx="5041900" cy="457200"/>
          </a:xfrm>
          <a:prstGeom prst="rect">
            <a:avLst/>
          </a:prstGeom>
          <a:solidFill>
            <a:schemeClr val="bg1"/>
          </a:solidFill>
          <a:ln w="9525">
            <a:noFill/>
            <a:miter lim="800000"/>
            <a:headEnd/>
            <a:tailEnd/>
          </a:ln>
        </p:spPr>
        <p:txBody>
          <a:bodyPr lIns="90000" tIns="46800" rIns="90000" bIns="46800">
            <a:spAutoFit/>
          </a:bodyPr>
          <a:lstStyle/>
          <a:p>
            <a:pPr>
              <a:spcBef>
                <a:spcPct val="50000"/>
              </a:spcBef>
            </a:pPr>
            <a:r>
              <a:rPr lang="en-US" altLang="zh-CN" sz="2400">
                <a:latin typeface="宋体" pitchFamily="2" charset="-122"/>
              </a:rPr>
              <a:t>⑵</a:t>
            </a:r>
            <a:r>
              <a:rPr lang="zh-CN" altLang="en-US" sz="2400"/>
              <a:t>由基极</a:t>
            </a:r>
            <a:r>
              <a:rPr lang="en-US" altLang="zh-CN" sz="2400"/>
              <a:t>-</a:t>
            </a:r>
            <a:r>
              <a:rPr lang="zh-CN" altLang="en-US" sz="2400"/>
              <a:t>发射极回路求</a:t>
            </a:r>
            <a:r>
              <a:rPr lang="en-US" altLang="zh-CN" sz="2400"/>
              <a:t>I</a:t>
            </a:r>
            <a:r>
              <a:rPr lang="en-US" altLang="zh-CN" sz="2400" baseline="-25000"/>
              <a:t>BQ</a:t>
            </a:r>
            <a:r>
              <a:rPr lang="zh-CN" altLang="en-US" sz="2400"/>
              <a:t>（或</a:t>
            </a:r>
            <a:r>
              <a:rPr lang="en-US" altLang="zh-CN" sz="2400"/>
              <a:t>I</a:t>
            </a:r>
            <a:r>
              <a:rPr lang="en-US" altLang="zh-CN" sz="2400" baseline="-25000"/>
              <a:t>EQ</a:t>
            </a:r>
            <a:r>
              <a:rPr lang="zh-CN" altLang="en-US" sz="2400"/>
              <a:t>）</a:t>
            </a:r>
            <a:endParaRPr lang="zh-CN" altLang="en-US" sz="2400" baseline="-25000"/>
          </a:p>
        </p:txBody>
      </p:sp>
      <p:sp>
        <p:nvSpPr>
          <p:cNvPr id="248898" name="Text Box 66"/>
          <p:cNvSpPr txBox="1">
            <a:spLocks noChangeArrowheads="1"/>
          </p:cNvSpPr>
          <p:nvPr/>
        </p:nvSpPr>
        <p:spPr bwMode="auto">
          <a:xfrm>
            <a:off x="95250" y="3952875"/>
            <a:ext cx="3911600" cy="457200"/>
          </a:xfrm>
          <a:prstGeom prst="rect">
            <a:avLst/>
          </a:prstGeom>
          <a:solidFill>
            <a:schemeClr val="bg1"/>
          </a:solidFill>
          <a:ln w="9525">
            <a:noFill/>
            <a:miter lim="800000"/>
            <a:headEnd/>
            <a:tailEnd/>
          </a:ln>
        </p:spPr>
        <p:txBody>
          <a:bodyPr lIns="90000" tIns="46800" rIns="90000" bIns="46800">
            <a:spAutoFit/>
          </a:bodyPr>
          <a:lstStyle/>
          <a:p>
            <a:pPr>
              <a:spcBef>
                <a:spcPct val="50000"/>
              </a:spcBef>
            </a:pPr>
            <a:r>
              <a:rPr lang="en-US" altLang="zh-CN" sz="2400">
                <a:latin typeface="宋体" pitchFamily="2" charset="-122"/>
              </a:rPr>
              <a:t>⑶</a:t>
            </a:r>
            <a:r>
              <a:rPr lang="zh-CN" altLang="en-US" sz="2400"/>
              <a:t>由</a:t>
            </a:r>
            <a:r>
              <a:rPr lang="en-US" altLang="zh-CN" sz="2400"/>
              <a:t>BJT</a:t>
            </a:r>
            <a:r>
              <a:rPr lang="zh-CN" altLang="en-US" sz="2400"/>
              <a:t>电流分配关系求</a:t>
            </a:r>
            <a:r>
              <a:rPr lang="en-US" altLang="zh-CN" sz="2400"/>
              <a:t>I</a:t>
            </a:r>
            <a:r>
              <a:rPr lang="en-US" altLang="zh-CN" sz="2400" baseline="-25000"/>
              <a:t>CQ</a:t>
            </a:r>
          </a:p>
        </p:txBody>
      </p:sp>
      <p:sp>
        <p:nvSpPr>
          <p:cNvPr id="248900" name="Text Box 68"/>
          <p:cNvSpPr txBox="1">
            <a:spLocks noChangeArrowheads="1"/>
          </p:cNvSpPr>
          <p:nvPr/>
        </p:nvSpPr>
        <p:spPr bwMode="auto">
          <a:xfrm>
            <a:off x="95250" y="5203825"/>
            <a:ext cx="4314825" cy="457200"/>
          </a:xfrm>
          <a:prstGeom prst="rect">
            <a:avLst/>
          </a:prstGeom>
          <a:solidFill>
            <a:schemeClr val="bg1"/>
          </a:solidFill>
          <a:ln w="9525">
            <a:noFill/>
            <a:miter lim="800000"/>
            <a:headEnd/>
            <a:tailEnd/>
          </a:ln>
        </p:spPr>
        <p:txBody>
          <a:bodyPr lIns="90000" tIns="46800" rIns="90000" bIns="46800">
            <a:spAutoFit/>
          </a:bodyPr>
          <a:lstStyle/>
          <a:p>
            <a:pPr>
              <a:spcBef>
                <a:spcPct val="50000"/>
              </a:spcBef>
            </a:pPr>
            <a:r>
              <a:rPr lang="en-US" altLang="zh-CN" sz="2400">
                <a:latin typeface="宋体" pitchFamily="2" charset="-122"/>
              </a:rPr>
              <a:t>⑷</a:t>
            </a:r>
            <a:r>
              <a:rPr lang="zh-CN" altLang="en-US" sz="2400"/>
              <a:t>由集电极</a:t>
            </a:r>
            <a:r>
              <a:rPr lang="en-US" altLang="zh-CN" sz="2400"/>
              <a:t>-</a:t>
            </a:r>
            <a:r>
              <a:rPr lang="zh-CN" altLang="en-US" sz="2400"/>
              <a:t>发射极回路求</a:t>
            </a:r>
            <a:r>
              <a:rPr lang="en-US" altLang="zh-CN" sz="2400"/>
              <a:t>V</a:t>
            </a:r>
            <a:r>
              <a:rPr lang="en-US" altLang="zh-CN" sz="2400" baseline="-25000"/>
              <a:t>CEQ</a:t>
            </a:r>
          </a:p>
        </p:txBody>
      </p:sp>
      <p:sp>
        <p:nvSpPr>
          <p:cNvPr id="64" name="AutoShape 21"/>
          <p:cNvSpPr>
            <a:spLocks noChangeArrowheads="1"/>
          </p:cNvSpPr>
          <p:nvPr/>
        </p:nvSpPr>
        <p:spPr bwMode="auto">
          <a:xfrm>
            <a:off x="3381375" y="1920875"/>
            <a:ext cx="2951163" cy="893763"/>
          </a:xfrm>
          <a:prstGeom prst="wedgeRoundRectCallout">
            <a:avLst>
              <a:gd name="adj1" fmla="val -43116"/>
              <a:gd name="adj2" fmla="val 76644"/>
              <a:gd name="adj3" fmla="val 16667"/>
            </a:avLst>
          </a:prstGeom>
          <a:solidFill>
            <a:schemeClr val="bg1"/>
          </a:solidFill>
          <a:ln w="12700" cap="sq">
            <a:solidFill>
              <a:schemeClr val="tx1"/>
            </a:solidFill>
            <a:miter lim="800000"/>
            <a:headEnd type="none" w="sm" len="sm"/>
            <a:tailEnd type="none" w="sm" len="sm"/>
          </a:ln>
        </p:spPr>
        <p:txBody>
          <a:bodyPr/>
          <a:lstStyle/>
          <a:p>
            <a:pPr algn="ctr"/>
            <a:r>
              <a:rPr lang="zh-CN" altLang="en-US" sz="2000">
                <a:solidFill>
                  <a:srgbClr val="FF0000"/>
                </a:solidFill>
              </a:rPr>
              <a:t>硅管</a:t>
            </a:r>
            <a:r>
              <a:rPr lang="zh-CN" altLang="en-US" sz="2400">
                <a:solidFill>
                  <a:srgbClr val="FF0000"/>
                </a:solidFill>
              </a:rPr>
              <a:t> </a:t>
            </a:r>
            <a:r>
              <a:rPr lang="en-US" altLang="zh-CN" sz="2400">
                <a:solidFill>
                  <a:srgbClr val="FF0000"/>
                </a:solidFill>
              </a:rPr>
              <a:t>V</a:t>
            </a:r>
            <a:r>
              <a:rPr lang="en-US" altLang="zh-CN" sz="1400">
                <a:solidFill>
                  <a:srgbClr val="FF0000"/>
                </a:solidFill>
              </a:rPr>
              <a:t>BE</a:t>
            </a:r>
            <a:r>
              <a:rPr lang="en-US" altLang="zh-CN" sz="2400">
                <a:solidFill>
                  <a:srgbClr val="FF0000"/>
                </a:solidFill>
              </a:rPr>
              <a:t>=</a:t>
            </a:r>
            <a:r>
              <a:rPr lang="zh-CN" altLang="en-US" sz="2400">
                <a:solidFill>
                  <a:srgbClr val="FF0000"/>
                </a:solidFill>
              </a:rPr>
              <a:t>（</a:t>
            </a:r>
            <a:r>
              <a:rPr lang="en-US" altLang="zh-CN" sz="2400">
                <a:solidFill>
                  <a:srgbClr val="FF0000"/>
                </a:solidFill>
              </a:rPr>
              <a:t>0.7V</a:t>
            </a:r>
            <a:r>
              <a:rPr lang="zh-CN" altLang="en-US" sz="2400">
                <a:solidFill>
                  <a:srgbClr val="FF0000"/>
                </a:solidFill>
              </a:rPr>
              <a:t>）</a:t>
            </a:r>
          </a:p>
          <a:p>
            <a:pPr algn="ctr"/>
            <a:r>
              <a:rPr lang="zh-CN" altLang="en-US" sz="2000">
                <a:solidFill>
                  <a:srgbClr val="FF0000"/>
                </a:solidFill>
              </a:rPr>
              <a:t>锗管</a:t>
            </a:r>
            <a:r>
              <a:rPr lang="zh-CN" altLang="en-US" sz="2400">
                <a:solidFill>
                  <a:srgbClr val="FF0000"/>
                </a:solidFill>
              </a:rPr>
              <a:t> </a:t>
            </a:r>
            <a:r>
              <a:rPr lang="en-US" altLang="zh-CN" sz="2400">
                <a:solidFill>
                  <a:srgbClr val="FF0000"/>
                </a:solidFill>
              </a:rPr>
              <a:t>V</a:t>
            </a:r>
            <a:r>
              <a:rPr lang="en-US" altLang="zh-CN" sz="1400">
                <a:solidFill>
                  <a:srgbClr val="FF0000"/>
                </a:solidFill>
              </a:rPr>
              <a:t>BE</a:t>
            </a:r>
            <a:r>
              <a:rPr lang="en-US" altLang="zh-CN" sz="2400">
                <a:solidFill>
                  <a:srgbClr val="FF0000"/>
                </a:solidFill>
              </a:rPr>
              <a:t> =</a:t>
            </a:r>
            <a:r>
              <a:rPr lang="zh-CN" altLang="en-US" sz="2400">
                <a:solidFill>
                  <a:srgbClr val="FF0000"/>
                </a:solidFill>
              </a:rPr>
              <a:t>（</a:t>
            </a:r>
            <a:r>
              <a:rPr lang="en-US" altLang="zh-CN" sz="2400">
                <a:solidFill>
                  <a:srgbClr val="FF0000"/>
                </a:solidFill>
              </a:rPr>
              <a:t>0.2V</a:t>
            </a:r>
            <a:r>
              <a:rPr lang="zh-CN" altLang="en-US" sz="2400">
                <a:solidFill>
                  <a:srgbClr val="FF0000"/>
                </a:solidFill>
              </a:rPr>
              <a:t>）</a:t>
            </a:r>
          </a:p>
        </p:txBody>
      </p:sp>
      <p:graphicFrame>
        <p:nvGraphicFramePr>
          <p:cNvPr id="35904" name="Object 64"/>
          <p:cNvGraphicFramePr>
            <a:graphicFrameLocks noChangeAspect="1"/>
          </p:cNvGraphicFramePr>
          <p:nvPr/>
        </p:nvGraphicFramePr>
        <p:xfrm>
          <a:off x="1066800" y="2754313"/>
          <a:ext cx="2500313" cy="1111250"/>
        </p:xfrm>
        <a:graphic>
          <a:graphicData uri="http://schemas.openxmlformats.org/presentationml/2006/ole">
            <p:oleObj spid="_x0000_s313360" name="Equation" r:id="rId18" imgW="1028700" imgH="457200" progId="Equation.DSMT4">
              <p:embed/>
            </p:oleObj>
          </a:graphicData>
        </a:graphic>
      </p:graphicFrame>
      <p:graphicFrame>
        <p:nvGraphicFramePr>
          <p:cNvPr id="35905" name="Object 65"/>
          <p:cNvGraphicFramePr>
            <a:graphicFrameLocks noChangeAspect="1"/>
          </p:cNvGraphicFramePr>
          <p:nvPr/>
        </p:nvGraphicFramePr>
        <p:xfrm>
          <a:off x="523875" y="4579938"/>
          <a:ext cx="3333750" cy="519112"/>
        </p:xfrm>
        <a:graphic>
          <a:graphicData uri="http://schemas.openxmlformats.org/presentationml/2006/ole">
            <p:oleObj spid="_x0000_s313361" name="Equation" r:id="rId19" imgW="1548728" imgH="241195" progId="Equation.DSMT4">
              <p:embed/>
            </p:oleObj>
          </a:graphicData>
        </a:graphic>
      </p:graphicFrame>
      <p:graphicFrame>
        <p:nvGraphicFramePr>
          <p:cNvPr id="35906" name="Object 66"/>
          <p:cNvGraphicFramePr>
            <a:graphicFrameLocks noChangeAspect="1"/>
          </p:cNvGraphicFramePr>
          <p:nvPr/>
        </p:nvGraphicFramePr>
        <p:xfrm>
          <a:off x="1039813" y="5810250"/>
          <a:ext cx="2851150" cy="595313"/>
        </p:xfrm>
        <a:graphic>
          <a:graphicData uri="http://schemas.openxmlformats.org/presentationml/2006/ole">
            <p:oleObj spid="_x0000_s313362" name="Equation" r:id="rId20" imgW="1155700" imgH="241300" progId="Equation.DSMT4">
              <p:embed/>
            </p:oleObj>
          </a:graphicData>
        </a:graphic>
      </p:graphicFrame>
    </p:spTree>
    <p:extLst>
      <p:ext uri="{BB962C8B-B14F-4D97-AF65-F5344CB8AC3E}">
        <p14:creationId xmlns="" xmlns:p14="http://schemas.microsoft.com/office/powerpoint/2010/main" val="117281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48836"/>
                                        </p:tgtEl>
                                        <p:attrNameLst>
                                          <p:attrName>style.visibility</p:attrName>
                                        </p:attrNameLst>
                                      </p:cBhvr>
                                      <p:to>
                                        <p:strVal val="visible"/>
                                      </p:to>
                                    </p:set>
                                    <p:animEffect transition="in" filter="blinds(horizontal)">
                                      <p:cBhvr>
                                        <p:cTn id="7" dur="500"/>
                                        <p:tgtEl>
                                          <p:spTgt spid="24883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48837"/>
                                        </p:tgtEl>
                                        <p:attrNameLst>
                                          <p:attrName>style.visibility</p:attrName>
                                        </p:attrNameLst>
                                      </p:cBhvr>
                                      <p:to>
                                        <p:strVal val="visible"/>
                                      </p:to>
                                    </p:set>
                                    <p:animEffect transition="in" filter="blinds(horizontal)">
                                      <p:cBhvr>
                                        <p:cTn id="12" dur="500"/>
                                        <p:tgtEl>
                                          <p:spTgt spid="248837"/>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blinds(horizontal)">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248893"/>
                                        </p:tgtEl>
                                        <p:attrNameLst>
                                          <p:attrName>style.visibility</p:attrName>
                                        </p:attrNameLst>
                                      </p:cBhvr>
                                      <p:to>
                                        <p:strVal val="visible"/>
                                      </p:to>
                                    </p:set>
                                    <p:animEffect transition="in" filter="blinds(horizontal)">
                                      <p:cBhvr>
                                        <p:cTn id="22" dur="500"/>
                                        <p:tgtEl>
                                          <p:spTgt spid="248893"/>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590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3" presetClass="entr" presetSubtype="10" fill="hold" grpId="0" nodeType="clickEffect">
                                  <p:stCondLst>
                                    <p:cond delay="0"/>
                                  </p:stCondLst>
                                  <p:childTnLst>
                                    <p:set>
                                      <p:cBhvr>
                                        <p:cTn id="34" dur="1" fill="hold">
                                          <p:stCondLst>
                                            <p:cond delay="0"/>
                                          </p:stCondLst>
                                        </p:cTn>
                                        <p:tgtEl>
                                          <p:spTgt spid="248898"/>
                                        </p:tgtEl>
                                        <p:attrNameLst>
                                          <p:attrName>style.visibility</p:attrName>
                                        </p:attrNameLst>
                                      </p:cBhvr>
                                      <p:to>
                                        <p:strVal val="visible"/>
                                      </p:to>
                                    </p:set>
                                    <p:animEffect transition="in" filter="blinds(horizontal)">
                                      <p:cBhvr>
                                        <p:cTn id="35" dur="500"/>
                                        <p:tgtEl>
                                          <p:spTgt spid="248898"/>
                                        </p:tgtEl>
                                      </p:cBhvr>
                                    </p:animEffec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35905"/>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3" presetClass="entr" presetSubtype="10" fill="hold" grpId="0" nodeType="clickEffect">
                                  <p:stCondLst>
                                    <p:cond delay="0"/>
                                  </p:stCondLst>
                                  <p:childTnLst>
                                    <p:set>
                                      <p:cBhvr>
                                        <p:cTn id="43" dur="1" fill="hold">
                                          <p:stCondLst>
                                            <p:cond delay="0"/>
                                          </p:stCondLst>
                                        </p:cTn>
                                        <p:tgtEl>
                                          <p:spTgt spid="248900"/>
                                        </p:tgtEl>
                                        <p:attrNameLst>
                                          <p:attrName>style.visibility</p:attrName>
                                        </p:attrNameLst>
                                      </p:cBhvr>
                                      <p:to>
                                        <p:strVal val="visible"/>
                                      </p:to>
                                    </p:set>
                                    <p:animEffect transition="in" filter="blinds(horizontal)">
                                      <p:cBhvr>
                                        <p:cTn id="44" dur="500"/>
                                        <p:tgtEl>
                                          <p:spTgt spid="248900"/>
                                        </p:tgtEl>
                                      </p:cBhvr>
                                    </p:animEffec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590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8836" grpId="0" animBg="1"/>
      <p:bldP spid="248837" grpId="0" animBg="1"/>
      <p:bldP spid="248893" grpId="0" animBg="1"/>
      <p:bldP spid="248898" grpId="0" animBg="1"/>
      <p:bldP spid="248900" grpId="0" animBg="1"/>
      <p:bldP spid="64"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31" name="日期占位符 1"/>
          <p:cNvSpPr>
            <a:spLocks noGrp="1"/>
          </p:cNvSpPr>
          <p:nvPr>
            <p:ph type="dt" sz="quarter" idx="10"/>
          </p:nvPr>
        </p:nvSpPr>
        <p:spPr>
          <a:noFill/>
        </p:spPr>
        <p:txBody>
          <a:bodyPr/>
          <a:lstStyle/>
          <a:p>
            <a:fld id="{8FFF6C18-3AB1-4845-9862-E12D77377F17}" type="datetime1">
              <a:rPr lang="zh-CN" altLang="en-US" smtClean="0">
                <a:latin typeface="Arial" pitchFamily="34" charset="0"/>
              </a:rPr>
              <a:pPr/>
              <a:t>2019-10-9</a:t>
            </a:fld>
            <a:endParaRPr lang="en-US" altLang="zh-CN" smtClean="0">
              <a:latin typeface="Arial" pitchFamily="34" charset="0"/>
            </a:endParaRPr>
          </a:p>
        </p:txBody>
      </p:sp>
      <p:sp>
        <p:nvSpPr>
          <p:cNvPr id="38932" name="页脚占位符 2"/>
          <p:cNvSpPr>
            <a:spLocks noGrp="1"/>
          </p:cNvSpPr>
          <p:nvPr>
            <p:ph type="ftr" sz="quarter" idx="11"/>
          </p:nvPr>
        </p:nvSpPr>
        <p:spPr>
          <a:noFill/>
        </p:spPr>
        <p:txBody>
          <a:bodyPr/>
          <a:lstStyle/>
          <a:p>
            <a:r>
              <a:rPr lang="en-US" altLang="zh-CN" smtClean="0">
                <a:latin typeface="Arial" pitchFamily="34" charset="0"/>
              </a:rPr>
              <a:t>电工电子教研室</a:t>
            </a:r>
          </a:p>
        </p:txBody>
      </p:sp>
      <p:sp>
        <p:nvSpPr>
          <p:cNvPr id="38933" name="灯片编号占位符 3"/>
          <p:cNvSpPr>
            <a:spLocks noGrp="1"/>
          </p:cNvSpPr>
          <p:nvPr>
            <p:ph type="sldNum" sz="quarter" idx="12"/>
          </p:nvPr>
        </p:nvSpPr>
        <p:spPr>
          <a:noFill/>
        </p:spPr>
        <p:txBody>
          <a:bodyPr/>
          <a:lstStyle/>
          <a:p>
            <a:fld id="{D3A00547-FEF5-404C-914F-97C1507607A9}" type="slidenum">
              <a:rPr lang="en-US" altLang="zh-CN" smtClean="0">
                <a:latin typeface="Arial" pitchFamily="34" charset="0"/>
              </a:rPr>
              <a:pPr/>
              <a:t>56</a:t>
            </a:fld>
            <a:endParaRPr lang="en-US" altLang="zh-CN" smtClean="0">
              <a:latin typeface="Arial" pitchFamily="34" charset="0"/>
            </a:endParaRPr>
          </a:p>
        </p:txBody>
      </p:sp>
      <p:sp>
        <p:nvSpPr>
          <p:cNvPr id="38934" name="Text Box 4"/>
          <p:cNvSpPr txBox="1">
            <a:spLocks noChangeArrowheads="1"/>
          </p:cNvSpPr>
          <p:nvPr/>
        </p:nvSpPr>
        <p:spPr bwMode="auto">
          <a:xfrm>
            <a:off x="95250" y="122238"/>
            <a:ext cx="4097338" cy="525462"/>
          </a:xfrm>
          <a:prstGeom prst="rect">
            <a:avLst/>
          </a:prstGeom>
          <a:solidFill>
            <a:schemeClr val="bg1"/>
          </a:solidFill>
          <a:ln w="9525">
            <a:noFill/>
            <a:miter lim="800000"/>
            <a:headEnd/>
            <a:tailEnd/>
          </a:ln>
        </p:spPr>
        <p:txBody>
          <a:bodyPr lIns="90000" tIns="46800" rIns="90000" bIns="46800">
            <a:spAutoFit/>
          </a:bodyPr>
          <a:lstStyle/>
          <a:p>
            <a:pPr>
              <a:spcBef>
                <a:spcPct val="50000"/>
              </a:spcBef>
            </a:pPr>
            <a:r>
              <a:rPr lang="en-US" altLang="zh-CN" sz="2800"/>
              <a:t>2.</a:t>
            </a:r>
            <a:r>
              <a:rPr lang="zh-CN" altLang="en-US" sz="2800"/>
              <a:t>动态：</a:t>
            </a:r>
            <a:r>
              <a:rPr lang="en-US" altLang="zh-CN" sz="2800"/>
              <a:t> v</a:t>
            </a:r>
            <a:r>
              <a:rPr lang="en-US" altLang="zh-CN" sz="2800" baseline="-25000"/>
              <a:t>i</a:t>
            </a:r>
            <a:r>
              <a:rPr lang="zh-CN" altLang="en-US" sz="2800"/>
              <a:t>≠</a:t>
            </a:r>
            <a:r>
              <a:rPr lang="en-US" altLang="zh-CN" sz="2800"/>
              <a:t>0</a:t>
            </a:r>
            <a:endParaRPr lang="zh-CN" altLang="en-US" sz="2800"/>
          </a:p>
        </p:txBody>
      </p:sp>
      <p:grpSp>
        <p:nvGrpSpPr>
          <p:cNvPr id="38935" name="Group 5"/>
          <p:cNvGrpSpPr>
            <a:grpSpLocks/>
          </p:cNvGrpSpPr>
          <p:nvPr/>
        </p:nvGrpSpPr>
        <p:grpSpPr bwMode="auto">
          <a:xfrm>
            <a:off x="4492625" y="1069975"/>
            <a:ext cx="4676775" cy="3390900"/>
            <a:chOff x="2626" y="560"/>
            <a:chExt cx="2946" cy="2136"/>
          </a:xfrm>
        </p:grpSpPr>
        <p:sp>
          <p:nvSpPr>
            <p:cNvPr id="38940" name="Line 6"/>
            <p:cNvSpPr>
              <a:spLocks noChangeShapeType="1"/>
            </p:cNvSpPr>
            <p:nvPr/>
          </p:nvSpPr>
          <p:spPr bwMode="auto">
            <a:xfrm>
              <a:off x="4303" y="2246"/>
              <a:ext cx="0" cy="152"/>
            </a:xfrm>
            <a:prstGeom prst="line">
              <a:avLst/>
            </a:prstGeom>
            <a:noFill/>
            <a:ln w="12700">
              <a:solidFill>
                <a:schemeClr val="tx1"/>
              </a:solidFill>
              <a:round/>
              <a:headEnd/>
              <a:tailEnd/>
            </a:ln>
          </p:spPr>
          <p:txBody>
            <a:bodyPr/>
            <a:lstStyle/>
            <a:p>
              <a:endParaRPr lang="zh-CN" altLang="en-US"/>
            </a:p>
          </p:txBody>
        </p:sp>
        <p:sp>
          <p:nvSpPr>
            <p:cNvPr id="38941" name="Oval 7"/>
            <p:cNvSpPr>
              <a:spLocks noChangeArrowheads="1"/>
            </p:cNvSpPr>
            <p:nvPr/>
          </p:nvSpPr>
          <p:spPr bwMode="auto">
            <a:xfrm>
              <a:off x="4269" y="2211"/>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graphicFrame>
          <p:nvGraphicFramePr>
            <p:cNvPr id="38914" name="Object 8"/>
            <p:cNvGraphicFramePr>
              <a:graphicFrameLocks noChangeAspect="1"/>
            </p:cNvGraphicFramePr>
            <p:nvPr/>
          </p:nvGraphicFramePr>
          <p:xfrm>
            <a:off x="2626" y="1881"/>
            <a:ext cx="285" cy="239"/>
          </p:xfrm>
          <a:graphic>
            <a:graphicData uri="http://schemas.openxmlformats.org/presentationml/2006/ole">
              <p:oleObj spid="_x0000_s314370" name="公式" r:id="rId4" imgW="253780" imgH="215713" progId="Equation.3">
                <p:embed/>
              </p:oleObj>
            </a:graphicData>
          </a:graphic>
        </p:graphicFrame>
        <p:graphicFrame>
          <p:nvGraphicFramePr>
            <p:cNvPr id="38915" name="Object 9"/>
            <p:cNvGraphicFramePr>
              <a:graphicFrameLocks noChangeAspect="1"/>
            </p:cNvGraphicFramePr>
            <p:nvPr/>
          </p:nvGraphicFramePr>
          <p:xfrm>
            <a:off x="4030" y="705"/>
            <a:ext cx="215" cy="253"/>
          </p:xfrm>
          <a:graphic>
            <a:graphicData uri="http://schemas.openxmlformats.org/presentationml/2006/ole">
              <p:oleObj spid="_x0000_s314371" name="公式" r:id="rId5" imgW="190500" imgH="228600" progId="Equation.3">
                <p:embed/>
              </p:oleObj>
            </a:graphicData>
          </a:graphic>
        </p:graphicFrame>
        <p:sp>
          <p:nvSpPr>
            <p:cNvPr id="38942" name="Line 10"/>
            <p:cNvSpPr>
              <a:spLocks noChangeShapeType="1"/>
            </p:cNvSpPr>
            <p:nvPr/>
          </p:nvSpPr>
          <p:spPr bwMode="auto">
            <a:xfrm>
              <a:off x="4228" y="2398"/>
              <a:ext cx="152" cy="0"/>
            </a:xfrm>
            <a:prstGeom prst="line">
              <a:avLst/>
            </a:prstGeom>
            <a:noFill/>
            <a:ln w="38100">
              <a:solidFill>
                <a:schemeClr val="tx1"/>
              </a:solidFill>
              <a:round/>
              <a:headEnd/>
              <a:tailEnd/>
            </a:ln>
          </p:spPr>
          <p:txBody>
            <a:bodyPr/>
            <a:lstStyle/>
            <a:p>
              <a:endParaRPr lang="zh-CN" altLang="en-US"/>
            </a:p>
          </p:txBody>
        </p:sp>
        <p:graphicFrame>
          <p:nvGraphicFramePr>
            <p:cNvPr id="38916" name="Object 11"/>
            <p:cNvGraphicFramePr>
              <a:graphicFrameLocks noChangeAspect="1"/>
            </p:cNvGraphicFramePr>
            <p:nvPr/>
          </p:nvGraphicFramePr>
          <p:xfrm>
            <a:off x="3870" y="1475"/>
            <a:ext cx="178" cy="171"/>
          </p:xfrm>
          <a:graphic>
            <a:graphicData uri="http://schemas.openxmlformats.org/presentationml/2006/ole">
              <p:oleObj spid="_x0000_s314372" name="公式" r:id="rId6" imgW="139700" imgH="139700" progId="Equation.3">
                <p:embed/>
              </p:oleObj>
            </a:graphicData>
          </a:graphic>
        </p:graphicFrame>
        <p:graphicFrame>
          <p:nvGraphicFramePr>
            <p:cNvPr id="38917" name="Object 12"/>
            <p:cNvGraphicFramePr>
              <a:graphicFrameLocks noChangeAspect="1"/>
            </p:cNvGraphicFramePr>
            <p:nvPr/>
          </p:nvGraphicFramePr>
          <p:xfrm>
            <a:off x="3870" y="2130"/>
            <a:ext cx="153" cy="81"/>
          </p:xfrm>
          <a:graphic>
            <a:graphicData uri="http://schemas.openxmlformats.org/presentationml/2006/ole">
              <p:oleObj spid="_x0000_s314373" name="公式" r:id="rId7" imgW="139518" imgH="76101" progId="Equation.3">
                <p:embed/>
              </p:oleObj>
            </a:graphicData>
          </a:graphic>
        </p:graphicFrame>
        <p:graphicFrame>
          <p:nvGraphicFramePr>
            <p:cNvPr id="38918" name="Object 13"/>
            <p:cNvGraphicFramePr>
              <a:graphicFrameLocks noChangeAspect="1"/>
            </p:cNvGraphicFramePr>
            <p:nvPr/>
          </p:nvGraphicFramePr>
          <p:xfrm>
            <a:off x="3802" y="1714"/>
            <a:ext cx="314" cy="269"/>
          </p:xfrm>
          <a:graphic>
            <a:graphicData uri="http://schemas.openxmlformats.org/presentationml/2006/ole">
              <p:oleObj spid="_x0000_s314374" name="公式" r:id="rId8" imgW="241091" imgH="215713" progId="Equation.3">
                <p:embed/>
              </p:oleObj>
            </a:graphicData>
          </a:graphic>
        </p:graphicFrame>
        <p:sp>
          <p:nvSpPr>
            <p:cNvPr id="38943" name="Line 14"/>
            <p:cNvSpPr>
              <a:spLocks noChangeShapeType="1"/>
            </p:cNvSpPr>
            <p:nvPr/>
          </p:nvSpPr>
          <p:spPr bwMode="auto">
            <a:xfrm rot="-5400000">
              <a:off x="4263" y="1234"/>
              <a:ext cx="229" cy="0"/>
            </a:xfrm>
            <a:prstGeom prst="line">
              <a:avLst/>
            </a:prstGeom>
            <a:noFill/>
            <a:ln w="12700">
              <a:solidFill>
                <a:schemeClr val="tx1"/>
              </a:solidFill>
              <a:round/>
              <a:headEnd type="triangle" w="med" len="lg"/>
              <a:tailEnd type="none" w="med" len="lg"/>
            </a:ln>
          </p:spPr>
          <p:txBody>
            <a:bodyPr/>
            <a:lstStyle/>
            <a:p>
              <a:endParaRPr lang="zh-CN" altLang="en-US"/>
            </a:p>
          </p:txBody>
        </p:sp>
        <p:graphicFrame>
          <p:nvGraphicFramePr>
            <p:cNvPr id="38919" name="Object 15"/>
            <p:cNvGraphicFramePr>
              <a:graphicFrameLocks noChangeAspect="1"/>
            </p:cNvGraphicFramePr>
            <p:nvPr/>
          </p:nvGraphicFramePr>
          <p:xfrm>
            <a:off x="3547" y="1119"/>
            <a:ext cx="167" cy="226"/>
          </p:xfrm>
          <a:graphic>
            <a:graphicData uri="http://schemas.openxmlformats.org/presentationml/2006/ole">
              <p:oleObj spid="_x0000_s314375" name="公式" r:id="rId9" imgW="152268" imgH="215713" progId="Equation.3">
                <p:embed/>
              </p:oleObj>
            </a:graphicData>
          </a:graphic>
        </p:graphicFrame>
        <p:sp>
          <p:nvSpPr>
            <p:cNvPr id="38944" name="Oval 16"/>
            <p:cNvSpPr>
              <a:spLocks noChangeArrowheads="1"/>
            </p:cNvSpPr>
            <p:nvPr/>
          </p:nvSpPr>
          <p:spPr bwMode="auto">
            <a:xfrm>
              <a:off x="4269" y="1068"/>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graphicFrame>
          <p:nvGraphicFramePr>
            <p:cNvPr id="38920" name="Object 17"/>
            <p:cNvGraphicFramePr>
              <a:graphicFrameLocks noChangeAspect="1"/>
            </p:cNvGraphicFramePr>
            <p:nvPr/>
          </p:nvGraphicFramePr>
          <p:xfrm>
            <a:off x="4658" y="1525"/>
            <a:ext cx="314" cy="285"/>
          </p:xfrm>
          <a:graphic>
            <a:graphicData uri="http://schemas.openxmlformats.org/presentationml/2006/ole">
              <p:oleObj spid="_x0000_s314376" name="公式" r:id="rId10" imgW="241300" imgH="228600" progId="Equation.3">
                <p:embed/>
              </p:oleObj>
            </a:graphicData>
          </a:graphic>
        </p:graphicFrame>
        <p:sp>
          <p:nvSpPr>
            <p:cNvPr id="38945" name="Line 18"/>
            <p:cNvSpPr>
              <a:spLocks noChangeShapeType="1"/>
            </p:cNvSpPr>
            <p:nvPr/>
          </p:nvSpPr>
          <p:spPr bwMode="auto">
            <a:xfrm flipH="1">
              <a:off x="3083" y="1468"/>
              <a:ext cx="1005" cy="0"/>
            </a:xfrm>
            <a:prstGeom prst="line">
              <a:avLst/>
            </a:prstGeom>
            <a:noFill/>
            <a:ln w="12700">
              <a:solidFill>
                <a:schemeClr val="tx1"/>
              </a:solidFill>
              <a:round/>
              <a:headEnd/>
              <a:tailEnd/>
            </a:ln>
          </p:spPr>
          <p:txBody>
            <a:bodyPr/>
            <a:lstStyle/>
            <a:p>
              <a:endParaRPr lang="zh-CN" altLang="en-US"/>
            </a:p>
          </p:txBody>
        </p:sp>
        <p:sp>
          <p:nvSpPr>
            <p:cNvPr id="38946" name="Line 19"/>
            <p:cNvSpPr>
              <a:spLocks noChangeShapeType="1"/>
            </p:cNvSpPr>
            <p:nvPr/>
          </p:nvSpPr>
          <p:spPr bwMode="auto">
            <a:xfrm flipV="1">
              <a:off x="4306" y="560"/>
              <a:ext cx="0" cy="748"/>
            </a:xfrm>
            <a:prstGeom prst="line">
              <a:avLst/>
            </a:prstGeom>
            <a:noFill/>
            <a:ln w="12700">
              <a:solidFill>
                <a:schemeClr val="tx1"/>
              </a:solidFill>
              <a:round/>
              <a:headEnd/>
              <a:tailEnd/>
            </a:ln>
          </p:spPr>
          <p:txBody>
            <a:bodyPr/>
            <a:lstStyle/>
            <a:p>
              <a:endParaRPr lang="zh-CN" altLang="en-US"/>
            </a:p>
          </p:txBody>
        </p:sp>
        <p:grpSp>
          <p:nvGrpSpPr>
            <p:cNvPr id="38947" name="Group 20"/>
            <p:cNvGrpSpPr>
              <a:grpSpLocks/>
            </p:cNvGrpSpPr>
            <p:nvPr/>
          </p:nvGrpSpPr>
          <p:grpSpPr bwMode="auto">
            <a:xfrm>
              <a:off x="4088" y="1289"/>
              <a:ext cx="341" cy="366"/>
              <a:chOff x="2589" y="2584"/>
              <a:chExt cx="341" cy="366"/>
            </a:xfrm>
          </p:grpSpPr>
          <p:graphicFrame>
            <p:nvGraphicFramePr>
              <p:cNvPr id="38930" name="Object 21"/>
              <p:cNvGraphicFramePr>
                <a:graphicFrameLocks noChangeAspect="1"/>
              </p:cNvGraphicFramePr>
              <p:nvPr/>
            </p:nvGraphicFramePr>
            <p:xfrm>
              <a:off x="2759" y="2688"/>
              <a:ext cx="171" cy="183"/>
            </p:xfrm>
            <a:graphic>
              <a:graphicData uri="http://schemas.openxmlformats.org/presentationml/2006/ole">
                <p:oleObj spid="_x0000_s314377" name="公式" r:id="rId11" imgW="152268" imgH="164957" progId="Equation.3">
                  <p:embed/>
                </p:oleObj>
              </a:graphicData>
            </a:graphic>
          </p:graphicFrame>
          <p:grpSp>
            <p:nvGrpSpPr>
              <p:cNvPr id="38972" name="Group 22"/>
              <p:cNvGrpSpPr>
                <a:grpSpLocks/>
              </p:cNvGrpSpPr>
              <p:nvPr/>
            </p:nvGrpSpPr>
            <p:grpSpPr bwMode="auto">
              <a:xfrm>
                <a:off x="2589" y="2584"/>
                <a:ext cx="218" cy="366"/>
                <a:chOff x="2589" y="2584"/>
                <a:chExt cx="218" cy="366"/>
              </a:xfrm>
            </p:grpSpPr>
            <p:sp>
              <p:nvSpPr>
                <p:cNvPr id="38973" name="Line 23"/>
                <p:cNvSpPr>
                  <a:spLocks noChangeShapeType="1"/>
                </p:cNvSpPr>
                <p:nvPr/>
              </p:nvSpPr>
              <p:spPr bwMode="auto">
                <a:xfrm>
                  <a:off x="2589" y="2584"/>
                  <a:ext cx="0" cy="359"/>
                </a:xfrm>
                <a:prstGeom prst="line">
                  <a:avLst/>
                </a:prstGeom>
                <a:noFill/>
                <a:ln w="38100">
                  <a:solidFill>
                    <a:srgbClr val="FF0000"/>
                  </a:solidFill>
                  <a:round/>
                  <a:headEnd/>
                  <a:tailEnd/>
                </a:ln>
              </p:spPr>
              <p:txBody>
                <a:bodyPr/>
                <a:lstStyle/>
                <a:p>
                  <a:endParaRPr lang="zh-CN" altLang="en-US"/>
                </a:p>
              </p:txBody>
            </p:sp>
            <p:sp>
              <p:nvSpPr>
                <p:cNvPr id="38974" name="Line 24"/>
                <p:cNvSpPr>
                  <a:spLocks noChangeShapeType="1"/>
                </p:cNvSpPr>
                <p:nvPr/>
              </p:nvSpPr>
              <p:spPr bwMode="auto">
                <a:xfrm flipV="1">
                  <a:off x="2589" y="2609"/>
                  <a:ext cx="218" cy="109"/>
                </a:xfrm>
                <a:prstGeom prst="line">
                  <a:avLst/>
                </a:prstGeom>
                <a:noFill/>
                <a:ln w="12700">
                  <a:solidFill>
                    <a:srgbClr val="FF0000"/>
                  </a:solidFill>
                  <a:round/>
                  <a:headEnd/>
                  <a:tailEnd/>
                </a:ln>
              </p:spPr>
              <p:txBody>
                <a:bodyPr/>
                <a:lstStyle/>
                <a:p>
                  <a:endParaRPr lang="zh-CN" altLang="en-US"/>
                </a:p>
              </p:txBody>
            </p:sp>
            <p:sp>
              <p:nvSpPr>
                <p:cNvPr id="38975" name="Line 25"/>
                <p:cNvSpPr>
                  <a:spLocks noChangeShapeType="1"/>
                </p:cNvSpPr>
                <p:nvPr/>
              </p:nvSpPr>
              <p:spPr bwMode="auto">
                <a:xfrm>
                  <a:off x="2591" y="2842"/>
                  <a:ext cx="216" cy="108"/>
                </a:xfrm>
                <a:prstGeom prst="line">
                  <a:avLst/>
                </a:prstGeom>
                <a:noFill/>
                <a:ln w="12700">
                  <a:solidFill>
                    <a:srgbClr val="FF0000"/>
                  </a:solidFill>
                  <a:round/>
                  <a:headEnd/>
                  <a:tailEnd type="triangle" w="med" len="lg"/>
                </a:ln>
              </p:spPr>
              <p:txBody>
                <a:bodyPr/>
                <a:lstStyle/>
                <a:p>
                  <a:endParaRPr lang="zh-CN" altLang="en-US"/>
                </a:p>
              </p:txBody>
            </p:sp>
          </p:grpSp>
        </p:grpSp>
        <p:sp>
          <p:nvSpPr>
            <p:cNvPr id="38948" name="Line 26"/>
            <p:cNvSpPr>
              <a:spLocks noChangeShapeType="1"/>
            </p:cNvSpPr>
            <p:nvPr/>
          </p:nvSpPr>
          <p:spPr bwMode="auto">
            <a:xfrm>
              <a:off x="3083" y="2248"/>
              <a:ext cx="2159" cy="0"/>
            </a:xfrm>
            <a:prstGeom prst="line">
              <a:avLst/>
            </a:prstGeom>
            <a:noFill/>
            <a:ln w="12700">
              <a:solidFill>
                <a:schemeClr val="tx1"/>
              </a:solidFill>
              <a:round/>
              <a:headEnd/>
              <a:tailEnd/>
            </a:ln>
          </p:spPr>
          <p:txBody>
            <a:bodyPr/>
            <a:lstStyle/>
            <a:p>
              <a:endParaRPr lang="zh-CN" altLang="en-US"/>
            </a:p>
          </p:txBody>
        </p:sp>
        <p:sp>
          <p:nvSpPr>
            <p:cNvPr id="38949" name="Line 27"/>
            <p:cNvSpPr>
              <a:spLocks noChangeShapeType="1"/>
            </p:cNvSpPr>
            <p:nvPr/>
          </p:nvSpPr>
          <p:spPr bwMode="auto">
            <a:xfrm>
              <a:off x="4306" y="560"/>
              <a:ext cx="936" cy="0"/>
            </a:xfrm>
            <a:prstGeom prst="line">
              <a:avLst/>
            </a:prstGeom>
            <a:noFill/>
            <a:ln w="12700">
              <a:solidFill>
                <a:schemeClr val="tx1"/>
              </a:solidFill>
              <a:round/>
              <a:headEnd/>
              <a:tailEnd/>
            </a:ln>
          </p:spPr>
          <p:txBody>
            <a:bodyPr/>
            <a:lstStyle/>
            <a:p>
              <a:endParaRPr lang="zh-CN" altLang="en-US"/>
            </a:p>
          </p:txBody>
        </p:sp>
        <p:graphicFrame>
          <p:nvGraphicFramePr>
            <p:cNvPr id="38921" name="Object 28"/>
            <p:cNvGraphicFramePr>
              <a:graphicFrameLocks noChangeAspect="1"/>
            </p:cNvGraphicFramePr>
            <p:nvPr/>
          </p:nvGraphicFramePr>
          <p:xfrm>
            <a:off x="4436" y="1119"/>
            <a:ext cx="167" cy="240"/>
          </p:xfrm>
          <a:graphic>
            <a:graphicData uri="http://schemas.openxmlformats.org/presentationml/2006/ole">
              <p:oleObj spid="_x0000_s314378" name="公式" r:id="rId12" imgW="152334" imgH="228501" progId="Equation.3">
                <p:embed/>
              </p:oleObj>
            </a:graphicData>
          </a:graphic>
        </p:graphicFrame>
        <p:graphicFrame>
          <p:nvGraphicFramePr>
            <p:cNvPr id="38922" name="Object 29"/>
            <p:cNvGraphicFramePr>
              <a:graphicFrameLocks noChangeAspect="1"/>
            </p:cNvGraphicFramePr>
            <p:nvPr/>
          </p:nvGraphicFramePr>
          <p:xfrm>
            <a:off x="5242" y="1342"/>
            <a:ext cx="330" cy="285"/>
          </p:xfrm>
          <a:graphic>
            <a:graphicData uri="http://schemas.openxmlformats.org/presentationml/2006/ole">
              <p:oleObj spid="_x0000_s314379" name="公式" r:id="rId13" imgW="253890" imgH="228501" progId="Equation.3">
                <p:embed/>
              </p:oleObj>
            </a:graphicData>
          </a:graphic>
        </p:graphicFrame>
        <p:grpSp>
          <p:nvGrpSpPr>
            <p:cNvPr id="38950" name="Group 30"/>
            <p:cNvGrpSpPr>
              <a:grpSpLocks/>
            </p:cNvGrpSpPr>
            <p:nvPr/>
          </p:nvGrpSpPr>
          <p:grpSpPr bwMode="auto">
            <a:xfrm>
              <a:off x="5084" y="1246"/>
              <a:ext cx="304" cy="102"/>
              <a:chOff x="112" y="3074"/>
              <a:chExt cx="304" cy="102"/>
            </a:xfrm>
          </p:grpSpPr>
          <p:sp>
            <p:nvSpPr>
              <p:cNvPr id="38970" name="Line 31"/>
              <p:cNvSpPr>
                <a:spLocks noChangeShapeType="1"/>
              </p:cNvSpPr>
              <p:nvPr/>
            </p:nvSpPr>
            <p:spPr bwMode="auto">
              <a:xfrm>
                <a:off x="187" y="3176"/>
                <a:ext cx="155" cy="0"/>
              </a:xfrm>
              <a:prstGeom prst="line">
                <a:avLst/>
              </a:prstGeom>
              <a:noFill/>
              <a:ln w="38100">
                <a:solidFill>
                  <a:srgbClr val="FF00FF"/>
                </a:solidFill>
                <a:round/>
                <a:headEnd/>
                <a:tailEnd/>
              </a:ln>
            </p:spPr>
            <p:txBody>
              <a:bodyPr/>
              <a:lstStyle/>
              <a:p>
                <a:endParaRPr lang="zh-CN" altLang="en-US"/>
              </a:p>
            </p:txBody>
          </p:sp>
          <p:sp>
            <p:nvSpPr>
              <p:cNvPr id="38971" name="Line 32"/>
              <p:cNvSpPr>
                <a:spLocks noChangeShapeType="1"/>
              </p:cNvSpPr>
              <p:nvPr/>
            </p:nvSpPr>
            <p:spPr bwMode="auto">
              <a:xfrm>
                <a:off x="112" y="3074"/>
                <a:ext cx="304" cy="0"/>
              </a:xfrm>
              <a:prstGeom prst="line">
                <a:avLst/>
              </a:prstGeom>
              <a:noFill/>
              <a:ln w="38100">
                <a:solidFill>
                  <a:srgbClr val="FF00FF"/>
                </a:solidFill>
                <a:round/>
                <a:headEnd/>
                <a:tailEnd/>
              </a:ln>
            </p:spPr>
            <p:txBody>
              <a:bodyPr/>
              <a:lstStyle/>
              <a:p>
                <a:endParaRPr lang="zh-CN" altLang="en-US"/>
              </a:p>
            </p:txBody>
          </p:sp>
        </p:grpSp>
        <p:sp>
          <p:nvSpPr>
            <p:cNvPr id="38951" name="Line 33"/>
            <p:cNvSpPr>
              <a:spLocks noChangeShapeType="1"/>
            </p:cNvSpPr>
            <p:nvPr/>
          </p:nvSpPr>
          <p:spPr bwMode="auto">
            <a:xfrm flipV="1">
              <a:off x="4309" y="1656"/>
              <a:ext cx="0" cy="598"/>
            </a:xfrm>
            <a:prstGeom prst="line">
              <a:avLst/>
            </a:prstGeom>
            <a:noFill/>
            <a:ln w="12700">
              <a:solidFill>
                <a:schemeClr val="tx1"/>
              </a:solidFill>
              <a:round/>
              <a:headEnd/>
              <a:tailEnd/>
            </a:ln>
          </p:spPr>
          <p:txBody>
            <a:bodyPr/>
            <a:lstStyle/>
            <a:p>
              <a:endParaRPr lang="zh-CN" altLang="en-US"/>
            </a:p>
          </p:txBody>
        </p:sp>
        <p:sp>
          <p:nvSpPr>
            <p:cNvPr id="38952" name="Line 34"/>
            <p:cNvSpPr>
              <a:spLocks noChangeShapeType="1"/>
            </p:cNvSpPr>
            <p:nvPr/>
          </p:nvSpPr>
          <p:spPr bwMode="auto">
            <a:xfrm flipV="1">
              <a:off x="5243" y="1348"/>
              <a:ext cx="0" cy="900"/>
            </a:xfrm>
            <a:prstGeom prst="line">
              <a:avLst/>
            </a:prstGeom>
            <a:noFill/>
            <a:ln w="12700">
              <a:solidFill>
                <a:schemeClr val="tx1"/>
              </a:solidFill>
              <a:round/>
              <a:headEnd/>
              <a:tailEnd/>
            </a:ln>
          </p:spPr>
          <p:txBody>
            <a:bodyPr/>
            <a:lstStyle/>
            <a:p>
              <a:endParaRPr lang="zh-CN" altLang="en-US"/>
            </a:p>
          </p:txBody>
        </p:sp>
        <p:sp>
          <p:nvSpPr>
            <p:cNvPr id="38953" name="Line 35"/>
            <p:cNvSpPr>
              <a:spLocks noChangeShapeType="1"/>
            </p:cNvSpPr>
            <p:nvPr/>
          </p:nvSpPr>
          <p:spPr bwMode="auto">
            <a:xfrm flipV="1">
              <a:off x="5243" y="560"/>
              <a:ext cx="0" cy="690"/>
            </a:xfrm>
            <a:prstGeom prst="line">
              <a:avLst/>
            </a:prstGeom>
            <a:noFill/>
            <a:ln w="12700">
              <a:solidFill>
                <a:schemeClr val="tx1"/>
              </a:solidFill>
              <a:round/>
              <a:headEnd/>
              <a:tailEnd/>
            </a:ln>
          </p:spPr>
          <p:txBody>
            <a:bodyPr/>
            <a:lstStyle/>
            <a:p>
              <a:endParaRPr lang="zh-CN" altLang="en-US"/>
            </a:p>
          </p:txBody>
        </p:sp>
        <p:sp>
          <p:nvSpPr>
            <p:cNvPr id="38954" name="Line 36"/>
            <p:cNvSpPr>
              <a:spLocks noChangeShapeType="1"/>
            </p:cNvSpPr>
            <p:nvPr/>
          </p:nvSpPr>
          <p:spPr bwMode="auto">
            <a:xfrm>
              <a:off x="3083" y="1468"/>
              <a:ext cx="0" cy="489"/>
            </a:xfrm>
            <a:prstGeom prst="line">
              <a:avLst/>
            </a:prstGeom>
            <a:noFill/>
            <a:ln w="12700">
              <a:solidFill>
                <a:schemeClr val="tx1"/>
              </a:solidFill>
              <a:round/>
              <a:headEnd/>
              <a:tailEnd/>
            </a:ln>
          </p:spPr>
          <p:txBody>
            <a:bodyPr/>
            <a:lstStyle/>
            <a:p>
              <a:endParaRPr lang="zh-CN" altLang="en-US"/>
            </a:p>
          </p:txBody>
        </p:sp>
        <p:sp>
          <p:nvSpPr>
            <p:cNvPr id="38955" name="Line 37"/>
            <p:cNvSpPr>
              <a:spLocks noChangeShapeType="1"/>
            </p:cNvSpPr>
            <p:nvPr/>
          </p:nvSpPr>
          <p:spPr bwMode="auto">
            <a:xfrm rot="10800000" flipH="1">
              <a:off x="3465" y="1348"/>
              <a:ext cx="355" cy="0"/>
            </a:xfrm>
            <a:prstGeom prst="line">
              <a:avLst/>
            </a:prstGeom>
            <a:noFill/>
            <a:ln w="12700">
              <a:solidFill>
                <a:schemeClr val="tx1"/>
              </a:solidFill>
              <a:round/>
              <a:headEnd/>
              <a:tailEnd type="triangle" w="med" len="lg"/>
            </a:ln>
          </p:spPr>
          <p:txBody>
            <a:bodyPr/>
            <a:lstStyle/>
            <a:p>
              <a:endParaRPr lang="zh-CN" altLang="en-US"/>
            </a:p>
          </p:txBody>
        </p:sp>
        <p:sp>
          <p:nvSpPr>
            <p:cNvPr id="38956" name="Rectangle 38"/>
            <p:cNvSpPr>
              <a:spLocks noChangeArrowheads="1"/>
            </p:cNvSpPr>
            <p:nvPr/>
          </p:nvSpPr>
          <p:spPr bwMode="auto">
            <a:xfrm rot="5400000">
              <a:off x="3555" y="1344"/>
              <a:ext cx="107" cy="268"/>
            </a:xfrm>
            <a:prstGeom prst="rect">
              <a:avLst/>
            </a:prstGeom>
            <a:solidFill>
              <a:schemeClr val="bg1"/>
            </a:solidFill>
            <a:ln w="25400" algn="ctr">
              <a:solidFill>
                <a:srgbClr val="3366FF"/>
              </a:solidFill>
              <a:miter lim="800000"/>
              <a:headEnd/>
              <a:tailEnd/>
            </a:ln>
          </p:spPr>
          <p:txBody>
            <a:bodyPr wrap="none" anchor="ctr"/>
            <a:lstStyle/>
            <a:p>
              <a:endParaRPr lang="zh-CN" altLang="en-US"/>
            </a:p>
          </p:txBody>
        </p:sp>
        <p:graphicFrame>
          <p:nvGraphicFramePr>
            <p:cNvPr id="38923" name="Object 39"/>
            <p:cNvGraphicFramePr>
              <a:graphicFrameLocks noChangeAspect="1"/>
            </p:cNvGraphicFramePr>
            <p:nvPr/>
          </p:nvGraphicFramePr>
          <p:xfrm>
            <a:off x="3489" y="1551"/>
            <a:ext cx="229" cy="253"/>
          </p:xfrm>
          <a:graphic>
            <a:graphicData uri="http://schemas.openxmlformats.org/presentationml/2006/ole">
              <p:oleObj spid="_x0000_s314380" name="公式" r:id="rId14" imgW="203112" imgH="228501" progId="Equation.3">
                <p:embed/>
              </p:oleObj>
            </a:graphicData>
          </a:graphic>
        </p:graphicFrame>
        <p:graphicFrame>
          <p:nvGraphicFramePr>
            <p:cNvPr id="38924" name="Object 40"/>
            <p:cNvGraphicFramePr>
              <a:graphicFrameLocks noChangeAspect="1"/>
            </p:cNvGraphicFramePr>
            <p:nvPr/>
          </p:nvGraphicFramePr>
          <p:xfrm>
            <a:off x="4759" y="1144"/>
            <a:ext cx="153" cy="147"/>
          </p:xfrm>
          <a:graphic>
            <a:graphicData uri="http://schemas.openxmlformats.org/presentationml/2006/ole">
              <p:oleObj spid="_x0000_s314381" name="公式" r:id="rId15" imgW="139700" imgH="139700" progId="Equation.3">
                <p:embed/>
              </p:oleObj>
            </a:graphicData>
          </a:graphic>
        </p:graphicFrame>
        <p:graphicFrame>
          <p:nvGraphicFramePr>
            <p:cNvPr id="38925" name="Object 41"/>
            <p:cNvGraphicFramePr>
              <a:graphicFrameLocks noChangeAspect="1"/>
            </p:cNvGraphicFramePr>
            <p:nvPr/>
          </p:nvGraphicFramePr>
          <p:xfrm>
            <a:off x="4733" y="2135"/>
            <a:ext cx="153" cy="81"/>
          </p:xfrm>
          <a:graphic>
            <a:graphicData uri="http://schemas.openxmlformats.org/presentationml/2006/ole">
              <p:oleObj spid="_x0000_s314382" name="公式" r:id="rId16" imgW="139518" imgH="76101" progId="Equation.3">
                <p:embed/>
              </p:oleObj>
            </a:graphicData>
          </a:graphic>
        </p:graphicFrame>
        <p:sp>
          <p:nvSpPr>
            <p:cNvPr id="38957" name="Line 42"/>
            <p:cNvSpPr>
              <a:spLocks noChangeShapeType="1"/>
            </p:cNvSpPr>
            <p:nvPr/>
          </p:nvSpPr>
          <p:spPr bwMode="auto">
            <a:xfrm>
              <a:off x="3083" y="2051"/>
              <a:ext cx="0" cy="203"/>
            </a:xfrm>
            <a:prstGeom prst="line">
              <a:avLst/>
            </a:prstGeom>
            <a:noFill/>
            <a:ln w="12700">
              <a:solidFill>
                <a:schemeClr val="tx1"/>
              </a:solidFill>
              <a:round/>
              <a:headEnd/>
              <a:tailEnd/>
            </a:ln>
          </p:spPr>
          <p:txBody>
            <a:bodyPr/>
            <a:lstStyle/>
            <a:p>
              <a:endParaRPr lang="zh-CN" altLang="en-US"/>
            </a:p>
          </p:txBody>
        </p:sp>
        <p:grpSp>
          <p:nvGrpSpPr>
            <p:cNvPr id="38958" name="Group 43"/>
            <p:cNvGrpSpPr>
              <a:grpSpLocks/>
            </p:cNvGrpSpPr>
            <p:nvPr/>
          </p:nvGrpSpPr>
          <p:grpSpPr bwMode="auto">
            <a:xfrm>
              <a:off x="2931" y="1957"/>
              <a:ext cx="304" cy="102"/>
              <a:chOff x="112" y="3074"/>
              <a:chExt cx="304" cy="102"/>
            </a:xfrm>
          </p:grpSpPr>
          <p:sp>
            <p:nvSpPr>
              <p:cNvPr id="38968" name="Line 44"/>
              <p:cNvSpPr>
                <a:spLocks noChangeShapeType="1"/>
              </p:cNvSpPr>
              <p:nvPr/>
            </p:nvSpPr>
            <p:spPr bwMode="auto">
              <a:xfrm>
                <a:off x="187" y="3176"/>
                <a:ext cx="155" cy="0"/>
              </a:xfrm>
              <a:prstGeom prst="line">
                <a:avLst/>
              </a:prstGeom>
              <a:noFill/>
              <a:ln w="38100">
                <a:solidFill>
                  <a:srgbClr val="FF00FF"/>
                </a:solidFill>
                <a:round/>
                <a:headEnd/>
                <a:tailEnd/>
              </a:ln>
            </p:spPr>
            <p:txBody>
              <a:bodyPr/>
              <a:lstStyle/>
              <a:p>
                <a:endParaRPr lang="zh-CN" altLang="en-US"/>
              </a:p>
            </p:txBody>
          </p:sp>
          <p:sp>
            <p:nvSpPr>
              <p:cNvPr id="38969" name="Line 45"/>
              <p:cNvSpPr>
                <a:spLocks noChangeShapeType="1"/>
              </p:cNvSpPr>
              <p:nvPr/>
            </p:nvSpPr>
            <p:spPr bwMode="auto">
              <a:xfrm>
                <a:off x="112" y="3074"/>
                <a:ext cx="304" cy="0"/>
              </a:xfrm>
              <a:prstGeom prst="line">
                <a:avLst/>
              </a:prstGeom>
              <a:noFill/>
              <a:ln w="38100">
                <a:solidFill>
                  <a:srgbClr val="FF00FF"/>
                </a:solidFill>
                <a:round/>
                <a:headEnd/>
                <a:tailEnd/>
              </a:ln>
            </p:spPr>
            <p:txBody>
              <a:bodyPr/>
              <a:lstStyle/>
              <a:p>
                <a:endParaRPr lang="zh-CN" altLang="en-US"/>
              </a:p>
            </p:txBody>
          </p:sp>
        </p:grpSp>
        <p:sp>
          <p:nvSpPr>
            <p:cNvPr id="38959" name="Rectangle 46"/>
            <p:cNvSpPr>
              <a:spLocks noChangeArrowheads="1"/>
            </p:cNvSpPr>
            <p:nvPr/>
          </p:nvSpPr>
          <p:spPr bwMode="auto">
            <a:xfrm>
              <a:off x="4252" y="698"/>
              <a:ext cx="107" cy="268"/>
            </a:xfrm>
            <a:prstGeom prst="rect">
              <a:avLst/>
            </a:prstGeom>
            <a:solidFill>
              <a:schemeClr val="bg1"/>
            </a:solidFill>
            <a:ln w="25400" algn="ctr">
              <a:solidFill>
                <a:srgbClr val="3366FF"/>
              </a:solidFill>
              <a:miter lim="800000"/>
              <a:headEnd/>
              <a:tailEnd/>
            </a:ln>
          </p:spPr>
          <p:txBody>
            <a:bodyPr wrap="none" anchor="ctr"/>
            <a:lstStyle/>
            <a:p>
              <a:endParaRPr lang="zh-CN" altLang="en-US"/>
            </a:p>
          </p:txBody>
        </p:sp>
        <p:sp>
          <p:nvSpPr>
            <p:cNvPr id="38960" name="Line 47"/>
            <p:cNvSpPr>
              <a:spLocks noChangeShapeType="1"/>
            </p:cNvSpPr>
            <p:nvPr/>
          </p:nvSpPr>
          <p:spPr bwMode="auto">
            <a:xfrm>
              <a:off x="4302" y="1094"/>
              <a:ext cx="534" cy="0"/>
            </a:xfrm>
            <a:prstGeom prst="line">
              <a:avLst/>
            </a:prstGeom>
            <a:noFill/>
            <a:ln w="12700">
              <a:solidFill>
                <a:schemeClr val="tx1"/>
              </a:solidFill>
              <a:round/>
              <a:headEnd/>
              <a:tailEnd/>
            </a:ln>
          </p:spPr>
          <p:txBody>
            <a:bodyPr/>
            <a:lstStyle/>
            <a:p>
              <a:endParaRPr lang="zh-CN" altLang="en-US"/>
            </a:p>
          </p:txBody>
        </p:sp>
        <p:sp>
          <p:nvSpPr>
            <p:cNvPr id="38961" name="Oval 48"/>
            <p:cNvSpPr>
              <a:spLocks noChangeArrowheads="1"/>
            </p:cNvSpPr>
            <p:nvPr/>
          </p:nvSpPr>
          <p:spPr bwMode="auto">
            <a:xfrm>
              <a:off x="4793" y="1060"/>
              <a:ext cx="68" cy="68"/>
            </a:xfrm>
            <a:prstGeom prst="ellipse">
              <a:avLst/>
            </a:prstGeom>
            <a:solidFill>
              <a:schemeClr val="bg1"/>
            </a:solidFill>
            <a:ln w="12700" algn="ctr">
              <a:solidFill>
                <a:schemeClr val="tx1"/>
              </a:solidFill>
              <a:round/>
              <a:headEnd/>
              <a:tailEnd/>
            </a:ln>
          </p:spPr>
          <p:txBody>
            <a:bodyPr wrap="none" anchor="ctr"/>
            <a:lstStyle/>
            <a:p>
              <a:endParaRPr lang="zh-CN" altLang="en-US"/>
            </a:p>
          </p:txBody>
        </p:sp>
        <p:sp>
          <p:nvSpPr>
            <p:cNvPr id="38962" name="Line 49"/>
            <p:cNvSpPr>
              <a:spLocks noChangeShapeType="1"/>
            </p:cNvSpPr>
            <p:nvPr/>
          </p:nvSpPr>
          <p:spPr bwMode="auto">
            <a:xfrm rot="-5400000">
              <a:off x="4263" y="1781"/>
              <a:ext cx="229" cy="0"/>
            </a:xfrm>
            <a:prstGeom prst="line">
              <a:avLst/>
            </a:prstGeom>
            <a:noFill/>
            <a:ln w="12700">
              <a:solidFill>
                <a:schemeClr val="tx1"/>
              </a:solidFill>
              <a:round/>
              <a:headEnd type="triangle" w="med" len="lg"/>
              <a:tailEnd type="none" w="med" len="lg"/>
            </a:ln>
          </p:spPr>
          <p:txBody>
            <a:bodyPr/>
            <a:lstStyle/>
            <a:p>
              <a:endParaRPr lang="zh-CN" altLang="en-US"/>
            </a:p>
          </p:txBody>
        </p:sp>
        <p:graphicFrame>
          <p:nvGraphicFramePr>
            <p:cNvPr id="38926" name="Object 50"/>
            <p:cNvGraphicFramePr>
              <a:graphicFrameLocks noChangeAspect="1"/>
            </p:cNvGraphicFramePr>
            <p:nvPr/>
          </p:nvGraphicFramePr>
          <p:xfrm>
            <a:off x="4436" y="1673"/>
            <a:ext cx="167" cy="226"/>
          </p:xfrm>
          <a:graphic>
            <a:graphicData uri="http://schemas.openxmlformats.org/presentationml/2006/ole">
              <p:oleObj spid="_x0000_s314383" name="公式" r:id="rId17" imgW="152268" imgH="215713" progId="Equation.3">
                <p:embed/>
              </p:oleObj>
            </a:graphicData>
          </a:graphic>
        </p:graphicFrame>
        <p:grpSp>
          <p:nvGrpSpPr>
            <p:cNvPr id="38963" name="Group 51"/>
            <p:cNvGrpSpPr>
              <a:grpSpLocks/>
            </p:cNvGrpSpPr>
            <p:nvPr/>
          </p:nvGrpSpPr>
          <p:grpSpPr bwMode="auto">
            <a:xfrm>
              <a:off x="2691" y="1438"/>
              <a:ext cx="530" cy="443"/>
              <a:chOff x="859" y="2535"/>
              <a:chExt cx="530" cy="443"/>
            </a:xfrm>
          </p:grpSpPr>
          <p:graphicFrame>
            <p:nvGraphicFramePr>
              <p:cNvPr id="38927" name="Object 52"/>
              <p:cNvGraphicFramePr>
                <a:graphicFrameLocks noChangeAspect="1"/>
              </p:cNvGraphicFramePr>
              <p:nvPr/>
            </p:nvGraphicFramePr>
            <p:xfrm>
              <a:off x="1021" y="2535"/>
              <a:ext cx="157" cy="158"/>
            </p:xfrm>
            <a:graphic>
              <a:graphicData uri="http://schemas.openxmlformats.org/presentationml/2006/ole">
                <p:oleObj spid="_x0000_s314384" name="公式" r:id="rId18" imgW="139700" imgH="139700" progId="Equation.3">
                  <p:embed/>
                </p:oleObj>
              </a:graphicData>
            </a:graphic>
          </p:graphicFrame>
          <p:graphicFrame>
            <p:nvGraphicFramePr>
              <p:cNvPr id="38928" name="Object 53"/>
              <p:cNvGraphicFramePr>
                <a:graphicFrameLocks noChangeAspect="1"/>
              </p:cNvGraphicFramePr>
              <p:nvPr/>
            </p:nvGraphicFramePr>
            <p:xfrm>
              <a:off x="1008" y="2889"/>
              <a:ext cx="158" cy="89"/>
            </p:xfrm>
            <a:graphic>
              <a:graphicData uri="http://schemas.openxmlformats.org/presentationml/2006/ole">
                <p:oleObj spid="_x0000_s314385" name="公式" r:id="rId19" imgW="139518" imgH="76101" progId="Equation.3">
                  <p:embed/>
                </p:oleObj>
              </a:graphicData>
            </a:graphic>
          </p:graphicFrame>
          <p:graphicFrame>
            <p:nvGraphicFramePr>
              <p:cNvPr id="38929" name="Object 54"/>
              <p:cNvGraphicFramePr>
                <a:graphicFrameLocks noChangeAspect="1"/>
              </p:cNvGraphicFramePr>
              <p:nvPr/>
            </p:nvGraphicFramePr>
            <p:xfrm>
              <a:off x="859" y="2636"/>
              <a:ext cx="185" cy="253"/>
            </p:xfrm>
            <a:graphic>
              <a:graphicData uri="http://schemas.openxmlformats.org/presentationml/2006/ole">
                <p:oleObj spid="_x0000_s314386" name="公式" r:id="rId20" imgW="165028" imgH="228501" progId="Equation.3">
                  <p:embed/>
                </p:oleObj>
              </a:graphicData>
            </a:graphic>
          </p:graphicFrame>
          <p:grpSp>
            <p:nvGrpSpPr>
              <p:cNvPr id="38965" name="Group 55"/>
              <p:cNvGrpSpPr>
                <a:grpSpLocks/>
              </p:cNvGrpSpPr>
              <p:nvPr/>
            </p:nvGrpSpPr>
            <p:grpSpPr bwMode="auto">
              <a:xfrm>
                <a:off x="1120" y="2648"/>
                <a:ext cx="269" cy="268"/>
                <a:chOff x="144" y="3216"/>
                <a:chExt cx="240" cy="240"/>
              </a:xfrm>
            </p:grpSpPr>
            <p:sp>
              <p:nvSpPr>
                <p:cNvPr id="38966" name="Oval 56"/>
                <p:cNvSpPr>
                  <a:spLocks noChangeArrowheads="1"/>
                </p:cNvSpPr>
                <p:nvPr/>
              </p:nvSpPr>
              <p:spPr bwMode="auto">
                <a:xfrm>
                  <a:off x="144" y="3216"/>
                  <a:ext cx="240" cy="240"/>
                </a:xfrm>
                <a:prstGeom prst="ellipse">
                  <a:avLst/>
                </a:prstGeom>
                <a:noFill/>
                <a:ln w="38100" algn="ctr">
                  <a:solidFill>
                    <a:srgbClr val="FF9900"/>
                  </a:solidFill>
                  <a:round/>
                  <a:headEnd/>
                  <a:tailEnd/>
                </a:ln>
              </p:spPr>
              <p:txBody>
                <a:bodyPr wrap="none" anchor="ctr"/>
                <a:lstStyle/>
                <a:p>
                  <a:endParaRPr lang="zh-CN" altLang="en-US"/>
                </a:p>
              </p:txBody>
            </p:sp>
            <p:sp>
              <p:nvSpPr>
                <p:cNvPr id="38967" name="Line 57"/>
                <p:cNvSpPr>
                  <a:spLocks noChangeShapeType="1"/>
                </p:cNvSpPr>
                <p:nvPr/>
              </p:nvSpPr>
              <p:spPr bwMode="auto">
                <a:xfrm>
                  <a:off x="264" y="3216"/>
                  <a:ext cx="0" cy="240"/>
                </a:xfrm>
                <a:prstGeom prst="line">
                  <a:avLst/>
                </a:prstGeom>
                <a:noFill/>
                <a:ln w="25400">
                  <a:solidFill>
                    <a:srgbClr val="FF9900"/>
                  </a:solidFill>
                  <a:round/>
                  <a:headEnd/>
                  <a:tailEnd/>
                </a:ln>
              </p:spPr>
              <p:txBody>
                <a:bodyPr/>
                <a:lstStyle/>
                <a:p>
                  <a:endParaRPr lang="zh-CN" altLang="en-US"/>
                </a:p>
              </p:txBody>
            </p:sp>
          </p:grpSp>
        </p:grpSp>
        <p:sp>
          <p:nvSpPr>
            <p:cNvPr id="38964" name="Text Box 58"/>
            <p:cNvSpPr txBox="1">
              <a:spLocks noChangeArrowheads="1"/>
            </p:cNvSpPr>
            <p:nvPr/>
          </p:nvSpPr>
          <p:spPr bwMode="auto">
            <a:xfrm>
              <a:off x="3592" y="2465"/>
              <a:ext cx="1474" cy="231"/>
            </a:xfrm>
            <a:prstGeom prst="rect">
              <a:avLst/>
            </a:prstGeom>
            <a:noFill/>
            <a:ln w="9525" algn="ctr">
              <a:noFill/>
              <a:miter lim="800000"/>
              <a:headEnd/>
              <a:tailEnd/>
            </a:ln>
          </p:spPr>
          <p:txBody>
            <a:bodyPr lIns="90000" tIns="46800" rIns="90000" bIns="46800">
              <a:spAutoFit/>
            </a:bodyPr>
            <a:lstStyle/>
            <a:p>
              <a:pPr>
                <a:spcBef>
                  <a:spcPct val="50000"/>
                </a:spcBef>
              </a:pPr>
              <a:r>
                <a:rPr lang="zh-CN" altLang="en-US"/>
                <a:t>基本共射极放大电路</a:t>
              </a:r>
            </a:p>
          </p:txBody>
        </p:sp>
      </p:grpSp>
      <p:sp>
        <p:nvSpPr>
          <p:cNvPr id="249915" name="Text Box 59"/>
          <p:cNvSpPr txBox="1">
            <a:spLocks noChangeArrowheads="1"/>
          </p:cNvSpPr>
          <p:nvPr/>
        </p:nvSpPr>
        <p:spPr bwMode="auto">
          <a:xfrm>
            <a:off x="95250" y="749300"/>
            <a:ext cx="4635500" cy="833438"/>
          </a:xfrm>
          <a:prstGeom prst="rect">
            <a:avLst/>
          </a:prstGeom>
          <a:solidFill>
            <a:schemeClr val="bg1"/>
          </a:solidFill>
          <a:ln w="9525" algn="ctr">
            <a:noFill/>
            <a:miter lim="800000"/>
            <a:headEnd/>
            <a:tailEnd/>
          </a:ln>
        </p:spPr>
        <p:txBody>
          <a:bodyPr lIns="90000" tIns="46800" rIns="90000" bIns="46800">
            <a:spAutoFit/>
          </a:bodyPr>
          <a:lstStyle/>
          <a:p>
            <a:pPr>
              <a:spcBef>
                <a:spcPct val="50000"/>
              </a:spcBef>
            </a:pPr>
            <a:r>
              <a:rPr lang="zh-CN" altLang="en-US" sz="2400"/>
              <a:t>输入信号</a:t>
            </a:r>
            <a:r>
              <a:rPr lang="en-US" altLang="zh-CN" sz="2400"/>
              <a:t>v</a:t>
            </a:r>
            <a:r>
              <a:rPr lang="en-US" altLang="zh-CN" sz="2400" baseline="-25000"/>
              <a:t>i</a:t>
            </a:r>
            <a:r>
              <a:rPr lang="en-US" altLang="en-US" sz="2400"/>
              <a:t>≠</a:t>
            </a:r>
            <a:r>
              <a:rPr lang="en-US" altLang="zh-CN" sz="2400"/>
              <a:t>0</a:t>
            </a:r>
            <a:r>
              <a:rPr lang="zh-CN" altLang="en-US" sz="2400"/>
              <a:t>，此时放大电路工作状态称为动态或交流工作状态</a:t>
            </a:r>
          </a:p>
        </p:txBody>
      </p:sp>
      <p:sp>
        <p:nvSpPr>
          <p:cNvPr id="249916" name="Text Box 60"/>
          <p:cNvSpPr txBox="1">
            <a:spLocks noChangeArrowheads="1"/>
          </p:cNvSpPr>
          <p:nvPr/>
        </p:nvSpPr>
        <p:spPr bwMode="auto">
          <a:xfrm>
            <a:off x="95250" y="2035175"/>
            <a:ext cx="4395788" cy="1917700"/>
          </a:xfrm>
          <a:prstGeom prst="rect">
            <a:avLst/>
          </a:prstGeom>
          <a:solidFill>
            <a:schemeClr val="bg1"/>
          </a:solidFill>
          <a:ln w="9525" algn="ctr">
            <a:noFill/>
            <a:miter lim="800000"/>
            <a:headEnd/>
            <a:tailEnd/>
          </a:ln>
        </p:spPr>
        <p:txBody>
          <a:bodyPr lIns="90000" tIns="46800" rIns="90000" bIns="46800">
            <a:spAutoFit/>
          </a:bodyPr>
          <a:lstStyle/>
          <a:p>
            <a:pPr>
              <a:spcBef>
                <a:spcPct val="50000"/>
              </a:spcBef>
            </a:pPr>
            <a:r>
              <a:rPr lang="zh-CN" altLang="en-US" sz="2400"/>
              <a:t>动态时，电路中除了直流量外，还有交流量；在</a:t>
            </a:r>
            <a:r>
              <a:rPr lang="en-US" altLang="zh-CN" sz="2400"/>
              <a:t>I</a:t>
            </a:r>
            <a:r>
              <a:rPr lang="en-US" altLang="zh-CN" sz="2400" baseline="-25000"/>
              <a:t>B</a:t>
            </a:r>
            <a:r>
              <a:rPr lang="zh-CN" altLang="en-US" sz="2400"/>
              <a:t>、</a:t>
            </a:r>
            <a:r>
              <a:rPr lang="en-US" altLang="zh-CN" sz="2400"/>
              <a:t>I</a:t>
            </a:r>
            <a:r>
              <a:rPr lang="en-US" altLang="zh-CN" sz="2400" baseline="-25000"/>
              <a:t>C</a:t>
            </a:r>
            <a:r>
              <a:rPr lang="zh-CN" altLang="en-US" sz="2400"/>
              <a:t>、</a:t>
            </a:r>
            <a:r>
              <a:rPr lang="en-US" altLang="zh-CN" sz="2400"/>
              <a:t>V</a:t>
            </a:r>
            <a:r>
              <a:rPr lang="en-US" altLang="zh-CN" sz="2400" baseline="-25000"/>
              <a:t>BE</a:t>
            </a:r>
            <a:r>
              <a:rPr lang="zh-CN" altLang="en-US" sz="2400"/>
              <a:t>、</a:t>
            </a:r>
            <a:r>
              <a:rPr lang="en-US" altLang="zh-CN" sz="2400"/>
              <a:t>V</a:t>
            </a:r>
            <a:r>
              <a:rPr lang="en-US" altLang="zh-CN" sz="2400" baseline="-25000"/>
              <a:t>CE</a:t>
            </a:r>
            <a:r>
              <a:rPr lang="zh-CN" altLang="en-US" sz="2400"/>
              <a:t>基础上各自叠加上</a:t>
            </a:r>
            <a:r>
              <a:rPr lang="en-US" altLang="zh-CN" sz="2400"/>
              <a:t>i</a:t>
            </a:r>
            <a:r>
              <a:rPr lang="en-US" altLang="zh-CN" sz="2400" baseline="-25000"/>
              <a:t>b</a:t>
            </a:r>
            <a:r>
              <a:rPr lang="zh-CN" altLang="en-US" sz="2400"/>
              <a:t>、</a:t>
            </a:r>
            <a:r>
              <a:rPr lang="en-US" altLang="zh-CN" sz="2400"/>
              <a:t>i</a:t>
            </a:r>
            <a:r>
              <a:rPr lang="en-US" altLang="zh-CN" sz="2400" baseline="-25000"/>
              <a:t>c</a:t>
            </a:r>
            <a:r>
              <a:rPr lang="zh-CN" altLang="en-US" sz="2400"/>
              <a:t>、</a:t>
            </a:r>
            <a:r>
              <a:rPr lang="en-US" altLang="zh-CN" sz="2400"/>
              <a:t>v</a:t>
            </a:r>
            <a:r>
              <a:rPr lang="en-US" altLang="zh-CN" sz="2400" baseline="-25000"/>
              <a:t>be</a:t>
            </a:r>
            <a:r>
              <a:rPr lang="zh-CN" altLang="en-US" sz="2400"/>
              <a:t>、</a:t>
            </a:r>
            <a:r>
              <a:rPr lang="en-US" altLang="zh-CN" sz="2400"/>
              <a:t>v</a:t>
            </a:r>
            <a:r>
              <a:rPr lang="en-US" altLang="zh-CN" sz="2400" baseline="-25000"/>
              <a:t>ce</a:t>
            </a:r>
            <a:r>
              <a:rPr lang="zh-CN" altLang="en-US" sz="2400"/>
              <a:t>后得到混合量</a:t>
            </a:r>
            <a:r>
              <a:rPr lang="en-US" altLang="zh-CN" sz="2400"/>
              <a:t>i</a:t>
            </a:r>
            <a:r>
              <a:rPr lang="en-US" altLang="zh-CN" sz="2400" baseline="-25000"/>
              <a:t>B</a:t>
            </a:r>
            <a:r>
              <a:rPr lang="zh-CN" altLang="en-US" sz="2400"/>
              <a:t>、</a:t>
            </a:r>
            <a:r>
              <a:rPr lang="en-US" altLang="zh-CN" sz="2400"/>
              <a:t>i</a:t>
            </a:r>
            <a:r>
              <a:rPr lang="en-US" altLang="zh-CN" sz="2400" baseline="-25000"/>
              <a:t>C</a:t>
            </a:r>
            <a:r>
              <a:rPr lang="zh-CN" altLang="en-US" sz="2400"/>
              <a:t>、</a:t>
            </a:r>
            <a:r>
              <a:rPr lang="en-US" altLang="zh-CN" sz="2400"/>
              <a:t>v</a:t>
            </a:r>
            <a:r>
              <a:rPr lang="en-US" altLang="zh-CN" sz="2400" baseline="-25000"/>
              <a:t>BE</a:t>
            </a:r>
            <a:r>
              <a:rPr lang="zh-CN" altLang="en-US" sz="2400"/>
              <a:t>、</a:t>
            </a:r>
            <a:r>
              <a:rPr lang="en-US" altLang="zh-CN" sz="2400"/>
              <a:t>v</a:t>
            </a:r>
            <a:r>
              <a:rPr lang="en-US" altLang="zh-CN" sz="2400" baseline="-25000"/>
              <a:t>CE</a:t>
            </a:r>
            <a:r>
              <a:rPr lang="zh-CN" altLang="en-US" sz="2400"/>
              <a:t>；</a:t>
            </a:r>
          </a:p>
        </p:txBody>
      </p:sp>
      <p:sp>
        <p:nvSpPr>
          <p:cNvPr id="249917" name="Text Box 61"/>
          <p:cNvSpPr txBox="1">
            <a:spLocks noChangeArrowheads="1"/>
          </p:cNvSpPr>
          <p:nvPr/>
        </p:nvSpPr>
        <p:spPr bwMode="auto">
          <a:xfrm>
            <a:off x="206375" y="5214938"/>
            <a:ext cx="7143750" cy="833437"/>
          </a:xfrm>
          <a:prstGeom prst="rect">
            <a:avLst/>
          </a:prstGeom>
          <a:solidFill>
            <a:schemeClr val="bg1"/>
          </a:solidFill>
          <a:ln w="9525" algn="ctr">
            <a:noFill/>
            <a:miter lim="800000"/>
            <a:headEnd/>
            <a:tailEnd/>
          </a:ln>
        </p:spPr>
        <p:txBody>
          <a:bodyPr lIns="90000" tIns="46800" rIns="90000" bIns="46800">
            <a:spAutoFit/>
          </a:bodyPr>
          <a:lstStyle/>
          <a:p>
            <a:pPr>
              <a:spcBef>
                <a:spcPct val="50000"/>
              </a:spcBef>
            </a:pPr>
            <a:r>
              <a:rPr lang="zh-CN" altLang="en-US" sz="2400"/>
              <a:t>若只分析交流参数，则需要把交流、直流分开考虑，画出交流通路。</a:t>
            </a:r>
          </a:p>
        </p:txBody>
      </p:sp>
      <p:sp>
        <p:nvSpPr>
          <p:cNvPr id="249973" name="Text Box 117"/>
          <p:cNvSpPr txBox="1">
            <a:spLocks noChangeArrowheads="1"/>
          </p:cNvSpPr>
          <p:nvPr/>
        </p:nvSpPr>
        <p:spPr bwMode="auto">
          <a:xfrm>
            <a:off x="166688" y="4460875"/>
            <a:ext cx="5603875" cy="457200"/>
          </a:xfrm>
          <a:prstGeom prst="rect">
            <a:avLst/>
          </a:prstGeom>
          <a:solidFill>
            <a:schemeClr val="bg1"/>
          </a:solidFill>
          <a:ln w="9525" algn="ctr">
            <a:noFill/>
            <a:miter lim="800000"/>
            <a:headEnd/>
            <a:tailEnd/>
          </a:ln>
        </p:spPr>
        <p:txBody>
          <a:bodyPr lIns="90000" tIns="46800" rIns="90000" bIns="46800">
            <a:spAutoFit/>
          </a:bodyPr>
          <a:lstStyle/>
          <a:p>
            <a:pPr>
              <a:spcBef>
                <a:spcPct val="50000"/>
              </a:spcBef>
            </a:pPr>
            <a:r>
              <a:rPr lang="zh-CN" altLang="en-US" sz="2400"/>
              <a:t>注意：</a:t>
            </a:r>
            <a:r>
              <a:rPr lang="en-US" altLang="zh-CN" sz="2400"/>
              <a:t>v</a:t>
            </a:r>
            <a:r>
              <a:rPr lang="en-US" altLang="zh-CN" sz="2400" baseline="-25000"/>
              <a:t>ce</a:t>
            </a:r>
            <a:r>
              <a:rPr lang="zh-CN" altLang="en-US" sz="2400"/>
              <a:t>与</a:t>
            </a:r>
            <a:r>
              <a:rPr lang="en-US" altLang="zh-CN" sz="2400"/>
              <a:t>i</a:t>
            </a:r>
            <a:r>
              <a:rPr lang="en-US" altLang="zh-CN" sz="2400" baseline="-25000"/>
              <a:t>b</a:t>
            </a:r>
            <a:r>
              <a:rPr lang="zh-CN" altLang="en-US" sz="2400"/>
              <a:t>、</a:t>
            </a:r>
            <a:r>
              <a:rPr lang="en-US" altLang="zh-CN" sz="2400"/>
              <a:t>i</a:t>
            </a:r>
            <a:r>
              <a:rPr lang="en-US" altLang="zh-CN" sz="2400" baseline="-25000"/>
              <a:t>c</a:t>
            </a:r>
            <a:r>
              <a:rPr lang="zh-CN" altLang="en-US" sz="2400"/>
              <a:t>、</a:t>
            </a:r>
            <a:r>
              <a:rPr lang="en-US" altLang="zh-CN" sz="2400"/>
              <a:t>v</a:t>
            </a:r>
            <a:r>
              <a:rPr lang="en-US" altLang="zh-CN" sz="2400" baseline="-25000"/>
              <a:t>be</a:t>
            </a:r>
            <a:r>
              <a:rPr lang="zh-CN" altLang="en-US" sz="2400"/>
              <a:t>的变化方向相反</a:t>
            </a:r>
          </a:p>
        </p:txBody>
      </p:sp>
    </p:spTree>
    <p:extLst>
      <p:ext uri="{BB962C8B-B14F-4D97-AF65-F5344CB8AC3E}">
        <p14:creationId xmlns="" xmlns:p14="http://schemas.microsoft.com/office/powerpoint/2010/main" val="2127515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49915"/>
                                        </p:tgtEl>
                                        <p:attrNameLst>
                                          <p:attrName>style.visibility</p:attrName>
                                        </p:attrNameLst>
                                      </p:cBhvr>
                                      <p:to>
                                        <p:strVal val="visible"/>
                                      </p:to>
                                    </p:set>
                                    <p:animEffect transition="in" filter="blinds(horizontal)">
                                      <p:cBhvr>
                                        <p:cTn id="7" dur="500"/>
                                        <p:tgtEl>
                                          <p:spTgt spid="24991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49916"/>
                                        </p:tgtEl>
                                        <p:attrNameLst>
                                          <p:attrName>style.visibility</p:attrName>
                                        </p:attrNameLst>
                                      </p:cBhvr>
                                      <p:to>
                                        <p:strVal val="visible"/>
                                      </p:to>
                                    </p:set>
                                    <p:animEffect transition="in" filter="blinds(horizontal)">
                                      <p:cBhvr>
                                        <p:cTn id="12" dur="500"/>
                                        <p:tgtEl>
                                          <p:spTgt spid="24991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249973"/>
                                        </p:tgtEl>
                                        <p:attrNameLst>
                                          <p:attrName>style.visibility</p:attrName>
                                        </p:attrNameLst>
                                      </p:cBhvr>
                                      <p:to>
                                        <p:strVal val="visible"/>
                                      </p:to>
                                    </p:set>
                                    <p:animEffect transition="in" filter="blinds(horizontal)">
                                      <p:cBhvr>
                                        <p:cTn id="17" dur="500"/>
                                        <p:tgtEl>
                                          <p:spTgt spid="249973"/>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249917"/>
                                        </p:tgtEl>
                                        <p:attrNameLst>
                                          <p:attrName>style.visibility</p:attrName>
                                        </p:attrNameLst>
                                      </p:cBhvr>
                                      <p:to>
                                        <p:strVal val="visible"/>
                                      </p:to>
                                    </p:set>
                                    <p:animEffect transition="in" filter="blinds(horizontal)">
                                      <p:cBhvr>
                                        <p:cTn id="22" dur="500"/>
                                        <p:tgtEl>
                                          <p:spTgt spid="2499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9915" grpId="0" animBg="1"/>
      <p:bldP spid="249916" grpId="0" animBg="1"/>
      <p:bldP spid="249917" grpId="0" animBg="1"/>
      <p:bldP spid="249973"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42" name="日期占位符 1"/>
          <p:cNvSpPr>
            <a:spLocks noGrp="1"/>
          </p:cNvSpPr>
          <p:nvPr>
            <p:ph type="dt" sz="quarter" idx="10"/>
          </p:nvPr>
        </p:nvSpPr>
        <p:spPr>
          <a:noFill/>
        </p:spPr>
        <p:txBody>
          <a:bodyPr/>
          <a:lstStyle/>
          <a:p>
            <a:fld id="{E7A7987F-06D5-4B07-B4C9-F0FEF79234BA}" type="datetime1">
              <a:rPr lang="zh-CN" altLang="en-US" smtClean="0">
                <a:latin typeface="Arial" pitchFamily="34" charset="0"/>
              </a:rPr>
              <a:pPr/>
              <a:t>2019-10-9</a:t>
            </a:fld>
            <a:endParaRPr lang="en-US" altLang="zh-CN" smtClean="0">
              <a:latin typeface="Arial" pitchFamily="34" charset="0"/>
            </a:endParaRPr>
          </a:p>
        </p:txBody>
      </p:sp>
      <p:sp>
        <p:nvSpPr>
          <p:cNvPr id="39943" name="页脚占位符 2"/>
          <p:cNvSpPr>
            <a:spLocks noGrp="1"/>
          </p:cNvSpPr>
          <p:nvPr>
            <p:ph type="ftr" sz="quarter" idx="11"/>
          </p:nvPr>
        </p:nvSpPr>
        <p:spPr>
          <a:noFill/>
        </p:spPr>
        <p:txBody>
          <a:bodyPr/>
          <a:lstStyle/>
          <a:p>
            <a:r>
              <a:rPr lang="en-US" altLang="zh-CN" smtClean="0">
                <a:latin typeface="Arial" pitchFamily="34" charset="0"/>
              </a:rPr>
              <a:t>电工电子教研室</a:t>
            </a:r>
          </a:p>
        </p:txBody>
      </p:sp>
      <p:sp>
        <p:nvSpPr>
          <p:cNvPr id="39944" name="灯片编号占位符 3"/>
          <p:cNvSpPr>
            <a:spLocks noGrp="1"/>
          </p:cNvSpPr>
          <p:nvPr>
            <p:ph type="sldNum" sz="quarter" idx="12"/>
          </p:nvPr>
        </p:nvSpPr>
        <p:spPr>
          <a:noFill/>
        </p:spPr>
        <p:txBody>
          <a:bodyPr/>
          <a:lstStyle/>
          <a:p>
            <a:fld id="{85C0FB64-51A2-4D9D-99D3-B455ED168BC7}" type="slidenum">
              <a:rPr lang="en-US" altLang="zh-CN" smtClean="0">
                <a:latin typeface="Arial" pitchFamily="34" charset="0"/>
              </a:rPr>
              <a:pPr/>
              <a:t>57</a:t>
            </a:fld>
            <a:endParaRPr lang="en-US" altLang="zh-CN" smtClean="0">
              <a:latin typeface="Arial" pitchFamily="34" charset="0"/>
            </a:endParaRPr>
          </a:p>
        </p:txBody>
      </p:sp>
      <p:sp>
        <p:nvSpPr>
          <p:cNvPr id="39945" name="Text Box 50"/>
          <p:cNvSpPr txBox="1">
            <a:spLocks noChangeArrowheads="1"/>
          </p:cNvSpPr>
          <p:nvPr/>
        </p:nvSpPr>
        <p:spPr bwMode="auto">
          <a:xfrm>
            <a:off x="127000" y="0"/>
            <a:ext cx="2944813" cy="457200"/>
          </a:xfrm>
          <a:prstGeom prst="rect">
            <a:avLst/>
          </a:prstGeom>
          <a:solidFill>
            <a:schemeClr val="bg1"/>
          </a:solidFill>
          <a:ln w="9525" algn="ctr">
            <a:noFill/>
            <a:miter lim="800000"/>
            <a:headEnd/>
            <a:tailEnd/>
          </a:ln>
        </p:spPr>
        <p:txBody>
          <a:bodyPr lIns="90000" tIns="46800" rIns="90000" bIns="46800">
            <a:spAutoFit/>
          </a:bodyPr>
          <a:lstStyle/>
          <a:p>
            <a:pPr>
              <a:spcBef>
                <a:spcPct val="50000"/>
              </a:spcBef>
            </a:pPr>
            <a:r>
              <a:rPr lang="zh-CN" altLang="en-US" sz="2400"/>
              <a:t>画交流通路的原则：</a:t>
            </a:r>
          </a:p>
        </p:txBody>
      </p:sp>
      <p:sp>
        <p:nvSpPr>
          <p:cNvPr id="250931" name="Text Box 51"/>
          <p:cNvSpPr txBox="1">
            <a:spLocks noChangeArrowheads="1"/>
          </p:cNvSpPr>
          <p:nvPr/>
        </p:nvSpPr>
        <p:spPr bwMode="auto">
          <a:xfrm>
            <a:off x="206375" y="571500"/>
            <a:ext cx="6580188" cy="833438"/>
          </a:xfrm>
          <a:prstGeom prst="rect">
            <a:avLst/>
          </a:prstGeom>
          <a:solidFill>
            <a:schemeClr val="bg1"/>
          </a:solidFill>
          <a:ln w="9525" algn="ctr">
            <a:noFill/>
            <a:miter lim="800000"/>
            <a:headEnd/>
            <a:tailEnd/>
          </a:ln>
        </p:spPr>
        <p:txBody>
          <a:bodyPr lIns="90000" tIns="46800" rIns="90000" bIns="46800">
            <a:spAutoFit/>
          </a:bodyPr>
          <a:lstStyle/>
          <a:p>
            <a:pPr>
              <a:spcBef>
                <a:spcPct val="50000"/>
              </a:spcBef>
            </a:pPr>
            <a:r>
              <a:rPr lang="en-US" altLang="zh-CN" sz="2400"/>
              <a:t>①</a:t>
            </a:r>
            <a:r>
              <a:rPr lang="zh-CN" altLang="en-US" sz="2400"/>
              <a:t>电路中内阻很小的直流电压源视为短路，内阻很大的电流源或恒流源视为开路；</a:t>
            </a:r>
          </a:p>
        </p:txBody>
      </p:sp>
      <p:sp>
        <p:nvSpPr>
          <p:cNvPr id="39980" name="Text Box 52"/>
          <p:cNvSpPr txBox="1">
            <a:spLocks noChangeArrowheads="1"/>
          </p:cNvSpPr>
          <p:nvPr/>
        </p:nvSpPr>
        <p:spPr bwMode="auto">
          <a:xfrm>
            <a:off x="166688" y="1524000"/>
            <a:ext cx="5159375" cy="833438"/>
          </a:xfrm>
          <a:prstGeom prst="rect">
            <a:avLst/>
          </a:prstGeom>
          <a:solidFill>
            <a:schemeClr val="bg1"/>
          </a:solidFill>
          <a:ln w="9525" algn="ctr">
            <a:noFill/>
            <a:miter lim="800000"/>
            <a:headEnd/>
            <a:tailEnd/>
          </a:ln>
        </p:spPr>
        <p:txBody>
          <a:bodyPr lIns="90000" tIns="46800" rIns="90000" bIns="46800">
            <a:spAutoFit/>
          </a:bodyPr>
          <a:lstStyle/>
          <a:p>
            <a:pPr>
              <a:spcBef>
                <a:spcPct val="50000"/>
              </a:spcBef>
            </a:pPr>
            <a:r>
              <a:rPr lang="en-US" altLang="zh-CN" sz="2400"/>
              <a:t>②</a:t>
            </a:r>
            <a:r>
              <a:rPr lang="zh-CN" altLang="en-US" sz="2400"/>
              <a:t>对一定频率范围内的交流信号，容量较大的电容视为短路。</a:t>
            </a:r>
          </a:p>
        </p:txBody>
      </p:sp>
      <p:sp>
        <p:nvSpPr>
          <p:cNvPr id="39948" name="Rectangle 49"/>
          <p:cNvSpPr>
            <a:spLocks noChangeArrowheads="1"/>
          </p:cNvSpPr>
          <p:nvPr/>
        </p:nvSpPr>
        <p:spPr bwMode="auto">
          <a:xfrm>
            <a:off x="0" y="3186113"/>
            <a:ext cx="9144000" cy="0"/>
          </a:xfrm>
          <a:prstGeom prst="rect">
            <a:avLst/>
          </a:prstGeom>
          <a:noFill/>
          <a:ln w="9525">
            <a:noFill/>
            <a:miter lim="800000"/>
            <a:headEnd/>
            <a:tailEnd/>
          </a:ln>
        </p:spPr>
        <p:txBody>
          <a:bodyPr wrap="none" anchor="ctr">
            <a:spAutoFit/>
          </a:bodyPr>
          <a:lstStyle/>
          <a:p>
            <a:pPr algn="ctr"/>
            <a:endParaRPr lang="zh-CN" altLang="zh-CN" b="0"/>
          </a:p>
        </p:txBody>
      </p:sp>
      <p:sp>
        <p:nvSpPr>
          <p:cNvPr id="39949" name="Rectangle 51"/>
          <p:cNvSpPr>
            <a:spLocks noChangeArrowheads="1"/>
          </p:cNvSpPr>
          <p:nvPr/>
        </p:nvSpPr>
        <p:spPr bwMode="auto">
          <a:xfrm>
            <a:off x="0" y="3186113"/>
            <a:ext cx="9144000" cy="0"/>
          </a:xfrm>
          <a:prstGeom prst="rect">
            <a:avLst/>
          </a:prstGeom>
          <a:noFill/>
          <a:ln w="9525">
            <a:noFill/>
            <a:miter lim="800000"/>
            <a:headEnd/>
            <a:tailEnd/>
          </a:ln>
        </p:spPr>
        <p:txBody>
          <a:bodyPr wrap="none" anchor="ctr">
            <a:spAutoFit/>
          </a:bodyPr>
          <a:lstStyle/>
          <a:p>
            <a:pPr algn="ctr"/>
            <a:endParaRPr lang="zh-CN" altLang="zh-CN" b="0"/>
          </a:p>
        </p:txBody>
      </p:sp>
      <p:sp>
        <p:nvSpPr>
          <p:cNvPr id="39950" name="Rectangle 53"/>
          <p:cNvSpPr>
            <a:spLocks noChangeArrowheads="1"/>
          </p:cNvSpPr>
          <p:nvPr/>
        </p:nvSpPr>
        <p:spPr bwMode="auto">
          <a:xfrm>
            <a:off x="0" y="3186113"/>
            <a:ext cx="9144000" cy="0"/>
          </a:xfrm>
          <a:prstGeom prst="rect">
            <a:avLst/>
          </a:prstGeom>
          <a:noFill/>
          <a:ln w="9525">
            <a:noFill/>
            <a:miter lim="800000"/>
            <a:headEnd/>
            <a:tailEnd/>
          </a:ln>
        </p:spPr>
        <p:txBody>
          <a:bodyPr wrap="none" anchor="ctr">
            <a:spAutoFit/>
          </a:bodyPr>
          <a:lstStyle/>
          <a:p>
            <a:pPr algn="ctr"/>
            <a:endParaRPr lang="zh-CN" altLang="zh-CN" b="0"/>
          </a:p>
        </p:txBody>
      </p:sp>
      <p:sp>
        <p:nvSpPr>
          <p:cNvPr id="39951" name="Rectangle 55"/>
          <p:cNvSpPr>
            <a:spLocks noChangeArrowheads="1"/>
          </p:cNvSpPr>
          <p:nvPr/>
        </p:nvSpPr>
        <p:spPr bwMode="auto">
          <a:xfrm>
            <a:off x="0" y="3186113"/>
            <a:ext cx="9144000" cy="0"/>
          </a:xfrm>
          <a:prstGeom prst="rect">
            <a:avLst/>
          </a:prstGeom>
          <a:noFill/>
          <a:ln w="9525">
            <a:noFill/>
            <a:miter lim="800000"/>
            <a:headEnd/>
            <a:tailEnd/>
          </a:ln>
        </p:spPr>
        <p:txBody>
          <a:bodyPr wrap="none" anchor="ctr">
            <a:spAutoFit/>
          </a:bodyPr>
          <a:lstStyle/>
          <a:p>
            <a:pPr algn="ctr"/>
            <a:endParaRPr lang="zh-CN" altLang="zh-CN" b="0"/>
          </a:p>
        </p:txBody>
      </p:sp>
      <p:sp>
        <p:nvSpPr>
          <p:cNvPr id="39952" name="Rectangle 57"/>
          <p:cNvSpPr>
            <a:spLocks noChangeArrowheads="1"/>
          </p:cNvSpPr>
          <p:nvPr/>
        </p:nvSpPr>
        <p:spPr bwMode="auto">
          <a:xfrm>
            <a:off x="0" y="3186113"/>
            <a:ext cx="9144000" cy="0"/>
          </a:xfrm>
          <a:prstGeom prst="rect">
            <a:avLst/>
          </a:prstGeom>
          <a:noFill/>
          <a:ln w="9525">
            <a:noFill/>
            <a:miter lim="800000"/>
            <a:headEnd/>
            <a:tailEnd/>
          </a:ln>
        </p:spPr>
        <p:txBody>
          <a:bodyPr wrap="none" anchor="ctr">
            <a:spAutoFit/>
          </a:bodyPr>
          <a:lstStyle/>
          <a:p>
            <a:pPr algn="ctr"/>
            <a:endParaRPr lang="zh-CN" altLang="zh-CN" b="0"/>
          </a:p>
        </p:txBody>
      </p:sp>
      <p:sp>
        <p:nvSpPr>
          <p:cNvPr id="39953" name="Rectangle 59"/>
          <p:cNvSpPr>
            <a:spLocks noChangeArrowheads="1"/>
          </p:cNvSpPr>
          <p:nvPr/>
        </p:nvSpPr>
        <p:spPr bwMode="auto">
          <a:xfrm>
            <a:off x="0" y="3186113"/>
            <a:ext cx="9144000" cy="0"/>
          </a:xfrm>
          <a:prstGeom prst="rect">
            <a:avLst/>
          </a:prstGeom>
          <a:noFill/>
          <a:ln w="9525">
            <a:noFill/>
            <a:miter lim="800000"/>
            <a:headEnd/>
            <a:tailEnd/>
          </a:ln>
        </p:spPr>
        <p:txBody>
          <a:bodyPr wrap="none" anchor="ctr">
            <a:spAutoFit/>
          </a:bodyPr>
          <a:lstStyle/>
          <a:p>
            <a:pPr algn="ctr"/>
            <a:endParaRPr lang="zh-CN" altLang="zh-CN" b="0"/>
          </a:p>
        </p:txBody>
      </p:sp>
      <p:sp>
        <p:nvSpPr>
          <p:cNvPr id="39954" name="Rectangle 61"/>
          <p:cNvSpPr>
            <a:spLocks noChangeArrowheads="1"/>
          </p:cNvSpPr>
          <p:nvPr/>
        </p:nvSpPr>
        <p:spPr bwMode="auto">
          <a:xfrm>
            <a:off x="735013" y="4565650"/>
            <a:ext cx="184150" cy="457200"/>
          </a:xfrm>
          <a:prstGeom prst="rect">
            <a:avLst/>
          </a:prstGeom>
          <a:noFill/>
          <a:ln w="9525">
            <a:noFill/>
            <a:miter lim="800000"/>
            <a:headEnd/>
            <a:tailEnd/>
          </a:ln>
        </p:spPr>
        <p:txBody>
          <a:bodyPr wrap="none" anchor="ctr">
            <a:spAutoFit/>
          </a:bodyPr>
          <a:lstStyle/>
          <a:p>
            <a:pPr algn="ctr"/>
            <a:endParaRPr lang="zh-CN" altLang="zh-CN" b="0"/>
          </a:p>
        </p:txBody>
      </p:sp>
      <p:sp>
        <p:nvSpPr>
          <p:cNvPr id="39955" name="Rectangle 63"/>
          <p:cNvSpPr>
            <a:spLocks noChangeArrowheads="1"/>
          </p:cNvSpPr>
          <p:nvPr/>
        </p:nvSpPr>
        <p:spPr bwMode="auto">
          <a:xfrm>
            <a:off x="735013" y="4565650"/>
            <a:ext cx="184150" cy="457200"/>
          </a:xfrm>
          <a:prstGeom prst="rect">
            <a:avLst/>
          </a:prstGeom>
          <a:noFill/>
          <a:ln w="9525">
            <a:noFill/>
            <a:miter lim="800000"/>
            <a:headEnd/>
            <a:tailEnd/>
          </a:ln>
        </p:spPr>
        <p:txBody>
          <a:bodyPr wrap="none" anchor="ctr">
            <a:spAutoFit/>
          </a:bodyPr>
          <a:lstStyle/>
          <a:p>
            <a:pPr algn="ctr"/>
            <a:endParaRPr lang="zh-CN" altLang="zh-CN" b="0"/>
          </a:p>
        </p:txBody>
      </p:sp>
      <p:sp>
        <p:nvSpPr>
          <p:cNvPr id="39956" name="Rectangle 67"/>
          <p:cNvSpPr>
            <a:spLocks noChangeArrowheads="1"/>
          </p:cNvSpPr>
          <p:nvPr/>
        </p:nvSpPr>
        <p:spPr bwMode="auto">
          <a:xfrm>
            <a:off x="4659313" y="3306763"/>
            <a:ext cx="184150" cy="457200"/>
          </a:xfrm>
          <a:prstGeom prst="rect">
            <a:avLst/>
          </a:prstGeom>
          <a:noFill/>
          <a:ln w="9525">
            <a:noFill/>
            <a:miter lim="800000"/>
            <a:headEnd/>
            <a:tailEnd/>
          </a:ln>
        </p:spPr>
        <p:txBody>
          <a:bodyPr wrap="none" anchor="ctr">
            <a:spAutoFit/>
          </a:bodyPr>
          <a:lstStyle/>
          <a:p>
            <a:pPr algn="ctr"/>
            <a:endParaRPr lang="zh-CN" altLang="zh-CN" b="0"/>
          </a:p>
        </p:txBody>
      </p:sp>
      <p:grpSp>
        <p:nvGrpSpPr>
          <p:cNvPr id="2" name="Group 88"/>
          <p:cNvGrpSpPr>
            <a:grpSpLocks/>
          </p:cNvGrpSpPr>
          <p:nvPr/>
        </p:nvGrpSpPr>
        <p:grpSpPr bwMode="auto">
          <a:xfrm>
            <a:off x="5246688" y="1960563"/>
            <a:ext cx="3897312" cy="2619375"/>
            <a:chOff x="-91" y="2508"/>
            <a:chExt cx="2790" cy="1746"/>
          </a:xfrm>
        </p:grpSpPr>
        <p:graphicFrame>
          <p:nvGraphicFramePr>
            <p:cNvPr id="39939" name="Object 23"/>
            <p:cNvGraphicFramePr>
              <a:graphicFrameLocks noChangeAspect="1"/>
            </p:cNvGraphicFramePr>
            <p:nvPr/>
          </p:nvGraphicFramePr>
          <p:xfrm>
            <a:off x="-91" y="2508"/>
            <a:ext cx="2472" cy="1746"/>
          </p:xfrm>
          <a:graphic>
            <a:graphicData uri="http://schemas.openxmlformats.org/presentationml/2006/ole">
              <p:oleObj spid="_x0000_s474114" name="BMP 图像" r:id="rId4" imgW="5601482" imgH="3772427" progId="PBrush">
                <p:embed/>
              </p:oleObj>
            </a:graphicData>
          </a:graphic>
        </p:graphicFrame>
        <p:graphicFrame>
          <p:nvGraphicFramePr>
            <p:cNvPr id="39940" name="Object 64"/>
            <p:cNvGraphicFramePr>
              <a:graphicFrameLocks noChangeAspect="1"/>
            </p:cNvGraphicFramePr>
            <p:nvPr/>
          </p:nvGraphicFramePr>
          <p:xfrm>
            <a:off x="0" y="3181"/>
            <a:ext cx="183" cy="281"/>
          </p:xfrm>
          <a:graphic>
            <a:graphicData uri="http://schemas.openxmlformats.org/presentationml/2006/ole">
              <p:oleObj spid="_x0000_s474115" name="Equation" r:id="rId5" imgW="330057" imgH="482391" progId="Equation.DSMT4">
                <p:embed/>
              </p:oleObj>
            </a:graphicData>
          </a:graphic>
        </p:graphicFrame>
        <p:graphicFrame>
          <p:nvGraphicFramePr>
            <p:cNvPr id="39941" name="Object 66"/>
            <p:cNvGraphicFramePr>
              <a:graphicFrameLocks noChangeAspect="1"/>
            </p:cNvGraphicFramePr>
            <p:nvPr/>
          </p:nvGraphicFramePr>
          <p:xfrm>
            <a:off x="2494" y="3135"/>
            <a:ext cx="205" cy="281"/>
          </p:xfrm>
          <a:graphic>
            <a:graphicData uri="http://schemas.openxmlformats.org/presentationml/2006/ole">
              <p:oleObj spid="_x0000_s474116" name="Equation" r:id="rId6" imgW="368140" imgH="482391" progId="Equation.DSMT4">
                <p:embed/>
              </p:oleObj>
            </a:graphicData>
          </a:graphic>
        </p:graphicFrame>
      </p:grpSp>
      <p:pic>
        <p:nvPicPr>
          <p:cNvPr id="39958" name="Picture 72"/>
          <p:cNvPicPr>
            <a:picLocks noChangeAspect="1" noChangeArrowheads="1"/>
          </p:cNvPicPr>
          <p:nvPr/>
        </p:nvPicPr>
        <p:blipFill>
          <a:blip r:embed="rId7"/>
          <a:srcRect/>
          <a:stretch>
            <a:fillRect/>
          </a:stretch>
        </p:blipFill>
        <p:spPr bwMode="auto">
          <a:xfrm>
            <a:off x="179388" y="2959100"/>
            <a:ext cx="5219700" cy="3684588"/>
          </a:xfrm>
          <a:prstGeom prst="rect">
            <a:avLst/>
          </a:prstGeom>
          <a:noFill/>
          <a:ln w="9525">
            <a:noFill/>
            <a:miter lim="800000"/>
            <a:headEnd/>
            <a:tailEnd/>
          </a:ln>
        </p:spPr>
      </p:pic>
      <p:grpSp>
        <p:nvGrpSpPr>
          <p:cNvPr id="3" name="Group 73"/>
          <p:cNvGrpSpPr>
            <a:grpSpLocks/>
          </p:cNvGrpSpPr>
          <p:nvPr/>
        </p:nvGrpSpPr>
        <p:grpSpPr bwMode="auto">
          <a:xfrm>
            <a:off x="2843213" y="2778125"/>
            <a:ext cx="2879725" cy="3421063"/>
            <a:chOff x="1769" y="1051"/>
            <a:chExt cx="1180" cy="1835"/>
          </a:xfrm>
        </p:grpSpPr>
        <p:sp>
          <p:nvSpPr>
            <p:cNvPr id="39970" name="Oval 74"/>
            <p:cNvSpPr>
              <a:spLocks noChangeArrowheads="1"/>
            </p:cNvSpPr>
            <p:nvPr/>
          </p:nvSpPr>
          <p:spPr bwMode="auto">
            <a:xfrm>
              <a:off x="1801" y="1051"/>
              <a:ext cx="490" cy="377"/>
            </a:xfrm>
            <a:prstGeom prst="ellipse">
              <a:avLst/>
            </a:prstGeom>
            <a:noFill/>
            <a:ln w="38100">
              <a:solidFill>
                <a:srgbClr val="FF3300"/>
              </a:solidFill>
              <a:round/>
              <a:headEnd/>
              <a:tailEnd/>
            </a:ln>
          </p:spPr>
          <p:txBody>
            <a:bodyPr lIns="90000" tIns="46800" rIns="90000" bIns="46800" anchor="ctr">
              <a:spAutoFit/>
            </a:bodyPr>
            <a:lstStyle/>
            <a:p>
              <a:endParaRPr lang="zh-CN" altLang="en-US"/>
            </a:p>
          </p:txBody>
        </p:sp>
        <p:sp>
          <p:nvSpPr>
            <p:cNvPr id="39971" name="Text Box 75"/>
            <p:cNvSpPr txBox="1">
              <a:spLocks noChangeArrowheads="1"/>
            </p:cNvSpPr>
            <p:nvPr/>
          </p:nvSpPr>
          <p:spPr bwMode="auto">
            <a:xfrm>
              <a:off x="2321" y="1088"/>
              <a:ext cx="628" cy="249"/>
            </a:xfrm>
            <a:prstGeom prst="rect">
              <a:avLst/>
            </a:prstGeom>
            <a:noFill/>
            <a:ln w="38100">
              <a:noFill/>
              <a:miter lim="800000"/>
              <a:headEnd/>
              <a:tailEnd/>
            </a:ln>
          </p:spPr>
          <p:txBody>
            <a:bodyPr lIns="90000" tIns="46800" rIns="90000" bIns="46800" anchor="ctr">
              <a:spAutoFit/>
            </a:bodyPr>
            <a:lstStyle/>
            <a:p>
              <a:pPr>
                <a:spcBef>
                  <a:spcPct val="50000"/>
                </a:spcBef>
              </a:pPr>
              <a:r>
                <a:rPr lang="zh-CN" altLang="en-US" sz="2400">
                  <a:ea typeface="楷体_GB2312" pitchFamily="49" charset="-122"/>
                </a:rPr>
                <a:t>置零</a:t>
              </a:r>
            </a:p>
          </p:txBody>
        </p:sp>
        <p:sp>
          <p:nvSpPr>
            <p:cNvPr id="39972" name="Line 76"/>
            <p:cNvSpPr>
              <a:spLocks noChangeShapeType="1"/>
            </p:cNvSpPr>
            <p:nvPr/>
          </p:nvSpPr>
          <p:spPr bwMode="auto">
            <a:xfrm>
              <a:off x="1769" y="1275"/>
              <a:ext cx="816" cy="0"/>
            </a:xfrm>
            <a:prstGeom prst="line">
              <a:avLst/>
            </a:prstGeom>
            <a:noFill/>
            <a:ln w="38100">
              <a:solidFill>
                <a:schemeClr val="accent2"/>
              </a:solidFill>
              <a:round/>
              <a:headEnd/>
              <a:tailEnd/>
            </a:ln>
          </p:spPr>
          <p:txBody>
            <a:bodyPr/>
            <a:lstStyle/>
            <a:p>
              <a:endParaRPr lang="zh-CN" altLang="en-US"/>
            </a:p>
          </p:txBody>
        </p:sp>
        <p:sp>
          <p:nvSpPr>
            <p:cNvPr id="39973" name="Line 77"/>
            <p:cNvSpPr>
              <a:spLocks noChangeShapeType="1"/>
            </p:cNvSpPr>
            <p:nvPr/>
          </p:nvSpPr>
          <p:spPr bwMode="auto">
            <a:xfrm>
              <a:off x="2585" y="1275"/>
              <a:ext cx="0" cy="1611"/>
            </a:xfrm>
            <a:prstGeom prst="line">
              <a:avLst/>
            </a:prstGeom>
            <a:noFill/>
            <a:ln w="38100">
              <a:solidFill>
                <a:schemeClr val="accent2"/>
              </a:solidFill>
              <a:round/>
              <a:headEnd/>
              <a:tailEnd/>
            </a:ln>
          </p:spPr>
          <p:txBody>
            <a:bodyPr/>
            <a:lstStyle/>
            <a:p>
              <a:endParaRPr lang="zh-CN" altLang="en-US"/>
            </a:p>
          </p:txBody>
        </p:sp>
        <p:sp>
          <p:nvSpPr>
            <p:cNvPr id="39974" name="Line 78"/>
            <p:cNvSpPr>
              <a:spLocks noChangeShapeType="1"/>
            </p:cNvSpPr>
            <p:nvPr/>
          </p:nvSpPr>
          <p:spPr bwMode="auto">
            <a:xfrm>
              <a:off x="2290" y="2886"/>
              <a:ext cx="295" cy="0"/>
            </a:xfrm>
            <a:prstGeom prst="line">
              <a:avLst/>
            </a:prstGeom>
            <a:noFill/>
            <a:ln w="38100">
              <a:solidFill>
                <a:schemeClr val="accent2"/>
              </a:solidFill>
              <a:round/>
              <a:headEnd/>
              <a:tailEnd/>
            </a:ln>
          </p:spPr>
          <p:txBody>
            <a:bodyPr/>
            <a:lstStyle/>
            <a:p>
              <a:endParaRPr lang="zh-CN" altLang="en-US"/>
            </a:p>
          </p:txBody>
        </p:sp>
      </p:grpSp>
      <p:grpSp>
        <p:nvGrpSpPr>
          <p:cNvPr id="4" name="Group 79"/>
          <p:cNvGrpSpPr>
            <a:grpSpLocks/>
          </p:cNvGrpSpPr>
          <p:nvPr/>
        </p:nvGrpSpPr>
        <p:grpSpPr bwMode="auto">
          <a:xfrm>
            <a:off x="719138" y="4651375"/>
            <a:ext cx="1049337" cy="1185863"/>
            <a:chOff x="476" y="2523"/>
            <a:chExt cx="661" cy="747"/>
          </a:xfrm>
        </p:grpSpPr>
        <p:sp>
          <p:nvSpPr>
            <p:cNvPr id="39967" name="Text Box 80"/>
            <p:cNvSpPr txBox="1">
              <a:spLocks noChangeArrowheads="1"/>
            </p:cNvSpPr>
            <p:nvPr/>
          </p:nvSpPr>
          <p:spPr bwMode="auto">
            <a:xfrm>
              <a:off x="476" y="3024"/>
              <a:ext cx="626" cy="246"/>
            </a:xfrm>
            <a:prstGeom prst="rect">
              <a:avLst/>
            </a:prstGeom>
            <a:noFill/>
            <a:ln w="38100">
              <a:noFill/>
              <a:miter lim="800000"/>
              <a:headEnd/>
              <a:tailEnd/>
            </a:ln>
          </p:spPr>
          <p:txBody>
            <a:bodyPr lIns="90000" tIns="46800" rIns="90000" bIns="46800" anchor="ctr">
              <a:spAutoFit/>
            </a:bodyPr>
            <a:lstStyle/>
            <a:p>
              <a:pPr>
                <a:lnSpc>
                  <a:spcPct val="80000"/>
                </a:lnSpc>
              </a:pPr>
              <a:r>
                <a:rPr lang="zh-CN" altLang="en-US" sz="2400">
                  <a:ea typeface="楷体_GB2312" pitchFamily="49" charset="-122"/>
                </a:rPr>
                <a:t>短路</a:t>
              </a:r>
            </a:p>
          </p:txBody>
        </p:sp>
        <p:sp>
          <p:nvSpPr>
            <p:cNvPr id="39968" name="Oval 81"/>
            <p:cNvSpPr>
              <a:spLocks noChangeArrowheads="1"/>
            </p:cNvSpPr>
            <p:nvPr/>
          </p:nvSpPr>
          <p:spPr bwMode="auto">
            <a:xfrm>
              <a:off x="567" y="2523"/>
              <a:ext cx="570" cy="443"/>
            </a:xfrm>
            <a:prstGeom prst="ellipse">
              <a:avLst/>
            </a:prstGeom>
            <a:noFill/>
            <a:ln w="38100">
              <a:solidFill>
                <a:srgbClr val="FF3300"/>
              </a:solidFill>
              <a:round/>
              <a:headEnd/>
              <a:tailEnd/>
            </a:ln>
          </p:spPr>
          <p:txBody>
            <a:bodyPr wrap="none" lIns="90000" tIns="46800" rIns="90000" bIns="46800" anchor="ctr">
              <a:spAutoFit/>
            </a:bodyPr>
            <a:lstStyle/>
            <a:p>
              <a:endParaRPr lang="zh-CN" altLang="en-US"/>
            </a:p>
          </p:txBody>
        </p:sp>
        <p:sp>
          <p:nvSpPr>
            <p:cNvPr id="39969" name="Line 82"/>
            <p:cNvSpPr>
              <a:spLocks noChangeShapeType="1"/>
            </p:cNvSpPr>
            <p:nvPr/>
          </p:nvSpPr>
          <p:spPr bwMode="auto">
            <a:xfrm flipH="1">
              <a:off x="589" y="2750"/>
              <a:ext cx="499" cy="0"/>
            </a:xfrm>
            <a:prstGeom prst="line">
              <a:avLst/>
            </a:prstGeom>
            <a:noFill/>
            <a:ln w="38100">
              <a:solidFill>
                <a:schemeClr val="accent2"/>
              </a:solidFill>
              <a:round/>
              <a:headEnd/>
              <a:tailEnd/>
            </a:ln>
          </p:spPr>
          <p:txBody>
            <a:bodyPr/>
            <a:lstStyle/>
            <a:p>
              <a:endParaRPr lang="zh-CN" altLang="en-US"/>
            </a:p>
          </p:txBody>
        </p:sp>
      </p:grpSp>
      <p:grpSp>
        <p:nvGrpSpPr>
          <p:cNvPr id="5" name="Group 83"/>
          <p:cNvGrpSpPr>
            <a:grpSpLocks/>
          </p:cNvGrpSpPr>
          <p:nvPr/>
        </p:nvGrpSpPr>
        <p:grpSpPr bwMode="auto">
          <a:xfrm>
            <a:off x="3167063" y="4146550"/>
            <a:ext cx="1022350" cy="1098550"/>
            <a:chOff x="2023" y="2205"/>
            <a:chExt cx="644" cy="692"/>
          </a:xfrm>
        </p:grpSpPr>
        <p:sp>
          <p:nvSpPr>
            <p:cNvPr id="39964" name="Oval 84"/>
            <p:cNvSpPr>
              <a:spLocks noChangeArrowheads="1"/>
            </p:cNvSpPr>
            <p:nvPr/>
          </p:nvSpPr>
          <p:spPr bwMode="auto">
            <a:xfrm>
              <a:off x="2023" y="2205"/>
              <a:ext cx="555" cy="444"/>
            </a:xfrm>
            <a:prstGeom prst="ellipse">
              <a:avLst/>
            </a:prstGeom>
            <a:noFill/>
            <a:ln w="38100">
              <a:solidFill>
                <a:srgbClr val="FF3300"/>
              </a:solidFill>
              <a:round/>
              <a:headEnd/>
              <a:tailEnd/>
            </a:ln>
          </p:spPr>
          <p:txBody>
            <a:bodyPr wrap="none" lIns="90000" tIns="46800" rIns="90000" bIns="46800" anchor="ctr">
              <a:spAutoFit/>
            </a:bodyPr>
            <a:lstStyle/>
            <a:p>
              <a:endParaRPr lang="zh-CN" altLang="en-US"/>
            </a:p>
          </p:txBody>
        </p:sp>
        <p:sp>
          <p:nvSpPr>
            <p:cNvPr id="39965" name="Text Box 85"/>
            <p:cNvSpPr txBox="1">
              <a:spLocks noChangeArrowheads="1"/>
            </p:cNvSpPr>
            <p:nvPr/>
          </p:nvSpPr>
          <p:spPr bwMode="auto">
            <a:xfrm>
              <a:off x="2055" y="2651"/>
              <a:ext cx="612" cy="246"/>
            </a:xfrm>
            <a:prstGeom prst="rect">
              <a:avLst/>
            </a:prstGeom>
            <a:noFill/>
            <a:ln w="38100">
              <a:noFill/>
              <a:miter lim="800000"/>
              <a:headEnd/>
              <a:tailEnd/>
            </a:ln>
          </p:spPr>
          <p:txBody>
            <a:bodyPr lIns="90000" tIns="46800" rIns="90000" bIns="46800" anchor="ctr">
              <a:spAutoFit/>
            </a:bodyPr>
            <a:lstStyle/>
            <a:p>
              <a:pPr>
                <a:lnSpc>
                  <a:spcPct val="80000"/>
                </a:lnSpc>
              </a:pPr>
              <a:r>
                <a:rPr lang="zh-CN" altLang="en-US" sz="2400">
                  <a:ea typeface="楷体_GB2312" pitchFamily="49" charset="-122"/>
                </a:rPr>
                <a:t>短路</a:t>
              </a:r>
            </a:p>
          </p:txBody>
        </p:sp>
        <p:sp>
          <p:nvSpPr>
            <p:cNvPr id="39966" name="Line 86"/>
            <p:cNvSpPr>
              <a:spLocks noChangeShapeType="1"/>
            </p:cNvSpPr>
            <p:nvPr/>
          </p:nvSpPr>
          <p:spPr bwMode="auto">
            <a:xfrm flipH="1">
              <a:off x="2064" y="2455"/>
              <a:ext cx="499" cy="0"/>
            </a:xfrm>
            <a:prstGeom prst="line">
              <a:avLst/>
            </a:prstGeom>
            <a:noFill/>
            <a:ln w="38100">
              <a:solidFill>
                <a:schemeClr val="accent2"/>
              </a:solidFill>
              <a:round/>
              <a:headEnd/>
              <a:tailEnd/>
            </a:ln>
          </p:spPr>
          <p:txBody>
            <a:bodyPr/>
            <a:lstStyle/>
            <a:p>
              <a:endParaRPr lang="zh-CN" altLang="en-US"/>
            </a:p>
          </p:txBody>
        </p:sp>
      </p:grpSp>
      <p:grpSp>
        <p:nvGrpSpPr>
          <p:cNvPr id="6" name="Group 90"/>
          <p:cNvGrpSpPr>
            <a:grpSpLocks/>
          </p:cNvGrpSpPr>
          <p:nvPr/>
        </p:nvGrpSpPr>
        <p:grpSpPr bwMode="auto">
          <a:xfrm>
            <a:off x="241300" y="5407025"/>
            <a:ext cx="333375" cy="646113"/>
            <a:chOff x="3600" y="3612"/>
            <a:chExt cx="210" cy="407"/>
          </a:xfrm>
        </p:grpSpPr>
        <p:graphicFrame>
          <p:nvGraphicFramePr>
            <p:cNvPr id="39938" name="Object 87"/>
            <p:cNvGraphicFramePr>
              <a:graphicFrameLocks noChangeAspect="1"/>
            </p:cNvGraphicFramePr>
            <p:nvPr/>
          </p:nvGraphicFramePr>
          <p:xfrm>
            <a:off x="3600" y="3630"/>
            <a:ext cx="176" cy="280"/>
          </p:xfrm>
          <a:graphic>
            <a:graphicData uri="http://schemas.openxmlformats.org/presentationml/2006/ole">
              <p:oleObj spid="_x0000_s474117" name="Equation" r:id="rId8" imgW="330057" imgH="482391" progId="Equation.DSMT4">
                <p:embed/>
              </p:oleObj>
            </a:graphicData>
          </a:graphic>
        </p:graphicFrame>
        <p:sp>
          <p:nvSpPr>
            <p:cNvPr id="39963" name="Line 89"/>
            <p:cNvSpPr>
              <a:spLocks noChangeShapeType="1"/>
            </p:cNvSpPr>
            <p:nvPr/>
          </p:nvSpPr>
          <p:spPr bwMode="auto">
            <a:xfrm flipH="1">
              <a:off x="3810" y="3612"/>
              <a:ext cx="0" cy="407"/>
            </a:xfrm>
            <a:prstGeom prst="line">
              <a:avLst/>
            </a:prstGeom>
            <a:noFill/>
            <a:ln w="38100">
              <a:solidFill>
                <a:srgbClr val="000000"/>
              </a:solidFill>
              <a:miter lim="800000"/>
              <a:headEnd/>
              <a:tailEnd type="triangle" w="med" len="med"/>
            </a:ln>
          </p:spPr>
          <p:txBody>
            <a:bodyPr wrap="none"/>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50931"/>
                                        </p:tgtEl>
                                        <p:attrNameLst>
                                          <p:attrName>style.visibility</p:attrName>
                                        </p:attrNameLst>
                                      </p:cBhvr>
                                      <p:to>
                                        <p:strVal val="visible"/>
                                      </p:to>
                                    </p:set>
                                    <p:animEffect transition="in" filter="blinds(horizontal)">
                                      <p:cBhvr>
                                        <p:cTn id="7" dur="500"/>
                                        <p:tgtEl>
                                          <p:spTgt spid="250931"/>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39980"/>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4" presetClass="entr" presetSubtype="16" fill="hold" nodeType="click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box(in)">
                                      <p:cBhvr>
                                        <p:cTn id="16" dur="500"/>
                                        <p:tgtEl>
                                          <p:spTgt spid="4"/>
                                        </p:tgtEl>
                                      </p:cBhvr>
                                    </p:animEffect>
                                  </p:childTnLst>
                                </p:cTn>
                              </p:par>
                            </p:childTnLst>
                          </p:cTn>
                        </p:par>
                      </p:childTnLst>
                    </p:cTn>
                  </p:par>
                  <p:par>
                    <p:cTn id="17" fill="hold">
                      <p:stCondLst>
                        <p:cond delay="indefinite"/>
                      </p:stCondLst>
                      <p:childTnLst>
                        <p:par>
                          <p:cTn id="18" fill="hold">
                            <p:stCondLst>
                              <p:cond delay="0"/>
                            </p:stCondLst>
                            <p:childTnLst>
                              <p:par>
                                <p:cTn id="19" presetID="4" presetClass="entr" presetSubtype="16"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box(in)">
                                      <p:cBhvr>
                                        <p:cTn id="21" dur="500"/>
                                        <p:tgtEl>
                                          <p:spTgt spid="5"/>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nodeType="click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blinds(horizontal)">
                                      <p:cBhvr>
                                        <p:cTn id="26" dur="500"/>
                                        <p:tgtEl>
                                          <p:spTgt spid="3"/>
                                        </p:tgtEl>
                                      </p:cBhvr>
                                    </p:animEffect>
                                  </p:childTnLst>
                                </p:cTn>
                              </p:par>
                            </p:childTnLst>
                          </p:cTn>
                        </p:par>
                      </p:childTnLst>
                    </p:cTn>
                  </p:par>
                  <p:par>
                    <p:cTn id="27" fill="hold">
                      <p:stCondLst>
                        <p:cond delay="indefinite"/>
                      </p:stCondLst>
                      <p:childTnLst>
                        <p:par>
                          <p:cTn id="28" fill="hold">
                            <p:stCondLst>
                              <p:cond delay="0"/>
                            </p:stCondLst>
                            <p:childTnLst>
                              <p:par>
                                <p:cTn id="29" presetID="4" presetClass="entr" presetSubtype="16" fill="hold" nodeType="click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box(in)">
                                      <p:cBhvr>
                                        <p:cTn id="31" dur="500"/>
                                        <p:tgtEl>
                                          <p:spTgt spid="3"/>
                                        </p:tgtEl>
                                      </p:cBhvr>
                                    </p:animEffect>
                                  </p:childTnLst>
                                </p:cTn>
                              </p:par>
                            </p:childTnLst>
                          </p:cTn>
                        </p:par>
                      </p:childTnLst>
                    </p:cTn>
                  </p:par>
                  <p:par>
                    <p:cTn id="32" fill="hold">
                      <p:stCondLst>
                        <p:cond delay="indefinite"/>
                      </p:stCondLst>
                      <p:childTnLst>
                        <p:par>
                          <p:cTn id="33" fill="hold">
                            <p:stCondLst>
                              <p:cond delay="0"/>
                            </p:stCondLst>
                            <p:childTnLst>
                              <p:par>
                                <p:cTn id="34" presetID="4" presetClass="entr" presetSubtype="16" fill="hold" nodeType="clickEffect">
                                  <p:stCondLst>
                                    <p:cond delay="0"/>
                                  </p:stCondLst>
                                  <p:childTnLst>
                                    <p:set>
                                      <p:cBhvr>
                                        <p:cTn id="35" dur="1" fill="hold">
                                          <p:stCondLst>
                                            <p:cond delay="0"/>
                                          </p:stCondLst>
                                        </p:cTn>
                                        <p:tgtEl>
                                          <p:spTgt spid="2"/>
                                        </p:tgtEl>
                                        <p:attrNameLst>
                                          <p:attrName>style.visibility</p:attrName>
                                        </p:attrNameLst>
                                      </p:cBhvr>
                                      <p:to>
                                        <p:strVal val="visible"/>
                                      </p:to>
                                    </p:set>
                                    <p:animEffect transition="in" filter="box(in)">
                                      <p:cBhvr>
                                        <p:cTn id="36"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0931" grpId="0" animBg="1"/>
      <p:bldP spid="39980"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标题 1"/>
          <p:cNvSpPr>
            <a:spLocks noGrp="1"/>
          </p:cNvSpPr>
          <p:nvPr>
            <p:ph type="ctrTitle"/>
          </p:nvPr>
        </p:nvSpPr>
        <p:spPr>
          <a:xfrm>
            <a:off x="611188" y="981075"/>
            <a:ext cx="7772400" cy="719138"/>
          </a:xfrm>
        </p:spPr>
        <p:txBody>
          <a:bodyPr/>
          <a:lstStyle/>
          <a:p>
            <a:r>
              <a:rPr lang="en-US" altLang="zh-CN" b="1" smtClean="0"/>
              <a:t>5.3  BJT</a:t>
            </a:r>
            <a:r>
              <a:rPr lang="zh-CN" altLang="en-US" b="1" smtClean="0"/>
              <a:t>放大电路的分析方法</a:t>
            </a:r>
          </a:p>
        </p:txBody>
      </p:sp>
      <p:sp>
        <p:nvSpPr>
          <p:cNvPr id="136195" name="副标题 2"/>
          <p:cNvSpPr>
            <a:spLocks noGrp="1"/>
          </p:cNvSpPr>
          <p:nvPr>
            <p:ph type="subTitle" idx="1"/>
          </p:nvPr>
        </p:nvSpPr>
        <p:spPr>
          <a:xfrm>
            <a:off x="684213" y="1989138"/>
            <a:ext cx="7775575" cy="3649662"/>
          </a:xfrm>
        </p:spPr>
        <p:txBody>
          <a:bodyPr/>
          <a:lstStyle/>
          <a:p>
            <a:pPr algn="l">
              <a:lnSpc>
                <a:spcPct val="150000"/>
              </a:lnSpc>
            </a:pPr>
            <a:endParaRPr lang="en-US" altLang="zh-CN" b="1" smtClean="0"/>
          </a:p>
          <a:p>
            <a:pPr algn="l">
              <a:lnSpc>
                <a:spcPct val="150000"/>
              </a:lnSpc>
            </a:pPr>
            <a:r>
              <a:rPr lang="en-US" altLang="zh-CN" b="1" smtClean="0"/>
              <a:t>5.3.1   BJT</a:t>
            </a:r>
            <a:r>
              <a:rPr lang="zh-CN" altLang="en-US" b="1" smtClean="0"/>
              <a:t>放大电路的图解分析法</a:t>
            </a:r>
          </a:p>
          <a:p>
            <a:pPr algn="l">
              <a:lnSpc>
                <a:spcPct val="150000"/>
              </a:lnSpc>
            </a:pPr>
            <a:r>
              <a:rPr lang="en-US" altLang="zh-CN" b="1" smtClean="0"/>
              <a:t>5.3.2   BJT</a:t>
            </a:r>
            <a:r>
              <a:rPr lang="zh-CN" altLang="en-US" b="1" smtClean="0"/>
              <a:t>放大电路的小信号模型分析法</a:t>
            </a:r>
          </a:p>
        </p:txBody>
      </p:sp>
      <p:sp>
        <p:nvSpPr>
          <p:cNvPr id="136196" name="日期占位符 1"/>
          <p:cNvSpPr>
            <a:spLocks noGrp="1"/>
          </p:cNvSpPr>
          <p:nvPr>
            <p:ph type="dt" sz="quarter" idx="10"/>
          </p:nvPr>
        </p:nvSpPr>
        <p:spPr>
          <a:noFill/>
        </p:spPr>
        <p:txBody>
          <a:bodyPr/>
          <a:lstStyle/>
          <a:p>
            <a:fld id="{E376D748-88F9-4A55-9967-752133C4F0D6}" type="datetime1">
              <a:rPr lang="zh-CN" altLang="en-US" smtClean="0">
                <a:latin typeface="Arial" pitchFamily="34" charset="0"/>
              </a:rPr>
              <a:pPr/>
              <a:t>2019-10-9</a:t>
            </a:fld>
            <a:endParaRPr lang="en-US" altLang="zh-CN" smtClean="0">
              <a:latin typeface="Arial" pitchFamily="34" charset="0"/>
            </a:endParaRPr>
          </a:p>
        </p:txBody>
      </p:sp>
      <p:sp>
        <p:nvSpPr>
          <p:cNvPr id="136197" name="页脚占位符 2"/>
          <p:cNvSpPr>
            <a:spLocks noGrp="1"/>
          </p:cNvSpPr>
          <p:nvPr>
            <p:ph type="ftr" sz="quarter" idx="11"/>
          </p:nvPr>
        </p:nvSpPr>
        <p:spPr>
          <a:noFill/>
        </p:spPr>
        <p:txBody>
          <a:bodyPr/>
          <a:lstStyle/>
          <a:p>
            <a:r>
              <a:rPr lang="en-US" altLang="zh-CN" smtClean="0">
                <a:latin typeface="Arial" pitchFamily="34" charset="0"/>
              </a:rPr>
              <a:t>电工电子教研室</a:t>
            </a:r>
          </a:p>
        </p:txBody>
      </p:sp>
      <p:sp>
        <p:nvSpPr>
          <p:cNvPr id="136198" name="灯片编号占位符 3"/>
          <p:cNvSpPr>
            <a:spLocks noGrp="1"/>
          </p:cNvSpPr>
          <p:nvPr>
            <p:ph type="sldNum" sz="quarter" idx="12"/>
          </p:nvPr>
        </p:nvSpPr>
        <p:spPr>
          <a:noFill/>
        </p:spPr>
        <p:txBody>
          <a:bodyPr/>
          <a:lstStyle/>
          <a:p>
            <a:fld id="{03F17D53-2F5B-4B0C-B381-281D3BF00885}" type="slidenum">
              <a:rPr lang="en-US" altLang="zh-CN" smtClean="0">
                <a:latin typeface="Arial" pitchFamily="34" charset="0"/>
              </a:rPr>
              <a:pPr/>
              <a:t>58</a:t>
            </a:fld>
            <a:endParaRPr lang="en-US" altLang="zh-CN" smtClean="0">
              <a:latin typeface="Arial" pitchFamily="34" charset="0"/>
            </a:endParaRPr>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6" name="标题 1"/>
          <p:cNvSpPr>
            <a:spLocks noGrp="1"/>
          </p:cNvSpPr>
          <p:nvPr>
            <p:ph type="title"/>
          </p:nvPr>
        </p:nvSpPr>
        <p:spPr>
          <a:xfrm>
            <a:off x="206375" y="0"/>
            <a:ext cx="7888288" cy="646113"/>
          </a:xfrm>
        </p:spPr>
        <p:txBody>
          <a:bodyPr/>
          <a:lstStyle/>
          <a:p>
            <a:r>
              <a:rPr lang="zh-CN" altLang="en-US" smtClean="0"/>
              <a:t>一、</a:t>
            </a:r>
            <a:r>
              <a:rPr lang="en-US" altLang="zh-CN" smtClean="0"/>
              <a:t> BJT</a:t>
            </a:r>
            <a:r>
              <a:rPr lang="zh-CN" altLang="en-US" smtClean="0"/>
              <a:t>放大电路的图解分析法</a:t>
            </a:r>
          </a:p>
        </p:txBody>
      </p:sp>
      <p:sp>
        <p:nvSpPr>
          <p:cNvPr id="40967" name="Rectangle 3">
            <a:hlinkClick r:id="rId4" action="ppaction://hlinksldjump"/>
          </p:cNvPr>
          <p:cNvSpPr>
            <a:spLocks noChangeArrowheads="1"/>
          </p:cNvSpPr>
          <p:nvPr/>
        </p:nvSpPr>
        <p:spPr bwMode="auto">
          <a:xfrm>
            <a:off x="246063" y="531813"/>
            <a:ext cx="4572000" cy="457200"/>
          </a:xfrm>
          <a:prstGeom prst="rect">
            <a:avLst/>
          </a:prstGeom>
          <a:noFill/>
          <a:ln w="9525">
            <a:noFill/>
            <a:miter lim="800000"/>
            <a:headEnd/>
            <a:tailEnd/>
          </a:ln>
        </p:spPr>
        <p:txBody>
          <a:bodyPr lIns="92075" tIns="46038" rIns="92075" bIns="46038" anchor="b">
            <a:spAutoFit/>
          </a:bodyPr>
          <a:lstStyle/>
          <a:p>
            <a:r>
              <a:rPr lang="en-US" altLang="zh-CN" sz="2400">
                <a:solidFill>
                  <a:srgbClr val="800000"/>
                </a:solidFill>
                <a:latin typeface="Times New Roman" pitchFamily="18" charset="0"/>
                <a:ea typeface="楷体_GB2312" pitchFamily="49" charset="-122"/>
              </a:rPr>
              <a:t>1.  </a:t>
            </a:r>
            <a:r>
              <a:rPr lang="zh-CN" altLang="en-US" sz="2400">
                <a:solidFill>
                  <a:srgbClr val="800000"/>
                </a:solidFill>
                <a:latin typeface="Times New Roman" pitchFamily="18" charset="0"/>
                <a:ea typeface="楷体_GB2312" pitchFamily="49" charset="-122"/>
              </a:rPr>
              <a:t>静态工作点的图解分析</a:t>
            </a:r>
          </a:p>
        </p:txBody>
      </p:sp>
      <p:sp>
        <p:nvSpPr>
          <p:cNvPr id="28" name="Rectangle 4"/>
          <p:cNvSpPr>
            <a:spLocks noChangeArrowheads="1"/>
          </p:cNvSpPr>
          <p:nvPr/>
        </p:nvSpPr>
        <p:spPr bwMode="auto">
          <a:xfrm>
            <a:off x="325438" y="968375"/>
            <a:ext cx="8001000" cy="863600"/>
          </a:xfrm>
          <a:prstGeom prst="rect">
            <a:avLst/>
          </a:prstGeom>
          <a:noFill/>
          <a:ln w="9525">
            <a:noFill/>
            <a:miter lim="800000"/>
            <a:headEnd/>
            <a:tailEnd/>
          </a:ln>
        </p:spPr>
        <p:txBody>
          <a:bodyPr lIns="92075" tIns="46038" rIns="92075" bIns="46038" anchor="b">
            <a:spAutoFit/>
          </a:bodyPr>
          <a:lstStyle/>
          <a:p>
            <a:pPr>
              <a:lnSpc>
                <a:spcPct val="110000"/>
              </a:lnSpc>
            </a:pPr>
            <a:r>
              <a:rPr lang="en-US" altLang="zh-CN" sz="2300">
                <a:solidFill>
                  <a:srgbClr val="000000"/>
                </a:solidFill>
                <a:latin typeface="楷体_GB2312" pitchFamily="49" charset="-122"/>
                <a:ea typeface="楷体_GB2312" pitchFamily="49" charset="-122"/>
              </a:rPr>
              <a:t>    </a:t>
            </a:r>
            <a:r>
              <a:rPr lang="zh-CN" altLang="en-US" sz="2300">
                <a:solidFill>
                  <a:srgbClr val="000000"/>
                </a:solidFill>
                <a:latin typeface="楷体_GB2312" pitchFamily="49" charset="-122"/>
                <a:ea typeface="楷体_GB2312" pitchFamily="49" charset="-122"/>
              </a:rPr>
              <a:t>采用该方法分析静态工作点，必须已知三极管的输入输出特性曲线。</a:t>
            </a:r>
          </a:p>
        </p:txBody>
      </p:sp>
      <p:sp>
        <p:nvSpPr>
          <p:cNvPr id="40969" name="Text Box 7"/>
          <p:cNvSpPr txBox="1">
            <a:spLocks noChangeArrowheads="1"/>
          </p:cNvSpPr>
          <p:nvPr/>
        </p:nvSpPr>
        <p:spPr bwMode="auto">
          <a:xfrm>
            <a:off x="841375" y="4262438"/>
            <a:ext cx="2590800" cy="396875"/>
          </a:xfrm>
          <a:prstGeom prst="rect">
            <a:avLst/>
          </a:prstGeom>
          <a:noFill/>
          <a:ln w="9525">
            <a:noFill/>
            <a:miter lim="800000"/>
            <a:headEnd/>
            <a:tailEnd/>
          </a:ln>
        </p:spPr>
        <p:txBody>
          <a:bodyPr>
            <a:spAutoFit/>
          </a:bodyPr>
          <a:lstStyle/>
          <a:p>
            <a:r>
              <a:rPr kumimoji="1" lang="en-US" altLang="zh-CN" sz="2000">
                <a:solidFill>
                  <a:srgbClr val="000000"/>
                </a:solidFill>
                <a:latin typeface="楷体_GB2312" pitchFamily="49" charset="-122"/>
                <a:ea typeface="楷体_GB2312" pitchFamily="49" charset="-122"/>
              </a:rPr>
              <a:t>  </a:t>
            </a:r>
            <a:r>
              <a:rPr kumimoji="1" lang="zh-CN" altLang="en-US" sz="2000">
                <a:solidFill>
                  <a:srgbClr val="000000"/>
                </a:solidFill>
                <a:latin typeface="楷体_GB2312" pitchFamily="49" charset="-122"/>
                <a:ea typeface="楷体_GB2312" pitchFamily="49" charset="-122"/>
              </a:rPr>
              <a:t>共射极放大电路</a:t>
            </a:r>
          </a:p>
        </p:txBody>
      </p:sp>
      <p:pic>
        <p:nvPicPr>
          <p:cNvPr id="40970" name="Picture 25" descr="431"/>
          <p:cNvPicPr>
            <a:picLocks noChangeAspect="1" noChangeArrowheads="1"/>
          </p:cNvPicPr>
          <p:nvPr/>
        </p:nvPicPr>
        <p:blipFill>
          <a:blip r:embed="rId5"/>
          <a:srcRect/>
          <a:stretch>
            <a:fillRect/>
          </a:stretch>
        </p:blipFill>
        <p:spPr bwMode="auto">
          <a:xfrm>
            <a:off x="0" y="1801813"/>
            <a:ext cx="4248150" cy="2482850"/>
          </a:xfrm>
          <a:prstGeom prst="rect">
            <a:avLst/>
          </a:prstGeom>
          <a:noFill/>
          <a:ln w="9525">
            <a:noFill/>
            <a:miter lim="800000"/>
            <a:headEnd/>
            <a:tailEnd/>
          </a:ln>
        </p:spPr>
      </p:pic>
      <p:grpSp>
        <p:nvGrpSpPr>
          <p:cNvPr id="2" name="Group 30"/>
          <p:cNvGrpSpPr>
            <a:grpSpLocks/>
          </p:cNvGrpSpPr>
          <p:nvPr/>
        </p:nvGrpSpPr>
        <p:grpSpPr bwMode="auto">
          <a:xfrm>
            <a:off x="4294188" y="2635250"/>
            <a:ext cx="4232275" cy="2989263"/>
            <a:chOff x="2936" y="1298"/>
            <a:chExt cx="2666" cy="1883"/>
          </a:xfrm>
        </p:grpSpPr>
        <p:sp>
          <p:nvSpPr>
            <p:cNvPr id="40979" name="Rectangle 28"/>
            <p:cNvSpPr>
              <a:spLocks noChangeArrowheads="1"/>
            </p:cNvSpPr>
            <p:nvPr/>
          </p:nvSpPr>
          <p:spPr bwMode="auto">
            <a:xfrm>
              <a:off x="4011" y="2931"/>
              <a:ext cx="800" cy="250"/>
            </a:xfrm>
            <a:prstGeom prst="rect">
              <a:avLst/>
            </a:prstGeom>
            <a:noFill/>
            <a:ln w="9525">
              <a:noFill/>
              <a:miter lim="800000"/>
              <a:headEnd/>
              <a:tailEnd/>
            </a:ln>
          </p:spPr>
          <p:txBody>
            <a:bodyPr wrap="none" anchor="ctr">
              <a:spAutoFit/>
            </a:bodyPr>
            <a:lstStyle/>
            <a:p>
              <a:r>
                <a:rPr kumimoji="1" lang="zh-CN" altLang="en-US" sz="2000">
                  <a:solidFill>
                    <a:srgbClr val="000000"/>
                  </a:solidFill>
                  <a:latin typeface="Times New Roman" pitchFamily="18" charset="0"/>
                  <a:ea typeface="楷体_GB2312" pitchFamily="49" charset="-122"/>
                </a:rPr>
                <a:t>直流通路 </a:t>
              </a:r>
            </a:p>
          </p:txBody>
        </p:sp>
        <p:pic>
          <p:nvPicPr>
            <p:cNvPr id="40980" name="Picture 29" descr="未命名-1"/>
            <p:cNvPicPr>
              <a:picLocks noChangeAspect="1" noChangeArrowheads="1"/>
            </p:cNvPicPr>
            <p:nvPr/>
          </p:nvPicPr>
          <p:blipFill>
            <a:blip r:embed="rId6"/>
            <a:srcRect/>
            <a:stretch>
              <a:fillRect/>
            </a:stretch>
          </p:blipFill>
          <p:spPr bwMode="auto">
            <a:xfrm>
              <a:off x="2936" y="1298"/>
              <a:ext cx="2666" cy="1554"/>
            </a:xfrm>
            <a:prstGeom prst="rect">
              <a:avLst/>
            </a:prstGeom>
            <a:noFill/>
            <a:ln w="9525">
              <a:noFill/>
              <a:miter lim="800000"/>
              <a:headEnd/>
              <a:tailEnd/>
            </a:ln>
          </p:spPr>
        </p:pic>
      </p:grpSp>
      <p:sp>
        <p:nvSpPr>
          <p:cNvPr id="65" name="Line 254"/>
          <p:cNvSpPr>
            <a:spLocks noChangeShapeType="1"/>
          </p:cNvSpPr>
          <p:nvPr/>
        </p:nvSpPr>
        <p:spPr bwMode="auto">
          <a:xfrm flipH="1">
            <a:off x="4452938" y="4386263"/>
            <a:ext cx="801687" cy="550862"/>
          </a:xfrm>
          <a:prstGeom prst="line">
            <a:avLst/>
          </a:prstGeom>
          <a:noFill/>
          <a:ln w="9525">
            <a:solidFill>
              <a:srgbClr val="FF0000"/>
            </a:solidFill>
            <a:prstDash val="lgDash"/>
            <a:round/>
            <a:headEnd/>
            <a:tailEnd type="triangle" w="med" len="med"/>
          </a:ln>
        </p:spPr>
        <p:txBody>
          <a:bodyPr/>
          <a:lstStyle/>
          <a:p>
            <a:endParaRPr lang="zh-CN" altLang="en-US"/>
          </a:p>
        </p:txBody>
      </p:sp>
      <p:graphicFrame>
        <p:nvGraphicFramePr>
          <p:cNvPr id="66" name="Object 255"/>
          <p:cNvGraphicFramePr>
            <a:graphicFrameLocks noChangeAspect="1"/>
          </p:cNvGraphicFramePr>
          <p:nvPr/>
        </p:nvGraphicFramePr>
        <p:xfrm>
          <a:off x="1754188" y="4857750"/>
          <a:ext cx="2500312" cy="542925"/>
        </p:xfrm>
        <a:graphic>
          <a:graphicData uri="http://schemas.openxmlformats.org/presentationml/2006/ole">
            <p:oleObj spid="_x0000_s475138" name="公式" r:id="rId7" imgW="1040948" imgH="228501" progId="Equation.3">
              <p:embed/>
            </p:oleObj>
          </a:graphicData>
        </a:graphic>
      </p:graphicFrame>
      <p:sp>
        <p:nvSpPr>
          <p:cNvPr id="67" name="Line 256"/>
          <p:cNvSpPr>
            <a:spLocks noChangeShapeType="1"/>
          </p:cNvSpPr>
          <p:nvPr/>
        </p:nvSpPr>
        <p:spPr bwMode="auto">
          <a:xfrm flipV="1">
            <a:off x="7486650" y="2555875"/>
            <a:ext cx="339725" cy="728663"/>
          </a:xfrm>
          <a:prstGeom prst="line">
            <a:avLst/>
          </a:prstGeom>
          <a:noFill/>
          <a:ln w="9525">
            <a:solidFill>
              <a:srgbClr val="FF0000"/>
            </a:solidFill>
            <a:prstDash val="lgDash"/>
            <a:round/>
            <a:headEnd/>
            <a:tailEnd type="triangle" w="med" len="med"/>
          </a:ln>
        </p:spPr>
        <p:txBody>
          <a:bodyPr/>
          <a:lstStyle/>
          <a:p>
            <a:endParaRPr lang="zh-CN" altLang="en-US"/>
          </a:p>
        </p:txBody>
      </p:sp>
      <p:graphicFrame>
        <p:nvGraphicFramePr>
          <p:cNvPr id="68" name="Object 257"/>
          <p:cNvGraphicFramePr>
            <a:graphicFrameLocks noChangeAspect="1"/>
          </p:cNvGraphicFramePr>
          <p:nvPr/>
        </p:nvGraphicFramePr>
        <p:xfrm>
          <a:off x="6397625" y="1920875"/>
          <a:ext cx="2500313" cy="542925"/>
        </p:xfrm>
        <a:graphic>
          <a:graphicData uri="http://schemas.openxmlformats.org/presentationml/2006/ole">
            <p:oleObj spid="_x0000_s475139" name="公式" r:id="rId8" imgW="1040948" imgH="228501" progId="Equation.3">
              <p:embed/>
            </p:oleObj>
          </a:graphicData>
        </a:graphic>
      </p:graphicFrame>
      <p:sp>
        <p:nvSpPr>
          <p:cNvPr id="69" name="Line 258"/>
          <p:cNvSpPr>
            <a:spLocks noChangeShapeType="1"/>
          </p:cNvSpPr>
          <p:nvPr/>
        </p:nvSpPr>
        <p:spPr bwMode="auto">
          <a:xfrm flipH="1">
            <a:off x="4889500" y="4103688"/>
            <a:ext cx="1525588" cy="1627187"/>
          </a:xfrm>
          <a:prstGeom prst="line">
            <a:avLst/>
          </a:prstGeom>
          <a:noFill/>
          <a:ln w="9525">
            <a:solidFill>
              <a:srgbClr val="FF0000"/>
            </a:solidFill>
            <a:prstDash val="lgDash"/>
            <a:round/>
            <a:headEnd/>
            <a:tailEnd type="triangle" w="med" len="med"/>
          </a:ln>
        </p:spPr>
        <p:txBody>
          <a:bodyPr/>
          <a:lstStyle/>
          <a:p>
            <a:endParaRPr lang="zh-CN" altLang="en-US"/>
          </a:p>
        </p:txBody>
      </p:sp>
      <p:graphicFrame>
        <p:nvGraphicFramePr>
          <p:cNvPr id="70" name="Object 259"/>
          <p:cNvGraphicFramePr>
            <a:graphicFrameLocks noChangeAspect="1"/>
          </p:cNvGraphicFramePr>
          <p:nvPr/>
        </p:nvGraphicFramePr>
        <p:xfrm>
          <a:off x="2587625" y="5770563"/>
          <a:ext cx="2768600" cy="446087"/>
        </p:xfrm>
        <a:graphic>
          <a:graphicData uri="http://schemas.openxmlformats.org/presentationml/2006/ole">
            <p:oleObj spid="_x0000_s475140" name="公式" r:id="rId9" imgW="1244600" imgH="203200" progId="Equation.3">
              <p:embed/>
            </p:oleObj>
          </a:graphicData>
        </a:graphic>
      </p:graphicFrame>
      <p:sp>
        <p:nvSpPr>
          <p:cNvPr id="71" name="Line 260"/>
          <p:cNvSpPr>
            <a:spLocks noChangeShapeType="1"/>
          </p:cNvSpPr>
          <p:nvPr/>
        </p:nvSpPr>
        <p:spPr bwMode="auto">
          <a:xfrm>
            <a:off x="6873875" y="4024313"/>
            <a:ext cx="793750" cy="1825625"/>
          </a:xfrm>
          <a:prstGeom prst="line">
            <a:avLst/>
          </a:prstGeom>
          <a:noFill/>
          <a:ln w="9525">
            <a:solidFill>
              <a:srgbClr val="FF0000"/>
            </a:solidFill>
            <a:prstDash val="lgDash"/>
            <a:round/>
            <a:headEnd/>
            <a:tailEnd type="triangle" w="med" len="med"/>
          </a:ln>
        </p:spPr>
        <p:txBody>
          <a:bodyPr/>
          <a:lstStyle/>
          <a:p>
            <a:endParaRPr lang="zh-CN" altLang="en-US"/>
          </a:p>
        </p:txBody>
      </p:sp>
      <p:graphicFrame>
        <p:nvGraphicFramePr>
          <p:cNvPr id="72" name="Object 261"/>
          <p:cNvGraphicFramePr>
            <a:graphicFrameLocks noChangeAspect="1"/>
          </p:cNvGraphicFramePr>
          <p:nvPr/>
        </p:nvGraphicFramePr>
        <p:xfrm>
          <a:off x="6119813" y="5889625"/>
          <a:ext cx="2768600" cy="446088"/>
        </p:xfrm>
        <a:graphic>
          <a:graphicData uri="http://schemas.openxmlformats.org/presentationml/2006/ole">
            <p:oleObj spid="_x0000_s475141" name="公式" r:id="rId10" imgW="1244600" imgH="203200" progId="Equation.3">
              <p:embed/>
            </p:oleObj>
          </a:graphicData>
        </a:graphic>
      </p:graphicFrame>
      <p:sp>
        <p:nvSpPr>
          <p:cNvPr id="40976" name="日期占位符 1"/>
          <p:cNvSpPr>
            <a:spLocks noGrp="1"/>
          </p:cNvSpPr>
          <p:nvPr>
            <p:ph type="dt" sz="quarter" idx="10"/>
          </p:nvPr>
        </p:nvSpPr>
        <p:spPr>
          <a:xfrm>
            <a:off x="457200" y="6405563"/>
            <a:ext cx="2133600" cy="476250"/>
          </a:xfrm>
          <a:noFill/>
        </p:spPr>
        <p:txBody>
          <a:bodyPr/>
          <a:lstStyle/>
          <a:p>
            <a:fld id="{25D4A837-2BF9-4DBA-B0A0-4771D5A5430D}" type="datetime1">
              <a:rPr lang="zh-CN" altLang="en-US" smtClean="0">
                <a:latin typeface="Arial" pitchFamily="34" charset="0"/>
              </a:rPr>
              <a:pPr/>
              <a:t>2019-10-9</a:t>
            </a:fld>
            <a:endParaRPr lang="en-US" altLang="zh-CN" smtClean="0">
              <a:latin typeface="Arial" pitchFamily="34" charset="0"/>
            </a:endParaRPr>
          </a:p>
        </p:txBody>
      </p:sp>
      <p:sp>
        <p:nvSpPr>
          <p:cNvPr id="40977" name="页脚占位符 2"/>
          <p:cNvSpPr>
            <a:spLocks noGrp="1"/>
          </p:cNvSpPr>
          <p:nvPr>
            <p:ph type="ftr" sz="quarter" idx="11"/>
          </p:nvPr>
        </p:nvSpPr>
        <p:spPr>
          <a:xfrm>
            <a:off x="3124200" y="6405563"/>
            <a:ext cx="2895600" cy="476250"/>
          </a:xfrm>
          <a:noFill/>
        </p:spPr>
        <p:txBody>
          <a:bodyPr/>
          <a:lstStyle/>
          <a:p>
            <a:r>
              <a:rPr lang="en-US" altLang="zh-CN" smtClean="0">
                <a:latin typeface="Arial" pitchFamily="34" charset="0"/>
              </a:rPr>
              <a:t>电工电子教研室</a:t>
            </a:r>
          </a:p>
        </p:txBody>
      </p:sp>
      <p:sp>
        <p:nvSpPr>
          <p:cNvPr id="40978" name="灯片编号占位符 3"/>
          <p:cNvSpPr txBox="1">
            <a:spLocks/>
          </p:cNvSpPr>
          <p:nvPr/>
        </p:nvSpPr>
        <p:spPr bwMode="auto">
          <a:xfrm>
            <a:off x="6553200" y="6405563"/>
            <a:ext cx="2133600" cy="476250"/>
          </a:xfrm>
          <a:prstGeom prst="rect">
            <a:avLst/>
          </a:prstGeom>
          <a:noFill/>
          <a:ln w="9525">
            <a:noFill/>
            <a:miter lim="800000"/>
            <a:headEnd/>
            <a:tailEnd/>
          </a:ln>
        </p:spPr>
        <p:txBody>
          <a:bodyPr/>
          <a:lstStyle/>
          <a:p>
            <a:pPr algn="r"/>
            <a:fld id="{EE3BCA00-85EE-4B83-9EBF-CC4CF66C8637}" type="slidenum">
              <a:rPr lang="en-US" altLang="zh-CN"/>
              <a:pPr algn="r"/>
              <a:t>59</a:t>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left)">
                                      <p:cBhvr>
                                        <p:cTn id="7" dur="500"/>
                                        <p:tgtEl>
                                          <p:spTgt spid="28"/>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ox(in)">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65"/>
                                        </p:tgtEl>
                                        <p:attrNameLst>
                                          <p:attrName>style.visibility</p:attrName>
                                        </p:attrNameLst>
                                      </p:cBhvr>
                                      <p:to>
                                        <p:strVal val="visible"/>
                                      </p:to>
                                    </p:set>
                                    <p:animEffect transition="in" filter="blinds(horizontal)">
                                      <p:cBhvr>
                                        <p:cTn id="17" dur="500"/>
                                        <p:tgtEl>
                                          <p:spTgt spid="65"/>
                                        </p:tgtEl>
                                      </p:cBhvr>
                                    </p:animEffect>
                                  </p:childTnLst>
                                </p:cTn>
                              </p:par>
                              <p:par>
                                <p:cTn id="18" presetID="3" presetClass="entr" presetSubtype="10" fill="hold" nodeType="withEffect">
                                  <p:stCondLst>
                                    <p:cond delay="0"/>
                                  </p:stCondLst>
                                  <p:childTnLst>
                                    <p:set>
                                      <p:cBhvr>
                                        <p:cTn id="19" dur="1" fill="hold">
                                          <p:stCondLst>
                                            <p:cond delay="0"/>
                                          </p:stCondLst>
                                        </p:cTn>
                                        <p:tgtEl>
                                          <p:spTgt spid="66"/>
                                        </p:tgtEl>
                                        <p:attrNameLst>
                                          <p:attrName>style.visibility</p:attrName>
                                        </p:attrNameLst>
                                      </p:cBhvr>
                                      <p:to>
                                        <p:strVal val="visible"/>
                                      </p:to>
                                    </p:set>
                                    <p:animEffect transition="in" filter="blinds(horizontal)">
                                      <p:cBhvr>
                                        <p:cTn id="20" dur="500"/>
                                        <p:tgtEl>
                                          <p:spTgt spid="66"/>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67"/>
                                        </p:tgtEl>
                                        <p:attrNameLst>
                                          <p:attrName>style.visibility</p:attrName>
                                        </p:attrNameLst>
                                      </p:cBhvr>
                                      <p:to>
                                        <p:strVal val="visible"/>
                                      </p:to>
                                    </p:set>
                                    <p:animEffect transition="in" filter="blinds(horizontal)">
                                      <p:cBhvr>
                                        <p:cTn id="25" dur="500"/>
                                        <p:tgtEl>
                                          <p:spTgt spid="67"/>
                                        </p:tgtEl>
                                      </p:cBhvr>
                                    </p:animEffect>
                                  </p:childTnLst>
                                </p:cTn>
                              </p:par>
                              <p:par>
                                <p:cTn id="26" presetID="3" presetClass="entr" presetSubtype="10" fill="hold" nodeType="withEffect">
                                  <p:stCondLst>
                                    <p:cond delay="0"/>
                                  </p:stCondLst>
                                  <p:childTnLst>
                                    <p:set>
                                      <p:cBhvr>
                                        <p:cTn id="27" dur="1" fill="hold">
                                          <p:stCondLst>
                                            <p:cond delay="0"/>
                                          </p:stCondLst>
                                        </p:cTn>
                                        <p:tgtEl>
                                          <p:spTgt spid="68"/>
                                        </p:tgtEl>
                                        <p:attrNameLst>
                                          <p:attrName>style.visibility</p:attrName>
                                        </p:attrNameLst>
                                      </p:cBhvr>
                                      <p:to>
                                        <p:strVal val="visible"/>
                                      </p:to>
                                    </p:set>
                                    <p:animEffect transition="in" filter="blinds(horizontal)">
                                      <p:cBhvr>
                                        <p:cTn id="28" dur="500"/>
                                        <p:tgtEl>
                                          <p:spTgt spid="68"/>
                                        </p:tgtEl>
                                      </p:cBhvr>
                                    </p:animEffect>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grpId="0" nodeType="clickEffect">
                                  <p:stCondLst>
                                    <p:cond delay="0"/>
                                  </p:stCondLst>
                                  <p:childTnLst>
                                    <p:set>
                                      <p:cBhvr>
                                        <p:cTn id="32" dur="1" fill="hold">
                                          <p:stCondLst>
                                            <p:cond delay="0"/>
                                          </p:stCondLst>
                                        </p:cTn>
                                        <p:tgtEl>
                                          <p:spTgt spid="69"/>
                                        </p:tgtEl>
                                        <p:attrNameLst>
                                          <p:attrName>style.visibility</p:attrName>
                                        </p:attrNameLst>
                                      </p:cBhvr>
                                      <p:to>
                                        <p:strVal val="visible"/>
                                      </p:to>
                                    </p:set>
                                    <p:animEffect transition="in" filter="blinds(horizontal)">
                                      <p:cBhvr>
                                        <p:cTn id="33" dur="500"/>
                                        <p:tgtEl>
                                          <p:spTgt spid="69"/>
                                        </p:tgtEl>
                                      </p:cBhvr>
                                    </p:animEffect>
                                  </p:childTnLst>
                                </p:cTn>
                              </p:par>
                              <p:par>
                                <p:cTn id="34" presetID="3" presetClass="entr" presetSubtype="10" fill="hold" nodeType="withEffect">
                                  <p:stCondLst>
                                    <p:cond delay="0"/>
                                  </p:stCondLst>
                                  <p:childTnLst>
                                    <p:set>
                                      <p:cBhvr>
                                        <p:cTn id="35" dur="1" fill="hold">
                                          <p:stCondLst>
                                            <p:cond delay="0"/>
                                          </p:stCondLst>
                                        </p:cTn>
                                        <p:tgtEl>
                                          <p:spTgt spid="70"/>
                                        </p:tgtEl>
                                        <p:attrNameLst>
                                          <p:attrName>style.visibility</p:attrName>
                                        </p:attrNameLst>
                                      </p:cBhvr>
                                      <p:to>
                                        <p:strVal val="visible"/>
                                      </p:to>
                                    </p:set>
                                    <p:animEffect transition="in" filter="blinds(horizontal)">
                                      <p:cBhvr>
                                        <p:cTn id="36" dur="500"/>
                                        <p:tgtEl>
                                          <p:spTgt spid="70"/>
                                        </p:tgtEl>
                                      </p:cBhvr>
                                    </p:animEffect>
                                  </p:childTnLst>
                                </p:cTn>
                              </p:par>
                            </p:childTnLst>
                          </p:cTn>
                        </p:par>
                      </p:childTnLst>
                    </p:cTn>
                  </p:par>
                  <p:par>
                    <p:cTn id="37" fill="hold">
                      <p:stCondLst>
                        <p:cond delay="indefinite"/>
                      </p:stCondLst>
                      <p:childTnLst>
                        <p:par>
                          <p:cTn id="38" fill="hold">
                            <p:stCondLst>
                              <p:cond delay="0"/>
                            </p:stCondLst>
                            <p:childTnLst>
                              <p:par>
                                <p:cTn id="39" presetID="3" presetClass="entr" presetSubtype="10" fill="hold" grpId="0" nodeType="clickEffect">
                                  <p:stCondLst>
                                    <p:cond delay="0"/>
                                  </p:stCondLst>
                                  <p:childTnLst>
                                    <p:set>
                                      <p:cBhvr>
                                        <p:cTn id="40" dur="1" fill="hold">
                                          <p:stCondLst>
                                            <p:cond delay="0"/>
                                          </p:stCondLst>
                                        </p:cTn>
                                        <p:tgtEl>
                                          <p:spTgt spid="71"/>
                                        </p:tgtEl>
                                        <p:attrNameLst>
                                          <p:attrName>style.visibility</p:attrName>
                                        </p:attrNameLst>
                                      </p:cBhvr>
                                      <p:to>
                                        <p:strVal val="visible"/>
                                      </p:to>
                                    </p:set>
                                    <p:animEffect transition="in" filter="blinds(horizontal)">
                                      <p:cBhvr>
                                        <p:cTn id="41" dur="500"/>
                                        <p:tgtEl>
                                          <p:spTgt spid="71"/>
                                        </p:tgtEl>
                                      </p:cBhvr>
                                    </p:animEffect>
                                  </p:childTnLst>
                                </p:cTn>
                              </p:par>
                              <p:par>
                                <p:cTn id="42" presetID="3" presetClass="entr" presetSubtype="10" fill="hold" nodeType="withEffect">
                                  <p:stCondLst>
                                    <p:cond delay="0"/>
                                  </p:stCondLst>
                                  <p:childTnLst>
                                    <p:set>
                                      <p:cBhvr>
                                        <p:cTn id="43" dur="1" fill="hold">
                                          <p:stCondLst>
                                            <p:cond delay="0"/>
                                          </p:stCondLst>
                                        </p:cTn>
                                        <p:tgtEl>
                                          <p:spTgt spid="72"/>
                                        </p:tgtEl>
                                        <p:attrNameLst>
                                          <p:attrName>style.visibility</p:attrName>
                                        </p:attrNameLst>
                                      </p:cBhvr>
                                      <p:to>
                                        <p:strVal val="visible"/>
                                      </p:to>
                                    </p:set>
                                    <p:animEffect transition="in" filter="blinds(horizontal)">
                                      <p:cBhvr>
                                        <p:cTn id="44" dur="500"/>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utoUpdateAnimBg="0"/>
      <p:bldP spid="65" grpId="0" animBg="1"/>
      <p:bldP spid="67" grpId="0" animBg="1"/>
      <p:bldP spid="69" grpId="0" animBg="1"/>
      <p:bldP spid="71"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2270125" y="981075"/>
            <a:ext cx="3922713" cy="4852988"/>
            <a:chOff x="1430" y="618"/>
            <a:chExt cx="2471" cy="3057"/>
          </a:xfrm>
        </p:grpSpPr>
        <p:sp>
          <p:nvSpPr>
            <p:cNvPr id="121871" name="Rectangle 3"/>
            <p:cNvSpPr>
              <a:spLocks noChangeArrowheads="1"/>
            </p:cNvSpPr>
            <p:nvPr/>
          </p:nvSpPr>
          <p:spPr bwMode="auto">
            <a:xfrm>
              <a:off x="1430" y="1739"/>
              <a:ext cx="2471" cy="1147"/>
            </a:xfrm>
            <a:prstGeom prst="rect">
              <a:avLst/>
            </a:prstGeom>
            <a:solidFill>
              <a:srgbClr val="CCFFFF"/>
            </a:solidFill>
            <a:ln w="38100">
              <a:solidFill>
                <a:srgbClr val="000000"/>
              </a:solidFill>
              <a:miter lim="800000"/>
              <a:headEnd/>
              <a:tailEnd type="none" w="sm" len="lg"/>
            </a:ln>
          </p:spPr>
          <p:txBody>
            <a:bodyPr wrap="none" anchor="ctr"/>
            <a:lstStyle/>
            <a:p>
              <a:endParaRPr lang="zh-CN" altLang="en-US"/>
            </a:p>
          </p:txBody>
        </p:sp>
        <p:sp>
          <p:nvSpPr>
            <p:cNvPr id="121872" name="Rectangle 4"/>
            <p:cNvSpPr>
              <a:spLocks noChangeAspect="1" noChangeArrowheads="1"/>
            </p:cNvSpPr>
            <p:nvPr/>
          </p:nvSpPr>
          <p:spPr bwMode="auto">
            <a:xfrm>
              <a:off x="1975" y="1739"/>
              <a:ext cx="1134" cy="417"/>
            </a:xfrm>
            <a:prstGeom prst="rect">
              <a:avLst/>
            </a:prstGeom>
            <a:solidFill>
              <a:srgbClr val="FFFFCC"/>
            </a:solidFill>
            <a:ln w="28575">
              <a:solidFill>
                <a:srgbClr val="000000"/>
              </a:solidFill>
              <a:miter lim="800000"/>
              <a:headEnd/>
              <a:tailEnd type="none" w="sm" len="lg"/>
            </a:ln>
          </p:spPr>
          <p:txBody>
            <a:bodyPr wrap="none" anchor="ctr"/>
            <a:lstStyle/>
            <a:p>
              <a:endParaRPr lang="zh-CN" altLang="en-US"/>
            </a:p>
          </p:txBody>
        </p:sp>
        <p:sp>
          <p:nvSpPr>
            <p:cNvPr id="121873" name="Rectangle 5"/>
            <p:cNvSpPr>
              <a:spLocks noChangeArrowheads="1"/>
            </p:cNvSpPr>
            <p:nvPr/>
          </p:nvSpPr>
          <p:spPr bwMode="auto">
            <a:xfrm>
              <a:off x="1430" y="1500"/>
              <a:ext cx="2471" cy="239"/>
            </a:xfrm>
            <a:prstGeom prst="rect">
              <a:avLst/>
            </a:prstGeom>
            <a:solidFill>
              <a:srgbClr val="99FFCC"/>
            </a:solidFill>
            <a:ln w="38100">
              <a:solidFill>
                <a:schemeClr val="accent1"/>
              </a:solidFill>
              <a:miter lim="800000"/>
              <a:headEnd/>
              <a:tailEnd type="none" w="sm" len="lg"/>
            </a:ln>
          </p:spPr>
          <p:txBody>
            <a:bodyPr wrap="none" anchor="ctr"/>
            <a:lstStyle/>
            <a:p>
              <a:endParaRPr lang="zh-CN" altLang="en-US"/>
            </a:p>
          </p:txBody>
        </p:sp>
        <p:sp>
          <p:nvSpPr>
            <p:cNvPr id="121874" name="Rectangle 6"/>
            <p:cNvSpPr>
              <a:spLocks noChangeArrowheads="1"/>
            </p:cNvSpPr>
            <p:nvPr/>
          </p:nvSpPr>
          <p:spPr bwMode="auto">
            <a:xfrm>
              <a:off x="2315" y="1739"/>
              <a:ext cx="701" cy="338"/>
            </a:xfrm>
            <a:prstGeom prst="rect">
              <a:avLst/>
            </a:prstGeom>
            <a:solidFill>
              <a:srgbClr val="CCFFFF"/>
            </a:solidFill>
            <a:ln w="38100">
              <a:solidFill>
                <a:schemeClr val="hlink"/>
              </a:solidFill>
              <a:miter lim="800000"/>
              <a:headEnd/>
              <a:tailEnd type="none" w="sm" len="lg"/>
            </a:ln>
          </p:spPr>
          <p:txBody>
            <a:bodyPr wrap="none" anchor="ctr"/>
            <a:lstStyle/>
            <a:p>
              <a:pPr algn="ctr"/>
              <a:endParaRPr lang="zh-CN" altLang="zh-CN" sz="2800" baseline="30000"/>
            </a:p>
          </p:txBody>
        </p:sp>
        <p:sp>
          <p:nvSpPr>
            <p:cNvPr id="121875" name="Text Box 7"/>
            <p:cNvSpPr txBox="1">
              <a:spLocks noChangeArrowheads="1"/>
            </p:cNvSpPr>
            <p:nvPr/>
          </p:nvSpPr>
          <p:spPr bwMode="auto">
            <a:xfrm>
              <a:off x="2335" y="2523"/>
              <a:ext cx="689" cy="288"/>
            </a:xfrm>
            <a:prstGeom prst="rect">
              <a:avLst/>
            </a:prstGeom>
            <a:noFill/>
            <a:ln w="38100">
              <a:noFill/>
              <a:miter lim="800000"/>
              <a:headEnd/>
              <a:tailEnd type="none" w="sm" len="lg"/>
            </a:ln>
          </p:spPr>
          <p:txBody>
            <a:bodyPr wrap="none" anchor="ctr">
              <a:spAutoFit/>
            </a:bodyPr>
            <a:lstStyle/>
            <a:p>
              <a:pPr algn="ctr"/>
              <a:r>
                <a:rPr lang="en-US" altLang="zh-CN"/>
                <a:t>N </a:t>
              </a:r>
              <a:r>
                <a:rPr lang="zh-CN" altLang="en-US"/>
                <a:t>型硅</a:t>
              </a:r>
            </a:p>
          </p:txBody>
        </p:sp>
        <p:grpSp>
          <p:nvGrpSpPr>
            <p:cNvPr id="3" name="Group 8"/>
            <p:cNvGrpSpPr>
              <a:grpSpLocks/>
            </p:cNvGrpSpPr>
            <p:nvPr/>
          </p:nvGrpSpPr>
          <p:grpSpPr bwMode="auto">
            <a:xfrm>
              <a:off x="2024" y="639"/>
              <a:ext cx="205" cy="1100"/>
              <a:chOff x="935" y="864"/>
              <a:chExt cx="204" cy="1104"/>
            </a:xfrm>
          </p:grpSpPr>
          <p:sp>
            <p:nvSpPr>
              <p:cNvPr id="121891" name="Rectangle 9"/>
              <p:cNvSpPr>
                <a:spLocks noChangeArrowheads="1"/>
              </p:cNvSpPr>
              <p:nvPr/>
            </p:nvSpPr>
            <p:spPr bwMode="auto">
              <a:xfrm>
                <a:off x="960" y="1728"/>
                <a:ext cx="144" cy="240"/>
              </a:xfrm>
              <a:prstGeom prst="rect">
                <a:avLst/>
              </a:prstGeom>
              <a:solidFill>
                <a:srgbClr val="111111"/>
              </a:solidFill>
              <a:ln w="38100">
                <a:solidFill>
                  <a:srgbClr val="000000"/>
                </a:solidFill>
                <a:miter lim="800000"/>
                <a:headEnd/>
                <a:tailEnd type="none" w="sm" len="lg"/>
              </a:ln>
            </p:spPr>
            <p:txBody>
              <a:bodyPr wrap="none" anchor="ctr"/>
              <a:lstStyle/>
              <a:p>
                <a:endParaRPr lang="zh-CN" altLang="en-US"/>
              </a:p>
            </p:txBody>
          </p:sp>
          <p:grpSp>
            <p:nvGrpSpPr>
              <p:cNvPr id="4" name="Group 10"/>
              <p:cNvGrpSpPr>
                <a:grpSpLocks/>
              </p:cNvGrpSpPr>
              <p:nvPr/>
            </p:nvGrpSpPr>
            <p:grpSpPr bwMode="auto">
              <a:xfrm>
                <a:off x="984" y="1188"/>
                <a:ext cx="96" cy="540"/>
                <a:chOff x="984" y="1188"/>
                <a:chExt cx="96" cy="540"/>
              </a:xfrm>
            </p:grpSpPr>
            <p:sp>
              <p:nvSpPr>
                <p:cNvPr id="121894" name="Line 11"/>
                <p:cNvSpPr>
                  <a:spLocks noChangeShapeType="1"/>
                </p:cNvSpPr>
                <p:nvPr/>
              </p:nvSpPr>
              <p:spPr bwMode="auto">
                <a:xfrm flipV="1">
                  <a:off x="1032" y="1296"/>
                  <a:ext cx="0" cy="432"/>
                </a:xfrm>
                <a:prstGeom prst="line">
                  <a:avLst/>
                </a:prstGeom>
                <a:noFill/>
                <a:ln w="38100">
                  <a:solidFill>
                    <a:srgbClr val="000000"/>
                  </a:solidFill>
                  <a:round/>
                  <a:headEnd/>
                  <a:tailEnd type="none" w="sm" len="lg"/>
                </a:ln>
              </p:spPr>
              <p:txBody>
                <a:bodyPr wrap="none" anchor="ctr"/>
                <a:lstStyle/>
                <a:p>
                  <a:endParaRPr lang="zh-CN" altLang="en-US"/>
                </a:p>
              </p:txBody>
            </p:sp>
            <p:sp>
              <p:nvSpPr>
                <p:cNvPr id="121895" name="Oval 12"/>
                <p:cNvSpPr>
                  <a:spLocks noChangeArrowheads="1"/>
                </p:cNvSpPr>
                <p:nvPr/>
              </p:nvSpPr>
              <p:spPr bwMode="auto">
                <a:xfrm>
                  <a:off x="984" y="1188"/>
                  <a:ext cx="96" cy="96"/>
                </a:xfrm>
                <a:prstGeom prst="ellipse">
                  <a:avLst/>
                </a:prstGeom>
                <a:solidFill>
                  <a:srgbClr val="FFFFFF"/>
                </a:solidFill>
                <a:ln w="38100">
                  <a:solidFill>
                    <a:srgbClr val="000000"/>
                  </a:solidFill>
                  <a:round/>
                  <a:headEnd/>
                  <a:tailEnd type="none" w="sm" len="lg"/>
                </a:ln>
              </p:spPr>
              <p:txBody>
                <a:bodyPr wrap="none" anchor="ctr"/>
                <a:lstStyle/>
                <a:p>
                  <a:endParaRPr lang="zh-CN" altLang="en-US"/>
                </a:p>
              </p:txBody>
            </p:sp>
          </p:grpSp>
          <p:sp>
            <p:nvSpPr>
              <p:cNvPr id="121893" name="Text Box 13"/>
              <p:cNvSpPr txBox="1">
                <a:spLocks noChangeArrowheads="1"/>
              </p:cNvSpPr>
              <p:nvPr/>
            </p:nvSpPr>
            <p:spPr bwMode="auto">
              <a:xfrm>
                <a:off x="935" y="864"/>
                <a:ext cx="204" cy="233"/>
              </a:xfrm>
              <a:prstGeom prst="rect">
                <a:avLst/>
              </a:prstGeom>
              <a:noFill/>
              <a:ln w="38100">
                <a:noFill/>
                <a:miter lim="800000"/>
                <a:headEnd/>
                <a:tailEnd type="none" w="sm" len="lg"/>
              </a:ln>
            </p:spPr>
            <p:txBody>
              <a:bodyPr wrap="none" anchor="ctr">
                <a:spAutoFit/>
              </a:bodyPr>
              <a:lstStyle/>
              <a:p>
                <a:pPr algn="ctr"/>
                <a:r>
                  <a:rPr lang="en-US" altLang="zh-CN"/>
                  <a:t>b</a:t>
                </a:r>
              </a:p>
            </p:txBody>
          </p:sp>
        </p:grpSp>
        <p:grpSp>
          <p:nvGrpSpPr>
            <p:cNvPr id="5" name="Group 14"/>
            <p:cNvGrpSpPr>
              <a:grpSpLocks/>
            </p:cNvGrpSpPr>
            <p:nvPr/>
          </p:nvGrpSpPr>
          <p:grpSpPr bwMode="auto">
            <a:xfrm>
              <a:off x="2522" y="618"/>
              <a:ext cx="242" cy="1121"/>
              <a:chOff x="1519" y="843"/>
              <a:chExt cx="240" cy="1125"/>
            </a:xfrm>
          </p:grpSpPr>
          <p:sp>
            <p:nvSpPr>
              <p:cNvPr id="121886" name="Rectangle 15"/>
              <p:cNvSpPr>
                <a:spLocks noChangeArrowheads="1"/>
              </p:cNvSpPr>
              <p:nvPr/>
            </p:nvSpPr>
            <p:spPr bwMode="auto">
              <a:xfrm>
                <a:off x="1536" y="1728"/>
                <a:ext cx="192" cy="240"/>
              </a:xfrm>
              <a:prstGeom prst="rect">
                <a:avLst/>
              </a:prstGeom>
              <a:solidFill>
                <a:srgbClr val="111111"/>
              </a:solidFill>
              <a:ln w="38100">
                <a:solidFill>
                  <a:srgbClr val="000000"/>
                </a:solidFill>
                <a:miter lim="800000"/>
                <a:headEnd/>
                <a:tailEnd type="none" w="sm" len="lg"/>
              </a:ln>
            </p:spPr>
            <p:txBody>
              <a:bodyPr wrap="none" anchor="ctr"/>
              <a:lstStyle/>
              <a:p>
                <a:endParaRPr lang="zh-CN" altLang="en-US"/>
              </a:p>
            </p:txBody>
          </p:sp>
          <p:grpSp>
            <p:nvGrpSpPr>
              <p:cNvPr id="6" name="Group 16"/>
              <p:cNvGrpSpPr>
                <a:grpSpLocks/>
              </p:cNvGrpSpPr>
              <p:nvPr/>
            </p:nvGrpSpPr>
            <p:grpSpPr bwMode="auto">
              <a:xfrm>
                <a:off x="1584" y="1176"/>
                <a:ext cx="96" cy="540"/>
                <a:chOff x="984" y="1188"/>
                <a:chExt cx="96" cy="540"/>
              </a:xfrm>
            </p:grpSpPr>
            <p:sp>
              <p:nvSpPr>
                <p:cNvPr id="121889" name="Line 17"/>
                <p:cNvSpPr>
                  <a:spLocks noChangeShapeType="1"/>
                </p:cNvSpPr>
                <p:nvPr/>
              </p:nvSpPr>
              <p:spPr bwMode="auto">
                <a:xfrm flipV="1">
                  <a:off x="1032" y="1296"/>
                  <a:ext cx="0" cy="432"/>
                </a:xfrm>
                <a:prstGeom prst="line">
                  <a:avLst/>
                </a:prstGeom>
                <a:noFill/>
                <a:ln w="38100">
                  <a:solidFill>
                    <a:srgbClr val="000000"/>
                  </a:solidFill>
                  <a:round/>
                  <a:headEnd/>
                  <a:tailEnd type="none" w="sm" len="lg"/>
                </a:ln>
              </p:spPr>
              <p:txBody>
                <a:bodyPr wrap="none" anchor="ctr"/>
                <a:lstStyle/>
                <a:p>
                  <a:endParaRPr lang="zh-CN" altLang="en-US"/>
                </a:p>
              </p:txBody>
            </p:sp>
            <p:sp>
              <p:nvSpPr>
                <p:cNvPr id="121890" name="Oval 18"/>
                <p:cNvSpPr>
                  <a:spLocks noChangeArrowheads="1"/>
                </p:cNvSpPr>
                <p:nvPr/>
              </p:nvSpPr>
              <p:spPr bwMode="auto">
                <a:xfrm>
                  <a:off x="984" y="1188"/>
                  <a:ext cx="96" cy="96"/>
                </a:xfrm>
                <a:prstGeom prst="ellipse">
                  <a:avLst/>
                </a:prstGeom>
                <a:solidFill>
                  <a:srgbClr val="FFFFFF"/>
                </a:solidFill>
                <a:ln w="38100">
                  <a:solidFill>
                    <a:srgbClr val="000000"/>
                  </a:solidFill>
                  <a:round/>
                  <a:headEnd/>
                  <a:tailEnd type="none" w="sm" len="lg"/>
                </a:ln>
              </p:spPr>
              <p:txBody>
                <a:bodyPr wrap="none" anchor="ctr"/>
                <a:lstStyle/>
                <a:p>
                  <a:endParaRPr lang="zh-CN" altLang="en-US"/>
                </a:p>
              </p:txBody>
            </p:sp>
          </p:grpSp>
          <p:sp>
            <p:nvSpPr>
              <p:cNvPr id="121888" name="Text Box 19"/>
              <p:cNvSpPr txBox="1">
                <a:spLocks noChangeArrowheads="1"/>
              </p:cNvSpPr>
              <p:nvPr/>
            </p:nvSpPr>
            <p:spPr bwMode="auto">
              <a:xfrm>
                <a:off x="1519" y="843"/>
                <a:ext cx="240" cy="331"/>
              </a:xfrm>
              <a:prstGeom prst="rect">
                <a:avLst/>
              </a:prstGeom>
              <a:noFill/>
              <a:ln w="38100">
                <a:noFill/>
                <a:miter lim="800000"/>
                <a:headEnd/>
                <a:tailEnd type="none" w="sm" len="lg"/>
              </a:ln>
            </p:spPr>
            <p:txBody>
              <a:bodyPr wrap="none" anchor="ctr">
                <a:spAutoFit/>
              </a:bodyPr>
              <a:lstStyle/>
              <a:p>
                <a:pPr algn="ctr"/>
                <a:r>
                  <a:rPr lang="en-US" altLang="zh-CN" sz="2800"/>
                  <a:t>e</a:t>
                </a:r>
              </a:p>
            </p:txBody>
          </p:sp>
        </p:grpSp>
        <p:grpSp>
          <p:nvGrpSpPr>
            <p:cNvPr id="7" name="Group 20"/>
            <p:cNvGrpSpPr>
              <a:grpSpLocks/>
            </p:cNvGrpSpPr>
            <p:nvPr/>
          </p:nvGrpSpPr>
          <p:grpSpPr bwMode="auto">
            <a:xfrm>
              <a:off x="2541" y="2886"/>
              <a:ext cx="444" cy="789"/>
              <a:chOff x="1536" y="3120"/>
              <a:chExt cx="440" cy="792"/>
            </a:xfrm>
          </p:grpSpPr>
          <p:sp>
            <p:nvSpPr>
              <p:cNvPr id="121881" name="Rectangle 21"/>
              <p:cNvSpPr>
                <a:spLocks noChangeArrowheads="1"/>
              </p:cNvSpPr>
              <p:nvPr/>
            </p:nvSpPr>
            <p:spPr bwMode="auto">
              <a:xfrm>
                <a:off x="1536" y="3120"/>
                <a:ext cx="240" cy="96"/>
              </a:xfrm>
              <a:prstGeom prst="rect">
                <a:avLst/>
              </a:prstGeom>
              <a:solidFill>
                <a:srgbClr val="111111"/>
              </a:solidFill>
              <a:ln w="38100">
                <a:solidFill>
                  <a:srgbClr val="000000"/>
                </a:solidFill>
                <a:miter lim="800000"/>
                <a:headEnd/>
                <a:tailEnd type="none" w="sm" len="lg"/>
              </a:ln>
            </p:spPr>
            <p:txBody>
              <a:bodyPr wrap="none" anchor="ctr"/>
              <a:lstStyle/>
              <a:p>
                <a:endParaRPr lang="zh-CN" altLang="en-US"/>
              </a:p>
            </p:txBody>
          </p:sp>
          <p:grpSp>
            <p:nvGrpSpPr>
              <p:cNvPr id="8" name="Group 22"/>
              <p:cNvGrpSpPr>
                <a:grpSpLocks/>
              </p:cNvGrpSpPr>
              <p:nvPr/>
            </p:nvGrpSpPr>
            <p:grpSpPr bwMode="auto">
              <a:xfrm flipV="1">
                <a:off x="1608" y="3216"/>
                <a:ext cx="96" cy="540"/>
                <a:chOff x="984" y="1188"/>
                <a:chExt cx="96" cy="540"/>
              </a:xfrm>
            </p:grpSpPr>
            <p:sp>
              <p:nvSpPr>
                <p:cNvPr id="121884" name="Line 23"/>
                <p:cNvSpPr>
                  <a:spLocks noChangeShapeType="1"/>
                </p:cNvSpPr>
                <p:nvPr/>
              </p:nvSpPr>
              <p:spPr bwMode="auto">
                <a:xfrm flipV="1">
                  <a:off x="1032" y="1296"/>
                  <a:ext cx="0" cy="432"/>
                </a:xfrm>
                <a:prstGeom prst="line">
                  <a:avLst/>
                </a:prstGeom>
                <a:noFill/>
                <a:ln w="38100">
                  <a:solidFill>
                    <a:srgbClr val="000000"/>
                  </a:solidFill>
                  <a:round/>
                  <a:headEnd/>
                  <a:tailEnd type="none" w="sm" len="lg"/>
                </a:ln>
              </p:spPr>
              <p:txBody>
                <a:bodyPr wrap="none" anchor="ctr"/>
                <a:lstStyle/>
                <a:p>
                  <a:endParaRPr lang="zh-CN" altLang="en-US"/>
                </a:p>
              </p:txBody>
            </p:sp>
            <p:sp>
              <p:nvSpPr>
                <p:cNvPr id="121885" name="Oval 24"/>
                <p:cNvSpPr>
                  <a:spLocks noChangeArrowheads="1"/>
                </p:cNvSpPr>
                <p:nvPr/>
              </p:nvSpPr>
              <p:spPr bwMode="auto">
                <a:xfrm>
                  <a:off x="984" y="1188"/>
                  <a:ext cx="96" cy="96"/>
                </a:xfrm>
                <a:prstGeom prst="ellipse">
                  <a:avLst/>
                </a:prstGeom>
                <a:solidFill>
                  <a:srgbClr val="FFFFFF"/>
                </a:solidFill>
                <a:ln w="38100">
                  <a:solidFill>
                    <a:srgbClr val="000000"/>
                  </a:solidFill>
                  <a:round/>
                  <a:headEnd/>
                  <a:tailEnd type="none" w="sm" len="lg"/>
                </a:ln>
              </p:spPr>
              <p:txBody>
                <a:bodyPr wrap="none" anchor="ctr"/>
                <a:lstStyle/>
                <a:p>
                  <a:endParaRPr lang="zh-CN" altLang="en-US"/>
                </a:p>
              </p:txBody>
            </p:sp>
          </p:grpSp>
          <p:sp>
            <p:nvSpPr>
              <p:cNvPr id="121883" name="Text Box 25"/>
              <p:cNvSpPr txBox="1">
                <a:spLocks noChangeArrowheads="1"/>
              </p:cNvSpPr>
              <p:nvPr/>
            </p:nvSpPr>
            <p:spPr bwMode="auto">
              <a:xfrm>
                <a:off x="1736" y="3581"/>
                <a:ext cx="240" cy="331"/>
              </a:xfrm>
              <a:prstGeom prst="rect">
                <a:avLst/>
              </a:prstGeom>
              <a:noFill/>
              <a:ln w="38100">
                <a:noFill/>
                <a:miter lim="800000"/>
                <a:headEnd/>
                <a:tailEnd type="none" w="sm" len="lg"/>
              </a:ln>
            </p:spPr>
            <p:txBody>
              <a:bodyPr wrap="none" anchor="ctr">
                <a:spAutoFit/>
              </a:bodyPr>
              <a:lstStyle/>
              <a:p>
                <a:pPr algn="ctr"/>
                <a:r>
                  <a:rPr lang="en-US" altLang="zh-CN" sz="2800"/>
                  <a:t>c</a:t>
                </a:r>
              </a:p>
            </p:txBody>
          </p:sp>
        </p:grpSp>
        <p:sp>
          <p:nvSpPr>
            <p:cNvPr id="121879" name="Text Box 26"/>
            <p:cNvSpPr txBox="1">
              <a:spLocks noChangeArrowheads="1"/>
            </p:cNvSpPr>
            <p:nvPr/>
          </p:nvSpPr>
          <p:spPr bwMode="auto">
            <a:xfrm>
              <a:off x="2355" y="1776"/>
              <a:ext cx="689" cy="288"/>
            </a:xfrm>
            <a:prstGeom prst="rect">
              <a:avLst/>
            </a:prstGeom>
            <a:noFill/>
            <a:ln w="38100">
              <a:noFill/>
              <a:miter lim="800000"/>
              <a:headEnd/>
              <a:tailEnd type="none" w="sm" len="lg"/>
            </a:ln>
          </p:spPr>
          <p:txBody>
            <a:bodyPr wrap="none" anchor="ctr">
              <a:spAutoFit/>
            </a:bodyPr>
            <a:lstStyle/>
            <a:p>
              <a:pPr algn="ctr"/>
              <a:r>
                <a:rPr lang="en-US" altLang="zh-CN"/>
                <a:t>N </a:t>
              </a:r>
              <a:r>
                <a:rPr lang="zh-CN" altLang="en-US"/>
                <a:t>型硅</a:t>
              </a:r>
            </a:p>
          </p:txBody>
        </p:sp>
        <p:sp>
          <p:nvSpPr>
            <p:cNvPr id="46100" name="Text Box 27"/>
            <p:cNvSpPr txBox="1">
              <a:spLocks noChangeArrowheads="1"/>
            </p:cNvSpPr>
            <p:nvPr/>
          </p:nvSpPr>
          <p:spPr bwMode="auto">
            <a:xfrm>
              <a:off x="2365" y="2097"/>
              <a:ext cx="557" cy="233"/>
            </a:xfrm>
            <a:prstGeom prst="rect">
              <a:avLst/>
            </a:prstGeom>
            <a:noFill/>
            <a:ln w="38100">
              <a:noFill/>
              <a:miter lim="800000"/>
              <a:headEnd/>
              <a:tailEnd type="none" w="sm" len="lg"/>
            </a:ln>
          </p:spPr>
          <p:txBody>
            <a:bodyPr wrap="none" anchor="ctr">
              <a:spAutoFit/>
            </a:bodyPr>
            <a:lstStyle/>
            <a:p>
              <a:pPr algn="ctr">
                <a:defRPr/>
              </a:pPr>
              <a:r>
                <a:rPr lang="en-US" altLang="zh-CN" dirty="0">
                  <a:solidFill>
                    <a:srgbClr val="FF0066"/>
                  </a:solidFill>
                  <a:latin typeface="+mn-ea"/>
                  <a:ea typeface="+mn-ea"/>
                </a:rPr>
                <a:t>P </a:t>
              </a:r>
              <a:r>
                <a:rPr lang="zh-CN" altLang="en-US" dirty="0">
                  <a:solidFill>
                    <a:srgbClr val="FF0066"/>
                  </a:solidFill>
                  <a:latin typeface="+mn-ea"/>
                  <a:ea typeface="+mn-ea"/>
                </a:rPr>
                <a:t>型硅</a:t>
              </a:r>
            </a:p>
          </p:txBody>
        </p:sp>
      </p:grpSp>
      <p:sp>
        <p:nvSpPr>
          <p:cNvPr id="121859" name="Text Box 28"/>
          <p:cNvSpPr txBox="1">
            <a:spLocks noChangeArrowheads="1"/>
          </p:cNvSpPr>
          <p:nvPr/>
        </p:nvSpPr>
        <p:spPr bwMode="auto">
          <a:xfrm>
            <a:off x="3430588" y="5926138"/>
            <a:ext cx="3244850" cy="461962"/>
          </a:xfrm>
          <a:prstGeom prst="rect">
            <a:avLst/>
          </a:prstGeom>
          <a:noFill/>
          <a:ln w="38100">
            <a:noFill/>
            <a:miter lim="800000"/>
            <a:headEnd/>
            <a:tailEnd type="none" w="sm" len="lg"/>
          </a:ln>
        </p:spPr>
        <p:txBody>
          <a:bodyPr anchor="ctr">
            <a:spAutoFit/>
          </a:bodyPr>
          <a:lstStyle/>
          <a:p>
            <a:pPr algn="ctr"/>
            <a:r>
              <a:rPr lang="en-US" altLang="zh-CN" sz="2400"/>
              <a:t> </a:t>
            </a:r>
            <a:r>
              <a:rPr lang="zh-CN" altLang="en-US" sz="2400">
                <a:solidFill>
                  <a:srgbClr val="006600"/>
                </a:solidFill>
              </a:rPr>
              <a:t>管芯结构剖面图</a:t>
            </a:r>
          </a:p>
        </p:txBody>
      </p:sp>
      <p:sp>
        <p:nvSpPr>
          <p:cNvPr id="345117" name="Rectangle 29"/>
          <p:cNvSpPr>
            <a:spLocks noChangeArrowheads="1"/>
          </p:cNvSpPr>
          <p:nvPr/>
        </p:nvSpPr>
        <p:spPr bwMode="auto">
          <a:xfrm>
            <a:off x="250825" y="333375"/>
            <a:ext cx="4191000" cy="609600"/>
          </a:xfrm>
          <a:prstGeom prst="rect">
            <a:avLst/>
          </a:prstGeom>
          <a:noFill/>
          <a:ln>
            <a:noFill/>
          </a:ln>
          <a:extLst/>
        </p:spPr>
        <p:txBody>
          <a:bodyPr/>
          <a:lstStyle/>
          <a:p>
            <a:pPr marL="342900" indent="-342900">
              <a:spcBef>
                <a:spcPct val="20000"/>
              </a:spcBef>
              <a:defRPr/>
            </a:pPr>
            <a:r>
              <a:rPr lang="zh-CN" altLang="en-US" sz="2800" dirty="0">
                <a:solidFill>
                  <a:srgbClr val="000099"/>
                </a:solidFill>
                <a:effectLst>
                  <a:outerShdw blurRad="38100" dist="38100" dir="2700000" algn="tl">
                    <a:srgbClr val="C0C0C0"/>
                  </a:outerShdw>
                </a:effectLst>
                <a:latin typeface="楷体_GB2312" pitchFamily="49" charset="-122"/>
                <a:ea typeface="楷体_GB2312" pitchFamily="49" charset="-122"/>
              </a:rPr>
              <a:t>三极管的内部结构特点</a:t>
            </a:r>
          </a:p>
        </p:txBody>
      </p:sp>
      <p:sp>
        <p:nvSpPr>
          <p:cNvPr id="345118" name="AutoShape 30"/>
          <p:cNvSpPr>
            <a:spLocks noChangeArrowheads="1"/>
          </p:cNvSpPr>
          <p:nvPr/>
        </p:nvSpPr>
        <p:spPr bwMode="auto">
          <a:xfrm>
            <a:off x="6465888" y="3209925"/>
            <a:ext cx="2511425" cy="1152525"/>
          </a:xfrm>
          <a:prstGeom prst="wedgeRoundRectCallout">
            <a:avLst>
              <a:gd name="adj1" fmla="val -114810"/>
              <a:gd name="adj2" fmla="val -38019"/>
              <a:gd name="adj3" fmla="val 16667"/>
            </a:avLst>
          </a:prstGeom>
          <a:solidFill>
            <a:srgbClr val="FFFFCC"/>
          </a:solidFill>
          <a:ln w="12700">
            <a:solidFill>
              <a:srgbClr val="969696"/>
            </a:solidFill>
            <a:miter lim="800000"/>
            <a:headEnd type="none" w="sm" len="sm"/>
            <a:tailEnd type="none" w="sm" len="sm"/>
          </a:ln>
        </p:spPr>
        <p:txBody>
          <a:bodyPr wrap="none" anchor="ctr"/>
          <a:lstStyle/>
          <a:p>
            <a:pPr algn="ctr" eaLnBrk="0" hangingPunct="0"/>
            <a:r>
              <a:rPr lang="zh-CN" altLang="en-US" sz="2000">
                <a:solidFill>
                  <a:srgbClr val="FF0000"/>
                </a:solidFill>
                <a:latin typeface="宋体" pitchFamily="2" charset="-122"/>
              </a:rPr>
              <a:t>基区包在发射区外</a:t>
            </a:r>
          </a:p>
          <a:p>
            <a:pPr algn="ctr" eaLnBrk="0" hangingPunct="0"/>
            <a:r>
              <a:rPr lang="zh-CN" altLang="en-US" sz="2000">
                <a:solidFill>
                  <a:srgbClr val="FF0000"/>
                </a:solidFill>
                <a:latin typeface="宋体" pitchFamily="2" charset="-122"/>
              </a:rPr>
              <a:t>最薄，掺杂浓度很低</a:t>
            </a:r>
          </a:p>
        </p:txBody>
      </p:sp>
      <p:sp>
        <p:nvSpPr>
          <p:cNvPr id="345119" name="AutoShape 31"/>
          <p:cNvSpPr>
            <a:spLocks noChangeArrowheads="1"/>
          </p:cNvSpPr>
          <p:nvPr/>
        </p:nvSpPr>
        <p:spPr bwMode="auto">
          <a:xfrm>
            <a:off x="250825" y="1341438"/>
            <a:ext cx="1952625" cy="779462"/>
          </a:xfrm>
          <a:prstGeom prst="wedgeRoundRectCallout">
            <a:avLst>
              <a:gd name="adj1" fmla="val 125204"/>
              <a:gd name="adj2" fmla="val 155704"/>
              <a:gd name="adj3" fmla="val 16667"/>
            </a:avLst>
          </a:prstGeom>
          <a:solidFill>
            <a:srgbClr val="C0C0C0"/>
          </a:solidFill>
          <a:ln w="28575">
            <a:solidFill>
              <a:srgbClr val="00FF00"/>
            </a:solidFill>
            <a:miter lim="800000"/>
            <a:headEnd type="none" w="sm" len="sm"/>
            <a:tailEnd type="none" w="sm" len="sm"/>
          </a:ln>
          <a:effectLst/>
          <a:extLst/>
        </p:spPr>
        <p:txBody>
          <a:bodyPr wrap="none" anchor="ctr"/>
          <a:lstStyle/>
          <a:p>
            <a:pPr algn="ctr">
              <a:spcBef>
                <a:spcPct val="20000"/>
              </a:spcBef>
              <a:defRPr/>
            </a:pPr>
            <a:r>
              <a:rPr lang="zh-CN" altLang="en-US" sz="2000" dirty="0">
                <a:solidFill>
                  <a:schemeClr val="accent2"/>
                </a:solidFill>
                <a:effectLst>
                  <a:outerShdw blurRad="38100" dist="38100" dir="2700000" algn="tl">
                    <a:srgbClr val="000000"/>
                  </a:outerShdw>
                </a:effectLst>
                <a:latin typeface="宋体" pitchFamily="2" charset="-122"/>
              </a:rPr>
              <a:t>发射区掺</a:t>
            </a:r>
          </a:p>
          <a:p>
            <a:pPr algn="ctr">
              <a:spcBef>
                <a:spcPct val="20000"/>
              </a:spcBef>
              <a:defRPr/>
            </a:pPr>
            <a:r>
              <a:rPr lang="zh-CN" altLang="en-US" sz="2000" dirty="0">
                <a:solidFill>
                  <a:schemeClr val="accent2"/>
                </a:solidFill>
                <a:effectLst>
                  <a:outerShdw blurRad="38100" dist="38100" dir="2700000" algn="tl">
                    <a:srgbClr val="000000"/>
                  </a:outerShdw>
                </a:effectLst>
                <a:latin typeface="宋体" pitchFamily="2" charset="-122"/>
              </a:rPr>
              <a:t>杂浓度最高</a:t>
            </a:r>
          </a:p>
        </p:txBody>
      </p:sp>
      <p:sp>
        <p:nvSpPr>
          <p:cNvPr id="345120" name="AutoShape 32" descr="70%"/>
          <p:cNvSpPr>
            <a:spLocks noChangeArrowheads="1"/>
          </p:cNvSpPr>
          <p:nvPr/>
        </p:nvSpPr>
        <p:spPr bwMode="auto">
          <a:xfrm>
            <a:off x="203200" y="4941888"/>
            <a:ext cx="3503613" cy="804862"/>
          </a:xfrm>
          <a:prstGeom prst="wedgeRoundRectCallout">
            <a:avLst>
              <a:gd name="adj1" fmla="val 33685"/>
              <a:gd name="adj2" fmla="val -153157"/>
              <a:gd name="adj3" fmla="val 16667"/>
            </a:avLst>
          </a:prstGeom>
          <a:pattFill prst="pct70">
            <a:fgClr>
              <a:srgbClr val="FFFF00"/>
            </a:fgClr>
            <a:bgClr>
              <a:schemeClr val="bg1"/>
            </a:bgClr>
          </a:pattFill>
          <a:ln w="28575">
            <a:solidFill>
              <a:srgbClr val="FF0000"/>
            </a:solidFill>
            <a:miter lim="800000"/>
            <a:headEnd type="none" w="sm" len="sm"/>
            <a:tailEnd type="none" w="sm" len="sm"/>
          </a:ln>
          <a:effectLst/>
          <a:extLst/>
        </p:spPr>
        <p:txBody>
          <a:bodyPr wrap="none" anchor="ctr"/>
          <a:lstStyle/>
          <a:p>
            <a:pPr algn="ctr">
              <a:defRPr/>
            </a:pPr>
            <a:r>
              <a:rPr lang="zh-CN" altLang="en-US" sz="2000" dirty="0">
                <a:solidFill>
                  <a:schemeClr val="accent2"/>
                </a:solidFill>
                <a:effectLst>
                  <a:outerShdw blurRad="38100" dist="38100" dir="2700000" algn="tl">
                    <a:srgbClr val="C0C0C0"/>
                  </a:outerShdw>
                </a:effectLst>
                <a:latin typeface="宋体" pitchFamily="2" charset="-122"/>
              </a:rPr>
              <a:t>集电区包在基区外，掺杂</a:t>
            </a:r>
            <a:endParaRPr lang="en-US" altLang="zh-CN" sz="2000" dirty="0">
              <a:solidFill>
                <a:schemeClr val="accent2"/>
              </a:solidFill>
              <a:effectLst>
                <a:outerShdw blurRad="38100" dist="38100" dir="2700000" algn="tl">
                  <a:srgbClr val="C0C0C0"/>
                </a:outerShdw>
              </a:effectLst>
              <a:latin typeface="宋体" pitchFamily="2" charset="-122"/>
            </a:endParaRPr>
          </a:p>
          <a:p>
            <a:pPr algn="ctr">
              <a:defRPr/>
            </a:pPr>
            <a:r>
              <a:rPr lang="zh-CN" altLang="en-US" sz="2000" dirty="0">
                <a:solidFill>
                  <a:schemeClr val="accent2"/>
                </a:solidFill>
                <a:effectLst>
                  <a:outerShdw blurRad="38100" dist="38100" dir="2700000" algn="tl">
                    <a:srgbClr val="C0C0C0"/>
                  </a:outerShdw>
                </a:effectLst>
                <a:latin typeface="宋体" pitchFamily="2" charset="-122"/>
              </a:rPr>
              <a:t>浓度较低，但面积最大</a:t>
            </a:r>
          </a:p>
        </p:txBody>
      </p:sp>
      <p:grpSp>
        <p:nvGrpSpPr>
          <p:cNvPr id="9" name="Group 33"/>
          <p:cNvGrpSpPr>
            <a:grpSpLocks/>
          </p:cNvGrpSpPr>
          <p:nvPr/>
        </p:nvGrpSpPr>
        <p:grpSpPr bwMode="auto">
          <a:xfrm>
            <a:off x="5116513" y="1393825"/>
            <a:ext cx="2768600" cy="608013"/>
            <a:chOff x="2448" y="816"/>
            <a:chExt cx="1728" cy="384"/>
          </a:xfrm>
        </p:grpSpPr>
        <p:sp>
          <p:nvSpPr>
            <p:cNvPr id="121869" name="Text Box 34"/>
            <p:cNvSpPr txBox="1">
              <a:spLocks noChangeArrowheads="1"/>
            </p:cNvSpPr>
            <p:nvPr/>
          </p:nvSpPr>
          <p:spPr bwMode="auto">
            <a:xfrm>
              <a:off x="2569" y="847"/>
              <a:ext cx="1453" cy="289"/>
            </a:xfrm>
            <a:prstGeom prst="rect">
              <a:avLst/>
            </a:prstGeom>
            <a:noFill/>
            <a:ln w="38100">
              <a:noFill/>
              <a:miter lim="800000"/>
              <a:headEnd/>
              <a:tailEnd type="none" w="sm" len="lg"/>
            </a:ln>
          </p:spPr>
          <p:txBody>
            <a:bodyPr wrap="none" anchor="ctr">
              <a:spAutoFit/>
            </a:bodyPr>
            <a:lstStyle/>
            <a:p>
              <a:pPr algn="ctr"/>
              <a:r>
                <a:rPr lang="zh-CN" altLang="en-US">
                  <a:solidFill>
                    <a:schemeClr val="accent2"/>
                  </a:solidFill>
                </a:rPr>
                <a:t>二氧化硅绝缘层</a:t>
              </a:r>
              <a:endParaRPr lang="zh-CN" altLang="en-US"/>
            </a:p>
          </p:txBody>
        </p:sp>
        <p:sp>
          <p:nvSpPr>
            <p:cNvPr id="121870" name="AutoShape 35"/>
            <p:cNvSpPr>
              <a:spLocks noChangeArrowheads="1"/>
            </p:cNvSpPr>
            <p:nvPr/>
          </p:nvSpPr>
          <p:spPr bwMode="auto">
            <a:xfrm>
              <a:off x="2448" y="816"/>
              <a:ext cx="1728" cy="384"/>
            </a:xfrm>
            <a:prstGeom prst="wedgeRoundRectCallout">
              <a:avLst>
                <a:gd name="adj1" fmla="val -56250"/>
                <a:gd name="adj2" fmla="val 132551"/>
                <a:gd name="adj3" fmla="val 16667"/>
              </a:avLst>
            </a:prstGeom>
            <a:noFill/>
            <a:ln w="38100">
              <a:solidFill>
                <a:schemeClr val="accent2"/>
              </a:solidFill>
              <a:miter lim="800000"/>
              <a:headEnd/>
              <a:tailEnd type="none" w="sm" len="lg"/>
            </a:ln>
          </p:spPr>
          <p:txBody>
            <a:bodyPr wrap="none" anchor="ctr"/>
            <a:lstStyle/>
            <a:p>
              <a:pPr algn="ctr"/>
              <a:endParaRPr lang="zh-CN" altLang="zh-CN" sz="2000"/>
            </a:p>
          </p:txBody>
        </p:sp>
      </p:grpSp>
      <p:sp>
        <p:nvSpPr>
          <p:cNvPr id="36" name="Text Box 42"/>
          <p:cNvSpPr txBox="1">
            <a:spLocks noChangeArrowheads="1"/>
          </p:cNvSpPr>
          <p:nvPr/>
        </p:nvSpPr>
        <p:spPr bwMode="auto">
          <a:xfrm>
            <a:off x="4333875" y="452438"/>
            <a:ext cx="4170363" cy="519112"/>
          </a:xfrm>
          <a:prstGeom prst="rect">
            <a:avLst/>
          </a:prstGeom>
          <a:noFill/>
          <a:ln w="9525">
            <a:noFill/>
            <a:miter lim="800000"/>
            <a:headEnd/>
            <a:tailEnd/>
          </a:ln>
        </p:spPr>
        <p:txBody>
          <a:bodyPr>
            <a:spAutoFit/>
          </a:bodyPr>
          <a:lstStyle/>
          <a:p>
            <a:pPr>
              <a:spcBef>
                <a:spcPct val="50000"/>
              </a:spcBef>
              <a:defRPr/>
            </a:pPr>
            <a:r>
              <a:rPr lang="zh-CN" altLang="en-US" sz="2800" dirty="0">
                <a:solidFill>
                  <a:srgbClr val="CC3399"/>
                </a:solidFill>
                <a:latin typeface="+mn-ea"/>
                <a:ea typeface="+mn-ea"/>
              </a:rPr>
              <a:t>非对称结构的特点</a:t>
            </a:r>
          </a:p>
        </p:txBody>
      </p:sp>
      <p:sp>
        <p:nvSpPr>
          <p:cNvPr id="121866" name="日期占位符 3"/>
          <p:cNvSpPr>
            <a:spLocks noGrp="1"/>
          </p:cNvSpPr>
          <p:nvPr>
            <p:ph type="dt" sz="quarter" idx="10"/>
          </p:nvPr>
        </p:nvSpPr>
        <p:spPr>
          <a:xfrm>
            <a:off x="457200" y="6365875"/>
            <a:ext cx="2133600" cy="476250"/>
          </a:xfrm>
          <a:noFill/>
        </p:spPr>
        <p:txBody>
          <a:bodyPr/>
          <a:lstStyle/>
          <a:p>
            <a:fld id="{C678CB6F-23A8-46CE-AFB2-E95354EF2522}" type="datetime1">
              <a:rPr lang="zh-CN" altLang="en-US" smtClean="0">
                <a:latin typeface="Arial" pitchFamily="34" charset="0"/>
              </a:rPr>
              <a:pPr/>
              <a:t>2019-10-9</a:t>
            </a:fld>
            <a:endParaRPr lang="en-US" altLang="zh-CN" smtClean="0">
              <a:latin typeface="Arial" pitchFamily="34" charset="0"/>
            </a:endParaRPr>
          </a:p>
        </p:txBody>
      </p:sp>
      <p:sp>
        <p:nvSpPr>
          <p:cNvPr id="121867" name="灯片编号占位符 4"/>
          <p:cNvSpPr>
            <a:spLocks noGrp="1"/>
          </p:cNvSpPr>
          <p:nvPr>
            <p:ph type="sldNum" sz="quarter" idx="12"/>
          </p:nvPr>
        </p:nvSpPr>
        <p:spPr>
          <a:xfrm>
            <a:off x="6553200" y="6365875"/>
            <a:ext cx="2133600" cy="476250"/>
          </a:xfrm>
          <a:noFill/>
        </p:spPr>
        <p:txBody>
          <a:bodyPr/>
          <a:lstStyle/>
          <a:p>
            <a:fld id="{FCFB3E79-6298-4C89-9265-9914E8455BAC}" type="slidenum">
              <a:rPr lang="en-US" altLang="zh-CN" smtClean="0">
                <a:latin typeface="Arial" pitchFamily="34" charset="0"/>
              </a:rPr>
              <a:pPr/>
              <a:t>6</a:t>
            </a:fld>
            <a:endParaRPr lang="en-US" altLang="zh-CN" smtClean="0">
              <a:latin typeface="Arial" pitchFamily="34" charset="0"/>
            </a:endParaRPr>
          </a:p>
        </p:txBody>
      </p:sp>
      <p:sp>
        <p:nvSpPr>
          <p:cNvPr id="121868" name="页脚占位符 5"/>
          <p:cNvSpPr>
            <a:spLocks noGrp="1"/>
          </p:cNvSpPr>
          <p:nvPr>
            <p:ph type="ftr" sz="quarter" idx="11"/>
          </p:nvPr>
        </p:nvSpPr>
        <p:spPr>
          <a:xfrm>
            <a:off x="3124200" y="6365875"/>
            <a:ext cx="2895600" cy="476250"/>
          </a:xfrm>
          <a:noFill/>
        </p:spPr>
        <p:txBody>
          <a:bodyPr/>
          <a:lstStyle/>
          <a:p>
            <a:r>
              <a:rPr lang="en-US" altLang="zh-CN" smtClean="0">
                <a:latin typeface="Arial" pitchFamily="34" charset="0"/>
              </a:rPr>
              <a:t>电工电子教研室</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edge">
                                      <p:cBhvr>
                                        <p:cTn id="7" dur="20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1"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2000" fill="hold"/>
                                        <p:tgtEl>
                                          <p:spTgt spid="9"/>
                                        </p:tgtEl>
                                        <p:attrNameLst>
                                          <p:attrName>ppt_x</p:attrName>
                                        </p:attrNameLst>
                                      </p:cBhvr>
                                      <p:tavLst>
                                        <p:tav tm="0">
                                          <p:val>
                                            <p:strVal val="#ppt_x"/>
                                          </p:val>
                                        </p:tav>
                                        <p:tav tm="100000">
                                          <p:val>
                                            <p:strVal val="#ppt_x"/>
                                          </p:val>
                                        </p:tav>
                                      </p:tavLst>
                                    </p:anim>
                                    <p:anim calcmode="lin" valueType="num">
                                      <p:cBhvr additive="base">
                                        <p:cTn id="13" dur="2000" fill="hold"/>
                                        <p:tgtEl>
                                          <p:spTgt spid="9"/>
                                        </p:tgtEl>
                                        <p:attrNameLst>
                                          <p:attrName>ppt_y</p:attrName>
                                        </p:attrNameLst>
                                      </p:cBhvr>
                                      <p:tavLst>
                                        <p:tav tm="0">
                                          <p:val>
                                            <p:strVal val="0-#ppt_h/2"/>
                                          </p:val>
                                        </p:tav>
                                        <p:tav tm="100000">
                                          <p:val>
                                            <p:strVal val="#ppt_y"/>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22" presetClass="entr" presetSubtype="2" fill="hold" grpId="0" nodeType="clickEffect">
                                  <p:stCondLst>
                                    <p:cond delay="0"/>
                                  </p:stCondLst>
                                  <p:childTnLst>
                                    <p:set>
                                      <p:cBhvr>
                                        <p:cTn id="17" dur="1" fill="hold">
                                          <p:stCondLst>
                                            <p:cond delay="0"/>
                                          </p:stCondLst>
                                        </p:cTn>
                                        <p:tgtEl>
                                          <p:spTgt spid="345119"/>
                                        </p:tgtEl>
                                        <p:attrNameLst>
                                          <p:attrName>style.visibility</p:attrName>
                                        </p:attrNameLst>
                                      </p:cBhvr>
                                      <p:to>
                                        <p:strVal val="visible"/>
                                      </p:to>
                                    </p:set>
                                    <p:animEffect transition="in" filter="wipe(right)">
                                      <p:cBhvr>
                                        <p:cTn id="18" dur="2000"/>
                                        <p:tgtEl>
                                          <p:spTgt spid="345119"/>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22" presetClass="entr" presetSubtype="2" fill="hold" grpId="0" nodeType="clickEffect">
                                  <p:stCondLst>
                                    <p:cond delay="0"/>
                                  </p:stCondLst>
                                  <p:childTnLst>
                                    <p:set>
                                      <p:cBhvr>
                                        <p:cTn id="22" dur="1" fill="hold">
                                          <p:stCondLst>
                                            <p:cond delay="0"/>
                                          </p:stCondLst>
                                        </p:cTn>
                                        <p:tgtEl>
                                          <p:spTgt spid="345118"/>
                                        </p:tgtEl>
                                        <p:attrNameLst>
                                          <p:attrName>style.visibility</p:attrName>
                                        </p:attrNameLst>
                                      </p:cBhvr>
                                      <p:to>
                                        <p:strVal val="visible"/>
                                      </p:to>
                                    </p:set>
                                    <p:animEffect transition="in" filter="wipe(right)">
                                      <p:cBhvr>
                                        <p:cTn id="23" dur="2000"/>
                                        <p:tgtEl>
                                          <p:spTgt spid="345118"/>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345120"/>
                                        </p:tgtEl>
                                        <p:attrNameLst>
                                          <p:attrName>style.visibility</p:attrName>
                                        </p:attrNameLst>
                                      </p:cBhvr>
                                      <p:to>
                                        <p:strVal val="visible"/>
                                      </p:to>
                                    </p:set>
                                    <p:animEffect transition="in" filter="wipe(left)">
                                      <p:cBhvr>
                                        <p:cTn id="28" dur="2000"/>
                                        <p:tgtEl>
                                          <p:spTgt spid="345120"/>
                                        </p:tgtEl>
                                      </p:cBhvr>
                                    </p:animEffect>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grpId="0" nodeType="clickEffect">
                                  <p:stCondLst>
                                    <p:cond delay="0"/>
                                  </p:stCondLst>
                                  <p:childTnLst>
                                    <p:set>
                                      <p:cBhvr>
                                        <p:cTn id="32" dur="1" fill="hold">
                                          <p:stCondLst>
                                            <p:cond delay="0"/>
                                          </p:stCondLst>
                                        </p:cTn>
                                        <p:tgtEl>
                                          <p:spTgt spid="36"/>
                                        </p:tgtEl>
                                        <p:attrNameLst>
                                          <p:attrName>style.visibility</p:attrName>
                                        </p:attrNameLst>
                                      </p:cBhvr>
                                      <p:to>
                                        <p:strVal val="visible"/>
                                      </p:to>
                                    </p:set>
                                    <p:animEffect transition="in" filter="blinds(horizontal)">
                                      <p:cBhvr>
                                        <p:cTn id="33"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5118" grpId="0" animBg="1" autoUpdateAnimBg="0"/>
      <p:bldP spid="345119" grpId="0" animBg="1" autoUpdateAnimBg="0"/>
      <p:bldP spid="345120" grpId="0" animBg="1" autoUpdateAnimBg="0"/>
      <p:bldP spid="36" grpId="0" autoUpdateAnimBg="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023" name="日期占位符 1"/>
          <p:cNvSpPr>
            <a:spLocks noGrp="1"/>
          </p:cNvSpPr>
          <p:nvPr>
            <p:ph type="dt" sz="quarter" idx="10"/>
          </p:nvPr>
        </p:nvSpPr>
        <p:spPr>
          <a:noFill/>
        </p:spPr>
        <p:txBody>
          <a:bodyPr/>
          <a:lstStyle/>
          <a:p>
            <a:fld id="{CE03C790-D189-4E15-9791-E5345E5D27D4}" type="datetime1">
              <a:rPr lang="zh-CN" altLang="en-US" smtClean="0">
                <a:latin typeface="Arial" pitchFamily="34" charset="0"/>
              </a:rPr>
              <a:pPr/>
              <a:t>2019-10-9</a:t>
            </a:fld>
            <a:endParaRPr lang="en-US" altLang="zh-CN" smtClean="0">
              <a:latin typeface="Arial" pitchFamily="34" charset="0"/>
            </a:endParaRPr>
          </a:p>
        </p:txBody>
      </p:sp>
      <p:sp>
        <p:nvSpPr>
          <p:cNvPr id="42024" name="页脚占位符 2"/>
          <p:cNvSpPr>
            <a:spLocks noGrp="1"/>
          </p:cNvSpPr>
          <p:nvPr>
            <p:ph type="ftr" sz="quarter" idx="11"/>
          </p:nvPr>
        </p:nvSpPr>
        <p:spPr>
          <a:noFill/>
        </p:spPr>
        <p:txBody>
          <a:bodyPr/>
          <a:lstStyle/>
          <a:p>
            <a:r>
              <a:rPr lang="en-US" altLang="zh-CN" smtClean="0">
                <a:latin typeface="Arial" pitchFamily="34" charset="0"/>
              </a:rPr>
              <a:t>电工电子教研室</a:t>
            </a:r>
          </a:p>
        </p:txBody>
      </p:sp>
      <p:sp>
        <p:nvSpPr>
          <p:cNvPr id="42025" name="灯片编号占位符 3"/>
          <p:cNvSpPr>
            <a:spLocks noGrp="1"/>
          </p:cNvSpPr>
          <p:nvPr>
            <p:ph type="sldNum" sz="quarter" idx="12"/>
          </p:nvPr>
        </p:nvSpPr>
        <p:spPr>
          <a:noFill/>
        </p:spPr>
        <p:txBody>
          <a:bodyPr/>
          <a:lstStyle/>
          <a:p>
            <a:fld id="{01B20BE5-CDA9-48C1-923C-EA688747806D}" type="slidenum">
              <a:rPr lang="en-US" altLang="zh-CN" smtClean="0">
                <a:latin typeface="Arial" pitchFamily="34" charset="0"/>
              </a:rPr>
              <a:pPr/>
              <a:t>60</a:t>
            </a:fld>
            <a:endParaRPr lang="en-US" altLang="zh-CN" smtClean="0">
              <a:latin typeface="Arial" pitchFamily="34" charset="0"/>
            </a:endParaRPr>
          </a:p>
        </p:txBody>
      </p:sp>
      <p:grpSp>
        <p:nvGrpSpPr>
          <p:cNvPr id="2" name="Group 4"/>
          <p:cNvGrpSpPr>
            <a:grpSpLocks/>
          </p:cNvGrpSpPr>
          <p:nvPr/>
        </p:nvGrpSpPr>
        <p:grpSpPr bwMode="auto">
          <a:xfrm>
            <a:off x="1787525" y="306388"/>
            <a:ext cx="4968875" cy="3046412"/>
            <a:chOff x="-109" y="2098"/>
            <a:chExt cx="3130" cy="1919"/>
          </a:xfrm>
        </p:grpSpPr>
        <p:sp>
          <p:nvSpPr>
            <p:cNvPr id="42063" name="Line 5"/>
            <p:cNvSpPr>
              <a:spLocks noChangeShapeType="1"/>
            </p:cNvSpPr>
            <p:nvPr/>
          </p:nvSpPr>
          <p:spPr bwMode="auto">
            <a:xfrm>
              <a:off x="1749" y="3638"/>
              <a:ext cx="0" cy="152"/>
            </a:xfrm>
            <a:prstGeom prst="line">
              <a:avLst/>
            </a:prstGeom>
            <a:noFill/>
            <a:ln w="12700">
              <a:solidFill>
                <a:schemeClr val="tx1"/>
              </a:solidFill>
              <a:round/>
              <a:headEnd/>
              <a:tailEnd/>
            </a:ln>
          </p:spPr>
          <p:txBody>
            <a:bodyPr/>
            <a:lstStyle/>
            <a:p>
              <a:endParaRPr lang="zh-CN" altLang="en-US"/>
            </a:p>
          </p:txBody>
        </p:sp>
        <p:sp>
          <p:nvSpPr>
            <p:cNvPr id="42064" name="Oval 6"/>
            <p:cNvSpPr>
              <a:spLocks noChangeArrowheads="1"/>
            </p:cNvSpPr>
            <p:nvPr/>
          </p:nvSpPr>
          <p:spPr bwMode="auto">
            <a:xfrm>
              <a:off x="1715" y="3603"/>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graphicFrame>
          <p:nvGraphicFramePr>
            <p:cNvPr id="42007" name="Object 7"/>
            <p:cNvGraphicFramePr>
              <a:graphicFrameLocks noChangeAspect="1"/>
            </p:cNvGraphicFramePr>
            <p:nvPr/>
          </p:nvGraphicFramePr>
          <p:xfrm>
            <a:off x="2411" y="2599"/>
            <a:ext cx="214" cy="253"/>
          </p:xfrm>
          <a:graphic>
            <a:graphicData uri="http://schemas.openxmlformats.org/presentationml/2006/ole">
              <p:oleObj spid="_x0000_s476162" name="公式" r:id="rId4" imgW="190500" imgH="228600" progId="Equation.3">
                <p:embed/>
              </p:oleObj>
            </a:graphicData>
          </a:graphic>
        </p:graphicFrame>
        <p:sp>
          <p:nvSpPr>
            <p:cNvPr id="42065" name="Line 8"/>
            <p:cNvSpPr>
              <a:spLocks noChangeShapeType="1"/>
            </p:cNvSpPr>
            <p:nvPr/>
          </p:nvSpPr>
          <p:spPr bwMode="auto">
            <a:xfrm>
              <a:off x="1674" y="3790"/>
              <a:ext cx="152" cy="0"/>
            </a:xfrm>
            <a:prstGeom prst="line">
              <a:avLst/>
            </a:prstGeom>
            <a:noFill/>
            <a:ln w="38100">
              <a:solidFill>
                <a:schemeClr val="tx1"/>
              </a:solidFill>
              <a:round/>
              <a:headEnd/>
              <a:tailEnd/>
            </a:ln>
          </p:spPr>
          <p:txBody>
            <a:bodyPr/>
            <a:lstStyle/>
            <a:p>
              <a:endParaRPr lang="zh-CN" altLang="en-US"/>
            </a:p>
          </p:txBody>
        </p:sp>
        <p:graphicFrame>
          <p:nvGraphicFramePr>
            <p:cNvPr id="42008" name="Object 9"/>
            <p:cNvGraphicFramePr>
              <a:graphicFrameLocks noChangeAspect="1"/>
            </p:cNvGraphicFramePr>
            <p:nvPr/>
          </p:nvGraphicFramePr>
          <p:xfrm>
            <a:off x="1221" y="2867"/>
            <a:ext cx="178" cy="171"/>
          </p:xfrm>
          <a:graphic>
            <a:graphicData uri="http://schemas.openxmlformats.org/presentationml/2006/ole">
              <p:oleObj spid="_x0000_s476163" name="公式" r:id="rId5" imgW="139700" imgH="139700" progId="Equation.3">
                <p:embed/>
              </p:oleObj>
            </a:graphicData>
          </a:graphic>
        </p:graphicFrame>
        <p:graphicFrame>
          <p:nvGraphicFramePr>
            <p:cNvPr id="42009" name="Object 10"/>
            <p:cNvGraphicFramePr>
              <a:graphicFrameLocks noChangeAspect="1"/>
            </p:cNvGraphicFramePr>
            <p:nvPr/>
          </p:nvGraphicFramePr>
          <p:xfrm>
            <a:off x="1221" y="3522"/>
            <a:ext cx="153" cy="81"/>
          </p:xfrm>
          <a:graphic>
            <a:graphicData uri="http://schemas.openxmlformats.org/presentationml/2006/ole">
              <p:oleObj spid="_x0000_s476164" name="公式" r:id="rId6" imgW="139518" imgH="76101" progId="Equation.3">
                <p:embed/>
              </p:oleObj>
            </a:graphicData>
          </a:graphic>
        </p:graphicFrame>
        <p:graphicFrame>
          <p:nvGraphicFramePr>
            <p:cNvPr id="42010" name="Object 11"/>
            <p:cNvGraphicFramePr>
              <a:graphicFrameLocks noChangeAspect="1"/>
            </p:cNvGraphicFramePr>
            <p:nvPr/>
          </p:nvGraphicFramePr>
          <p:xfrm>
            <a:off x="1153" y="3106"/>
            <a:ext cx="314" cy="269"/>
          </p:xfrm>
          <a:graphic>
            <a:graphicData uri="http://schemas.openxmlformats.org/presentationml/2006/ole">
              <p:oleObj spid="_x0000_s476165" name="公式" r:id="rId7" imgW="241091" imgH="215713" progId="Equation.3">
                <p:embed/>
              </p:oleObj>
            </a:graphicData>
          </a:graphic>
        </p:graphicFrame>
        <p:sp>
          <p:nvSpPr>
            <p:cNvPr id="42066" name="Line 12"/>
            <p:cNvSpPr>
              <a:spLocks noChangeShapeType="1"/>
            </p:cNvSpPr>
            <p:nvPr/>
          </p:nvSpPr>
          <p:spPr bwMode="auto">
            <a:xfrm>
              <a:off x="1889" y="2326"/>
              <a:ext cx="229" cy="0"/>
            </a:xfrm>
            <a:prstGeom prst="line">
              <a:avLst/>
            </a:prstGeom>
            <a:noFill/>
            <a:ln w="12700">
              <a:solidFill>
                <a:schemeClr val="tx1"/>
              </a:solidFill>
              <a:round/>
              <a:headEnd type="triangle" w="med" len="lg"/>
              <a:tailEnd type="none" w="med" len="lg"/>
            </a:ln>
          </p:spPr>
          <p:txBody>
            <a:bodyPr/>
            <a:lstStyle/>
            <a:p>
              <a:endParaRPr lang="zh-CN" altLang="en-US"/>
            </a:p>
          </p:txBody>
        </p:sp>
        <p:graphicFrame>
          <p:nvGraphicFramePr>
            <p:cNvPr id="42011" name="Object 13"/>
            <p:cNvGraphicFramePr>
              <a:graphicFrameLocks noChangeAspect="1"/>
            </p:cNvGraphicFramePr>
            <p:nvPr/>
          </p:nvGraphicFramePr>
          <p:xfrm>
            <a:off x="1247" y="2541"/>
            <a:ext cx="167" cy="227"/>
          </p:xfrm>
          <a:graphic>
            <a:graphicData uri="http://schemas.openxmlformats.org/presentationml/2006/ole">
              <p:oleObj spid="_x0000_s476166" name="公式" r:id="rId8" imgW="152268" imgH="215713" progId="Equation.3">
                <p:embed/>
              </p:oleObj>
            </a:graphicData>
          </a:graphic>
        </p:graphicFrame>
        <p:graphicFrame>
          <p:nvGraphicFramePr>
            <p:cNvPr id="42012" name="Object 14"/>
            <p:cNvGraphicFramePr>
              <a:graphicFrameLocks noChangeAspect="1"/>
            </p:cNvGraphicFramePr>
            <p:nvPr/>
          </p:nvGraphicFramePr>
          <p:xfrm>
            <a:off x="1956" y="2866"/>
            <a:ext cx="314" cy="285"/>
          </p:xfrm>
          <a:graphic>
            <a:graphicData uri="http://schemas.openxmlformats.org/presentationml/2006/ole">
              <p:oleObj spid="_x0000_s476167" name="公式" r:id="rId9" imgW="241300" imgH="228600" progId="Equation.3">
                <p:embed/>
              </p:oleObj>
            </a:graphicData>
          </a:graphic>
        </p:graphicFrame>
        <p:sp>
          <p:nvSpPr>
            <p:cNvPr id="42067" name="Line 15"/>
            <p:cNvSpPr>
              <a:spLocks noChangeShapeType="1"/>
            </p:cNvSpPr>
            <p:nvPr/>
          </p:nvSpPr>
          <p:spPr bwMode="auto">
            <a:xfrm flipH="1">
              <a:off x="416" y="2860"/>
              <a:ext cx="1118" cy="0"/>
            </a:xfrm>
            <a:prstGeom prst="line">
              <a:avLst/>
            </a:prstGeom>
            <a:noFill/>
            <a:ln w="12700">
              <a:solidFill>
                <a:schemeClr val="tx1"/>
              </a:solidFill>
              <a:round/>
              <a:headEnd/>
              <a:tailEnd/>
            </a:ln>
          </p:spPr>
          <p:txBody>
            <a:bodyPr/>
            <a:lstStyle/>
            <a:p>
              <a:endParaRPr lang="zh-CN" altLang="en-US"/>
            </a:p>
          </p:txBody>
        </p:sp>
        <p:sp>
          <p:nvSpPr>
            <p:cNvPr id="42068" name="Line 16"/>
            <p:cNvSpPr>
              <a:spLocks noChangeShapeType="1"/>
            </p:cNvSpPr>
            <p:nvPr/>
          </p:nvSpPr>
          <p:spPr bwMode="auto">
            <a:xfrm flipV="1">
              <a:off x="1752" y="2388"/>
              <a:ext cx="0" cy="312"/>
            </a:xfrm>
            <a:prstGeom prst="line">
              <a:avLst/>
            </a:prstGeom>
            <a:noFill/>
            <a:ln w="12700">
              <a:solidFill>
                <a:schemeClr val="tx1"/>
              </a:solidFill>
              <a:round/>
              <a:headEnd/>
              <a:tailEnd/>
            </a:ln>
          </p:spPr>
          <p:txBody>
            <a:bodyPr/>
            <a:lstStyle/>
            <a:p>
              <a:endParaRPr lang="zh-CN" altLang="en-US"/>
            </a:p>
          </p:txBody>
        </p:sp>
        <p:grpSp>
          <p:nvGrpSpPr>
            <p:cNvPr id="3" name="Group 17"/>
            <p:cNvGrpSpPr>
              <a:grpSpLocks/>
            </p:cNvGrpSpPr>
            <p:nvPr/>
          </p:nvGrpSpPr>
          <p:grpSpPr bwMode="auto">
            <a:xfrm>
              <a:off x="1534" y="2681"/>
              <a:ext cx="341" cy="366"/>
              <a:chOff x="2589" y="2584"/>
              <a:chExt cx="341" cy="366"/>
            </a:xfrm>
          </p:grpSpPr>
          <p:graphicFrame>
            <p:nvGraphicFramePr>
              <p:cNvPr id="42022" name="Object 18"/>
              <p:cNvGraphicFramePr>
                <a:graphicFrameLocks noChangeAspect="1"/>
              </p:cNvGraphicFramePr>
              <p:nvPr/>
            </p:nvGraphicFramePr>
            <p:xfrm>
              <a:off x="2759" y="2688"/>
              <a:ext cx="171" cy="183"/>
            </p:xfrm>
            <a:graphic>
              <a:graphicData uri="http://schemas.openxmlformats.org/presentationml/2006/ole">
                <p:oleObj spid="_x0000_s476168" name="公式" r:id="rId10" imgW="152268" imgH="164957" progId="Equation.3">
                  <p:embed/>
                </p:oleObj>
              </a:graphicData>
            </a:graphic>
          </p:graphicFrame>
          <p:grpSp>
            <p:nvGrpSpPr>
              <p:cNvPr id="4" name="Group 19"/>
              <p:cNvGrpSpPr>
                <a:grpSpLocks/>
              </p:cNvGrpSpPr>
              <p:nvPr/>
            </p:nvGrpSpPr>
            <p:grpSpPr bwMode="auto">
              <a:xfrm>
                <a:off x="2589" y="2584"/>
                <a:ext cx="218" cy="366"/>
                <a:chOff x="2589" y="2584"/>
                <a:chExt cx="218" cy="366"/>
              </a:xfrm>
            </p:grpSpPr>
            <p:sp>
              <p:nvSpPr>
                <p:cNvPr id="42092" name="Line 20"/>
                <p:cNvSpPr>
                  <a:spLocks noChangeShapeType="1"/>
                </p:cNvSpPr>
                <p:nvPr/>
              </p:nvSpPr>
              <p:spPr bwMode="auto">
                <a:xfrm>
                  <a:off x="2589" y="2584"/>
                  <a:ext cx="0" cy="359"/>
                </a:xfrm>
                <a:prstGeom prst="line">
                  <a:avLst/>
                </a:prstGeom>
                <a:noFill/>
                <a:ln w="38100">
                  <a:solidFill>
                    <a:srgbClr val="FF0000"/>
                  </a:solidFill>
                  <a:round/>
                  <a:headEnd/>
                  <a:tailEnd/>
                </a:ln>
              </p:spPr>
              <p:txBody>
                <a:bodyPr/>
                <a:lstStyle/>
                <a:p>
                  <a:endParaRPr lang="zh-CN" altLang="en-US"/>
                </a:p>
              </p:txBody>
            </p:sp>
            <p:sp>
              <p:nvSpPr>
                <p:cNvPr id="42093" name="Line 21"/>
                <p:cNvSpPr>
                  <a:spLocks noChangeShapeType="1"/>
                </p:cNvSpPr>
                <p:nvPr/>
              </p:nvSpPr>
              <p:spPr bwMode="auto">
                <a:xfrm flipV="1">
                  <a:off x="2589" y="2609"/>
                  <a:ext cx="218" cy="109"/>
                </a:xfrm>
                <a:prstGeom prst="line">
                  <a:avLst/>
                </a:prstGeom>
                <a:noFill/>
                <a:ln w="12700">
                  <a:solidFill>
                    <a:srgbClr val="FF0000"/>
                  </a:solidFill>
                  <a:round/>
                  <a:headEnd/>
                  <a:tailEnd/>
                </a:ln>
              </p:spPr>
              <p:txBody>
                <a:bodyPr/>
                <a:lstStyle/>
                <a:p>
                  <a:endParaRPr lang="zh-CN" altLang="en-US"/>
                </a:p>
              </p:txBody>
            </p:sp>
            <p:sp>
              <p:nvSpPr>
                <p:cNvPr id="42094" name="Line 22"/>
                <p:cNvSpPr>
                  <a:spLocks noChangeShapeType="1"/>
                </p:cNvSpPr>
                <p:nvPr/>
              </p:nvSpPr>
              <p:spPr bwMode="auto">
                <a:xfrm>
                  <a:off x="2591" y="2842"/>
                  <a:ext cx="216" cy="108"/>
                </a:xfrm>
                <a:prstGeom prst="line">
                  <a:avLst/>
                </a:prstGeom>
                <a:noFill/>
                <a:ln w="12700">
                  <a:solidFill>
                    <a:srgbClr val="FF0000"/>
                  </a:solidFill>
                  <a:round/>
                  <a:headEnd/>
                  <a:tailEnd type="triangle" w="med" len="lg"/>
                </a:ln>
              </p:spPr>
              <p:txBody>
                <a:bodyPr/>
                <a:lstStyle/>
                <a:p>
                  <a:endParaRPr lang="zh-CN" altLang="en-US"/>
                </a:p>
              </p:txBody>
            </p:sp>
          </p:grpSp>
        </p:grpSp>
        <p:sp>
          <p:nvSpPr>
            <p:cNvPr id="42070" name="Line 23"/>
            <p:cNvSpPr>
              <a:spLocks noChangeShapeType="1"/>
            </p:cNvSpPr>
            <p:nvPr/>
          </p:nvSpPr>
          <p:spPr bwMode="auto">
            <a:xfrm>
              <a:off x="416" y="3640"/>
              <a:ext cx="2272" cy="0"/>
            </a:xfrm>
            <a:prstGeom prst="line">
              <a:avLst/>
            </a:prstGeom>
            <a:noFill/>
            <a:ln w="12700">
              <a:solidFill>
                <a:schemeClr val="tx1"/>
              </a:solidFill>
              <a:round/>
              <a:headEnd/>
              <a:tailEnd/>
            </a:ln>
          </p:spPr>
          <p:txBody>
            <a:bodyPr/>
            <a:lstStyle/>
            <a:p>
              <a:endParaRPr lang="zh-CN" altLang="en-US"/>
            </a:p>
          </p:txBody>
        </p:sp>
        <p:sp>
          <p:nvSpPr>
            <p:cNvPr id="42071" name="Line 24"/>
            <p:cNvSpPr>
              <a:spLocks noChangeShapeType="1"/>
            </p:cNvSpPr>
            <p:nvPr/>
          </p:nvSpPr>
          <p:spPr bwMode="auto">
            <a:xfrm>
              <a:off x="1752" y="2387"/>
              <a:ext cx="936" cy="0"/>
            </a:xfrm>
            <a:prstGeom prst="line">
              <a:avLst/>
            </a:prstGeom>
            <a:noFill/>
            <a:ln w="12700">
              <a:solidFill>
                <a:schemeClr val="tx1"/>
              </a:solidFill>
              <a:round/>
              <a:headEnd/>
              <a:tailEnd/>
            </a:ln>
          </p:spPr>
          <p:txBody>
            <a:bodyPr/>
            <a:lstStyle/>
            <a:p>
              <a:endParaRPr lang="zh-CN" altLang="en-US"/>
            </a:p>
          </p:txBody>
        </p:sp>
        <p:graphicFrame>
          <p:nvGraphicFramePr>
            <p:cNvPr id="42013" name="Object 25"/>
            <p:cNvGraphicFramePr>
              <a:graphicFrameLocks noChangeAspect="1"/>
            </p:cNvGraphicFramePr>
            <p:nvPr/>
          </p:nvGraphicFramePr>
          <p:xfrm>
            <a:off x="1984" y="2098"/>
            <a:ext cx="168" cy="240"/>
          </p:xfrm>
          <a:graphic>
            <a:graphicData uri="http://schemas.openxmlformats.org/presentationml/2006/ole">
              <p:oleObj spid="_x0000_s476169" name="公式" r:id="rId11" imgW="152334" imgH="228501" progId="Equation.3">
                <p:embed/>
              </p:oleObj>
            </a:graphicData>
          </a:graphic>
        </p:graphicFrame>
        <p:sp>
          <p:nvSpPr>
            <p:cNvPr id="42072" name="Line 26"/>
            <p:cNvSpPr>
              <a:spLocks noChangeShapeType="1"/>
            </p:cNvSpPr>
            <p:nvPr/>
          </p:nvSpPr>
          <p:spPr bwMode="auto">
            <a:xfrm flipV="1">
              <a:off x="1755" y="3048"/>
              <a:ext cx="0" cy="598"/>
            </a:xfrm>
            <a:prstGeom prst="line">
              <a:avLst/>
            </a:prstGeom>
            <a:noFill/>
            <a:ln w="12700">
              <a:solidFill>
                <a:schemeClr val="tx1"/>
              </a:solidFill>
              <a:round/>
              <a:headEnd/>
              <a:tailEnd/>
            </a:ln>
          </p:spPr>
          <p:txBody>
            <a:bodyPr/>
            <a:lstStyle/>
            <a:p>
              <a:endParaRPr lang="zh-CN" altLang="en-US"/>
            </a:p>
          </p:txBody>
        </p:sp>
        <p:sp>
          <p:nvSpPr>
            <p:cNvPr id="42073" name="Line 27"/>
            <p:cNvSpPr>
              <a:spLocks noChangeShapeType="1"/>
            </p:cNvSpPr>
            <p:nvPr/>
          </p:nvSpPr>
          <p:spPr bwMode="auto">
            <a:xfrm flipV="1">
              <a:off x="2689" y="3303"/>
              <a:ext cx="0" cy="337"/>
            </a:xfrm>
            <a:prstGeom prst="line">
              <a:avLst/>
            </a:prstGeom>
            <a:noFill/>
            <a:ln w="12700">
              <a:solidFill>
                <a:schemeClr val="tx1"/>
              </a:solidFill>
              <a:round/>
              <a:headEnd/>
              <a:tailEnd/>
            </a:ln>
          </p:spPr>
          <p:txBody>
            <a:bodyPr/>
            <a:lstStyle/>
            <a:p>
              <a:endParaRPr lang="zh-CN" altLang="en-US"/>
            </a:p>
          </p:txBody>
        </p:sp>
        <p:sp>
          <p:nvSpPr>
            <p:cNvPr id="42074" name="Line 28"/>
            <p:cNvSpPr>
              <a:spLocks noChangeShapeType="1"/>
            </p:cNvSpPr>
            <p:nvPr/>
          </p:nvSpPr>
          <p:spPr bwMode="auto">
            <a:xfrm flipV="1">
              <a:off x="2689" y="2388"/>
              <a:ext cx="0" cy="788"/>
            </a:xfrm>
            <a:prstGeom prst="line">
              <a:avLst/>
            </a:prstGeom>
            <a:noFill/>
            <a:ln w="12700">
              <a:solidFill>
                <a:schemeClr val="tx1"/>
              </a:solidFill>
              <a:round/>
              <a:headEnd/>
              <a:tailEnd/>
            </a:ln>
          </p:spPr>
          <p:txBody>
            <a:bodyPr/>
            <a:lstStyle/>
            <a:p>
              <a:endParaRPr lang="zh-CN" altLang="en-US"/>
            </a:p>
          </p:txBody>
        </p:sp>
        <p:sp>
          <p:nvSpPr>
            <p:cNvPr id="42075" name="Line 29"/>
            <p:cNvSpPr>
              <a:spLocks noChangeShapeType="1"/>
            </p:cNvSpPr>
            <p:nvPr/>
          </p:nvSpPr>
          <p:spPr bwMode="auto">
            <a:xfrm>
              <a:off x="419" y="2860"/>
              <a:ext cx="0" cy="489"/>
            </a:xfrm>
            <a:prstGeom prst="line">
              <a:avLst/>
            </a:prstGeom>
            <a:noFill/>
            <a:ln w="12700">
              <a:solidFill>
                <a:schemeClr val="tx1"/>
              </a:solidFill>
              <a:round/>
              <a:headEnd/>
              <a:tailEnd/>
            </a:ln>
          </p:spPr>
          <p:txBody>
            <a:bodyPr/>
            <a:lstStyle/>
            <a:p>
              <a:endParaRPr lang="zh-CN" altLang="en-US"/>
            </a:p>
          </p:txBody>
        </p:sp>
        <p:sp>
          <p:nvSpPr>
            <p:cNvPr id="42076" name="Line 30"/>
            <p:cNvSpPr>
              <a:spLocks noChangeShapeType="1"/>
            </p:cNvSpPr>
            <p:nvPr/>
          </p:nvSpPr>
          <p:spPr bwMode="auto">
            <a:xfrm rot="10800000" flipH="1">
              <a:off x="1204" y="2795"/>
              <a:ext cx="254" cy="0"/>
            </a:xfrm>
            <a:prstGeom prst="line">
              <a:avLst/>
            </a:prstGeom>
            <a:noFill/>
            <a:ln w="12700">
              <a:solidFill>
                <a:schemeClr val="tx1"/>
              </a:solidFill>
              <a:round/>
              <a:headEnd/>
              <a:tailEnd type="triangle" w="med" len="lg"/>
            </a:ln>
          </p:spPr>
          <p:txBody>
            <a:bodyPr/>
            <a:lstStyle/>
            <a:p>
              <a:endParaRPr lang="zh-CN" altLang="en-US"/>
            </a:p>
          </p:txBody>
        </p:sp>
        <p:sp>
          <p:nvSpPr>
            <p:cNvPr id="42077" name="Rectangle 31"/>
            <p:cNvSpPr>
              <a:spLocks noChangeArrowheads="1"/>
            </p:cNvSpPr>
            <p:nvPr/>
          </p:nvSpPr>
          <p:spPr bwMode="auto">
            <a:xfrm rot="5400000">
              <a:off x="776" y="2736"/>
              <a:ext cx="107" cy="268"/>
            </a:xfrm>
            <a:prstGeom prst="rect">
              <a:avLst/>
            </a:prstGeom>
            <a:solidFill>
              <a:schemeClr val="bg1"/>
            </a:solidFill>
            <a:ln w="25400" algn="ctr">
              <a:solidFill>
                <a:srgbClr val="3366FF"/>
              </a:solidFill>
              <a:miter lim="800000"/>
              <a:headEnd/>
              <a:tailEnd/>
            </a:ln>
          </p:spPr>
          <p:txBody>
            <a:bodyPr wrap="none" anchor="ctr"/>
            <a:lstStyle/>
            <a:p>
              <a:endParaRPr lang="zh-CN" altLang="en-US"/>
            </a:p>
          </p:txBody>
        </p:sp>
        <p:graphicFrame>
          <p:nvGraphicFramePr>
            <p:cNvPr id="42014" name="Object 32"/>
            <p:cNvGraphicFramePr>
              <a:graphicFrameLocks noChangeAspect="1"/>
            </p:cNvGraphicFramePr>
            <p:nvPr/>
          </p:nvGraphicFramePr>
          <p:xfrm>
            <a:off x="721" y="2541"/>
            <a:ext cx="229" cy="253"/>
          </p:xfrm>
          <a:graphic>
            <a:graphicData uri="http://schemas.openxmlformats.org/presentationml/2006/ole">
              <p:oleObj spid="_x0000_s476170" name="公式" r:id="rId12" imgW="203112" imgH="228501" progId="Equation.3">
                <p:embed/>
              </p:oleObj>
            </a:graphicData>
          </a:graphic>
        </p:graphicFrame>
        <p:graphicFrame>
          <p:nvGraphicFramePr>
            <p:cNvPr id="42015" name="Object 33"/>
            <p:cNvGraphicFramePr>
              <a:graphicFrameLocks noChangeAspect="1"/>
            </p:cNvGraphicFramePr>
            <p:nvPr/>
          </p:nvGraphicFramePr>
          <p:xfrm>
            <a:off x="2006" y="2418"/>
            <a:ext cx="153" cy="147"/>
          </p:xfrm>
          <a:graphic>
            <a:graphicData uri="http://schemas.openxmlformats.org/presentationml/2006/ole">
              <p:oleObj spid="_x0000_s476171" name="公式" r:id="rId13" imgW="139700" imgH="139700" progId="Equation.3">
                <p:embed/>
              </p:oleObj>
            </a:graphicData>
          </a:graphic>
        </p:graphicFrame>
        <p:graphicFrame>
          <p:nvGraphicFramePr>
            <p:cNvPr id="42016" name="Object 34"/>
            <p:cNvGraphicFramePr>
              <a:graphicFrameLocks noChangeAspect="1"/>
            </p:cNvGraphicFramePr>
            <p:nvPr/>
          </p:nvGraphicFramePr>
          <p:xfrm>
            <a:off x="2017" y="3527"/>
            <a:ext cx="153" cy="81"/>
          </p:xfrm>
          <a:graphic>
            <a:graphicData uri="http://schemas.openxmlformats.org/presentationml/2006/ole">
              <p:oleObj spid="_x0000_s476172" name="公式" r:id="rId14" imgW="139518" imgH="76101" progId="Equation.3">
                <p:embed/>
              </p:oleObj>
            </a:graphicData>
          </a:graphic>
        </p:graphicFrame>
        <p:sp>
          <p:nvSpPr>
            <p:cNvPr id="42078" name="Line 35"/>
            <p:cNvSpPr>
              <a:spLocks noChangeShapeType="1"/>
            </p:cNvSpPr>
            <p:nvPr/>
          </p:nvSpPr>
          <p:spPr bwMode="auto">
            <a:xfrm>
              <a:off x="419" y="3455"/>
              <a:ext cx="0" cy="191"/>
            </a:xfrm>
            <a:prstGeom prst="line">
              <a:avLst/>
            </a:prstGeom>
            <a:noFill/>
            <a:ln w="12700">
              <a:solidFill>
                <a:schemeClr val="tx1"/>
              </a:solidFill>
              <a:round/>
              <a:headEnd/>
              <a:tailEnd/>
            </a:ln>
          </p:spPr>
          <p:txBody>
            <a:bodyPr/>
            <a:lstStyle/>
            <a:p>
              <a:endParaRPr lang="zh-CN" altLang="en-US"/>
            </a:p>
          </p:txBody>
        </p:sp>
        <p:sp>
          <p:nvSpPr>
            <p:cNvPr id="42079" name="Rectangle 36"/>
            <p:cNvSpPr>
              <a:spLocks noChangeArrowheads="1"/>
            </p:cNvSpPr>
            <p:nvPr/>
          </p:nvSpPr>
          <p:spPr bwMode="auto">
            <a:xfrm>
              <a:off x="2633" y="2592"/>
              <a:ext cx="107" cy="268"/>
            </a:xfrm>
            <a:prstGeom prst="rect">
              <a:avLst/>
            </a:prstGeom>
            <a:solidFill>
              <a:schemeClr val="bg1"/>
            </a:solidFill>
            <a:ln w="25400" algn="ctr">
              <a:solidFill>
                <a:srgbClr val="3366FF"/>
              </a:solidFill>
              <a:miter lim="800000"/>
              <a:headEnd/>
              <a:tailEnd/>
            </a:ln>
          </p:spPr>
          <p:txBody>
            <a:bodyPr wrap="none" anchor="ctr"/>
            <a:lstStyle/>
            <a:p>
              <a:endParaRPr lang="zh-CN" altLang="en-US"/>
            </a:p>
          </p:txBody>
        </p:sp>
        <p:grpSp>
          <p:nvGrpSpPr>
            <p:cNvPr id="5" name="Group 37"/>
            <p:cNvGrpSpPr>
              <a:grpSpLocks/>
            </p:cNvGrpSpPr>
            <p:nvPr/>
          </p:nvGrpSpPr>
          <p:grpSpPr bwMode="auto">
            <a:xfrm>
              <a:off x="-109" y="2830"/>
              <a:ext cx="666" cy="443"/>
              <a:chOff x="723" y="2535"/>
              <a:chExt cx="666" cy="443"/>
            </a:xfrm>
          </p:grpSpPr>
          <p:graphicFrame>
            <p:nvGraphicFramePr>
              <p:cNvPr id="42019" name="Object 38"/>
              <p:cNvGraphicFramePr>
                <a:graphicFrameLocks noChangeAspect="1"/>
              </p:cNvGraphicFramePr>
              <p:nvPr/>
            </p:nvGraphicFramePr>
            <p:xfrm>
              <a:off x="1021" y="2535"/>
              <a:ext cx="157" cy="158"/>
            </p:xfrm>
            <a:graphic>
              <a:graphicData uri="http://schemas.openxmlformats.org/presentationml/2006/ole">
                <p:oleObj spid="_x0000_s476173" name="公式" r:id="rId15" imgW="139700" imgH="139700" progId="Equation.3">
                  <p:embed/>
                </p:oleObj>
              </a:graphicData>
            </a:graphic>
          </p:graphicFrame>
          <p:graphicFrame>
            <p:nvGraphicFramePr>
              <p:cNvPr id="42020" name="Object 39"/>
              <p:cNvGraphicFramePr>
                <a:graphicFrameLocks noChangeAspect="1"/>
              </p:cNvGraphicFramePr>
              <p:nvPr/>
            </p:nvGraphicFramePr>
            <p:xfrm>
              <a:off x="1008" y="2889"/>
              <a:ext cx="158" cy="89"/>
            </p:xfrm>
            <a:graphic>
              <a:graphicData uri="http://schemas.openxmlformats.org/presentationml/2006/ole">
                <p:oleObj spid="_x0000_s476174" name="公式" r:id="rId16" imgW="139518" imgH="76101" progId="Equation.3">
                  <p:embed/>
                </p:oleObj>
              </a:graphicData>
            </a:graphic>
          </p:graphicFrame>
          <p:graphicFrame>
            <p:nvGraphicFramePr>
              <p:cNvPr id="42021" name="Object 40"/>
              <p:cNvGraphicFramePr>
                <a:graphicFrameLocks noChangeAspect="1"/>
              </p:cNvGraphicFramePr>
              <p:nvPr/>
            </p:nvGraphicFramePr>
            <p:xfrm>
              <a:off x="723" y="2636"/>
              <a:ext cx="458" cy="253"/>
            </p:xfrm>
            <a:graphic>
              <a:graphicData uri="http://schemas.openxmlformats.org/presentationml/2006/ole">
                <p:oleObj spid="_x0000_s476175" name="公式" r:id="rId17" imgW="406224" imgH="228501" progId="Equation.3">
                  <p:embed/>
                </p:oleObj>
              </a:graphicData>
            </a:graphic>
          </p:graphicFrame>
          <p:grpSp>
            <p:nvGrpSpPr>
              <p:cNvPr id="6" name="Group 41"/>
              <p:cNvGrpSpPr>
                <a:grpSpLocks/>
              </p:cNvGrpSpPr>
              <p:nvPr/>
            </p:nvGrpSpPr>
            <p:grpSpPr bwMode="auto">
              <a:xfrm>
                <a:off x="1120" y="2648"/>
                <a:ext cx="269" cy="268"/>
                <a:chOff x="144" y="3216"/>
                <a:chExt cx="240" cy="240"/>
              </a:xfrm>
            </p:grpSpPr>
            <p:sp>
              <p:nvSpPr>
                <p:cNvPr id="42089" name="Oval 42"/>
                <p:cNvSpPr>
                  <a:spLocks noChangeArrowheads="1"/>
                </p:cNvSpPr>
                <p:nvPr/>
              </p:nvSpPr>
              <p:spPr bwMode="auto">
                <a:xfrm>
                  <a:off x="144" y="3216"/>
                  <a:ext cx="240" cy="240"/>
                </a:xfrm>
                <a:prstGeom prst="ellipse">
                  <a:avLst/>
                </a:prstGeom>
                <a:noFill/>
                <a:ln w="38100" algn="ctr">
                  <a:solidFill>
                    <a:srgbClr val="FF9900"/>
                  </a:solidFill>
                  <a:round/>
                  <a:headEnd/>
                  <a:tailEnd/>
                </a:ln>
              </p:spPr>
              <p:txBody>
                <a:bodyPr wrap="none" anchor="ctr"/>
                <a:lstStyle/>
                <a:p>
                  <a:endParaRPr lang="zh-CN" altLang="en-US"/>
                </a:p>
              </p:txBody>
            </p:sp>
            <p:sp>
              <p:nvSpPr>
                <p:cNvPr id="42090" name="Line 43"/>
                <p:cNvSpPr>
                  <a:spLocks noChangeShapeType="1"/>
                </p:cNvSpPr>
                <p:nvPr/>
              </p:nvSpPr>
              <p:spPr bwMode="auto">
                <a:xfrm>
                  <a:off x="264" y="3216"/>
                  <a:ext cx="0" cy="240"/>
                </a:xfrm>
                <a:prstGeom prst="line">
                  <a:avLst/>
                </a:prstGeom>
                <a:noFill/>
                <a:ln w="25400">
                  <a:solidFill>
                    <a:srgbClr val="FF9900"/>
                  </a:solidFill>
                  <a:round/>
                  <a:headEnd/>
                  <a:tailEnd/>
                </a:ln>
              </p:spPr>
              <p:txBody>
                <a:bodyPr/>
                <a:lstStyle/>
                <a:p>
                  <a:endParaRPr lang="zh-CN" altLang="en-US"/>
                </a:p>
              </p:txBody>
            </p:sp>
          </p:grpSp>
        </p:grpSp>
        <p:sp>
          <p:nvSpPr>
            <p:cNvPr id="42081" name="Text Box 44"/>
            <p:cNvSpPr txBox="1">
              <a:spLocks noChangeArrowheads="1"/>
            </p:cNvSpPr>
            <p:nvPr/>
          </p:nvSpPr>
          <p:spPr bwMode="auto">
            <a:xfrm>
              <a:off x="695" y="3783"/>
              <a:ext cx="1880" cy="234"/>
            </a:xfrm>
            <a:prstGeom prst="rect">
              <a:avLst/>
            </a:prstGeom>
            <a:noFill/>
            <a:ln w="9525" algn="ctr">
              <a:noFill/>
              <a:miter lim="800000"/>
              <a:headEnd/>
              <a:tailEnd/>
            </a:ln>
          </p:spPr>
          <p:txBody>
            <a:bodyPr lIns="90000" tIns="46800" rIns="90000" bIns="46800">
              <a:spAutoFit/>
            </a:bodyPr>
            <a:lstStyle/>
            <a:p>
              <a:pPr>
                <a:spcBef>
                  <a:spcPct val="50000"/>
                </a:spcBef>
              </a:pPr>
              <a:r>
                <a:rPr lang="zh-CN" altLang="en-US"/>
                <a:t>基本共射极放大电路</a:t>
              </a:r>
            </a:p>
          </p:txBody>
        </p:sp>
        <p:graphicFrame>
          <p:nvGraphicFramePr>
            <p:cNvPr id="42017" name="Object 45"/>
            <p:cNvGraphicFramePr>
              <a:graphicFrameLocks noChangeAspect="1"/>
            </p:cNvGraphicFramePr>
            <p:nvPr/>
          </p:nvGraphicFramePr>
          <p:xfrm>
            <a:off x="-50" y="3267"/>
            <a:ext cx="285" cy="239"/>
          </p:xfrm>
          <a:graphic>
            <a:graphicData uri="http://schemas.openxmlformats.org/presentationml/2006/ole">
              <p:oleObj spid="_x0000_s476176" name="公式" r:id="rId18" imgW="253780" imgH="215713" progId="Equation.3">
                <p:embed/>
              </p:oleObj>
            </a:graphicData>
          </a:graphic>
        </p:graphicFrame>
        <p:graphicFrame>
          <p:nvGraphicFramePr>
            <p:cNvPr id="42018" name="Object 46"/>
            <p:cNvGraphicFramePr>
              <a:graphicFrameLocks noChangeAspect="1"/>
            </p:cNvGraphicFramePr>
            <p:nvPr/>
          </p:nvGraphicFramePr>
          <p:xfrm>
            <a:off x="2691" y="3308"/>
            <a:ext cx="330" cy="285"/>
          </p:xfrm>
          <a:graphic>
            <a:graphicData uri="http://schemas.openxmlformats.org/presentationml/2006/ole">
              <p:oleObj spid="_x0000_s476177" name="公式" r:id="rId19" imgW="253890" imgH="228501" progId="Equation.3">
                <p:embed/>
              </p:oleObj>
            </a:graphicData>
          </a:graphic>
        </p:graphicFrame>
        <p:grpSp>
          <p:nvGrpSpPr>
            <p:cNvPr id="7" name="Group 47"/>
            <p:cNvGrpSpPr>
              <a:grpSpLocks/>
            </p:cNvGrpSpPr>
            <p:nvPr/>
          </p:nvGrpSpPr>
          <p:grpSpPr bwMode="auto">
            <a:xfrm>
              <a:off x="2533" y="3194"/>
              <a:ext cx="304" cy="102"/>
              <a:chOff x="112" y="3074"/>
              <a:chExt cx="304" cy="102"/>
            </a:xfrm>
          </p:grpSpPr>
          <p:sp>
            <p:nvSpPr>
              <p:cNvPr id="42086" name="Line 48"/>
              <p:cNvSpPr>
                <a:spLocks noChangeShapeType="1"/>
              </p:cNvSpPr>
              <p:nvPr/>
            </p:nvSpPr>
            <p:spPr bwMode="auto">
              <a:xfrm>
                <a:off x="187" y="3176"/>
                <a:ext cx="155" cy="0"/>
              </a:xfrm>
              <a:prstGeom prst="line">
                <a:avLst/>
              </a:prstGeom>
              <a:noFill/>
              <a:ln w="38100">
                <a:solidFill>
                  <a:srgbClr val="FF00FF"/>
                </a:solidFill>
                <a:round/>
                <a:headEnd/>
                <a:tailEnd/>
              </a:ln>
            </p:spPr>
            <p:txBody>
              <a:bodyPr/>
              <a:lstStyle/>
              <a:p>
                <a:endParaRPr lang="zh-CN" altLang="en-US"/>
              </a:p>
            </p:txBody>
          </p:sp>
          <p:sp>
            <p:nvSpPr>
              <p:cNvPr id="42087" name="Line 49"/>
              <p:cNvSpPr>
                <a:spLocks noChangeShapeType="1"/>
              </p:cNvSpPr>
              <p:nvPr/>
            </p:nvSpPr>
            <p:spPr bwMode="auto">
              <a:xfrm>
                <a:off x="112" y="3074"/>
                <a:ext cx="304" cy="0"/>
              </a:xfrm>
              <a:prstGeom prst="line">
                <a:avLst/>
              </a:prstGeom>
              <a:noFill/>
              <a:ln w="38100">
                <a:solidFill>
                  <a:srgbClr val="FF00FF"/>
                </a:solidFill>
                <a:round/>
                <a:headEnd/>
                <a:tailEnd/>
              </a:ln>
            </p:spPr>
            <p:txBody>
              <a:bodyPr/>
              <a:lstStyle/>
              <a:p>
                <a:endParaRPr lang="zh-CN" altLang="en-US"/>
              </a:p>
            </p:txBody>
          </p:sp>
        </p:grpSp>
        <p:grpSp>
          <p:nvGrpSpPr>
            <p:cNvPr id="8" name="Group 50"/>
            <p:cNvGrpSpPr>
              <a:grpSpLocks/>
            </p:cNvGrpSpPr>
            <p:nvPr/>
          </p:nvGrpSpPr>
          <p:grpSpPr bwMode="auto">
            <a:xfrm>
              <a:off x="255" y="3343"/>
              <a:ext cx="304" cy="102"/>
              <a:chOff x="112" y="3074"/>
              <a:chExt cx="304" cy="102"/>
            </a:xfrm>
          </p:grpSpPr>
          <p:sp>
            <p:nvSpPr>
              <p:cNvPr id="42084" name="Line 51"/>
              <p:cNvSpPr>
                <a:spLocks noChangeShapeType="1"/>
              </p:cNvSpPr>
              <p:nvPr/>
            </p:nvSpPr>
            <p:spPr bwMode="auto">
              <a:xfrm>
                <a:off x="187" y="3176"/>
                <a:ext cx="155" cy="0"/>
              </a:xfrm>
              <a:prstGeom prst="line">
                <a:avLst/>
              </a:prstGeom>
              <a:noFill/>
              <a:ln w="38100">
                <a:solidFill>
                  <a:srgbClr val="FF00FF"/>
                </a:solidFill>
                <a:round/>
                <a:headEnd/>
                <a:tailEnd/>
              </a:ln>
            </p:spPr>
            <p:txBody>
              <a:bodyPr/>
              <a:lstStyle/>
              <a:p>
                <a:endParaRPr lang="zh-CN" altLang="en-US"/>
              </a:p>
            </p:txBody>
          </p:sp>
          <p:sp>
            <p:nvSpPr>
              <p:cNvPr id="42085" name="Line 52"/>
              <p:cNvSpPr>
                <a:spLocks noChangeShapeType="1"/>
              </p:cNvSpPr>
              <p:nvPr/>
            </p:nvSpPr>
            <p:spPr bwMode="auto">
              <a:xfrm>
                <a:off x="112" y="3074"/>
                <a:ext cx="304" cy="0"/>
              </a:xfrm>
              <a:prstGeom prst="line">
                <a:avLst/>
              </a:prstGeom>
              <a:noFill/>
              <a:ln w="38100">
                <a:solidFill>
                  <a:srgbClr val="FF00FF"/>
                </a:solidFill>
                <a:round/>
                <a:headEnd/>
                <a:tailEnd/>
              </a:ln>
            </p:spPr>
            <p:txBody>
              <a:bodyPr/>
              <a:lstStyle/>
              <a:p>
                <a:endParaRPr lang="zh-CN" altLang="en-US"/>
              </a:p>
            </p:txBody>
          </p:sp>
        </p:grpSp>
      </p:grpSp>
      <p:sp>
        <p:nvSpPr>
          <p:cNvPr id="42027" name="Line 53"/>
          <p:cNvSpPr>
            <a:spLocks noChangeShapeType="1"/>
          </p:cNvSpPr>
          <p:nvPr/>
        </p:nvSpPr>
        <p:spPr bwMode="auto">
          <a:xfrm>
            <a:off x="3695700" y="1131888"/>
            <a:ext cx="0" cy="1854200"/>
          </a:xfrm>
          <a:prstGeom prst="line">
            <a:avLst/>
          </a:prstGeom>
          <a:noFill/>
          <a:ln w="12700">
            <a:solidFill>
              <a:srgbClr val="339966"/>
            </a:solidFill>
            <a:prstDash val="lgDash"/>
            <a:round/>
            <a:headEnd/>
            <a:tailEnd/>
          </a:ln>
        </p:spPr>
        <p:txBody>
          <a:bodyPr/>
          <a:lstStyle/>
          <a:p>
            <a:endParaRPr lang="zh-CN" altLang="en-US"/>
          </a:p>
        </p:txBody>
      </p:sp>
      <p:sp>
        <p:nvSpPr>
          <p:cNvPr id="42028" name="Line 55"/>
          <p:cNvSpPr>
            <a:spLocks noChangeShapeType="1"/>
          </p:cNvSpPr>
          <p:nvPr/>
        </p:nvSpPr>
        <p:spPr bwMode="auto">
          <a:xfrm flipH="1" flipV="1">
            <a:off x="2284413" y="1171575"/>
            <a:ext cx="523875" cy="322263"/>
          </a:xfrm>
          <a:prstGeom prst="line">
            <a:avLst/>
          </a:prstGeom>
          <a:noFill/>
          <a:ln w="9525">
            <a:solidFill>
              <a:srgbClr val="FF0000"/>
            </a:solidFill>
            <a:prstDash val="lgDash"/>
            <a:round/>
            <a:headEnd/>
            <a:tailEnd type="triangle" w="med" len="med"/>
          </a:ln>
        </p:spPr>
        <p:txBody>
          <a:bodyPr/>
          <a:lstStyle/>
          <a:p>
            <a:endParaRPr lang="zh-CN" altLang="en-US"/>
          </a:p>
        </p:txBody>
      </p:sp>
      <p:graphicFrame>
        <p:nvGraphicFramePr>
          <p:cNvPr id="251960" name="Object 56"/>
          <p:cNvGraphicFramePr>
            <a:graphicFrameLocks noChangeAspect="1"/>
          </p:cNvGraphicFramePr>
          <p:nvPr/>
        </p:nvGraphicFramePr>
        <p:xfrm>
          <a:off x="160338" y="606425"/>
          <a:ext cx="2500312" cy="542925"/>
        </p:xfrm>
        <a:graphic>
          <a:graphicData uri="http://schemas.openxmlformats.org/presentationml/2006/ole">
            <p:oleObj spid="_x0000_s476178" name="公式" r:id="rId20" imgW="1040948" imgH="228501" progId="Equation.3">
              <p:embed/>
            </p:oleObj>
          </a:graphicData>
        </a:graphic>
      </p:graphicFrame>
      <p:sp>
        <p:nvSpPr>
          <p:cNvPr id="42029" name="Line 59"/>
          <p:cNvSpPr>
            <a:spLocks noChangeShapeType="1"/>
          </p:cNvSpPr>
          <p:nvPr/>
        </p:nvSpPr>
        <p:spPr bwMode="auto">
          <a:xfrm flipH="1">
            <a:off x="3009900" y="2662238"/>
            <a:ext cx="1089025" cy="282575"/>
          </a:xfrm>
          <a:prstGeom prst="line">
            <a:avLst/>
          </a:prstGeom>
          <a:noFill/>
          <a:ln w="9525">
            <a:solidFill>
              <a:srgbClr val="FF0000"/>
            </a:solidFill>
            <a:prstDash val="lgDash"/>
            <a:round/>
            <a:headEnd/>
            <a:tailEnd type="triangle" w="med" len="med"/>
          </a:ln>
        </p:spPr>
        <p:txBody>
          <a:bodyPr/>
          <a:lstStyle/>
          <a:p>
            <a:endParaRPr lang="zh-CN" altLang="en-US"/>
          </a:p>
        </p:txBody>
      </p:sp>
      <p:graphicFrame>
        <p:nvGraphicFramePr>
          <p:cNvPr id="251964" name="Object 60"/>
          <p:cNvGraphicFramePr>
            <a:graphicFrameLocks noChangeAspect="1"/>
          </p:cNvGraphicFramePr>
          <p:nvPr/>
        </p:nvGraphicFramePr>
        <p:xfrm>
          <a:off x="241300" y="2943225"/>
          <a:ext cx="2768600" cy="446088"/>
        </p:xfrm>
        <a:graphic>
          <a:graphicData uri="http://schemas.openxmlformats.org/presentationml/2006/ole">
            <p:oleObj spid="_x0000_s476179" name="公式" r:id="rId21" imgW="1244600" imgH="203200" progId="Equation.3">
              <p:embed/>
            </p:oleObj>
          </a:graphicData>
        </a:graphic>
      </p:graphicFrame>
      <p:grpSp>
        <p:nvGrpSpPr>
          <p:cNvPr id="9" name="Group 120"/>
          <p:cNvGrpSpPr>
            <a:grpSpLocks/>
          </p:cNvGrpSpPr>
          <p:nvPr/>
        </p:nvGrpSpPr>
        <p:grpSpPr bwMode="auto">
          <a:xfrm>
            <a:off x="669925" y="3898900"/>
            <a:ext cx="2978150" cy="2252663"/>
            <a:chOff x="419" y="2646"/>
            <a:chExt cx="1876" cy="1419"/>
          </a:xfrm>
        </p:grpSpPr>
        <p:sp>
          <p:nvSpPr>
            <p:cNvPr id="42062" name="Line 79"/>
            <p:cNvSpPr>
              <a:spLocks noChangeShapeType="1"/>
            </p:cNvSpPr>
            <p:nvPr/>
          </p:nvSpPr>
          <p:spPr bwMode="auto">
            <a:xfrm>
              <a:off x="700" y="2918"/>
              <a:ext cx="1498" cy="954"/>
            </a:xfrm>
            <a:prstGeom prst="line">
              <a:avLst/>
            </a:prstGeom>
            <a:noFill/>
            <a:ln w="38100">
              <a:solidFill>
                <a:srgbClr val="3366FF"/>
              </a:solidFill>
              <a:round/>
              <a:headEnd/>
              <a:tailEnd/>
            </a:ln>
          </p:spPr>
          <p:txBody>
            <a:bodyPr/>
            <a:lstStyle/>
            <a:p>
              <a:endParaRPr lang="zh-CN" altLang="en-US"/>
            </a:p>
          </p:txBody>
        </p:sp>
        <p:graphicFrame>
          <p:nvGraphicFramePr>
            <p:cNvPr id="42005" name="Object 80"/>
            <p:cNvGraphicFramePr>
              <a:graphicFrameLocks noChangeAspect="1"/>
            </p:cNvGraphicFramePr>
            <p:nvPr/>
          </p:nvGraphicFramePr>
          <p:xfrm>
            <a:off x="419" y="2646"/>
            <a:ext cx="276" cy="426"/>
          </p:xfrm>
          <a:graphic>
            <a:graphicData uri="http://schemas.openxmlformats.org/presentationml/2006/ole">
              <p:oleObj spid="_x0000_s476180" name="公式" r:id="rId22" imgW="291973" imgH="444307" progId="Equation.3">
                <p:embed/>
              </p:oleObj>
            </a:graphicData>
          </a:graphic>
        </p:graphicFrame>
        <p:graphicFrame>
          <p:nvGraphicFramePr>
            <p:cNvPr id="42006" name="Object 81"/>
            <p:cNvGraphicFramePr>
              <a:graphicFrameLocks noChangeAspect="1"/>
            </p:cNvGraphicFramePr>
            <p:nvPr/>
          </p:nvGraphicFramePr>
          <p:xfrm>
            <a:off x="2055" y="3857"/>
            <a:ext cx="240" cy="208"/>
          </p:xfrm>
          <a:graphic>
            <a:graphicData uri="http://schemas.openxmlformats.org/presentationml/2006/ole">
              <p:oleObj spid="_x0000_s476181" name="公式" r:id="rId23" imgW="253780" imgH="215713" progId="Equation.3">
                <p:embed/>
              </p:oleObj>
            </a:graphicData>
          </a:graphic>
        </p:graphicFrame>
      </p:grpSp>
      <p:grpSp>
        <p:nvGrpSpPr>
          <p:cNvPr id="10" name="Group 118"/>
          <p:cNvGrpSpPr>
            <a:grpSpLocks/>
          </p:cNvGrpSpPr>
          <p:nvPr/>
        </p:nvGrpSpPr>
        <p:grpSpPr bwMode="auto">
          <a:xfrm>
            <a:off x="758825" y="3511550"/>
            <a:ext cx="3521075" cy="2640013"/>
            <a:chOff x="475" y="2402"/>
            <a:chExt cx="2218" cy="1663"/>
          </a:xfrm>
        </p:grpSpPr>
        <p:sp>
          <p:nvSpPr>
            <p:cNvPr id="42060" name="Line 82"/>
            <p:cNvSpPr>
              <a:spLocks noChangeShapeType="1"/>
            </p:cNvSpPr>
            <p:nvPr/>
          </p:nvSpPr>
          <p:spPr bwMode="auto">
            <a:xfrm flipV="1">
              <a:off x="701" y="2541"/>
              <a:ext cx="0" cy="1321"/>
            </a:xfrm>
            <a:prstGeom prst="line">
              <a:avLst/>
            </a:prstGeom>
            <a:noFill/>
            <a:ln w="12700">
              <a:solidFill>
                <a:schemeClr val="tx1"/>
              </a:solidFill>
              <a:round/>
              <a:headEnd/>
              <a:tailEnd type="triangle" w="med" len="med"/>
            </a:ln>
          </p:spPr>
          <p:txBody>
            <a:bodyPr/>
            <a:lstStyle/>
            <a:p>
              <a:endParaRPr lang="zh-CN" altLang="en-US"/>
            </a:p>
          </p:txBody>
        </p:sp>
        <p:sp>
          <p:nvSpPr>
            <p:cNvPr id="42061" name="Line 83"/>
            <p:cNvSpPr>
              <a:spLocks noChangeShapeType="1"/>
            </p:cNvSpPr>
            <p:nvPr/>
          </p:nvSpPr>
          <p:spPr bwMode="auto">
            <a:xfrm>
              <a:off x="695" y="3870"/>
              <a:ext cx="1728" cy="0"/>
            </a:xfrm>
            <a:prstGeom prst="line">
              <a:avLst/>
            </a:prstGeom>
            <a:noFill/>
            <a:ln w="12700">
              <a:solidFill>
                <a:schemeClr val="tx1"/>
              </a:solidFill>
              <a:round/>
              <a:headEnd/>
              <a:tailEnd type="triangle" w="med" len="med"/>
            </a:ln>
          </p:spPr>
          <p:txBody>
            <a:bodyPr/>
            <a:lstStyle/>
            <a:p>
              <a:endParaRPr lang="zh-CN" altLang="en-US"/>
            </a:p>
          </p:txBody>
        </p:sp>
        <p:graphicFrame>
          <p:nvGraphicFramePr>
            <p:cNvPr id="42002" name="Object 84"/>
            <p:cNvGraphicFramePr>
              <a:graphicFrameLocks noChangeAspect="1"/>
            </p:cNvGraphicFramePr>
            <p:nvPr/>
          </p:nvGraphicFramePr>
          <p:xfrm>
            <a:off x="475" y="2402"/>
            <a:ext cx="200" cy="241"/>
          </p:xfrm>
          <a:graphic>
            <a:graphicData uri="http://schemas.openxmlformats.org/presentationml/2006/ole">
              <p:oleObj spid="_x0000_s476182" name="公式" r:id="rId24" imgW="152268" imgH="215713" progId="Equation.3">
                <p:embed/>
              </p:oleObj>
            </a:graphicData>
          </a:graphic>
        </p:graphicFrame>
        <p:graphicFrame>
          <p:nvGraphicFramePr>
            <p:cNvPr id="42003" name="Object 85"/>
            <p:cNvGraphicFramePr>
              <a:graphicFrameLocks noChangeAspect="1"/>
            </p:cNvGraphicFramePr>
            <p:nvPr/>
          </p:nvGraphicFramePr>
          <p:xfrm>
            <a:off x="2355" y="3836"/>
            <a:ext cx="338" cy="224"/>
          </p:xfrm>
          <a:graphic>
            <a:graphicData uri="http://schemas.openxmlformats.org/presentationml/2006/ole">
              <p:oleObj spid="_x0000_s476183" name="公式" r:id="rId25" imgW="241091" imgH="215713" progId="Equation.3">
                <p:embed/>
              </p:oleObj>
            </a:graphicData>
          </a:graphic>
        </p:graphicFrame>
        <p:graphicFrame>
          <p:nvGraphicFramePr>
            <p:cNvPr id="42004" name="Object 86"/>
            <p:cNvGraphicFramePr>
              <a:graphicFrameLocks noChangeAspect="1"/>
            </p:cNvGraphicFramePr>
            <p:nvPr/>
          </p:nvGraphicFramePr>
          <p:xfrm>
            <a:off x="549" y="3885"/>
            <a:ext cx="223" cy="180"/>
          </p:xfrm>
          <a:graphic>
            <a:graphicData uri="http://schemas.openxmlformats.org/presentationml/2006/ole">
              <p:oleObj spid="_x0000_s476184" name="公式" r:id="rId26" imgW="126835" imgH="139518" progId="Equation.3">
                <p:embed/>
              </p:oleObj>
            </a:graphicData>
          </a:graphic>
        </p:graphicFrame>
      </p:grpSp>
      <p:grpSp>
        <p:nvGrpSpPr>
          <p:cNvPr id="11" name="Group 119"/>
          <p:cNvGrpSpPr>
            <a:grpSpLocks/>
          </p:cNvGrpSpPr>
          <p:nvPr/>
        </p:nvGrpSpPr>
        <p:grpSpPr bwMode="auto">
          <a:xfrm>
            <a:off x="1117600" y="4187825"/>
            <a:ext cx="1087438" cy="1654175"/>
            <a:chOff x="701" y="2828"/>
            <a:chExt cx="685" cy="1042"/>
          </a:xfrm>
        </p:grpSpPr>
        <p:sp>
          <p:nvSpPr>
            <p:cNvPr id="42058" name="Line 88"/>
            <p:cNvSpPr>
              <a:spLocks noChangeShapeType="1"/>
            </p:cNvSpPr>
            <p:nvPr/>
          </p:nvSpPr>
          <p:spPr bwMode="auto">
            <a:xfrm>
              <a:off x="701" y="3870"/>
              <a:ext cx="431" cy="0"/>
            </a:xfrm>
            <a:prstGeom prst="line">
              <a:avLst/>
            </a:prstGeom>
            <a:noFill/>
            <a:ln w="38100">
              <a:solidFill>
                <a:srgbClr val="FF00FF"/>
              </a:solidFill>
              <a:round/>
              <a:headEnd/>
              <a:tailEnd/>
            </a:ln>
          </p:spPr>
          <p:txBody>
            <a:bodyPr/>
            <a:lstStyle/>
            <a:p>
              <a:endParaRPr lang="zh-CN" altLang="en-US"/>
            </a:p>
          </p:txBody>
        </p:sp>
        <p:sp>
          <p:nvSpPr>
            <p:cNvPr id="42059" name="Freeform 89"/>
            <p:cNvSpPr>
              <a:spLocks/>
            </p:cNvSpPr>
            <p:nvPr/>
          </p:nvSpPr>
          <p:spPr bwMode="auto">
            <a:xfrm>
              <a:off x="1107" y="2828"/>
              <a:ext cx="279" cy="1042"/>
            </a:xfrm>
            <a:custGeom>
              <a:avLst/>
              <a:gdLst>
                <a:gd name="T0" fmla="*/ 0 w 279"/>
                <a:gd name="T1" fmla="*/ 1042 h 1042"/>
                <a:gd name="T2" fmla="*/ 152 w 279"/>
                <a:gd name="T3" fmla="*/ 838 h 1042"/>
                <a:gd name="T4" fmla="*/ 279 w 279"/>
                <a:gd name="T5" fmla="*/ 0 h 1042"/>
                <a:gd name="T6" fmla="*/ 0 60000 65536"/>
                <a:gd name="T7" fmla="*/ 0 60000 65536"/>
                <a:gd name="T8" fmla="*/ 0 60000 65536"/>
                <a:gd name="T9" fmla="*/ 0 w 279"/>
                <a:gd name="T10" fmla="*/ 0 h 1042"/>
                <a:gd name="T11" fmla="*/ 279 w 279"/>
                <a:gd name="T12" fmla="*/ 1042 h 1042"/>
              </a:gdLst>
              <a:ahLst/>
              <a:cxnLst>
                <a:cxn ang="T6">
                  <a:pos x="T0" y="T1"/>
                </a:cxn>
                <a:cxn ang="T7">
                  <a:pos x="T2" y="T3"/>
                </a:cxn>
                <a:cxn ang="T8">
                  <a:pos x="T4" y="T5"/>
                </a:cxn>
              </a:cxnLst>
              <a:rect l="T9" t="T10" r="T11" b="T12"/>
              <a:pathLst>
                <a:path w="279" h="1042">
                  <a:moveTo>
                    <a:pt x="0" y="1042"/>
                  </a:moveTo>
                  <a:cubicBezTo>
                    <a:pt x="53" y="1027"/>
                    <a:pt x="106" y="1012"/>
                    <a:pt x="152" y="838"/>
                  </a:cubicBezTo>
                  <a:cubicBezTo>
                    <a:pt x="198" y="664"/>
                    <a:pt x="238" y="332"/>
                    <a:pt x="279" y="0"/>
                  </a:cubicBezTo>
                </a:path>
              </a:pathLst>
            </a:custGeom>
            <a:noFill/>
            <a:ln w="38100">
              <a:solidFill>
                <a:srgbClr val="FF00FF"/>
              </a:solidFill>
              <a:round/>
              <a:headEnd/>
              <a:tailEnd/>
            </a:ln>
          </p:spPr>
          <p:txBody>
            <a:bodyPr/>
            <a:lstStyle/>
            <a:p>
              <a:endParaRPr lang="zh-CN" altLang="en-US"/>
            </a:p>
          </p:txBody>
        </p:sp>
      </p:grpSp>
      <p:grpSp>
        <p:nvGrpSpPr>
          <p:cNvPr id="12" name="Group 90"/>
          <p:cNvGrpSpPr>
            <a:grpSpLocks/>
          </p:cNvGrpSpPr>
          <p:nvPr/>
        </p:nvGrpSpPr>
        <p:grpSpPr bwMode="auto">
          <a:xfrm>
            <a:off x="733425" y="4733925"/>
            <a:ext cx="1725613" cy="1436688"/>
            <a:chOff x="3121" y="865"/>
            <a:chExt cx="1087" cy="905"/>
          </a:xfrm>
        </p:grpSpPr>
        <p:sp>
          <p:nvSpPr>
            <p:cNvPr id="42055" name="Oval 91"/>
            <p:cNvSpPr>
              <a:spLocks noChangeArrowheads="1"/>
            </p:cNvSpPr>
            <p:nvPr/>
          </p:nvSpPr>
          <p:spPr bwMode="auto">
            <a:xfrm>
              <a:off x="3956" y="984"/>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sp>
          <p:nvSpPr>
            <p:cNvPr id="42056" name="Line 92"/>
            <p:cNvSpPr>
              <a:spLocks noChangeShapeType="1"/>
            </p:cNvSpPr>
            <p:nvPr/>
          </p:nvSpPr>
          <p:spPr bwMode="auto">
            <a:xfrm flipH="1">
              <a:off x="3362" y="1017"/>
              <a:ext cx="610" cy="0"/>
            </a:xfrm>
            <a:prstGeom prst="line">
              <a:avLst/>
            </a:prstGeom>
            <a:noFill/>
            <a:ln w="12700">
              <a:solidFill>
                <a:schemeClr val="tx1"/>
              </a:solidFill>
              <a:prstDash val="lgDash"/>
              <a:round/>
              <a:headEnd/>
              <a:tailEnd/>
            </a:ln>
          </p:spPr>
          <p:txBody>
            <a:bodyPr/>
            <a:lstStyle/>
            <a:p>
              <a:endParaRPr lang="zh-CN" altLang="en-US"/>
            </a:p>
          </p:txBody>
        </p:sp>
        <p:graphicFrame>
          <p:nvGraphicFramePr>
            <p:cNvPr id="41999" name="Object 93"/>
            <p:cNvGraphicFramePr>
              <a:graphicFrameLocks noChangeAspect="1"/>
            </p:cNvGraphicFramePr>
            <p:nvPr/>
          </p:nvGraphicFramePr>
          <p:xfrm>
            <a:off x="3121" y="873"/>
            <a:ext cx="240" cy="232"/>
          </p:xfrm>
          <a:graphic>
            <a:graphicData uri="http://schemas.openxmlformats.org/presentationml/2006/ole">
              <p:oleObj spid="_x0000_s476185" name="公式" r:id="rId27" imgW="253890" imgH="241195" progId="Equation.3">
                <p:embed/>
              </p:oleObj>
            </a:graphicData>
          </a:graphic>
        </p:graphicFrame>
        <p:graphicFrame>
          <p:nvGraphicFramePr>
            <p:cNvPr id="42000" name="Object 94"/>
            <p:cNvGraphicFramePr>
              <a:graphicFrameLocks noChangeAspect="1"/>
            </p:cNvGraphicFramePr>
            <p:nvPr/>
          </p:nvGraphicFramePr>
          <p:xfrm>
            <a:off x="3853" y="1538"/>
            <a:ext cx="300" cy="232"/>
          </p:xfrm>
          <a:graphic>
            <a:graphicData uri="http://schemas.openxmlformats.org/presentationml/2006/ole">
              <p:oleObj spid="_x0000_s476186" name="公式" r:id="rId28" imgW="317225" imgH="241091" progId="Equation.3">
                <p:embed/>
              </p:oleObj>
            </a:graphicData>
          </a:graphic>
        </p:graphicFrame>
        <p:sp>
          <p:nvSpPr>
            <p:cNvPr id="42057" name="Line 95"/>
            <p:cNvSpPr>
              <a:spLocks noChangeShapeType="1"/>
            </p:cNvSpPr>
            <p:nvPr/>
          </p:nvSpPr>
          <p:spPr bwMode="auto">
            <a:xfrm>
              <a:off x="3989" y="1017"/>
              <a:ext cx="0" cy="533"/>
            </a:xfrm>
            <a:prstGeom prst="line">
              <a:avLst/>
            </a:prstGeom>
            <a:noFill/>
            <a:ln w="12700">
              <a:solidFill>
                <a:schemeClr val="tx1"/>
              </a:solidFill>
              <a:prstDash val="lgDash"/>
              <a:round/>
              <a:headEnd/>
              <a:tailEnd/>
            </a:ln>
          </p:spPr>
          <p:txBody>
            <a:bodyPr/>
            <a:lstStyle/>
            <a:p>
              <a:endParaRPr lang="zh-CN" altLang="en-US"/>
            </a:p>
          </p:txBody>
        </p:sp>
        <p:graphicFrame>
          <p:nvGraphicFramePr>
            <p:cNvPr id="42001" name="Object 96"/>
            <p:cNvGraphicFramePr>
              <a:graphicFrameLocks noChangeAspect="1"/>
            </p:cNvGraphicFramePr>
            <p:nvPr/>
          </p:nvGraphicFramePr>
          <p:xfrm>
            <a:off x="4052" y="865"/>
            <a:ext cx="156" cy="195"/>
          </p:xfrm>
          <a:graphic>
            <a:graphicData uri="http://schemas.openxmlformats.org/presentationml/2006/ole">
              <p:oleObj spid="_x0000_s476187" name="公式" r:id="rId29" imgW="164957" imgH="203024" progId="Equation.3">
                <p:embed/>
              </p:oleObj>
            </a:graphicData>
          </a:graphic>
        </p:graphicFrame>
      </p:grpSp>
      <p:sp>
        <p:nvSpPr>
          <p:cNvPr id="42034" name="Line 124"/>
          <p:cNvSpPr>
            <a:spLocks noChangeShapeType="1"/>
          </p:cNvSpPr>
          <p:nvPr/>
        </p:nvSpPr>
        <p:spPr bwMode="auto">
          <a:xfrm>
            <a:off x="5619750" y="606425"/>
            <a:ext cx="0" cy="2379663"/>
          </a:xfrm>
          <a:prstGeom prst="line">
            <a:avLst/>
          </a:prstGeom>
          <a:noFill/>
          <a:ln w="12700">
            <a:solidFill>
              <a:srgbClr val="339966"/>
            </a:solidFill>
            <a:prstDash val="lgDash"/>
            <a:round/>
            <a:headEnd/>
            <a:tailEnd/>
          </a:ln>
        </p:spPr>
        <p:txBody>
          <a:bodyPr/>
          <a:lstStyle/>
          <a:p>
            <a:endParaRPr lang="zh-CN" altLang="en-US"/>
          </a:p>
        </p:txBody>
      </p:sp>
      <p:sp>
        <p:nvSpPr>
          <p:cNvPr id="42035" name="Line 125"/>
          <p:cNvSpPr>
            <a:spLocks noChangeShapeType="1"/>
          </p:cNvSpPr>
          <p:nvPr/>
        </p:nvSpPr>
        <p:spPr bwMode="auto">
          <a:xfrm>
            <a:off x="5176838" y="2541588"/>
            <a:ext cx="887412" cy="361950"/>
          </a:xfrm>
          <a:prstGeom prst="line">
            <a:avLst/>
          </a:prstGeom>
          <a:noFill/>
          <a:ln w="9525">
            <a:solidFill>
              <a:srgbClr val="FF0000"/>
            </a:solidFill>
            <a:prstDash val="lgDash"/>
            <a:round/>
            <a:headEnd/>
            <a:tailEnd type="triangle" w="med" len="med"/>
          </a:ln>
        </p:spPr>
        <p:txBody>
          <a:bodyPr/>
          <a:lstStyle/>
          <a:p>
            <a:endParaRPr lang="zh-CN" altLang="en-US"/>
          </a:p>
        </p:txBody>
      </p:sp>
      <p:graphicFrame>
        <p:nvGraphicFramePr>
          <p:cNvPr id="252030" name="Object 126"/>
          <p:cNvGraphicFramePr>
            <a:graphicFrameLocks noChangeAspect="1"/>
          </p:cNvGraphicFramePr>
          <p:nvPr/>
        </p:nvGraphicFramePr>
        <p:xfrm>
          <a:off x="6118225" y="2820988"/>
          <a:ext cx="2768600" cy="446087"/>
        </p:xfrm>
        <a:graphic>
          <a:graphicData uri="http://schemas.openxmlformats.org/presentationml/2006/ole">
            <p:oleObj spid="_x0000_s476188" name="公式" r:id="rId30" imgW="1244600" imgH="203200" progId="Equation.3">
              <p:embed/>
            </p:oleObj>
          </a:graphicData>
        </a:graphic>
      </p:graphicFrame>
      <p:grpSp>
        <p:nvGrpSpPr>
          <p:cNvPr id="13" name="Group 127"/>
          <p:cNvGrpSpPr>
            <a:grpSpLocks/>
          </p:cNvGrpSpPr>
          <p:nvPr/>
        </p:nvGrpSpPr>
        <p:grpSpPr bwMode="auto">
          <a:xfrm>
            <a:off x="5068888" y="3498850"/>
            <a:ext cx="3521075" cy="2654300"/>
            <a:chOff x="475" y="2395"/>
            <a:chExt cx="2218" cy="1672"/>
          </a:xfrm>
        </p:grpSpPr>
        <p:sp>
          <p:nvSpPr>
            <p:cNvPr id="42053" name="Line 128"/>
            <p:cNvSpPr>
              <a:spLocks noChangeShapeType="1"/>
            </p:cNvSpPr>
            <p:nvPr/>
          </p:nvSpPr>
          <p:spPr bwMode="auto">
            <a:xfrm flipV="1">
              <a:off x="701" y="2541"/>
              <a:ext cx="0" cy="1321"/>
            </a:xfrm>
            <a:prstGeom prst="line">
              <a:avLst/>
            </a:prstGeom>
            <a:noFill/>
            <a:ln w="12700">
              <a:solidFill>
                <a:schemeClr val="tx1"/>
              </a:solidFill>
              <a:round/>
              <a:headEnd/>
              <a:tailEnd type="triangle" w="med" len="med"/>
            </a:ln>
          </p:spPr>
          <p:txBody>
            <a:bodyPr/>
            <a:lstStyle/>
            <a:p>
              <a:endParaRPr lang="zh-CN" altLang="en-US"/>
            </a:p>
          </p:txBody>
        </p:sp>
        <p:sp>
          <p:nvSpPr>
            <p:cNvPr id="42054" name="Line 129"/>
            <p:cNvSpPr>
              <a:spLocks noChangeShapeType="1"/>
            </p:cNvSpPr>
            <p:nvPr/>
          </p:nvSpPr>
          <p:spPr bwMode="auto">
            <a:xfrm>
              <a:off x="695" y="3870"/>
              <a:ext cx="1728" cy="0"/>
            </a:xfrm>
            <a:prstGeom prst="line">
              <a:avLst/>
            </a:prstGeom>
            <a:noFill/>
            <a:ln w="12700">
              <a:solidFill>
                <a:schemeClr val="tx1"/>
              </a:solidFill>
              <a:round/>
              <a:headEnd/>
              <a:tailEnd type="triangle" w="med" len="med"/>
            </a:ln>
          </p:spPr>
          <p:txBody>
            <a:bodyPr/>
            <a:lstStyle/>
            <a:p>
              <a:endParaRPr lang="zh-CN" altLang="en-US"/>
            </a:p>
          </p:txBody>
        </p:sp>
        <p:graphicFrame>
          <p:nvGraphicFramePr>
            <p:cNvPr id="41996" name="Object 130"/>
            <p:cNvGraphicFramePr>
              <a:graphicFrameLocks noChangeAspect="1"/>
            </p:cNvGraphicFramePr>
            <p:nvPr/>
          </p:nvGraphicFramePr>
          <p:xfrm>
            <a:off x="475" y="2395"/>
            <a:ext cx="200" cy="255"/>
          </p:xfrm>
          <a:graphic>
            <a:graphicData uri="http://schemas.openxmlformats.org/presentationml/2006/ole">
              <p:oleObj spid="_x0000_s476189" name="公式" r:id="rId31" imgW="152334" imgH="228501" progId="Equation.3">
                <p:embed/>
              </p:oleObj>
            </a:graphicData>
          </a:graphic>
        </p:graphicFrame>
        <p:graphicFrame>
          <p:nvGraphicFramePr>
            <p:cNvPr id="41997" name="Object 131"/>
            <p:cNvGraphicFramePr>
              <a:graphicFrameLocks noChangeAspect="1"/>
            </p:cNvGraphicFramePr>
            <p:nvPr/>
          </p:nvGraphicFramePr>
          <p:xfrm>
            <a:off x="2355" y="3829"/>
            <a:ext cx="338" cy="238"/>
          </p:xfrm>
          <a:graphic>
            <a:graphicData uri="http://schemas.openxmlformats.org/presentationml/2006/ole">
              <p:oleObj spid="_x0000_s476190" name="公式" r:id="rId32" imgW="241300" imgH="228600" progId="Equation.3">
                <p:embed/>
              </p:oleObj>
            </a:graphicData>
          </a:graphic>
        </p:graphicFrame>
        <p:graphicFrame>
          <p:nvGraphicFramePr>
            <p:cNvPr id="41998" name="Object 132"/>
            <p:cNvGraphicFramePr>
              <a:graphicFrameLocks noChangeAspect="1"/>
            </p:cNvGraphicFramePr>
            <p:nvPr/>
          </p:nvGraphicFramePr>
          <p:xfrm>
            <a:off x="549" y="3885"/>
            <a:ext cx="223" cy="180"/>
          </p:xfrm>
          <a:graphic>
            <a:graphicData uri="http://schemas.openxmlformats.org/presentationml/2006/ole">
              <p:oleObj spid="_x0000_s476191" name="公式" r:id="rId33" imgW="126835" imgH="139518" progId="Equation.3">
                <p:embed/>
              </p:oleObj>
            </a:graphicData>
          </a:graphic>
        </p:graphicFrame>
      </p:grpSp>
      <p:grpSp>
        <p:nvGrpSpPr>
          <p:cNvPr id="14" name="Group 157"/>
          <p:cNvGrpSpPr>
            <a:grpSpLocks/>
          </p:cNvGrpSpPr>
          <p:nvPr/>
        </p:nvGrpSpPr>
        <p:grpSpPr bwMode="auto">
          <a:xfrm>
            <a:off x="5418138" y="4003675"/>
            <a:ext cx="2541587" cy="1844675"/>
            <a:chOff x="3413" y="2522"/>
            <a:chExt cx="1601" cy="1162"/>
          </a:xfrm>
        </p:grpSpPr>
        <p:sp>
          <p:nvSpPr>
            <p:cNvPr id="42047" name="Freeform 134"/>
            <p:cNvSpPr>
              <a:spLocks/>
            </p:cNvSpPr>
            <p:nvPr/>
          </p:nvSpPr>
          <p:spPr bwMode="auto">
            <a:xfrm>
              <a:off x="3413" y="3610"/>
              <a:ext cx="1601" cy="74"/>
            </a:xfrm>
            <a:custGeom>
              <a:avLst/>
              <a:gdLst>
                <a:gd name="T0" fmla="*/ 0 w 1804"/>
                <a:gd name="T1" fmla="*/ 0 h 254"/>
                <a:gd name="T2" fmla="*/ 20 w 1804"/>
                <a:gd name="T3" fmla="*/ 0 h 254"/>
                <a:gd name="T4" fmla="*/ 72 w 1804"/>
                <a:gd name="T5" fmla="*/ 0 h 254"/>
                <a:gd name="T6" fmla="*/ 0 60000 65536"/>
                <a:gd name="T7" fmla="*/ 0 60000 65536"/>
                <a:gd name="T8" fmla="*/ 0 60000 65536"/>
                <a:gd name="T9" fmla="*/ 0 w 1804"/>
                <a:gd name="T10" fmla="*/ 0 h 254"/>
                <a:gd name="T11" fmla="*/ 1804 w 1804"/>
                <a:gd name="T12" fmla="*/ 254 h 254"/>
              </a:gdLst>
              <a:ahLst/>
              <a:cxnLst>
                <a:cxn ang="T6">
                  <a:pos x="T0" y="T1"/>
                </a:cxn>
                <a:cxn ang="T7">
                  <a:pos x="T2" y="T3"/>
                </a:cxn>
                <a:cxn ang="T8">
                  <a:pos x="T4" y="T5"/>
                </a:cxn>
              </a:cxnLst>
              <a:rect l="T9" t="T10" r="T11" b="T12"/>
              <a:pathLst>
                <a:path w="1804" h="254">
                  <a:moveTo>
                    <a:pt x="0" y="254"/>
                  </a:moveTo>
                  <a:cubicBezTo>
                    <a:pt x="91" y="173"/>
                    <a:pt x="182" y="93"/>
                    <a:pt x="483" y="51"/>
                  </a:cubicBezTo>
                  <a:cubicBezTo>
                    <a:pt x="784" y="9"/>
                    <a:pt x="1294" y="4"/>
                    <a:pt x="1804" y="0"/>
                  </a:cubicBezTo>
                </a:path>
              </a:pathLst>
            </a:custGeom>
            <a:noFill/>
            <a:ln w="38100">
              <a:solidFill>
                <a:srgbClr val="FF00FF"/>
              </a:solidFill>
              <a:round/>
              <a:headEnd/>
              <a:tailEnd/>
            </a:ln>
          </p:spPr>
          <p:txBody>
            <a:bodyPr/>
            <a:lstStyle/>
            <a:p>
              <a:endParaRPr lang="zh-CN" altLang="en-US"/>
            </a:p>
          </p:txBody>
        </p:sp>
        <p:sp>
          <p:nvSpPr>
            <p:cNvPr id="42048" name="Freeform 136"/>
            <p:cNvSpPr>
              <a:spLocks/>
            </p:cNvSpPr>
            <p:nvPr/>
          </p:nvSpPr>
          <p:spPr bwMode="auto">
            <a:xfrm>
              <a:off x="3421" y="3385"/>
              <a:ext cx="1465" cy="223"/>
            </a:xfrm>
            <a:custGeom>
              <a:avLst/>
              <a:gdLst>
                <a:gd name="T0" fmla="*/ 0 w 1702"/>
                <a:gd name="T1" fmla="*/ 1 h 305"/>
                <a:gd name="T2" fmla="*/ 7 w 1702"/>
                <a:gd name="T3" fmla="*/ 1 h 305"/>
                <a:gd name="T4" fmla="*/ 29 w 1702"/>
                <a:gd name="T5" fmla="*/ 0 h 305"/>
                <a:gd name="T6" fmla="*/ 0 60000 65536"/>
                <a:gd name="T7" fmla="*/ 0 60000 65536"/>
                <a:gd name="T8" fmla="*/ 0 60000 65536"/>
                <a:gd name="T9" fmla="*/ 0 w 1702"/>
                <a:gd name="T10" fmla="*/ 0 h 305"/>
                <a:gd name="T11" fmla="*/ 1702 w 1702"/>
                <a:gd name="T12" fmla="*/ 305 h 305"/>
              </a:gdLst>
              <a:ahLst/>
              <a:cxnLst>
                <a:cxn ang="T6">
                  <a:pos x="T0" y="T1"/>
                </a:cxn>
                <a:cxn ang="T7">
                  <a:pos x="T2" y="T3"/>
                </a:cxn>
                <a:cxn ang="T8">
                  <a:pos x="T4" y="T5"/>
                </a:cxn>
              </a:cxnLst>
              <a:rect l="T9" t="T10" r="T11" b="T12"/>
              <a:pathLst>
                <a:path w="1702" h="305">
                  <a:moveTo>
                    <a:pt x="0" y="305"/>
                  </a:moveTo>
                  <a:cubicBezTo>
                    <a:pt x="48" y="203"/>
                    <a:pt x="97" y="102"/>
                    <a:pt x="381" y="51"/>
                  </a:cubicBezTo>
                  <a:cubicBezTo>
                    <a:pt x="665" y="0"/>
                    <a:pt x="1183" y="0"/>
                    <a:pt x="1702" y="0"/>
                  </a:cubicBezTo>
                </a:path>
              </a:pathLst>
            </a:custGeom>
            <a:noFill/>
            <a:ln w="38100">
              <a:solidFill>
                <a:srgbClr val="FF00FF"/>
              </a:solidFill>
              <a:round/>
              <a:headEnd/>
              <a:tailEnd/>
            </a:ln>
          </p:spPr>
          <p:txBody>
            <a:bodyPr/>
            <a:lstStyle/>
            <a:p>
              <a:endParaRPr lang="zh-CN" altLang="en-US"/>
            </a:p>
          </p:txBody>
        </p:sp>
        <p:sp>
          <p:nvSpPr>
            <p:cNvPr id="42049" name="Freeform 137"/>
            <p:cNvSpPr>
              <a:spLocks/>
            </p:cNvSpPr>
            <p:nvPr/>
          </p:nvSpPr>
          <p:spPr bwMode="auto">
            <a:xfrm>
              <a:off x="3443" y="3131"/>
              <a:ext cx="1375" cy="223"/>
            </a:xfrm>
            <a:custGeom>
              <a:avLst/>
              <a:gdLst>
                <a:gd name="T0" fmla="*/ 0 w 1702"/>
                <a:gd name="T1" fmla="*/ 1 h 305"/>
                <a:gd name="T2" fmla="*/ 2 w 1702"/>
                <a:gd name="T3" fmla="*/ 1 h 305"/>
                <a:gd name="T4" fmla="*/ 5 w 1702"/>
                <a:gd name="T5" fmla="*/ 0 h 305"/>
                <a:gd name="T6" fmla="*/ 0 60000 65536"/>
                <a:gd name="T7" fmla="*/ 0 60000 65536"/>
                <a:gd name="T8" fmla="*/ 0 60000 65536"/>
                <a:gd name="T9" fmla="*/ 0 w 1702"/>
                <a:gd name="T10" fmla="*/ 0 h 305"/>
                <a:gd name="T11" fmla="*/ 1702 w 1702"/>
                <a:gd name="T12" fmla="*/ 305 h 305"/>
              </a:gdLst>
              <a:ahLst/>
              <a:cxnLst>
                <a:cxn ang="T6">
                  <a:pos x="T0" y="T1"/>
                </a:cxn>
                <a:cxn ang="T7">
                  <a:pos x="T2" y="T3"/>
                </a:cxn>
                <a:cxn ang="T8">
                  <a:pos x="T4" y="T5"/>
                </a:cxn>
              </a:cxnLst>
              <a:rect l="T9" t="T10" r="T11" b="T12"/>
              <a:pathLst>
                <a:path w="1702" h="305">
                  <a:moveTo>
                    <a:pt x="0" y="305"/>
                  </a:moveTo>
                  <a:cubicBezTo>
                    <a:pt x="48" y="203"/>
                    <a:pt x="97" y="102"/>
                    <a:pt x="381" y="51"/>
                  </a:cubicBezTo>
                  <a:cubicBezTo>
                    <a:pt x="665" y="0"/>
                    <a:pt x="1183" y="0"/>
                    <a:pt x="1702" y="0"/>
                  </a:cubicBezTo>
                </a:path>
              </a:pathLst>
            </a:custGeom>
            <a:noFill/>
            <a:ln w="38100">
              <a:solidFill>
                <a:srgbClr val="FF00FF"/>
              </a:solidFill>
              <a:round/>
              <a:headEnd/>
              <a:tailEnd/>
            </a:ln>
          </p:spPr>
          <p:txBody>
            <a:bodyPr/>
            <a:lstStyle/>
            <a:p>
              <a:endParaRPr lang="zh-CN" altLang="en-US"/>
            </a:p>
          </p:txBody>
        </p:sp>
        <p:sp>
          <p:nvSpPr>
            <p:cNvPr id="42050" name="Freeform 139"/>
            <p:cNvSpPr>
              <a:spLocks/>
            </p:cNvSpPr>
            <p:nvPr/>
          </p:nvSpPr>
          <p:spPr bwMode="auto">
            <a:xfrm>
              <a:off x="3464" y="2845"/>
              <a:ext cx="1292" cy="229"/>
            </a:xfrm>
            <a:custGeom>
              <a:avLst/>
              <a:gdLst>
                <a:gd name="T0" fmla="*/ 0 w 1702"/>
                <a:gd name="T1" fmla="*/ 2 h 305"/>
                <a:gd name="T2" fmla="*/ 2 w 1702"/>
                <a:gd name="T3" fmla="*/ 2 h 305"/>
                <a:gd name="T4" fmla="*/ 2 w 1702"/>
                <a:gd name="T5" fmla="*/ 0 h 305"/>
                <a:gd name="T6" fmla="*/ 0 60000 65536"/>
                <a:gd name="T7" fmla="*/ 0 60000 65536"/>
                <a:gd name="T8" fmla="*/ 0 60000 65536"/>
                <a:gd name="T9" fmla="*/ 0 w 1702"/>
                <a:gd name="T10" fmla="*/ 0 h 305"/>
                <a:gd name="T11" fmla="*/ 1702 w 1702"/>
                <a:gd name="T12" fmla="*/ 305 h 305"/>
              </a:gdLst>
              <a:ahLst/>
              <a:cxnLst>
                <a:cxn ang="T6">
                  <a:pos x="T0" y="T1"/>
                </a:cxn>
                <a:cxn ang="T7">
                  <a:pos x="T2" y="T3"/>
                </a:cxn>
                <a:cxn ang="T8">
                  <a:pos x="T4" y="T5"/>
                </a:cxn>
              </a:cxnLst>
              <a:rect l="T9" t="T10" r="T11" b="T12"/>
              <a:pathLst>
                <a:path w="1702" h="305">
                  <a:moveTo>
                    <a:pt x="0" y="305"/>
                  </a:moveTo>
                  <a:cubicBezTo>
                    <a:pt x="48" y="203"/>
                    <a:pt x="97" y="102"/>
                    <a:pt x="381" y="51"/>
                  </a:cubicBezTo>
                  <a:cubicBezTo>
                    <a:pt x="665" y="0"/>
                    <a:pt x="1183" y="0"/>
                    <a:pt x="1702" y="0"/>
                  </a:cubicBezTo>
                </a:path>
              </a:pathLst>
            </a:custGeom>
            <a:noFill/>
            <a:ln w="38100">
              <a:solidFill>
                <a:srgbClr val="FF00FF"/>
              </a:solidFill>
              <a:round/>
              <a:headEnd/>
              <a:tailEnd/>
            </a:ln>
          </p:spPr>
          <p:txBody>
            <a:bodyPr/>
            <a:lstStyle/>
            <a:p>
              <a:endParaRPr lang="zh-CN" altLang="en-US"/>
            </a:p>
          </p:txBody>
        </p:sp>
        <p:sp>
          <p:nvSpPr>
            <p:cNvPr id="42051" name="Freeform 140"/>
            <p:cNvSpPr>
              <a:spLocks/>
            </p:cNvSpPr>
            <p:nvPr/>
          </p:nvSpPr>
          <p:spPr bwMode="auto">
            <a:xfrm>
              <a:off x="3421" y="2541"/>
              <a:ext cx="518" cy="1130"/>
            </a:xfrm>
            <a:custGeom>
              <a:avLst/>
              <a:gdLst>
                <a:gd name="T0" fmla="*/ 0 w 1778"/>
                <a:gd name="T1" fmla="*/ 2 h 1473"/>
                <a:gd name="T2" fmla="*/ 0 w 1778"/>
                <a:gd name="T3" fmla="*/ 2 h 1473"/>
                <a:gd name="T4" fmla="*/ 0 w 1778"/>
                <a:gd name="T5" fmla="*/ 0 h 1473"/>
                <a:gd name="T6" fmla="*/ 0 60000 65536"/>
                <a:gd name="T7" fmla="*/ 0 60000 65536"/>
                <a:gd name="T8" fmla="*/ 0 60000 65536"/>
                <a:gd name="T9" fmla="*/ 0 w 1778"/>
                <a:gd name="T10" fmla="*/ 0 h 1473"/>
                <a:gd name="T11" fmla="*/ 1778 w 1778"/>
                <a:gd name="T12" fmla="*/ 1473 h 1473"/>
              </a:gdLst>
              <a:ahLst/>
              <a:cxnLst>
                <a:cxn ang="T6">
                  <a:pos x="T0" y="T1"/>
                </a:cxn>
                <a:cxn ang="T7">
                  <a:pos x="T2" y="T3"/>
                </a:cxn>
                <a:cxn ang="T8">
                  <a:pos x="T4" y="T5"/>
                </a:cxn>
              </a:cxnLst>
              <a:rect l="T9" t="T10" r="T11" b="T12"/>
              <a:pathLst>
                <a:path w="1778" h="1473">
                  <a:moveTo>
                    <a:pt x="0" y="1473"/>
                  </a:moveTo>
                  <a:cubicBezTo>
                    <a:pt x="80" y="986"/>
                    <a:pt x="161" y="500"/>
                    <a:pt x="457" y="254"/>
                  </a:cubicBezTo>
                  <a:cubicBezTo>
                    <a:pt x="753" y="8"/>
                    <a:pt x="1265" y="4"/>
                    <a:pt x="1778" y="0"/>
                  </a:cubicBezTo>
                </a:path>
              </a:pathLst>
            </a:custGeom>
            <a:noFill/>
            <a:ln w="38100">
              <a:solidFill>
                <a:srgbClr val="FF00FF"/>
              </a:solidFill>
              <a:round/>
              <a:headEnd/>
              <a:tailEnd/>
            </a:ln>
          </p:spPr>
          <p:txBody>
            <a:bodyPr/>
            <a:lstStyle/>
            <a:p>
              <a:endParaRPr lang="zh-CN" altLang="en-US"/>
            </a:p>
          </p:txBody>
        </p:sp>
        <p:sp>
          <p:nvSpPr>
            <p:cNvPr id="42052" name="Freeform 141"/>
            <p:cNvSpPr>
              <a:spLocks/>
            </p:cNvSpPr>
            <p:nvPr/>
          </p:nvSpPr>
          <p:spPr bwMode="auto">
            <a:xfrm>
              <a:off x="3939" y="2522"/>
              <a:ext cx="767" cy="19"/>
            </a:xfrm>
            <a:custGeom>
              <a:avLst/>
              <a:gdLst>
                <a:gd name="T0" fmla="*/ 0 w 864"/>
                <a:gd name="T1" fmla="*/ 1 h 26"/>
                <a:gd name="T2" fmla="*/ 36 w 864"/>
                <a:gd name="T3" fmla="*/ 0 h 26"/>
                <a:gd name="T4" fmla="*/ 0 60000 65536"/>
                <a:gd name="T5" fmla="*/ 0 60000 65536"/>
                <a:gd name="T6" fmla="*/ 0 w 864"/>
                <a:gd name="T7" fmla="*/ 0 h 26"/>
                <a:gd name="T8" fmla="*/ 864 w 864"/>
                <a:gd name="T9" fmla="*/ 26 h 26"/>
              </a:gdLst>
              <a:ahLst/>
              <a:cxnLst>
                <a:cxn ang="T4">
                  <a:pos x="T0" y="T1"/>
                </a:cxn>
                <a:cxn ang="T5">
                  <a:pos x="T2" y="T3"/>
                </a:cxn>
              </a:cxnLst>
              <a:rect l="T6" t="T7" r="T8" b="T9"/>
              <a:pathLst>
                <a:path w="864" h="26">
                  <a:moveTo>
                    <a:pt x="0" y="26"/>
                  </a:moveTo>
                  <a:cubicBezTo>
                    <a:pt x="0" y="26"/>
                    <a:pt x="432" y="13"/>
                    <a:pt x="864" y="0"/>
                  </a:cubicBezTo>
                </a:path>
              </a:pathLst>
            </a:custGeom>
            <a:noFill/>
            <a:ln w="38100">
              <a:solidFill>
                <a:srgbClr val="FF00FF"/>
              </a:solidFill>
              <a:round/>
              <a:headEnd/>
              <a:tailEnd/>
            </a:ln>
          </p:spPr>
          <p:txBody>
            <a:bodyPr/>
            <a:lstStyle/>
            <a:p>
              <a:endParaRPr lang="zh-CN" altLang="en-US"/>
            </a:p>
          </p:txBody>
        </p:sp>
      </p:grpSp>
      <p:sp>
        <p:nvSpPr>
          <p:cNvPr id="42038" name="Line 142"/>
          <p:cNvSpPr>
            <a:spLocks noChangeShapeType="1"/>
          </p:cNvSpPr>
          <p:nvPr/>
        </p:nvSpPr>
        <p:spPr bwMode="auto">
          <a:xfrm flipV="1">
            <a:off x="5943600" y="606425"/>
            <a:ext cx="482600" cy="322263"/>
          </a:xfrm>
          <a:prstGeom prst="line">
            <a:avLst/>
          </a:prstGeom>
          <a:noFill/>
          <a:ln w="9525">
            <a:solidFill>
              <a:srgbClr val="FF0000"/>
            </a:solidFill>
            <a:prstDash val="lgDash"/>
            <a:round/>
            <a:headEnd/>
            <a:tailEnd type="triangle" w="med" len="med"/>
          </a:ln>
        </p:spPr>
        <p:txBody>
          <a:bodyPr/>
          <a:lstStyle/>
          <a:p>
            <a:endParaRPr lang="zh-CN" altLang="en-US"/>
          </a:p>
        </p:txBody>
      </p:sp>
      <p:graphicFrame>
        <p:nvGraphicFramePr>
          <p:cNvPr id="252047" name="Object 143"/>
          <p:cNvGraphicFramePr>
            <a:graphicFrameLocks noChangeAspect="1"/>
          </p:cNvGraphicFramePr>
          <p:nvPr/>
        </p:nvGraphicFramePr>
        <p:xfrm>
          <a:off x="6481763" y="41275"/>
          <a:ext cx="2500312" cy="542925"/>
        </p:xfrm>
        <a:graphic>
          <a:graphicData uri="http://schemas.openxmlformats.org/presentationml/2006/ole">
            <p:oleObj spid="_x0000_s476192" name="公式" r:id="rId34" imgW="1040948" imgH="228501" progId="Equation.3">
              <p:embed/>
            </p:oleObj>
          </a:graphicData>
        </a:graphic>
      </p:graphicFrame>
      <p:grpSp>
        <p:nvGrpSpPr>
          <p:cNvPr id="15" name="Group 144"/>
          <p:cNvGrpSpPr>
            <a:grpSpLocks/>
          </p:cNvGrpSpPr>
          <p:nvPr/>
        </p:nvGrpSpPr>
        <p:grpSpPr bwMode="auto">
          <a:xfrm>
            <a:off x="4975225" y="3871913"/>
            <a:ext cx="2987675" cy="2262187"/>
            <a:chOff x="413" y="2646"/>
            <a:chExt cx="1882" cy="1425"/>
          </a:xfrm>
        </p:grpSpPr>
        <p:sp>
          <p:nvSpPr>
            <p:cNvPr id="42046" name="Line 145"/>
            <p:cNvSpPr>
              <a:spLocks noChangeShapeType="1"/>
            </p:cNvSpPr>
            <p:nvPr/>
          </p:nvSpPr>
          <p:spPr bwMode="auto">
            <a:xfrm>
              <a:off x="700" y="2918"/>
              <a:ext cx="1498" cy="954"/>
            </a:xfrm>
            <a:prstGeom prst="line">
              <a:avLst/>
            </a:prstGeom>
            <a:noFill/>
            <a:ln w="38100">
              <a:solidFill>
                <a:srgbClr val="3366FF"/>
              </a:solidFill>
              <a:round/>
              <a:headEnd/>
              <a:tailEnd/>
            </a:ln>
          </p:spPr>
          <p:txBody>
            <a:bodyPr/>
            <a:lstStyle/>
            <a:p>
              <a:endParaRPr lang="zh-CN" altLang="en-US"/>
            </a:p>
          </p:txBody>
        </p:sp>
        <p:graphicFrame>
          <p:nvGraphicFramePr>
            <p:cNvPr id="41994" name="Object 146"/>
            <p:cNvGraphicFramePr>
              <a:graphicFrameLocks noChangeAspect="1"/>
            </p:cNvGraphicFramePr>
            <p:nvPr/>
          </p:nvGraphicFramePr>
          <p:xfrm>
            <a:off x="413" y="2646"/>
            <a:ext cx="288" cy="426"/>
          </p:xfrm>
          <a:graphic>
            <a:graphicData uri="http://schemas.openxmlformats.org/presentationml/2006/ole">
              <p:oleObj spid="_x0000_s476193" name="公式" r:id="rId35" imgW="304536" imgH="444114" progId="Equation.3">
                <p:embed/>
              </p:oleObj>
            </a:graphicData>
          </a:graphic>
        </p:graphicFrame>
        <p:graphicFrame>
          <p:nvGraphicFramePr>
            <p:cNvPr id="41995" name="Object 147"/>
            <p:cNvGraphicFramePr>
              <a:graphicFrameLocks noChangeAspect="1"/>
            </p:cNvGraphicFramePr>
            <p:nvPr/>
          </p:nvGraphicFramePr>
          <p:xfrm>
            <a:off x="2055" y="3851"/>
            <a:ext cx="240" cy="220"/>
          </p:xfrm>
          <a:graphic>
            <a:graphicData uri="http://schemas.openxmlformats.org/presentationml/2006/ole">
              <p:oleObj spid="_x0000_s476194" name="公式" r:id="rId36" imgW="253890" imgH="228501" progId="Equation.3">
                <p:embed/>
              </p:oleObj>
            </a:graphicData>
          </a:graphic>
        </p:graphicFrame>
      </p:grpSp>
      <p:grpSp>
        <p:nvGrpSpPr>
          <p:cNvPr id="16" name="Group 158"/>
          <p:cNvGrpSpPr>
            <a:grpSpLocks/>
          </p:cNvGrpSpPr>
          <p:nvPr/>
        </p:nvGrpSpPr>
        <p:grpSpPr bwMode="auto">
          <a:xfrm>
            <a:off x="5070475" y="4733925"/>
            <a:ext cx="1773238" cy="1436688"/>
            <a:chOff x="3121" y="865"/>
            <a:chExt cx="1087" cy="905"/>
          </a:xfrm>
        </p:grpSpPr>
        <p:sp>
          <p:nvSpPr>
            <p:cNvPr id="42043" name="Oval 159"/>
            <p:cNvSpPr>
              <a:spLocks noChangeArrowheads="1"/>
            </p:cNvSpPr>
            <p:nvPr/>
          </p:nvSpPr>
          <p:spPr bwMode="auto">
            <a:xfrm>
              <a:off x="3956" y="984"/>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sp>
          <p:nvSpPr>
            <p:cNvPr id="42044" name="Line 160"/>
            <p:cNvSpPr>
              <a:spLocks noChangeShapeType="1"/>
            </p:cNvSpPr>
            <p:nvPr/>
          </p:nvSpPr>
          <p:spPr bwMode="auto">
            <a:xfrm flipH="1">
              <a:off x="3362" y="1017"/>
              <a:ext cx="610" cy="0"/>
            </a:xfrm>
            <a:prstGeom prst="line">
              <a:avLst/>
            </a:prstGeom>
            <a:noFill/>
            <a:ln w="12700">
              <a:solidFill>
                <a:schemeClr val="tx1"/>
              </a:solidFill>
              <a:prstDash val="lgDash"/>
              <a:round/>
              <a:headEnd/>
              <a:tailEnd/>
            </a:ln>
          </p:spPr>
          <p:txBody>
            <a:bodyPr/>
            <a:lstStyle/>
            <a:p>
              <a:endParaRPr lang="zh-CN" altLang="en-US"/>
            </a:p>
          </p:txBody>
        </p:sp>
        <p:graphicFrame>
          <p:nvGraphicFramePr>
            <p:cNvPr id="41991" name="Object 161"/>
            <p:cNvGraphicFramePr>
              <a:graphicFrameLocks noChangeAspect="1"/>
            </p:cNvGraphicFramePr>
            <p:nvPr/>
          </p:nvGraphicFramePr>
          <p:xfrm>
            <a:off x="3121" y="873"/>
            <a:ext cx="240" cy="232"/>
          </p:xfrm>
          <a:graphic>
            <a:graphicData uri="http://schemas.openxmlformats.org/presentationml/2006/ole">
              <p:oleObj spid="_x0000_s476195" name="公式" r:id="rId37" imgW="253890" imgH="241195" progId="Equation.3">
                <p:embed/>
              </p:oleObj>
            </a:graphicData>
          </a:graphic>
        </p:graphicFrame>
        <p:graphicFrame>
          <p:nvGraphicFramePr>
            <p:cNvPr id="41992" name="Object 162"/>
            <p:cNvGraphicFramePr>
              <a:graphicFrameLocks noChangeAspect="1"/>
            </p:cNvGraphicFramePr>
            <p:nvPr/>
          </p:nvGraphicFramePr>
          <p:xfrm>
            <a:off x="3847" y="1538"/>
            <a:ext cx="313" cy="232"/>
          </p:xfrm>
          <a:graphic>
            <a:graphicData uri="http://schemas.openxmlformats.org/presentationml/2006/ole">
              <p:oleObj spid="_x0000_s476196" name="公式" r:id="rId38" imgW="330057" imgH="241195" progId="Equation.3">
                <p:embed/>
              </p:oleObj>
            </a:graphicData>
          </a:graphic>
        </p:graphicFrame>
        <p:sp>
          <p:nvSpPr>
            <p:cNvPr id="42045" name="Line 163"/>
            <p:cNvSpPr>
              <a:spLocks noChangeShapeType="1"/>
            </p:cNvSpPr>
            <p:nvPr/>
          </p:nvSpPr>
          <p:spPr bwMode="auto">
            <a:xfrm>
              <a:off x="3989" y="1017"/>
              <a:ext cx="0" cy="533"/>
            </a:xfrm>
            <a:prstGeom prst="line">
              <a:avLst/>
            </a:prstGeom>
            <a:noFill/>
            <a:ln w="12700">
              <a:solidFill>
                <a:schemeClr val="tx1"/>
              </a:solidFill>
              <a:prstDash val="lgDash"/>
              <a:round/>
              <a:headEnd/>
              <a:tailEnd/>
            </a:ln>
          </p:spPr>
          <p:txBody>
            <a:bodyPr/>
            <a:lstStyle/>
            <a:p>
              <a:endParaRPr lang="zh-CN" altLang="en-US"/>
            </a:p>
          </p:txBody>
        </p:sp>
        <p:graphicFrame>
          <p:nvGraphicFramePr>
            <p:cNvPr id="41993" name="Object 164"/>
            <p:cNvGraphicFramePr>
              <a:graphicFrameLocks noChangeAspect="1"/>
            </p:cNvGraphicFramePr>
            <p:nvPr/>
          </p:nvGraphicFramePr>
          <p:xfrm>
            <a:off x="4052" y="865"/>
            <a:ext cx="156" cy="195"/>
          </p:xfrm>
          <a:graphic>
            <a:graphicData uri="http://schemas.openxmlformats.org/presentationml/2006/ole">
              <p:oleObj spid="_x0000_s476197" name="公式" r:id="rId39" imgW="164957" imgH="203024" progId="Equation.3">
                <p:embed/>
              </p:oleObj>
            </a:graphicData>
          </a:graphic>
        </p:graphicFrame>
      </p:grpSp>
      <p:graphicFrame>
        <p:nvGraphicFramePr>
          <p:cNvPr id="252072" name="Object 168"/>
          <p:cNvGraphicFramePr>
            <a:graphicFrameLocks noChangeAspect="1"/>
          </p:cNvGraphicFramePr>
          <p:nvPr/>
        </p:nvGraphicFramePr>
        <p:xfrm>
          <a:off x="6924675" y="4633913"/>
          <a:ext cx="822325" cy="368300"/>
        </p:xfrm>
        <a:graphic>
          <a:graphicData uri="http://schemas.openxmlformats.org/presentationml/2006/ole">
            <p:oleObj spid="_x0000_s476198" name="公式" r:id="rId40" imgW="533169" imgH="241195" progId="Equation.3">
              <p:embed/>
            </p:oleObj>
          </a:graphicData>
        </a:graphic>
      </p:graphicFrame>
      <p:sp>
        <p:nvSpPr>
          <p:cNvPr id="252076" name="Text Box 172"/>
          <p:cNvSpPr txBox="1">
            <a:spLocks noChangeArrowheads="1"/>
          </p:cNvSpPr>
          <p:nvPr/>
        </p:nvSpPr>
        <p:spPr bwMode="auto">
          <a:xfrm>
            <a:off x="2797175" y="4997450"/>
            <a:ext cx="1935163" cy="366713"/>
          </a:xfrm>
          <a:prstGeom prst="rect">
            <a:avLst/>
          </a:prstGeom>
          <a:noFill/>
          <a:ln w="9525" algn="ctr">
            <a:noFill/>
            <a:miter lim="800000"/>
            <a:headEnd/>
            <a:tailEnd/>
          </a:ln>
        </p:spPr>
        <p:txBody>
          <a:bodyPr lIns="90000" tIns="46800" rIns="90000" bIns="46800">
            <a:spAutoFit/>
          </a:bodyPr>
          <a:lstStyle/>
          <a:p>
            <a:pPr>
              <a:spcBef>
                <a:spcPct val="50000"/>
              </a:spcBef>
            </a:pPr>
            <a:r>
              <a:rPr lang="zh-CN" altLang="en-US"/>
              <a:t>输入直流负载线</a:t>
            </a:r>
          </a:p>
        </p:txBody>
      </p:sp>
      <p:sp>
        <p:nvSpPr>
          <p:cNvPr id="252077" name="Text Box 173"/>
          <p:cNvSpPr txBox="1">
            <a:spLocks noChangeArrowheads="1"/>
          </p:cNvSpPr>
          <p:nvPr/>
        </p:nvSpPr>
        <p:spPr bwMode="auto">
          <a:xfrm>
            <a:off x="6991350" y="4114800"/>
            <a:ext cx="1935163" cy="366713"/>
          </a:xfrm>
          <a:prstGeom prst="rect">
            <a:avLst/>
          </a:prstGeom>
          <a:noFill/>
          <a:ln w="9525" algn="ctr">
            <a:noFill/>
            <a:miter lim="800000"/>
            <a:headEnd/>
            <a:tailEnd/>
          </a:ln>
        </p:spPr>
        <p:txBody>
          <a:bodyPr lIns="90000" tIns="46800" rIns="90000" bIns="46800">
            <a:spAutoFit/>
          </a:bodyPr>
          <a:lstStyle/>
          <a:p>
            <a:pPr>
              <a:spcBef>
                <a:spcPct val="50000"/>
              </a:spcBef>
            </a:pPr>
            <a:r>
              <a:rPr lang="zh-CN" altLang="en-US"/>
              <a:t>输出直流负载线</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blinds(horizontal)">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blinds(horizontal)">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blinds(horizontal)">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blinds(horizontal)">
                                      <p:cBhvr>
                                        <p:cTn id="27" dur="500"/>
                                        <p:tgtEl>
                                          <p:spTgt spid="13"/>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blinds(horizontal)">
                                      <p:cBhvr>
                                        <p:cTn id="32" dur="500"/>
                                        <p:tgtEl>
                                          <p:spTgt spid="14"/>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blinds(horizontal)">
                                      <p:cBhvr>
                                        <p:cTn id="37" dur="500"/>
                                        <p:tgtEl>
                                          <p:spTgt spid="15"/>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blinds(horizontal)">
                                      <p:cBhvr>
                                        <p:cTn id="42" dur="500"/>
                                        <p:tgtEl>
                                          <p:spTgt spid="16"/>
                                        </p:tgtEl>
                                      </p:cBhvr>
                                    </p:animEffect>
                                  </p:childTnLst>
                                </p:cTn>
                              </p:par>
                              <p:par>
                                <p:cTn id="43" presetID="3" presetClass="entr" presetSubtype="10" fill="hold" nodeType="withEffect">
                                  <p:stCondLst>
                                    <p:cond delay="0"/>
                                  </p:stCondLst>
                                  <p:childTnLst>
                                    <p:set>
                                      <p:cBhvr>
                                        <p:cTn id="44" dur="1" fill="hold">
                                          <p:stCondLst>
                                            <p:cond delay="0"/>
                                          </p:stCondLst>
                                        </p:cTn>
                                        <p:tgtEl>
                                          <p:spTgt spid="252072"/>
                                        </p:tgtEl>
                                        <p:attrNameLst>
                                          <p:attrName>style.visibility</p:attrName>
                                        </p:attrNameLst>
                                      </p:cBhvr>
                                      <p:to>
                                        <p:strVal val="visible"/>
                                      </p:to>
                                    </p:set>
                                    <p:animEffect transition="in" filter="blinds(horizontal)">
                                      <p:cBhvr>
                                        <p:cTn id="45" dur="500"/>
                                        <p:tgtEl>
                                          <p:spTgt spid="252072"/>
                                        </p:tgtEl>
                                      </p:cBhvr>
                                    </p:animEffect>
                                  </p:childTnLst>
                                </p:cTn>
                              </p:par>
                            </p:childTnLst>
                          </p:cTn>
                        </p:par>
                      </p:childTnLst>
                    </p:cTn>
                  </p:par>
                  <p:par>
                    <p:cTn id="46" fill="hold">
                      <p:stCondLst>
                        <p:cond delay="indefinite"/>
                      </p:stCondLst>
                      <p:childTnLst>
                        <p:par>
                          <p:cTn id="47" fill="hold">
                            <p:stCondLst>
                              <p:cond delay="0"/>
                            </p:stCondLst>
                            <p:childTnLst>
                              <p:par>
                                <p:cTn id="48" presetID="3" presetClass="entr" presetSubtype="10" fill="hold" grpId="0" nodeType="clickEffect">
                                  <p:stCondLst>
                                    <p:cond delay="0"/>
                                  </p:stCondLst>
                                  <p:childTnLst>
                                    <p:set>
                                      <p:cBhvr>
                                        <p:cTn id="49" dur="1" fill="hold">
                                          <p:stCondLst>
                                            <p:cond delay="0"/>
                                          </p:stCondLst>
                                        </p:cTn>
                                        <p:tgtEl>
                                          <p:spTgt spid="252076"/>
                                        </p:tgtEl>
                                        <p:attrNameLst>
                                          <p:attrName>style.visibility</p:attrName>
                                        </p:attrNameLst>
                                      </p:cBhvr>
                                      <p:to>
                                        <p:strVal val="visible"/>
                                      </p:to>
                                    </p:set>
                                    <p:animEffect transition="in" filter="blinds(horizontal)">
                                      <p:cBhvr>
                                        <p:cTn id="50" dur="500"/>
                                        <p:tgtEl>
                                          <p:spTgt spid="252076"/>
                                        </p:tgtEl>
                                      </p:cBhvr>
                                    </p:animEffect>
                                  </p:childTnLst>
                                </p:cTn>
                              </p:par>
                            </p:childTnLst>
                          </p:cTn>
                        </p:par>
                      </p:childTnLst>
                    </p:cTn>
                  </p:par>
                  <p:par>
                    <p:cTn id="51" fill="hold">
                      <p:stCondLst>
                        <p:cond delay="indefinite"/>
                      </p:stCondLst>
                      <p:childTnLst>
                        <p:par>
                          <p:cTn id="52" fill="hold">
                            <p:stCondLst>
                              <p:cond delay="0"/>
                            </p:stCondLst>
                            <p:childTnLst>
                              <p:par>
                                <p:cTn id="53" presetID="3" presetClass="entr" presetSubtype="10" fill="hold" grpId="0" nodeType="clickEffect">
                                  <p:stCondLst>
                                    <p:cond delay="0"/>
                                  </p:stCondLst>
                                  <p:childTnLst>
                                    <p:set>
                                      <p:cBhvr>
                                        <p:cTn id="54" dur="1" fill="hold">
                                          <p:stCondLst>
                                            <p:cond delay="0"/>
                                          </p:stCondLst>
                                        </p:cTn>
                                        <p:tgtEl>
                                          <p:spTgt spid="252077"/>
                                        </p:tgtEl>
                                        <p:attrNameLst>
                                          <p:attrName>style.visibility</p:attrName>
                                        </p:attrNameLst>
                                      </p:cBhvr>
                                      <p:to>
                                        <p:strVal val="visible"/>
                                      </p:to>
                                    </p:set>
                                    <p:animEffect transition="in" filter="blinds(horizontal)">
                                      <p:cBhvr>
                                        <p:cTn id="55" dur="500"/>
                                        <p:tgtEl>
                                          <p:spTgt spid="2520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2076" grpId="0"/>
      <p:bldP spid="252077"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41" name="日期占位符 1"/>
          <p:cNvSpPr>
            <a:spLocks noGrp="1"/>
          </p:cNvSpPr>
          <p:nvPr>
            <p:ph type="dt" sz="quarter" idx="10"/>
          </p:nvPr>
        </p:nvSpPr>
        <p:spPr>
          <a:xfrm>
            <a:off x="457200" y="6564313"/>
            <a:ext cx="2133600" cy="476250"/>
          </a:xfrm>
          <a:noFill/>
        </p:spPr>
        <p:txBody>
          <a:bodyPr/>
          <a:lstStyle/>
          <a:p>
            <a:fld id="{C67035E1-13FA-41BB-951B-2F74ADB3F801}" type="datetime1">
              <a:rPr lang="zh-CN" altLang="en-US" smtClean="0">
                <a:latin typeface="Arial" pitchFamily="34" charset="0"/>
              </a:rPr>
              <a:pPr/>
              <a:t>2019-10-9</a:t>
            </a:fld>
            <a:endParaRPr lang="en-US" altLang="zh-CN" smtClean="0">
              <a:latin typeface="Arial" pitchFamily="34" charset="0"/>
            </a:endParaRPr>
          </a:p>
        </p:txBody>
      </p:sp>
      <p:sp>
        <p:nvSpPr>
          <p:cNvPr id="43042" name="页脚占位符 2"/>
          <p:cNvSpPr>
            <a:spLocks noGrp="1"/>
          </p:cNvSpPr>
          <p:nvPr>
            <p:ph type="ftr" sz="quarter" idx="11"/>
          </p:nvPr>
        </p:nvSpPr>
        <p:spPr>
          <a:xfrm>
            <a:off x="3124200" y="6564313"/>
            <a:ext cx="2895600" cy="476250"/>
          </a:xfrm>
          <a:noFill/>
        </p:spPr>
        <p:txBody>
          <a:bodyPr/>
          <a:lstStyle/>
          <a:p>
            <a:r>
              <a:rPr lang="en-US" altLang="zh-CN" smtClean="0">
                <a:latin typeface="Arial" pitchFamily="34" charset="0"/>
              </a:rPr>
              <a:t>电工电子教研室</a:t>
            </a:r>
          </a:p>
        </p:txBody>
      </p:sp>
      <p:sp>
        <p:nvSpPr>
          <p:cNvPr id="43043" name="灯片编号占位符 3"/>
          <p:cNvSpPr>
            <a:spLocks noGrp="1"/>
          </p:cNvSpPr>
          <p:nvPr>
            <p:ph type="sldNum" sz="quarter" idx="12"/>
          </p:nvPr>
        </p:nvSpPr>
        <p:spPr>
          <a:xfrm>
            <a:off x="6553200" y="6564313"/>
            <a:ext cx="2133600" cy="476250"/>
          </a:xfrm>
          <a:noFill/>
        </p:spPr>
        <p:txBody>
          <a:bodyPr/>
          <a:lstStyle/>
          <a:p>
            <a:fld id="{563D6F6C-C399-4DD9-934A-1772EFE45BEE}" type="slidenum">
              <a:rPr lang="en-US" altLang="zh-CN" smtClean="0">
                <a:latin typeface="Arial" pitchFamily="34" charset="0"/>
              </a:rPr>
              <a:pPr/>
              <a:t>61</a:t>
            </a:fld>
            <a:endParaRPr lang="en-US" altLang="zh-CN" smtClean="0">
              <a:latin typeface="Arial" pitchFamily="34" charset="0"/>
            </a:endParaRPr>
          </a:p>
        </p:txBody>
      </p:sp>
      <p:sp>
        <p:nvSpPr>
          <p:cNvPr id="43044" name="Text Box 4"/>
          <p:cNvSpPr txBox="1">
            <a:spLocks noChangeArrowheads="1"/>
          </p:cNvSpPr>
          <p:nvPr/>
        </p:nvSpPr>
        <p:spPr bwMode="auto">
          <a:xfrm>
            <a:off x="95250" y="82550"/>
            <a:ext cx="4516438" cy="519113"/>
          </a:xfrm>
          <a:prstGeom prst="rect">
            <a:avLst/>
          </a:prstGeom>
          <a:solidFill>
            <a:schemeClr val="bg1"/>
          </a:solidFill>
          <a:ln w="9525">
            <a:noFill/>
            <a:miter lim="800000"/>
            <a:headEnd/>
            <a:tailEnd/>
          </a:ln>
        </p:spPr>
        <p:txBody>
          <a:bodyPr lIns="90000" tIns="46800" rIns="90000" bIns="46800">
            <a:spAutoFit/>
          </a:bodyPr>
          <a:lstStyle/>
          <a:p>
            <a:pPr>
              <a:spcBef>
                <a:spcPct val="50000"/>
              </a:spcBef>
            </a:pPr>
            <a:r>
              <a:rPr lang="en-US" altLang="zh-CN" sz="2800"/>
              <a:t>2.</a:t>
            </a:r>
            <a:r>
              <a:rPr lang="zh-CN" altLang="en-US" sz="2800"/>
              <a:t>动态工作情况的图解分析</a:t>
            </a:r>
          </a:p>
        </p:txBody>
      </p:sp>
      <p:grpSp>
        <p:nvGrpSpPr>
          <p:cNvPr id="2" name="Group 117"/>
          <p:cNvGrpSpPr>
            <a:grpSpLocks/>
          </p:cNvGrpSpPr>
          <p:nvPr/>
        </p:nvGrpSpPr>
        <p:grpSpPr bwMode="auto">
          <a:xfrm>
            <a:off x="4371975" y="3779838"/>
            <a:ext cx="4529138" cy="2790825"/>
            <a:chOff x="1440" y="2287"/>
            <a:chExt cx="2853" cy="1758"/>
          </a:xfrm>
        </p:grpSpPr>
        <p:sp>
          <p:nvSpPr>
            <p:cNvPr id="43112" name="Line 9"/>
            <p:cNvSpPr>
              <a:spLocks noChangeShapeType="1"/>
            </p:cNvSpPr>
            <p:nvPr/>
          </p:nvSpPr>
          <p:spPr bwMode="auto">
            <a:xfrm flipV="1">
              <a:off x="1651" y="2414"/>
              <a:ext cx="0" cy="1471"/>
            </a:xfrm>
            <a:prstGeom prst="line">
              <a:avLst/>
            </a:prstGeom>
            <a:noFill/>
            <a:ln w="12700">
              <a:solidFill>
                <a:schemeClr val="tx1"/>
              </a:solidFill>
              <a:round/>
              <a:headEnd/>
              <a:tailEnd type="triangle" w="med" len="med"/>
            </a:ln>
          </p:spPr>
          <p:txBody>
            <a:bodyPr/>
            <a:lstStyle/>
            <a:p>
              <a:endParaRPr lang="zh-CN" altLang="en-US"/>
            </a:p>
          </p:txBody>
        </p:sp>
        <p:sp>
          <p:nvSpPr>
            <p:cNvPr id="43113" name="Line 10"/>
            <p:cNvSpPr>
              <a:spLocks noChangeShapeType="1"/>
            </p:cNvSpPr>
            <p:nvPr/>
          </p:nvSpPr>
          <p:spPr bwMode="auto">
            <a:xfrm>
              <a:off x="1634" y="3868"/>
              <a:ext cx="2581" cy="0"/>
            </a:xfrm>
            <a:prstGeom prst="line">
              <a:avLst/>
            </a:prstGeom>
            <a:noFill/>
            <a:ln w="12700">
              <a:solidFill>
                <a:schemeClr val="tx1"/>
              </a:solidFill>
              <a:round/>
              <a:headEnd/>
              <a:tailEnd type="triangle" w="med" len="med"/>
            </a:ln>
          </p:spPr>
          <p:txBody>
            <a:bodyPr/>
            <a:lstStyle/>
            <a:p>
              <a:endParaRPr lang="zh-CN" altLang="en-US"/>
            </a:p>
          </p:txBody>
        </p:sp>
        <p:graphicFrame>
          <p:nvGraphicFramePr>
            <p:cNvPr id="43038" name="Object 11"/>
            <p:cNvGraphicFramePr>
              <a:graphicFrameLocks noChangeAspect="1"/>
            </p:cNvGraphicFramePr>
            <p:nvPr/>
          </p:nvGraphicFramePr>
          <p:xfrm>
            <a:off x="1446" y="2287"/>
            <a:ext cx="205" cy="245"/>
          </p:xfrm>
          <a:graphic>
            <a:graphicData uri="http://schemas.openxmlformats.org/presentationml/2006/ole">
              <p:oleObj spid="_x0000_s477186" name="公式" r:id="rId4" imgW="152268" imgH="215713" progId="Equation.3">
                <p:embed/>
              </p:oleObj>
            </a:graphicData>
          </a:graphic>
        </p:graphicFrame>
        <p:graphicFrame>
          <p:nvGraphicFramePr>
            <p:cNvPr id="43039" name="Object 12"/>
            <p:cNvGraphicFramePr>
              <a:graphicFrameLocks noChangeAspect="1"/>
            </p:cNvGraphicFramePr>
            <p:nvPr/>
          </p:nvGraphicFramePr>
          <p:xfrm>
            <a:off x="3951" y="3607"/>
            <a:ext cx="342" cy="227"/>
          </p:xfrm>
          <a:graphic>
            <a:graphicData uri="http://schemas.openxmlformats.org/presentationml/2006/ole">
              <p:oleObj spid="_x0000_s477187" name="公式" r:id="rId5" imgW="241091" imgH="215713" progId="Equation.3">
                <p:embed/>
              </p:oleObj>
            </a:graphicData>
          </a:graphic>
        </p:graphicFrame>
        <p:graphicFrame>
          <p:nvGraphicFramePr>
            <p:cNvPr id="43040" name="Object 13"/>
            <p:cNvGraphicFramePr>
              <a:graphicFrameLocks noChangeAspect="1"/>
            </p:cNvGraphicFramePr>
            <p:nvPr/>
          </p:nvGraphicFramePr>
          <p:xfrm>
            <a:off x="1440" y="3847"/>
            <a:ext cx="245" cy="198"/>
          </p:xfrm>
          <a:graphic>
            <a:graphicData uri="http://schemas.openxmlformats.org/presentationml/2006/ole">
              <p:oleObj spid="_x0000_s477188" name="公式" r:id="rId6" imgW="126835" imgH="139518" progId="Equation.3">
                <p:embed/>
              </p:oleObj>
            </a:graphicData>
          </a:graphic>
        </p:graphicFrame>
      </p:grpSp>
      <p:grpSp>
        <p:nvGrpSpPr>
          <p:cNvPr id="3" name="Group 106"/>
          <p:cNvGrpSpPr>
            <a:grpSpLocks/>
          </p:cNvGrpSpPr>
          <p:nvPr/>
        </p:nvGrpSpPr>
        <p:grpSpPr bwMode="auto">
          <a:xfrm>
            <a:off x="4706938" y="4635500"/>
            <a:ext cx="1087437" cy="1654175"/>
            <a:chOff x="712" y="2955"/>
            <a:chExt cx="685" cy="1042"/>
          </a:xfrm>
        </p:grpSpPr>
        <p:sp>
          <p:nvSpPr>
            <p:cNvPr id="43110" name="Line 15"/>
            <p:cNvSpPr>
              <a:spLocks noChangeShapeType="1"/>
            </p:cNvSpPr>
            <p:nvPr/>
          </p:nvSpPr>
          <p:spPr bwMode="auto">
            <a:xfrm>
              <a:off x="712" y="3997"/>
              <a:ext cx="431" cy="0"/>
            </a:xfrm>
            <a:prstGeom prst="line">
              <a:avLst/>
            </a:prstGeom>
            <a:noFill/>
            <a:ln w="38100">
              <a:solidFill>
                <a:srgbClr val="FF00FF"/>
              </a:solidFill>
              <a:round/>
              <a:headEnd/>
              <a:tailEnd/>
            </a:ln>
          </p:spPr>
          <p:txBody>
            <a:bodyPr/>
            <a:lstStyle/>
            <a:p>
              <a:endParaRPr lang="zh-CN" altLang="en-US"/>
            </a:p>
          </p:txBody>
        </p:sp>
        <p:sp>
          <p:nvSpPr>
            <p:cNvPr id="43111" name="Freeform 16"/>
            <p:cNvSpPr>
              <a:spLocks/>
            </p:cNvSpPr>
            <p:nvPr/>
          </p:nvSpPr>
          <p:spPr bwMode="auto">
            <a:xfrm>
              <a:off x="1118" y="2955"/>
              <a:ext cx="279" cy="1042"/>
            </a:xfrm>
            <a:custGeom>
              <a:avLst/>
              <a:gdLst>
                <a:gd name="T0" fmla="*/ 0 w 279"/>
                <a:gd name="T1" fmla="*/ 1042 h 1042"/>
                <a:gd name="T2" fmla="*/ 152 w 279"/>
                <a:gd name="T3" fmla="*/ 838 h 1042"/>
                <a:gd name="T4" fmla="*/ 279 w 279"/>
                <a:gd name="T5" fmla="*/ 0 h 1042"/>
                <a:gd name="T6" fmla="*/ 0 60000 65536"/>
                <a:gd name="T7" fmla="*/ 0 60000 65536"/>
                <a:gd name="T8" fmla="*/ 0 60000 65536"/>
                <a:gd name="T9" fmla="*/ 0 w 279"/>
                <a:gd name="T10" fmla="*/ 0 h 1042"/>
                <a:gd name="T11" fmla="*/ 279 w 279"/>
                <a:gd name="T12" fmla="*/ 1042 h 1042"/>
              </a:gdLst>
              <a:ahLst/>
              <a:cxnLst>
                <a:cxn ang="T6">
                  <a:pos x="T0" y="T1"/>
                </a:cxn>
                <a:cxn ang="T7">
                  <a:pos x="T2" y="T3"/>
                </a:cxn>
                <a:cxn ang="T8">
                  <a:pos x="T4" y="T5"/>
                </a:cxn>
              </a:cxnLst>
              <a:rect l="T9" t="T10" r="T11" b="T12"/>
              <a:pathLst>
                <a:path w="279" h="1042">
                  <a:moveTo>
                    <a:pt x="0" y="1042"/>
                  </a:moveTo>
                  <a:cubicBezTo>
                    <a:pt x="53" y="1027"/>
                    <a:pt x="106" y="1012"/>
                    <a:pt x="152" y="838"/>
                  </a:cubicBezTo>
                  <a:cubicBezTo>
                    <a:pt x="198" y="664"/>
                    <a:pt x="238" y="332"/>
                    <a:pt x="279" y="0"/>
                  </a:cubicBezTo>
                </a:path>
              </a:pathLst>
            </a:custGeom>
            <a:noFill/>
            <a:ln w="38100">
              <a:solidFill>
                <a:srgbClr val="FF00FF"/>
              </a:solidFill>
              <a:round/>
              <a:headEnd/>
              <a:tailEnd/>
            </a:ln>
          </p:spPr>
          <p:txBody>
            <a:bodyPr/>
            <a:lstStyle/>
            <a:p>
              <a:endParaRPr lang="zh-CN" altLang="en-US"/>
            </a:p>
          </p:txBody>
        </p:sp>
      </p:grpSp>
      <p:grpSp>
        <p:nvGrpSpPr>
          <p:cNvPr id="4" name="Group 110"/>
          <p:cNvGrpSpPr>
            <a:grpSpLocks/>
          </p:cNvGrpSpPr>
          <p:nvPr/>
        </p:nvGrpSpPr>
        <p:grpSpPr bwMode="auto">
          <a:xfrm>
            <a:off x="4259263" y="4252913"/>
            <a:ext cx="4256087" cy="2390775"/>
            <a:chOff x="430" y="2714"/>
            <a:chExt cx="2681" cy="1506"/>
          </a:xfrm>
        </p:grpSpPr>
        <p:grpSp>
          <p:nvGrpSpPr>
            <p:cNvPr id="5" name="Group 107"/>
            <p:cNvGrpSpPr>
              <a:grpSpLocks/>
            </p:cNvGrpSpPr>
            <p:nvPr/>
          </p:nvGrpSpPr>
          <p:grpSpPr bwMode="auto">
            <a:xfrm>
              <a:off x="430" y="2773"/>
              <a:ext cx="1876" cy="1419"/>
              <a:chOff x="430" y="2773"/>
              <a:chExt cx="1876" cy="1419"/>
            </a:xfrm>
          </p:grpSpPr>
          <p:sp>
            <p:nvSpPr>
              <p:cNvPr id="43109" name="Line 6"/>
              <p:cNvSpPr>
                <a:spLocks noChangeShapeType="1"/>
              </p:cNvSpPr>
              <p:nvPr/>
            </p:nvSpPr>
            <p:spPr bwMode="auto">
              <a:xfrm>
                <a:off x="711" y="3045"/>
                <a:ext cx="1498" cy="954"/>
              </a:xfrm>
              <a:prstGeom prst="line">
                <a:avLst/>
              </a:prstGeom>
              <a:noFill/>
              <a:ln w="38100">
                <a:solidFill>
                  <a:srgbClr val="3366FF"/>
                </a:solidFill>
                <a:round/>
                <a:headEnd/>
                <a:tailEnd/>
              </a:ln>
            </p:spPr>
            <p:txBody>
              <a:bodyPr/>
              <a:lstStyle/>
              <a:p>
                <a:endParaRPr lang="zh-CN" altLang="en-US"/>
              </a:p>
            </p:txBody>
          </p:sp>
          <p:graphicFrame>
            <p:nvGraphicFramePr>
              <p:cNvPr id="43036" name="Object 7"/>
              <p:cNvGraphicFramePr>
                <a:graphicFrameLocks noChangeAspect="1"/>
              </p:cNvGraphicFramePr>
              <p:nvPr/>
            </p:nvGraphicFramePr>
            <p:xfrm>
              <a:off x="430" y="2773"/>
              <a:ext cx="276" cy="426"/>
            </p:xfrm>
            <a:graphic>
              <a:graphicData uri="http://schemas.openxmlformats.org/presentationml/2006/ole">
                <p:oleObj spid="_x0000_s477189" name="公式" r:id="rId7" imgW="291973" imgH="444307" progId="Equation.3">
                  <p:embed/>
                </p:oleObj>
              </a:graphicData>
            </a:graphic>
          </p:graphicFrame>
          <p:graphicFrame>
            <p:nvGraphicFramePr>
              <p:cNvPr id="43037" name="Object 8"/>
              <p:cNvGraphicFramePr>
                <a:graphicFrameLocks noChangeAspect="1"/>
              </p:cNvGraphicFramePr>
              <p:nvPr/>
            </p:nvGraphicFramePr>
            <p:xfrm>
              <a:off x="2066" y="3984"/>
              <a:ext cx="240" cy="208"/>
            </p:xfrm>
            <a:graphic>
              <a:graphicData uri="http://schemas.openxmlformats.org/presentationml/2006/ole">
                <p:oleObj spid="_x0000_s477190" name="公式" r:id="rId8" imgW="253780" imgH="215713" progId="Equation.3">
                  <p:embed/>
                </p:oleObj>
              </a:graphicData>
            </a:graphic>
          </p:graphicFrame>
        </p:grpSp>
        <p:grpSp>
          <p:nvGrpSpPr>
            <p:cNvPr id="6" name="Group 108"/>
            <p:cNvGrpSpPr>
              <a:grpSpLocks/>
            </p:cNvGrpSpPr>
            <p:nvPr/>
          </p:nvGrpSpPr>
          <p:grpSpPr bwMode="auto">
            <a:xfrm>
              <a:off x="711" y="3362"/>
              <a:ext cx="1301" cy="858"/>
              <a:chOff x="711" y="3362"/>
              <a:chExt cx="1301" cy="858"/>
            </a:xfrm>
          </p:grpSpPr>
          <p:sp>
            <p:nvSpPr>
              <p:cNvPr id="43108" name="Line 24"/>
              <p:cNvSpPr>
                <a:spLocks noChangeShapeType="1"/>
              </p:cNvSpPr>
              <p:nvPr/>
            </p:nvSpPr>
            <p:spPr bwMode="auto">
              <a:xfrm>
                <a:off x="711" y="3362"/>
                <a:ext cx="991" cy="631"/>
              </a:xfrm>
              <a:prstGeom prst="line">
                <a:avLst/>
              </a:prstGeom>
              <a:noFill/>
              <a:ln w="25400">
                <a:solidFill>
                  <a:srgbClr val="3366FF"/>
                </a:solidFill>
                <a:prstDash val="lgDash"/>
                <a:round/>
                <a:headEnd/>
                <a:tailEnd/>
              </a:ln>
            </p:spPr>
            <p:txBody>
              <a:bodyPr/>
              <a:lstStyle/>
              <a:p>
                <a:endParaRPr lang="zh-CN" altLang="en-US"/>
              </a:p>
            </p:txBody>
          </p:sp>
          <p:graphicFrame>
            <p:nvGraphicFramePr>
              <p:cNvPr id="43035" name="Object 27"/>
              <p:cNvGraphicFramePr>
                <a:graphicFrameLocks noChangeAspect="1"/>
              </p:cNvGraphicFramePr>
              <p:nvPr/>
            </p:nvGraphicFramePr>
            <p:xfrm>
              <a:off x="1470" y="4009"/>
              <a:ext cx="542" cy="211"/>
            </p:xfrm>
            <a:graphic>
              <a:graphicData uri="http://schemas.openxmlformats.org/presentationml/2006/ole">
                <p:oleObj spid="_x0000_s477191" name="公式" r:id="rId9" imgW="596900" imgH="228600" progId="Equation.3">
                  <p:embed/>
                </p:oleObj>
              </a:graphicData>
            </a:graphic>
          </p:graphicFrame>
        </p:grpSp>
        <p:grpSp>
          <p:nvGrpSpPr>
            <p:cNvPr id="7" name="Group 109"/>
            <p:cNvGrpSpPr>
              <a:grpSpLocks/>
            </p:cNvGrpSpPr>
            <p:nvPr/>
          </p:nvGrpSpPr>
          <p:grpSpPr bwMode="auto">
            <a:xfrm>
              <a:off x="711" y="2714"/>
              <a:ext cx="2400" cy="1499"/>
              <a:chOff x="711" y="2714"/>
              <a:chExt cx="2400" cy="1499"/>
            </a:xfrm>
          </p:grpSpPr>
          <p:sp>
            <p:nvSpPr>
              <p:cNvPr id="43107" name="Line 25"/>
              <p:cNvSpPr>
                <a:spLocks noChangeShapeType="1"/>
              </p:cNvSpPr>
              <p:nvPr/>
            </p:nvSpPr>
            <p:spPr bwMode="auto">
              <a:xfrm>
                <a:off x="711" y="2714"/>
                <a:ext cx="2007" cy="1277"/>
              </a:xfrm>
              <a:prstGeom prst="line">
                <a:avLst/>
              </a:prstGeom>
              <a:noFill/>
              <a:ln w="25400">
                <a:solidFill>
                  <a:srgbClr val="3366FF"/>
                </a:solidFill>
                <a:prstDash val="lgDash"/>
                <a:round/>
                <a:headEnd/>
                <a:tailEnd/>
              </a:ln>
            </p:spPr>
            <p:txBody>
              <a:bodyPr/>
              <a:lstStyle/>
              <a:p>
                <a:endParaRPr lang="zh-CN" altLang="en-US"/>
              </a:p>
            </p:txBody>
          </p:sp>
          <p:graphicFrame>
            <p:nvGraphicFramePr>
              <p:cNvPr id="43034" name="Object 28"/>
              <p:cNvGraphicFramePr>
                <a:graphicFrameLocks noChangeAspect="1"/>
              </p:cNvGraphicFramePr>
              <p:nvPr/>
            </p:nvGraphicFramePr>
            <p:xfrm>
              <a:off x="2557" y="4002"/>
              <a:ext cx="554" cy="211"/>
            </p:xfrm>
            <a:graphic>
              <a:graphicData uri="http://schemas.openxmlformats.org/presentationml/2006/ole">
                <p:oleObj spid="_x0000_s477192" name="公式" r:id="rId10" imgW="609600" imgH="228600" progId="Equation.3">
                  <p:embed/>
                </p:oleObj>
              </a:graphicData>
            </a:graphic>
          </p:graphicFrame>
        </p:grpSp>
      </p:grpSp>
      <p:grpSp>
        <p:nvGrpSpPr>
          <p:cNvPr id="8" name="Group 113"/>
          <p:cNvGrpSpPr>
            <a:grpSpLocks/>
          </p:cNvGrpSpPr>
          <p:nvPr/>
        </p:nvGrpSpPr>
        <p:grpSpPr bwMode="auto">
          <a:xfrm>
            <a:off x="4322763" y="4697413"/>
            <a:ext cx="1808162" cy="1920875"/>
            <a:chOff x="470" y="2994"/>
            <a:chExt cx="1139" cy="1210"/>
          </a:xfrm>
        </p:grpSpPr>
        <p:grpSp>
          <p:nvGrpSpPr>
            <p:cNvPr id="9" name="Group 17"/>
            <p:cNvGrpSpPr>
              <a:grpSpLocks/>
            </p:cNvGrpSpPr>
            <p:nvPr/>
          </p:nvGrpSpPr>
          <p:grpSpPr bwMode="auto">
            <a:xfrm>
              <a:off x="470" y="3299"/>
              <a:ext cx="1087" cy="905"/>
              <a:chOff x="3121" y="865"/>
              <a:chExt cx="1087" cy="905"/>
            </a:xfrm>
          </p:grpSpPr>
          <p:sp>
            <p:nvSpPr>
              <p:cNvPr id="43101" name="Oval 18"/>
              <p:cNvSpPr>
                <a:spLocks noChangeArrowheads="1"/>
              </p:cNvSpPr>
              <p:nvPr/>
            </p:nvSpPr>
            <p:spPr bwMode="auto">
              <a:xfrm>
                <a:off x="3956" y="984"/>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sp>
            <p:nvSpPr>
              <p:cNvPr id="43102" name="Line 19"/>
              <p:cNvSpPr>
                <a:spLocks noChangeShapeType="1"/>
              </p:cNvSpPr>
              <p:nvPr/>
            </p:nvSpPr>
            <p:spPr bwMode="auto">
              <a:xfrm flipH="1">
                <a:off x="3362" y="1017"/>
                <a:ext cx="610" cy="0"/>
              </a:xfrm>
              <a:prstGeom prst="line">
                <a:avLst/>
              </a:prstGeom>
              <a:noFill/>
              <a:ln w="12700">
                <a:solidFill>
                  <a:schemeClr val="tx1"/>
                </a:solidFill>
                <a:prstDash val="lgDash"/>
                <a:round/>
                <a:headEnd/>
                <a:tailEnd/>
              </a:ln>
            </p:spPr>
            <p:txBody>
              <a:bodyPr/>
              <a:lstStyle/>
              <a:p>
                <a:endParaRPr lang="zh-CN" altLang="en-US"/>
              </a:p>
            </p:txBody>
          </p:sp>
          <p:graphicFrame>
            <p:nvGraphicFramePr>
              <p:cNvPr id="43031" name="Object 20"/>
              <p:cNvGraphicFramePr>
                <a:graphicFrameLocks noChangeAspect="1"/>
              </p:cNvGraphicFramePr>
              <p:nvPr/>
            </p:nvGraphicFramePr>
            <p:xfrm>
              <a:off x="3121" y="873"/>
              <a:ext cx="240" cy="233"/>
            </p:xfrm>
            <a:graphic>
              <a:graphicData uri="http://schemas.openxmlformats.org/presentationml/2006/ole">
                <p:oleObj spid="_x0000_s477193" name="公式" r:id="rId11" imgW="253890" imgH="241195" progId="Equation.3">
                  <p:embed/>
                </p:oleObj>
              </a:graphicData>
            </a:graphic>
          </p:graphicFrame>
          <p:graphicFrame>
            <p:nvGraphicFramePr>
              <p:cNvPr id="43032" name="Object 21"/>
              <p:cNvGraphicFramePr>
                <a:graphicFrameLocks noChangeAspect="1"/>
              </p:cNvGraphicFramePr>
              <p:nvPr/>
            </p:nvGraphicFramePr>
            <p:xfrm>
              <a:off x="3853" y="1538"/>
              <a:ext cx="300" cy="232"/>
            </p:xfrm>
            <a:graphic>
              <a:graphicData uri="http://schemas.openxmlformats.org/presentationml/2006/ole">
                <p:oleObj spid="_x0000_s477194" name="公式" r:id="rId12" imgW="317225" imgH="241091" progId="Equation.3">
                  <p:embed/>
                </p:oleObj>
              </a:graphicData>
            </a:graphic>
          </p:graphicFrame>
          <p:sp>
            <p:nvSpPr>
              <p:cNvPr id="43103" name="Line 22"/>
              <p:cNvSpPr>
                <a:spLocks noChangeShapeType="1"/>
              </p:cNvSpPr>
              <p:nvPr/>
            </p:nvSpPr>
            <p:spPr bwMode="auto">
              <a:xfrm>
                <a:off x="3989" y="1017"/>
                <a:ext cx="0" cy="533"/>
              </a:xfrm>
              <a:prstGeom prst="line">
                <a:avLst/>
              </a:prstGeom>
              <a:noFill/>
              <a:ln w="12700">
                <a:solidFill>
                  <a:schemeClr val="tx1"/>
                </a:solidFill>
                <a:prstDash val="lgDash"/>
                <a:round/>
                <a:headEnd/>
                <a:tailEnd/>
              </a:ln>
            </p:spPr>
            <p:txBody>
              <a:bodyPr/>
              <a:lstStyle/>
              <a:p>
                <a:endParaRPr lang="zh-CN" altLang="en-US"/>
              </a:p>
            </p:txBody>
          </p:sp>
          <p:graphicFrame>
            <p:nvGraphicFramePr>
              <p:cNvPr id="43033" name="Object 23"/>
              <p:cNvGraphicFramePr>
                <a:graphicFrameLocks noChangeAspect="1"/>
              </p:cNvGraphicFramePr>
              <p:nvPr/>
            </p:nvGraphicFramePr>
            <p:xfrm>
              <a:off x="4052" y="865"/>
              <a:ext cx="156" cy="195"/>
            </p:xfrm>
            <a:graphic>
              <a:graphicData uri="http://schemas.openxmlformats.org/presentationml/2006/ole">
                <p:oleObj spid="_x0000_s477195" name="公式" r:id="rId13" imgW="164957" imgH="203024" progId="Equation.3">
                  <p:embed/>
                </p:oleObj>
              </a:graphicData>
            </a:graphic>
          </p:graphicFrame>
        </p:grpSp>
        <p:grpSp>
          <p:nvGrpSpPr>
            <p:cNvPr id="10" name="Group 111"/>
            <p:cNvGrpSpPr>
              <a:grpSpLocks/>
            </p:cNvGrpSpPr>
            <p:nvPr/>
          </p:nvGrpSpPr>
          <p:grpSpPr bwMode="auto">
            <a:xfrm>
              <a:off x="1339" y="2994"/>
              <a:ext cx="270" cy="195"/>
              <a:chOff x="1339" y="2994"/>
              <a:chExt cx="270" cy="195"/>
            </a:xfrm>
          </p:grpSpPr>
          <p:sp>
            <p:nvSpPr>
              <p:cNvPr id="43100" name="Oval 32"/>
              <p:cNvSpPr>
                <a:spLocks noChangeArrowheads="1"/>
              </p:cNvSpPr>
              <p:nvPr/>
            </p:nvSpPr>
            <p:spPr bwMode="auto">
              <a:xfrm>
                <a:off x="1339" y="3113"/>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graphicFrame>
            <p:nvGraphicFramePr>
              <p:cNvPr id="43030" name="Object 37"/>
              <p:cNvGraphicFramePr>
                <a:graphicFrameLocks noChangeAspect="1"/>
              </p:cNvGraphicFramePr>
              <p:nvPr/>
            </p:nvGraphicFramePr>
            <p:xfrm>
              <a:off x="1417" y="2994"/>
              <a:ext cx="192" cy="195"/>
            </p:xfrm>
            <a:graphic>
              <a:graphicData uri="http://schemas.openxmlformats.org/presentationml/2006/ole">
                <p:oleObj spid="_x0000_s477196" name="公式" r:id="rId14" imgW="203024" imgH="203024" progId="Equation.3">
                  <p:embed/>
                </p:oleObj>
              </a:graphicData>
            </a:graphic>
          </p:graphicFrame>
        </p:grpSp>
        <p:grpSp>
          <p:nvGrpSpPr>
            <p:cNvPr id="11" name="Group 112"/>
            <p:cNvGrpSpPr>
              <a:grpSpLocks/>
            </p:cNvGrpSpPr>
            <p:nvPr/>
          </p:nvGrpSpPr>
          <p:grpSpPr bwMode="auto">
            <a:xfrm>
              <a:off x="1016" y="3690"/>
              <a:ext cx="306" cy="218"/>
              <a:chOff x="1016" y="3690"/>
              <a:chExt cx="306" cy="218"/>
            </a:xfrm>
          </p:grpSpPr>
          <p:sp>
            <p:nvSpPr>
              <p:cNvPr id="43099" name="Oval 38"/>
              <p:cNvSpPr>
                <a:spLocks noChangeArrowheads="1"/>
              </p:cNvSpPr>
              <p:nvPr/>
            </p:nvSpPr>
            <p:spPr bwMode="auto">
              <a:xfrm>
                <a:off x="1254" y="3696"/>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graphicFrame>
            <p:nvGraphicFramePr>
              <p:cNvPr id="43029" name="Object 39"/>
              <p:cNvGraphicFramePr>
                <a:graphicFrameLocks noChangeAspect="1"/>
              </p:cNvGraphicFramePr>
              <p:nvPr/>
            </p:nvGraphicFramePr>
            <p:xfrm>
              <a:off x="1016" y="3690"/>
              <a:ext cx="228" cy="218"/>
            </p:xfrm>
            <a:graphic>
              <a:graphicData uri="http://schemas.openxmlformats.org/presentationml/2006/ole">
                <p:oleObj spid="_x0000_s477197" name="公式" r:id="rId15" imgW="215713" imgH="203024" progId="Equation.3">
                  <p:embed/>
                </p:oleObj>
              </a:graphicData>
            </a:graphic>
          </p:graphicFrame>
        </p:grpSp>
      </p:grpSp>
      <p:sp>
        <p:nvSpPr>
          <p:cNvPr id="253022" name="Line 94"/>
          <p:cNvSpPr>
            <a:spLocks noChangeShapeType="1"/>
          </p:cNvSpPr>
          <p:nvPr/>
        </p:nvSpPr>
        <p:spPr bwMode="auto">
          <a:xfrm>
            <a:off x="5730875" y="1322388"/>
            <a:ext cx="0" cy="1854200"/>
          </a:xfrm>
          <a:prstGeom prst="line">
            <a:avLst/>
          </a:prstGeom>
          <a:noFill/>
          <a:ln w="12700">
            <a:solidFill>
              <a:srgbClr val="339966"/>
            </a:solidFill>
            <a:prstDash val="lgDash"/>
            <a:round/>
            <a:headEnd/>
            <a:tailEnd/>
          </a:ln>
        </p:spPr>
        <p:txBody>
          <a:bodyPr/>
          <a:lstStyle/>
          <a:p>
            <a:endParaRPr lang="zh-CN" altLang="en-US"/>
          </a:p>
        </p:txBody>
      </p:sp>
      <p:grpSp>
        <p:nvGrpSpPr>
          <p:cNvPr id="12" name="Group 116"/>
          <p:cNvGrpSpPr>
            <a:grpSpLocks/>
          </p:cNvGrpSpPr>
          <p:nvPr/>
        </p:nvGrpSpPr>
        <p:grpSpPr bwMode="auto">
          <a:xfrm>
            <a:off x="2706688" y="512763"/>
            <a:ext cx="6089650" cy="3044825"/>
            <a:chOff x="388" y="219"/>
            <a:chExt cx="3836" cy="1918"/>
          </a:xfrm>
        </p:grpSpPr>
        <p:sp>
          <p:nvSpPr>
            <p:cNvPr id="43063" name="Text Box 85"/>
            <p:cNvSpPr txBox="1">
              <a:spLocks noChangeArrowheads="1"/>
            </p:cNvSpPr>
            <p:nvPr/>
          </p:nvSpPr>
          <p:spPr bwMode="auto">
            <a:xfrm>
              <a:off x="2263" y="1906"/>
              <a:ext cx="1880" cy="231"/>
            </a:xfrm>
            <a:prstGeom prst="rect">
              <a:avLst/>
            </a:prstGeom>
            <a:noFill/>
            <a:ln w="9525" algn="ctr">
              <a:noFill/>
              <a:miter lim="800000"/>
              <a:headEnd/>
              <a:tailEnd/>
            </a:ln>
          </p:spPr>
          <p:txBody>
            <a:bodyPr lIns="90000" tIns="46800" rIns="90000" bIns="46800">
              <a:spAutoFit/>
            </a:bodyPr>
            <a:lstStyle/>
            <a:p>
              <a:pPr>
                <a:spcBef>
                  <a:spcPct val="50000"/>
                </a:spcBef>
              </a:pPr>
              <a:r>
                <a:rPr lang="zh-CN" altLang="en-US"/>
                <a:t>基本共射极放大电路原理图</a:t>
              </a:r>
            </a:p>
          </p:txBody>
        </p:sp>
        <p:grpSp>
          <p:nvGrpSpPr>
            <p:cNvPr id="13" name="Group 115"/>
            <p:cNvGrpSpPr>
              <a:grpSpLocks/>
            </p:cNvGrpSpPr>
            <p:nvPr/>
          </p:nvGrpSpPr>
          <p:grpSpPr bwMode="auto">
            <a:xfrm>
              <a:off x="388" y="219"/>
              <a:ext cx="3836" cy="1692"/>
              <a:chOff x="388" y="219"/>
              <a:chExt cx="3836" cy="1692"/>
            </a:xfrm>
          </p:grpSpPr>
          <p:sp>
            <p:nvSpPr>
              <p:cNvPr id="43065" name="Line 56"/>
              <p:cNvSpPr>
                <a:spLocks noChangeShapeType="1"/>
              </p:cNvSpPr>
              <p:nvPr/>
            </p:nvSpPr>
            <p:spPr bwMode="auto">
              <a:xfrm flipH="1">
                <a:off x="1619" y="981"/>
                <a:ext cx="1118" cy="0"/>
              </a:xfrm>
              <a:prstGeom prst="line">
                <a:avLst/>
              </a:prstGeom>
              <a:noFill/>
              <a:ln w="12700">
                <a:solidFill>
                  <a:schemeClr val="tx1"/>
                </a:solidFill>
                <a:round/>
                <a:headEnd/>
                <a:tailEnd/>
              </a:ln>
            </p:spPr>
            <p:txBody>
              <a:bodyPr/>
              <a:lstStyle/>
              <a:p>
                <a:endParaRPr lang="zh-CN" altLang="en-US"/>
              </a:p>
            </p:txBody>
          </p:sp>
          <p:sp>
            <p:nvSpPr>
              <p:cNvPr id="43066" name="Line 71"/>
              <p:cNvSpPr>
                <a:spLocks noChangeShapeType="1"/>
              </p:cNvSpPr>
              <p:nvPr/>
            </p:nvSpPr>
            <p:spPr bwMode="auto">
              <a:xfrm rot="10800000" flipH="1">
                <a:off x="2407" y="916"/>
                <a:ext cx="254" cy="0"/>
              </a:xfrm>
              <a:prstGeom prst="line">
                <a:avLst/>
              </a:prstGeom>
              <a:noFill/>
              <a:ln w="12700">
                <a:solidFill>
                  <a:schemeClr val="tx1"/>
                </a:solidFill>
                <a:round/>
                <a:headEnd/>
                <a:tailEnd type="triangle" w="med" len="lg"/>
              </a:ln>
            </p:spPr>
            <p:txBody>
              <a:bodyPr/>
              <a:lstStyle/>
              <a:p>
                <a:endParaRPr lang="zh-CN" altLang="en-US"/>
              </a:p>
            </p:txBody>
          </p:sp>
          <p:grpSp>
            <p:nvGrpSpPr>
              <p:cNvPr id="14" name="Group 114"/>
              <p:cNvGrpSpPr>
                <a:grpSpLocks/>
              </p:cNvGrpSpPr>
              <p:nvPr/>
            </p:nvGrpSpPr>
            <p:grpSpPr bwMode="auto">
              <a:xfrm>
                <a:off x="388" y="219"/>
                <a:ext cx="3836" cy="1692"/>
                <a:chOff x="388" y="219"/>
                <a:chExt cx="3836" cy="1692"/>
              </a:xfrm>
            </p:grpSpPr>
            <p:sp>
              <p:nvSpPr>
                <p:cNvPr id="43068" name="Line 46"/>
                <p:cNvSpPr>
                  <a:spLocks noChangeShapeType="1"/>
                </p:cNvSpPr>
                <p:nvPr/>
              </p:nvSpPr>
              <p:spPr bwMode="auto">
                <a:xfrm>
                  <a:off x="2952" y="1759"/>
                  <a:ext cx="0" cy="152"/>
                </a:xfrm>
                <a:prstGeom prst="line">
                  <a:avLst/>
                </a:prstGeom>
                <a:noFill/>
                <a:ln w="12700">
                  <a:solidFill>
                    <a:schemeClr val="tx1"/>
                  </a:solidFill>
                  <a:round/>
                  <a:headEnd/>
                  <a:tailEnd/>
                </a:ln>
              </p:spPr>
              <p:txBody>
                <a:bodyPr/>
                <a:lstStyle/>
                <a:p>
                  <a:endParaRPr lang="zh-CN" altLang="en-US"/>
                </a:p>
              </p:txBody>
            </p:sp>
            <p:sp>
              <p:nvSpPr>
                <p:cNvPr id="43069" name="Oval 47"/>
                <p:cNvSpPr>
                  <a:spLocks noChangeArrowheads="1"/>
                </p:cNvSpPr>
                <p:nvPr/>
              </p:nvSpPr>
              <p:spPr bwMode="auto">
                <a:xfrm>
                  <a:off x="2918" y="1724"/>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graphicFrame>
              <p:nvGraphicFramePr>
                <p:cNvPr id="43013" name="Object 48"/>
                <p:cNvGraphicFramePr>
                  <a:graphicFrameLocks noChangeAspect="1"/>
                </p:cNvGraphicFramePr>
                <p:nvPr/>
              </p:nvGraphicFramePr>
              <p:xfrm>
                <a:off x="3614" y="720"/>
                <a:ext cx="215" cy="253"/>
              </p:xfrm>
              <a:graphic>
                <a:graphicData uri="http://schemas.openxmlformats.org/presentationml/2006/ole">
                  <p:oleObj spid="_x0000_s477198" name="公式" r:id="rId16" imgW="190500" imgH="228600" progId="Equation.3">
                    <p:embed/>
                  </p:oleObj>
                </a:graphicData>
              </a:graphic>
            </p:graphicFrame>
            <p:sp>
              <p:nvSpPr>
                <p:cNvPr id="43070" name="Line 49"/>
                <p:cNvSpPr>
                  <a:spLocks noChangeShapeType="1"/>
                </p:cNvSpPr>
                <p:nvPr/>
              </p:nvSpPr>
              <p:spPr bwMode="auto">
                <a:xfrm>
                  <a:off x="2877" y="1911"/>
                  <a:ext cx="152" cy="0"/>
                </a:xfrm>
                <a:prstGeom prst="line">
                  <a:avLst/>
                </a:prstGeom>
                <a:noFill/>
                <a:ln w="38100">
                  <a:solidFill>
                    <a:schemeClr val="tx1"/>
                  </a:solidFill>
                  <a:round/>
                  <a:headEnd/>
                  <a:tailEnd/>
                </a:ln>
              </p:spPr>
              <p:txBody>
                <a:bodyPr/>
                <a:lstStyle/>
                <a:p>
                  <a:endParaRPr lang="zh-CN" altLang="en-US"/>
                </a:p>
              </p:txBody>
            </p:sp>
            <p:graphicFrame>
              <p:nvGraphicFramePr>
                <p:cNvPr id="43014" name="Object 50"/>
                <p:cNvGraphicFramePr>
                  <a:graphicFrameLocks noChangeAspect="1"/>
                </p:cNvGraphicFramePr>
                <p:nvPr/>
              </p:nvGraphicFramePr>
              <p:xfrm>
                <a:off x="2424" y="988"/>
                <a:ext cx="178" cy="171"/>
              </p:xfrm>
              <a:graphic>
                <a:graphicData uri="http://schemas.openxmlformats.org/presentationml/2006/ole">
                  <p:oleObj spid="_x0000_s477199" name="公式" r:id="rId17" imgW="139700" imgH="139700" progId="Equation.3">
                    <p:embed/>
                  </p:oleObj>
                </a:graphicData>
              </a:graphic>
            </p:graphicFrame>
            <p:graphicFrame>
              <p:nvGraphicFramePr>
                <p:cNvPr id="43015" name="Object 51"/>
                <p:cNvGraphicFramePr>
                  <a:graphicFrameLocks noChangeAspect="1"/>
                </p:cNvGraphicFramePr>
                <p:nvPr/>
              </p:nvGraphicFramePr>
              <p:xfrm>
                <a:off x="2424" y="1643"/>
                <a:ext cx="153" cy="81"/>
              </p:xfrm>
              <a:graphic>
                <a:graphicData uri="http://schemas.openxmlformats.org/presentationml/2006/ole">
                  <p:oleObj spid="_x0000_s477200" name="公式" r:id="rId18" imgW="139518" imgH="76101" progId="Equation.3">
                    <p:embed/>
                  </p:oleObj>
                </a:graphicData>
              </a:graphic>
            </p:graphicFrame>
            <p:graphicFrame>
              <p:nvGraphicFramePr>
                <p:cNvPr id="43016" name="Object 52"/>
                <p:cNvGraphicFramePr>
                  <a:graphicFrameLocks noChangeAspect="1"/>
                </p:cNvGraphicFramePr>
                <p:nvPr/>
              </p:nvGraphicFramePr>
              <p:xfrm>
                <a:off x="2356" y="1227"/>
                <a:ext cx="314" cy="269"/>
              </p:xfrm>
              <a:graphic>
                <a:graphicData uri="http://schemas.openxmlformats.org/presentationml/2006/ole">
                  <p:oleObj spid="_x0000_s477201" name="公式" r:id="rId19" imgW="241091" imgH="215713" progId="Equation.3">
                    <p:embed/>
                  </p:oleObj>
                </a:graphicData>
              </a:graphic>
            </p:graphicFrame>
            <p:sp>
              <p:nvSpPr>
                <p:cNvPr id="43071" name="Line 53"/>
                <p:cNvSpPr>
                  <a:spLocks noChangeShapeType="1"/>
                </p:cNvSpPr>
                <p:nvPr/>
              </p:nvSpPr>
              <p:spPr bwMode="auto">
                <a:xfrm>
                  <a:off x="3092" y="447"/>
                  <a:ext cx="229" cy="0"/>
                </a:xfrm>
                <a:prstGeom prst="line">
                  <a:avLst/>
                </a:prstGeom>
                <a:noFill/>
                <a:ln w="12700">
                  <a:solidFill>
                    <a:schemeClr val="tx1"/>
                  </a:solidFill>
                  <a:round/>
                  <a:headEnd type="triangle" w="med" len="lg"/>
                  <a:tailEnd type="none" w="med" len="lg"/>
                </a:ln>
              </p:spPr>
              <p:txBody>
                <a:bodyPr/>
                <a:lstStyle/>
                <a:p>
                  <a:endParaRPr lang="zh-CN" altLang="en-US"/>
                </a:p>
              </p:txBody>
            </p:sp>
            <p:graphicFrame>
              <p:nvGraphicFramePr>
                <p:cNvPr id="43017" name="Object 54"/>
                <p:cNvGraphicFramePr>
                  <a:graphicFrameLocks noChangeAspect="1"/>
                </p:cNvGraphicFramePr>
                <p:nvPr/>
              </p:nvGraphicFramePr>
              <p:xfrm>
                <a:off x="2450" y="662"/>
                <a:ext cx="167" cy="227"/>
              </p:xfrm>
              <a:graphic>
                <a:graphicData uri="http://schemas.openxmlformats.org/presentationml/2006/ole">
                  <p:oleObj spid="_x0000_s477202" name="公式" r:id="rId20" imgW="152268" imgH="215713" progId="Equation.3">
                    <p:embed/>
                  </p:oleObj>
                </a:graphicData>
              </a:graphic>
            </p:graphicFrame>
            <p:graphicFrame>
              <p:nvGraphicFramePr>
                <p:cNvPr id="43018" name="Object 55"/>
                <p:cNvGraphicFramePr>
                  <a:graphicFrameLocks noChangeAspect="1"/>
                </p:cNvGraphicFramePr>
                <p:nvPr/>
              </p:nvGraphicFramePr>
              <p:xfrm>
                <a:off x="3159" y="987"/>
                <a:ext cx="314" cy="285"/>
              </p:xfrm>
              <a:graphic>
                <a:graphicData uri="http://schemas.openxmlformats.org/presentationml/2006/ole">
                  <p:oleObj spid="_x0000_s477203" name="公式" r:id="rId21" imgW="241300" imgH="228600" progId="Equation.3">
                    <p:embed/>
                  </p:oleObj>
                </a:graphicData>
              </a:graphic>
            </p:graphicFrame>
            <p:sp>
              <p:nvSpPr>
                <p:cNvPr id="43072" name="Line 57"/>
                <p:cNvSpPr>
                  <a:spLocks noChangeShapeType="1"/>
                </p:cNvSpPr>
                <p:nvPr/>
              </p:nvSpPr>
              <p:spPr bwMode="auto">
                <a:xfrm flipV="1">
                  <a:off x="2955" y="509"/>
                  <a:ext cx="0" cy="312"/>
                </a:xfrm>
                <a:prstGeom prst="line">
                  <a:avLst/>
                </a:prstGeom>
                <a:noFill/>
                <a:ln w="12700">
                  <a:solidFill>
                    <a:schemeClr val="tx1"/>
                  </a:solidFill>
                  <a:round/>
                  <a:headEnd/>
                  <a:tailEnd/>
                </a:ln>
              </p:spPr>
              <p:txBody>
                <a:bodyPr/>
                <a:lstStyle/>
                <a:p>
                  <a:endParaRPr lang="zh-CN" altLang="en-US"/>
                </a:p>
              </p:txBody>
            </p:sp>
            <p:grpSp>
              <p:nvGrpSpPr>
                <p:cNvPr id="15" name="Group 58"/>
                <p:cNvGrpSpPr>
                  <a:grpSpLocks/>
                </p:cNvGrpSpPr>
                <p:nvPr/>
              </p:nvGrpSpPr>
              <p:grpSpPr bwMode="auto">
                <a:xfrm>
                  <a:off x="2737" y="802"/>
                  <a:ext cx="341" cy="366"/>
                  <a:chOff x="2589" y="2584"/>
                  <a:chExt cx="341" cy="366"/>
                </a:xfrm>
              </p:grpSpPr>
              <p:graphicFrame>
                <p:nvGraphicFramePr>
                  <p:cNvPr id="43028" name="Object 59"/>
                  <p:cNvGraphicFramePr>
                    <a:graphicFrameLocks noChangeAspect="1"/>
                  </p:cNvGraphicFramePr>
                  <p:nvPr/>
                </p:nvGraphicFramePr>
                <p:xfrm>
                  <a:off x="2759" y="2688"/>
                  <a:ext cx="171" cy="183"/>
                </p:xfrm>
                <a:graphic>
                  <a:graphicData uri="http://schemas.openxmlformats.org/presentationml/2006/ole">
                    <p:oleObj spid="_x0000_s477204" name="公式" r:id="rId22" imgW="152268" imgH="164957" progId="Equation.3">
                      <p:embed/>
                    </p:oleObj>
                  </a:graphicData>
                </a:graphic>
              </p:graphicFrame>
              <p:grpSp>
                <p:nvGrpSpPr>
                  <p:cNvPr id="16" name="Group 60"/>
                  <p:cNvGrpSpPr>
                    <a:grpSpLocks/>
                  </p:cNvGrpSpPr>
                  <p:nvPr/>
                </p:nvGrpSpPr>
                <p:grpSpPr bwMode="auto">
                  <a:xfrm>
                    <a:off x="2589" y="2584"/>
                    <a:ext cx="218" cy="366"/>
                    <a:chOff x="2589" y="2584"/>
                    <a:chExt cx="218" cy="366"/>
                  </a:xfrm>
                </p:grpSpPr>
                <p:sp>
                  <p:nvSpPr>
                    <p:cNvPr id="43093" name="Line 61"/>
                    <p:cNvSpPr>
                      <a:spLocks noChangeShapeType="1"/>
                    </p:cNvSpPr>
                    <p:nvPr/>
                  </p:nvSpPr>
                  <p:spPr bwMode="auto">
                    <a:xfrm>
                      <a:off x="2589" y="2584"/>
                      <a:ext cx="0" cy="359"/>
                    </a:xfrm>
                    <a:prstGeom prst="line">
                      <a:avLst/>
                    </a:prstGeom>
                    <a:noFill/>
                    <a:ln w="38100">
                      <a:solidFill>
                        <a:srgbClr val="FF0000"/>
                      </a:solidFill>
                      <a:round/>
                      <a:headEnd/>
                      <a:tailEnd/>
                    </a:ln>
                  </p:spPr>
                  <p:txBody>
                    <a:bodyPr/>
                    <a:lstStyle/>
                    <a:p>
                      <a:endParaRPr lang="zh-CN" altLang="en-US"/>
                    </a:p>
                  </p:txBody>
                </p:sp>
                <p:sp>
                  <p:nvSpPr>
                    <p:cNvPr id="43094" name="Line 62"/>
                    <p:cNvSpPr>
                      <a:spLocks noChangeShapeType="1"/>
                    </p:cNvSpPr>
                    <p:nvPr/>
                  </p:nvSpPr>
                  <p:spPr bwMode="auto">
                    <a:xfrm flipV="1">
                      <a:off x="2589" y="2609"/>
                      <a:ext cx="218" cy="109"/>
                    </a:xfrm>
                    <a:prstGeom prst="line">
                      <a:avLst/>
                    </a:prstGeom>
                    <a:noFill/>
                    <a:ln w="12700">
                      <a:solidFill>
                        <a:srgbClr val="FF0000"/>
                      </a:solidFill>
                      <a:round/>
                      <a:headEnd/>
                      <a:tailEnd/>
                    </a:ln>
                  </p:spPr>
                  <p:txBody>
                    <a:bodyPr/>
                    <a:lstStyle/>
                    <a:p>
                      <a:endParaRPr lang="zh-CN" altLang="en-US"/>
                    </a:p>
                  </p:txBody>
                </p:sp>
                <p:sp>
                  <p:nvSpPr>
                    <p:cNvPr id="43095" name="Line 63"/>
                    <p:cNvSpPr>
                      <a:spLocks noChangeShapeType="1"/>
                    </p:cNvSpPr>
                    <p:nvPr/>
                  </p:nvSpPr>
                  <p:spPr bwMode="auto">
                    <a:xfrm>
                      <a:off x="2591" y="2842"/>
                      <a:ext cx="216" cy="108"/>
                    </a:xfrm>
                    <a:prstGeom prst="line">
                      <a:avLst/>
                    </a:prstGeom>
                    <a:noFill/>
                    <a:ln w="12700">
                      <a:solidFill>
                        <a:srgbClr val="FF0000"/>
                      </a:solidFill>
                      <a:round/>
                      <a:headEnd/>
                      <a:tailEnd type="triangle" w="med" len="lg"/>
                    </a:ln>
                  </p:spPr>
                  <p:txBody>
                    <a:bodyPr/>
                    <a:lstStyle/>
                    <a:p>
                      <a:endParaRPr lang="zh-CN" altLang="en-US"/>
                    </a:p>
                  </p:txBody>
                </p:sp>
              </p:grpSp>
            </p:grpSp>
            <p:sp>
              <p:nvSpPr>
                <p:cNvPr id="43074" name="Line 64"/>
                <p:cNvSpPr>
                  <a:spLocks noChangeShapeType="1"/>
                </p:cNvSpPr>
                <p:nvPr/>
              </p:nvSpPr>
              <p:spPr bwMode="auto">
                <a:xfrm>
                  <a:off x="1619" y="1761"/>
                  <a:ext cx="2272" cy="0"/>
                </a:xfrm>
                <a:prstGeom prst="line">
                  <a:avLst/>
                </a:prstGeom>
                <a:noFill/>
                <a:ln w="12700">
                  <a:solidFill>
                    <a:schemeClr val="tx1"/>
                  </a:solidFill>
                  <a:round/>
                  <a:headEnd/>
                  <a:tailEnd/>
                </a:ln>
              </p:spPr>
              <p:txBody>
                <a:bodyPr/>
                <a:lstStyle/>
                <a:p>
                  <a:endParaRPr lang="zh-CN" altLang="en-US"/>
                </a:p>
              </p:txBody>
            </p:sp>
            <p:sp>
              <p:nvSpPr>
                <p:cNvPr id="43075" name="Line 65"/>
                <p:cNvSpPr>
                  <a:spLocks noChangeShapeType="1"/>
                </p:cNvSpPr>
                <p:nvPr/>
              </p:nvSpPr>
              <p:spPr bwMode="auto">
                <a:xfrm>
                  <a:off x="2955" y="508"/>
                  <a:ext cx="936" cy="0"/>
                </a:xfrm>
                <a:prstGeom prst="line">
                  <a:avLst/>
                </a:prstGeom>
                <a:noFill/>
                <a:ln w="12700">
                  <a:solidFill>
                    <a:schemeClr val="tx1"/>
                  </a:solidFill>
                  <a:round/>
                  <a:headEnd/>
                  <a:tailEnd/>
                </a:ln>
              </p:spPr>
              <p:txBody>
                <a:bodyPr/>
                <a:lstStyle/>
                <a:p>
                  <a:endParaRPr lang="zh-CN" altLang="en-US"/>
                </a:p>
              </p:txBody>
            </p:sp>
            <p:graphicFrame>
              <p:nvGraphicFramePr>
                <p:cNvPr id="43019" name="Object 66"/>
                <p:cNvGraphicFramePr>
                  <a:graphicFrameLocks noChangeAspect="1"/>
                </p:cNvGraphicFramePr>
                <p:nvPr/>
              </p:nvGraphicFramePr>
              <p:xfrm>
                <a:off x="3187" y="219"/>
                <a:ext cx="168" cy="240"/>
              </p:xfrm>
              <a:graphic>
                <a:graphicData uri="http://schemas.openxmlformats.org/presentationml/2006/ole">
                  <p:oleObj spid="_x0000_s477205" name="公式" r:id="rId23" imgW="152334" imgH="228501" progId="Equation.3">
                    <p:embed/>
                  </p:oleObj>
                </a:graphicData>
              </a:graphic>
            </p:graphicFrame>
            <p:sp>
              <p:nvSpPr>
                <p:cNvPr id="43076" name="Line 67"/>
                <p:cNvSpPr>
                  <a:spLocks noChangeShapeType="1"/>
                </p:cNvSpPr>
                <p:nvPr/>
              </p:nvSpPr>
              <p:spPr bwMode="auto">
                <a:xfrm flipV="1">
                  <a:off x="2958" y="1169"/>
                  <a:ext cx="0" cy="598"/>
                </a:xfrm>
                <a:prstGeom prst="line">
                  <a:avLst/>
                </a:prstGeom>
                <a:noFill/>
                <a:ln w="12700">
                  <a:solidFill>
                    <a:schemeClr val="tx1"/>
                  </a:solidFill>
                  <a:round/>
                  <a:headEnd/>
                  <a:tailEnd/>
                </a:ln>
              </p:spPr>
              <p:txBody>
                <a:bodyPr/>
                <a:lstStyle/>
                <a:p>
                  <a:endParaRPr lang="zh-CN" altLang="en-US"/>
                </a:p>
              </p:txBody>
            </p:sp>
            <p:sp>
              <p:nvSpPr>
                <p:cNvPr id="43077" name="Line 68"/>
                <p:cNvSpPr>
                  <a:spLocks noChangeShapeType="1"/>
                </p:cNvSpPr>
                <p:nvPr/>
              </p:nvSpPr>
              <p:spPr bwMode="auto">
                <a:xfrm flipV="1">
                  <a:off x="3892" y="1424"/>
                  <a:ext cx="0" cy="337"/>
                </a:xfrm>
                <a:prstGeom prst="line">
                  <a:avLst/>
                </a:prstGeom>
                <a:noFill/>
                <a:ln w="12700">
                  <a:solidFill>
                    <a:schemeClr val="tx1"/>
                  </a:solidFill>
                  <a:round/>
                  <a:headEnd/>
                  <a:tailEnd/>
                </a:ln>
              </p:spPr>
              <p:txBody>
                <a:bodyPr/>
                <a:lstStyle/>
                <a:p>
                  <a:endParaRPr lang="zh-CN" altLang="en-US"/>
                </a:p>
              </p:txBody>
            </p:sp>
            <p:sp>
              <p:nvSpPr>
                <p:cNvPr id="43078" name="Line 69"/>
                <p:cNvSpPr>
                  <a:spLocks noChangeShapeType="1"/>
                </p:cNvSpPr>
                <p:nvPr/>
              </p:nvSpPr>
              <p:spPr bwMode="auto">
                <a:xfrm flipV="1">
                  <a:off x="3892" y="509"/>
                  <a:ext cx="0" cy="788"/>
                </a:xfrm>
                <a:prstGeom prst="line">
                  <a:avLst/>
                </a:prstGeom>
                <a:noFill/>
                <a:ln w="12700">
                  <a:solidFill>
                    <a:schemeClr val="tx1"/>
                  </a:solidFill>
                  <a:round/>
                  <a:headEnd/>
                  <a:tailEnd/>
                </a:ln>
              </p:spPr>
              <p:txBody>
                <a:bodyPr/>
                <a:lstStyle/>
                <a:p>
                  <a:endParaRPr lang="zh-CN" altLang="en-US"/>
                </a:p>
              </p:txBody>
            </p:sp>
            <p:sp>
              <p:nvSpPr>
                <p:cNvPr id="43079" name="Line 70"/>
                <p:cNvSpPr>
                  <a:spLocks noChangeShapeType="1"/>
                </p:cNvSpPr>
                <p:nvPr/>
              </p:nvSpPr>
              <p:spPr bwMode="auto">
                <a:xfrm>
                  <a:off x="1622" y="981"/>
                  <a:ext cx="0" cy="489"/>
                </a:xfrm>
                <a:prstGeom prst="line">
                  <a:avLst/>
                </a:prstGeom>
                <a:noFill/>
                <a:ln w="12700">
                  <a:solidFill>
                    <a:schemeClr val="tx1"/>
                  </a:solidFill>
                  <a:round/>
                  <a:headEnd/>
                  <a:tailEnd/>
                </a:ln>
              </p:spPr>
              <p:txBody>
                <a:bodyPr/>
                <a:lstStyle/>
                <a:p>
                  <a:endParaRPr lang="zh-CN" altLang="en-US"/>
                </a:p>
              </p:txBody>
            </p:sp>
            <p:sp>
              <p:nvSpPr>
                <p:cNvPr id="43080" name="Rectangle 72"/>
                <p:cNvSpPr>
                  <a:spLocks noChangeArrowheads="1"/>
                </p:cNvSpPr>
                <p:nvPr/>
              </p:nvSpPr>
              <p:spPr bwMode="auto">
                <a:xfrm rot="5400000">
                  <a:off x="1979" y="857"/>
                  <a:ext cx="107" cy="268"/>
                </a:xfrm>
                <a:prstGeom prst="rect">
                  <a:avLst/>
                </a:prstGeom>
                <a:solidFill>
                  <a:schemeClr val="bg1"/>
                </a:solidFill>
                <a:ln w="25400" algn="ctr">
                  <a:solidFill>
                    <a:srgbClr val="3366FF"/>
                  </a:solidFill>
                  <a:miter lim="800000"/>
                  <a:headEnd/>
                  <a:tailEnd/>
                </a:ln>
              </p:spPr>
              <p:txBody>
                <a:bodyPr wrap="none" anchor="ctr"/>
                <a:lstStyle/>
                <a:p>
                  <a:endParaRPr lang="zh-CN" altLang="en-US"/>
                </a:p>
              </p:txBody>
            </p:sp>
            <p:graphicFrame>
              <p:nvGraphicFramePr>
                <p:cNvPr id="43020" name="Object 73"/>
                <p:cNvGraphicFramePr>
                  <a:graphicFrameLocks noChangeAspect="1"/>
                </p:cNvGraphicFramePr>
                <p:nvPr/>
              </p:nvGraphicFramePr>
              <p:xfrm>
                <a:off x="1924" y="662"/>
                <a:ext cx="229" cy="253"/>
              </p:xfrm>
              <a:graphic>
                <a:graphicData uri="http://schemas.openxmlformats.org/presentationml/2006/ole">
                  <p:oleObj spid="_x0000_s477206" name="公式" r:id="rId24" imgW="203112" imgH="228501" progId="Equation.3">
                    <p:embed/>
                  </p:oleObj>
                </a:graphicData>
              </a:graphic>
            </p:graphicFrame>
            <p:graphicFrame>
              <p:nvGraphicFramePr>
                <p:cNvPr id="43021" name="Object 74"/>
                <p:cNvGraphicFramePr>
                  <a:graphicFrameLocks noChangeAspect="1"/>
                </p:cNvGraphicFramePr>
                <p:nvPr/>
              </p:nvGraphicFramePr>
              <p:xfrm>
                <a:off x="3209" y="539"/>
                <a:ext cx="153" cy="147"/>
              </p:xfrm>
              <a:graphic>
                <a:graphicData uri="http://schemas.openxmlformats.org/presentationml/2006/ole">
                  <p:oleObj spid="_x0000_s477207" name="公式" r:id="rId25" imgW="139700" imgH="139700" progId="Equation.3">
                    <p:embed/>
                  </p:oleObj>
                </a:graphicData>
              </a:graphic>
            </p:graphicFrame>
            <p:graphicFrame>
              <p:nvGraphicFramePr>
                <p:cNvPr id="43022" name="Object 75"/>
                <p:cNvGraphicFramePr>
                  <a:graphicFrameLocks noChangeAspect="1"/>
                </p:cNvGraphicFramePr>
                <p:nvPr/>
              </p:nvGraphicFramePr>
              <p:xfrm>
                <a:off x="3220" y="1648"/>
                <a:ext cx="153" cy="81"/>
              </p:xfrm>
              <a:graphic>
                <a:graphicData uri="http://schemas.openxmlformats.org/presentationml/2006/ole">
                  <p:oleObj spid="_x0000_s477208" name="公式" r:id="rId26" imgW="139518" imgH="76101" progId="Equation.3">
                    <p:embed/>
                  </p:oleObj>
                </a:graphicData>
              </a:graphic>
            </p:graphicFrame>
            <p:sp>
              <p:nvSpPr>
                <p:cNvPr id="43081" name="Line 76"/>
                <p:cNvSpPr>
                  <a:spLocks noChangeShapeType="1"/>
                </p:cNvSpPr>
                <p:nvPr/>
              </p:nvSpPr>
              <p:spPr bwMode="auto">
                <a:xfrm>
                  <a:off x="1622" y="1576"/>
                  <a:ext cx="0" cy="191"/>
                </a:xfrm>
                <a:prstGeom prst="line">
                  <a:avLst/>
                </a:prstGeom>
                <a:noFill/>
                <a:ln w="12700">
                  <a:solidFill>
                    <a:schemeClr val="tx1"/>
                  </a:solidFill>
                  <a:round/>
                  <a:headEnd/>
                  <a:tailEnd/>
                </a:ln>
              </p:spPr>
              <p:txBody>
                <a:bodyPr/>
                <a:lstStyle/>
                <a:p>
                  <a:endParaRPr lang="zh-CN" altLang="en-US"/>
                </a:p>
              </p:txBody>
            </p:sp>
            <p:sp>
              <p:nvSpPr>
                <p:cNvPr id="43082" name="Rectangle 77"/>
                <p:cNvSpPr>
                  <a:spLocks noChangeArrowheads="1"/>
                </p:cNvSpPr>
                <p:nvPr/>
              </p:nvSpPr>
              <p:spPr bwMode="auto">
                <a:xfrm>
                  <a:off x="3836" y="713"/>
                  <a:ext cx="107" cy="268"/>
                </a:xfrm>
                <a:prstGeom prst="rect">
                  <a:avLst/>
                </a:prstGeom>
                <a:solidFill>
                  <a:schemeClr val="bg1"/>
                </a:solidFill>
                <a:ln w="25400" algn="ctr">
                  <a:solidFill>
                    <a:srgbClr val="3366FF"/>
                  </a:solidFill>
                  <a:miter lim="800000"/>
                  <a:headEnd/>
                  <a:tailEnd/>
                </a:ln>
              </p:spPr>
              <p:txBody>
                <a:bodyPr wrap="none" anchor="ctr"/>
                <a:lstStyle/>
                <a:p>
                  <a:endParaRPr lang="zh-CN" altLang="en-US"/>
                </a:p>
              </p:txBody>
            </p:sp>
            <p:graphicFrame>
              <p:nvGraphicFramePr>
                <p:cNvPr id="43023" name="Object 79"/>
                <p:cNvGraphicFramePr>
                  <a:graphicFrameLocks noChangeAspect="1"/>
                </p:cNvGraphicFramePr>
                <p:nvPr/>
              </p:nvGraphicFramePr>
              <p:xfrm>
                <a:off x="1392" y="951"/>
                <a:ext cx="157" cy="158"/>
              </p:xfrm>
              <a:graphic>
                <a:graphicData uri="http://schemas.openxmlformats.org/presentationml/2006/ole">
                  <p:oleObj spid="_x0000_s477209" name="公式" r:id="rId27" imgW="139700" imgH="139700" progId="Equation.3">
                    <p:embed/>
                  </p:oleObj>
                </a:graphicData>
              </a:graphic>
            </p:graphicFrame>
            <p:graphicFrame>
              <p:nvGraphicFramePr>
                <p:cNvPr id="43024" name="Object 80"/>
                <p:cNvGraphicFramePr>
                  <a:graphicFrameLocks noChangeAspect="1"/>
                </p:cNvGraphicFramePr>
                <p:nvPr/>
              </p:nvGraphicFramePr>
              <p:xfrm>
                <a:off x="1379" y="1305"/>
                <a:ext cx="158" cy="89"/>
              </p:xfrm>
              <a:graphic>
                <a:graphicData uri="http://schemas.openxmlformats.org/presentationml/2006/ole">
                  <p:oleObj spid="_x0000_s477210" name="公式" r:id="rId28" imgW="139518" imgH="76101" progId="Equation.3">
                    <p:embed/>
                  </p:oleObj>
                </a:graphicData>
              </a:graphic>
            </p:graphicFrame>
            <p:graphicFrame>
              <p:nvGraphicFramePr>
                <p:cNvPr id="43025" name="Object 81"/>
                <p:cNvGraphicFramePr>
                  <a:graphicFrameLocks noChangeAspect="1"/>
                </p:cNvGraphicFramePr>
                <p:nvPr/>
              </p:nvGraphicFramePr>
              <p:xfrm>
                <a:off x="388" y="1081"/>
                <a:ext cx="1045" cy="253"/>
              </p:xfrm>
              <a:graphic>
                <a:graphicData uri="http://schemas.openxmlformats.org/presentationml/2006/ole">
                  <p:oleObj spid="_x0000_s477211" name="公式" r:id="rId29" imgW="927100" imgH="228600" progId="Equation.3">
                    <p:embed/>
                  </p:oleObj>
                </a:graphicData>
              </a:graphic>
            </p:graphicFrame>
            <p:grpSp>
              <p:nvGrpSpPr>
                <p:cNvPr id="17" name="Group 82"/>
                <p:cNvGrpSpPr>
                  <a:grpSpLocks/>
                </p:cNvGrpSpPr>
                <p:nvPr/>
              </p:nvGrpSpPr>
              <p:grpSpPr bwMode="auto">
                <a:xfrm>
                  <a:off x="1491" y="1064"/>
                  <a:ext cx="269" cy="268"/>
                  <a:chOff x="144" y="3216"/>
                  <a:chExt cx="240" cy="240"/>
                </a:xfrm>
              </p:grpSpPr>
              <p:sp>
                <p:nvSpPr>
                  <p:cNvPr id="43090" name="Oval 83"/>
                  <p:cNvSpPr>
                    <a:spLocks noChangeArrowheads="1"/>
                  </p:cNvSpPr>
                  <p:nvPr/>
                </p:nvSpPr>
                <p:spPr bwMode="auto">
                  <a:xfrm>
                    <a:off x="144" y="3216"/>
                    <a:ext cx="240" cy="240"/>
                  </a:xfrm>
                  <a:prstGeom prst="ellipse">
                    <a:avLst/>
                  </a:prstGeom>
                  <a:noFill/>
                  <a:ln w="38100" algn="ctr">
                    <a:solidFill>
                      <a:srgbClr val="FF9900"/>
                    </a:solidFill>
                    <a:round/>
                    <a:headEnd/>
                    <a:tailEnd/>
                  </a:ln>
                </p:spPr>
                <p:txBody>
                  <a:bodyPr wrap="none" anchor="ctr"/>
                  <a:lstStyle/>
                  <a:p>
                    <a:endParaRPr lang="zh-CN" altLang="en-US"/>
                  </a:p>
                </p:txBody>
              </p:sp>
              <p:sp>
                <p:nvSpPr>
                  <p:cNvPr id="43091" name="Line 84"/>
                  <p:cNvSpPr>
                    <a:spLocks noChangeShapeType="1"/>
                  </p:cNvSpPr>
                  <p:nvPr/>
                </p:nvSpPr>
                <p:spPr bwMode="auto">
                  <a:xfrm>
                    <a:off x="264" y="3216"/>
                    <a:ext cx="0" cy="240"/>
                  </a:xfrm>
                  <a:prstGeom prst="line">
                    <a:avLst/>
                  </a:prstGeom>
                  <a:noFill/>
                  <a:ln w="25400">
                    <a:solidFill>
                      <a:srgbClr val="FF9900"/>
                    </a:solidFill>
                    <a:round/>
                    <a:headEnd/>
                    <a:tailEnd/>
                  </a:ln>
                </p:spPr>
                <p:txBody>
                  <a:bodyPr/>
                  <a:lstStyle/>
                  <a:p>
                    <a:endParaRPr lang="zh-CN" altLang="en-US"/>
                  </a:p>
                </p:txBody>
              </p:sp>
            </p:grpSp>
            <p:graphicFrame>
              <p:nvGraphicFramePr>
                <p:cNvPr id="43026" name="Object 86"/>
                <p:cNvGraphicFramePr>
                  <a:graphicFrameLocks noChangeAspect="1"/>
                </p:cNvGraphicFramePr>
                <p:nvPr/>
              </p:nvGraphicFramePr>
              <p:xfrm>
                <a:off x="1153" y="1388"/>
                <a:ext cx="285" cy="239"/>
              </p:xfrm>
              <a:graphic>
                <a:graphicData uri="http://schemas.openxmlformats.org/presentationml/2006/ole">
                  <p:oleObj spid="_x0000_s477212" name="公式" r:id="rId30" imgW="253780" imgH="215713" progId="Equation.3">
                    <p:embed/>
                  </p:oleObj>
                </a:graphicData>
              </a:graphic>
            </p:graphicFrame>
            <p:graphicFrame>
              <p:nvGraphicFramePr>
                <p:cNvPr id="43027" name="Object 87"/>
                <p:cNvGraphicFramePr>
                  <a:graphicFrameLocks noChangeAspect="1"/>
                </p:cNvGraphicFramePr>
                <p:nvPr/>
              </p:nvGraphicFramePr>
              <p:xfrm>
                <a:off x="3894" y="1429"/>
                <a:ext cx="330" cy="285"/>
              </p:xfrm>
              <a:graphic>
                <a:graphicData uri="http://schemas.openxmlformats.org/presentationml/2006/ole">
                  <p:oleObj spid="_x0000_s477213" name="公式" r:id="rId31" imgW="253890" imgH="228501" progId="Equation.3">
                    <p:embed/>
                  </p:oleObj>
                </a:graphicData>
              </a:graphic>
            </p:graphicFrame>
            <p:grpSp>
              <p:nvGrpSpPr>
                <p:cNvPr id="18" name="Group 88"/>
                <p:cNvGrpSpPr>
                  <a:grpSpLocks/>
                </p:cNvGrpSpPr>
                <p:nvPr/>
              </p:nvGrpSpPr>
              <p:grpSpPr bwMode="auto">
                <a:xfrm>
                  <a:off x="3736" y="1315"/>
                  <a:ext cx="304" cy="102"/>
                  <a:chOff x="112" y="3074"/>
                  <a:chExt cx="304" cy="102"/>
                </a:xfrm>
              </p:grpSpPr>
              <p:sp>
                <p:nvSpPr>
                  <p:cNvPr id="43088" name="Line 89"/>
                  <p:cNvSpPr>
                    <a:spLocks noChangeShapeType="1"/>
                  </p:cNvSpPr>
                  <p:nvPr/>
                </p:nvSpPr>
                <p:spPr bwMode="auto">
                  <a:xfrm>
                    <a:off x="187" y="3176"/>
                    <a:ext cx="155" cy="0"/>
                  </a:xfrm>
                  <a:prstGeom prst="line">
                    <a:avLst/>
                  </a:prstGeom>
                  <a:noFill/>
                  <a:ln w="38100">
                    <a:solidFill>
                      <a:srgbClr val="FF00FF"/>
                    </a:solidFill>
                    <a:round/>
                    <a:headEnd/>
                    <a:tailEnd/>
                  </a:ln>
                </p:spPr>
                <p:txBody>
                  <a:bodyPr/>
                  <a:lstStyle/>
                  <a:p>
                    <a:endParaRPr lang="zh-CN" altLang="en-US"/>
                  </a:p>
                </p:txBody>
              </p:sp>
              <p:sp>
                <p:nvSpPr>
                  <p:cNvPr id="43089" name="Line 90"/>
                  <p:cNvSpPr>
                    <a:spLocks noChangeShapeType="1"/>
                  </p:cNvSpPr>
                  <p:nvPr/>
                </p:nvSpPr>
                <p:spPr bwMode="auto">
                  <a:xfrm>
                    <a:off x="112" y="3074"/>
                    <a:ext cx="304" cy="0"/>
                  </a:xfrm>
                  <a:prstGeom prst="line">
                    <a:avLst/>
                  </a:prstGeom>
                  <a:noFill/>
                  <a:ln w="38100">
                    <a:solidFill>
                      <a:srgbClr val="FF00FF"/>
                    </a:solidFill>
                    <a:round/>
                    <a:headEnd/>
                    <a:tailEnd/>
                  </a:ln>
                </p:spPr>
                <p:txBody>
                  <a:bodyPr/>
                  <a:lstStyle/>
                  <a:p>
                    <a:endParaRPr lang="zh-CN" altLang="en-US"/>
                  </a:p>
                </p:txBody>
              </p:sp>
            </p:grpSp>
            <p:grpSp>
              <p:nvGrpSpPr>
                <p:cNvPr id="19" name="Group 91"/>
                <p:cNvGrpSpPr>
                  <a:grpSpLocks/>
                </p:cNvGrpSpPr>
                <p:nvPr/>
              </p:nvGrpSpPr>
              <p:grpSpPr bwMode="auto">
                <a:xfrm>
                  <a:off x="1458" y="1464"/>
                  <a:ext cx="304" cy="102"/>
                  <a:chOff x="112" y="3074"/>
                  <a:chExt cx="304" cy="102"/>
                </a:xfrm>
              </p:grpSpPr>
              <p:sp>
                <p:nvSpPr>
                  <p:cNvPr id="43086" name="Line 92"/>
                  <p:cNvSpPr>
                    <a:spLocks noChangeShapeType="1"/>
                  </p:cNvSpPr>
                  <p:nvPr/>
                </p:nvSpPr>
                <p:spPr bwMode="auto">
                  <a:xfrm>
                    <a:off x="187" y="3176"/>
                    <a:ext cx="155" cy="0"/>
                  </a:xfrm>
                  <a:prstGeom prst="line">
                    <a:avLst/>
                  </a:prstGeom>
                  <a:noFill/>
                  <a:ln w="38100">
                    <a:solidFill>
                      <a:srgbClr val="FF00FF"/>
                    </a:solidFill>
                    <a:round/>
                    <a:headEnd/>
                    <a:tailEnd/>
                  </a:ln>
                </p:spPr>
                <p:txBody>
                  <a:bodyPr/>
                  <a:lstStyle/>
                  <a:p>
                    <a:endParaRPr lang="zh-CN" altLang="en-US"/>
                  </a:p>
                </p:txBody>
              </p:sp>
              <p:sp>
                <p:nvSpPr>
                  <p:cNvPr id="43087" name="Line 93"/>
                  <p:cNvSpPr>
                    <a:spLocks noChangeShapeType="1"/>
                  </p:cNvSpPr>
                  <p:nvPr/>
                </p:nvSpPr>
                <p:spPr bwMode="auto">
                  <a:xfrm>
                    <a:off x="112" y="3074"/>
                    <a:ext cx="304" cy="0"/>
                  </a:xfrm>
                  <a:prstGeom prst="line">
                    <a:avLst/>
                  </a:prstGeom>
                  <a:noFill/>
                  <a:ln w="38100">
                    <a:solidFill>
                      <a:srgbClr val="FF00FF"/>
                    </a:solidFill>
                    <a:round/>
                    <a:headEnd/>
                    <a:tailEnd/>
                  </a:ln>
                </p:spPr>
                <p:txBody>
                  <a:bodyPr/>
                  <a:lstStyle/>
                  <a:p>
                    <a:endParaRPr lang="zh-CN" altLang="en-US"/>
                  </a:p>
                </p:txBody>
              </p:sp>
            </p:grpSp>
          </p:grpSp>
        </p:grpSp>
      </p:grpSp>
      <p:sp>
        <p:nvSpPr>
          <p:cNvPr id="253024" name="Line 96"/>
          <p:cNvSpPr>
            <a:spLocks noChangeShapeType="1"/>
          </p:cNvSpPr>
          <p:nvPr/>
        </p:nvSpPr>
        <p:spPr bwMode="auto">
          <a:xfrm flipH="1" flipV="1">
            <a:off x="4691063" y="1206500"/>
            <a:ext cx="206375" cy="481013"/>
          </a:xfrm>
          <a:prstGeom prst="line">
            <a:avLst/>
          </a:prstGeom>
          <a:noFill/>
          <a:ln w="9525">
            <a:solidFill>
              <a:srgbClr val="FF0000"/>
            </a:solidFill>
            <a:prstDash val="lgDash"/>
            <a:round/>
            <a:headEnd/>
            <a:tailEnd type="triangle" w="med" len="med"/>
          </a:ln>
        </p:spPr>
        <p:txBody>
          <a:bodyPr/>
          <a:lstStyle/>
          <a:p>
            <a:endParaRPr lang="zh-CN" altLang="en-US"/>
          </a:p>
        </p:txBody>
      </p:sp>
      <p:graphicFrame>
        <p:nvGraphicFramePr>
          <p:cNvPr id="253025" name="Object 97"/>
          <p:cNvGraphicFramePr>
            <a:graphicFrameLocks noChangeAspect="1"/>
          </p:cNvGraphicFramePr>
          <p:nvPr/>
        </p:nvGraphicFramePr>
        <p:xfrm>
          <a:off x="3341688" y="571500"/>
          <a:ext cx="3140075" cy="542925"/>
        </p:xfrm>
        <a:graphic>
          <a:graphicData uri="http://schemas.openxmlformats.org/presentationml/2006/ole">
            <p:oleObj spid="_x0000_s477214" name="公式" r:id="rId32" imgW="1308100" imgH="228600" progId="Equation.3">
              <p:embed/>
            </p:oleObj>
          </a:graphicData>
        </a:graphic>
      </p:graphicFrame>
      <p:sp>
        <p:nvSpPr>
          <p:cNvPr id="253028" name="Line 100"/>
          <p:cNvSpPr>
            <a:spLocks noChangeShapeType="1"/>
          </p:cNvSpPr>
          <p:nvPr/>
        </p:nvSpPr>
        <p:spPr bwMode="auto">
          <a:xfrm flipH="1">
            <a:off x="5045075" y="2852738"/>
            <a:ext cx="1089025" cy="282575"/>
          </a:xfrm>
          <a:prstGeom prst="line">
            <a:avLst/>
          </a:prstGeom>
          <a:noFill/>
          <a:ln w="9525">
            <a:solidFill>
              <a:srgbClr val="FF0000"/>
            </a:solidFill>
            <a:prstDash val="lgDash"/>
            <a:round/>
            <a:headEnd/>
            <a:tailEnd type="triangle" w="med" len="med"/>
          </a:ln>
        </p:spPr>
        <p:txBody>
          <a:bodyPr/>
          <a:lstStyle/>
          <a:p>
            <a:endParaRPr lang="zh-CN" altLang="en-US"/>
          </a:p>
        </p:txBody>
      </p:sp>
      <p:graphicFrame>
        <p:nvGraphicFramePr>
          <p:cNvPr id="253029" name="Object 101"/>
          <p:cNvGraphicFramePr>
            <a:graphicFrameLocks noChangeAspect="1"/>
          </p:cNvGraphicFramePr>
          <p:nvPr/>
        </p:nvGraphicFramePr>
        <p:xfrm>
          <a:off x="2786063" y="3230563"/>
          <a:ext cx="2768600" cy="446087"/>
        </p:xfrm>
        <a:graphic>
          <a:graphicData uri="http://schemas.openxmlformats.org/presentationml/2006/ole">
            <p:oleObj spid="_x0000_s477215" name="公式" r:id="rId33" imgW="1244600" imgH="203200" progId="Equation.3">
              <p:embed/>
            </p:oleObj>
          </a:graphicData>
        </a:graphic>
      </p:graphicFrame>
      <p:sp>
        <p:nvSpPr>
          <p:cNvPr id="253046" name="Text Box 118"/>
          <p:cNvSpPr txBox="1">
            <a:spLocks noChangeArrowheads="1"/>
          </p:cNvSpPr>
          <p:nvPr/>
        </p:nvSpPr>
        <p:spPr bwMode="auto">
          <a:xfrm>
            <a:off x="762000" y="5770563"/>
            <a:ext cx="3668713" cy="366712"/>
          </a:xfrm>
          <a:prstGeom prst="rect">
            <a:avLst/>
          </a:prstGeom>
          <a:noFill/>
          <a:ln w="9525" algn="ctr">
            <a:noFill/>
            <a:miter lim="800000"/>
            <a:headEnd/>
            <a:tailEnd/>
          </a:ln>
        </p:spPr>
        <p:txBody>
          <a:bodyPr lIns="90000" tIns="46800" rIns="90000" bIns="46800">
            <a:spAutoFit/>
          </a:bodyPr>
          <a:lstStyle/>
          <a:p>
            <a:pPr>
              <a:spcBef>
                <a:spcPct val="50000"/>
              </a:spcBef>
            </a:pPr>
            <a:r>
              <a:rPr lang="zh-CN" altLang="en-US"/>
              <a:t>一组随着</a:t>
            </a:r>
            <a:r>
              <a:rPr lang="en-US" altLang="zh-CN"/>
              <a:t>v</a:t>
            </a:r>
            <a:r>
              <a:rPr lang="en-US" altLang="zh-CN" baseline="-25000"/>
              <a:t>s</a:t>
            </a:r>
            <a:r>
              <a:rPr lang="zh-CN" altLang="en-US"/>
              <a:t>变化而平行移动的直线</a:t>
            </a:r>
          </a:p>
        </p:txBody>
      </p:sp>
      <p:grpSp>
        <p:nvGrpSpPr>
          <p:cNvPr id="20" name="Group 124"/>
          <p:cNvGrpSpPr>
            <a:grpSpLocks/>
          </p:cNvGrpSpPr>
          <p:nvPr/>
        </p:nvGrpSpPr>
        <p:grpSpPr bwMode="auto">
          <a:xfrm>
            <a:off x="6251575" y="3819525"/>
            <a:ext cx="1616075" cy="2474913"/>
            <a:chOff x="2624" y="2312"/>
            <a:chExt cx="1018" cy="1559"/>
          </a:xfrm>
        </p:grpSpPr>
        <p:sp>
          <p:nvSpPr>
            <p:cNvPr id="43058" name="Line 119"/>
            <p:cNvSpPr>
              <a:spLocks noChangeShapeType="1"/>
            </p:cNvSpPr>
            <p:nvPr/>
          </p:nvSpPr>
          <p:spPr bwMode="auto">
            <a:xfrm rot="5400000" flipH="1">
              <a:off x="2359" y="3087"/>
              <a:ext cx="1550" cy="0"/>
            </a:xfrm>
            <a:prstGeom prst="line">
              <a:avLst/>
            </a:prstGeom>
            <a:noFill/>
            <a:ln w="12700">
              <a:solidFill>
                <a:srgbClr val="339966"/>
              </a:solidFill>
              <a:prstDash val="lgDash"/>
              <a:round/>
              <a:headEnd/>
              <a:tailEnd/>
            </a:ln>
          </p:spPr>
          <p:txBody>
            <a:bodyPr/>
            <a:lstStyle/>
            <a:p>
              <a:endParaRPr lang="zh-CN" altLang="en-US"/>
            </a:p>
          </p:txBody>
        </p:sp>
        <p:sp>
          <p:nvSpPr>
            <p:cNvPr id="43059" name="Line 120"/>
            <p:cNvSpPr>
              <a:spLocks noChangeShapeType="1"/>
            </p:cNvSpPr>
            <p:nvPr/>
          </p:nvSpPr>
          <p:spPr bwMode="auto">
            <a:xfrm rot="5400000" flipH="1">
              <a:off x="2213" y="3460"/>
              <a:ext cx="822" cy="0"/>
            </a:xfrm>
            <a:prstGeom prst="line">
              <a:avLst/>
            </a:prstGeom>
            <a:noFill/>
            <a:ln w="12700">
              <a:solidFill>
                <a:srgbClr val="339966"/>
              </a:solidFill>
              <a:prstDash val="lgDash"/>
              <a:round/>
              <a:headEnd/>
              <a:tailEnd/>
            </a:ln>
          </p:spPr>
          <p:txBody>
            <a:bodyPr/>
            <a:lstStyle/>
            <a:p>
              <a:endParaRPr lang="zh-CN" altLang="en-US"/>
            </a:p>
          </p:txBody>
        </p:sp>
        <p:sp>
          <p:nvSpPr>
            <p:cNvPr id="43060" name="Line 121"/>
            <p:cNvSpPr>
              <a:spLocks noChangeShapeType="1"/>
            </p:cNvSpPr>
            <p:nvPr/>
          </p:nvSpPr>
          <p:spPr bwMode="auto">
            <a:xfrm rot="5400000" flipH="1">
              <a:off x="2981" y="3202"/>
              <a:ext cx="1321" cy="0"/>
            </a:xfrm>
            <a:prstGeom prst="line">
              <a:avLst/>
            </a:prstGeom>
            <a:noFill/>
            <a:ln w="12700">
              <a:solidFill>
                <a:srgbClr val="339966"/>
              </a:solidFill>
              <a:prstDash val="lgDash"/>
              <a:round/>
              <a:headEnd/>
              <a:tailEnd/>
            </a:ln>
          </p:spPr>
          <p:txBody>
            <a:bodyPr/>
            <a:lstStyle/>
            <a:p>
              <a:endParaRPr lang="zh-CN" altLang="en-US"/>
            </a:p>
          </p:txBody>
        </p:sp>
        <p:sp>
          <p:nvSpPr>
            <p:cNvPr id="43061" name="Freeform 122"/>
            <p:cNvSpPr>
              <a:spLocks/>
            </p:cNvSpPr>
            <p:nvPr/>
          </p:nvSpPr>
          <p:spPr bwMode="auto">
            <a:xfrm>
              <a:off x="3134" y="2338"/>
              <a:ext cx="508" cy="457"/>
            </a:xfrm>
            <a:custGeom>
              <a:avLst/>
              <a:gdLst>
                <a:gd name="T0" fmla="*/ 0 w 508"/>
                <a:gd name="T1" fmla="*/ 0 h 457"/>
                <a:gd name="T2" fmla="*/ 508 w 508"/>
                <a:gd name="T3" fmla="*/ 203 h 457"/>
                <a:gd name="T4" fmla="*/ 0 w 508"/>
                <a:gd name="T5" fmla="*/ 457 h 457"/>
                <a:gd name="T6" fmla="*/ 0 60000 65536"/>
                <a:gd name="T7" fmla="*/ 0 60000 65536"/>
                <a:gd name="T8" fmla="*/ 0 60000 65536"/>
                <a:gd name="T9" fmla="*/ 0 w 508"/>
                <a:gd name="T10" fmla="*/ 0 h 457"/>
                <a:gd name="T11" fmla="*/ 508 w 508"/>
                <a:gd name="T12" fmla="*/ 457 h 457"/>
              </a:gdLst>
              <a:ahLst/>
              <a:cxnLst>
                <a:cxn ang="T6">
                  <a:pos x="T0" y="T1"/>
                </a:cxn>
                <a:cxn ang="T7">
                  <a:pos x="T2" y="T3"/>
                </a:cxn>
                <a:cxn ang="T8">
                  <a:pos x="T4" y="T5"/>
                </a:cxn>
              </a:cxnLst>
              <a:rect l="T9" t="T10" r="T11" b="T12"/>
              <a:pathLst>
                <a:path w="508" h="457">
                  <a:moveTo>
                    <a:pt x="0" y="0"/>
                  </a:moveTo>
                  <a:cubicBezTo>
                    <a:pt x="254" y="63"/>
                    <a:pt x="508" y="127"/>
                    <a:pt x="508" y="203"/>
                  </a:cubicBezTo>
                  <a:cubicBezTo>
                    <a:pt x="508" y="279"/>
                    <a:pt x="254" y="368"/>
                    <a:pt x="0" y="457"/>
                  </a:cubicBezTo>
                </a:path>
              </a:pathLst>
            </a:custGeom>
            <a:noFill/>
            <a:ln w="38100">
              <a:solidFill>
                <a:srgbClr val="FF00FF"/>
              </a:solidFill>
              <a:round/>
              <a:headEnd/>
              <a:tailEnd/>
            </a:ln>
          </p:spPr>
          <p:txBody>
            <a:bodyPr/>
            <a:lstStyle/>
            <a:p>
              <a:endParaRPr lang="zh-CN" altLang="en-US"/>
            </a:p>
          </p:txBody>
        </p:sp>
        <p:sp>
          <p:nvSpPr>
            <p:cNvPr id="43062" name="Freeform 123"/>
            <p:cNvSpPr>
              <a:spLocks/>
            </p:cNvSpPr>
            <p:nvPr/>
          </p:nvSpPr>
          <p:spPr bwMode="auto">
            <a:xfrm rot="10800000">
              <a:off x="2626" y="2795"/>
              <a:ext cx="508" cy="457"/>
            </a:xfrm>
            <a:custGeom>
              <a:avLst/>
              <a:gdLst>
                <a:gd name="T0" fmla="*/ 0 w 508"/>
                <a:gd name="T1" fmla="*/ 0 h 457"/>
                <a:gd name="T2" fmla="*/ 508 w 508"/>
                <a:gd name="T3" fmla="*/ 203 h 457"/>
                <a:gd name="T4" fmla="*/ 0 w 508"/>
                <a:gd name="T5" fmla="*/ 457 h 457"/>
                <a:gd name="T6" fmla="*/ 0 60000 65536"/>
                <a:gd name="T7" fmla="*/ 0 60000 65536"/>
                <a:gd name="T8" fmla="*/ 0 60000 65536"/>
                <a:gd name="T9" fmla="*/ 0 w 508"/>
                <a:gd name="T10" fmla="*/ 0 h 457"/>
                <a:gd name="T11" fmla="*/ 508 w 508"/>
                <a:gd name="T12" fmla="*/ 457 h 457"/>
              </a:gdLst>
              <a:ahLst/>
              <a:cxnLst>
                <a:cxn ang="T6">
                  <a:pos x="T0" y="T1"/>
                </a:cxn>
                <a:cxn ang="T7">
                  <a:pos x="T2" y="T3"/>
                </a:cxn>
                <a:cxn ang="T8">
                  <a:pos x="T4" y="T5"/>
                </a:cxn>
              </a:cxnLst>
              <a:rect l="T9" t="T10" r="T11" b="T12"/>
              <a:pathLst>
                <a:path w="508" h="457">
                  <a:moveTo>
                    <a:pt x="0" y="0"/>
                  </a:moveTo>
                  <a:cubicBezTo>
                    <a:pt x="254" y="63"/>
                    <a:pt x="508" y="127"/>
                    <a:pt x="508" y="203"/>
                  </a:cubicBezTo>
                  <a:cubicBezTo>
                    <a:pt x="508" y="279"/>
                    <a:pt x="254" y="368"/>
                    <a:pt x="0" y="457"/>
                  </a:cubicBezTo>
                </a:path>
              </a:pathLst>
            </a:custGeom>
            <a:noFill/>
            <a:ln w="38100">
              <a:solidFill>
                <a:srgbClr val="FF00FF"/>
              </a:solidFill>
              <a:round/>
              <a:headEnd/>
              <a:tailEnd/>
            </a:ln>
          </p:spPr>
          <p:txBody>
            <a:bodyPr/>
            <a:lstStyle/>
            <a:p>
              <a:endParaRPr lang="zh-CN" altLang="en-US"/>
            </a:p>
          </p:txBody>
        </p:sp>
      </p:grpSp>
      <p:graphicFrame>
        <p:nvGraphicFramePr>
          <p:cNvPr id="253053" name="Object 125"/>
          <p:cNvGraphicFramePr>
            <a:graphicFrameLocks noChangeAspect="1"/>
          </p:cNvGraphicFramePr>
          <p:nvPr/>
        </p:nvGraphicFramePr>
        <p:xfrm>
          <a:off x="6691313" y="4062413"/>
          <a:ext cx="328612" cy="484187"/>
        </p:xfrm>
        <a:graphic>
          <a:graphicData uri="http://schemas.openxmlformats.org/presentationml/2006/ole">
            <p:oleObj spid="_x0000_s477216" name="公式" r:id="rId34" imgW="152334" imgH="228501" progId="Equation.3">
              <p:embed/>
            </p:oleObj>
          </a:graphicData>
        </a:graphic>
      </p:graphicFrame>
      <p:sp>
        <p:nvSpPr>
          <p:cNvPr id="108" name="Text Box 1027"/>
          <p:cNvSpPr txBox="1">
            <a:spLocks noChangeArrowheads="1"/>
          </p:cNvSpPr>
          <p:nvPr/>
        </p:nvSpPr>
        <p:spPr bwMode="auto">
          <a:xfrm>
            <a:off x="166688" y="809625"/>
            <a:ext cx="2540000" cy="2463800"/>
          </a:xfrm>
          <a:prstGeom prst="rect">
            <a:avLst/>
          </a:prstGeom>
          <a:noFill/>
          <a:ln w="9525">
            <a:noFill/>
            <a:miter lim="800000"/>
            <a:headEnd/>
            <a:tailEnd/>
          </a:ln>
        </p:spPr>
        <p:txBody>
          <a:bodyPr lIns="90000" tIns="46800" rIns="90000" bIns="46800">
            <a:spAutoFit/>
          </a:bodyPr>
          <a:lstStyle/>
          <a:p>
            <a:pPr>
              <a:lnSpc>
                <a:spcPct val="110000"/>
              </a:lnSpc>
              <a:spcBef>
                <a:spcPct val="10000"/>
              </a:spcBef>
            </a:pPr>
            <a:r>
              <a:rPr lang="zh-CN" altLang="en-US" sz="2000"/>
              <a:t>输入信号不为</a:t>
            </a:r>
            <a:r>
              <a:rPr lang="en-US" altLang="zh-CN" sz="2000"/>
              <a:t>0</a:t>
            </a:r>
            <a:r>
              <a:rPr lang="zh-CN" altLang="en-US" sz="2000"/>
              <a:t>时，放大电路在直流电源和信号源共同作用下，电路中</a:t>
            </a:r>
            <a:r>
              <a:rPr lang="zh-CN" altLang="en-US" sz="2000">
                <a:solidFill>
                  <a:srgbClr val="FF3300"/>
                </a:solidFill>
              </a:rPr>
              <a:t>各</a:t>
            </a:r>
            <a:r>
              <a:rPr lang="zh-CN" altLang="en-US" sz="2000">
                <a:solidFill>
                  <a:srgbClr val="FF0000"/>
                </a:solidFill>
              </a:rPr>
              <a:t>电压、电流的瞬时值</a:t>
            </a:r>
            <a:r>
              <a:rPr lang="zh-CN" altLang="en-US" sz="2000"/>
              <a:t>均随时间变化，</a:t>
            </a:r>
            <a:r>
              <a:rPr lang="zh-CN" altLang="en-US" sz="2000">
                <a:solidFill>
                  <a:srgbClr val="FF0000"/>
                </a:solidFill>
              </a:rPr>
              <a:t>是直流量与交变量的叠加。</a:t>
            </a:r>
          </a:p>
        </p:txBody>
      </p:sp>
      <p:sp>
        <p:nvSpPr>
          <p:cNvPr id="109" name="Text Box 1028"/>
          <p:cNvSpPr txBox="1">
            <a:spLocks noChangeArrowheads="1"/>
          </p:cNvSpPr>
          <p:nvPr/>
        </p:nvSpPr>
        <p:spPr bwMode="auto">
          <a:xfrm>
            <a:off x="166688" y="3786188"/>
            <a:ext cx="3492500" cy="709612"/>
          </a:xfrm>
          <a:prstGeom prst="rect">
            <a:avLst/>
          </a:prstGeom>
          <a:solidFill>
            <a:schemeClr val="bg1"/>
          </a:solidFill>
          <a:ln w="9525">
            <a:noFill/>
            <a:miter lim="800000"/>
            <a:headEnd/>
            <a:tailEnd/>
          </a:ln>
        </p:spPr>
        <p:txBody>
          <a:bodyPr lIns="90000" tIns="46800" rIns="90000" bIns="46800">
            <a:spAutoFit/>
          </a:bodyPr>
          <a:lstStyle/>
          <a:p>
            <a:pPr>
              <a:spcBef>
                <a:spcPct val="50000"/>
              </a:spcBef>
            </a:pPr>
            <a:r>
              <a:rPr lang="zh-CN" altLang="en-US" sz="2000"/>
              <a:t>用图解法分析时，研究的是电压，电流</a:t>
            </a:r>
            <a:r>
              <a:rPr lang="zh-CN" altLang="en-US" sz="2000">
                <a:solidFill>
                  <a:srgbClr val="FF0000"/>
                </a:solidFill>
              </a:rPr>
              <a:t>瞬时值</a:t>
            </a:r>
            <a:r>
              <a:rPr lang="zh-CN" altLang="en-US" sz="2000"/>
              <a:t>的关系。</a:t>
            </a:r>
          </a:p>
        </p:txBody>
      </p:sp>
      <p:sp>
        <p:nvSpPr>
          <p:cNvPr id="110" name="Rectangle 3"/>
          <p:cNvSpPr txBox="1">
            <a:spLocks noChangeArrowheads="1"/>
          </p:cNvSpPr>
          <p:nvPr/>
        </p:nvSpPr>
        <p:spPr bwMode="auto">
          <a:xfrm>
            <a:off x="0" y="4857750"/>
            <a:ext cx="4246563" cy="427038"/>
          </a:xfrm>
          <a:prstGeom prst="rect">
            <a:avLst/>
          </a:prstGeom>
          <a:solidFill>
            <a:schemeClr val="bg1"/>
          </a:solidFill>
          <a:ln w="9525">
            <a:noFill/>
            <a:miter lim="800000"/>
            <a:headEnd/>
            <a:tailEnd/>
          </a:ln>
        </p:spPr>
        <p:txBody>
          <a:bodyPr lIns="90000" tIns="46800" rIns="90000" bIns="46800">
            <a:spAutoFit/>
          </a:bodyPr>
          <a:lstStyle/>
          <a:p>
            <a:pPr marL="342900" indent="-342900" eaLnBrk="0" hangingPunct="0">
              <a:lnSpc>
                <a:spcPct val="120000"/>
              </a:lnSpc>
              <a:spcBef>
                <a:spcPct val="50000"/>
              </a:spcBef>
            </a:pPr>
            <a:r>
              <a:rPr lang="zh-CN" altLang="en-US" sz="2000"/>
              <a:t>（</a:t>
            </a:r>
            <a:r>
              <a:rPr lang="en-US" altLang="zh-CN" sz="2000"/>
              <a:t>1</a:t>
            </a:r>
            <a:r>
              <a:rPr lang="zh-CN" altLang="en-US" sz="2000"/>
              <a:t>） 在输入特性曲线上求 </a:t>
            </a:r>
            <a:r>
              <a:rPr lang="en-US" altLang="zh-CN" sz="2000"/>
              <a:t>v</a:t>
            </a:r>
            <a:r>
              <a:rPr lang="en-US" altLang="zh-CN" sz="2000" baseline="-25000"/>
              <a:t>BE</a:t>
            </a:r>
            <a:r>
              <a:rPr lang="zh-CN" altLang="en-US" sz="2000"/>
              <a:t>和 </a:t>
            </a:r>
            <a:r>
              <a:rPr lang="en-US" altLang="zh-CN" sz="2000"/>
              <a:t>i</a:t>
            </a:r>
            <a:r>
              <a:rPr lang="en-US" altLang="zh-CN" sz="2000" baseline="-25000"/>
              <a:t>B</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6" fill="hold" grpId="0" nodeType="clickEffect">
                                  <p:stCondLst>
                                    <p:cond delay="0"/>
                                  </p:stCondLst>
                                  <p:childTnLst>
                                    <p:set>
                                      <p:cBhvr>
                                        <p:cTn id="6" dur="1" fill="hold">
                                          <p:stCondLst>
                                            <p:cond delay="0"/>
                                          </p:stCondLst>
                                        </p:cTn>
                                        <p:tgtEl>
                                          <p:spTgt spid="108"/>
                                        </p:tgtEl>
                                        <p:attrNameLst>
                                          <p:attrName>style.visibility</p:attrName>
                                        </p:attrNameLst>
                                      </p:cBhvr>
                                      <p:to>
                                        <p:strVal val="visible"/>
                                      </p:to>
                                    </p:set>
                                    <p:animEffect transition="in" filter="barn(inHorizontal)">
                                      <p:cBhvr>
                                        <p:cTn id="7" dur="500"/>
                                        <p:tgtEl>
                                          <p:spTgt spid="108"/>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6" fill="hold" grpId="0" nodeType="clickEffect">
                                  <p:stCondLst>
                                    <p:cond delay="0"/>
                                  </p:stCondLst>
                                  <p:childTnLst>
                                    <p:set>
                                      <p:cBhvr>
                                        <p:cTn id="11" dur="1" fill="hold">
                                          <p:stCondLst>
                                            <p:cond delay="0"/>
                                          </p:stCondLst>
                                        </p:cTn>
                                        <p:tgtEl>
                                          <p:spTgt spid="109"/>
                                        </p:tgtEl>
                                        <p:attrNameLst>
                                          <p:attrName>style.visibility</p:attrName>
                                        </p:attrNameLst>
                                      </p:cBhvr>
                                      <p:to>
                                        <p:strVal val="visible"/>
                                      </p:to>
                                    </p:set>
                                    <p:animEffect transition="in" filter="barn(inHorizontal)">
                                      <p:cBhvr>
                                        <p:cTn id="12" dur="500"/>
                                        <p:tgtEl>
                                          <p:spTgt spid="109"/>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42" fill="hold" grpId="0" nodeType="clickEffect">
                                  <p:stCondLst>
                                    <p:cond delay="0"/>
                                  </p:stCondLst>
                                  <p:childTnLst>
                                    <p:set>
                                      <p:cBhvr>
                                        <p:cTn id="16" dur="1" fill="hold">
                                          <p:stCondLst>
                                            <p:cond delay="0"/>
                                          </p:stCondLst>
                                        </p:cTn>
                                        <p:tgtEl>
                                          <p:spTgt spid="110">
                                            <p:txEl>
                                              <p:pRg st="0" end="0"/>
                                            </p:txEl>
                                          </p:spTgt>
                                        </p:tgtEl>
                                        <p:attrNameLst>
                                          <p:attrName>style.visibility</p:attrName>
                                        </p:attrNameLst>
                                      </p:cBhvr>
                                      <p:to>
                                        <p:strVal val="visible"/>
                                      </p:to>
                                    </p:set>
                                    <p:animEffect transition="in" filter="barn(outHorizontal)">
                                      <p:cBhvr>
                                        <p:cTn id="17" dur="500"/>
                                        <p:tgtEl>
                                          <p:spTgt spid="110">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253022"/>
                                        </p:tgtEl>
                                        <p:attrNameLst>
                                          <p:attrName>style.visibility</p:attrName>
                                        </p:attrNameLst>
                                      </p:cBhvr>
                                      <p:to>
                                        <p:strVal val="visible"/>
                                      </p:to>
                                    </p:set>
                                    <p:animEffect transition="in" filter="blinds(horizontal)">
                                      <p:cBhvr>
                                        <p:cTn id="22" dur="500"/>
                                        <p:tgtEl>
                                          <p:spTgt spid="253022"/>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253028"/>
                                        </p:tgtEl>
                                        <p:attrNameLst>
                                          <p:attrName>style.visibility</p:attrName>
                                        </p:attrNameLst>
                                      </p:cBhvr>
                                      <p:to>
                                        <p:strVal val="visible"/>
                                      </p:to>
                                    </p:set>
                                    <p:animEffect transition="in" filter="blinds(horizontal)">
                                      <p:cBhvr>
                                        <p:cTn id="27" dur="500"/>
                                        <p:tgtEl>
                                          <p:spTgt spid="253028"/>
                                        </p:tgtEl>
                                      </p:cBhvr>
                                    </p:animEffect>
                                  </p:childTnLst>
                                </p:cTn>
                              </p:par>
                              <p:par>
                                <p:cTn id="28" presetID="3" presetClass="entr" presetSubtype="10" fill="hold" nodeType="withEffect">
                                  <p:stCondLst>
                                    <p:cond delay="0"/>
                                  </p:stCondLst>
                                  <p:childTnLst>
                                    <p:set>
                                      <p:cBhvr>
                                        <p:cTn id="29" dur="1" fill="hold">
                                          <p:stCondLst>
                                            <p:cond delay="0"/>
                                          </p:stCondLst>
                                        </p:cTn>
                                        <p:tgtEl>
                                          <p:spTgt spid="253029"/>
                                        </p:tgtEl>
                                        <p:attrNameLst>
                                          <p:attrName>style.visibility</p:attrName>
                                        </p:attrNameLst>
                                      </p:cBhvr>
                                      <p:to>
                                        <p:strVal val="visible"/>
                                      </p:to>
                                    </p:set>
                                    <p:animEffect transition="in" filter="blinds(horizontal)">
                                      <p:cBhvr>
                                        <p:cTn id="30" dur="500"/>
                                        <p:tgtEl>
                                          <p:spTgt spid="253029"/>
                                        </p:tgtEl>
                                      </p:cBhvr>
                                    </p:animEffect>
                                  </p:childTnLst>
                                </p:cTn>
                              </p:par>
                            </p:childTnLst>
                          </p:cTn>
                        </p:par>
                      </p:childTnLst>
                    </p:cTn>
                  </p:par>
                  <p:par>
                    <p:cTn id="31" fill="hold">
                      <p:stCondLst>
                        <p:cond delay="indefinite"/>
                      </p:stCondLst>
                      <p:childTnLst>
                        <p:par>
                          <p:cTn id="32" fill="hold">
                            <p:stCondLst>
                              <p:cond delay="0"/>
                            </p:stCondLst>
                            <p:childTnLst>
                              <p:par>
                                <p:cTn id="33" presetID="3" presetClass="entr" presetSubtype="10" fill="hold" nodeType="clickEffect">
                                  <p:stCondLst>
                                    <p:cond delay="0"/>
                                  </p:stCondLst>
                                  <p:childTnLst>
                                    <p:set>
                                      <p:cBhvr>
                                        <p:cTn id="34" dur="1" fill="hold">
                                          <p:stCondLst>
                                            <p:cond delay="0"/>
                                          </p:stCondLst>
                                        </p:cTn>
                                        <p:tgtEl>
                                          <p:spTgt spid="2"/>
                                        </p:tgtEl>
                                        <p:attrNameLst>
                                          <p:attrName>style.visibility</p:attrName>
                                        </p:attrNameLst>
                                      </p:cBhvr>
                                      <p:to>
                                        <p:strVal val="visible"/>
                                      </p:to>
                                    </p:set>
                                    <p:animEffect transition="in" filter="blinds(horizontal)">
                                      <p:cBhvr>
                                        <p:cTn id="35" dur="500"/>
                                        <p:tgtEl>
                                          <p:spTgt spid="2"/>
                                        </p:tgtEl>
                                      </p:cBhvr>
                                    </p:animEffect>
                                  </p:childTnLst>
                                </p:cTn>
                              </p:par>
                            </p:childTnLst>
                          </p:cTn>
                        </p:par>
                      </p:childTnLst>
                    </p:cTn>
                  </p:par>
                  <p:par>
                    <p:cTn id="36" fill="hold">
                      <p:stCondLst>
                        <p:cond delay="indefinite"/>
                      </p:stCondLst>
                      <p:childTnLst>
                        <p:par>
                          <p:cTn id="37" fill="hold">
                            <p:stCondLst>
                              <p:cond delay="0"/>
                            </p:stCondLst>
                            <p:childTnLst>
                              <p:par>
                                <p:cTn id="38" presetID="3" presetClass="entr" presetSubtype="10" fill="hold" nodeType="clickEffect">
                                  <p:stCondLst>
                                    <p:cond delay="0"/>
                                  </p:stCondLst>
                                  <p:childTnLst>
                                    <p:set>
                                      <p:cBhvr>
                                        <p:cTn id="39" dur="1" fill="hold">
                                          <p:stCondLst>
                                            <p:cond delay="0"/>
                                          </p:stCondLst>
                                        </p:cTn>
                                        <p:tgtEl>
                                          <p:spTgt spid="3"/>
                                        </p:tgtEl>
                                        <p:attrNameLst>
                                          <p:attrName>style.visibility</p:attrName>
                                        </p:attrNameLst>
                                      </p:cBhvr>
                                      <p:to>
                                        <p:strVal val="visible"/>
                                      </p:to>
                                    </p:set>
                                    <p:animEffect transition="in" filter="blinds(horizontal)">
                                      <p:cBhvr>
                                        <p:cTn id="40" dur="500"/>
                                        <p:tgtEl>
                                          <p:spTgt spid="3"/>
                                        </p:tgtEl>
                                      </p:cBhvr>
                                    </p:animEffect>
                                  </p:childTnLst>
                                </p:cTn>
                              </p:par>
                            </p:childTnLst>
                          </p:cTn>
                        </p:par>
                      </p:childTnLst>
                    </p:cTn>
                  </p:par>
                  <p:par>
                    <p:cTn id="41" fill="hold">
                      <p:stCondLst>
                        <p:cond delay="indefinite"/>
                      </p:stCondLst>
                      <p:childTnLst>
                        <p:par>
                          <p:cTn id="42" fill="hold">
                            <p:stCondLst>
                              <p:cond delay="0"/>
                            </p:stCondLst>
                            <p:childTnLst>
                              <p:par>
                                <p:cTn id="43" presetID="3" presetClass="entr" presetSubtype="10" fill="hold" grpId="0" nodeType="clickEffect">
                                  <p:stCondLst>
                                    <p:cond delay="0"/>
                                  </p:stCondLst>
                                  <p:childTnLst>
                                    <p:set>
                                      <p:cBhvr>
                                        <p:cTn id="44" dur="1" fill="hold">
                                          <p:stCondLst>
                                            <p:cond delay="0"/>
                                          </p:stCondLst>
                                        </p:cTn>
                                        <p:tgtEl>
                                          <p:spTgt spid="253024"/>
                                        </p:tgtEl>
                                        <p:attrNameLst>
                                          <p:attrName>style.visibility</p:attrName>
                                        </p:attrNameLst>
                                      </p:cBhvr>
                                      <p:to>
                                        <p:strVal val="visible"/>
                                      </p:to>
                                    </p:set>
                                    <p:animEffect transition="in" filter="blinds(horizontal)">
                                      <p:cBhvr>
                                        <p:cTn id="45" dur="500"/>
                                        <p:tgtEl>
                                          <p:spTgt spid="253024"/>
                                        </p:tgtEl>
                                      </p:cBhvr>
                                    </p:animEffect>
                                  </p:childTnLst>
                                </p:cTn>
                              </p:par>
                              <p:par>
                                <p:cTn id="46" presetID="3" presetClass="entr" presetSubtype="10" fill="hold" nodeType="withEffect">
                                  <p:stCondLst>
                                    <p:cond delay="0"/>
                                  </p:stCondLst>
                                  <p:childTnLst>
                                    <p:set>
                                      <p:cBhvr>
                                        <p:cTn id="47" dur="1" fill="hold">
                                          <p:stCondLst>
                                            <p:cond delay="0"/>
                                          </p:stCondLst>
                                        </p:cTn>
                                        <p:tgtEl>
                                          <p:spTgt spid="253025"/>
                                        </p:tgtEl>
                                        <p:attrNameLst>
                                          <p:attrName>style.visibility</p:attrName>
                                        </p:attrNameLst>
                                      </p:cBhvr>
                                      <p:to>
                                        <p:strVal val="visible"/>
                                      </p:to>
                                    </p:set>
                                    <p:animEffect transition="in" filter="blinds(horizontal)">
                                      <p:cBhvr>
                                        <p:cTn id="48" dur="500"/>
                                        <p:tgtEl>
                                          <p:spTgt spid="253025"/>
                                        </p:tgtEl>
                                      </p:cBhvr>
                                    </p:animEffect>
                                  </p:childTnLst>
                                </p:cTn>
                              </p:par>
                            </p:childTnLst>
                          </p:cTn>
                        </p:par>
                      </p:childTnLst>
                    </p:cTn>
                  </p:par>
                  <p:par>
                    <p:cTn id="49" fill="hold">
                      <p:stCondLst>
                        <p:cond delay="indefinite"/>
                      </p:stCondLst>
                      <p:childTnLst>
                        <p:par>
                          <p:cTn id="50" fill="hold">
                            <p:stCondLst>
                              <p:cond delay="0"/>
                            </p:stCondLst>
                            <p:childTnLst>
                              <p:par>
                                <p:cTn id="51" presetID="3" presetClass="entr" presetSubtype="10" fill="hold" nodeType="clickEffect">
                                  <p:stCondLst>
                                    <p:cond delay="0"/>
                                  </p:stCondLst>
                                  <p:childTnLst>
                                    <p:set>
                                      <p:cBhvr>
                                        <p:cTn id="52" dur="1" fill="hold">
                                          <p:stCondLst>
                                            <p:cond delay="0"/>
                                          </p:stCondLst>
                                        </p:cTn>
                                        <p:tgtEl>
                                          <p:spTgt spid="20"/>
                                        </p:tgtEl>
                                        <p:attrNameLst>
                                          <p:attrName>style.visibility</p:attrName>
                                        </p:attrNameLst>
                                      </p:cBhvr>
                                      <p:to>
                                        <p:strVal val="visible"/>
                                      </p:to>
                                    </p:set>
                                    <p:animEffect transition="in" filter="blinds(horizontal)">
                                      <p:cBhvr>
                                        <p:cTn id="53" dur="500"/>
                                        <p:tgtEl>
                                          <p:spTgt spid="20"/>
                                        </p:tgtEl>
                                      </p:cBhvr>
                                    </p:animEffect>
                                  </p:childTnLst>
                                </p:cTn>
                              </p:par>
                              <p:par>
                                <p:cTn id="54" presetID="3" presetClass="entr" presetSubtype="10" fill="hold" nodeType="withEffect">
                                  <p:stCondLst>
                                    <p:cond delay="0"/>
                                  </p:stCondLst>
                                  <p:childTnLst>
                                    <p:set>
                                      <p:cBhvr>
                                        <p:cTn id="55" dur="1" fill="hold">
                                          <p:stCondLst>
                                            <p:cond delay="0"/>
                                          </p:stCondLst>
                                        </p:cTn>
                                        <p:tgtEl>
                                          <p:spTgt spid="253053"/>
                                        </p:tgtEl>
                                        <p:attrNameLst>
                                          <p:attrName>style.visibility</p:attrName>
                                        </p:attrNameLst>
                                      </p:cBhvr>
                                      <p:to>
                                        <p:strVal val="visible"/>
                                      </p:to>
                                    </p:set>
                                    <p:animEffect transition="in" filter="blinds(horizontal)">
                                      <p:cBhvr>
                                        <p:cTn id="56" dur="500"/>
                                        <p:tgtEl>
                                          <p:spTgt spid="253053"/>
                                        </p:tgtEl>
                                      </p:cBhvr>
                                    </p:animEffect>
                                  </p:childTnLst>
                                </p:cTn>
                              </p:par>
                            </p:childTnLst>
                          </p:cTn>
                        </p:par>
                      </p:childTnLst>
                    </p:cTn>
                  </p:par>
                  <p:par>
                    <p:cTn id="57" fill="hold">
                      <p:stCondLst>
                        <p:cond delay="indefinite"/>
                      </p:stCondLst>
                      <p:childTnLst>
                        <p:par>
                          <p:cTn id="58" fill="hold">
                            <p:stCondLst>
                              <p:cond delay="0"/>
                            </p:stCondLst>
                            <p:childTnLst>
                              <p:par>
                                <p:cTn id="59" presetID="3" presetClass="entr" presetSubtype="10" fill="hold" nodeType="clickEffect">
                                  <p:stCondLst>
                                    <p:cond delay="0"/>
                                  </p:stCondLst>
                                  <p:childTnLst>
                                    <p:set>
                                      <p:cBhvr>
                                        <p:cTn id="60" dur="1" fill="hold">
                                          <p:stCondLst>
                                            <p:cond delay="0"/>
                                          </p:stCondLst>
                                        </p:cTn>
                                        <p:tgtEl>
                                          <p:spTgt spid="4"/>
                                        </p:tgtEl>
                                        <p:attrNameLst>
                                          <p:attrName>style.visibility</p:attrName>
                                        </p:attrNameLst>
                                      </p:cBhvr>
                                      <p:to>
                                        <p:strVal val="visible"/>
                                      </p:to>
                                    </p:set>
                                    <p:animEffect transition="in" filter="blinds(horizontal)">
                                      <p:cBhvr>
                                        <p:cTn id="61" dur="500"/>
                                        <p:tgtEl>
                                          <p:spTgt spid="4"/>
                                        </p:tgtEl>
                                      </p:cBhvr>
                                    </p:animEffect>
                                  </p:childTnLst>
                                </p:cTn>
                              </p:par>
                            </p:childTnLst>
                          </p:cTn>
                        </p:par>
                      </p:childTnLst>
                    </p:cTn>
                  </p:par>
                  <p:par>
                    <p:cTn id="62" fill="hold">
                      <p:stCondLst>
                        <p:cond delay="indefinite"/>
                      </p:stCondLst>
                      <p:childTnLst>
                        <p:par>
                          <p:cTn id="63" fill="hold">
                            <p:stCondLst>
                              <p:cond delay="0"/>
                            </p:stCondLst>
                            <p:childTnLst>
                              <p:par>
                                <p:cTn id="64" presetID="3" presetClass="entr" presetSubtype="10" fill="hold" grpId="0" nodeType="clickEffect">
                                  <p:stCondLst>
                                    <p:cond delay="0"/>
                                  </p:stCondLst>
                                  <p:childTnLst>
                                    <p:set>
                                      <p:cBhvr>
                                        <p:cTn id="65" dur="1" fill="hold">
                                          <p:stCondLst>
                                            <p:cond delay="0"/>
                                          </p:stCondLst>
                                        </p:cTn>
                                        <p:tgtEl>
                                          <p:spTgt spid="253046"/>
                                        </p:tgtEl>
                                        <p:attrNameLst>
                                          <p:attrName>style.visibility</p:attrName>
                                        </p:attrNameLst>
                                      </p:cBhvr>
                                      <p:to>
                                        <p:strVal val="visible"/>
                                      </p:to>
                                    </p:set>
                                    <p:animEffect transition="in" filter="blinds(horizontal)">
                                      <p:cBhvr>
                                        <p:cTn id="66" dur="500"/>
                                        <p:tgtEl>
                                          <p:spTgt spid="253046"/>
                                        </p:tgtEl>
                                      </p:cBhvr>
                                    </p:animEffect>
                                  </p:childTnLst>
                                </p:cTn>
                              </p:par>
                            </p:childTnLst>
                          </p:cTn>
                        </p:par>
                      </p:childTnLst>
                    </p:cTn>
                  </p:par>
                  <p:par>
                    <p:cTn id="67" fill="hold">
                      <p:stCondLst>
                        <p:cond delay="indefinite"/>
                      </p:stCondLst>
                      <p:childTnLst>
                        <p:par>
                          <p:cTn id="68" fill="hold">
                            <p:stCondLst>
                              <p:cond delay="0"/>
                            </p:stCondLst>
                            <p:childTnLst>
                              <p:par>
                                <p:cTn id="69" presetID="3" presetClass="entr" presetSubtype="10" fill="hold" nodeType="clickEffect">
                                  <p:stCondLst>
                                    <p:cond delay="0"/>
                                  </p:stCondLst>
                                  <p:childTnLst>
                                    <p:set>
                                      <p:cBhvr>
                                        <p:cTn id="70" dur="1" fill="hold">
                                          <p:stCondLst>
                                            <p:cond delay="0"/>
                                          </p:stCondLst>
                                        </p:cTn>
                                        <p:tgtEl>
                                          <p:spTgt spid="8"/>
                                        </p:tgtEl>
                                        <p:attrNameLst>
                                          <p:attrName>style.visibility</p:attrName>
                                        </p:attrNameLst>
                                      </p:cBhvr>
                                      <p:to>
                                        <p:strVal val="visible"/>
                                      </p:to>
                                    </p:set>
                                    <p:animEffect transition="in" filter="blinds(horizontal)">
                                      <p:cBhvr>
                                        <p:cTn id="7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3022" grpId="0" animBg="1"/>
      <p:bldP spid="253024" grpId="0" animBg="1"/>
      <p:bldP spid="253028" grpId="0" animBg="1"/>
      <p:bldP spid="253046" grpId="0"/>
      <p:bldP spid="108" grpId="0" autoUpdateAnimBg="0"/>
      <p:bldP spid="109" grpId="0" animBg="1" autoUpdateAnimBg="0"/>
      <p:bldP spid="110" grpId="0" build="p" autoUpdateAnimBg="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74" name="日期占位符 1"/>
          <p:cNvSpPr>
            <a:spLocks noGrp="1"/>
          </p:cNvSpPr>
          <p:nvPr>
            <p:ph type="dt" sz="quarter" idx="10"/>
          </p:nvPr>
        </p:nvSpPr>
        <p:spPr>
          <a:noFill/>
        </p:spPr>
        <p:txBody>
          <a:bodyPr/>
          <a:lstStyle/>
          <a:p>
            <a:fld id="{2F6ABA21-2614-462F-85F2-D454A2EC7232}" type="datetime1">
              <a:rPr lang="zh-CN" altLang="en-US" smtClean="0">
                <a:latin typeface="Arial" pitchFamily="34" charset="0"/>
              </a:rPr>
              <a:pPr/>
              <a:t>2019-10-9</a:t>
            </a:fld>
            <a:endParaRPr lang="en-US" altLang="zh-CN" smtClean="0">
              <a:latin typeface="Arial" pitchFamily="34" charset="0"/>
            </a:endParaRPr>
          </a:p>
        </p:txBody>
      </p:sp>
      <p:sp>
        <p:nvSpPr>
          <p:cNvPr id="44075" name="页脚占位符 2"/>
          <p:cNvSpPr>
            <a:spLocks noGrp="1"/>
          </p:cNvSpPr>
          <p:nvPr>
            <p:ph type="ftr" sz="quarter" idx="11"/>
          </p:nvPr>
        </p:nvSpPr>
        <p:spPr>
          <a:noFill/>
        </p:spPr>
        <p:txBody>
          <a:bodyPr/>
          <a:lstStyle/>
          <a:p>
            <a:r>
              <a:rPr lang="en-US" altLang="zh-CN" smtClean="0">
                <a:latin typeface="Arial" pitchFamily="34" charset="0"/>
              </a:rPr>
              <a:t>电工电子教研室</a:t>
            </a:r>
          </a:p>
        </p:txBody>
      </p:sp>
      <p:sp>
        <p:nvSpPr>
          <p:cNvPr id="44076" name="灯片编号占位符 3"/>
          <p:cNvSpPr>
            <a:spLocks noGrp="1"/>
          </p:cNvSpPr>
          <p:nvPr>
            <p:ph type="sldNum" sz="quarter" idx="12"/>
          </p:nvPr>
        </p:nvSpPr>
        <p:spPr>
          <a:noFill/>
        </p:spPr>
        <p:txBody>
          <a:bodyPr/>
          <a:lstStyle/>
          <a:p>
            <a:fld id="{26CA90BF-3075-4FE1-9430-46D3B179D59D}" type="slidenum">
              <a:rPr lang="en-US" altLang="zh-CN" smtClean="0">
                <a:latin typeface="Arial" pitchFamily="34" charset="0"/>
              </a:rPr>
              <a:pPr/>
              <a:t>62</a:t>
            </a:fld>
            <a:endParaRPr lang="en-US" altLang="zh-CN" smtClean="0">
              <a:latin typeface="Arial" pitchFamily="34" charset="0"/>
            </a:endParaRPr>
          </a:p>
        </p:txBody>
      </p:sp>
      <p:grpSp>
        <p:nvGrpSpPr>
          <p:cNvPr id="2" name="Group 44"/>
          <p:cNvGrpSpPr>
            <a:grpSpLocks/>
          </p:cNvGrpSpPr>
          <p:nvPr/>
        </p:nvGrpSpPr>
        <p:grpSpPr bwMode="auto">
          <a:xfrm>
            <a:off x="392113" y="161925"/>
            <a:ext cx="4529137" cy="2790825"/>
            <a:chOff x="1440" y="2287"/>
            <a:chExt cx="2853" cy="1758"/>
          </a:xfrm>
        </p:grpSpPr>
        <p:sp>
          <p:nvSpPr>
            <p:cNvPr id="44155" name="Line 45"/>
            <p:cNvSpPr>
              <a:spLocks noChangeShapeType="1"/>
            </p:cNvSpPr>
            <p:nvPr/>
          </p:nvSpPr>
          <p:spPr bwMode="auto">
            <a:xfrm flipV="1">
              <a:off x="1651" y="2414"/>
              <a:ext cx="0" cy="1471"/>
            </a:xfrm>
            <a:prstGeom prst="line">
              <a:avLst/>
            </a:prstGeom>
            <a:noFill/>
            <a:ln w="12700">
              <a:solidFill>
                <a:schemeClr val="tx1"/>
              </a:solidFill>
              <a:round/>
              <a:headEnd/>
              <a:tailEnd type="triangle" w="med" len="med"/>
            </a:ln>
          </p:spPr>
          <p:txBody>
            <a:bodyPr/>
            <a:lstStyle/>
            <a:p>
              <a:endParaRPr lang="zh-CN" altLang="en-US"/>
            </a:p>
          </p:txBody>
        </p:sp>
        <p:sp>
          <p:nvSpPr>
            <p:cNvPr id="44156" name="Line 46"/>
            <p:cNvSpPr>
              <a:spLocks noChangeShapeType="1"/>
            </p:cNvSpPr>
            <p:nvPr/>
          </p:nvSpPr>
          <p:spPr bwMode="auto">
            <a:xfrm>
              <a:off x="1634" y="3868"/>
              <a:ext cx="2581" cy="0"/>
            </a:xfrm>
            <a:prstGeom prst="line">
              <a:avLst/>
            </a:prstGeom>
            <a:noFill/>
            <a:ln w="12700">
              <a:solidFill>
                <a:schemeClr val="tx1"/>
              </a:solidFill>
              <a:round/>
              <a:headEnd/>
              <a:tailEnd type="triangle" w="med" len="med"/>
            </a:ln>
          </p:spPr>
          <p:txBody>
            <a:bodyPr/>
            <a:lstStyle/>
            <a:p>
              <a:endParaRPr lang="zh-CN" altLang="en-US"/>
            </a:p>
          </p:txBody>
        </p:sp>
        <p:graphicFrame>
          <p:nvGraphicFramePr>
            <p:cNvPr id="44071" name="Object 47"/>
            <p:cNvGraphicFramePr>
              <a:graphicFrameLocks noChangeAspect="1"/>
            </p:cNvGraphicFramePr>
            <p:nvPr/>
          </p:nvGraphicFramePr>
          <p:xfrm>
            <a:off x="1446" y="2287"/>
            <a:ext cx="205" cy="245"/>
          </p:xfrm>
          <a:graphic>
            <a:graphicData uri="http://schemas.openxmlformats.org/presentationml/2006/ole">
              <p:oleObj spid="_x0000_s478210" name="公式" r:id="rId5" imgW="152268" imgH="215713" progId="Equation.3">
                <p:embed/>
              </p:oleObj>
            </a:graphicData>
          </a:graphic>
        </p:graphicFrame>
        <p:graphicFrame>
          <p:nvGraphicFramePr>
            <p:cNvPr id="44072" name="Object 48"/>
            <p:cNvGraphicFramePr>
              <a:graphicFrameLocks noChangeAspect="1"/>
            </p:cNvGraphicFramePr>
            <p:nvPr/>
          </p:nvGraphicFramePr>
          <p:xfrm>
            <a:off x="3951" y="3607"/>
            <a:ext cx="342" cy="227"/>
          </p:xfrm>
          <a:graphic>
            <a:graphicData uri="http://schemas.openxmlformats.org/presentationml/2006/ole">
              <p:oleObj spid="_x0000_s478211" name="公式" r:id="rId6" imgW="241091" imgH="215713" progId="Equation.3">
                <p:embed/>
              </p:oleObj>
            </a:graphicData>
          </a:graphic>
        </p:graphicFrame>
        <p:graphicFrame>
          <p:nvGraphicFramePr>
            <p:cNvPr id="44073" name="Object 49"/>
            <p:cNvGraphicFramePr>
              <a:graphicFrameLocks noChangeAspect="1"/>
            </p:cNvGraphicFramePr>
            <p:nvPr/>
          </p:nvGraphicFramePr>
          <p:xfrm>
            <a:off x="1440" y="3847"/>
            <a:ext cx="245" cy="198"/>
          </p:xfrm>
          <a:graphic>
            <a:graphicData uri="http://schemas.openxmlformats.org/presentationml/2006/ole">
              <p:oleObj spid="_x0000_s478212" name="公式" r:id="rId7" imgW="126835" imgH="139518" progId="Equation.3">
                <p:embed/>
              </p:oleObj>
            </a:graphicData>
          </a:graphic>
        </p:graphicFrame>
      </p:grpSp>
      <p:grpSp>
        <p:nvGrpSpPr>
          <p:cNvPr id="3" name="Group 50"/>
          <p:cNvGrpSpPr>
            <a:grpSpLocks/>
          </p:cNvGrpSpPr>
          <p:nvPr/>
        </p:nvGrpSpPr>
        <p:grpSpPr bwMode="auto">
          <a:xfrm>
            <a:off x="727075" y="1017588"/>
            <a:ext cx="1087438" cy="1654175"/>
            <a:chOff x="712" y="2955"/>
            <a:chExt cx="685" cy="1042"/>
          </a:xfrm>
        </p:grpSpPr>
        <p:sp>
          <p:nvSpPr>
            <p:cNvPr id="44153" name="Line 51"/>
            <p:cNvSpPr>
              <a:spLocks noChangeShapeType="1"/>
            </p:cNvSpPr>
            <p:nvPr/>
          </p:nvSpPr>
          <p:spPr bwMode="auto">
            <a:xfrm>
              <a:off x="712" y="3997"/>
              <a:ext cx="431" cy="0"/>
            </a:xfrm>
            <a:prstGeom prst="line">
              <a:avLst/>
            </a:prstGeom>
            <a:noFill/>
            <a:ln w="38100">
              <a:solidFill>
                <a:srgbClr val="FF00FF"/>
              </a:solidFill>
              <a:round/>
              <a:headEnd/>
              <a:tailEnd/>
            </a:ln>
          </p:spPr>
          <p:txBody>
            <a:bodyPr/>
            <a:lstStyle/>
            <a:p>
              <a:endParaRPr lang="zh-CN" altLang="en-US"/>
            </a:p>
          </p:txBody>
        </p:sp>
        <p:sp>
          <p:nvSpPr>
            <p:cNvPr id="44154" name="Freeform 52"/>
            <p:cNvSpPr>
              <a:spLocks/>
            </p:cNvSpPr>
            <p:nvPr/>
          </p:nvSpPr>
          <p:spPr bwMode="auto">
            <a:xfrm>
              <a:off x="1118" y="2955"/>
              <a:ext cx="279" cy="1042"/>
            </a:xfrm>
            <a:custGeom>
              <a:avLst/>
              <a:gdLst>
                <a:gd name="T0" fmla="*/ 0 w 279"/>
                <a:gd name="T1" fmla="*/ 1042 h 1042"/>
                <a:gd name="T2" fmla="*/ 152 w 279"/>
                <a:gd name="T3" fmla="*/ 838 h 1042"/>
                <a:gd name="T4" fmla="*/ 279 w 279"/>
                <a:gd name="T5" fmla="*/ 0 h 1042"/>
                <a:gd name="T6" fmla="*/ 0 60000 65536"/>
                <a:gd name="T7" fmla="*/ 0 60000 65536"/>
                <a:gd name="T8" fmla="*/ 0 60000 65536"/>
                <a:gd name="T9" fmla="*/ 0 w 279"/>
                <a:gd name="T10" fmla="*/ 0 h 1042"/>
                <a:gd name="T11" fmla="*/ 279 w 279"/>
                <a:gd name="T12" fmla="*/ 1042 h 1042"/>
              </a:gdLst>
              <a:ahLst/>
              <a:cxnLst>
                <a:cxn ang="T6">
                  <a:pos x="T0" y="T1"/>
                </a:cxn>
                <a:cxn ang="T7">
                  <a:pos x="T2" y="T3"/>
                </a:cxn>
                <a:cxn ang="T8">
                  <a:pos x="T4" y="T5"/>
                </a:cxn>
              </a:cxnLst>
              <a:rect l="T9" t="T10" r="T11" b="T12"/>
              <a:pathLst>
                <a:path w="279" h="1042">
                  <a:moveTo>
                    <a:pt x="0" y="1042"/>
                  </a:moveTo>
                  <a:cubicBezTo>
                    <a:pt x="53" y="1027"/>
                    <a:pt x="106" y="1012"/>
                    <a:pt x="152" y="838"/>
                  </a:cubicBezTo>
                  <a:cubicBezTo>
                    <a:pt x="198" y="664"/>
                    <a:pt x="238" y="332"/>
                    <a:pt x="279" y="0"/>
                  </a:cubicBezTo>
                </a:path>
              </a:pathLst>
            </a:custGeom>
            <a:noFill/>
            <a:ln w="38100">
              <a:solidFill>
                <a:srgbClr val="FF00FF"/>
              </a:solidFill>
              <a:round/>
              <a:headEnd/>
              <a:tailEnd/>
            </a:ln>
          </p:spPr>
          <p:txBody>
            <a:bodyPr/>
            <a:lstStyle/>
            <a:p>
              <a:endParaRPr lang="zh-CN" altLang="en-US"/>
            </a:p>
          </p:txBody>
        </p:sp>
      </p:grpSp>
      <p:grpSp>
        <p:nvGrpSpPr>
          <p:cNvPr id="4" name="Group 53"/>
          <p:cNvGrpSpPr>
            <a:grpSpLocks/>
          </p:cNvGrpSpPr>
          <p:nvPr/>
        </p:nvGrpSpPr>
        <p:grpSpPr bwMode="auto">
          <a:xfrm>
            <a:off x="279400" y="635000"/>
            <a:ext cx="4256088" cy="2390775"/>
            <a:chOff x="430" y="2714"/>
            <a:chExt cx="2681" cy="1506"/>
          </a:xfrm>
        </p:grpSpPr>
        <p:grpSp>
          <p:nvGrpSpPr>
            <p:cNvPr id="5" name="Group 54"/>
            <p:cNvGrpSpPr>
              <a:grpSpLocks/>
            </p:cNvGrpSpPr>
            <p:nvPr/>
          </p:nvGrpSpPr>
          <p:grpSpPr bwMode="auto">
            <a:xfrm>
              <a:off x="430" y="2773"/>
              <a:ext cx="1876" cy="1419"/>
              <a:chOff x="430" y="2773"/>
              <a:chExt cx="1876" cy="1419"/>
            </a:xfrm>
          </p:grpSpPr>
          <p:sp>
            <p:nvSpPr>
              <p:cNvPr id="44152" name="Line 55"/>
              <p:cNvSpPr>
                <a:spLocks noChangeShapeType="1"/>
              </p:cNvSpPr>
              <p:nvPr/>
            </p:nvSpPr>
            <p:spPr bwMode="auto">
              <a:xfrm>
                <a:off x="711" y="3045"/>
                <a:ext cx="1498" cy="954"/>
              </a:xfrm>
              <a:prstGeom prst="line">
                <a:avLst/>
              </a:prstGeom>
              <a:noFill/>
              <a:ln w="38100">
                <a:solidFill>
                  <a:srgbClr val="3366FF"/>
                </a:solidFill>
                <a:round/>
                <a:headEnd/>
                <a:tailEnd/>
              </a:ln>
            </p:spPr>
            <p:txBody>
              <a:bodyPr/>
              <a:lstStyle/>
              <a:p>
                <a:endParaRPr lang="zh-CN" altLang="en-US"/>
              </a:p>
            </p:txBody>
          </p:sp>
          <p:graphicFrame>
            <p:nvGraphicFramePr>
              <p:cNvPr id="44069" name="Object 56"/>
              <p:cNvGraphicFramePr>
                <a:graphicFrameLocks noChangeAspect="1"/>
              </p:cNvGraphicFramePr>
              <p:nvPr/>
            </p:nvGraphicFramePr>
            <p:xfrm>
              <a:off x="430" y="2773"/>
              <a:ext cx="276" cy="426"/>
            </p:xfrm>
            <a:graphic>
              <a:graphicData uri="http://schemas.openxmlformats.org/presentationml/2006/ole">
                <p:oleObj spid="_x0000_s478213" name="公式" r:id="rId8" imgW="291973" imgH="444307" progId="Equation.3">
                  <p:embed/>
                </p:oleObj>
              </a:graphicData>
            </a:graphic>
          </p:graphicFrame>
          <p:graphicFrame>
            <p:nvGraphicFramePr>
              <p:cNvPr id="44070" name="Object 57"/>
              <p:cNvGraphicFramePr>
                <a:graphicFrameLocks noChangeAspect="1"/>
              </p:cNvGraphicFramePr>
              <p:nvPr/>
            </p:nvGraphicFramePr>
            <p:xfrm>
              <a:off x="2066" y="3984"/>
              <a:ext cx="240" cy="208"/>
            </p:xfrm>
            <a:graphic>
              <a:graphicData uri="http://schemas.openxmlformats.org/presentationml/2006/ole">
                <p:oleObj spid="_x0000_s478214" name="公式" r:id="rId9" imgW="253780" imgH="215713" progId="Equation.3">
                  <p:embed/>
                </p:oleObj>
              </a:graphicData>
            </a:graphic>
          </p:graphicFrame>
        </p:grpSp>
        <p:grpSp>
          <p:nvGrpSpPr>
            <p:cNvPr id="6" name="Group 58"/>
            <p:cNvGrpSpPr>
              <a:grpSpLocks/>
            </p:cNvGrpSpPr>
            <p:nvPr/>
          </p:nvGrpSpPr>
          <p:grpSpPr bwMode="auto">
            <a:xfrm>
              <a:off x="711" y="3362"/>
              <a:ext cx="1301" cy="858"/>
              <a:chOff x="711" y="3362"/>
              <a:chExt cx="1301" cy="858"/>
            </a:xfrm>
          </p:grpSpPr>
          <p:sp>
            <p:nvSpPr>
              <p:cNvPr id="44151" name="Line 59"/>
              <p:cNvSpPr>
                <a:spLocks noChangeShapeType="1"/>
              </p:cNvSpPr>
              <p:nvPr/>
            </p:nvSpPr>
            <p:spPr bwMode="auto">
              <a:xfrm>
                <a:off x="711" y="3362"/>
                <a:ext cx="991" cy="631"/>
              </a:xfrm>
              <a:prstGeom prst="line">
                <a:avLst/>
              </a:prstGeom>
              <a:noFill/>
              <a:ln w="25400">
                <a:solidFill>
                  <a:srgbClr val="3366FF"/>
                </a:solidFill>
                <a:prstDash val="lgDash"/>
                <a:round/>
                <a:headEnd/>
                <a:tailEnd/>
              </a:ln>
            </p:spPr>
            <p:txBody>
              <a:bodyPr/>
              <a:lstStyle/>
              <a:p>
                <a:endParaRPr lang="zh-CN" altLang="en-US"/>
              </a:p>
            </p:txBody>
          </p:sp>
          <p:graphicFrame>
            <p:nvGraphicFramePr>
              <p:cNvPr id="44068" name="Object 60"/>
              <p:cNvGraphicFramePr>
                <a:graphicFrameLocks noChangeAspect="1"/>
              </p:cNvGraphicFramePr>
              <p:nvPr/>
            </p:nvGraphicFramePr>
            <p:xfrm>
              <a:off x="1470" y="4009"/>
              <a:ext cx="542" cy="211"/>
            </p:xfrm>
            <a:graphic>
              <a:graphicData uri="http://schemas.openxmlformats.org/presentationml/2006/ole">
                <p:oleObj spid="_x0000_s478215" name="公式" r:id="rId10" imgW="596900" imgH="228600" progId="Equation.3">
                  <p:embed/>
                </p:oleObj>
              </a:graphicData>
            </a:graphic>
          </p:graphicFrame>
        </p:grpSp>
        <p:grpSp>
          <p:nvGrpSpPr>
            <p:cNvPr id="7" name="Group 61"/>
            <p:cNvGrpSpPr>
              <a:grpSpLocks/>
            </p:cNvGrpSpPr>
            <p:nvPr/>
          </p:nvGrpSpPr>
          <p:grpSpPr bwMode="auto">
            <a:xfrm>
              <a:off x="711" y="2714"/>
              <a:ext cx="2400" cy="1499"/>
              <a:chOff x="711" y="2714"/>
              <a:chExt cx="2400" cy="1499"/>
            </a:xfrm>
          </p:grpSpPr>
          <p:sp>
            <p:nvSpPr>
              <p:cNvPr id="44150" name="Line 62"/>
              <p:cNvSpPr>
                <a:spLocks noChangeShapeType="1"/>
              </p:cNvSpPr>
              <p:nvPr/>
            </p:nvSpPr>
            <p:spPr bwMode="auto">
              <a:xfrm>
                <a:off x="711" y="2714"/>
                <a:ext cx="2007" cy="1277"/>
              </a:xfrm>
              <a:prstGeom prst="line">
                <a:avLst/>
              </a:prstGeom>
              <a:noFill/>
              <a:ln w="25400">
                <a:solidFill>
                  <a:srgbClr val="3366FF"/>
                </a:solidFill>
                <a:prstDash val="lgDash"/>
                <a:round/>
                <a:headEnd/>
                <a:tailEnd/>
              </a:ln>
            </p:spPr>
            <p:txBody>
              <a:bodyPr/>
              <a:lstStyle/>
              <a:p>
                <a:endParaRPr lang="zh-CN" altLang="en-US"/>
              </a:p>
            </p:txBody>
          </p:sp>
          <p:graphicFrame>
            <p:nvGraphicFramePr>
              <p:cNvPr id="44067" name="Object 63"/>
              <p:cNvGraphicFramePr>
                <a:graphicFrameLocks noChangeAspect="1"/>
              </p:cNvGraphicFramePr>
              <p:nvPr/>
            </p:nvGraphicFramePr>
            <p:xfrm>
              <a:off x="2557" y="4002"/>
              <a:ext cx="554" cy="211"/>
            </p:xfrm>
            <a:graphic>
              <a:graphicData uri="http://schemas.openxmlformats.org/presentationml/2006/ole">
                <p:oleObj spid="_x0000_s478216" name="公式" r:id="rId11" imgW="609600" imgH="228600" progId="Equation.3">
                  <p:embed/>
                </p:oleObj>
              </a:graphicData>
            </a:graphic>
          </p:graphicFrame>
        </p:grpSp>
      </p:grpSp>
      <p:grpSp>
        <p:nvGrpSpPr>
          <p:cNvPr id="8" name="Group 101"/>
          <p:cNvGrpSpPr>
            <a:grpSpLocks/>
          </p:cNvGrpSpPr>
          <p:nvPr/>
        </p:nvGrpSpPr>
        <p:grpSpPr bwMode="auto">
          <a:xfrm>
            <a:off x="342900" y="1079500"/>
            <a:ext cx="1808163" cy="1951038"/>
            <a:chOff x="216" y="680"/>
            <a:chExt cx="1139" cy="1229"/>
          </a:xfrm>
        </p:grpSpPr>
        <p:sp>
          <p:nvSpPr>
            <p:cNvPr id="44139" name="Oval 66"/>
            <p:cNvSpPr>
              <a:spLocks noChangeArrowheads="1"/>
            </p:cNvSpPr>
            <p:nvPr/>
          </p:nvSpPr>
          <p:spPr bwMode="auto">
            <a:xfrm>
              <a:off x="1051" y="1104"/>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graphicFrame>
          <p:nvGraphicFramePr>
            <p:cNvPr id="44062" name="Object 71"/>
            <p:cNvGraphicFramePr>
              <a:graphicFrameLocks noChangeAspect="1"/>
            </p:cNvGraphicFramePr>
            <p:nvPr/>
          </p:nvGraphicFramePr>
          <p:xfrm>
            <a:off x="1147" y="985"/>
            <a:ext cx="156" cy="195"/>
          </p:xfrm>
          <a:graphic>
            <a:graphicData uri="http://schemas.openxmlformats.org/presentationml/2006/ole">
              <p:oleObj spid="_x0000_s478217" name="公式" r:id="rId12" imgW="164957" imgH="203024" progId="Equation.3">
                <p:embed/>
              </p:oleObj>
            </a:graphicData>
          </a:graphic>
        </p:graphicFrame>
        <p:grpSp>
          <p:nvGrpSpPr>
            <p:cNvPr id="9" name="Group 100"/>
            <p:cNvGrpSpPr>
              <a:grpSpLocks/>
            </p:cNvGrpSpPr>
            <p:nvPr/>
          </p:nvGrpSpPr>
          <p:grpSpPr bwMode="auto">
            <a:xfrm>
              <a:off x="216" y="680"/>
              <a:ext cx="1139" cy="1229"/>
              <a:chOff x="216" y="680"/>
              <a:chExt cx="1139" cy="1229"/>
            </a:xfrm>
          </p:grpSpPr>
          <p:sp>
            <p:nvSpPr>
              <p:cNvPr id="44141" name="Line 67"/>
              <p:cNvSpPr>
                <a:spLocks noChangeShapeType="1"/>
              </p:cNvSpPr>
              <p:nvPr/>
            </p:nvSpPr>
            <p:spPr bwMode="auto">
              <a:xfrm flipH="1">
                <a:off x="457" y="1137"/>
                <a:ext cx="610" cy="0"/>
              </a:xfrm>
              <a:prstGeom prst="line">
                <a:avLst/>
              </a:prstGeom>
              <a:noFill/>
              <a:ln w="12700">
                <a:solidFill>
                  <a:schemeClr val="tx1"/>
                </a:solidFill>
                <a:prstDash val="lgDash"/>
                <a:round/>
                <a:headEnd/>
                <a:tailEnd/>
              </a:ln>
            </p:spPr>
            <p:txBody>
              <a:bodyPr/>
              <a:lstStyle/>
              <a:p>
                <a:endParaRPr lang="zh-CN" altLang="en-US"/>
              </a:p>
            </p:txBody>
          </p:sp>
          <p:graphicFrame>
            <p:nvGraphicFramePr>
              <p:cNvPr id="44063" name="Object 68"/>
              <p:cNvGraphicFramePr>
                <a:graphicFrameLocks noChangeAspect="1"/>
              </p:cNvGraphicFramePr>
              <p:nvPr/>
            </p:nvGraphicFramePr>
            <p:xfrm>
              <a:off x="216" y="993"/>
              <a:ext cx="240" cy="233"/>
            </p:xfrm>
            <a:graphic>
              <a:graphicData uri="http://schemas.openxmlformats.org/presentationml/2006/ole">
                <p:oleObj spid="_x0000_s478218" name="公式" r:id="rId13" imgW="253890" imgH="241195" progId="Equation.3">
                  <p:embed/>
                </p:oleObj>
              </a:graphicData>
            </a:graphic>
          </p:graphicFrame>
          <p:graphicFrame>
            <p:nvGraphicFramePr>
              <p:cNvPr id="44064" name="Object 69"/>
              <p:cNvGraphicFramePr>
                <a:graphicFrameLocks noChangeAspect="1"/>
              </p:cNvGraphicFramePr>
              <p:nvPr/>
            </p:nvGraphicFramePr>
            <p:xfrm>
              <a:off x="923" y="1677"/>
              <a:ext cx="300" cy="232"/>
            </p:xfrm>
            <a:graphic>
              <a:graphicData uri="http://schemas.openxmlformats.org/presentationml/2006/ole">
                <p:oleObj spid="_x0000_s478219" name="公式" r:id="rId14" imgW="317225" imgH="241091" progId="Equation.3">
                  <p:embed/>
                </p:oleObj>
              </a:graphicData>
            </a:graphic>
          </p:graphicFrame>
          <p:sp>
            <p:nvSpPr>
              <p:cNvPr id="44142" name="Line 70"/>
              <p:cNvSpPr>
                <a:spLocks noChangeShapeType="1"/>
              </p:cNvSpPr>
              <p:nvPr/>
            </p:nvSpPr>
            <p:spPr bwMode="auto">
              <a:xfrm>
                <a:off x="1093" y="1144"/>
                <a:ext cx="0" cy="526"/>
              </a:xfrm>
              <a:prstGeom prst="line">
                <a:avLst/>
              </a:prstGeom>
              <a:noFill/>
              <a:ln w="12700">
                <a:solidFill>
                  <a:schemeClr val="tx1"/>
                </a:solidFill>
                <a:prstDash val="lgDash"/>
                <a:round/>
                <a:headEnd/>
                <a:tailEnd/>
              </a:ln>
            </p:spPr>
            <p:txBody>
              <a:bodyPr/>
              <a:lstStyle/>
              <a:p>
                <a:endParaRPr lang="zh-CN" altLang="en-US"/>
              </a:p>
            </p:txBody>
          </p:sp>
          <p:grpSp>
            <p:nvGrpSpPr>
              <p:cNvPr id="10" name="Group 72"/>
              <p:cNvGrpSpPr>
                <a:grpSpLocks/>
              </p:cNvGrpSpPr>
              <p:nvPr/>
            </p:nvGrpSpPr>
            <p:grpSpPr bwMode="auto">
              <a:xfrm>
                <a:off x="1085" y="680"/>
                <a:ext cx="270" cy="195"/>
                <a:chOff x="1339" y="2994"/>
                <a:chExt cx="270" cy="195"/>
              </a:xfrm>
            </p:grpSpPr>
            <p:sp>
              <p:nvSpPr>
                <p:cNvPr id="44146" name="Oval 73"/>
                <p:cNvSpPr>
                  <a:spLocks noChangeArrowheads="1"/>
                </p:cNvSpPr>
                <p:nvPr/>
              </p:nvSpPr>
              <p:spPr bwMode="auto">
                <a:xfrm>
                  <a:off x="1339" y="3113"/>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graphicFrame>
              <p:nvGraphicFramePr>
                <p:cNvPr id="44066" name="Object 74"/>
                <p:cNvGraphicFramePr>
                  <a:graphicFrameLocks noChangeAspect="1"/>
                </p:cNvGraphicFramePr>
                <p:nvPr/>
              </p:nvGraphicFramePr>
              <p:xfrm>
                <a:off x="1417" y="2994"/>
                <a:ext cx="192" cy="195"/>
              </p:xfrm>
              <a:graphic>
                <a:graphicData uri="http://schemas.openxmlformats.org/presentationml/2006/ole">
                  <p:oleObj spid="_x0000_s478220" name="公式" r:id="rId15" imgW="203024" imgH="203024" progId="Equation.3">
                    <p:embed/>
                  </p:oleObj>
                </a:graphicData>
              </a:graphic>
            </p:graphicFrame>
          </p:grpSp>
          <p:grpSp>
            <p:nvGrpSpPr>
              <p:cNvPr id="11" name="Group 75"/>
              <p:cNvGrpSpPr>
                <a:grpSpLocks/>
              </p:cNvGrpSpPr>
              <p:nvPr/>
            </p:nvGrpSpPr>
            <p:grpSpPr bwMode="auto">
              <a:xfrm>
                <a:off x="762" y="1376"/>
                <a:ext cx="306" cy="218"/>
                <a:chOff x="1016" y="3690"/>
                <a:chExt cx="306" cy="218"/>
              </a:xfrm>
            </p:grpSpPr>
            <p:sp>
              <p:nvSpPr>
                <p:cNvPr id="44145" name="Oval 76"/>
                <p:cNvSpPr>
                  <a:spLocks noChangeArrowheads="1"/>
                </p:cNvSpPr>
                <p:nvPr/>
              </p:nvSpPr>
              <p:spPr bwMode="auto">
                <a:xfrm>
                  <a:off x="1254" y="3696"/>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graphicFrame>
              <p:nvGraphicFramePr>
                <p:cNvPr id="44065" name="Object 77"/>
                <p:cNvGraphicFramePr>
                  <a:graphicFrameLocks noChangeAspect="1"/>
                </p:cNvGraphicFramePr>
                <p:nvPr/>
              </p:nvGraphicFramePr>
              <p:xfrm>
                <a:off x="1016" y="3690"/>
                <a:ext cx="228" cy="218"/>
              </p:xfrm>
              <a:graphic>
                <a:graphicData uri="http://schemas.openxmlformats.org/presentationml/2006/ole">
                  <p:oleObj spid="_x0000_s478221" name="公式" r:id="rId16" imgW="215713" imgH="203024" progId="Equation.3">
                    <p:embed/>
                  </p:oleObj>
                </a:graphicData>
              </a:graphic>
            </p:graphicFrame>
          </p:grpSp>
        </p:grpSp>
      </p:grpSp>
      <p:grpSp>
        <p:nvGrpSpPr>
          <p:cNvPr id="12" name="Group 84"/>
          <p:cNvGrpSpPr>
            <a:grpSpLocks/>
          </p:cNvGrpSpPr>
          <p:nvPr/>
        </p:nvGrpSpPr>
        <p:grpSpPr bwMode="auto">
          <a:xfrm>
            <a:off x="296863" y="4622800"/>
            <a:ext cx="2476500" cy="1668463"/>
            <a:chOff x="270" y="2058"/>
            <a:chExt cx="1560" cy="1051"/>
          </a:xfrm>
        </p:grpSpPr>
        <p:sp>
          <p:nvSpPr>
            <p:cNvPr id="44137" name="Line 79"/>
            <p:cNvSpPr>
              <a:spLocks noChangeShapeType="1"/>
            </p:cNvSpPr>
            <p:nvPr/>
          </p:nvSpPr>
          <p:spPr bwMode="auto">
            <a:xfrm rot="10800000" flipV="1">
              <a:off x="543" y="2111"/>
              <a:ext cx="0" cy="963"/>
            </a:xfrm>
            <a:prstGeom prst="line">
              <a:avLst/>
            </a:prstGeom>
            <a:noFill/>
            <a:ln w="12700">
              <a:solidFill>
                <a:schemeClr val="tx1"/>
              </a:solidFill>
              <a:round/>
              <a:headEnd/>
              <a:tailEnd type="triangle" w="med" len="med"/>
            </a:ln>
          </p:spPr>
          <p:txBody>
            <a:bodyPr/>
            <a:lstStyle/>
            <a:p>
              <a:endParaRPr lang="zh-CN" altLang="en-US"/>
            </a:p>
          </p:txBody>
        </p:sp>
        <p:sp>
          <p:nvSpPr>
            <p:cNvPr id="44138" name="Line 80"/>
            <p:cNvSpPr>
              <a:spLocks noChangeShapeType="1"/>
            </p:cNvSpPr>
            <p:nvPr/>
          </p:nvSpPr>
          <p:spPr bwMode="auto">
            <a:xfrm>
              <a:off x="543" y="2109"/>
              <a:ext cx="940" cy="0"/>
            </a:xfrm>
            <a:prstGeom prst="line">
              <a:avLst/>
            </a:prstGeom>
            <a:noFill/>
            <a:ln w="12700">
              <a:solidFill>
                <a:schemeClr val="tx1"/>
              </a:solidFill>
              <a:round/>
              <a:headEnd/>
              <a:tailEnd type="triangle" w="med" len="med"/>
            </a:ln>
          </p:spPr>
          <p:txBody>
            <a:bodyPr/>
            <a:lstStyle/>
            <a:p>
              <a:endParaRPr lang="zh-CN" altLang="en-US"/>
            </a:p>
          </p:txBody>
        </p:sp>
        <p:graphicFrame>
          <p:nvGraphicFramePr>
            <p:cNvPr id="44059" name="Object 81"/>
            <p:cNvGraphicFramePr>
              <a:graphicFrameLocks noChangeAspect="1"/>
            </p:cNvGraphicFramePr>
            <p:nvPr/>
          </p:nvGraphicFramePr>
          <p:xfrm>
            <a:off x="270" y="2922"/>
            <a:ext cx="273" cy="187"/>
          </p:xfrm>
          <a:graphic>
            <a:graphicData uri="http://schemas.openxmlformats.org/presentationml/2006/ole">
              <p:oleObj spid="_x0000_s478222" name="公式" r:id="rId17" imgW="203024" imgH="164957" progId="Equation.3">
                <p:embed/>
              </p:oleObj>
            </a:graphicData>
          </a:graphic>
        </p:graphicFrame>
        <p:graphicFrame>
          <p:nvGraphicFramePr>
            <p:cNvPr id="44060" name="Object 82"/>
            <p:cNvGraphicFramePr>
              <a:graphicFrameLocks noChangeAspect="1"/>
            </p:cNvGraphicFramePr>
            <p:nvPr/>
          </p:nvGraphicFramePr>
          <p:xfrm>
            <a:off x="1488" y="2058"/>
            <a:ext cx="342" cy="226"/>
          </p:xfrm>
          <a:graphic>
            <a:graphicData uri="http://schemas.openxmlformats.org/presentationml/2006/ole">
              <p:oleObj spid="_x0000_s478223" name="公式" r:id="rId18" imgW="241091" imgH="215713" progId="Equation.3">
                <p:embed/>
              </p:oleObj>
            </a:graphicData>
          </a:graphic>
        </p:graphicFrame>
        <p:graphicFrame>
          <p:nvGraphicFramePr>
            <p:cNvPr id="44061" name="Object 83"/>
            <p:cNvGraphicFramePr>
              <a:graphicFrameLocks noChangeAspect="1"/>
            </p:cNvGraphicFramePr>
            <p:nvPr/>
          </p:nvGraphicFramePr>
          <p:xfrm>
            <a:off x="349" y="2064"/>
            <a:ext cx="245" cy="198"/>
          </p:xfrm>
          <a:graphic>
            <a:graphicData uri="http://schemas.openxmlformats.org/presentationml/2006/ole">
              <p:oleObj spid="_x0000_s478224" name="公式" r:id="rId19" imgW="126835" imgH="139518" progId="Equation.3">
                <p:embed/>
              </p:oleObj>
            </a:graphicData>
          </a:graphic>
        </p:graphicFrame>
      </p:grpSp>
      <p:grpSp>
        <p:nvGrpSpPr>
          <p:cNvPr id="13" name="Group 98"/>
          <p:cNvGrpSpPr>
            <a:grpSpLocks/>
          </p:cNvGrpSpPr>
          <p:nvPr/>
        </p:nvGrpSpPr>
        <p:grpSpPr bwMode="auto">
          <a:xfrm>
            <a:off x="2273300" y="2662238"/>
            <a:ext cx="1616075" cy="1612900"/>
            <a:chOff x="1432" y="1677"/>
            <a:chExt cx="1018" cy="1016"/>
          </a:xfrm>
        </p:grpSpPr>
        <p:sp>
          <p:nvSpPr>
            <p:cNvPr id="44132" name="Line 89"/>
            <p:cNvSpPr>
              <a:spLocks noChangeShapeType="1"/>
            </p:cNvSpPr>
            <p:nvPr/>
          </p:nvSpPr>
          <p:spPr bwMode="auto">
            <a:xfrm rot="5400000" flipH="1">
              <a:off x="1446" y="2198"/>
              <a:ext cx="991" cy="0"/>
            </a:xfrm>
            <a:prstGeom prst="line">
              <a:avLst/>
            </a:prstGeom>
            <a:noFill/>
            <a:ln w="12700">
              <a:solidFill>
                <a:srgbClr val="339966"/>
              </a:solidFill>
              <a:prstDash val="lgDash"/>
              <a:round/>
              <a:headEnd/>
              <a:tailEnd/>
            </a:ln>
          </p:spPr>
          <p:txBody>
            <a:bodyPr/>
            <a:lstStyle/>
            <a:p>
              <a:endParaRPr lang="zh-CN" altLang="en-US"/>
            </a:p>
          </p:txBody>
        </p:sp>
        <p:sp>
          <p:nvSpPr>
            <p:cNvPr id="44133" name="Line 90"/>
            <p:cNvSpPr>
              <a:spLocks noChangeShapeType="1"/>
            </p:cNvSpPr>
            <p:nvPr/>
          </p:nvSpPr>
          <p:spPr bwMode="auto">
            <a:xfrm rot="5400000" flipH="1">
              <a:off x="1072" y="2054"/>
              <a:ext cx="720" cy="0"/>
            </a:xfrm>
            <a:prstGeom prst="line">
              <a:avLst/>
            </a:prstGeom>
            <a:noFill/>
            <a:ln w="12700">
              <a:solidFill>
                <a:srgbClr val="339966"/>
              </a:solidFill>
              <a:prstDash val="lgDash"/>
              <a:round/>
              <a:headEnd/>
              <a:tailEnd/>
            </a:ln>
          </p:spPr>
          <p:txBody>
            <a:bodyPr/>
            <a:lstStyle/>
            <a:p>
              <a:endParaRPr lang="zh-CN" altLang="en-US"/>
            </a:p>
          </p:txBody>
        </p:sp>
        <p:sp>
          <p:nvSpPr>
            <p:cNvPr id="44134" name="Line 91"/>
            <p:cNvSpPr>
              <a:spLocks noChangeShapeType="1"/>
            </p:cNvSpPr>
            <p:nvPr/>
          </p:nvSpPr>
          <p:spPr bwMode="auto">
            <a:xfrm rot="5400000" flipH="1">
              <a:off x="2348" y="1779"/>
              <a:ext cx="204" cy="0"/>
            </a:xfrm>
            <a:prstGeom prst="line">
              <a:avLst/>
            </a:prstGeom>
            <a:noFill/>
            <a:ln w="12700">
              <a:solidFill>
                <a:srgbClr val="339966"/>
              </a:solidFill>
              <a:prstDash val="lgDash"/>
              <a:round/>
              <a:headEnd/>
              <a:tailEnd/>
            </a:ln>
          </p:spPr>
          <p:txBody>
            <a:bodyPr/>
            <a:lstStyle/>
            <a:p>
              <a:endParaRPr lang="zh-CN" altLang="en-US"/>
            </a:p>
          </p:txBody>
        </p:sp>
        <p:sp>
          <p:nvSpPr>
            <p:cNvPr id="44135" name="Freeform 92"/>
            <p:cNvSpPr>
              <a:spLocks/>
            </p:cNvSpPr>
            <p:nvPr/>
          </p:nvSpPr>
          <p:spPr bwMode="auto">
            <a:xfrm>
              <a:off x="1942" y="1703"/>
              <a:ext cx="508" cy="457"/>
            </a:xfrm>
            <a:custGeom>
              <a:avLst/>
              <a:gdLst>
                <a:gd name="T0" fmla="*/ 0 w 508"/>
                <a:gd name="T1" fmla="*/ 0 h 457"/>
                <a:gd name="T2" fmla="*/ 508 w 508"/>
                <a:gd name="T3" fmla="*/ 203 h 457"/>
                <a:gd name="T4" fmla="*/ 0 w 508"/>
                <a:gd name="T5" fmla="*/ 457 h 457"/>
                <a:gd name="T6" fmla="*/ 0 60000 65536"/>
                <a:gd name="T7" fmla="*/ 0 60000 65536"/>
                <a:gd name="T8" fmla="*/ 0 60000 65536"/>
                <a:gd name="T9" fmla="*/ 0 w 508"/>
                <a:gd name="T10" fmla="*/ 0 h 457"/>
                <a:gd name="T11" fmla="*/ 508 w 508"/>
                <a:gd name="T12" fmla="*/ 457 h 457"/>
              </a:gdLst>
              <a:ahLst/>
              <a:cxnLst>
                <a:cxn ang="T6">
                  <a:pos x="T0" y="T1"/>
                </a:cxn>
                <a:cxn ang="T7">
                  <a:pos x="T2" y="T3"/>
                </a:cxn>
                <a:cxn ang="T8">
                  <a:pos x="T4" y="T5"/>
                </a:cxn>
              </a:cxnLst>
              <a:rect l="T9" t="T10" r="T11" b="T12"/>
              <a:pathLst>
                <a:path w="508" h="457">
                  <a:moveTo>
                    <a:pt x="0" y="0"/>
                  </a:moveTo>
                  <a:cubicBezTo>
                    <a:pt x="254" y="63"/>
                    <a:pt x="508" y="127"/>
                    <a:pt x="508" y="203"/>
                  </a:cubicBezTo>
                  <a:cubicBezTo>
                    <a:pt x="508" y="279"/>
                    <a:pt x="254" y="368"/>
                    <a:pt x="0" y="457"/>
                  </a:cubicBezTo>
                </a:path>
              </a:pathLst>
            </a:custGeom>
            <a:noFill/>
            <a:ln w="38100">
              <a:solidFill>
                <a:srgbClr val="FF00FF"/>
              </a:solidFill>
              <a:round/>
              <a:headEnd/>
              <a:tailEnd/>
            </a:ln>
          </p:spPr>
          <p:txBody>
            <a:bodyPr/>
            <a:lstStyle/>
            <a:p>
              <a:endParaRPr lang="zh-CN" altLang="en-US"/>
            </a:p>
          </p:txBody>
        </p:sp>
        <p:sp>
          <p:nvSpPr>
            <p:cNvPr id="44136" name="Freeform 93"/>
            <p:cNvSpPr>
              <a:spLocks/>
            </p:cNvSpPr>
            <p:nvPr/>
          </p:nvSpPr>
          <p:spPr bwMode="auto">
            <a:xfrm rot="10800000">
              <a:off x="1434" y="2160"/>
              <a:ext cx="508" cy="457"/>
            </a:xfrm>
            <a:custGeom>
              <a:avLst/>
              <a:gdLst>
                <a:gd name="T0" fmla="*/ 0 w 508"/>
                <a:gd name="T1" fmla="*/ 0 h 457"/>
                <a:gd name="T2" fmla="*/ 508 w 508"/>
                <a:gd name="T3" fmla="*/ 203 h 457"/>
                <a:gd name="T4" fmla="*/ 0 w 508"/>
                <a:gd name="T5" fmla="*/ 457 h 457"/>
                <a:gd name="T6" fmla="*/ 0 60000 65536"/>
                <a:gd name="T7" fmla="*/ 0 60000 65536"/>
                <a:gd name="T8" fmla="*/ 0 60000 65536"/>
                <a:gd name="T9" fmla="*/ 0 w 508"/>
                <a:gd name="T10" fmla="*/ 0 h 457"/>
                <a:gd name="T11" fmla="*/ 508 w 508"/>
                <a:gd name="T12" fmla="*/ 457 h 457"/>
              </a:gdLst>
              <a:ahLst/>
              <a:cxnLst>
                <a:cxn ang="T6">
                  <a:pos x="T0" y="T1"/>
                </a:cxn>
                <a:cxn ang="T7">
                  <a:pos x="T2" y="T3"/>
                </a:cxn>
                <a:cxn ang="T8">
                  <a:pos x="T4" y="T5"/>
                </a:cxn>
              </a:cxnLst>
              <a:rect l="T9" t="T10" r="T11" b="T12"/>
              <a:pathLst>
                <a:path w="508" h="457">
                  <a:moveTo>
                    <a:pt x="0" y="0"/>
                  </a:moveTo>
                  <a:cubicBezTo>
                    <a:pt x="254" y="63"/>
                    <a:pt x="508" y="127"/>
                    <a:pt x="508" y="203"/>
                  </a:cubicBezTo>
                  <a:cubicBezTo>
                    <a:pt x="508" y="279"/>
                    <a:pt x="254" y="368"/>
                    <a:pt x="0" y="457"/>
                  </a:cubicBezTo>
                </a:path>
              </a:pathLst>
            </a:custGeom>
            <a:noFill/>
            <a:ln w="38100">
              <a:solidFill>
                <a:srgbClr val="FF00FF"/>
              </a:solidFill>
              <a:round/>
              <a:headEnd/>
              <a:tailEnd/>
            </a:ln>
          </p:spPr>
          <p:txBody>
            <a:bodyPr/>
            <a:lstStyle/>
            <a:p>
              <a:endParaRPr lang="zh-CN" altLang="en-US"/>
            </a:p>
          </p:txBody>
        </p:sp>
      </p:grpSp>
      <p:graphicFrame>
        <p:nvGraphicFramePr>
          <p:cNvPr id="254046" name="Object 94"/>
          <p:cNvGraphicFramePr>
            <a:graphicFrameLocks noChangeAspect="1"/>
          </p:cNvGraphicFramePr>
          <p:nvPr/>
        </p:nvGraphicFramePr>
        <p:xfrm>
          <a:off x="3248025" y="3429000"/>
          <a:ext cx="355600" cy="484188"/>
        </p:xfrm>
        <a:graphic>
          <a:graphicData uri="http://schemas.openxmlformats.org/presentationml/2006/ole">
            <p:oleObj spid="_x0000_s478225" name="公式" r:id="rId20" imgW="165028" imgH="228501" progId="Equation.3">
              <p:embed/>
            </p:oleObj>
          </a:graphicData>
        </a:graphic>
      </p:graphicFrame>
      <p:grpSp>
        <p:nvGrpSpPr>
          <p:cNvPr id="14" name="Group 99"/>
          <p:cNvGrpSpPr>
            <a:grpSpLocks/>
          </p:cNvGrpSpPr>
          <p:nvPr/>
        </p:nvGrpSpPr>
        <p:grpSpPr bwMode="auto">
          <a:xfrm>
            <a:off x="1643063" y="1331913"/>
            <a:ext cx="174625" cy="4476750"/>
            <a:chOff x="1035" y="839"/>
            <a:chExt cx="110" cy="2820"/>
          </a:xfrm>
        </p:grpSpPr>
        <p:sp>
          <p:nvSpPr>
            <p:cNvPr id="44127" name="Line 39"/>
            <p:cNvSpPr>
              <a:spLocks noChangeShapeType="1"/>
            </p:cNvSpPr>
            <p:nvPr/>
          </p:nvSpPr>
          <p:spPr bwMode="auto">
            <a:xfrm rot="5400000" flipH="1">
              <a:off x="31" y="2427"/>
              <a:ext cx="2007" cy="0"/>
            </a:xfrm>
            <a:prstGeom prst="line">
              <a:avLst/>
            </a:prstGeom>
            <a:noFill/>
            <a:ln w="12700">
              <a:solidFill>
                <a:srgbClr val="339966"/>
              </a:solidFill>
              <a:prstDash val="lgDash"/>
              <a:round/>
              <a:headEnd/>
              <a:tailEnd/>
            </a:ln>
          </p:spPr>
          <p:txBody>
            <a:bodyPr/>
            <a:lstStyle/>
            <a:p>
              <a:endParaRPr lang="zh-CN" altLang="en-US"/>
            </a:p>
          </p:txBody>
        </p:sp>
        <p:sp>
          <p:nvSpPr>
            <p:cNvPr id="44128" name="Line 85"/>
            <p:cNvSpPr>
              <a:spLocks noChangeShapeType="1"/>
            </p:cNvSpPr>
            <p:nvPr/>
          </p:nvSpPr>
          <p:spPr bwMode="auto">
            <a:xfrm rot="5400000" flipH="1">
              <a:off x="-162" y="2403"/>
              <a:ext cx="2513" cy="0"/>
            </a:xfrm>
            <a:prstGeom prst="line">
              <a:avLst/>
            </a:prstGeom>
            <a:noFill/>
            <a:ln w="12700">
              <a:solidFill>
                <a:srgbClr val="339966"/>
              </a:solidFill>
              <a:prstDash val="lgDash"/>
              <a:round/>
              <a:headEnd/>
              <a:tailEnd/>
            </a:ln>
          </p:spPr>
          <p:txBody>
            <a:bodyPr/>
            <a:lstStyle/>
            <a:p>
              <a:endParaRPr lang="zh-CN" altLang="en-US"/>
            </a:p>
          </p:txBody>
        </p:sp>
        <p:sp>
          <p:nvSpPr>
            <p:cNvPr id="44129" name="Line 86"/>
            <p:cNvSpPr>
              <a:spLocks noChangeShapeType="1"/>
            </p:cNvSpPr>
            <p:nvPr/>
          </p:nvSpPr>
          <p:spPr bwMode="auto">
            <a:xfrm rot="5400000" flipH="1">
              <a:off x="-36" y="2020"/>
              <a:ext cx="2362" cy="0"/>
            </a:xfrm>
            <a:prstGeom prst="line">
              <a:avLst/>
            </a:prstGeom>
            <a:noFill/>
            <a:ln w="12700">
              <a:solidFill>
                <a:srgbClr val="339966"/>
              </a:solidFill>
              <a:prstDash val="lgDash"/>
              <a:round/>
              <a:headEnd/>
              <a:tailEnd/>
            </a:ln>
          </p:spPr>
          <p:txBody>
            <a:bodyPr/>
            <a:lstStyle/>
            <a:p>
              <a:endParaRPr lang="zh-CN" altLang="en-US"/>
            </a:p>
          </p:txBody>
        </p:sp>
        <p:sp>
          <p:nvSpPr>
            <p:cNvPr id="44130" name="Freeform 87"/>
            <p:cNvSpPr>
              <a:spLocks/>
            </p:cNvSpPr>
            <p:nvPr/>
          </p:nvSpPr>
          <p:spPr bwMode="auto">
            <a:xfrm>
              <a:off x="1095" y="3125"/>
              <a:ext cx="41" cy="228"/>
            </a:xfrm>
            <a:custGeom>
              <a:avLst/>
              <a:gdLst>
                <a:gd name="T0" fmla="*/ 0 w 76"/>
                <a:gd name="T1" fmla="*/ 0 h 228"/>
                <a:gd name="T2" fmla="*/ 1 w 76"/>
                <a:gd name="T3" fmla="*/ 101 h 228"/>
                <a:gd name="T4" fmla="*/ 0 w 76"/>
                <a:gd name="T5" fmla="*/ 228 h 228"/>
                <a:gd name="T6" fmla="*/ 0 60000 65536"/>
                <a:gd name="T7" fmla="*/ 0 60000 65536"/>
                <a:gd name="T8" fmla="*/ 0 60000 65536"/>
                <a:gd name="T9" fmla="*/ 0 w 76"/>
                <a:gd name="T10" fmla="*/ 0 h 228"/>
                <a:gd name="T11" fmla="*/ 76 w 76"/>
                <a:gd name="T12" fmla="*/ 228 h 228"/>
              </a:gdLst>
              <a:ahLst/>
              <a:cxnLst>
                <a:cxn ang="T6">
                  <a:pos x="T0" y="T1"/>
                </a:cxn>
                <a:cxn ang="T7">
                  <a:pos x="T2" y="T3"/>
                </a:cxn>
                <a:cxn ang="T8">
                  <a:pos x="T4" y="T5"/>
                </a:cxn>
              </a:cxnLst>
              <a:rect l="T9" t="T10" r="T11" b="T12"/>
              <a:pathLst>
                <a:path w="76" h="228">
                  <a:moveTo>
                    <a:pt x="0" y="0"/>
                  </a:moveTo>
                  <a:cubicBezTo>
                    <a:pt x="38" y="31"/>
                    <a:pt x="76" y="63"/>
                    <a:pt x="76" y="101"/>
                  </a:cubicBezTo>
                  <a:cubicBezTo>
                    <a:pt x="76" y="139"/>
                    <a:pt x="38" y="183"/>
                    <a:pt x="0" y="228"/>
                  </a:cubicBezTo>
                </a:path>
              </a:pathLst>
            </a:custGeom>
            <a:noFill/>
            <a:ln w="38100">
              <a:solidFill>
                <a:srgbClr val="FF00FF"/>
              </a:solidFill>
              <a:round/>
              <a:headEnd/>
              <a:tailEnd/>
            </a:ln>
          </p:spPr>
          <p:txBody>
            <a:bodyPr/>
            <a:lstStyle/>
            <a:p>
              <a:endParaRPr lang="zh-CN" altLang="en-US"/>
            </a:p>
          </p:txBody>
        </p:sp>
        <p:sp>
          <p:nvSpPr>
            <p:cNvPr id="44131" name="Freeform 95"/>
            <p:cNvSpPr>
              <a:spLocks/>
            </p:cNvSpPr>
            <p:nvPr/>
          </p:nvSpPr>
          <p:spPr bwMode="auto">
            <a:xfrm rot="10800000">
              <a:off x="1051" y="3353"/>
              <a:ext cx="41" cy="228"/>
            </a:xfrm>
            <a:custGeom>
              <a:avLst/>
              <a:gdLst>
                <a:gd name="T0" fmla="*/ 0 w 76"/>
                <a:gd name="T1" fmla="*/ 0 h 228"/>
                <a:gd name="T2" fmla="*/ 1 w 76"/>
                <a:gd name="T3" fmla="*/ 101 h 228"/>
                <a:gd name="T4" fmla="*/ 0 w 76"/>
                <a:gd name="T5" fmla="*/ 228 h 228"/>
                <a:gd name="T6" fmla="*/ 0 60000 65536"/>
                <a:gd name="T7" fmla="*/ 0 60000 65536"/>
                <a:gd name="T8" fmla="*/ 0 60000 65536"/>
                <a:gd name="T9" fmla="*/ 0 w 76"/>
                <a:gd name="T10" fmla="*/ 0 h 228"/>
                <a:gd name="T11" fmla="*/ 76 w 76"/>
                <a:gd name="T12" fmla="*/ 228 h 228"/>
              </a:gdLst>
              <a:ahLst/>
              <a:cxnLst>
                <a:cxn ang="T6">
                  <a:pos x="T0" y="T1"/>
                </a:cxn>
                <a:cxn ang="T7">
                  <a:pos x="T2" y="T3"/>
                </a:cxn>
                <a:cxn ang="T8">
                  <a:pos x="T4" y="T5"/>
                </a:cxn>
              </a:cxnLst>
              <a:rect l="T9" t="T10" r="T11" b="T12"/>
              <a:pathLst>
                <a:path w="76" h="228">
                  <a:moveTo>
                    <a:pt x="0" y="0"/>
                  </a:moveTo>
                  <a:cubicBezTo>
                    <a:pt x="38" y="31"/>
                    <a:pt x="76" y="63"/>
                    <a:pt x="76" y="101"/>
                  </a:cubicBezTo>
                  <a:cubicBezTo>
                    <a:pt x="76" y="139"/>
                    <a:pt x="38" y="183"/>
                    <a:pt x="0" y="228"/>
                  </a:cubicBezTo>
                </a:path>
              </a:pathLst>
            </a:custGeom>
            <a:noFill/>
            <a:ln w="38100">
              <a:solidFill>
                <a:srgbClr val="FF00FF"/>
              </a:solidFill>
              <a:round/>
              <a:headEnd/>
              <a:tailEnd/>
            </a:ln>
          </p:spPr>
          <p:txBody>
            <a:bodyPr/>
            <a:lstStyle/>
            <a:p>
              <a:endParaRPr lang="zh-CN" altLang="en-US"/>
            </a:p>
          </p:txBody>
        </p:sp>
      </p:grpSp>
      <p:graphicFrame>
        <p:nvGraphicFramePr>
          <p:cNvPr id="254049" name="Object 97"/>
          <p:cNvGraphicFramePr>
            <a:graphicFrameLocks noChangeAspect="1"/>
          </p:cNvGraphicFramePr>
          <p:nvPr/>
        </p:nvGraphicFramePr>
        <p:xfrm>
          <a:off x="1774825" y="5283200"/>
          <a:ext cx="466725" cy="484188"/>
        </p:xfrm>
        <a:graphic>
          <a:graphicData uri="http://schemas.openxmlformats.org/presentationml/2006/ole">
            <p:oleObj spid="_x0000_s478226" name="公式" r:id="rId21" imgW="215806" imgH="228501" progId="Equation.3">
              <p:embed/>
            </p:oleObj>
          </a:graphicData>
        </a:graphic>
      </p:graphicFrame>
      <p:grpSp>
        <p:nvGrpSpPr>
          <p:cNvPr id="15" name="Group 109"/>
          <p:cNvGrpSpPr>
            <a:grpSpLocks/>
          </p:cNvGrpSpPr>
          <p:nvPr/>
        </p:nvGrpSpPr>
        <p:grpSpPr bwMode="auto">
          <a:xfrm>
            <a:off x="5200650" y="242888"/>
            <a:ext cx="2247900" cy="2687637"/>
            <a:chOff x="3276" y="153"/>
            <a:chExt cx="1416" cy="1693"/>
          </a:xfrm>
        </p:grpSpPr>
        <p:sp>
          <p:nvSpPr>
            <p:cNvPr id="44125" name="Line 103"/>
            <p:cNvSpPr>
              <a:spLocks noChangeShapeType="1"/>
            </p:cNvSpPr>
            <p:nvPr/>
          </p:nvSpPr>
          <p:spPr bwMode="auto">
            <a:xfrm flipV="1">
              <a:off x="3483" y="229"/>
              <a:ext cx="0" cy="1474"/>
            </a:xfrm>
            <a:prstGeom prst="line">
              <a:avLst/>
            </a:prstGeom>
            <a:noFill/>
            <a:ln w="12700">
              <a:solidFill>
                <a:schemeClr val="tx1"/>
              </a:solidFill>
              <a:round/>
              <a:headEnd/>
              <a:tailEnd type="triangle" w="med" len="med"/>
            </a:ln>
          </p:spPr>
          <p:txBody>
            <a:bodyPr/>
            <a:lstStyle/>
            <a:p>
              <a:endParaRPr lang="zh-CN" altLang="en-US"/>
            </a:p>
          </p:txBody>
        </p:sp>
        <p:sp>
          <p:nvSpPr>
            <p:cNvPr id="44126" name="Line 104"/>
            <p:cNvSpPr>
              <a:spLocks noChangeShapeType="1"/>
            </p:cNvSpPr>
            <p:nvPr/>
          </p:nvSpPr>
          <p:spPr bwMode="auto">
            <a:xfrm>
              <a:off x="3483" y="1693"/>
              <a:ext cx="940" cy="0"/>
            </a:xfrm>
            <a:prstGeom prst="line">
              <a:avLst/>
            </a:prstGeom>
            <a:noFill/>
            <a:ln w="12700">
              <a:solidFill>
                <a:schemeClr val="tx1"/>
              </a:solidFill>
              <a:round/>
              <a:headEnd/>
              <a:tailEnd type="triangle" w="med" len="med"/>
            </a:ln>
          </p:spPr>
          <p:txBody>
            <a:bodyPr/>
            <a:lstStyle/>
            <a:p>
              <a:endParaRPr lang="zh-CN" altLang="en-US"/>
            </a:p>
          </p:txBody>
        </p:sp>
        <p:graphicFrame>
          <p:nvGraphicFramePr>
            <p:cNvPr id="44056" name="Object 105"/>
            <p:cNvGraphicFramePr>
              <a:graphicFrameLocks noChangeAspect="1"/>
            </p:cNvGraphicFramePr>
            <p:nvPr/>
          </p:nvGraphicFramePr>
          <p:xfrm>
            <a:off x="3276" y="153"/>
            <a:ext cx="205" cy="245"/>
          </p:xfrm>
          <a:graphic>
            <a:graphicData uri="http://schemas.openxmlformats.org/presentationml/2006/ole">
              <p:oleObj spid="_x0000_s478227" name="公式" r:id="rId22" imgW="152268" imgH="215713" progId="Equation.3">
                <p:embed/>
              </p:oleObj>
            </a:graphicData>
          </a:graphic>
        </p:graphicFrame>
        <p:graphicFrame>
          <p:nvGraphicFramePr>
            <p:cNvPr id="44057" name="Object 106"/>
            <p:cNvGraphicFramePr>
              <a:graphicFrameLocks noChangeAspect="1"/>
            </p:cNvGraphicFramePr>
            <p:nvPr/>
          </p:nvGraphicFramePr>
          <p:xfrm>
            <a:off x="4404" y="1652"/>
            <a:ext cx="288" cy="172"/>
          </p:xfrm>
          <a:graphic>
            <a:graphicData uri="http://schemas.openxmlformats.org/presentationml/2006/ole">
              <p:oleObj spid="_x0000_s478228" name="公式" r:id="rId23" imgW="203024" imgH="164957" progId="Equation.3">
                <p:embed/>
              </p:oleObj>
            </a:graphicData>
          </a:graphic>
        </p:graphicFrame>
        <p:graphicFrame>
          <p:nvGraphicFramePr>
            <p:cNvPr id="44058" name="Object 107"/>
            <p:cNvGraphicFramePr>
              <a:graphicFrameLocks noChangeAspect="1"/>
            </p:cNvGraphicFramePr>
            <p:nvPr/>
          </p:nvGraphicFramePr>
          <p:xfrm>
            <a:off x="3289" y="1648"/>
            <a:ext cx="245" cy="198"/>
          </p:xfrm>
          <a:graphic>
            <a:graphicData uri="http://schemas.openxmlformats.org/presentationml/2006/ole">
              <p:oleObj spid="_x0000_s478229" name="公式" r:id="rId24" imgW="126835" imgH="139518" progId="Equation.3">
                <p:embed/>
              </p:oleObj>
            </a:graphicData>
          </a:graphic>
        </p:graphicFrame>
      </p:grpSp>
      <p:grpSp>
        <p:nvGrpSpPr>
          <p:cNvPr id="16" name="Group 114"/>
          <p:cNvGrpSpPr>
            <a:grpSpLocks/>
          </p:cNvGrpSpPr>
          <p:nvPr/>
        </p:nvGrpSpPr>
        <p:grpSpPr bwMode="auto">
          <a:xfrm>
            <a:off x="1643063" y="1331913"/>
            <a:ext cx="5026025" cy="968375"/>
            <a:chOff x="1035" y="839"/>
            <a:chExt cx="3166" cy="610"/>
          </a:xfrm>
        </p:grpSpPr>
        <p:sp>
          <p:nvSpPr>
            <p:cNvPr id="44120" name="Line 32"/>
            <p:cNvSpPr>
              <a:spLocks noChangeShapeType="1"/>
            </p:cNvSpPr>
            <p:nvPr/>
          </p:nvSpPr>
          <p:spPr bwMode="auto">
            <a:xfrm flipH="1">
              <a:off x="1102" y="839"/>
              <a:ext cx="2540" cy="0"/>
            </a:xfrm>
            <a:prstGeom prst="line">
              <a:avLst/>
            </a:prstGeom>
            <a:noFill/>
            <a:ln w="12700">
              <a:solidFill>
                <a:srgbClr val="339966"/>
              </a:solidFill>
              <a:prstDash val="lgDash"/>
              <a:round/>
              <a:headEnd/>
              <a:tailEnd/>
            </a:ln>
          </p:spPr>
          <p:txBody>
            <a:bodyPr/>
            <a:lstStyle/>
            <a:p>
              <a:endParaRPr lang="zh-CN" altLang="en-US"/>
            </a:p>
          </p:txBody>
        </p:sp>
        <p:sp>
          <p:nvSpPr>
            <p:cNvPr id="44121" name="Line 110"/>
            <p:cNvSpPr>
              <a:spLocks noChangeShapeType="1"/>
            </p:cNvSpPr>
            <p:nvPr/>
          </p:nvSpPr>
          <p:spPr bwMode="auto">
            <a:xfrm flipH="1">
              <a:off x="1086" y="1135"/>
              <a:ext cx="3115" cy="0"/>
            </a:xfrm>
            <a:prstGeom prst="line">
              <a:avLst/>
            </a:prstGeom>
            <a:noFill/>
            <a:ln w="12700">
              <a:solidFill>
                <a:srgbClr val="339966"/>
              </a:solidFill>
              <a:prstDash val="lgDash"/>
              <a:round/>
              <a:headEnd/>
              <a:tailEnd/>
            </a:ln>
          </p:spPr>
          <p:txBody>
            <a:bodyPr/>
            <a:lstStyle/>
            <a:p>
              <a:endParaRPr lang="zh-CN" altLang="en-US"/>
            </a:p>
          </p:txBody>
        </p:sp>
        <p:sp>
          <p:nvSpPr>
            <p:cNvPr id="44122" name="Line 111"/>
            <p:cNvSpPr>
              <a:spLocks noChangeShapeType="1"/>
            </p:cNvSpPr>
            <p:nvPr/>
          </p:nvSpPr>
          <p:spPr bwMode="auto">
            <a:xfrm flipH="1">
              <a:off x="1035" y="1441"/>
              <a:ext cx="2963" cy="0"/>
            </a:xfrm>
            <a:prstGeom prst="line">
              <a:avLst/>
            </a:prstGeom>
            <a:noFill/>
            <a:ln w="12700">
              <a:solidFill>
                <a:srgbClr val="339966"/>
              </a:solidFill>
              <a:prstDash val="lgDash"/>
              <a:round/>
              <a:headEnd/>
              <a:tailEnd/>
            </a:ln>
          </p:spPr>
          <p:txBody>
            <a:bodyPr/>
            <a:lstStyle/>
            <a:p>
              <a:endParaRPr lang="zh-CN" altLang="en-US"/>
            </a:p>
          </p:txBody>
        </p:sp>
        <p:sp>
          <p:nvSpPr>
            <p:cNvPr id="44123" name="Freeform 112"/>
            <p:cNvSpPr>
              <a:spLocks/>
            </p:cNvSpPr>
            <p:nvPr/>
          </p:nvSpPr>
          <p:spPr bwMode="auto">
            <a:xfrm>
              <a:off x="3490" y="839"/>
              <a:ext cx="330" cy="305"/>
            </a:xfrm>
            <a:custGeom>
              <a:avLst/>
              <a:gdLst>
                <a:gd name="T0" fmla="*/ 0 w 330"/>
                <a:gd name="T1" fmla="*/ 305 h 305"/>
                <a:gd name="T2" fmla="*/ 152 w 330"/>
                <a:gd name="T3" fmla="*/ 0 h 305"/>
                <a:gd name="T4" fmla="*/ 330 w 330"/>
                <a:gd name="T5" fmla="*/ 305 h 305"/>
                <a:gd name="T6" fmla="*/ 0 60000 65536"/>
                <a:gd name="T7" fmla="*/ 0 60000 65536"/>
                <a:gd name="T8" fmla="*/ 0 60000 65536"/>
                <a:gd name="T9" fmla="*/ 0 w 330"/>
                <a:gd name="T10" fmla="*/ 0 h 305"/>
                <a:gd name="T11" fmla="*/ 330 w 330"/>
                <a:gd name="T12" fmla="*/ 305 h 305"/>
              </a:gdLst>
              <a:ahLst/>
              <a:cxnLst>
                <a:cxn ang="T6">
                  <a:pos x="T0" y="T1"/>
                </a:cxn>
                <a:cxn ang="T7">
                  <a:pos x="T2" y="T3"/>
                </a:cxn>
                <a:cxn ang="T8">
                  <a:pos x="T4" y="T5"/>
                </a:cxn>
              </a:cxnLst>
              <a:rect l="T9" t="T10" r="T11" b="T12"/>
              <a:pathLst>
                <a:path w="330" h="305">
                  <a:moveTo>
                    <a:pt x="0" y="305"/>
                  </a:moveTo>
                  <a:cubicBezTo>
                    <a:pt x="48" y="152"/>
                    <a:pt x="97" y="0"/>
                    <a:pt x="152" y="0"/>
                  </a:cubicBezTo>
                  <a:cubicBezTo>
                    <a:pt x="207" y="0"/>
                    <a:pt x="268" y="152"/>
                    <a:pt x="330" y="305"/>
                  </a:cubicBezTo>
                </a:path>
              </a:pathLst>
            </a:custGeom>
            <a:noFill/>
            <a:ln w="38100">
              <a:solidFill>
                <a:srgbClr val="FF00FF"/>
              </a:solidFill>
              <a:round/>
              <a:headEnd/>
              <a:tailEnd/>
            </a:ln>
          </p:spPr>
          <p:txBody>
            <a:bodyPr/>
            <a:lstStyle/>
            <a:p>
              <a:endParaRPr lang="zh-CN" altLang="en-US"/>
            </a:p>
          </p:txBody>
        </p:sp>
        <p:sp>
          <p:nvSpPr>
            <p:cNvPr id="44124" name="Freeform 113"/>
            <p:cNvSpPr>
              <a:spLocks/>
            </p:cNvSpPr>
            <p:nvPr/>
          </p:nvSpPr>
          <p:spPr bwMode="auto">
            <a:xfrm rot="10800000">
              <a:off x="3820" y="1144"/>
              <a:ext cx="330" cy="305"/>
            </a:xfrm>
            <a:custGeom>
              <a:avLst/>
              <a:gdLst>
                <a:gd name="T0" fmla="*/ 0 w 330"/>
                <a:gd name="T1" fmla="*/ 305 h 305"/>
                <a:gd name="T2" fmla="*/ 152 w 330"/>
                <a:gd name="T3" fmla="*/ 0 h 305"/>
                <a:gd name="T4" fmla="*/ 330 w 330"/>
                <a:gd name="T5" fmla="*/ 305 h 305"/>
                <a:gd name="T6" fmla="*/ 0 60000 65536"/>
                <a:gd name="T7" fmla="*/ 0 60000 65536"/>
                <a:gd name="T8" fmla="*/ 0 60000 65536"/>
                <a:gd name="T9" fmla="*/ 0 w 330"/>
                <a:gd name="T10" fmla="*/ 0 h 305"/>
                <a:gd name="T11" fmla="*/ 330 w 330"/>
                <a:gd name="T12" fmla="*/ 305 h 305"/>
              </a:gdLst>
              <a:ahLst/>
              <a:cxnLst>
                <a:cxn ang="T6">
                  <a:pos x="T0" y="T1"/>
                </a:cxn>
                <a:cxn ang="T7">
                  <a:pos x="T2" y="T3"/>
                </a:cxn>
                <a:cxn ang="T8">
                  <a:pos x="T4" y="T5"/>
                </a:cxn>
              </a:cxnLst>
              <a:rect l="T9" t="T10" r="T11" b="T12"/>
              <a:pathLst>
                <a:path w="330" h="305">
                  <a:moveTo>
                    <a:pt x="0" y="305"/>
                  </a:moveTo>
                  <a:cubicBezTo>
                    <a:pt x="48" y="152"/>
                    <a:pt x="97" y="0"/>
                    <a:pt x="152" y="0"/>
                  </a:cubicBezTo>
                  <a:cubicBezTo>
                    <a:pt x="207" y="0"/>
                    <a:pt x="268" y="152"/>
                    <a:pt x="330" y="305"/>
                  </a:cubicBezTo>
                </a:path>
              </a:pathLst>
            </a:custGeom>
            <a:noFill/>
            <a:ln w="38100">
              <a:solidFill>
                <a:srgbClr val="FF00FF"/>
              </a:solidFill>
              <a:round/>
              <a:headEnd/>
              <a:tailEnd/>
            </a:ln>
          </p:spPr>
          <p:txBody>
            <a:bodyPr/>
            <a:lstStyle/>
            <a:p>
              <a:endParaRPr lang="zh-CN" altLang="en-US"/>
            </a:p>
          </p:txBody>
        </p:sp>
      </p:grpSp>
      <p:graphicFrame>
        <p:nvGraphicFramePr>
          <p:cNvPr id="254067" name="Object 115"/>
          <p:cNvGraphicFramePr>
            <a:graphicFrameLocks noChangeAspect="1"/>
          </p:cNvGraphicFramePr>
          <p:nvPr/>
        </p:nvGraphicFramePr>
        <p:xfrm>
          <a:off x="6145213" y="1292225"/>
          <a:ext cx="301625" cy="484188"/>
        </p:xfrm>
        <a:graphic>
          <a:graphicData uri="http://schemas.openxmlformats.org/presentationml/2006/ole">
            <p:oleObj spid="_x0000_s478230" name="公式" r:id="rId25" imgW="139700" imgH="228600" progId="Equation.3">
              <p:embed/>
            </p:oleObj>
          </a:graphicData>
        </a:graphic>
      </p:graphicFrame>
      <p:graphicFrame>
        <p:nvGraphicFramePr>
          <p:cNvPr id="254068" name="Object 116"/>
          <p:cNvGraphicFramePr>
            <a:graphicFrameLocks noChangeAspect="1"/>
          </p:cNvGraphicFramePr>
          <p:nvPr/>
        </p:nvGraphicFramePr>
        <p:xfrm>
          <a:off x="5054600" y="1601788"/>
          <a:ext cx="444500" cy="415925"/>
        </p:xfrm>
        <a:graphic>
          <a:graphicData uri="http://schemas.openxmlformats.org/presentationml/2006/ole">
            <p:oleObj spid="_x0000_s478231" name="公式" r:id="rId26" imgW="253890" imgH="241195" progId="Equation.3">
              <p:embed/>
            </p:oleObj>
          </a:graphicData>
        </a:graphic>
      </p:graphicFrame>
      <p:graphicFrame>
        <p:nvGraphicFramePr>
          <p:cNvPr id="254069" name="Object 117"/>
          <p:cNvGraphicFramePr>
            <a:graphicFrameLocks noChangeAspect="1"/>
          </p:cNvGraphicFramePr>
          <p:nvPr/>
        </p:nvGraphicFramePr>
        <p:xfrm>
          <a:off x="4572000" y="1158875"/>
          <a:ext cx="944563" cy="368300"/>
        </p:xfrm>
        <a:graphic>
          <a:graphicData uri="http://schemas.openxmlformats.org/presentationml/2006/ole">
            <p:oleObj spid="_x0000_s478232" name="公式" r:id="rId27" imgW="609336" imgH="241195" progId="Equation.3">
              <p:embed/>
            </p:oleObj>
          </a:graphicData>
        </a:graphic>
      </p:graphicFrame>
      <p:graphicFrame>
        <p:nvGraphicFramePr>
          <p:cNvPr id="254070" name="Object 118"/>
          <p:cNvGraphicFramePr>
            <a:graphicFrameLocks noChangeAspect="1"/>
          </p:cNvGraphicFramePr>
          <p:nvPr/>
        </p:nvGraphicFramePr>
        <p:xfrm>
          <a:off x="4491038" y="2019300"/>
          <a:ext cx="968375" cy="377825"/>
        </p:xfrm>
        <a:graphic>
          <a:graphicData uri="http://schemas.openxmlformats.org/presentationml/2006/ole">
            <p:oleObj spid="_x0000_s478233" name="公式" r:id="rId28" imgW="609336" imgH="241195" progId="Equation.3">
              <p:embed/>
            </p:oleObj>
          </a:graphicData>
        </a:graphic>
      </p:graphicFrame>
      <p:grpSp>
        <p:nvGrpSpPr>
          <p:cNvPr id="17" name="Group 119"/>
          <p:cNvGrpSpPr>
            <a:grpSpLocks/>
          </p:cNvGrpSpPr>
          <p:nvPr/>
        </p:nvGrpSpPr>
        <p:grpSpPr bwMode="auto">
          <a:xfrm>
            <a:off x="3089275" y="3348038"/>
            <a:ext cx="5999163" cy="3041650"/>
            <a:chOff x="445" y="219"/>
            <a:chExt cx="3779" cy="1916"/>
          </a:xfrm>
        </p:grpSpPr>
        <p:sp>
          <p:nvSpPr>
            <p:cNvPr id="44087" name="Text Box 120"/>
            <p:cNvSpPr txBox="1">
              <a:spLocks noChangeArrowheads="1"/>
            </p:cNvSpPr>
            <p:nvPr/>
          </p:nvSpPr>
          <p:spPr bwMode="auto">
            <a:xfrm>
              <a:off x="1898" y="1904"/>
              <a:ext cx="1880" cy="231"/>
            </a:xfrm>
            <a:prstGeom prst="rect">
              <a:avLst/>
            </a:prstGeom>
            <a:noFill/>
            <a:ln w="9525" algn="ctr">
              <a:noFill/>
              <a:miter lim="800000"/>
              <a:headEnd/>
              <a:tailEnd/>
            </a:ln>
          </p:spPr>
          <p:txBody>
            <a:bodyPr lIns="90000" tIns="46800" rIns="90000" bIns="46800">
              <a:spAutoFit/>
            </a:bodyPr>
            <a:lstStyle/>
            <a:p>
              <a:pPr>
                <a:spcBef>
                  <a:spcPct val="50000"/>
                </a:spcBef>
              </a:pPr>
              <a:r>
                <a:rPr lang="zh-CN" altLang="en-US"/>
                <a:t>基本共射极放大电路原理图</a:t>
              </a:r>
            </a:p>
          </p:txBody>
        </p:sp>
        <p:grpSp>
          <p:nvGrpSpPr>
            <p:cNvPr id="18" name="Group 121"/>
            <p:cNvGrpSpPr>
              <a:grpSpLocks/>
            </p:cNvGrpSpPr>
            <p:nvPr/>
          </p:nvGrpSpPr>
          <p:grpSpPr bwMode="auto">
            <a:xfrm>
              <a:off x="445" y="219"/>
              <a:ext cx="3779" cy="1692"/>
              <a:chOff x="445" y="219"/>
              <a:chExt cx="3779" cy="1692"/>
            </a:xfrm>
          </p:grpSpPr>
          <p:sp>
            <p:nvSpPr>
              <p:cNvPr id="44089" name="Line 122"/>
              <p:cNvSpPr>
                <a:spLocks noChangeShapeType="1"/>
              </p:cNvSpPr>
              <p:nvPr/>
            </p:nvSpPr>
            <p:spPr bwMode="auto">
              <a:xfrm flipH="1">
                <a:off x="1619" y="981"/>
                <a:ext cx="1118" cy="0"/>
              </a:xfrm>
              <a:prstGeom prst="line">
                <a:avLst/>
              </a:prstGeom>
              <a:noFill/>
              <a:ln w="12700">
                <a:solidFill>
                  <a:schemeClr val="tx1"/>
                </a:solidFill>
                <a:round/>
                <a:headEnd/>
                <a:tailEnd/>
              </a:ln>
            </p:spPr>
            <p:txBody>
              <a:bodyPr/>
              <a:lstStyle/>
              <a:p>
                <a:endParaRPr lang="zh-CN" altLang="en-US"/>
              </a:p>
            </p:txBody>
          </p:sp>
          <p:sp>
            <p:nvSpPr>
              <p:cNvPr id="44090" name="Line 123"/>
              <p:cNvSpPr>
                <a:spLocks noChangeShapeType="1"/>
              </p:cNvSpPr>
              <p:nvPr/>
            </p:nvSpPr>
            <p:spPr bwMode="auto">
              <a:xfrm rot="10800000" flipH="1">
                <a:off x="2407" y="916"/>
                <a:ext cx="254" cy="0"/>
              </a:xfrm>
              <a:prstGeom prst="line">
                <a:avLst/>
              </a:prstGeom>
              <a:noFill/>
              <a:ln w="12700">
                <a:solidFill>
                  <a:schemeClr val="tx1"/>
                </a:solidFill>
                <a:round/>
                <a:headEnd/>
                <a:tailEnd type="triangle" w="med" len="lg"/>
              </a:ln>
            </p:spPr>
            <p:txBody>
              <a:bodyPr/>
              <a:lstStyle/>
              <a:p>
                <a:endParaRPr lang="zh-CN" altLang="en-US"/>
              </a:p>
            </p:txBody>
          </p:sp>
          <p:grpSp>
            <p:nvGrpSpPr>
              <p:cNvPr id="19" name="Group 124"/>
              <p:cNvGrpSpPr>
                <a:grpSpLocks/>
              </p:cNvGrpSpPr>
              <p:nvPr/>
            </p:nvGrpSpPr>
            <p:grpSpPr bwMode="auto">
              <a:xfrm>
                <a:off x="445" y="219"/>
                <a:ext cx="3779" cy="1692"/>
                <a:chOff x="445" y="219"/>
                <a:chExt cx="3779" cy="1692"/>
              </a:xfrm>
            </p:grpSpPr>
            <p:sp>
              <p:nvSpPr>
                <p:cNvPr id="44092" name="Line 125"/>
                <p:cNvSpPr>
                  <a:spLocks noChangeShapeType="1"/>
                </p:cNvSpPr>
                <p:nvPr/>
              </p:nvSpPr>
              <p:spPr bwMode="auto">
                <a:xfrm>
                  <a:off x="2952" y="1759"/>
                  <a:ext cx="0" cy="152"/>
                </a:xfrm>
                <a:prstGeom prst="line">
                  <a:avLst/>
                </a:prstGeom>
                <a:noFill/>
                <a:ln w="12700">
                  <a:solidFill>
                    <a:schemeClr val="tx1"/>
                  </a:solidFill>
                  <a:round/>
                  <a:headEnd/>
                  <a:tailEnd/>
                </a:ln>
              </p:spPr>
              <p:txBody>
                <a:bodyPr/>
                <a:lstStyle/>
                <a:p>
                  <a:endParaRPr lang="zh-CN" altLang="en-US"/>
                </a:p>
              </p:txBody>
            </p:sp>
            <p:sp>
              <p:nvSpPr>
                <p:cNvPr id="44093" name="Oval 126"/>
                <p:cNvSpPr>
                  <a:spLocks noChangeArrowheads="1"/>
                </p:cNvSpPr>
                <p:nvPr/>
              </p:nvSpPr>
              <p:spPr bwMode="auto">
                <a:xfrm>
                  <a:off x="2918" y="1724"/>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graphicFrame>
              <p:nvGraphicFramePr>
                <p:cNvPr id="44040" name="Object 127"/>
                <p:cNvGraphicFramePr>
                  <a:graphicFrameLocks noChangeAspect="1"/>
                </p:cNvGraphicFramePr>
                <p:nvPr/>
              </p:nvGraphicFramePr>
              <p:xfrm>
                <a:off x="3614" y="720"/>
                <a:ext cx="214" cy="253"/>
              </p:xfrm>
              <a:graphic>
                <a:graphicData uri="http://schemas.openxmlformats.org/presentationml/2006/ole">
                  <p:oleObj spid="_x0000_s478234" name="公式" r:id="rId29" imgW="190500" imgH="228600" progId="Equation.3">
                    <p:embed/>
                  </p:oleObj>
                </a:graphicData>
              </a:graphic>
            </p:graphicFrame>
            <p:sp>
              <p:nvSpPr>
                <p:cNvPr id="44094" name="Line 128"/>
                <p:cNvSpPr>
                  <a:spLocks noChangeShapeType="1"/>
                </p:cNvSpPr>
                <p:nvPr/>
              </p:nvSpPr>
              <p:spPr bwMode="auto">
                <a:xfrm>
                  <a:off x="2877" y="1911"/>
                  <a:ext cx="152" cy="0"/>
                </a:xfrm>
                <a:prstGeom prst="line">
                  <a:avLst/>
                </a:prstGeom>
                <a:noFill/>
                <a:ln w="38100">
                  <a:solidFill>
                    <a:schemeClr val="tx1"/>
                  </a:solidFill>
                  <a:round/>
                  <a:headEnd/>
                  <a:tailEnd/>
                </a:ln>
              </p:spPr>
              <p:txBody>
                <a:bodyPr/>
                <a:lstStyle/>
                <a:p>
                  <a:endParaRPr lang="zh-CN" altLang="en-US"/>
                </a:p>
              </p:txBody>
            </p:sp>
            <p:graphicFrame>
              <p:nvGraphicFramePr>
                <p:cNvPr id="44041" name="Object 129"/>
                <p:cNvGraphicFramePr>
                  <a:graphicFrameLocks noChangeAspect="1"/>
                </p:cNvGraphicFramePr>
                <p:nvPr/>
              </p:nvGraphicFramePr>
              <p:xfrm>
                <a:off x="2424" y="988"/>
                <a:ext cx="178" cy="171"/>
              </p:xfrm>
              <a:graphic>
                <a:graphicData uri="http://schemas.openxmlformats.org/presentationml/2006/ole">
                  <p:oleObj spid="_x0000_s478235" name="公式" r:id="rId30" imgW="139700" imgH="139700" progId="Equation.3">
                    <p:embed/>
                  </p:oleObj>
                </a:graphicData>
              </a:graphic>
            </p:graphicFrame>
            <p:graphicFrame>
              <p:nvGraphicFramePr>
                <p:cNvPr id="44042" name="Object 130"/>
                <p:cNvGraphicFramePr>
                  <a:graphicFrameLocks noChangeAspect="1"/>
                </p:cNvGraphicFramePr>
                <p:nvPr/>
              </p:nvGraphicFramePr>
              <p:xfrm>
                <a:off x="2424" y="1643"/>
                <a:ext cx="153" cy="81"/>
              </p:xfrm>
              <a:graphic>
                <a:graphicData uri="http://schemas.openxmlformats.org/presentationml/2006/ole">
                  <p:oleObj spid="_x0000_s478236" name="公式" r:id="rId31" imgW="139518" imgH="76101" progId="Equation.3">
                    <p:embed/>
                  </p:oleObj>
                </a:graphicData>
              </a:graphic>
            </p:graphicFrame>
            <p:graphicFrame>
              <p:nvGraphicFramePr>
                <p:cNvPr id="44043" name="Object 131"/>
                <p:cNvGraphicFramePr>
                  <a:graphicFrameLocks noChangeAspect="1"/>
                </p:cNvGraphicFramePr>
                <p:nvPr/>
              </p:nvGraphicFramePr>
              <p:xfrm>
                <a:off x="2356" y="1227"/>
                <a:ext cx="313" cy="269"/>
              </p:xfrm>
              <a:graphic>
                <a:graphicData uri="http://schemas.openxmlformats.org/presentationml/2006/ole">
                  <p:oleObj spid="_x0000_s478237" name="公式" r:id="rId32" imgW="241091" imgH="215713" progId="Equation.3">
                    <p:embed/>
                  </p:oleObj>
                </a:graphicData>
              </a:graphic>
            </p:graphicFrame>
            <p:sp>
              <p:nvSpPr>
                <p:cNvPr id="44095" name="Line 132"/>
                <p:cNvSpPr>
                  <a:spLocks noChangeShapeType="1"/>
                </p:cNvSpPr>
                <p:nvPr/>
              </p:nvSpPr>
              <p:spPr bwMode="auto">
                <a:xfrm>
                  <a:off x="3092" y="447"/>
                  <a:ext cx="229" cy="0"/>
                </a:xfrm>
                <a:prstGeom prst="line">
                  <a:avLst/>
                </a:prstGeom>
                <a:noFill/>
                <a:ln w="12700">
                  <a:solidFill>
                    <a:schemeClr val="tx1"/>
                  </a:solidFill>
                  <a:round/>
                  <a:headEnd type="triangle" w="med" len="lg"/>
                  <a:tailEnd type="none" w="med" len="lg"/>
                </a:ln>
              </p:spPr>
              <p:txBody>
                <a:bodyPr/>
                <a:lstStyle/>
                <a:p>
                  <a:endParaRPr lang="zh-CN" altLang="en-US"/>
                </a:p>
              </p:txBody>
            </p:sp>
            <p:graphicFrame>
              <p:nvGraphicFramePr>
                <p:cNvPr id="44044" name="Object 133"/>
                <p:cNvGraphicFramePr>
                  <a:graphicFrameLocks noChangeAspect="1"/>
                </p:cNvGraphicFramePr>
                <p:nvPr/>
              </p:nvGraphicFramePr>
              <p:xfrm>
                <a:off x="2450" y="662"/>
                <a:ext cx="167" cy="227"/>
              </p:xfrm>
              <a:graphic>
                <a:graphicData uri="http://schemas.openxmlformats.org/presentationml/2006/ole">
                  <p:oleObj spid="_x0000_s478238" name="公式" r:id="rId33" imgW="152268" imgH="215713" progId="Equation.3">
                    <p:embed/>
                  </p:oleObj>
                </a:graphicData>
              </a:graphic>
            </p:graphicFrame>
            <p:graphicFrame>
              <p:nvGraphicFramePr>
                <p:cNvPr id="44045" name="Object 134"/>
                <p:cNvGraphicFramePr>
                  <a:graphicFrameLocks noChangeAspect="1"/>
                </p:cNvGraphicFramePr>
                <p:nvPr/>
              </p:nvGraphicFramePr>
              <p:xfrm>
                <a:off x="3159" y="987"/>
                <a:ext cx="314" cy="285"/>
              </p:xfrm>
              <a:graphic>
                <a:graphicData uri="http://schemas.openxmlformats.org/presentationml/2006/ole">
                  <p:oleObj spid="_x0000_s478239" name="公式" r:id="rId34" imgW="241300" imgH="228600" progId="Equation.3">
                    <p:embed/>
                  </p:oleObj>
                </a:graphicData>
              </a:graphic>
            </p:graphicFrame>
            <p:sp>
              <p:nvSpPr>
                <p:cNvPr id="44096" name="Line 135"/>
                <p:cNvSpPr>
                  <a:spLocks noChangeShapeType="1"/>
                </p:cNvSpPr>
                <p:nvPr/>
              </p:nvSpPr>
              <p:spPr bwMode="auto">
                <a:xfrm flipV="1">
                  <a:off x="2955" y="509"/>
                  <a:ext cx="0" cy="312"/>
                </a:xfrm>
                <a:prstGeom prst="line">
                  <a:avLst/>
                </a:prstGeom>
                <a:noFill/>
                <a:ln w="12700">
                  <a:solidFill>
                    <a:schemeClr val="tx1"/>
                  </a:solidFill>
                  <a:round/>
                  <a:headEnd/>
                  <a:tailEnd/>
                </a:ln>
              </p:spPr>
              <p:txBody>
                <a:bodyPr/>
                <a:lstStyle/>
                <a:p>
                  <a:endParaRPr lang="zh-CN" altLang="en-US"/>
                </a:p>
              </p:txBody>
            </p:sp>
            <p:grpSp>
              <p:nvGrpSpPr>
                <p:cNvPr id="20" name="Group 136"/>
                <p:cNvGrpSpPr>
                  <a:grpSpLocks/>
                </p:cNvGrpSpPr>
                <p:nvPr/>
              </p:nvGrpSpPr>
              <p:grpSpPr bwMode="auto">
                <a:xfrm>
                  <a:off x="2737" y="802"/>
                  <a:ext cx="341" cy="366"/>
                  <a:chOff x="2589" y="2584"/>
                  <a:chExt cx="341" cy="366"/>
                </a:xfrm>
              </p:grpSpPr>
              <p:graphicFrame>
                <p:nvGraphicFramePr>
                  <p:cNvPr id="44055" name="Object 137"/>
                  <p:cNvGraphicFramePr>
                    <a:graphicFrameLocks noChangeAspect="1"/>
                  </p:cNvGraphicFramePr>
                  <p:nvPr/>
                </p:nvGraphicFramePr>
                <p:xfrm>
                  <a:off x="2759" y="2688"/>
                  <a:ext cx="171" cy="183"/>
                </p:xfrm>
                <a:graphic>
                  <a:graphicData uri="http://schemas.openxmlformats.org/presentationml/2006/ole">
                    <p:oleObj spid="_x0000_s478240" name="公式" r:id="rId35" imgW="152268" imgH="164957" progId="Equation.3">
                      <p:embed/>
                    </p:oleObj>
                  </a:graphicData>
                </a:graphic>
              </p:graphicFrame>
              <p:grpSp>
                <p:nvGrpSpPr>
                  <p:cNvPr id="21" name="Group 138"/>
                  <p:cNvGrpSpPr>
                    <a:grpSpLocks/>
                  </p:cNvGrpSpPr>
                  <p:nvPr/>
                </p:nvGrpSpPr>
                <p:grpSpPr bwMode="auto">
                  <a:xfrm>
                    <a:off x="2589" y="2584"/>
                    <a:ext cx="218" cy="366"/>
                    <a:chOff x="2589" y="2584"/>
                    <a:chExt cx="218" cy="366"/>
                  </a:xfrm>
                </p:grpSpPr>
                <p:sp>
                  <p:nvSpPr>
                    <p:cNvPr id="44117" name="Line 139"/>
                    <p:cNvSpPr>
                      <a:spLocks noChangeShapeType="1"/>
                    </p:cNvSpPr>
                    <p:nvPr/>
                  </p:nvSpPr>
                  <p:spPr bwMode="auto">
                    <a:xfrm>
                      <a:off x="2589" y="2584"/>
                      <a:ext cx="0" cy="359"/>
                    </a:xfrm>
                    <a:prstGeom prst="line">
                      <a:avLst/>
                    </a:prstGeom>
                    <a:noFill/>
                    <a:ln w="38100">
                      <a:solidFill>
                        <a:srgbClr val="FF0000"/>
                      </a:solidFill>
                      <a:round/>
                      <a:headEnd/>
                      <a:tailEnd/>
                    </a:ln>
                  </p:spPr>
                  <p:txBody>
                    <a:bodyPr/>
                    <a:lstStyle/>
                    <a:p>
                      <a:endParaRPr lang="zh-CN" altLang="en-US"/>
                    </a:p>
                  </p:txBody>
                </p:sp>
                <p:sp>
                  <p:nvSpPr>
                    <p:cNvPr id="44118" name="Line 140"/>
                    <p:cNvSpPr>
                      <a:spLocks noChangeShapeType="1"/>
                    </p:cNvSpPr>
                    <p:nvPr/>
                  </p:nvSpPr>
                  <p:spPr bwMode="auto">
                    <a:xfrm flipV="1">
                      <a:off x="2589" y="2609"/>
                      <a:ext cx="218" cy="109"/>
                    </a:xfrm>
                    <a:prstGeom prst="line">
                      <a:avLst/>
                    </a:prstGeom>
                    <a:noFill/>
                    <a:ln w="12700">
                      <a:solidFill>
                        <a:srgbClr val="FF0000"/>
                      </a:solidFill>
                      <a:round/>
                      <a:headEnd/>
                      <a:tailEnd/>
                    </a:ln>
                  </p:spPr>
                  <p:txBody>
                    <a:bodyPr/>
                    <a:lstStyle/>
                    <a:p>
                      <a:endParaRPr lang="zh-CN" altLang="en-US"/>
                    </a:p>
                  </p:txBody>
                </p:sp>
                <p:sp>
                  <p:nvSpPr>
                    <p:cNvPr id="44119" name="Line 141"/>
                    <p:cNvSpPr>
                      <a:spLocks noChangeShapeType="1"/>
                    </p:cNvSpPr>
                    <p:nvPr/>
                  </p:nvSpPr>
                  <p:spPr bwMode="auto">
                    <a:xfrm>
                      <a:off x="2591" y="2842"/>
                      <a:ext cx="216" cy="108"/>
                    </a:xfrm>
                    <a:prstGeom prst="line">
                      <a:avLst/>
                    </a:prstGeom>
                    <a:noFill/>
                    <a:ln w="12700">
                      <a:solidFill>
                        <a:srgbClr val="FF0000"/>
                      </a:solidFill>
                      <a:round/>
                      <a:headEnd/>
                      <a:tailEnd type="triangle" w="med" len="lg"/>
                    </a:ln>
                  </p:spPr>
                  <p:txBody>
                    <a:bodyPr/>
                    <a:lstStyle/>
                    <a:p>
                      <a:endParaRPr lang="zh-CN" altLang="en-US"/>
                    </a:p>
                  </p:txBody>
                </p:sp>
              </p:grpSp>
            </p:grpSp>
            <p:sp>
              <p:nvSpPr>
                <p:cNvPr id="44098" name="Line 142"/>
                <p:cNvSpPr>
                  <a:spLocks noChangeShapeType="1"/>
                </p:cNvSpPr>
                <p:nvPr/>
              </p:nvSpPr>
              <p:spPr bwMode="auto">
                <a:xfrm>
                  <a:off x="1619" y="1761"/>
                  <a:ext cx="2272" cy="0"/>
                </a:xfrm>
                <a:prstGeom prst="line">
                  <a:avLst/>
                </a:prstGeom>
                <a:noFill/>
                <a:ln w="12700">
                  <a:solidFill>
                    <a:schemeClr val="tx1"/>
                  </a:solidFill>
                  <a:round/>
                  <a:headEnd/>
                  <a:tailEnd/>
                </a:ln>
              </p:spPr>
              <p:txBody>
                <a:bodyPr/>
                <a:lstStyle/>
                <a:p>
                  <a:endParaRPr lang="zh-CN" altLang="en-US"/>
                </a:p>
              </p:txBody>
            </p:sp>
            <p:sp>
              <p:nvSpPr>
                <p:cNvPr id="44099" name="Line 143"/>
                <p:cNvSpPr>
                  <a:spLocks noChangeShapeType="1"/>
                </p:cNvSpPr>
                <p:nvPr/>
              </p:nvSpPr>
              <p:spPr bwMode="auto">
                <a:xfrm>
                  <a:off x="2955" y="508"/>
                  <a:ext cx="936" cy="0"/>
                </a:xfrm>
                <a:prstGeom prst="line">
                  <a:avLst/>
                </a:prstGeom>
                <a:noFill/>
                <a:ln w="12700">
                  <a:solidFill>
                    <a:schemeClr val="tx1"/>
                  </a:solidFill>
                  <a:round/>
                  <a:headEnd/>
                  <a:tailEnd/>
                </a:ln>
              </p:spPr>
              <p:txBody>
                <a:bodyPr/>
                <a:lstStyle/>
                <a:p>
                  <a:endParaRPr lang="zh-CN" altLang="en-US"/>
                </a:p>
              </p:txBody>
            </p:sp>
            <p:graphicFrame>
              <p:nvGraphicFramePr>
                <p:cNvPr id="44046" name="Object 144"/>
                <p:cNvGraphicFramePr>
                  <a:graphicFrameLocks noChangeAspect="1"/>
                </p:cNvGraphicFramePr>
                <p:nvPr/>
              </p:nvGraphicFramePr>
              <p:xfrm>
                <a:off x="3187" y="219"/>
                <a:ext cx="168" cy="240"/>
              </p:xfrm>
              <a:graphic>
                <a:graphicData uri="http://schemas.openxmlformats.org/presentationml/2006/ole">
                  <p:oleObj spid="_x0000_s478241" name="公式" r:id="rId36" imgW="152334" imgH="228501" progId="Equation.3">
                    <p:embed/>
                  </p:oleObj>
                </a:graphicData>
              </a:graphic>
            </p:graphicFrame>
            <p:sp>
              <p:nvSpPr>
                <p:cNvPr id="44100" name="Line 145"/>
                <p:cNvSpPr>
                  <a:spLocks noChangeShapeType="1"/>
                </p:cNvSpPr>
                <p:nvPr/>
              </p:nvSpPr>
              <p:spPr bwMode="auto">
                <a:xfrm flipV="1">
                  <a:off x="2958" y="1169"/>
                  <a:ext cx="0" cy="598"/>
                </a:xfrm>
                <a:prstGeom prst="line">
                  <a:avLst/>
                </a:prstGeom>
                <a:noFill/>
                <a:ln w="12700">
                  <a:solidFill>
                    <a:schemeClr val="tx1"/>
                  </a:solidFill>
                  <a:round/>
                  <a:headEnd/>
                  <a:tailEnd/>
                </a:ln>
              </p:spPr>
              <p:txBody>
                <a:bodyPr/>
                <a:lstStyle/>
                <a:p>
                  <a:endParaRPr lang="zh-CN" altLang="en-US"/>
                </a:p>
              </p:txBody>
            </p:sp>
            <p:sp>
              <p:nvSpPr>
                <p:cNvPr id="44101" name="Line 146"/>
                <p:cNvSpPr>
                  <a:spLocks noChangeShapeType="1"/>
                </p:cNvSpPr>
                <p:nvPr/>
              </p:nvSpPr>
              <p:spPr bwMode="auto">
                <a:xfrm flipV="1">
                  <a:off x="3892" y="1424"/>
                  <a:ext cx="0" cy="337"/>
                </a:xfrm>
                <a:prstGeom prst="line">
                  <a:avLst/>
                </a:prstGeom>
                <a:noFill/>
                <a:ln w="12700">
                  <a:solidFill>
                    <a:schemeClr val="tx1"/>
                  </a:solidFill>
                  <a:round/>
                  <a:headEnd/>
                  <a:tailEnd/>
                </a:ln>
              </p:spPr>
              <p:txBody>
                <a:bodyPr/>
                <a:lstStyle/>
                <a:p>
                  <a:endParaRPr lang="zh-CN" altLang="en-US"/>
                </a:p>
              </p:txBody>
            </p:sp>
            <p:sp>
              <p:nvSpPr>
                <p:cNvPr id="44102" name="Line 147"/>
                <p:cNvSpPr>
                  <a:spLocks noChangeShapeType="1"/>
                </p:cNvSpPr>
                <p:nvPr/>
              </p:nvSpPr>
              <p:spPr bwMode="auto">
                <a:xfrm flipV="1">
                  <a:off x="3892" y="509"/>
                  <a:ext cx="0" cy="788"/>
                </a:xfrm>
                <a:prstGeom prst="line">
                  <a:avLst/>
                </a:prstGeom>
                <a:noFill/>
                <a:ln w="12700">
                  <a:solidFill>
                    <a:schemeClr val="tx1"/>
                  </a:solidFill>
                  <a:round/>
                  <a:headEnd/>
                  <a:tailEnd/>
                </a:ln>
              </p:spPr>
              <p:txBody>
                <a:bodyPr/>
                <a:lstStyle/>
                <a:p>
                  <a:endParaRPr lang="zh-CN" altLang="en-US"/>
                </a:p>
              </p:txBody>
            </p:sp>
            <p:sp>
              <p:nvSpPr>
                <p:cNvPr id="44103" name="Line 148"/>
                <p:cNvSpPr>
                  <a:spLocks noChangeShapeType="1"/>
                </p:cNvSpPr>
                <p:nvPr/>
              </p:nvSpPr>
              <p:spPr bwMode="auto">
                <a:xfrm>
                  <a:off x="1622" y="981"/>
                  <a:ext cx="0" cy="489"/>
                </a:xfrm>
                <a:prstGeom prst="line">
                  <a:avLst/>
                </a:prstGeom>
                <a:noFill/>
                <a:ln w="12700">
                  <a:solidFill>
                    <a:schemeClr val="tx1"/>
                  </a:solidFill>
                  <a:round/>
                  <a:headEnd/>
                  <a:tailEnd/>
                </a:ln>
              </p:spPr>
              <p:txBody>
                <a:bodyPr/>
                <a:lstStyle/>
                <a:p>
                  <a:endParaRPr lang="zh-CN" altLang="en-US"/>
                </a:p>
              </p:txBody>
            </p:sp>
            <p:sp>
              <p:nvSpPr>
                <p:cNvPr id="44104" name="Rectangle 149"/>
                <p:cNvSpPr>
                  <a:spLocks noChangeArrowheads="1"/>
                </p:cNvSpPr>
                <p:nvPr/>
              </p:nvSpPr>
              <p:spPr bwMode="auto">
                <a:xfrm rot="5400000">
                  <a:off x="1979" y="857"/>
                  <a:ext cx="107" cy="268"/>
                </a:xfrm>
                <a:prstGeom prst="rect">
                  <a:avLst/>
                </a:prstGeom>
                <a:solidFill>
                  <a:schemeClr val="bg1"/>
                </a:solidFill>
                <a:ln w="25400" algn="ctr">
                  <a:solidFill>
                    <a:srgbClr val="3366FF"/>
                  </a:solidFill>
                  <a:miter lim="800000"/>
                  <a:headEnd/>
                  <a:tailEnd/>
                </a:ln>
              </p:spPr>
              <p:txBody>
                <a:bodyPr wrap="none" anchor="ctr"/>
                <a:lstStyle/>
                <a:p>
                  <a:endParaRPr lang="zh-CN" altLang="en-US"/>
                </a:p>
              </p:txBody>
            </p:sp>
            <p:graphicFrame>
              <p:nvGraphicFramePr>
                <p:cNvPr id="44047" name="Object 150"/>
                <p:cNvGraphicFramePr>
                  <a:graphicFrameLocks noChangeAspect="1"/>
                </p:cNvGraphicFramePr>
                <p:nvPr/>
              </p:nvGraphicFramePr>
              <p:xfrm>
                <a:off x="1924" y="662"/>
                <a:ext cx="229" cy="253"/>
              </p:xfrm>
              <a:graphic>
                <a:graphicData uri="http://schemas.openxmlformats.org/presentationml/2006/ole">
                  <p:oleObj spid="_x0000_s478242" name="公式" r:id="rId37" imgW="203112" imgH="228501" progId="Equation.3">
                    <p:embed/>
                  </p:oleObj>
                </a:graphicData>
              </a:graphic>
            </p:graphicFrame>
            <p:graphicFrame>
              <p:nvGraphicFramePr>
                <p:cNvPr id="44048" name="Object 151"/>
                <p:cNvGraphicFramePr>
                  <a:graphicFrameLocks noChangeAspect="1"/>
                </p:cNvGraphicFramePr>
                <p:nvPr/>
              </p:nvGraphicFramePr>
              <p:xfrm>
                <a:off x="3209" y="539"/>
                <a:ext cx="153" cy="147"/>
              </p:xfrm>
              <a:graphic>
                <a:graphicData uri="http://schemas.openxmlformats.org/presentationml/2006/ole">
                  <p:oleObj spid="_x0000_s478243" name="公式" r:id="rId38" imgW="139700" imgH="139700" progId="Equation.3">
                    <p:embed/>
                  </p:oleObj>
                </a:graphicData>
              </a:graphic>
            </p:graphicFrame>
            <p:graphicFrame>
              <p:nvGraphicFramePr>
                <p:cNvPr id="44049" name="Object 152"/>
                <p:cNvGraphicFramePr>
                  <a:graphicFrameLocks noChangeAspect="1"/>
                </p:cNvGraphicFramePr>
                <p:nvPr/>
              </p:nvGraphicFramePr>
              <p:xfrm>
                <a:off x="3220" y="1648"/>
                <a:ext cx="153" cy="81"/>
              </p:xfrm>
              <a:graphic>
                <a:graphicData uri="http://schemas.openxmlformats.org/presentationml/2006/ole">
                  <p:oleObj spid="_x0000_s478244" name="公式" r:id="rId39" imgW="139518" imgH="76101" progId="Equation.3">
                    <p:embed/>
                  </p:oleObj>
                </a:graphicData>
              </a:graphic>
            </p:graphicFrame>
            <p:sp>
              <p:nvSpPr>
                <p:cNvPr id="44105" name="Line 153"/>
                <p:cNvSpPr>
                  <a:spLocks noChangeShapeType="1"/>
                </p:cNvSpPr>
                <p:nvPr/>
              </p:nvSpPr>
              <p:spPr bwMode="auto">
                <a:xfrm>
                  <a:off x="1622" y="1576"/>
                  <a:ext cx="0" cy="191"/>
                </a:xfrm>
                <a:prstGeom prst="line">
                  <a:avLst/>
                </a:prstGeom>
                <a:noFill/>
                <a:ln w="12700">
                  <a:solidFill>
                    <a:schemeClr val="tx1"/>
                  </a:solidFill>
                  <a:round/>
                  <a:headEnd/>
                  <a:tailEnd/>
                </a:ln>
              </p:spPr>
              <p:txBody>
                <a:bodyPr/>
                <a:lstStyle/>
                <a:p>
                  <a:endParaRPr lang="zh-CN" altLang="en-US"/>
                </a:p>
              </p:txBody>
            </p:sp>
            <p:sp>
              <p:nvSpPr>
                <p:cNvPr id="44106" name="Rectangle 154"/>
                <p:cNvSpPr>
                  <a:spLocks noChangeArrowheads="1"/>
                </p:cNvSpPr>
                <p:nvPr/>
              </p:nvSpPr>
              <p:spPr bwMode="auto">
                <a:xfrm>
                  <a:off x="3836" y="713"/>
                  <a:ext cx="107" cy="268"/>
                </a:xfrm>
                <a:prstGeom prst="rect">
                  <a:avLst/>
                </a:prstGeom>
                <a:solidFill>
                  <a:schemeClr val="bg1"/>
                </a:solidFill>
                <a:ln w="25400" algn="ctr">
                  <a:solidFill>
                    <a:srgbClr val="3366FF"/>
                  </a:solidFill>
                  <a:miter lim="800000"/>
                  <a:headEnd/>
                  <a:tailEnd/>
                </a:ln>
              </p:spPr>
              <p:txBody>
                <a:bodyPr wrap="none" anchor="ctr"/>
                <a:lstStyle/>
                <a:p>
                  <a:endParaRPr lang="zh-CN" altLang="en-US"/>
                </a:p>
              </p:txBody>
            </p:sp>
            <p:graphicFrame>
              <p:nvGraphicFramePr>
                <p:cNvPr id="44050" name="Object 155"/>
                <p:cNvGraphicFramePr>
                  <a:graphicFrameLocks noChangeAspect="1"/>
                </p:cNvGraphicFramePr>
                <p:nvPr/>
              </p:nvGraphicFramePr>
              <p:xfrm>
                <a:off x="1392" y="951"/>
                <a:ext cx="157" cy="158"/>
              </p:xfrm>
              <a:graphic>
                <a:graphicData uri="http://schemas.openxmlformats.org/presentationml/2006/ole">
                  <p:oleObj spid="_x0000_s478245" name="公式" r:id="rId40" imgW="139700" imgH="139700" progId="Equation.3">
                    <p:embed/>
                  </p:oleObj>
                </a:graphicData>
              </a:graphic>
            </p:graphicFrame>
            <p:graphicFrame>
              <p:nvGraphicFramePr>
                <p:cNvPr id="44051" name="Object 156"/>
                <p:cNvGraphicFramePr>
                  <a:graphicFrameLocks noChangeAspect="1"/>
                </p:cNvGraphicFramePr>
                <p:nvPr/>
              </p:nvGraphicFramePr>
              <p:xfrm>
                <a:off x="1379" y="1305"/>
                <a:ext cx="158" cy="89"/>
              </p:xfrm>
              <a:graphic>
                <a:graphicData uri="http://schemas.openxmlformats.org/presentationml/2006/ole">
                  <p:oleObj spid="_x0000_s478246" name="公式" r:id="rId41" imgW="139518" imgH="76101" progId="Equation.3">
                    <p:embed/>
                  </p:oleObj>
                </a:graphicData>
              </a:graphic>
            </p:graphicFrame>
            <p:graphicFrame>
              <p:nvGraphicFramePr>
                <p:cNvPr id="44052" name="Object 157"/>
                <p:cNvGraphicFramePr>
                  <a:graphicFrameLocks noChangeAspect="1"/>
                </p:cNvGraphicFramePr>
                <p:nvPr/>
              </p:nvGraphicFramePr>
              <p:xfrm>
                <a:off x="445" y="1052"/>
                <a:ext cx="1031" cy="253"/>
              </p:xfrm>
              <a:graphic>
                <a:graphicData uri="http://schemas.openxmlformats.org/presentationml/2006/ole">
                  <p:oleObj spid="_x0000_s478247" name="公式" r:id="rId42" imgW="914400" imgH="228600" progId="Equation.3">
                    <p:embed/>
                  </p:oleObj>
                </a:graphicData>
              </a:graphic>
            </p:graphicFrame>
            <p:grpSp>
              <p:nvGrpSpPr>
                <p:cNvPr id="22" name="Group 158"/>
                <p:cNvGrpSpPr>
                  <a:grpSpLocks/>
                </p:cNvGrpSpPr>
                <p:nvPr/>
              </p:nvGrpSpPr>
              <p:grpSpPr bwMode="auto">
                <a:xfrm>
                  <a:off x="1491" y="1064"/>
                  <a:ext cx="269" cy="268"/>
                  <a:chOff x="144" y="3216"/>
                  <a:chExt cx="240" cy="240"/>
                </a:xfrm>
              </p:grpSpPr>
              <p:sp>
                <p:nvSpPr>
                  <p:cNvPr id="44114" name="Oval 159"/>
                  <p:cNvSpPr>
                    <a:spLocks noChangeArrowheads="1"/>
                  </p:cNvSpPr>
                  <p:nvPr/>
                </p:nvSpPr>
                <p:spPr bwMode="auto">
                  <a:xfrm>
                    <a:off x="144" y="3216"/>
                    <a:ext cx="240" cy="240"/>
                  </a:xfrm>
                  <a:prstGeom prst="ellipse">
                    <a:avLst/>
                  </a:prstGeom>
                  <a:noFill/>
                  <a:ln w="38100" algn="ctr">
                    <a:solidFill>
                      <a:srgbClr val="FF9900"/>
                    </a:solidFill>
                    <a:round/>
                    <a:headEnd/>
                    <a:tailEnd/>
                  </a:ln>
                </p:spPr>
                <p:txBody>
                  <a:bodyPr wrap="none" anchor="ctr"/>
                  <a:lstStyle/>
                  <a:p>
                    <a:endParaRPr lang="zh-CN" altLang="en-US"/>
                  </a:p>
                </p:txBody>
              </p:sp>
              <p:sp>
                <p:nvSpPr>
                  <p:cNvPr id="44115" name="Line 160"/>
                  <p:cNvSpPr>
                    <a:spLocks noChangeShapeType="1"/>
                  </p:cNvSpPr>
                  <p:nvPr/>
                </p:nvSpPr>
                <p:spPr bwMode="auto">
                  <a:xfrm>
                    <a:off x="264" y="3216"/>
                    <a:ext cx="0" cy="240"/>
                  </a:xfrm>
                  <a:prstGeom prst="line">
                    <a:avLst/>
                  </a:prstGeom>
                  <a:noFill/>
                  <a:ln w="25400">
                    <a:solidFill>
                      <a:srgbClr val="FF9900"/>
                    </a:solidFill>
                    <a:round/>
                    <a:headEnd/>
                    <a:tailEnd/>
                  </a:ln>
                </p:spPr>
                <p:txBody>
                  <a:bodyPr/>
                  <a:lstStyle/>
                  <a:p>
                    <a:endParaRPr lang="zh-CN" altLang="en-US"/>
                  </a:p>
                </p:txBody>
              </p:sp>
            </p:grpSp>
            <p:graphicFrame>
              <p:nvGraphicFramePr>
                <p:cNvPr id="44053" name="Object 161"/>
                <p:cNvGraphicFramePr>
                  <a:graphicFrameLocks noChangeAspect="1"/>
                </p:cNvGraphicFramePr>
                <p:nvPr/>
              </p:nvGraphicFramePr>
              <p:xfrm>
                <a:off x="1153" y="1388"/>
                <a:ext cx="285" cy="239"/>
              </p:xfrm>
              <a:graphic>
                <a:graphicData uri="http://schemas.openxmlformats.org/presentationml/2006/ole">
                  <p:oleObj spid="_x0000_s478248" name="公式" r:id="rId43" imgW="253780" imgH="215713" progId="Equation.3">
                    <p:embed/>
                  </p:oleObj>
                </a:graphicData>
              </a:graphic>
            </p:graphicFrame>
            <p:graphicFrame>
              <p:nvGraphicFramePr>
                <p:cNvPr id="44054" name="Object 162"/>
                <p:cNvGraphicFramePr>
                  <a:graphicFrameLocks noChangeAspect="1"/>
                </p:cNvGraphicFramePr>
                <p:nvPr/>
              </p:nvGraphicFramePr>
              <p:xfrm>
                <a:off x="3894" y="1429"/>
                <a:ext cx="330" cy="285"/>
              </p:xfrm>
              <a:graphic>
                <a:graphicData uri="http://schemas.openxmlformats.org/presentationml/2006/ole">
                  <p:oleObj spid="_x0000_s478249" name="公式" r:id="rId44" imgW="253890" imgH="228501" progId="Equation.3">
                    <p:embed/>
                  </p:oleObj>
                </a:graphicData>
              </a:graphic>
            </p:graphicFrame>
            <p:grpSp>
              <p:nvGrpSpPr>
                <p:cNvPr id="23" name="Group 163"/>
                <p:cNvGrpSpPr>
                  <a:grpSpLocks/>
                </p:cNvGrpSpPr>
                <p:nvPr/>
              </p:nvGrpSpPr>
              <p:grpSpPr bwMode="auto">
                <a:xfrm>
                  <a:off x="3736" y="1315"/>
                  <a:ext cx="304" cy="102"/>
                  <a:chOff x="112" y="3074"/>
                  <a:chExt cx="304" cy="102"/>
                </a:xfrm>
              </p:grpSpPr>
              <p:sp>
                <p:nvSpPr>
                  <p:cNvPr id="44112" name="Line 164"/>
                  <p:cNvSpPr>
                    <a:spLocks noChangeShapeType="1"/>
                  </p:cNvSpPr>
                  <p:nvPr/>
                </p:nvSpPr>
                <p:spPr bwMode="auto">
                  <a:xfrm>
                    <a:off x="187" y="3176"/>
                    <a:ext cx="155" cy="0"/>
                  </a:xfrm>
                  <a:prstGeom prst="line">
                    <a:avLst/>
                  </a:prstGeom>
                  <a:noFill/>
                  <a:ln w="38100">
                    <a:solidFill>
                      <a:srgbClr val="FF00FF"/>
                    </a:solidFill>
                    <a:round/>
                    <a:headEnd/>
                    <a:tailEnd/>
                  </a:ln>
                </p:spPr>
                <p:txBody>
                  <a:bodyPr/>
                  <a:lstStyle/>
                  <a:p>
                    <a:endParaRPr lang="zh-CN" altLang="en-US"/>
                  </a:p>
                </p:txBody>
              </p:sp>
              <p:sp>
                <p:nvSpPr>
                  <p:cNvPr id="44113" name="Line 165"/>
                  <p:cNvSpPr>
                    <a:spLocks noChangeShapeType="1"/>
                  </p:cNvSpPr>
                  <p:nvPr/>
                </p:nvSpPr>
                <p:spPr bwMode="auto">
                  <a:xfrm>
                    <a:off x="112" y="3074"/>
                    <a:ext cx="304" cy="0"/>
                  </a:xfrm>
                  <a:prstGeom prst="line">
                    <a:avLst/>
                  </a:prstGeom>
                  <a:noFill/>
                  <a:ln w="38100">
                    <a:solidFill>
                      <a:srgbClr val="FF00FF"/>
                    </a:solidFill>
                    <a:round/>
                    <a:headEnd/>
                    <a:tailEnd/>
                  </a:ln>
                </p:spPr>
                <p:txBody>
                  <a:bodyPr/>
                  <a:lstStyle/>
                  <a:p>
                    <a:endParaRPr lang="zh-CN" altLang="en-US"/>
                  </a:p>
                </p:txBody>
              </p:sp>
            </p:grpSp>
            <p:grpSp>
              <p:nvGrpSpPr>
                <p:cNvPr id="24" name="Group 166"/>
                <p:cNvGrpSpPr>
                  <a:grpSpLocks/>
                </p:cNvGrpSpPr>
                <p:nvPr/>
              </p:nvGrpSpPr>
              <p:grpSpPr bwMode="auto">
                <a:xfrm>
                  <a:off x="1458" y="1464"/>
                  <a:ext cx="304" cy="102"/>
                  <a:chOff x="112" y="3074"/>
                  <a:chExt cx="304" cy="102"/>
                </a:xfrm>
              </p:grpSpPr>
              <p:sp>
                <p:nvSpPr>
                  <p:cNvPr id="44110" name="Line 167"/>
                  <p:cNvSpPr>
                    <a:spLocks noChangeShapeType="1"/>
                  </p:cNvSpPr>
                  <p:nvPr/>
                </p:nvSpPr>
                <p:spPr bwMode="auto">
                  <a:xfrm>
                    <a:off x="187" y="3176"/>
                    <a:ext cx="155" cy="0"/>
                  </a:xfrm>
                  <a:prstGeom prst="line">
                    <a:avLst/>
                  </a:prstGeom>
                  <a:noFill/>
                  <a:ln w="38100">
                    <a:solidFill>
                      <a:srgbClr val="FF00FF"/>
                    </a:solidFill>
                    <a:round/>
                    <a:headEnd/>
                    <a:tailEnd/>
                  </a:ln>
                </p:spPr>
                <p:txBody>
                  <a:bodyPr/>
                  <a:lstStyle/>
                  <a:p>
                    <a:endParaRPr lang="zh-CN" altLang="en-US"/>
                  </a:p>
                </p:txBody>
              </p:sp>
              <p:sp>
                <p:nvSpPr>
                  <p:cNvPr id="44111" name="Line 168"/>
                  <p:cNvSpPr>
                    <a:spLocks noChangeShapeType="1"/>
                  </p:cNvSpPr>
                  <p:nvPr/>
                </p:nvSpPr>
                <p:spPr bwMode="auto">
                  <a:xfrm>
                    <a:off x="112" y="3074"/>
                    <a:ext cx="304" cy="0"/>
                  </a:xfrm>
                  <a:prstGeom prst="line">
                    <a:avLst/>
                  </a:prstGeom>
                  <a:noFill/>
                  <a:ln w="38100">
                    <a:solidFill>
                      <a:srgbClr val="FF00FF"/>
                    </a:solidFill>
                    <a:round/>
                    <a:headEnd/>
                    <a:tailEnd/>
                  </a:ln>
                </p:spPr>
                <p:txBody>
                  <a:bodyPr/>
                  <a:lstStyle/>
                  <a:p>
                    <a:endParaRPr lang="zh-CN" altLang="en-US"/>
                  </a:p>
                </p:txBody>
              </p:sp>
            </p:grpSp>
          </p:gr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linds(horizontal)">
                                      <p:cBhvr>
                                        <p:cTn id="7" dur="500"/>
                                        <p:tgtEl>
                                          <p:spTgt spid="12"/>
                                        </p:tgtEl>
                                      </p:cBhvr>
                                    </p:animEffect>
                                  </p:childTnLst>
                                  <p:subTnLst>
                                    <p:audio>
                                      <p:cMediaNode>
                                        <p:cTn display="0" masterRel="sameClick">
                                          <p:stCondLst>
                                            <p:cond evt="begin" delay="0">
                                              <p:tn val="5"/>
                                            </p:cond>
                                          </p:stCondLst>
                                          <p:endCondLst>
                                            <p:cond evt="onStopAudio" delay="0">
                                              <p:tgtEl>
                                                <p:sldTgt/>
                                              </p:tgtEl>
                                            </p:cond>
                                          </p:endCondLst>
                                        </p:cTn>
                                        <p:tgtEl>
                                          <p:sndTgt r:embed="rId4" name="camera.wav"/>
                                        </p:tgtEl>
                                      </p:cMediaNode>
                                    </p:audio>
                                  </p:sub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blinds(horizontal)">
                                      <p:cBhvr>
                                        <p:cTn id="12" dur="500"/>
                                        <p:tgtEl>
                                          <p:spTgt spid="14"/>
                                        </p:tgtEl>
                                      </p:cBhvr>
                                    </p:animEffect>
                                  </p:childTnLst>
                                  <p:subTnLst>
                                    <p:audio>
                                      <p:cMediaNode>
                                        <p:cTn display="0" masterRel="sameClick">
                                          <p:stCondLst>
                                            <p:cond evt="begin" delay="0">
                                              <p:tn val="10"/>
                                            </p:cond>
                                          </p:stCondLst>
                                          <p:endCondLst>
                                            <p:cond evt="onStopAudio" delay="0">
                                              <p:tgtEl>
                                                <p:sldTgt/>
                                              </p:tgtEl>
                                            </p:cond>
                                          </p:endCondLst>
                                        </p:cTn>
                                        <p:tgtEl>
                                          <p:sndTgt r:embed="rId4" name="camera.wav"/>
                                        </p:tgtEl>
                                      </p:cMediaNode>
                                    </p:audio>
                                  </p:subTnLst>
                                </p:cTn>
                              </p:par>
                              <p:par>
                                <p:cTn id="13" presetID="3" presetClass="entr" presetSubtype="10" fill="hold" nodeType="withEffect">
                                  <p:stCondLst>
                                    <p:cond delay="0"/>
                                  </p:stCondLst>
                                  <p:childTnLst>
                                    <p:set>
                                      <p:cBhvr>
                                        <p:cTn id="14" dur="1" fill="hold">
                                          <p:stCondLst>
                                            <p:cond delay="0"/>
                                          </p:stCondLst>
                                        </p:cTn>
                                        <p:tgtEl>
                                          <p:spTgt spid="254049"/>
                                        </p:tgtEl>
                                        <p:attrNameLst>
                                          <p:attrName>style.visibility</p:attrName>
                                        </p:attrNameLst>
                                      </p:cBhvr>
                                      <p:to>
                                        <p:strVal val="visible"/>
                                      </p:to>
                                    </p:set>
                                    <p:animEffect transition="in" filter="blinds(horizontal)">
                                      <p:cBhvr>
                                        <p:cTn id="15" dur="500"/>
                                        <p:tgtEl>
                                          <p:spTgt spid="254049"/>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blinds(horizontal)">
                                      <p:cBhvr>
                                        <p:cTn id="20" dur="500"/>
                                        <p:tgtEl>
                                          <p:spTgt spid="15"/>
                                        </p:tgtEl>
                                      </p:cBhvr>
                                    </p:animEffect>
                                  </p:childTnLst>
                                  <p:subTnLst>
                                    <p:audio>
                                      <p:cMediaNode>
                                        <p:cTn display="0" masterRel="sameClick">
                                          <p:stCondLst>
                                            <p:cond evt="begin" delay="0">
                                              <p:tn val="18"/>
                                            </p:cond>
                                          </p:stCondLst>
                                          <p:endCondLst>
                                            <p:cond evt="onStopAudio" delay="0">
                                              <p:tgtEl>
                                                <p:sldTgt/>
                                              </p:tgtEl>
                                            </p:cond>
                                          </p:endCondLst>
                                        </p:cTn>
                                        <p:tgtEl>
                                          <p:sndTgt r:embed="rId4" name="camera.wav"/>
                                        </p:tgtEl>
                                      </p:cMediaNode>
                                    </p:audio>
                                  </p:subTnLst>
                                </p:cTn>
                              </p:par>
                            </p:childTnLst>
                          </p:cTn>
                        </p:par>
                      </p:childTnLst>
                    </p:cTn>
                  </p:par>
                  <p:par>
                    <p:cTn id="21" fill="hold">
                      <p:stCondLst>
                        <p:cond delay="indefinite"/>
                      </p:stCondLst>
                      <p:childTnLst>
                        <p:par>
                          <p:cTn id="22" fill="hold">
                            <p:stCondLst>
                              <p:cond delay="0"/>
                            </p:stCondLst>
                            <p:childTnLst>
                              <p:par>
                                <p:cTn id="23" presetID="3" presetClass="entr" presetSubtype="10" fill="hold" nodeType="click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blinds(horizontal)">
                                      <p:cBhvr>
                                        <p:cTn id="25" dur="500"/>
                                        <p:tgtEl>
                                          <p:spTgt spid="16"/>
                                        </p:tgtEl>
                                      </p:cBhvr>
                                    </p:animEffect>
                                  </p:childTnLst>
                                  <p:subTnLst>
                                    <p:audio>
                                      <p:cMediaNode>
                                        <p:cTn display="0" masterRel="sameClick">
                                          <p:stCondLst>
                                            <p:cond evt="begin" delay="0">
                                              <p:tn val="23"/>
                                            </p:cond>
                                          </p:stCondLst>
                                          <p:endCondLst>
                                            <p:cond evt="onStopAudio" delay="0">
                                              <p:tgtEl>
                                                <p:sldTgt/>
                                              </p:tgtEl>
                                            </p:cond>
                                          </p:endCondLst>
                                        </p:cTn>
                                        <p:tgtEl>
                                          <p:sndTgt r:embed="rId4" name="camera.wav"/>
                                        </p:tgtEl>
                                      </p:cMediaNode>
                                    </p:audio>
                                  </p:subTnLst>
                                </p:cTn>
                              </p:par>
                              <p:par>
                                <p:cTn id="26" presetID="3" presetClass="entr" presetSubtype="10" fill="hold" nodeType="withEffect">
                                  <p:stCondLst>
                                    <p:cond delay="0"/>
                                  </p:stCondLst>
                                  <p:childTnLst>
                                    <p:set>
                                      <p:cBhvr>
                                        <p:cTn id="27" dur="1" fill="hold">
                                          <p:stCondLst>
                                            <p:cond delay="0"/>
                                          </p:stCondLst>
                                        </p:cTn>
                                        <p:tgtEl>
                                          <p:spTgt spid="254067"/>
                                        </p:tgtEl>
                                        <p:attrNameLst>
                                          <p:attrName>style.visibility</p:attrName>
                                        </p:attrNameLst>
                                      </p:cBhvr>
                                      <p:to>
                                        <p:strVal val="visible"/>
                                      </p:to>
                                    </p:set>
                                    <p:animEffect transition="in" filter="blinds(horizontal)">
                                      <p:cBhvr>
                                        <p:cTn id="28" dur="500"/>
                                        <p:tgtEl>
                                          <p:spTgt spid="254067"/>
                                        </p:tgtEl>
                                      </p:cBhvr>
                                    </p:animEffect>
                                  </p:childTnLst>
                                </p:cTn>
                              </p:par>
                              <p:par>
                                <p:cTn id="29" presetID="3" presetClass="entr" presetSubtype="10" fill="hold" nodeType="withEffect">
                                  <p:stCondLst>
                                    <p:cond delay="0"/>
                                  </p:stCondLst>
                                  <p:childTnLst>
                                    <p:set>
                                      <p:cBhvr>
                                        <p:cTn id="30" dur="1" fill="hold">
                                          <p:stCondLst>
                                            <p:cond delay="0"/>
                                          </p:stCondLst>
                                        </p:cTn>
                                        <p:tgtEl>
                                          <p:spTgt spid="254068"/>
                                        </p:tgtEl>
                                        <p:attrNameLst>
                                          <p:attrName>style.visibility</p:attrName>
                                        </p:attrNameLst>
                                      </p:cBhvr>
                                      <p:to>
                                        <p:strVal val="visible"/>
                                      </p:to>
                                    </p:set>
                                    <p:animEffect transition="in" filter="blinds(horizontal)">
                                      <p:cBhvr>
                                        <p:cTn id="31" dur="500"/>
                                        <p:tgtEl>
                                          <p:spTgt spid="254068"/>
                                        </p:tgtEl>
                                      </p:cBhvr>
                                    </p:animEffect>
                                  </p:childTnLst>
                                </p:cTn>
                              </p:par>
                              <p:par>
                                <p:cTn id="32" presetID="3" presetClass="entr" presetSubtype="10" fill="hold" nodeType="withEffect">
                                  <p:stCondLst>
                                    <p:cond delay="0"/>
                                  </p:stCondLst>
                                  <p:childTnLst>
                                    <p:set>
                                      <p:cBhvr>
                                        <p:cTn id="33" dur="1" fill="hold">
                                          <p:stCondLst>
                                            <p:cond delay="0"/>
                                          </p:stCondLst>
                                        </p:cTn>
                                        <p:tgtEl>
                                          <p:spTgt spid="254069"/>
                                        </p:tgtEl>
                                        <p:attrNameLst>
                                          <p:attrName>style.visibility</p:attrName>
                                        </p:attrNameLst>
                                      </p:cBhvr>
                                      <p:to>
                                        <p:strVal val="visible"/>
                                      </p:to>
                                    </p:set>
                                    <p:animEffect transition="in" filter="blinds(horizontal)">
                                      <p:cBhvr>
                                        <p:cTn id="34" dur="500"/>
                                        <p:tgtEl>
                                          <p:spTgt spid="254069"/>
                                        </p:tgtEl>
                                      </p:cBhvr>
                                    </p:animEffect>
                                  </p:childTnLst>
                                </p:cTn>
                              </p:par>
                              <p:par>
                                <p:cTn id="35" presetID="3" presetClass="entr" presetSubtype="10" fill="hold" nodeType="withEffect">
                                  <p:stCondLst>
                                    <p:cond delay="0"/>
                                  </p:stCondLst>
                                  <p:childTnLst>
                                    <p:set>
                                      <p:cBhvr>
                                        <p:cTn id="36" dur="1" fill="hold">
                                          <p:stCondLst>
                                            <p:cond delay="0"/>
                                          </p:stCondLst>
                                        </p:cTn>
                                        <p:tgtEl>
                                          <p:spTgt spid="254070"/>
                                        </p:tgtEl>
                                        <p:attrNameLst>
                                          <p:attrName>style.visibility</p:attrName>
                                        </p:attrNameLst>
                                      </p:cBhvr>
                                      <p:to>
                                        <p:strVal val="visible"/>
                                      </p:to>
                                    </p:set>
                                    <p:animEffect transition="in" filter="blinds(horizontal)">
                                      <p:cBhvr>
                                        <p:cTn id="37" dur="500"/>
                                        <p:tgtEl>
                                          <p:spTgt spid="2540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89" name="日期占位符 1"/>
          <p:cNvSpPr>
            <a:spLocks noGrp="1"/>
          </p:cNvSpPr>
          <p:nvPr>
            <p:ph type="dt" sz="quarter" idx="10"/>
          </p:nvPr>
        </p:nvSpPr>
        <p:spPr>
          <a:xfrm>
            <a:off x="457200" y="6484938"/>
            <a:ext cx="2133600" cy="476250"/>
          </a:xfrm>
          <a:noFill/>
        </p:spPr>
        <p:txBody>
          <a:bodyPr/>
          <a:lstStyle/>
          <a:p>
            <a:fld id="{BA4E7770-F550-45C0-B46A-3675CA0E68B4}" type="datetime1">
              <a:rPr lang="zh-CN" altLang="en-US" smtClean="0">
                <a:latin typeface="Arial" pitchFamily="34" charset="0"/>
              </a:rPr>
              <a:pPr/>
              <a:t>2019-10-9</a:t>
            </a:fld>
            <a:endParaRPr lang="en-US" altLang="zh-CN" smtClean="0">
              <a:latin typeface="Arial" pitchFamily="34" charset="0"/>
            </a:endParaRPr>
          </a:p>
        </p:txBody>
      </p:sp>
      <p:sp>
        <p:nvSpPr>
          <p:cNvPr id="45090" name="页脚占位符 2"/>
          <p:cNvSpPr>
            <a:spLocks noGrp="1"/>
          </p:cNvSpPr>
          <p:nvPr>
            <p:ph type="ftr" sz="quarter" idx="11"/>
          </p:nvPr>
        </p:nvSpPr>
        <p:spPr>
          <a:xfrm>
            <a:off x="3124200" y="6564313"/>
            <a:ext cx="2895600" cy="476250"/>
          </a:xfrm>
          <a:noFill/>
        </p:spPr>
        <p:txBody>
          <a:bodyPr/>
          <a:lstStyle/>
          <a:p>
            <a:r>
              <a:rPr lang="en-US" altLang="zh-CN" smtClean="0">
                <a:latin typeface="Arial" pitchFamily="34" charset="0"/>
              </a:rPr>
              <a:t>电工电子教研室</a:t>
            </a:r>
          </a:p>
        </p:txBody>
      </p:sp>
      <p:sp>
        <p:nvSpPr>
          <p:cNvPr id="45091" name="灯片编号占位符 3"/>
          <p:cNvSpPr>
            <a:spLocks noGrp="1"/>
          </p:cNvSpPr>
          <p:nvPr>
            <p:ph type="sldNum" sz="quarter" idx="12"/>
          </p:nvPr>
        </p:nvSpPr>
        <p:spPr>
          <a:xfrm>
            <a:off x="6553200" y="6524625"/>
            <a:ext cx="2133600" cy="476250"/>
          </a:xfrm>
          <a:noFill/>
        </p:spPr>
        <p:txBody>
          <a:bodyPr/>
          <a:lstStyle/>
          <a:p>
            <a:fld id="{AC316E4C-A842-40B5-9F25-A3B0F25A7395}" type="slidenum">
              <a:rPr lang="en-US" altLang="zh-CN" smtClean="0">
                <a:latin typeface="Arial" pitchFamily="34" charset="0"/>
              </a:rPr>
              <a:pPr/>
              <a:t>63</a:t>
            </a:fld>
            <a:endParaRPr lang="en-US" altLang="zh-CN" smtClean="0">
              <a:latin typeface="Arial" pitchFamily="34" charset="0"/>
            </a:endParaRPr>
          </a:p>
        </p:txBody>
      </p:sp>
      <p:grpSp>
        <p:nvGrpSpPr>
          <p:cNvPr id="2" name="Group 5"/>
          <p:cNvGrpSpPr>
            <a:grpSpLocks/>
          </p:cNvGrpSpPr>
          <p:nvPr/>
        </p:nvGrpSpPr>
        <p:grpSpPr bwMode="auto">
          <a:xfrm>
            <a:off x="509588" y="427038"/>
            <a:ext cx="5999162" cy="3041650"/>
            <a:chOff x="445" y="219"/>
            <a:chExt cx="3779" cy="1916"/>
          </a:xfrm>
        </p:grpSpPr>
        <p:sp>
          <p:nvSpPr>
            <p:cNvPr id="45116" name="Text Box 6"/>
            <p:cNvSpPr txBox="1">
              <a:spLocks noChangeArrowheads="1"/>
            </p:cNvSpPr>
            <p:nvPr/>
          </p:nvSpPr>
          <p:spPr bwMode="auto">
            <a:xfrm>
              <a:off x="1898" y="1904"/>
              <a:ext cx="1880" cy="231"/>
            </a:xfrm>
            <a:prstGeom prst="rect">
              <a:avLst/>
            </a:prstGeom>
            <a:noFill/>
            <a:ln w="9525" algn="ctr">
              <a:noFill/>
              <a:miter lim="800000"/>
              <a:headEnd/>
              <a:tailEnd/>
            </a:ln>
          </p:spPr>
          <p:txBody>
            <a:bodyPr lIns="90000" tIns="46800" rIns="90000" bIns="46800">
              <a:spAutoFit/>
            </a:bodyPr>
            <a:lstStyle/>
            <a:p>
              <a:pPr>
                <a:spcBef>
                  <a:spcPct val="50000"/>
                </a:spcBef>
              </a:pPr>
              <a:r>
                <a:rPr lang="zh-CN" altLang="en-US"/>
                <a:t>基本共射极放大电路原理图</a:t>
              </a:r>
            </a:p>
          </p:txBody>
        </p:sp>
        <p:grpSp>
          <p:nvGrpSpPr>
            <p:cNvPr id="3" name="Group 7"/>
            <p:cNvGrpSpPr>
              <a:grpSpLocks/>
            </p:cNvGrpSpPr>
            <p:nvPr/>
          </p:nvGrpSpPr>
          <p:grpSpPr bwMode="auto">
            <a:xfrm>
              <a:off x="445" y="219"/>
              <a:ext cx="3779" cy="1692"/>
              <a:chOff x="445" y="219"/>
              <a:chExt cx="3779" cy="1692"/>
            </a:xfrm>
          </p:grpSpPr>
          <p:sp>
            <p:nvSpPr>
              <p:cNvPr id="45118" name="Line 8"/>
              <p:cNvSpPr>
                <a:spLocks noChangeShapeType="1"/>
              </p:cNvSpPr>
              <p:nvPr/>
            </p:nvSpPr>
            <p:spPr bwMode="auto">
              <a:xfrm flipH="1">
                <a:off x="1619" y="981"/>
                <a:ext cx="1118" cy="0"/>
              </a:xfrm>
              <a:prstGeom prst="line">
                <a:avLst/>
              </a:prstGeom>
              <a:noFill/>
              <a:ln w="12700">
                <a:solidFill>
                  <a:schemeClr val="tx1"/>
                </a:solidFill>
                <a:round/>
                <a:headEnd/>
                <a:tailEnd/>
              </a:ln>
            </p:spPr>
            <p:txBody>
              <a:bodyPr/>
              <a:lstStyle/>
              <a:p>
                <a:endParaRPr lang="zh-CN" altLang="en-US"/>
              </a:p>
            </p:txBody>
          </p:sp>
          <p:sp>
            <p:nvSpPr>
              <p:cNvPr id="45119" name="Line 9"/>
              <p:cNvSpPr>
                <a:spLocks noChangeShapeType="1"/>
              </p:cNvSpPr>
              <p:nvPr/>
            </p:nvSpPr>
            <p:spPr bwMode="auto">
              <a:xfrm rot="10800000" flipH="1">
                <a:off x="2407" y="916"/>
                <a:ext cx="254" cy="0"/>
              </a:xfrm>
              <a:prstGeom prst="line">
                <a:avLst/>
              </a:prstGeom>
              <a:noFill/>
              <a:ln w="12700">
                <a:solidFill>
                  <a:schemeClr val="tx1"/>
                </a:solidFill>
                <a:round/>
                <a:headEnd/>
                <a:tailEnd type="triangle" w="med" len="lg"/>
              </a:ln>
            </p:spPr>
            <p:txBody>
              <a:bodyPr/>
              <a:lstStyle/>
              <a:p>
                <a:endParaRPr lang="zh-CN" altLang="en-US"/>
              </a:p>
            </p:txBody>
          </p:sp>
          <p:grpSp>
            <p:nvGrpSpPr>
              <p:cNvPr id="4" name="Group 10"/>
              <p:cNvGrpSpPr>
                <a:grpSpLocks/>
              </p:cNvGrpSpPr>
              <p:nvPr/>
            </p:nvGrpSpPr>
            <p:grpSpPr bwMode="auto">
              <a:xfrm>
                <a:off x="445" y="219"/>
                <a:ext cx="3779" cy="1692"/>
                <a:chOff x="445" y="219"/>
                <a:chExt cx="3779" cy="1692"/>
              </a:xfrm>
            </p:grpSpPr>
            <p:sp>
              <p:nvSpPr>
                <p:cNvPr id="45121" name="Line 11"/>
                <p:cNvSpPr>
                  <a:spLocks noChangeShapeType="1"/>
                </p:cNvSpPr>
                <p:nvPr/>
              </p:nvSpPr>
              <p:spPr bwMode="auto">
                <a:xfrm>
                  <a:off x="2952" y="1759"/>
                  <a:ext cx="0" cy="152"/>
                </a:xfrm>
                <a:prstGeom prst="line">
                  <a:avLst/>
                </a:prstGeom>
                <a:noFill/>
                <a:ln w="12700">
                  <a:solidFill>
                    <a:schemeClr val="tx1"/>
                  </a:solidFill>
                  <a:round/>
                  <a:headEnd/>
                  <a:tailEnd/>
                </a:ln>
              </p:spPr>
              <p:txBody>
                <a:bodyPr/>
                <a:lstStyle/>
                <a:p>
                  <a:endParaRPr lang="zh-CN" altLang="en-US"/>
                </a:p>
              </p:txBody>
            </p:sp>
            <p:sp>
              <p:nvSpPr>
                <p:cNvPr id="45122" name="Oval 12"/>
                <p:cNvSpPr>
                  <a:spLocks noChangeArrowheads="1"/>
                </p:cNvSpPr>
                <p:nvPr/>
              </p:nvSpPr>
              <p:spPr bwMode="auto">
                <a:xfrm>
                  <a:off x="2918" y="1724"/>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graphicFrame>
              <p:nvGraphicFramePr>
                <p:cNvPr id="45073" name="Object 13"/>
                <p:cNvGraphicFramePr>
                  <a:graphicFrameLocks noChangeAspect="1"/>
                </p:cNvGraphicFramePr>
                <p:nvPr/>
              </p:nvGraphicFramePr>
              <p:xfrm>
                <a:off x="3614" y="720"/>
                <a:ext cx="215" cy="253"/>
              </p:xfrm>
              <a:graphic>
                <a:graphicData uri="http://schemas.openxmlformats.org/presentationml/2006/ole">
                  <p:oleObj spid="_x0000_s479234" name="公式" r:id="rId4" imgW="190500" imgH="228600" progId="Equation.3">
                    <p:embed/>
                  </p:oleObj>
                </a:graphicData>
              </a:graphic>
            </p:graphicFrame>
            <p:sp>
              <p:nvSpPr>
                <p:cNvPr id="45123" name="Line 14"/>
                <p:cNvSpPr>
                  <a:spLocks noChangeShapeType="1"/>
                </p:cNvSpPr>
                <p:nvPr/>
              </p:nvSpPr>
              <p:spPr bwMode="auto">
                <a:xfrm>
                  <a:off x="2877" y="1911"/>
                  <a:ext cx="152" cy="0"/>
                </a:xfrm>
                <a:prstGeom prst="line">
                  <a:avLst/>
                </a:prstGeom>
                <a:noFill/>
                <a:ln w="38100">
                  <a:solidFill>
                    <a:schemeClr val="tx1"/>
                  </a:solidFill>
                  <a:round/>
                  <a:headEnd/>
                  <a:tailEnd/>
                </a:ln>
              </p:spPr>
              <p:txBody>
                <a:bodyPr/>
                <a:lstStyle/>
                <a:p>
                  <a:endParaRPr lang="zh-CN" altLang="en-US"/>
                </a:p>
              </p:txBody>
            </p:sp>
            <p:graphicFrame>
              <p:nvGraphicFramePr>
                <p:cNvPr id="45074" name="Object 15"/>
                <p:cNvGraphicFramePr>
                  <a:graphicFrameLocks noChangeAspect="1"/>
                </p:cNvGraphicFramePr>
                <p:nvPr/>
              </p:nvGraphicFramePr>
              <p:xfrm>
                <a:off x="2424" y="988"/>
                <a:ext cx="178" cy="171"/>
              </p:xfrm>
              <a:graphic>
                <a:graphicData uri="http://schemas.openxmlformats.org/presentationml/2006/ole">
                  <p:oleObj spid="_x0000_s479235" name="公式" r:id="rId5" imgW="139700" imgH="139700" progId="Equation.3">
                    <p:embed/>
                  </p:oleObj>
                </a:graphicData>
              </a:graphic>
            </p:graphicFrame>
            <p:graphicFrame>
              <p:nvGraphicFramePr>
                <p:cNvPr id="45075" name="Object 16"/>
                <p:cNvGraphicFramePr>
                  <a:graphicFrameLocks noChangeAspect="1"/>
                </p:cNvGraphicFramePr>
                <p:nvPr/>
              </p:nvGraphicFramePr>
              <p:xfrm>
                <a:off x="2424" y="1643"/>
                <a:ext cx="153" cy="81"/>
              </p:xfrm>
              <a:graphic>
                <a:graphicData uri="http://schemas.openxmlformats.org/presentationml/2006/ole">
                  <p:oleObj spid="_x0000_s479236" name="公式" r:id="rId6" imgW="139518" imgH="76101" progId="Equation.3">
                    <p:embed/>
                  </p:oleObj>
                </a:graphicData>
              </a:graphic>
            </p:graphicFrame>
            <p:graphicFrame>
              <p:nvGraphicFramePr>
                <p:cNvPr id="45076" name="Object 17"/>
                <p:cNvGraphicFramePr>
                  <a:graphicFrameLocks noChangeAspect="1"/>
                </p:cNvGraphicFramePr>
                <p:nvPr/>
              </p:nvGraphicFramePr>
              <p:xfrm>
                <a:off x="2356" y="1227"/>
                <a:ext cx="313" cy="269"/>
              </p:xfrm>
              <a:graphic>
                <a:graphicData uri="http://schemas.openxmlformats.org/presentationml/2006/ole">
                  <p:oleObj spid="_x0000_s479237" name="公式" r:id="rId7" imgW="241091" imgH="215713" progId="Equation.3">
                    <p:embed/>
                  </p:oleObj>
                </a:graphicData>
              </a:graphic>
            </p:graphicFrame>
            <p:sp>
              <p:nvSpPr>
                <p:cNvPr id="45124" name="Line 18"/>
                <p:cNvSpPr>
                  <a:spLocks noChangeShapeType="1"/>
                </p:cNvSpPr>
                <p:nvPr/>
              </p:nvSpPr>
              <p:spPr bwMode="auto">
                <a:xfrm>
                  <a:off x="3092" y="447"/>
                  <a:ext cx="229" cy="0"/>
                </a:xfrm>
                <a:prstGeom prst="line">
                  <a:avLst/>
                </a:prstGeom>
                <a:noFill/>
                <a:ln w="12700">
                  <a:solidFill>
                    <a:schemeClr val="tx1"/>
                  </a:solidFill>
                  <a:round/>
                  <a:headEnd type="triangle" w="med" len="lg"/>
                  <a:tailEnd type="none" w="med" len="lg"/>
                </a:ln>
              </p:spPr>
              <p:txBody>
                <a:bodyPr/>
                <a:lstStyle/>
                <a:p>
                  <a:endParaRPr lang="zh-CN" altLang="en-US"/>
                </a:p>
              </p:txBody>
            </p:sp>
            <p:graphicFrame>
              <p:nvGraphicFramePr>
                <p:cNvPr id="45077" name="Object 19"/>
                <p:cNvGraphicFramePr>
                  <a:graphicFrameLocks noChangeAspect="1"/>
                </p:cNvGraphicFramePr>
                <p:nvPr/>
              </p:nvGraphicFramePr>
              <p:xfrm>
                <a:off x="2450" y="662"/>
                <a:ext cx="167" cy="227"/>
              </p:xfrm>
              <a:graphic>
                <a:graphicData uri="http://schemas.openxmlformats.org/presentationml/2006/ole">
                  <p:oleObj spid="_x0000_s479238" name="公式" r:id="rId8" imgW="152268" imgH="215713" progId="Equation.3">
                    <p:embed/>
                  </p:oleObj>
                </a:graphicData>
              </a:graphic>
            </p:graphicFrame>
            <p:graphicFrame>
              <p:nvGraphicFramePr>
                <p:cNvPr id="45078" name="Object 20"/>
                <p:cNvGraphicFramePr>
                  <a:graphicFrameLocks noChangeAspect="1"/>
                </p:cNvGraphicFramePr>
                <p:nvPr/>
              </p:nvGraphicFramePr>
              <p:xfrm>
                <a:off x="3159" y="987"/>
                <a:ext cx="314" cy="285"/>
              </p:xfrm>
              <a:graphic>
                <a:graphicData uri="http://schemas.openxmlformats.org/presentationml/2006/ole">
                  <p:oleObj spid="_x0000_s479239" name="公式" r:id="rId9" imgW="241300" imgH="228600" progId="Equation.3">
                    <p:embed/>
                  </p:oleObj>
                </a:graphicData>
              </a:graphic>
            </p:graphicFrame>
            <p:sp>
              <p:nvSpPr>
                <p:cNvPr id="45125" name="Line 21"/>
                <p:cNvSpPr>
                  <a:spLocks noChangeShapeType="1"/>
                </p:cNvSpPr>
                <p:nvPr/>
              </p:nvSpPr>
              <p:spPr bwMode="auto">
                <a:xfrm flipV="1">
                  <a:off x="2955" y="509"/>
                  <a:ext cx="0" cy="312"/>
                </a:xfrm>
                <a:prstGeom prst="line">
                  <a:avLst/>
                </a:prstGeom>
                <a:noFill/>
                <a:ln w="12700">
                  <a:solidFill>
                    <a:schemeClr val="tx1"/>
                  </a:solidFill>
                  <a:round/>
                  <a:headEnd/>
                  <a:tailEnd/>
                </a:ln>
              </p:spPr>
              <p:txBody>
                <a:bodyPr/>
                <a:lstStyle/>
                <a:p>
                  <a:endParaRPr lang="zh-CN" altLang="en-US"/>
                </a:p>
              </p:txBody>
            </p:sp>
            <p:grpSp>
              <p:nvGrpSpPr>
                <p:cNvPr id="5" name="Group 22"/>
                <p:cNvGrpSpPr>
                  <a:grpSpLocks/>
                </p:cNvGrpSpPr>
                <p:nvPr/>
              </p:nvGrpSpPr>
              <p:grpSpPr bwMode="auto">
                <a:xfrm>
                  <a:off x="2737" y="802"/>
                  <a:ext cx="341" cy="366"/>
                  <a:chOff x="2589" y="2584"/>
                  <a:chExt cx="341" cy="366"/>
                </a:xfrm>
              </p:grpSpPr>
              <p:graphicFrame>
                <p:nvGraphicFramePr>
                  <p:cNvPr id="45088" name="Object 23"/>
                  <p:cNvGraphicFramePr>
                    <a:graphicFrameLocks noChangeAspect="1"/>
                  </p:cNvGraphicFramePr>
                  <p:nvPr/>
                </p:nvGraphicFramePr>
                <p:xfrm>
                  <a:off x="2759" y="2688"/>
                  <a:ext cx="171" cy="183"/>
                </p:xfrm>
                <a:graphic>
                  <a:graphicData uri="http://schemas.openxmlformats.org/presentationml/2006/ole">
                    <p:oleObj spid="_x0000_s479240" name="公式" r:id="rId10" imgW="152268" imgH="164957" progId="Equation.3">
                      <p:embed/>
                    </p:oleObj>
                  </a:graphicData>
                </a:graphic>
              </p:graphicFrame>
              <p:grpSp>
                <p:nvGrpSpPr>
                  <p:cNvPr id="6" name="Group 24"/>
                  <p:cNvGrpSpPr>
                    <a:grpSpLocks/>
                  </p:cNvGrpSpPr>
                  <p:nvPr/>
                </p:nvGrpSpPr>
                <p:grpSpPr bwMode="auto">
                  <a:xfrm>
                    <a:off x="2589" y="2584"/>
                    <a:ext cx="218" cy="366"/>
                    <a:chOff x="2589" y="2584"/>
                    <a:chExt cx="218" cy="366"/>
                  </a:xfrm>
                </p:grpSpPr>
                <p:sp>
                  <p:nvSpPr>
                    <p:cNvPr id="45146" name="Line 25"/>
                    <p:cNvSpPr>
                      <a:spLocks noChangeShapeType="1"/>
                    </p:cNvSpPr>
                    <p:nvPr/>
                  </p:nvSpPr>
                  <p:spPr bwMode="auto">
                    <a:xfrm>
                      <a:off x="2589" y="2584"/>
                      <a:ext cx="0" cy="359"/>
                    </a:xfrm>
                    <a:prstGeom prst="line">
                      <a:avLst/>
                    </a:prstGeom>
                    <a:noFill/>
                    <a:ln w="38100">
                      <a:solidFill>
                        <a:srgbClr val="FF0000"/>
                      </a:solidFill>
                      <a:round/>
                      <a:headEnd/>
                      <a:tailEnd/>
                    </a:ln>
                  </p:spPr>
                  <p:txBody>
                    <a:bodyPr/>
                    <a:lstStyle/>
                    <a:p>
                      <a:endParaRPr lang="zh-CN" altLang="en-US"/>
                    </a:p>
                  </p:txBody>
                </p:sp>
                <p:sp>
                  <p:nvSpPr>
                    <p:cNvPr id="45147" name="Line 26"/>
                    <p:cNvSpPr>
                      <a:spLocks noChangeShapeType="1"/>
                    </p:cNvSpPr>
                    <p:nvPr/>
                  </p:nvSpPr>
                  <p:spPr bwMode="auto">
                    <a:xfrm flipV="1">
                      <a:off x="2589" y="2609"/>
                      <a:ext cx="218" cy="109"/>
                    </a:xfrm>
                    <a:prstGeom prst="line">
                      <a:avLst/>
                    </a:prstGeom>
                    <a:noFill/>
                    <a:ln w="12700">
                      <a:solidFill>
                        <a:srgbClr val="FF0000"/>
                      </a:solidFill>
                      <a:round/>
                      <a:headEnd/>
                      <a:tailEnd/>
                    </a:ln>
                  </p:spPr>
                  <p:txBody>
                    <a:bodyPr/>
                    <a:lstStyle/>
                    <a:p>
                      <a:endParaRPr lang="zh-CN" altLang="en-US"/>
                    </a:p>
                  </p:txBody>
                </p:sp>
                <p:sp>
                  <p:nvSpPr>
                    <p:cNvPr id="45148" name="Line 27"/>
                    <p:cNvSpPr>
                      <a:spLocks noChangeShapeType="1"/>
                    </p:cNvSpPr>
                    <p:nvPr/>
                  </p:nvSpPr>
                  <p:spPr bwMode="auto">
                    <a:xfrm>
                      <a:off x="2591" y="2842"/>
                      <a:ext cx="216" cy="108"/>
                    </a:xfrm>
                    <a:prstGeom prst="line">
                      <a:avLst/>
                    </a:prstGeom>
                    <a:noFill/>
                    <a:ln w="12700">
                      <a:solidFill>
                        <a:srgbClr val="FF0000"/>
                      </a:solidFill>
                      <a:round/>
                      <a:headEnd/>
                      <a:tailEnd type="triangle" w="med" len="lg"/>
                    </a:ln>
                  </p:spPr>
                  <p:txBody>
                    <a:bodyPr/>
                    <a:lstStyle/>
                    <a:p>
                      <a:endParaRPr lang="zh-CN" altLang="en-US"/>
                    </a:p>
                  </p:txBody>
                </p:sp>
              </p:grpSp>
            </p:grpSp>
            <p:sp>
              <p:nvSpPr>
                <p:cNvPr id="45127" name="Line 28"/>
                <p:cNvSpPr>
                  <a:spLocks noChangeShapeType="1"/>
                </p:cNvSpPr>
                <p:nvPr/>
              </p:nvSpPr>
              <p:spPr bwMode="auto">
                <a:xfrm>
                  <a:off x="1619" y="1761"/>
                  <a:ext cx="2272" cy="0"/>
                </a:xfrm>
                <a:prstGeom prst="line">
                  <a:avLst/>
                </a:prstGeom>
                <a:noFill/>
                <a:ln w="12700">
                  <a:solidFill>
                    <a:schemeClr val="tx1"/>
                  </a:solidFill>
                  <a:round/>
                  <a:headEnd/>
                  <a:tailEnd/>
                </a:ln>
              </p:spPr>
              <p:txBody>
                <a:bodyPr/>
                <a:lstStyle/>
                <a:p>
                  <a:endParaRPr lang="zh-CN" altLang="en-US"/>
                </a:p>
              </p:txBody>
            </p:sp>
            <p:sp>
              <p:nvSpPr>
                <p:cNvPr id="45128" name="Line 29"/>
                <p:cNvSpPr>
                  <a:spLocks noChangeShapeType="1"/>
                </p:cNvSpPr>
                <p:nvPr/>
              </p:nvSpPr>
              <p:spPr bwMode="auto">
                <a:xfrm>
                  <a:off x="2955" y="508"/>
                  <a:ext cx="936" cy="0"/>
                </a:xfrm>
                <a:prstGeom prst="line">
                  <a:avLst/>
                </a:prstGeom>
                <a:noFill/>
                <a:ln w="12700">
                  <a:solidFill>
                    <a:schemeClr val="tx1"/>
                  </a:solidFill>
                  <a:round/>
                  <a:headEnd/>
                  <a:tailEnd/>
                </a:ln>
              </p:spPr>
              <p:txBody>
                <a:bodyPr/>
                <a:lstStyle/>
                <a:p>
                  <a:endParaRPr lang="zh-CN" altLang="en-US"/>
                </a:p>
              </p:txBody>
            </p:sp>
            <p:graphicFrame>
              <p:nvGraphicFramePr>
                <p:cNvPr id="45079" name="Object 30"/>
                <p:cNvGraphicFramePr>
                  <a:graphicFrameLocks noChangeAspect="1"/>
                </p:cNvGraphicFramePr>
                <p:nvPr/>
              </p:nvGraphicFramePr>
              <p:xfrm>
                <a:off x="3187" y="219"/>
                <a:ext cx="168" cy="240"/>
              </p:xfrm>
              <a:graphic>
                <a:graphicData uri="http://schemas.openxmlformats.org/presentationml/2006/ole">
                  <p:oleObj spid="_x0000_s479241" name="公式" r:id="rId11" imgW="152334" imgH="228501" progId="Equation.3">
                    <p:embed/>
                  </p:oleObj>
                </a:graphicData>
              </a:graphic>
            </p:graphicFrame>
            <p:sp>
              <p:nvSpPr>
                <p:cNvPr id="45129" name="Line 31"/>
                <p:cNvSpPr>
                  <a:spLocks noChangeShapeType="1"/>
                </p:cNvSpPr>
                <p:nvPr/>
              </p:nvSpPr>
              <p:spPr bwMode="auto">
                <a:xfrm flipV="1">
                  <a:off x="2958" y="1169"/>
                  <a:ext cx="0" cy="598"/>
                </a:xfrm>
                <a:prstGeom prst="line">
                  <a:avLst/>
                </a:prstGeom>
                <a:noFill/>
                <a:ln w="12700">
                  <a:solidFill>
                    <a:schemeClr val="tx1"/>
                  </a:solidFill>
                  <a:round/>
                  <a:headEnd/>
                  <a:tailEnd/>
                </a:ln>
              </p:spPr>
              <p:txBody>
                <a:bodyPr/>
                <a:lstStyle/>
                <a:p>
                  <a:endParaRPr lang="zh-CN" altLang="en-US"/>
                </a:p>
              </p:txBody>
            </p:sp>
            <p:sp>
              <p:nvSpPr>
                <p:cNvPr id="45130" name="Line 32"/>
                <p:cNvSpPr>
                  <a:spLocks noChangeShapeType="1"/>
                </p:cNvSpPr>
                <p:nvPr/>
              </p:nvSpPr>
              <p:spPr bwMode="auto">
                <a:xfrm flipV="1">
                  <a:off x="3892" y="1424"/>
                  <a:ext cx="0" cy="337"/>
                </a:xfrm>
                <a:prstGeom prst="line">
                  <a:avLst/>
                </a:prstGeom>
                <a:noFill/>
                <a:ln w="12700">
                  <a:solidFill>
                    <a:schemeClr val="tx1"/>
                  </a:solidFill>
                  <a:round/>
                  <a:headEnd/>
                  <a:tailEnd/>
                </a:ln>
              </p:spPr>
              <p:txBody>
                <a:bodyPr/>
                <a:lstStyle/>
                <a:p>
                  <a:endParaRPr lang="zh-CN" altLang="en-US"/>
                </a:p>
              </p:txBody>
            </p:sp>
            <p:sp>
              <p:nvSpPr>
                <p:cNvPr id="45131" name="Line 33"/>
                <p:cNvSpPr>
                  <a:spLocks noChangeShapeType="1"/>
                </p:cNvSpPr>
                <p:nvPr/>
              </p:nvSpPr>
              <p:spPr bwMode="auto">
                <a:xfrm flipV="1">
                  <a:off x="3892" y="509"/>
                  <a:ext cx="0" cy="788"/>
                </a:xfrm>
                <a:prstGeom prst="line">
                  <a:avLst/>
                </a:prstGeom>
                <a:noFill/>
                <a:ln w="12700">
                  <a:solidFill>
                    <a:schemeClr val="tx1"/>
                  </a:solidFill>
                  <a:round/>
                  <a:headEnd/>
                  <a:tailEnd/>
                </a:ln>
              </p:spPr>
              <p:txBody>
                <a:bodyPr/>
                <a:lstStyle/>
                <a:p>
                  <a:endParaRPr lang="zh-CN" altLang="en-US"/>
                </a:p>
              </p:txBody>
            </p:sp>
            <p:sp>
              <p:nvSpPr>
                <p:cNvPr id="45132" name="Line 34"/>
                <p:cNvSpPr>
                  <a:spLocks noChangeShapeType="1"/>
                </p:cNvSpPr>
                <p:nvPr/>
              </p:nvSpPr>
              <p:spPr bwMode="auto">
                <a:xfrm>
                  <a:off x="1622" y="981"/>
                  <a:ext cx="0" cy="489"/>
                </a:xfrm>
                <a:prstGeom prst="line">
                  <a:avLst/>
                </a:prstGeom>
                <a:noFill/>
                <a:ln w="12700">
                  <a:solidFill>
                    <a:schemeClr val="tx1"/>
                  </a:solidFill>
                  <a:round/>
                  <a:headEnd/>
                  <a:tailEnd/>
                </a:ln>
              </p:spPr>
              <p:txBody>
                <a:bodyPr/>
                <a:lstStyle/>
                <a:p>
                  <a:endParaRPr lang="zh-CN" altLang="en-US"/>
                </a:p>
              </p:txBody>
            </p:sp>
            <p:sp>
              <p:nvSpPr>
                <p:cNvPr id="45133" name="Rectangle 35"/>
                <p:cNvSpPr>
                  <a:spLocks noChangeArrowheads="1"/>
                </p:cNvSpPr>
                <p:nvPr/>
              </p:nvSpPr>
              <p:spPr bwMode="auto">
                <a:xfrm rot="5400000">
                  <a:off x="1979" y="857"/>
                  <a:ext cx="107" cy="268"/>
                </a:xfrm>
                <a:prstGeom prst="rect">
                  <a:avLst/>
                </a:prstGeom>
                <a:solidFill>
                  <a:schemeClr val="bg1"/>
                </a:solidFill>
                <a:ln w="25400" algn="ctr">
                  <a:solidFill>
                    <a:srgbClr val="3366FF"/>
                  </a:solidFill>
                  <a:miter lim="800000"/>
                  <a:headEnd/>
                  <a:tailEnd/>
                </a:ln>
              </p:spPr>
              <p:txBody>
                <a:bodyPr wrap="none" anchor="ctr"/>
                <a:lstStyle/>
                <a:p>
                  <a:endParaRPr lang="zh-CN" altLang="en-US"/>
                </a:p>
              </p:txBody>
            </p:sp>
            <p:graphicFrame>
              <p:nvGraphicFramePr>
                <p:cNvPr id="45080" name="Object 36"/>
                <p:cNvGraphicFramePr>
                  <a:graphicFrameLocks noChangeAspect="1"/>
                </p:cNvGraphicFramePr>
                <p:nvPr/>
              </p:nvGraphicFramePr>
              <p:xfrm>
                <a:off x="1924" y="662"/>
                <a:ext cx="229" cy="253"/>
              </p:xfrm>
              <a:graphic>
                <a:graphicData uri="http://schemas.openxmlformats.org/presentationml/2006/ole">
                  <p:oleObj spid="_x0000_s479242" name="公式" r:id="rId12" imgW="203112" imgH="228501" progId="Equation.3">
                    <p:embed/>
                  </p:oleObj>
                </a:graphicData>
              </a:graphic>
            </p:graphicFrame>
            <p:graphicFrame>
              <p:nvGraphicFramePr>
                <p:cNvPr id="45081" name="Object 37"/>
                <p:cNvGraphicFramePr>
                  <a:graphicFrameLocks noChangeAspect="1"/>
                </p:cNvGraphicFramePr>
                <p:nvPr/>
              </p:nvGraphicFramePr>
              <p:xfrm>
                <a:off x="3209" y="539"/>
                <a:ext cx="153" cy="147"/>
              </p:xfrm>
              <a:graphic>
                <a:graphicData uri="http://schemas.openxmlformats.org/presentationml/2006/ole">
                  <p:oleObj spid="_x0000_s479243" name="公式" r:id="rId13" imgW="139700" imgH="139700" progId="Equation.3">
                    <p:embed/>
                  </p:oleObj>
                </a:graphicData>
              </a:graphic>
            </p:graphicFrame>
            <p:graphicFrame>
              <p:nvGraphicFramePr>
                <p:cNvPr id="45082" name="Object 38"/>
                <p:cNvGraphicFramePr>
                  <a:graphicFrameLocks noChangeAspect="1"/>
                </p:cNvGraphicFramePr>
                <p:nvPr/>
              </p:nvGraphicFramePr>
              <p:xfrm>
                <a:off x="3220" y="1648"/>
                <a:ext cx="153" cy="81"/>
              </p:xfrm>
              <a:graphic>
                <a:graphicData uri="http://schemas.openxmlformats.org/presentationml/2006/ole">
                  <p:oleObj spid="_x0000_s479244" name="公式" r:id="rId14" imgW="139518" imgH="76101" progId="Equation.3">
                    <p:embed/>
                  </p:oleObj>
                </a:graphicData>
              </a:graphic>
            </p:graphicFrame>
            <p:sp>
              <p:nvSpPr>
                <p:cNvPr id="45134" name="Line 39"/>
                <p:cNvSpPr>
                  <a:spLocks noChangeShapeType="1"/>
                </p:cNvSpPr>
                <p:nvPr/>
              </p:nvSpPr>
              <p:spPr bwMode="auto">
                <a:xfrm>
                  <a:off x="1622" y="1576"/>
                  <a:ext cx="0" cy="191"/>
                </a:xfrm>
                <a:prstGeom prst="line">
                  <a:avLst/>
                </a:prstGeom>
                <a:noFill/>
                <a:ln w="12700">
                  <a:solidFill>
                    <a:schemeClr val="tx1"/>
                  </a:solidFill>
                  <a:round/>
                  <a:headEnd/>
                  <a:tailEnd/>
                </a:ln>
              </p:spPr>
              <p:txBody>
                <a:bodyPr/>
                <a:lstStyle/>
                <a:p>
                  <a:endParaRPr lang="zh-CN" altLang="en-US"/>
                </a:p>
              </p:txBody>
            </p:sp>
            <p:sp>
              <p:nvSpPr>
                <p:cNvPr id="45135" name="Rectangle 40"/>
                <p:cNvSpPr>
                  <a:spLocks noChangeArrowheads="1"/>
                </p:cNvSpPr>
                <p:nvPr/>
              </p:nvSpPr>
              <p:spPr bwMode="auto">
                <a:xfrm>
                  <a:off x="3836" y="713"/>
                  <a:ext cx="107" cy="268"/>
                </a:xfrm>
                <a:prstGeom prst="rect">
                  <a:avLst/>
                </a:prstGeom>
                <a:solidFill>
                  <a:schemeClr val="bg1"/>
                </a:solidFill>
                <a:ln w="25400" algn="ctr">
                  <a:solidFill>
                    <a:srgbClr val="3366FF"/>
                  </a:solidFill>
                  <a:miter lim="800000"/>
                  <a:headEnd/>
                  <a:tailEnd/>
                </a:ln>
              </p:spPr>
              <p:txBody>
                <a:bodyPr wrap="none" anchor="ctr"/>
                <a:lstStyle/>
                <a:p>
                  <a:endParaRPr lang="zh-CN" altLang="en-US"/>
                </a:p>
              </p:txBody>
            </p:sp>
            <p:graphicFrame>
              <p:nvGraphicFramePr>
                <p:cNvPr id="45083" name="Object 41"/>
                <p:cNvGraphicFramePr>
                  <a:graphicFrameLocks noChangeAspect="1"/>
                </p:cNvGraphicFramePr>
                <p:nvPr/>
              </p:nvGraphicFramePr>
              <p:xfrm>
                <a:off x="1392" y="951"/>
                <a:ext cx="157" cy="158"/>
              </p:xfrm>
              <a:graphic>
                <a:graphicData uri="http://schemas.openxmlformats.org/presentationml/2006/ole">
                  <p:oleObj spid="_x0000_s479245" name="公式" r:id="rId15" imgW="139700" imgH="139700" progId="Equation.3">
                    <p:embed/>
                  </p:oleObj>
                </a:graphicData>
              </a:graphic>
            </p:graphicFrame>
            <p:graphicFrame>
              <p:nvGraphicFramePr>
                <p:cNvPr id="45084" name="Object 42"/>
                <p:cNvGraphicFramePr>
                  <a:graphicFrameLocks noChangeAspect="1"/>
                </p:cNvGraphicFramePr>
                <p:nvPr/>
              </p:nvGraphicFramePr>
              <p:xfrm>
                <a:off x="1379" y="1305"/>
                <a:ext cx="158" cy="89"/>
              </p:xfrm>
              <a:graphic>
                <a:graphicData uri="http://schemas.openxmlformats.org/presentationml/2006/ole">
                  <p:oleObj spid="_x0000_s479246" name="公式" r:id="rId16" imgW="139518" imgH="76101" progId="Equation.3">
                    <p:embed/>
                  </p:oleObj>
                </a:graphicData>
              </a:graphic>
            </p:graphicFrame>
            <p:graphicFrame>
              <p:nvGraphicFramePr>
                <p:cNvPr id="45085" name="Object 43"/>
                <p:cNvGraphicFramePr>
                  <a:graphicFrameLocks noChangeAspect="1"/>
                </p:cNvGraphicFramePr>
                <p:nvPr/>
              </p:nvGraphicFramePr>
              <p:xfrm>
                <a:off x="445" y="1052"/>
                <a:ext cx="1030" cy="253"/>
              </p:xfrm>
              <a:graphic>
                <a:graphicData uri="http://schemas.openxmlformats.org/presentationml/2006/ole">
                  <p:oleObj spid="_x0000_s479247" name="公式" r:id="rId17" imgW="914400" imgH="228600" progId="Equation.3">
                    <p:embed/>
                  </p:oleObj>
                </a:graphicData>
              </a:graphic>
            </p:graphicFrame>
            <p:grpSp>
              <p:nvGrpSpPr>
                <p:cNvPr id="7" name="Group 44"/>
                <p:cNvGrpSpPr>
                  <a:grpSpLocks/>
                </p:cNvGrpSpPr>
                <p:nvPr/>
              </p:nvGrpSpPr>
              <p:grpSpPr bwMode="auto">
                <a:xfrm>
                  <a:off x="1491" y="1064"/>
                  <a:ext cx="269" cy="268"/>
                  <a:chOff x="144" y="3216"/>
                  <a:chExt cx="240" cy="240"/>
                </a:xfrm>
              </p:grpSpPr>
              <p:sp>
                <p:nvSpPr>
                  <p:cNvPr id="45143" name="Oval 45"/>
                  <p:cNvSpPr>
                    <a:spLocks noChangeArrowheads="1"/>
                  </p:cNvSpPr>
                  <p:nvPr/>
                </p:nvSpPr>
                <p:spPr bwMode="auto">
                  <a:xfrm>
                    <a:off x="144" y="3216"/>
                    <a:ext cx="240" cy="240"/>
                  </a:xfrm>
                  <a:prstGeom prst="ellipse">
                    <a:avLst/>
                  </a:prstGeom>
                  <a:noFill/>
                  <a:ln w="38100" algn="ctr">
                    <a:solidFill>
                      <a:srgbClr val="FF9900"/>
                    </a:solidFill>
                    <a:round/>
                    <a:headEnd/>
                    <a:tailEnd/>
                  </a:ln>
                </p:spPr>
                <p:txBody>
                  <a:bodyPr wrap="none" anchor="ctr"/>
                  <a:lstStyle/>
                  <a:p>
                    <a:endParaRPr lang="zh-CN" altLang="en-US"/>
                  </a:p>
                </p:txBody>
              </p:sp>
              <p:sp>
                <p:nvSpPr>
                  <p:cNvPr id="45144" name="Line 46"/>
                  <p:cNvSpPr>
                    <a:spLocks noChangeShapeType="1"/>
                  </p:cNvSpPr>
                  <p:nvPr/>
                </p:nvSpPr>
                <p:spPr bwMode="auto">
                  <a:xfrm>
                    <a:off x="264" y="3216"/>
                    <a:ext cx="0" cy="240"/>
                  </a:xfrm>
                  <a:prstGeom prst="line">
                    <a:avLst/>
                  </a:prstGeom>
                  <a:noFill/>
                  <a:ln w="25400">
                    <a:solidFill>
                      <a:srgbClr val="FF9900"/>
                    </a:solidFill>
                    <a:round/>
                    <a:headEnd/>
                    <a:tailEnd/>
                  </a:ln>
                </p:spPr>
                <p:txBody>
                  <a:bodyPr/>
                  <a:lstStyle/>
                  <a:p>
                    <a:endParaRPr lang="zh-CN" altLang="en-US"/>
                  </a:p>
                </p:txBody>
              </p:sp>
            </p:grpSp>
            <p:graphicFrame>
              <p:nvGraphicFramePr>
                <p:cNvPr id="45086" name="Object 47"/>
                <p:cNvGraphicFramePr>
                  <a:graphicFrameLocks noChangeAspect="1"/>
                </p:cNvGraphicFramePr>
                <p:nvPr/>
              </p:nvGraphicFramePr>
              <p:xfrm>
                <a:off x="1153" y="1388"/>
                <a:ext cx="285" cy="239"/>
              </p:xfrm>
              <a:graphic>
                <a:graphicData uri="http://schemas.openxmlformats.org/presentationml/2006/ole">
                  <p:oleObj spid="_x0000_s479248" name="公式" r:id="rId18" imgW="253780" imgH="215713" progId="Equation.3">
                    <p:embed/>
                  </p:oleObj>
                </a:graphicData>
              </a:graphic>
            </p:graphicFrame>
            <p:graphicFrame>
              <p:nvGraphicFramePr>
                <p:cNvPr id="45087" name="Object 48"/>
                <p:cNvGraphicFramePr>
                  <a:graphicFrameLocks noChangeAspect="1"/>
                </p:cNvGraphicFramePr>
                <p:nvPr/>
              </p:nvGraphicFramePr>
              <p:xfrm>
                <a:off x="3894" y="1429"/>
                <a:ext cx="330" cy="285"/>
              </p:xfrm>
              <a:graphic>
                <a:graphicData uri="http://schemas.openxmlformats.org/presentationml/2006/ole">
                  <p:oleObj spid="_x0000_s479249" name="公式" r:id="rId19" imgW="253890" imgH="228501" progId="Equation.3">
                    <p:embed/>
                  </p:oleObj>
                </a:graphicData>
              </a:graphic>
            </p:graphicFrame>
            <p:grpSp>
              <p:nvGrpSpPr>
                <p:cNvPr id="8" name="Group 49"/>
                <p:cNvGrpSpPr>
                  <a:grpSpLocks/>
                </p:cNvGrpSpPr>
                <p:nvPr/>
              </p:nvGrpSpPr>
              <p:grpSpPr bwMode="auto">
                <a:xfrm>
                  <a:off x="3736" y="1315"/>
                  <a:ext cx="304" cy="102"/>
                  <a:chOff x="112" y="3074"/>
                  <a:chExt cx="304" cy="102"/>
                </a:xfrm>
              </p:grpSpPr>
              <p:sp>
                <p:nvSpPr>
                  <p:cNvPr id="45141" name="Line 50"/>
                  <p:cNvSpPr>
                    <a:spLocks noChangeShapeType="1"/>
                  </p:cNvSpPr>
                  <p:nvPr/>
                </p:nvSpPr>
                <p:spPr bwMode="auto">
                  <a:xfrm>
                    <a:off x="187" y="3176"/>
                    <a:ext cx="155" cy="0"/>
                  </a:xfrm>
                  <a:prstGeom prst="line">
                    <a:avLst/>
                  </a:prstGeom>
                  <a:noFill/>
                  <a:ln w="38100">
                    <a:solidFill>
                      <a:srgbClr val="FF00FF"/>
                    </a:solidFill>
                    <a:round/>
                    <a:headEnd/>
                    <a:tailEnd/>
                  </a:ln>
                </p:spPr>
                <p:txBody>
                  <a:bodyPr/>
                  <a:lstStyle/>
                  <a:p>
                    <a:endParaRPr lang="zh-CN" altLang="en-US"/>
                  </a:p>
                </p:txBody>
              </p:sp>
              <p:sp>
                <p:nvSpPr>
                  <p:cNvPr id="45142" name="Line 51"/>
                  <p:cNvSpPr>
                    <a:spLocks noChangeShapeType="1"/>
                  </p:cNvSpPr>
                  <p:nvPr/>
                </p:nvSpPr>
                <p:spPr bwMode="auto">
                  <a:xfrm>
                    <a:off x="112" y="3074"/>
                    <a:ext cx="304" cy="0"/>
                  </a:xfrm>
                  <a:prstGeom prst="line">
                    <a:avLst/>
                  </a:prstGeom>
                  <a:noFill/>
                  <a:ln w="38100">
                    <a:solidFill>
                      <a:srgbClr val="FF00FF"/>
                    </a:solidFill>
                    <a:round/>
                    <a:headEnd/>
                    <a:tailEnd/>
                  </a:ln>
                </p:spPr>
                <p:txBody>
                  <a:bodyPr/>
                  <a:lstStyle/>
                  <a:p>
                    <a:endParaRPr lang="zh-CN" altLang="en-US"/>
                  </a:p>
                </p:txBody>
              </p:sp>
            </p:grpSp>
            <p:grpSp>
              <p:nvGrpSpPr>
                <p:cNvPr id="9" name="Group 52"/>
                <p:cNvGrpSpPr>
                  <a:grpSpLocks/>
                </p:cNvGrpSpPr>
                <p:nvPr/>
              </p:nvGrpSpPr>
              <p:grpSpPr bwMode="auto">
                <a:xfrm>
                  <a:off x="1458" y="1464"/>
                  <a:ext cx="304" cy="102"/>
                  <a:chOff x="112" y="3074"/>
                  <a:chExt cx="304" cy="102"/>
                </a:xfrm>
              </p:grpSpPr>
              <p:sp>
                <p:nvSpPr>
                  <p:cNvPr id="45139" name="Line 53"/>
                  <p:cNvSpPr>
                    <a:spLocks noChangeShapeType="1"/>
                  </p:cNvSpPr>
                  <p:nvPr/>
                </p:nvSpPr>
                <p:spPr bwMode="auto">
                  <a:xfrm>
                    <a:off x="187" y="3176"/>
                    <a:ext cx="155" cy="0"/>
                  </a:xfrm>
                  <a:prstGeom prst="line">
                    <a:avLst/>
                  </a:prstGeom>
                  <a:noFill/>
                  <a:ln w="38100">
                    <a:solidFill>
                      <a:srgbClr val="FF00FF"/>
                    </a:solidFill>
                    <a:round/>
                    <a:headEnd/>
                    <a:tailEnd/>
                  </a:ln>
                </p:spPr>
                <p:txBody>
                  <a:bodyPr/>
                  <a:lstStyle/>
                  <a:p>
                    <a:endParaRPr lang="zh-CN" altLang="en-US"/>
                  </a:p>
                </p:txBody>
              </p:sp>
              <p:sp>
                <p:nvSpPr>
                  <p:cNvPr id="45140" name="Line 54"/>
                  <p:cNvSpPr>
                    <a:spLocks noChangeShapeType="1"/>
                  </p:cNvSpPr>
                  <p:nvPr/>
                </p:nvSpPr>
                <p:spPr bwMode="auto">
                  <a:xfrm>
                    <a:off x="112" y="3074"/>
                    <a:ext cx="304" cy="0"/>
                  </a:xfrm>
                  <a:prstGeom prst="line">
                    <a:avLst/>
                  </a:prstGeom>
                  <a:noFill/>
                  <a:ln w="38100">
                    <a:solidFill>
                      <a:srgbClr val="FF00FF"/>
                    </a:solidFill>
                    <a:round/>
                    <a:headEnd/>
                    <a:tailEnd/>
                  </a:ln>
                </p:spPr>
                <p:txBody>
                  <a:bodyPr/>
                  <a:lstStyle/>
                  <a:p>
                    <a:endParaRPr lang="zh-CN" altLang="en-US"/>
                  </a:p>
                </p:txBody>
              </p:sp>
            </p:grpSp>
          </p:grpSp>
        </p:grpSp>
      </p:grpSp>
      <p:sp>
        <p:nvSpPr>
          <p:cNvPr id="255031" name="Line 55"/>
          <p:cNvSpPr>
            <a:spLocks noChangeShapeType="1"/>
          </p:cNvSpPr>
          <p:nvPr/>
        </p:nvSpPr>
        <p:spPr bwMode="auto">
          <a:xfrm>
            <a:off x="5422900" y="725488"/>
            <a:ext cx="0" cy="2381250"/>
          </a:xfrm>
          <a:prstGeom prst="line">
            <a:avLst/>
          </a:prstGeom>
          <a:noFill/>
          <a:ln w="12700">
            <a:solidFill>
              <a:srgbClr val="339966"/>
            </a:solidFill>
            <a:prstDash val="lgDash"/>
            <a:round/>
            <a:headEnd/>
            <a:tailEnd/>
          </a:ln>
        </p:spPr>
        <p:txBody>
          <a:bodyPr/>
          <a:lstStyle/>
          <a:p>
            <a:endParaRPr lang="zh-CN" altLang="en-US"/>
          </a:p>
        </p:txBody>
      </p:sp>
      <p:sp>
        <p:nvSpPr>
          <p:cNvPr id="255034" name="Line 58"/>
          <p:cNvSpPr>
            <a:spLocks noChangeShapeType="1"/>
          </p:cNvSpPr>
          <p:nvPr/>
        </p:nvSpPr>
        <p:spPr bwMode="auto">
          <a:xfrm>
            <a:off x="5746750" y="1049338"/>
            <a:ext cx="611188" cy="196850"/>
          </a:xfrm>
          <a:prstGeom prst="line">
            <a:avLst/>
          </a:prstGeom>
          <a:noFill/>
          <a:ln w="9525">
            <a:solidFill>
              <a:srgbClr val="FF0000"/>
            </a:solidFill>
            <a:prstDash val="lgDash"/>
            <a:round/>
            <a:headEnd/>
            <a:tailEnd type="triangle" w="med" len="med"/>
          </a:ln>
        </p:spPr>
        <p:txBody>
          <a:bodyPr/>
          <a:lstStyle/>
          <a:p>
            <a:endParaRPr lang="zh-CN" altLang="en-US"/>
          </a:p>
        </p:txBody>
      </p:sp>
      <p:graphicFrame>
        <p:nvGraphicFramePr>
          <p:cNvPr id="255035" name="Object 59"/>
          <p:cNvGraphicFramePr>
            <a:graphicFrameLocks noChangeAspect="1"/>
          </p:cNvGraphicFramePr>
          <p:nvPr/>
        </p:nvGraphicFramePr>
        <p:xfrm>
          <a:off x="6437313" y="1087438"/>
          <a:ext cx="2500312" cy="542925"/>
        </p:xfrm>
        <a:graphic>
          <a:graphicData uri="http://schemas.openxmlformats.org/presentationml/2006/ole">
            <p:oleObj spid="_x0000_s479250" name="公式" r:id="rId20" imgW="1040948" imgH="228501" progId="Equation.3">
              <p:embed/>
            </p:oleObj>
          </a:graphicData>
        </a:graphic>
      </p:graphicFrame>
      <p:sp>
        <p:nvSpPr>
          <p:cNvPr id="255038" name="Line 62"/>
          <p:cNvSpPr>
            <a:spLocks noChangeShapeType="1"/>
          </p:cNvSpPr>
          <p:nvPr/>
        </p:nvSpPr>
        <p:spPr bwMode="auto">
          <a:xfrm>
            <a:off x="4979988" y="2824163"/>
            <a:ext cx="887412" cy="361950"/>
          </a:xfrm>
          <a:prstGeom prst="line">
            <a:avLst/>
          </a:prstGeom>
          <a:noFill/>
          <a:ln w="9525">
            <a:solidFill>
              <a:srgbClr val="FF0000"/>
            </a:solidFill>
            <a:prstDash val="lgDash"/>
            <a:round/>
            <a:headEnd/>
            <a:tailEnd type="triangle" w="med" len="med"/>
          </a:ln>
        </p:spPr>
        <p:txBody>
          <a:bodyPr/>
          <a:lstStyle/>
          <a:p>
            <a:endParaRPr lang="zh-CN" altLang="en-US"/>
          </a:p>
        </p:txBody>
      </p:sp>
      <p:graphicFrame>
        <p:nvGraphicFramePr>
          <p:cNvPr id="255039" name="Object 63"/>
          <p:cNvGraphicFramePr>
            <a:graphicFrameLocks noChangeAspect="1"/>
          </p:cNvGraphicFramePr>
          <p:nvPr/>
        </p:nvGraphicFramePr>
        <p:xfrm>
          <a:off x="5921375" y="3103563"/>
          <a:ext cx="2768600" cy="446087"/>
        </p:xfrm>
        <a:graphic>
          <a:graphicData uri="http://schemas.openxmlformats.org/presentationml/2006/ole">
            <p:oleObj spid="_x0000_s479251" name="公式" r:id="rId21" imgW="1244600" imgH="203200" progId="Equation.3">
              <p:embed/>
            </p:oleObj>
          </a:graphicData>
        </a:graphic>
      </p:graphicFrame>
      <p:grpSp>
        <p:nvGrpSpPr>
          <p:cNvPr id="10" name="Group 64"/>
          <p:cNvGrpSpPr>
            <a:grpSpLocks/>
          </p:cNvGrpSpPr>
          <p:nvPr/>
        </p:nvGrpSpPr>
        <p:grpSpPr bwMode="auto">
          <a:xfrm>
            <a:off x="2317750" y="3309938"/>
            <a:ext cx="4713288" cy="3246437"/>
            <a:chOff x="475" y="2395"/>
            <a:chExt cx="2218" cy="1672"/>
          </a:xfrm>
        </p:grpSpPr>
        <p:sp>
          <p:nvSpPr>
            <p:cNvPr id="45114" name="Line 65"/>
            <p:cNvSpPr>
              <a:spLocks noChangeShapeType="1"/>
            </p:cNvSpPr>
            <p:nvPr/>
          </p:nvSpPr>
          <p:spPr bwMode="auto">
            <a:xfrm flipV="1">
              <a:off x="701" y="2541"/>
              <a:ext cx="0" cy="1321"/>
            </a:xfrm>
            <a:prstGeom prst="line">
              <a:avLst/>
            </a:prstGeom>
            <a:noFill/>
            <a:ln w="12700">
              <a:solidFill>
                <a:schemeClr val="tx1"/>
              </a:solidFill>
              <a:round/>
              <a:headEnd/>
              <a:tailEnd type="triangle" w="med" len="med"/>
            </a:ln>
          </p:spPr>
          <p:txBody>
            <a:bodyPr/>
            <a:lstStyle/>
            <a:p>
              <a:endParaRPr lang="zh-CN" altLang="en-US"/>
            </a:p>
          </p:txBody>
        </p:sp>
        <p:sp>
          <p:nvSpPr>
            <p:cNvPr id="45115" name="Line 66"/>
            <p:cNvSpPr>
              <a:spLocks noChangeShapeType="1"/>
            </p:cNvSpPr>
            <p:nvPr/>
          </p:nvSpPr>
          <p:spPr bwMode="auto">
            <a:xfrm>
              <a:off x="695" y="3870"/>
              <a:ext cx="1728" cy="0"/>
            </a:xfrm>
            <a:prstGeom prst="line">
              <a:avLst/>
            </a:prstGeom>
            <a:noFill/>
            <a:ln w="12700">
              <a:solidFill>
                <a:schemeClr val="tx1"/>
              </a:solidFill>
              <a:round/>
              <a:headEnd/>
              <a:tailEnd type="triangle" w="med" len="med"/>
            </a:ln>
          </p:spPr>
          <p:txBody>
            <a:bodyPr/>
            <a:lstStyle/>
            <a:p>
              <a:endParaRPr lang="zh-CN" altLang="en-US"/>
            </a:p>
          </p:txBody>
        </p:sp>
        <p:graphicFrame>
          <p:nvGraphicFramePr>
            <p:cNvPr id="45070" name="Object 67"/>
            <p:cNvGraphicFramePr>
              <a:graphicFrameLocks noChangeAspect="1"/>
            </p:cNvGraphicFramePr>
            <p:nvPr/>
          </p:nvGraphicFramePr>
          <p:xfrm>
            <a:off x="475" y="2395"/>
            <a:ext cx="200" cy="255"/>
          </p:xfrm>
          <a:graphic>
            <a:graphicData uri="http://schemas.openxmlformats.org/presentationml/2006/ole">
              <p:oleObj spid="_x0000_s479252" name="公式" r:id="rId22" imgW="152334" imgH="228501" progId="Equation.3">
                <p:embed/>
              </p:oleObj>
            </a:graphicData>
          </a:graphic>
        </p:graphicFrame>
        <p:graphicFrame>
          <p:nvGraphicFramePr>
            <p:cNvPr id="45071" name="Object 68"/>
            <p:cNvGraphicFramePr>
              <a:graphicFrameLocks noChangeAspect="1"/>
            </p:cNvGraphicFramePr>
            <p:nvPr/>
          </p:nvGraphicFramePr>
          <p:xfrm>
            <a:off x="2355" y="3829"/>
            <a:ext cx="338" cy="238"/>
          </p:xfrm>
          <a:graphic>
            <a:graphicData uri="http://schemas.openxmlformats.org/presentationml/2006/ole">
              <p:oleObj spid="_x0000_s479253" name="公式" r:id="rId23" imgW="241300" imgH="228600" progId="Equation.3">
                <p:embed/>
              </p:oleObj>
            </a:graphicData>
          </a:graphic>
        </p:graphicFrame>
        <p:graphicFrame>
          <p:nvGraphicFramePr>
            <p:cNvPr id="45072" name="Object 69"/>
            <p:cNvGraphicFramePr>
              <a:graphicFrameLocks noChangeAspect="1"/>
            </p:cNvGraphicFramePr>
            <p:nvPr/>
          </p:nvGraphicFramePr>
          <p:xfrm>
            <a:off x="549" y="3885"/>
            <a:ext cx="223" cy="180"/>
          </p:xfrm>
          <a:graphic>
            <a:graphicData uri="http://schemas.openxmlformats.org/presentationml/2006/ole">
              <p:oleObj spid="_x0000_s479254" name="公式" r:id="rId24" imgW="126835" imgH="139518" progId="Equation.3">
                <p:embed/>
              </p:oleObj>
            </a:graphicData>
          </a:graphic>
        </p:graphicFrame>
      </p:grpSp>
      <p:grpSp>
        <p:nvGrpSpPr>
          <p:cNvPr id="11" name="Group 70"/>
          <p:cNvGrpSpPr>
            <a:grpSpLocks/>
          </p:cNvGrpSpPr>
          <p:nvPr/>
        </p:nvGrpSpPr>
        <p:grpSpPr bwMode="auto">
          <a:xfrm>
            <a:off x="2784475" y="3927475"/>
            <a:ext cx="3403600" cy="2255838"/>
            <a:chOff x="3413" y="2522"/>
            <a:chExt cx="1601" cy="1162"/>
          </a:xfrm>
        </p:grpSpPr>
        <p:sp>
          <p:nvSpPr>
            <p:cNvPr id="45108" name="Freeform 71"/>
            <p:cNvSpPr>
              <a:spLocks/>
            </p:cNvSpPr>
            <p:nvPr/>
          </p:nvSpPr>
          <p:spPr bwMode="auto">
            <a:xfrm>
              <a:off x="3413" y="3610"/>
              <a:ext cx="1601" cy="74"/>
            </a:xfrm>
            <a:custGeom>
              <a:avLst/>
              <a:gdLst>
                <a:gd name="T0" fmla="*/ 0 w 1804"/>
                <a:gd name="T1" fmla="*/ 0 h 254"/>
                <a:gd name="T2" fmla="*/ 20 w 1804"/>
                <a:gd name="T3" fmla="*/ 0 h 254"/>
                <a:gd name="T4" fmla="*/ 72 w 1804"/>
                <a:gd name="T5" fmla="*/ 0 h 254"/>
                <a:gd name="T6" fmla="*/ 0 60000 65536"/>
                <a:gd name="T7" fmla="*/ 0 60000 65536"/>
                <a:gd name="T8" fmla="*/ 0 60000 65536"/>
                <a:gd name="T9" fmla="*/ 0 w 1804"/>
                <a:gd name="T10" fmla="*/ 0 h 254"/>
                <a:gd name="T11" fmla="*/ 1804 w 1804"/>
                <a:gd name="T12" fmla="*/ 254 h 254"/>
              </a:gdLst>
              <a:ahLst/>
              <a:cxnLst>
                <a:cxn ang="T6">
                  <a:pos x="T0" y="T1"/>
                </a:cxn>
                <a:cxn ang="T7">
                  <a:pos x="T2" y="T3"/>
                </a:cxn>
                <a:cxn ang="T8">
                  <a:pos x="T4" y="T5"/>
                </a:cxn>
              </a:cxnLst>
              <a:rect l="T9" t="T10" r="T11" b="T12"/>
              <a:pathLst>
                <a:path w="1804" h="254">
                  <a:moveTo>
                    <a:pt x="0" y="254"/>
                  </a:moveTo>
                  <a:cubicBezTo>
                    <a:pt x="91" y="173"/>
                    <a:pt x="182" y="93"/>
                    <a:pt x="483" y="51"/>
                  </a:cubicBezTo>
                  <a:cubicBezTo>
                    <a:pt x="784" y="9"/>
                    <a:pt x="1294" y="4"/>
                    <a:pt x="1804" y="0"/>
                  </a:cubicBezTo>
                </a:path>
              </a:pathLst>
            </a:custGeom>
            <a:noFill/>
            <a:ln w="38100">
              <a:solidFill>
                <a:srgbClr val="FF00FF"/>
              </a:solidFill>
              <a:round/>
              <a:headEnd/>
              <a:tailEnd/>
            </a:ln>
          </p:spPr>
          <p:txBody>
            <a:bodyPr/>
            <a:lstStyle/>
            <a:p>
              <a:endParaRPr lang="zh-CN" altLang="en-US"/>
            </a:p>
          </p:txBody>
        </p:sp>
        <p:sp>
          <p:nvSpPr>
            <p:cNvPr id="45109" name="Freeform 72"/>
            <p:cNvSpPr>
              <a:spLocks/>
            </p:cNvSpPr>
            <p:nvPr/>
          </p:nvSpPr>
          <p:spPr bwMode="auto">
            <a:xfrm>
              <a:off x="3421" y="3385"/>
              <a:ext cx="1465" cy="223"/>
            </a:xfrm>
            <a:custGeom>
              <a:avLst/>
              <a:gdLst>
                <a:gd name="T0" fmla="*/ 0 w 1702"/>
                <a:gd name="T1" fmla="*/ 1 h 305"/>
                <a:gd name="T2" fmla="*/ 7 w 1702"/>
                <a:gd name="T3" fmla="*/ 1 h 305"/>
                <a:gd name="T4" fmla="*/ 29 w 1702"/>
                <a:gd name="T5" fmla="*/ 0 h 305"/>
                <a:gd name="T6" fmla="*/ 0 60000 65536"/>
                <a:gd name="T7" fmla="*/ 0 60000 65536"/>
                <a:gd name="T8" fmla="*/ 0 60000 65536"/>
                <a:gd name="T9" fmla="*/ 0 w 1702"/>
                <a:gd name="T10" fmla="*/ 0 h 305"/>
                <a:gd name="T11" fmla="*/ 1702 w 1702"/>
                <a:gd name="T12" fmla="*/ 305 h 305"/>
              </a:gdLst>
              <a:ahLst/>
              <a:cxnLst>
                <a:cxn ang="T6">
                  <a:pos x="T0" y="T1"/>
                </a:cxn>
                <a:cxn ang="T7">
                  <a:pos x="T2" y="T3"/>
                </a:cxn>
                <a:cxn ang="T8">
                  <a:pos x="T4" y="T5"/>
                </a:cxn>
              </a:cxnLst>
              <a:rect l="T9" t="T10" r="T11" b="T12"/>
              <a:pathLst>
                <a:path w="1702" h="305">
                  <a:moveTo>
                    <a:pt x="0" y="305"/>
                  </a:moveTo>
                  <a:cubicBezTo>
                    <a:pt x="48" y="203"/>
                    <a:pt x="97" y="102"/>
                    <a:pt x="381" y="51"/>
                  </a:cubicBezTo>
                  <a:cubicBezTo>
                    <a:pt x="665" y="0"/>
                    <a:pt x="1183" y="0"/>
                    <a:pt x="1702" y="0"/>
                  </a:cubicBezTo>
                </a:path>
              </a:pathLst>
            </a:custGeom>
            <a:noFill/>
            <a:ln w="38100">
              <a:solidFill>
                <a:srgbClr val="FF00FF"/>
              </a:solidFill>
              <a:round/>
              <a:headEnd/>
              <a:tailEnd/>
            </a:ln>
          </p:spPr>
          <p:txBody>
            <a:bodyPr/>
            <a:lstStyle/>
            <a:p>
              <a:endParaRPr lang="zh-CN" altLang="en-US"/>
            </a:p>
          </p:txBody>
        </p:sp>
        <p:sp>
          <p:nvSpPr>
            <p:cNvPr id="45110" name="Freeform 73"/>
            <p:cNvSpPr>
              <a:spLocks/>
            </p:cNvSpPr>
            <p:nvPr/>
          </p:nvSpPr>
          <p:spPr bwMode="auto">
            <a:xfrm>
              <a:off x="3443" y="3131"/>
              <a:ext cx="1375" cy="223"/>
            </a:xfrm>
            <a:custGeom>
              <a:avLst/>
              <a:gdLst>
                <a:gd name="T0" fmla="*/ 0 w 1702"/>
                <a:gd name="T1" fmla="*/ 1 h 305"/>
                <a:gd name="T2" fmla="*/ 2 w 1702"/>
                <a:gd name="T3" fmla="*/ 1 h 305"/>
                <a:gd name="T4" fmla="*/ 5 w 1702"/>
                <a:gd name="T5" fmla="*/ 0 h 305"/>
                <a:gd name="T6" fmla="*/ 0 60000 65536"/>
                <a:gd name="T7" fmla="*/ 0 60000 65536"/>
                <a:gd name="T8" fmla="*/ 0 60000 65536"/>
                <a:gd name="T9" fmla="*/ 0 w 1702"/>
                <a:gd name="T10" fmla="*/ 0 h 305"/>
                <a:gd name="T11" fmla="*/ 1702 w 1702"/>
                <a:gd name="T12" fmla="*/ 305 h 305"/>
              </a:gdLst>
              <a:ahLst/>
              <a:cxnLst>
                <a:cxn ang="T6">
                  <a:pos x="T0" y="T1"/>
                </a:cxn>
                <a:cxn ang="T7">
                  <a:pos x="T2" y="T3"/>
                </a:cxn>
                <a:cxn ang="T8">
                  <a:pos x="T4" y="T5"/>
                </a:cxn>
              </a:cxnLst>
              <a:rect l="T9" t="T10" r="T11" b="T12"/>
              <a:pathLst>
                <a:path w="1702" h="305">
                  <a:moveTo>
                    <a:pt x="0" y="305"/>
                  </a:moveTo>
                  <a:cubicBezTo>
                    <a:pt x="48" y="203"/>
                    <a:pt x="97" y="102"/>
                    <a:pt x="381" y="51"/>
                  </a:cubicBezTo>
                  <a:cubicBezTo>
                    <a:pt x="665" y="0"/>
                    <a:pt x="1183" y="0"/>
                    <a:pt x="1702" y="0"/>
                  </a:cubicBezTo>
                </a:path>
              </a:pathLst>
            </a:custGeom>
            <a:noFill/>
            <a:ln w="38100">
              <a:solidFill>
                <a:srgbClr val="FF00FF"/>
              </a:solidFill>
              <a:round/>
              <a:headEnd/>
              <a:tailEnd/>
            </a:ln>
          </p:spPr>
          <p:txBody>
            <a:bodyPr/>
            <a:lstStyle/>
            <a:p>
              <a:endParaRPr lang="zh-CN" altLang="en-US"/>
            </a:p>
          </p:txBody>
        </p:sp>
        <p:sp>
          <p:nvSpPr>
            <p:cNvPr id="45111" name="Freeform 74"/>
            <p:cNvSpPr>
              <a:spLocks/>
            </p:cNvSpPr>
            <p:nvPr/>
          </p:nvSpPr>
          <p:spPr bwMode="auto">
            <a:xfrm>
              <a:off x="3464" y="2845"/>
              <a:ext cx="1292" cy="229"/>
            </a:xfrm>
            <a:custGeom>
              <a:avLst/>
              <a:gdLst>
                <a:gd name="T0" fmla="*/ 0 w 1702"/>
                <a:gd name="T1" fmla="*/ 2 h 305"/>
                <a:gd name="T2" fmla="*/ 2 w 1702"/>
                <a:gd name="T3" fmla="*/ 2 h 305"/>
                <a:gd name="T4" fmla="*/ 2 w 1702"/>
                <a:gd name="T5" fmla="*/ 0 h 305"/>
                <a:gd name="T6" fmla="*/ 0 60000 65536"/>
                <a:gd name="T7" fmla="*/ 0 60000 65536"/>
                <a:gd name="T8" fmla="*/ 0 60000 65536"/>
                <a:gd name="T9" fmla="*/ 0 w 1702"/>
                <a:gd name="T10" fmla="*/ 0 h 305"/>
                <a:gd name="T11" fmla="*/ 1702 w 1702"/>
                <a:gd name="T12" fmla="*/ 305 h 305"/>
              </a:gdLst>
              <a:ahLst/>
              <a:cxnLst>
                <a:cxn ang="T6">
                  <a:pos x="T0" y="T1"/>
                </a:cxn>
                <a:cxn ang="T7">
                  <a:pos x="T2" y="T3"/>
                </a:cxn>
                <a:cxn ang="T8">
                  <a:pos x="T4" y="T5"/>
                </a:cxn>
              </a:cxnLst>
              <a:rect l="T9" t="T10" r="T11" b="T12"/>
              <a:pathLst>
                <a:path w="1702" h="305">
                  <a:moveTo>
                    <a:pt x="0" y="305"/>
                  </a:moveTo>
                  <a:cubicBezTo>
                    <a:pt x="48" y="203"/>
                    <a:pt x="97" y="102"/>
                    <a:pt x="381" y="51"/>
                  </a:cubicBezTo>
                  <a:cubicBezTo>
                    <a:pt x="665" y="0"/>
                    <a:pt x="1183" y="0"/>
                    <a:pt x="1702" y="0"/>
                  </a:cubicBezTo>
                </a:path>
              </a:pathLst>
            </a:custGeom>
            <a:noFill/>
            <a:ln w="38100">
              <a:solidFill>
                <a:srgbClr val="FF00FF"/>
              </a:solidFill>
              <a:round/>
              <a:headEnd/>
              <a:tailEnd/>
            </a:ln>
          </p:spPr>
          <p:txBody>
            <a:bodyPr/>
            <a:lstStyle/>
            <a:p>
              <a:endParaRPr lang="zh-CN" altLang="en-US"/>
            </a:p>
          </p:txBody>
        </p:sp>
        <p:sp>
          <p:nvSpPr>
            <p:cNvPr id="45112" name="Freeform 75"/>
            <p:cNvSpPr>
              <a:spLocks/>
            </p:cNvSpPr>
            <p:nvPr/>
          </p:nvSpPr>
          <p:spPr bwMode="auto">
            <a:xfrm>
              <a:off x="3421" y="2541"/>
              <a:ext cx="518" cy="1130"/>
            </a:xfrm>
            <a:custGeom>
              <a:avLst/>
              <a:gdLst>
                <a:gd name="T0" fmla="*/ 0 w 1778"/>
                <a:gd name="T1" fmla="*/ 2 h 1473"/>
                <a:gd name="T2" fmla="*/ 0 w 1778"/>
                <a:gd name="T3" fmla="*/ 2 h 1473"/>
                <a:gd name="T4" fmla="*/ 0 w 1778"/>
                <a:gd name="T5" fmla="*/ 0 h 1473"/>
                <a:gd name="T6" fmla="*/ 0 60000 65536"/>
                <a:gd name="T7" fmla="*/ 0 60000 65536"/>
                <a:gd name="T8" fmla="*/ 0 60000 65536"/>
                <a:gd name="T9" fmla="*/ 0 w 1778"/>
                <a:gd name="T10" fmla="*/ 0 h 1473"/>
                <a:gd name="T11" fmla="*/ 1778 w 1778"/>
                <a:gd name="T12" fmla="*/ 1473 h 1473"/>
              </a:gdLst>
              <a:ahLst/>
              <a:cxnLst>
                <a:cxn ang="T6">
                  <a:pos x="T0" y="T1"/>
                </a:cxn>
                <a:cxn ang="T7">
                  <a:pos x="T2" y="T3"/>
                </a:cxn>
                <a:cxn ang="T8">
                  <a:pos x="T4" y="T5"/>
                </a:cxn>
              </a:cxnLst>
              <a:rect l="T9" t="T10" r="T11" b="T12"/>
              <a:pathLst>
                <a:path w="1778" h="1473">
                  <a:moveTo>
                    <a:pt x="0" y="1473"/>
                  </a:moveTo>
                  <a:cubicBezTo>
                    <a:pt x="80" y="986"/>
                    <a:pt x="161" y="500"/>
                    <a:pt x="457" y="254"/>
                  </a:cubicBezTo>
                  <a:cubicBezTo>
                    <a:pt x="753" y="8"/>
                    <a:pt x="1265" y="4"/>
                    <a:pt x="1778" y="0"/>
                  </a:cubicBezTo>
                </a:path>
              </a:pathLst>
            </a:custGeom>
            <a:noFill/>
            <a:ln w="38100">
              <a:solidFill>
                <a:srgbClr val="FF00FF"/>
              </a:solidFill>
              <a:round/>
              <a:headEnd/>
              <a:tailEnd/>
            </a:ln>
          </p:spPr>
          <p:txBody>
            <a:bodyPr/>
            <a:lstStyle/>
            <a:p>
              <a:endParaRPr lang="zh-CN" altLang="en-US"/>
            </a:p>
          </p:txBody>
        </p:sp>
        <p:sp>
          <p:nvSpPr>
            <p:cNvPr id="45113" name="Freeform 76"/>
            <p:cNvSpPr>
              <a:spLocks/>
            </p:cNvSpPr>
            <p:nvPr/>
          </p:nvSpPr>
          <p:spPr bwMode="auto">
            <a:xfrm>
              <a:off x="3939" y="2522"/>
              <a:ext cx="767" cy="19"/>
            </a:xfrm>
            <a:custGeom>
              <a:avLst/>
              <a:gdLst>
                <a:gd name="T0" fmla="*/ 0 w 864"/>
                <a:gd name="T1" fmla="*/ 1 h 26"/>
                <a:gd name="T2" fmla="*/ 36 w 864"/>
                <a:gd name="T3" fmla="*/ 0 h 26"/>
                <a:gd name="T4" fmla="*/ 0 60000 65536"/>
                <a:gd name="T5" fmla="*/ 0 60000 65536"/>
                <a:gd name="T6" fmla="*/ 0 w 864"/>
                <a:gd name="T7" fmla="*/ 0 h 26"/>
                <a:gd name="T8" fmla="*/ 864 w 864"/>
                <a:gd name="T9" fmla="*/ 26 h 26"/>
              </a:gdLst>
              <a:ahLst/>
              <a:cxnLst>
                <a:cxn ang="T4">
                  <a:pos x="T0" y="T1"/>
                </a:cxn>
                <a:cxn ang="T5">
                  <a:pos x="T2" y="T3"/>
                </a:cxn>
              </a:cxnLst>
              <a:rect l="T6" t="T7" r="T8" b="T9"/>
              <a:pathLst>
                <a:path w="864" h="26">
                  <a:moveTo>
                    <a:pt x="0" y="26"/>
                  </a:moveTo>
                  <a:cubicBezTo>
                    <a:pt x="0" y="26"/>
                    <a:pt x="432" y="13"/>
                    <a:pt x="864" y="0"/>
                  </a:cubicBezTo>
                </a:path>
              </a:pathLst>
            </a:custGeom>
            <a:noFill/>
            <a:ln w="38100">
              <a:solidFill>
                <a:srgbClr val="FF00FF"/>
              </a:solidFill>
              <a:round/>
              <a:headEnd/>
              <a:tailEnd/>
            </a:ln>
          </p:spPr>
          <p:txBody>
            <a:bodyPr/>
            <a:lstStyle/>
            <a:p>
              <a:endParaRPr lang="zh-CN" altLang="en-US"/>
            </a:p>
          </p:txBody>
        </p:sp>
      </p:grpSp>
      <p:graphicFrame>
        <p:nvGraphicFramePr>
          <p:cNvPr id="255064" name="Object 88"/>
          <p:cNvGraphicFramePr>
            <a:graphicFrameLocks noChangeAspect="1"/>
          </p:cNvGraphicFramePr>
          <p:nvPr/>
        </p:nvGraphicFramePr>
        <p:xfrm>
          <a:off x="5108575" y="4697413"/>
          <a:ext cx="1103313" cy="450850"/>
        </p:xfrm>
        <a:graphic>
          <a:graphicData uri="http://schemas.openxmlformats.org/presentationml/2006/ole">
            <p:oleObj spid="_x0000_s479255" name="公式" r:id="rId25" imgW="533169" imgH="241195" progId="Equation.3">
              <p:embed/>
            </p:oleObj>
          </a:graphicData>
        </a:graphic>
      </p:graphicFrame>
      <p:graphicFrame>
        <p:nvGraphicFramePr>
          <p:cNvPr id="255067" name="Object 91"/>
          <p:cNvGraphicFramePr>
            <a:graphicFrameLocks noChangeAspect="1"/>
          </p:cNvGraphicFramePr>
          <p:nvPr/>
        </p:nvGraphicFramePr>
        <p:xfrm>
          <a:off x="4518025" y="4149725"/>
          <a:ext cx="1784350" cy="450850"/>
        </p:xfrm>
        <a:graphic>
          <a:graphicData uri="http://schemas.openxmlformats.org/presentationml/2006/ole">
            <p:oleObj spid="_x0000_s479256" name="Equation" r:id="rId26" imgW="863225" imgH="241195" progId="Equation.DSMT4">
              <p:embed/>
            </p:oleObj>
          </a:graphicData>
        </a:graphic>
      </p:graphicFrame>
      <p:graphicFrame>
        <p:nvGraphicFramePr>
          <p:cNvPr id="255068" name="Object 92"/>
          <p:cNvGraphicFramePr>
            <a:graphicFrameLocks noChangeAspect="1"/>
          </p:cNvGraphicFramePr>
          <p:nvPr/>
        </p:nvGraphicFramePr>
        <p:xfrm>
          <a:off x="5570538" y="5197475"/>
          <a:ext cx="1809750" cy="450850"/>
        </p:xfrm>
        <a:graphic>
          <a:graphicData uri="http://schemas.openxmlformats.org/presentationml/2006/ole">
            <p:oleObj spid="_x0000_s479257" name="Equation" r:id="rId27" imgW="876300" imgH="241300" progId="Equation.DSMT4">
              <p:embed/>
            </p:oleObj>
          </a:graphicData>
        </a:graphic>
      </p:graphicFrame>
      <p:grpSp>
        <p:nvGrpSpPr>
          <p:cNvPr id="12" name="Group 98"/>
          <p:cNvGrpSpPr>
            <a:grpSpLocks/>
          </p:cNvGrpSpPr>
          <p:nvPr/>
        </p:nvGrpSpPr>
        <p:grpSpPr bwMode="auto">
          <a:xfrm>
            <a:off x="2192338" y="3754438"/>
            <a:ext cx="3998912" cy="2811462"/>
            <a:chOff x="1381" y="2396"/>
            <a:chExt cx="2519" cy="1771"/>
          </a:xfrm>
        </p:grpSpPr>
        <p:grpSp>
          <p:nvGrpSpPr>
            <p:cNvPr id="13" name="Group 77"/>
            <p:cNvGrpSpPr>
              <a:grpSpLocks/>
            </p:cNvGrpSpPr>
            <p:nvPr/>
          </p:nvGrpSpPr>
          <p:grpSpPr bwMode="auto">
            <a:xfrm>
              <a:off x="1381" y="2396"/>
              <a:ext cx="2519" cy="1743"/>
              <a:chOff x="413" y="2646"/>
              <a:chExt cx="1882" cy="1425"/>
            </a:xfrm>
          </p:grpSpPr>
          <p:sp>
            <p:nvSpPr>
              <p:cNvPr id="45107" name="Line 78"/>
              <p:cNvSpPr>
                <a:spLocks noChangeShapeType="1"/>
              </p:cNvSpPr>
              <p:nvPr/>
            </p:nvSpPr>
            <p:spPr bwMode="auto">
              <a:xfrm>
                <a:off x="700" y="2918"/>
                <a:ext cx="1498" cy="954"/>
              </a:xfrm>
              <a:prstGeom prst="line">
                <a:avLst/>
              </a:prstGeom>
              <a:noFill/>
              <a:ln w="38100">
                <a:solidFill>
                  <a:srgbClr val="3366FF"/>
                </a:solidFill>
                <a:round/>
                <a:headEnd/>
                <a:tailEnd/>
              </a:ln>
            </p:spPr>
            <p:txBody>
              <a:bodyPr/>
              <a:lstStyle/>
              <a:p>
                <a:endParaRPr lang="zh-CN" altLang="en-US"/>
              </a:p>
            </p:txBody>
          </p:sp>
          <p:graphicFrame>
            <p:nvGraphicFramePr>
              <p:cNvPr id="45068" name="Object 79"/>
              <p:cNvGraphicFramePr>
                <a:graphicFrameLocks noChangeAspect="1"/>
              </p:cNvGraphicFramePr>
              <p:nvPr/>
            </p:nvGraphicFramePr>
            <p:xfrm>
              <a:off x="413" y="2646"/>
              <a:ext cx="288" cy="426"/>
            </p:xfrm>
            <a:graphic>
              <a:graphicData uri="http://schemas.openxmlformats.org/presentationml/2006/ole">
                <p:oleObj spid="_x0000_s479258" name="公式" r:id="rId28" imgW="304536" imgH="444114" progId="Equation.3">
                  <p:embed/>
                </p:oleObj>
              </a:graphicData>
            </a:graphic>
          </p:graphicFrame>
          <p:graphicFrame>
            <p:nvGraphicFramePr>
              <p:cNvPr id="45069" name="Object 80"/>
              <p:cNvGraphicFramePr>
                <a:graphicFrameLocks noChangeAspect="1"/>
              </p:cNvGraphicFramePr>
              <p:nvPr/>
            </p:nvGraphicFramePr>
            <p:xfrm>
              <a:off x="2055" y="3851"/>
              <a:ext cx="240" cy="220"/>
            </p:xfrm>
            <a:graphic>
              <a:graphicData uri="http://schemas.openxmlformats.org/presentationml/2006/ole">
                <p:oleObj spid="_x0000_s479259" name="公式" r:id="rId29" imgW="253890" imgH="228501" progId="Equation.3">
                  <p:embed/>
                </p:oleObj>
              </a:graphicData>
            </a:graphic>
          </p:graphicFrame>
        </p:grpSp>
        <p:grpSp>
          <p:nvGrpSpPr>
            <p:cNvPr id="14" name="Group 97"/>
            <p:cNvGrpSpPr>
              <a:grpSpLocks/>
            </p:cNvGrpSpPr>
            <p:nvPr/>
          </p:nvGrpSpPr>
          <p:grpSpPr bwMode="auto">
            <a:xfrm>
              <a:off x="1461" y="2761"/>
              <a:ext cx="2054" cy="1406"/>
              <a:chOff x="1461" y="2761"/>
              <a:chExt cx="2054" cy="1406"/>
            </a:xfrm>
          </p:grpSpPr>
          <p:sp>
            <p:nvSpPr>
              <p:cNvPr id="45102" name="Oval 82"/>
              <p:cNvSpPr>
                <a:spLocks noChangeArrowheads="1"/>
              </p:cNvSpPr>
              <p:nvPr/>
            </p:nvSpPr>
            <p:spPr bwMode="auto">
              <a:xfrm>
                <a:off x="2610" y="3206"/>
                <a:ext cx="94" cy="83"/>
              </a:xfrm>
              <a:prstGeom prst="ellipse">
                <a:avLst/>
              </a:prstGeom>
              <a:solidFill>
                <a:schemeClr val="tx1"/>
              </a:solidFill>
              <a:ln w="12700" algn="ctr">
                <a:solidFill>
                  <a:schemeClr val="tx1"/>
                </a:solidFill>
                <a:round/>
                <a:headEnd/>
                <a:tailEnd/>
              </a:ln>
            </p:spPr>
            <p:txBody>
              <a:bodyPr wrap="none" anchor="ctr"/>
              <a:lstStyle/>
              <a:p>
                <a:endParaRPr lang="zh-CN" altLang="en-US"/>
              </a:p>
            </p:txBody>
          </p:sp>
          <p:sp>
            <p:nvSpPr>
              <p:cNvPr id="45103" name="Line 83"/>
              <p:cNvSpPr>
                <a:spLocks noChangeShapeType="1"/>
              </p:cNvSpPr>
              <p:nvPr/>
            </p:nvSpPr>
            <p:spPr bwMode="auto">
              <a:xfrm flipH="1">
                <a:off x="1793" y="3246"/>
                <a:ext cx="839" cy="0"/>
              </a:xfrm>
              <a:prstGeom prst="line">
                <a:avLst/>
              </a:prstGeom>
              <a:noFill/>
              <a:ln w="12700">
                <a:solidFill>
                  <a:schemeClr val="tx1"/>
                </a:solidFill>
                <a:prstDash val="lgDash"/>
                <a:round/>
                <a:headEnd/>
                <a:tailEnd/>
              </a:ln>
            </p:spPr>
            <p:txBody>
              <a:bodyPr/>
              <a:lstStyle/>
              <a:p>
                <a:endParaRPr lang="zh-CN" altLang="en-US"/>
              </a:p>
            </p:txBody>
          </p:sp>
          <p:graphicFrame>
            <p:nvGraphicFramePr>
              <p:cNvPr id="45063" name="Object 84"/>
              <p:cNvGraphicFramePr>
                <a:graphicFrameLocks noChangeAspect="1"/>
              </p:cNvGraphicFramePr>
              <p:nvPr/>
            </p:nvGraphicFramePr>
            <p:xfrm>
              <a:off x="1461" y="3070"/>
              <a:ext cx="330" cy="284"/>
            </p:xfrm>
            <a:graphic>
              <a:graphicData uri="http://schemas.openxmlformats.org/presentationml/2006/ole">
                <p:oleObj spid="_x0000_s479260" name="公式" r:id="rId30" imgW="253890" imgH="241195" progId="Equation.3">
                  <p:embed/>
                </p:oleObj>
              </a:graphicData>
            </a:graphic>
          </p:graphicFrame>
          <p:graphicFrame>
            <p:nvGraphicFramePr>
              <p:cNvPr id="45064" name="Object 85"/>
              <p:cNvGraphicFramePr>
                <a:graphicFrameLocks noChangeAspect="1"/>
              </p:cNvGraphicFramePr>
              <p:nvPr/>
            </p:nvGraphicFramePr>
            <p:xfrm>
              <a:off x="2460" y="3883"/>
              <a:ext cx="431" cy="284"/>
            </p:xfrm>
            <a:graphic>
              <a:graphicData uri="http://schemas.openxmlformats.org/presentationml/2006/ole">
                <p:oleObj spid="_x0000_s479261" name="公式" r:id="rId31" imgW="330057" imgH="241195" progId="Equation.3">
                  <p:embed/>
                </p:oleObj>
              </a:graphicData>
            </a:graphic>
          </p:graphicFrame>
          <p:sp>
            <p:nvSpPr>
              <p:cNvPr id="45104" name="Line 86"/>
              <p:cNvSpPr>
                <a:spLocks noChangeShapeType="1"/>
              </p:cNvSpPr>
              <p:nvPr/>
            </p:nvSpPr>
            <p:spPr bwMode="auto">
              <a:xfrm>
                <a:off x="2656" y="3246"/>
                <a:ext cx="0" cy="652"/>
              </a:xfrm>
              <a:prstGeom prst="line">
                <a:avLst/>
              </a:prstGeom>
              <a:noFill/>
              <a:ln w="12700">
                <a:solidFill>
                  <a:schemeClr val="tx1"/>
                </a:solidFill>
                <a:prstDash val="lgDash"/>
                <a:round/>
                <a:headEnd/>
                <a:tailEnd/>
              </a:ln>
            </p:spPr>
            <p:txBody>
              <a:bodyPr/>
              <a:lstStyle/>
              <a:p>
                <a:endParaRPr lang="zh-CN" altLang="en-US"/>
              </a:p>
            </p:txBody>
          </p:sp>
          <p:graphicFrame>
            <p:nvGraphicFramePr>
              <p:cNvPr id="45065" name="Object 87"/>
              <p:cNvGraphicFramePr>
                <a:graphicFrameLocks noChangeAspect="1"/>
              </p:cNvGraphicFramePr>
              <p:nvPr/>
            </p:nvGraphicFramePr>
            <p:xfrm>
              <a:off x="2742" y="3060"/>
              <a:ext cx="215" cy="239"/>
            </p:xfrm>
            <a:graphic>
              <a:graphicData uri="http://schemas.openxmlformats.org/presentationml/2006/ole">
                <p:oleObj spid="_x0000_s479262" name="公式" r:id="rId32" imgW="164957" imgH="203024" progId="Equation.3">
                  <p:embed/>
                </p:oleObj>
              </a:graphicData>
            </a:graphic>
          </p:graphicFrame>
          <p:sp>
            <p:nvSpPr>
              <p:cNvPr id="45105" name="Oval 93"/>
              <p:cNvSpPr>
                <a:spLocks noChangeArrowheads="1"/>
              </p:cNvSpPr>
              <p:nvPr/>
            </p:nvSpPr>
            <p:spPr bwMode="auto">
              <a:xfrm>
                <a:off x="2102" y="2907"/>
                <a:ext cx="94" cy="83"/>
              </a:xfrm>
              <a:prstGeom prst="ellipse">
                <a:avLst/>
              </a:prstGeom>
              <a:solidFill>
                <a:schemeClr val="tx1"/>
              </a:solidFill>
              <a:ln w="12700" algn="ctr">
                <a:solidFill>
                  <a:schemeClr val="tx1"/>
                </a:solidFill>
                <a:round/>
                <a:headEnd/>
                <a:tailEnd/>
              </a:ln>
            </p:spPr>
            <p:txBody>
              <a:bodyPr wrap="none" anchor="ctr"/>
              <a:lstStyle/>
              <a:p>
                <a:endParaRPr lang="zh-CN" altLang="en-US"/>
              </a:p>
            </p:txBody>
          </p:sp>
          <p:graphicFrame>
            <p:nvGraphicFramePr>
              <p:cNvPr id="45066" name="Object 94"/>
              <p:cNvGraphicFramePr>
                <a:graphicFrameLocks noChangeAspect="1"/>
              </p:cNvGraphicFramePr>
              <p:nvPr/>
            </p:nvGraphicFramePr>
            <p:xfrm>
              <a:off x="2210" y="2761"/>
              <a:ext cx="264" cy="239"/>
            </p:xfrm>
            <a:graphic>
              <a:graphicData uri="http://schemas.openxmlformats.org/presentationml/2006/ole">
                <p:oleObj spid="_x0000_s479263" name="公式" r:id="rId33" imgW="203024" imgH="203024" progId="Equation.3">
                  <p:embed/>
                </p:oleObj>
              </a:graphicData>
            </a:graphic>
          </p:graphicFrame>
          <p:sp>
            <p:nvSpPr>
              <p:cNvPr id="45106" name="Oval 95"/>
              <p:cNvSpPr>
                <a:spLocks noChangeArrowheads="1"/>
              </p:cNvSpPr>
              <p:nvPr/>
            </p:nvSpPr>
            <p:spPr bwMode="auto">
              <a:xfrm>
                <a:off x="3135" y="3507"/>
                <a:ext cx="94" cy="83"/>
              </a:xfrm>
              <a:prstGeom prst="ellipse">
                <a:avLst/>
              </a:prstGeom>
              <a:solidFill>
                <a:schemeClr val="tx1"/>
              </a:solidFill>
              <a:ln w="12700" algn="ctr">
                <a:solidFill>
                  <a:schemeClr val="tx1"/>
                </a:solidFill>
                <a:round/>
                <a:headEnd/>
                <a:tailEnd/>
              </a:ln>
            </p:spPr>
            <p:txBody>
              <a:bodyPr wrap="none" anchor="ctr"/>
              <a:lstStyle/>
              <a:p>
                <a:endParaRPr lang="zh-CN" altLang="en-US"/>
              </a:p>
            </p:txBody>
          </p:sp>
          <p:graphicFrame>
            <p:nvGraphicFramePr>
              <p:cNvPr id="45067" name="Object 96"/>
              <p:cNvGraphicFramePr>
                <a:graphicFrameLocks noChangeAspect="1"/>
              </p:cNvGraphicFramePr>
              <p:nvPr/>
            </p:nvGraphicFramePr>
            <p:xfrm>
              <a:off x="3234" y="3361"/>
              <a:ext cx="281" cy="239"/>
            </p:xfrm>
            <a:graphic>
              <a:graphicData uri="http://schemas.openxmlformats.org/presentationml/2006/ole">
                <p:oleObj spid="_x0000_s479264" name="公式" r:id="rId34" imgW="215713" imgH="203024" progId="Equation.3">
                  <p:embed/>
                </p:oleObj>
              </a:graphicData>
            </a:graphic>
          </p:graphicFrame>
        </p:grpSp>
      </p:grpSp>
      <p:sp>
        <p:nvSpPr>
          <p:cNvPr id="45099" name="Text Box 44"/>
          <p:cNvSpPr txBox="1">
            <a:spLocks noChangeArrowheads="1"/>
          </p:cNvSpPr>
          <p:nvPr/>
        </p:nvSpPr>
        <p:spPr bwMode="auto">
          <a:xfrm>
            <a:off x="80963" y="28575"/>
            <a:ext cx="5562600" cy="463550"/>
          </a:xfrm>
          <a:prstGeom prst="rect">
            <a:avLst/>
          </a:prstGeom>
          <a:solidFill>
            <a:schemeClr val="bg1"/>
          </a:solidFill>
          <a:ln w="9525">
            <a:noFill/>
            <a:miter lim="800000"/>
            <a:headEnd/>
            <a:tailEnd/>
          </a:ln>
        </p:spPr>
        <p:txBody>
          <a:bodyPr lIns="90000" tIns="46800" rIns="90000" bIns="46800">
            <a:spAutoFit/>
          </a:bodyPr>
          <a:lstStyle/>
          <a:p>
            <a:pPr>
              <a:spcBef>
                <a:spcPct val="50000"/>
              </a:spcBef>
            </a:pPr>
            <a:r>
              <a:rPr lang="zh-CN" altLang="en-US" sz="2400"/>
              <a:t>（</a:t>
            </a:r>
            <a:r>
              <a:rPr lang="en-US" altLang="zh-CN" sz="2400"/>
              <a:t>2</a:t>
            </a:r>
            <a:r>
              <a:rPr lang="zh-CN" altLang="en-US" sz="2400"/>
              <a:t>）在输出特性上由 </a:t>
            </a:r>
            <a:r>
              <a:rPr lang="en-US" altLang="zh-CN" sz="2400"/>
              <a:t>i</a:t>
            </a:r>
            <a:r>
              <a:rPr lang="en-US" altLang="zh-CN" sz="2400" baseline="-25000"/>
              <a:t>B </a:t>
            </a:r>
            <a:r>
              <a:rPr lang="zh-CN" altLang="en-US" sz="2400"/>
              <a:t>求 </a:t>
            </a:r>
            <a:r>
              <a:rPr lang="en-US" altLang="zh-CN" sz="2400"/>
              <a:t>i</a:t>
            </a:r>
            <a:r>
              <a:rPr lang="en-US" altLang="zh-CN" sz="2400" baseline="-25000"/>
              <a:t>C</a:t>
            </a:r>
            <a:r>
              <a:rPr lang="zh-CN" altLang="en-US" sz="2400"/>
              <a:t>、</a:t>
            </a:r>
            <a:r>
              <a:rPr lang="en-US" altLang="zh-CN" sz="2400"/>
              <a:t>v</a:t>
            </a:r>
            <a:r>
              <a:rPr lang="en-US" altLang="zh-CN" sz="2400" baseline="-25000"/>
              <a:t>CE</a:t>
            </a:r>
            <a:endParaRPr lang="en-US" altLang="zh-CN" sz="24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55031"/>
                                        </p:tgtEl>
                                        <p:attrNameLst>
                                          <p:attrName>style.visibility</p:attrName>
                                        </p:attrNameLst>
                                      </p:cBhvr>
                                      <p:to>
                                        <p:strVal val="visible"/>
                                      </p:to>
                                    </p:set>
                                    <p:animEffect transition="in" filter="blinds(horizontal)">
                                      <p:cBhvr>
                                        <p:cTn id="7" dur="500"/>
                                        <p:tgtEl>
                                          <p:spTgt spid="255031"/>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55038"/>
                                        </p:tgtEl>
                                        <p:attrNameLst>
                                          <p:attrName>style.visibility</p:attrName>
                                        </p:attrNameLst>
                                      </p:cBhvr>
                                      <p:to>
                                        <p:strVal val="visible"/>
                                      </p:to>
                                    </p:set>
                                    <p:animEffect transition="in" filter="blinds(horizontal)">
                                      <p:cBhvr>
                                        <p:cTn id="12" dur="500"/>
                                        <p:tgtEl>
                                          <p:spTgt spid="255038"/>
                                        </p:tgtEl>
                                      </p:cBhvr>
                                    </p:animEffect>
                                  </p:childTnLst>
                                </p:cTn>
                              </p:par>
                              <p:par>
                                <p:cTn id="13" presetID="3" presetClass="entr" presetSubtype="10" fill="hold" nodeType="withEffect">
                                  <p:stCondLst>
                                    <p:cond delay="0"/>
                                  </p:stCondLst>
                                  <p:childTnLst>
                                    <p:set>
                                      <p:cBhvr>
                                        <p:cTn id="14" dur="1" fill="hold">
                                          <p:stCondLst>
                                            <p:cond delay="0"/>
                                          </p:stCondLst>
                                        </p:cTn>
                                        <p:tgtEl>
                                          <p:spTgt spid="255039"/>
                                        </p:tgtEl>
                                        <p:attrNameLst>
                                          <p:attrName>style.visibility</p:attrName>
                                        </p:attrNameLst>
                                      </p:cBhvr>
                                      <p:to>
                                        <p:strVal val="visible"/>
                                      </p:to>
                                    </p:set>
                                    <p:animEffect transition="in" filter="blinds(horizontal)">
                                      <p:cBhvr>
                                        <p:cTn id="15" dur="500"/>
                                        <p:tgtEl>
                                          <p:spTgt spid="255039"/>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blinds(horizontal)">
                                      <p:cBhvr>
                                        <p:cTn id="20" dur="500"/>
                                        <p:tgtEl>
                                          <p:spTgt spid="10"/>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blinds(horizontal)">
                                      <p:cBhvr>
                                        <p:cTn id="25" dur="500"/>
                                        <p:tgtEl>
                                          <p:spTgt spid="11"/>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nodeType="clickEffect">
                                  <p:stCondLst>
                                    <p:cond delay="0"/>
                                  </p:stCondLst>
                                  <p:childTnLst>
                                    <p:set>
                                      <p:cBhvr>
                                        <p:cTn id="29" dur="1" fill="hold">
                                          <p:stCondLst>
                                            <p:cond delay="0"/>
                                          </p:stCondLst>
                                        </p:cTn>
                                        <p:tgtEl>
                                          <p:spTgt spid="255067"/>
                                        </p:tgtEl>
                                        <p:attrNameLst>
                                          <p:attrName>style.visibility</p:attrName>
                                        </p:attrNameLst>
                                      </p:cBhvr>
                                      <p:to>
                                        <p:strVal val="visible"/>
                                      </p:to>
                                    </p:set>
                                    <p:animEffect transition="in" filter="blinds(horizontal)">
                                      <p:cBhvr>
                                        <p:cTn id="30" dur="500"/>
                                        <p:tgtEl>
                                          <p:spTgt spid="255067"/>
                                        </p:tgtEl>
                                      </p:cBhvr>
                                    </p:animEffect>
                                  </p:childTnLst>
                                </p:cTn>
                              </p:par>
                              <p:par>
                                <p:cTn id="31" presetID="3" presetClass="entr" presetSubtype="10" fill="hold" nodeType="withEffect">
                                  <p:stCondLst>
                                    <p:cond delay="0"/>
                                  </p:stCondLst>
                                  <p:childTnLst>
                                    <p:set>
                                      <p:cBhvr>
                                        <p:cTn id="32" dur="1" fill="hold">
                                          <p:stCondLst>
                                            <p:cond delay="0"/>
                                          </p:stCondLst>
                                        </p:cTn>
                                        <p:tgtEl>
                                          <p:spTgt spid="255064"/>
                                        </p:tgtEl>
                                        <p:attrNameLst>
                                          <p:attrName>style.visibility</p:attrName>
                                        </p:attrNameLst>
                                      </p:cBhvr>
                                      <p:to>
                                        <p:strVal val="visible"/>
                                      </p:to>
                                    </p:set>
                                    <p:animEffect transition="in" filter="blinds(horizontal)">
                                      <p:cBhvr>
                                        <p:cTn id="33" dur="500"/>
                                        <p:tgtEl>
                                          <p:spTgt spid="255064"/>
                                        </p:tgtEl>
                                      </p:cBhvr>
                                    </p:animEffect>
                                  </p:childTnLst>
                                </p:cTn>
                              </p:par>
                              <p:par>
                                <p:cTn id="34" presetID="3" presetClass="entr" presetSubtype="10" fill="hold" nodeType="withEffect">
                                  <p:stCondLst>
                                    <p:cond delay="0"/>
                                  </p:stCondLst>
                                  <p:childTnLst>
                                    <p:set>
                                      <p:cBhvr>
                                        <p:cTn id="35" dur="1" fill="hold">
                                          <p:stCondLst>
                                            <p:cond delay="0"/>
                                          </p:stCondLst>
                                        </p:cTn>
                                        <p:tgtEl>
                                          <p:spTgt spid="255068"/>
                                        </p:tgtEl>
                                        <p:attrNameLst>
                                          <p:attrName>style.visibility</p:attrName>
                                        </p:attrNameLst>
                                      </p:cBhvr>
                                      <p:to>
                                        <p:strVal val="visible"/>
                                      </p:to>
                                    </p:set>
                                    <p:animEffect transition="in" filter="blinds(horizontal)">
                                      <p:cBhvr>
                                        <p:cTn id="36" dur="500"/>
                                        <p:tgtEl>
                                          <p:spTgt spid="255068"/>
                                        </p:tgtEl>
                                      </p:cBhvr>
                                    </p:animEffect>
                                  </p:childTnLst>
                                </p:cTn>
                              </p:par>
                            </p:childTnLst>
                          </p:cTn>
                        </p:par>
                      </p:childTnLst>
                    </p:cTn>
                  </p:par>
                  <p:par>
                    <p:cTn id="37" fill="hold">
                      <p:stCondLst>
                        <p:cond delay="indefinite"/>
                      </p:stCondLst>
                      <p:childTnLst>
                        <p:par>
                          <p:cTn id="38" fill="hold">
                            <p:stCondLst>
                              <p:cond delay="0"/>
                            </p:stCondLst>
                            <p:childTnLst>
                              <p:par>
                                <p:cTn id="39" presetID="3" presetClass="entr" presetSubtype="10" fill="hold" grpId="0" nodeType="clickEffect">
                                  <p:stCondLst>
                                    <p:cond delay="0"/>
                                  </p:stCondLst>
                                  <p:childTnLst>
                                    <p:set>
                                      <p:cBhvr>
                                        <p:cTn id="40" dur="1" fill="hold">
                                          <p:stCondLst>
                                            <p:cond delay="0"/>
                                          </p:stCondLst>
                                        </p:cTn>
                                        <p:tgtEl>
                                          <p:spTgt spid="255034"/>
                                        </p:tgtEl>
                                        <p:attrNameLst>
                                          <p:attrName>style.visibility</p:attrName>
                                        </p:attrNameLst>
                                      </p:cBhvr>
                                      <p:to>
                                        <p:strVal val="visible"/>
                                      </p:to>
                                    </p:set>
                                    <p:animEffect transition="in" filter="blinds(horizontal)">
                                      <p:cBhvr>
                                        <p:cTn id="41" dur="500"/>
                                        <p:tgtEl>
                                          <p:spTgt spid="255034"/>
                                        </p:tgtEl>
                                      </p:cBhvr>
                                    </p:animEffect>
                                  </p:childTnLst>
                                </p:cTn>
                              </p:par>
                              <p:par>
                                <p:cTn id="42" presetID="3" presetClass="entr" presetSubtype="10" fill="hold" nodeType="withEffect">
                                  <p:stCondLst>
                                    <p:cond delay="0"/>
                                  </p:stCondLst>
                                  <p:childTnLst>
                                    <p:set>
                                      <p:cBhvr>
                                        <p:cTn id="43" dur="1" fill="hold">
                                          <p:stCondLst>
                                            <p:cond delay="0"/>
                                          </p:stCondLst>
                                        </p:cTn>
                                        <p:tgtEl>
                                          <p:spTgt spid="255035"/>
                                        </p:tgtEl>
                                        <p:attrNameLst>
                                          <p:attrName>style.visibility</p:attrName>
                                        </p:attrNameLst>
                                      </p:cBhvr>
                                      <p:to>
                                        <p:strVal val="visible"/>
                                      </p:to>
                                    </p:set>
                                    <p:animEffect transition="in" filter="blinds(horizontal)">
                                      <p:cBhvr>
                                        <p:cTn id="44" dur="500"/>
                                        <p:tgtEl>
                                          <p:spTgt spid="255035"/>
                                        </p:tgtEl>
                                      </p:cBhvr>
                                    </p:animEffect>
                                  </p:childTnLst>
                                </p:cTn>
                              </p:par>
                            </p:childTnLst>
                          </p:cTn>
                        </p:par>
                      </p:childTnLst>
                    </p:cTn>
                  </p:par>
                  <p:par>
                    <p:cTn id="45" fill="hold">
                      <p:stCondLst>
                        <p:cond delay="indefinite"/>
                      </p:stCondLst>
                      <p:childTnLst>
                        <p:par>
                          <p:cTn id="46" fill="hold">
                            <p:stCondLst>
                              <p:cond delay="0"/>
                            </p:stCondLst>
                            <p:childTnLst>
                              <p:par>
                                <p:cTn id="47" presetID="3" presetClass="entr" presetSubtype="10" fill="hold" nodeType="clickEffect">
                                  <p:stCondLst>
                                    <p:cond delay="0"/>
                                  </p:stCondLst>
                                  <p:childTnLst>
                                    <p:set>
                                      <p:cBhvr>
                                        <p:cTn id="48" dur="1" fill="hold">
                                          <p:stCondLst>
                                            <p:cond delay="0"/>
                                          </p:stCondLst>
                                        </p:cTn>
                                        <p:tgtEl>
                                          <p:spTgt spid="12"/>
                                        </p:tgtEl>
                                        <p:attrNameLst>
                                          <p:attrName>style.visibility</p:attrName>
                                        </p:attrNameLst>
                                      </p:cBhvr>
                                      <p:to>
                                        <p:strVal val="visible"/>
                                      </p:to>
                                    </p:set>
                                    <p:animEffect transition="in" filter="blinds(horizontal)">
                                      <p:cBhvr>
                                        <p:cTn id="4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5031" grpId="0" animBg="1"/>
      <p:bldP spid="255034" grpId="0" animBg="1"/>
      <p:bldP spid="255038"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123" name="日期占位符 1"/>
          <p:cNvSpPr>
            <a:spLocks noGrp="1"/>
          </p:cNvSpPr>
          <p:nvPr>
            <p:ph type="dt" sz="quarter" idx="10"/>
          </p:nvPr>
        </p:nvSpPr>
        <p:spPr>
          <a:xfrm>
            <a:off x="444500" y="6381750"/>
            <a:ext cx="2133600" cy="476250"/>
          </a:xfrm>
          <a:noFill/>
        </p:spPr>
        <p:txBody>
          <a:bodyPr/>
          <a:lstStyle/>
          <a:p>
            <a:fld id="{43EABE70-2676-4D42-A7B4-5163758AB3F5}" type="datetime1">
              <a:rPr lang="zh-CN" altLang="en-US" smtClean="0">
                <a:latin typeface="Arial" pitchFamily="34" charset="0"/>
              </a:rPr>
              <a:pPr/>
              <a:t>2019-10-9</a:t>
            </a:fld>
            <a:endParaRPr lang="en-US" altLang="zh-CN" smtClean="0">
              <a:latin typeface="Arial" pitchFamily="34" charset="0"/>
            </a:endParaRPr>
          </a:p>
        </p:txBody>
      </p:sp>
      <p:sp>
        <p:nvSpPr>
          <p:cNvPr id="46124" name="页脚占位符 2"/>
          <p:cNvSpPr>
            <a:spLocks noGrp="1"/>
          </p:cNvSpPr>
          <p:nvPr>
            <p:ph type="ftr" sz="quarter" idx="11"/>
          </p:nvPr>
        </p:nvSpPr>
        <p:spPr>
          <a:xfrm>
            <a:off x="3143250" y="6381750"/>
            <a:ext cx="2895600" cy="476250"/>
          </a:xfrm>
          <a:noFill/>
        </p:spPr>
        <p:txBody>
          <a:bodyPr/>
          <a:lstStyle/>
          <a:p>
            <a:r>
              <a:rPr lang="en-US" altLang="zh-CN" smtClean="0">
                <a:latin typeface="Arial" pitchFamily="34" charset="0"/>
              </a:rPr>
              <a:t>电工电子教研室</a:t>
            </a:r>
          </a:p>
        </p:txBody>
      </p:sp>
      <p:grpSp>
        <p:nvGrpSpPr>
          <p:cNvPr id="2" name="Group 4"/>
          <p:cNvGrpSpPr>
            <a:grpSpLocks/>
          </p:cNvGrpSpPr>
          <p:nvPr/>
        </p:nvGrpSpPr>
        <p:grpSpPr bwMode="auto">
          <a:xfrm>
            <a:off x="4011613" y="41275"/>
            <a:ext cx="4713287" cy="3246438"/>
            <a:chOff x="475" y="2395"/>
            <a:chExt cx="2218" cy="1672"/>
          </a:xfrm>
        </p:grpSpPr>
        <p:sp>
          <p:nvSpPr>
            <p:cNvPr id="46193" name="Line 5"/>
            <p:cNvSpPr>
              <a:spLocks noChangeShapeType="1"/>
            </p:cNvSpPr>
            <p:nvPr/>
          </p:nvSpPr>
          <p:spPr bwMode="auto">
            <a:xfrm flipV="1">
              <a:off x="701" y="2541"/>
              <a:ext cx="0" cy="1321"/>
            </a:xfrm>
            <a:prstGeom prst="line">
              <a:avLst/>
            </a:prstGeom>
            <a:noFill/>
            <a:ln w="12700">
              <a:solidFill>
                <a:schemeClr val="tx1"/>
              </a:solidFill>
              <a:round/>
              <a:headEnd/>
              <a:tailEnd type="triangle" w="med" len="med"/>
            </a:ln>
          </p:spPr>
          <p:txBody>
            <a:bodyPr/>
            <a:lstStyle/>
            <a:p>
              <a:endParaRPr lang="zh-CN" altLang="en-US"/>
            </a:p>
          </p:txBody>
        </p:sp>
        <p:sp>
          <p:nvSpPr>
            <p:cNvPr id="46194" name="Line 6"/>
            <p:cNvSpPr>
              <a:spLocks noChangeShapeType="1"/>
            </p:cNvSpPr>
            <p:nvPr/>
          </p:nvSpPr>
          <p:spPr bwMode="auto">
            <a:xfrm>
              <a:off x="695" y="3870"/>
              <a:ext cx="1728" cy="0"/>
            </a:xfrm>
            <a:prstGeom prst="line">
              <a:avLst/>
            </a:prstGeom>
            <a:noFill/>
            <a:ln w="12700">
              <a:solidFill>
                <a:schemeClr val="tx1"/>
              </a:solidFill>
              <a:round/>
              <a:headEnd/>
              <a:tailEnd type="triangle" w="med" len="med"/>
            </a:ln>
          </p:spPr>
          <p:txBody>
            <a:bodyPr/>
            <a:lstStyle/>
            <a:p>
              <a:endParaRPr lang="zh-CN" altLang="en-US"/>
            </a:p>
          </p:txBody>
        </p:sp>
        <p:graphicFrame>
          <p:nvGraphicFramePr>
            <p:cNvPr id="46120" name="Object 7"/>
            <p:cNvGraphicFramePr>
              <a:graphicFrameLocks noChangeAspect="1"/>
            </p:cNvGraphicFramePr>
            <p:nvPr/>
          </p:nvGraphicFramePr>
          <p:xfrm>
            <a:off x="475" y="2395"/>
            <a:ext cx="201" cy="255"/>
          </p:xfrm>
          <a:graphic>
            <a:graphicData uri="http://schemas.openxmlformats.org/presentationml/2006/ole">
              <p:oleObj spid="_x0000_s480258" name="公式" r:id="rId4" imgW="152334" imgH="228501" progId="Equation.3">
                <p:embed/>
              </p:oleObj>
            </a:graphicData>
          </a:graphic>
        </p:graphicFrame>
        <p:graphicFrame>
          <p:nvGraphicFramePr>
            <p:cNvPr id="46121" name="Object 8"/>
            <p:cNvGraphicFramePr>
              <a:graphicFrameLocks noChangeAspect="1"/>
            </p:cNvGraphicFramePr>
            <p:nvPr/>
          </p:nvGraphicFramePr>
          <p:xfrm>
            <a:off x="2355" y="3829"/>
            <a:ext cx="338" cy="238"/>
          </p:xfrm>
          <a:graphic>
            <a:graphicData uri="http://schemas.openxmlformats.org/presentationml/2006/ole">
              <p:oleObj spid="_x0000_s480259" name="公式" r:id="rId5" imgW="241300" imgH="228600" progId="Equation.3">
                <p:embed/>
              </p:oleObj>
            </a:graphicData>
          </a:graphic>
        </p:graphicFrame>
        <p:graphicFrame>
          <p:nvGraphicFramePr>
            <p:cNvPr id="46122" name="Object 9"/>
            <p:cNvGraphicFramePr>
              <a:graphicFrameLocks noChangeAspect="1"/>
            </p:cNvGraphicFramePr>
            <p:nvPr/>
          </p:nvGraphicFramePr>
          <p:xfrm>
            <a:off x="549" y="3885"/>
            <a:ext cx="223" cy="180"/>
          </p:xfrm>
          <a:graphic>
            <a:graphicData uri="http://schemas.openxmlformats.org/presentationml/2006/ole">
              <p:oleObj spid="_x0000_s480260" name="公式" r:id="rId6" imgW="126835" imgH="139518" progId="Equation.3">
                <p:embed/>
              </p:oleObj>
            </a:graphicData>
          </a:graphic>
        </p:graphicFrame>
      </p:grpSp>
      <p:grpSp>
        <p:nvGrpSpPr>
          <p:cNvPr id="3" name="Group 10"/>
          <p:cNvGrpSpPr>
            <a:grpSpLocks/>
          </p:cNvGrpSpPr>
          <p:nvPr/>
        </p:nvGrpSpPr>
        <p:grpSpPr bwMode="auto">
          <a:xfrm>
            <a:off x="4478338" y="658813"/>
            <a:ext cx="3403600" cy="2255837"/>
            <a:chOff x="3413" y="2522"/>
            <a:chExt cx="1601" cy="1162"/>
          </a:xfrm>
        </p:grpSpPr>
        <p:sp>
          <p:nvSpPr>
            <p:cNvPr id="46187" name="Freeform 11"/>
            <p:cNvSpPr>
              <a:spLocks/>
            </p:cNvSpPr>
            <p:nvPr/>
          </p:nvSpPr>
          <p:spPr bwMode="auto">
            <a:xfrm>
              <a:off x="3413" y="3610"/>
              <a:ext cx="1601" cy="74"/>
            </a:xfrm>
            <a:custGeom>
              <a:avLst/>
              <a:gdLst>
                <a:gd name="T0" fmla="*/ 0 w 1804"/>
                <a:gd name="T1" fmla="*/ 0 h 254"/>
                <a:gd name="T2" fmla="*/ 20 w 1804"/>
                <a:gd name="T3" fmla="*/ 0 h 254"/>
                <a:gd name="T4" fmla="*/ 72 w 1804"/>
                <a:gd name="T5" fmla="*/ 0 h 254"/>
                <a:gd name="T6" fmla="*/ 0 60000 65536"/>
                <a:gd name="T7" fmla="*/ 0 60000 65536"/>
                <a:gd name="T8" fmla="*/ 0 60000 65536"/>
                <a:gd name="T9" fmla="*/ 0 w 1804"/>
                <a:gd name="T10" fmla="*/ 0 h 254"/>
                <a:gd name="T11" fmla="*/ 1804 w 1804"/>
                <a:gd name="T12" fmla="*/ 254 h 254"/>
              </a:gdLst>
              <a:ahLst/>
              <a:cxnLst>
                <a:cxn ang="T6">
                  <a:pos x="T0" y="T1"/>
                </a:cxn>
                <a:cxn ang="T7">
                  <a:pos x="T2" y="T3"/>
                </a:cxn>
                <a:cxn ang="T8">
                  <a:pos x="T4" y="T5"/>
                </a:cxn>
              </a:cxnLst>
              <a:rect l="T9" t="T10" r="T11" b="T12"/>
              <a:pathLst>
                <a:path w="1804" h="254">
                  <a:moveTo>
                    <a:pt x="0" y="254"/>
                  </a:moveTo>
                  <a:cubicBezTo>
                    <a:pt x="91" y="173"/>
                    <a:pt x="182" y="93"/>
                    <a:pt x="483" y="51"/>
                  </a:cubicBezTo>
                  <a:cubicBezTo>
                    <a:pt x="784" y="9"/>
                    <a:pt x="1294" y="4"/>
                    <a:pt x="1804" y="0"/>
                  </a:cubicBezTo>
                </a:path>
              </a:pathLst>
            </a:custGeom>
            <a:noFill/>
            <a:ln w="38100">
              <a:solidFill>
                <a:srgbClr val="FF00FF"/>
              </a:solidFill>
              <a:round/>
              <a:headEnd/>
              <a:tailEnd/>
            </a:ln>
          </p:spPr>
          <p:txBody>
            <a:bodyPr/>
            <a:lstStyle/>
            <a:p>
              <a:endParaRPr lang="zh-CN" altLang="en-US"/>
            </a:p>
          </p:txBody>
        </p:sp>
        <p:sp>
          <p:nvSpPr>
            <p:cNvPr id="46188" name="Freeform 12"/>
            <p:cNvSpPr>
              <a:spLocks/>
            </p:cNvSpPr>
            <p:nvPr/>
          </p:nvSpPr>
          <p:spPr bwMode="auto">
            <a:xfrm>
              <a:off x="3421" y="3385"/>
              <a:ext cx="1465" cy="223"/>
            </a:xfrm>
            <a:custGeom>
              <a:avLst/>
              <a:gdLst>
                <a:gd name="T0" fmla="*/ 0 w 1702"/>
                <a:gd name="T1" fmla="*/ 1 h 305"/>
                <a:gd name="T2" fmla="*/ 7 w 1702"/>
                <a:gd name="T3" fmla="*/ 1 h 305"/>
                <a:gd name="T4" fmla="*/ 29 w 1702"/>
                <a:gd name="T5" fmla="*/ 0 h 305"/>
                <a:gd name="T6" fmla="*/ 0 60000 65536"/>
                <a:gd name="T7" fmla="*/ 0 60000 65536"/>
                <a:gd name="T8" fmla="*/ 0 60000 65536"/>
                <a:gd name="T9" fmla="*/ 0 w 1702"/>
                <a:gd name="T10" fmla="*/ 0 h 305"/>
                <a:gd name="T11" fmla="*/ 1702 w 1702"/>
                <a:gd name="T12" fmla="*/ 305 h 305"/>
              </a:gdLst>
              <a:ahLst/>
              <a:cxnLst>
                <a:cxn ang="T6">
                  <a:pos x="T0" y="T1"/>
                </a:cxn>
                <a:cxn ang="T7">
                  <a:pos x="T2" y="T3"/>
                </a:cxn>
                <a:cxn ang="T8">
                  <a:pos x="T4" y="T5"/>
                </a:cxn>
              </a:cxnLst>
              <a:rect l="T9" t="T10" r="T11" b="T12"/>
              <a:pathLst>
                <a:path w="1702" h="305">
                  <a:moveTo>
                    <a:pt x="0" y="305"/>
                  </a:moveTo>
                  <a:cubicBezTo>
                    <a:pt x="48" y="203"/>
                    <a:pt x="97" y="102"/>
                    <a:pt x="381" y="51"/>
                  </a:cubicBezTo>
                  <a:cubicBezTo>
                    <a:pt x="665" y="0"/>
                    <a:pt x="1183" y="0"/>
                    <a:pt x="1702" y="0"/>
                  </a:cubicBezTo>
                </a:path>
              </a:pathLst>
            </a:custGeom>
            <a:noFill/>
            <a:ln w="38100">
              <a:solidFill>
                <a:srgbClr val="FF00FF"/>
              </a:solidFill>
              <a:round/>
              <a:headEnd/>
              <a:tailEnd/>
            </a:ln>
          </p:spPr>
          <p:txBody>
            <a:bodyPr/>
            <a:lstStyle/>
            <a:p>
              <a:endParaRPr lang="zh-CN" altLang="en-US"/>
            </a:p>
          </p:txBody>
        </p:sp>
        <p:sp>
          <p:nvSpPr>
            <p:cNvPr id="46189" name="Freeform 13"/>
            <p:cNvSpPr>
              <a:spLocks/>
            </p:cNvSpPr>
            <p:nvPr/>
          </p:nvSpPr>
          <p:spPr bwMode="auto">
            <a:xfrm>
              <a:off x="3443" y="3131"/>
              <a:ext cx="1375" cy="223"/>
            </a:xfrm>
            <a:custGeom>
              <a:avLst/>
              <a:gdLst>
                <a:gd name="T0" fmla="*/ 0 w 1702"/>
                <a:gd name="T1" fmla="*/ 1 h 305"/>
                <a:gd name="T2" fmla="*/ 2 w 1702"/>
                <a:gd name="T3" fmla="*/ 1 h 305"/>
                <a:gd name="T4" fmla="*/ 5 w 1702"/>
                <a:gd name="T5" fmla="*/ 0 h 305"/>
                <a:gd name="T6" fmla="*/ 0 60000 65536"/>
                <a:gd name="T7" fmla="*/ 0 60000 65536"/>
                <a:gd name="T8" fmla="*/ 0 60000 65536"/>
                <a:gd name="T9" fmla="*/ 0 w 1702"/>
                <a:gd name="T10" fmla="*/ 0 h 305"/>
                <a:gd name="T11" fmla="*/ 1702 w 1702"/>
                <a:gd name="T12" fmla="*/ 305 h 305"/>
              </a:gdLst>
              <a:ahLst/>
              <a:cxnLst>
                <a:cxn ang="T6">
                  <a:pos x="T0" y="T1"/>
                </a:cxn>
                <a:cxn ang="T7">
                  <a:pos x="T2" y="T3"/>
                </a:cxn>
                <a:cxn ang="T8">
                  <a:pos x="T4" y="T5"/>
                </a:cxn>
              </a:cxnLst>
              <a:rect l="T9" t="T10" r="T11" b="T12"/>
              <a:pathLst>
                <a:path w="1702" h="305">
                  <a:moveTo>
                    <a:pt x="0" y="305"/>
                  </a:moveTo>
                  <a:cubicBezTo>
                    <a:pt x="48" y="203"/>
                    <a:pt x="97" y="102"/>
                    <a:pt x="381" y="51"/>
                  </a:cubicBezTo>
                  <a:cubicBezTo>
                    <a:pt x="665" y="0"/>
                    <a:pt x="1183" y="0"/>
                    <a:pt x="1702" y="0"/>
                  </a:cubicBezTo>
                </a:path>
              </a:pathLst>
            </a:custGeom>
            <a:noFill/>
            <a:ln w="38100">
              <a:solidFill>
                <a:srgbClr val="FF00FF"/>
              </a:solidFill>
              <a:round/>
              <a:headEnd/>
              <a:tailEnd/>
            </a:ln>
          </p:spPr>
          <p:txBody>
            <a:bodyPr/>
            <a:lstStyle/>
            <a:p>
              <a:endParaRPr lang="zh-CN" altLang="en-US"/>
            </a:p>
          </p:txBody>
        </p:sp>
        <p:sp>
          <p:nvSpPr>
            <p:cNvPr id="46190" name="Freeform 14"/>
            <p:cNvSpPr>
              <a:spLocks/>
            </p:cNvSpPr>
            <p:nvPr/>
          </p:nvSpPr>
          <p:spPr bwMode="auto">
            <a:xfrm>
              <a:off x="3464" y="2845"/>
              <a:ext cx="1292" cy="229"/>
            </a:xfrm>
            <a:custGeom>
              <a:avLst/>
              <a:gdLst>
                <a:gd name="T0" fmla="*/ 0 w 1702"/>
                <a:gd name="T1" fmla="*/ 2 h 305"/>
                <a:gd name="T2" fmla="*/ 2 w 1702"/>
                <a:gd name="T3" fmla="*/ 2 h 305"/>
                <a:gd name="T4" fmla="*/ 2 w 1702"/>
                <a:gd name="T5" fmla="*/ 0 h 305"/>
                <a:gd name="T6" fmla="*/ 0 60000 65536"/>
                <a:gd name="T7" fmla="*/ 0 60000 65536"/>
                <a:gd name="T8" fmla="*/ 0 60000 65536"/>
                <a:gd name="T9" fmla="*/ 0 w 1702"/>
                <a:gd name="T10" fmla="*/ 0 h 305"/>
                <a:gd name="T11" fmla="*/ 1702 w 1702"/>
                <a:gd name="T12" fmla="*/ 305 h 305"/>
              </a:gdLst>
              <a:ahLst/>
              <a:cxnLst>
                <a:cxn ang="T6">
                  <a:pos x="T0" y="T1"/>
                </a:cxn>
                <a:cxn ang="T7">
                  <a:pos x="T2" y="T3"/>
                </a:cxn>
                <a:cxn ang="T8">
                  <a:pos x="T4" y="T5"/>
                </a:cxn>
              </a:cxnLst>
              <a:rect l="T9" t="T10" r="T11" b="T12"/>
              <a:pathLst>
                <a:path w="1702" h="305">
                  <a:moveTo>
                    <a:pt x="0" y="305"/>
                  </a:moveTo>
                  <a:cubicBezTo>
                    <a:pt x="48" y="203"/>
                    <a:pt x="97" y="102"/>
                    <a:pt x="381" y="51"/>
                  </a:cubicBezTo>
                  <a:cubicBezTo>
                    <a:pt x="665" y="0"/>
                    <a:pt x="1183" y="0"/>
                    <a:pt x="1702" y="0"/>
                  </a:cubicBezTo>
                </a:path>
              </a:pathLst>
            </a:custGeom>
            <a:noFill/>
            <a:ln w="38100">
              <a:solidFill>
                <a:srgbClr val="FF00FF"/>
              </a:solidFill>
              <a:round/>
              <a:headEnd/>
              <a:tailEnd/>
            </a:ln>
          </p:spPr>
          <p:txBody>
            <a:bodyPr/>
            <a:lstStyle/>
            <a:p>
              <a:endParaRPr lang="zh-CN" altLang="en-US"/>
            </a:p>
          </p:txBody>
        </p:sp>
        <p:sp>
          <p:nvSpPr>
            <p:cNvPr id="46191" name="Freeform 15"/>
            <p:cNvSpPr>
              <a:spLocks/>
            </p:cNvSpPr>
            <p:nvPr/>
          </p:nvSpPr>
          <p:spPr bwMode="auto">
            <a:xfrm>
              <a:off x="3421" y="2541"/>
              <a:ext cx="518" cy="1130"/>
            </a:xfrm>
            <a:custGeom>
              <a:avLst/>
              <a:gdLst>
                <a:gd name="T0" fmla="*/ 0 w 1778"/>
                <a:gd name="T1" fmla="*/ 2 h 1473"/>
                <a:gd name="T2" fmla="*/ 0 w 1778"/>
                <a:gd name="T3" fmla="*/ 2 h 1473"/>
                <a:gd name="T4" fmla="*/ 0 w 1778"/>
                <a:gd name="T5" fmla="*/ 0 h 1473"/>
                <a:gd name="T6" fmla="*/ 0 60000 65536"/>
                <a:gd name="T7" fmla="*/ 0 60000 65536"/>
                <a:gd name="T8" fmla="*/ 0 60000 65536"/>
                <a:gd name="T9" fmla="*/ 0 w 1778"/>
                <a:gd name="T10" fmla="*/ 0 h 1473"/>
                <a:gd name="T11" fmla="*/ 1778 w 1778"/>
                <a:gd name="T12" fmla="*/ 1473 h 1473"/>
              </a:gdLst>
              <a:ahLst/>
              <a:cxnLst>
                <a:cxn ang="T6">
                  <a:pos x="T0" y="T1"/>
                </a:cxn>
                <a:cxn ang="T7">
                  <a:pos x="T2" y="T3"/>
                </a:cxn>
                <a:cxn ang="T8">
                  <a:pos x="T4" y="T5"/>
                </a:cxn>
              </a:cxnLst>
              <a:rect l="T9" t="T10" r="T11" b="T12"/>
              <a:pathLst>
                <a:path w="1778" h="1473">
                  <a:moveTo>
                    <a:pt x="0" y="1473"/>
                  </a:moveTo>
                  <a:cubicBezTo>
                    <a:pt x="80" y="986"/>
                    <a:pt x="161" y="500"/>
                    <a:pt x="457" y="254"/>
                  </a:cubicBezTo>
                  <a:cubicBezTo>
                    <a:pt x="753" y="8"/>
                    <a:pt x="1265" y="4"/>
                    <a:pt x="1778" y="0"/>
                  </a:cubicBezTo>
                </a:path>
              </a:pathLst>
            </a:custGeom>
            <a:noFill/>
            <a:ln w="38100">
              <a:solidFill>
                <a:srgbClr val="FF00FF"/>
              </a:solidFill>
              <a:round/>
              <a:headEnd/>
              <a:tailEnd/>
            </a:ln>
          </p:spPr>
          <p:txBody>
            <a:bodyPr/>
            <a:lstStyle/>
            <a:p>
              <a:endParaRPr lang="zh-CN" altLang="en-US"/>
            </a:p>
          </p:txBody>
        </p:sp>
        <p:sp>
          <p:nvSpPr>
            <p:cNvPr id="46192" name="Freeform 16"/>
            <p:cNvSpPr>
              <a:spLocks/>
            </p:cNvSpPr>
            <p:nvPr/>
          </p:nvSpPr>
          <p:spPr bwMode="auto">
            <a:xfrm>
              <a:off x="3939" y="2522"/>
              <a:ext cx="767" cy="19"/>
            </a:xfrm>
            <a:custGeom>
              <a:avLst/>
              <a:gdLst>
                <a:gd name="T0" fmla="*/ 0 w 864"/>
                <a:gd name="T1" fmla="*/ 1 h 26"/>
                <a:gd name="T2" fmla="*/ 36 w 864"/>
                <a:gd name="T3" fmla="*/ 0 h 26"/>
                <a:gd name="T4" fmla="*/ 0 60000 65536"/>
                <a:gd name="T5" fmla="*/ 0 60000 65536"/>
                <a:gd name="T6" fmla="*/ 0 w 864"/>
                <a:gd name="T7" fmla="*/ 0 h 26"/>
                <a:gd name="T8" fmla="*/ 864 w 864"/>
                <a:gd name="T9" fmla="*/ 26 h 26"/>
              </a:gdLst>
              <a:ahLst/>
              <a:cxnLst>
                <a:cxn ang="T4">
                  <a:pos x="T0" y="T1"/>
                </a:cxn>
                <a:cxn ang="T5">
                  <a:pos x="T2" y="T3"/>
                </a:cxn>
              </a:cxnLst>
              <a:rect l="T6" t="T7" r="T8" b="T9"/>
              <a:pathLst>
                <a:path w="864" h="26">
                  <a:moveTo>
                    <a:pt x="0" y="26"/>
                  </a:moveTo>
                  <a:cubicBezTo>
                    <a:pt x="0" y="26"/>
                    <a:pt x="432" y="13"/>
                    <a:pt x="864" y="0"/>
                  </a:cubicBezTo>
                </a:path>
              </a:pathLst>
            </a:custGeom>
            <a:noFill/>
            <a:ln w="38100">
              <a:solidFill>
                <a:srgbClr val="FF00FF"/>
              </a:solidFill>
              <a:round/>
              <a:headEnd/>
              <a:tailEnd/>
            </a:ln>
          </p:spPr>
          <p:txBody>
            <a:bodyPr/>
            <a:lstStyle/>
            <a:p>
              <a:endParaRPr lang="zh-CN" altLang="en-US"/>
            </a:p>
          </p:txBody>
        </p:sp>
      </p:grpSp>
      <p:graphicFrame>
        <p:nvGraphicFramePr>
          <p:cNvPr id="256017" name="Object 17"/>
          <p:cNvGraphicFramePr>
            <a:graphicFrameLocks noChangeAspect="1"/>
          </p:cNvGraphicFramePr>
          <p:nvPr/>
        </p:nvGraphicFramePr>
        <p:xfrm>
          <a:off x="6802438" y="1428750"/>
          <a:ext cx="1101725" cy="450850"/>
        </p:xfrm>
        <a:graphic>
          <a:graphicData uri="http://schemas.openxmlformats.org/presentationml/2006/ole">
            <p:oleObj spid="_x0000_s480261" name="公式" r:id="rId7" imgW="533169" imgH="241195" progId="Equation.3">
              <p:embed/>
            </p:oleObj>
          </a:graphicData>
        </a:graphic>
      </p:graphicFrame>
      <p:graphicFrame>
        <p:nvGraphicFramePr>
          <p:cNvPr id="256018" name="Object 18"/>
          <p:cNvGraphicFramePr>
            <a:graphicFrameLocks noChangeAspect="1"/>
          </p:cNvGraphicFramePr>
          <p:nvPr/>
        </p:nvGraphicFramePr>
        <p:xfrm>
          <a:off x="6211888" y="881063"/>
          <a:ext cx="1782762" cy="450850"/>
        </p:xfrm>
        <a:graphic>
          <a:graphicData uri="http://schemas.openxmlformats.org/presentationml/2006/ole">
            <p:oleObj spid="_x0000_s480262" name="Equation" r:id="rId8" imgW="863225" imgH="241195" progId="Equation.DSMT4">
              <p:embed/>
            </p:oleObj>
          </a:graphicData>
        </a:graphic>
      </p:graphicFrame>
      <p:graphicFrame>
        <p:nvGraphicFramePr>
          <p:cNvPr id="256019" name="Object 19"/>
          <p:cNvGraphicFramePr>
            <a:graphicFrameLocks noChangeAspect="1"/>
          </p:cNvGraphicFramePr>
          <p:nvPr/>
        </p:nvGraphicFramePr>
        <p:xfrm>
          <a:off x="7264400" y="1928813"/>
          <a:ext cx="1809750" cy="450850"/>
        </p:xfrm>
        <a:graphic>
          <a:graphicData uri="http://schemas.openxmlformats.org/presentationml/2006/ole">
            <p:oleObj spid="_x0000_s480263" name="Equation" r:id="rId9" imgW="876300" imgH="241300" progId="Equation.DSMT4">
              <p:embed/>
            </p:oleObj>
          </a:graphicData>
        </a:graphic>
      </p:graphicFrame>
      <p:grpSp>
        <p:nvGrpSpPr>
          <p:cNvPr id="4" name="Group 48"/>
          <p:cNvGrpSpPr>
            <a:grpSpLocks/>
          </p:cNvGrpSpPr>
          <p:nvPr/>
        </p:nvGrpSpPr>
        <p:grpSpPr bwMode="auto">
          <a:xfrm>
            <a:off x="1103313" y="1371600"/>
            <a:ext cx="5632450" cy="968375"/>
            <a:chOff x="695" y="864"/>
            <a:chExt cx="3548" cy="610"/>
          </a:xfrm>
        </p:grpSpPr>
        <p:sp>
          <p:nvSpPr>
            <p:cNvPr id="46182" name="Line 37"/>
            <p:cNvSpPr>
              <a:spLocks noChangeShapeType="1"/>
            </p:cNvSpPr>
            <p:nvPr/>
          </p:nvSpPr>
          <p:spPr bwMode="auto">
            <a:xfrm flipH="1">
              <a:off x="822" y="864"/>
              <a:ext cx="2388" cy="0"/>
            </a:xfrm>
            <a:prstGeom prst="line">
              <a:avLst/>
            </a:prstGeom>
            <a:noFill/>
            <a:ln w="12700">
              <a:solidFill>
                <a:srgbClr val="339966"/>
              </a:solidFill>
              <a:prstDash val="lgDash"/>
              <a:round/>
              <a:headEnd/>
              <a:tailEnd/>
            </a:ln>
          </p:spPr>
          <p:txBody>
            <a:bodyPr/>
            <a:lstStyle/>
            <a:p>
              <a:endParaRPr lang="zh-CN" altLang="en-US"/>
            </a:p>
          </p:txBody>
        </p:sp>
        <p:sp>
          <p:nvSpPr>
            <p:cNvPr id="46183" name="Line 38"/>
            <p:cNvSpPr>
              <a:spLocks noChangeShapeType="1"/>
            </p:cNvSpPr>
            <p:nvPr/>
          </p:nvSpPr>
          <p:spPr bwMode="auto">
            <a:xfrm flipH="1">
              <a:off x="695" y="1160"/>
              <a:ext cx="3039" cy="0"/>
            </a:xfrm>
            <a:prstGeom prst="line">
              <a:avLst/>
            </a:prstGeom>
            <a:noFill/>
            <a:ln w="12700">
              <a:solidFill>
                <a:srgbClr val="339966"/>
              </a:solidFill>
              <a:prstDash val="lgDash"/>
              <a:round/>
              <a:headEnd/>
              <a:tailEnd/>
            </a:ln>
          </p:spPr>
          <p:txBody>
            <a:bodyPr/>
            <a:lstStyle/>
            <a:p>
              <a:endParaRPr lang="zh-CN" altLang="en-US"/>
            </a:p>
          </p:txBody>
        </p:sp>
        <p:sp>
          <p:nvSpPr>
            <p:cNvPr id="46184" name="Line 39"/>
            <p:cNvSpPr>
              <a:spLocks noChangeShapeType="1"/>
            </p:cNvSpPr>
            <p:nvPr/>
          </p:nvSpPr>
          <p:spPr bwMode="auto">
            <a:xfrm flipH="1">
              <a:off x="1178" y="1466"/>
              <a:ext cx="3065" cy="0"/>
            </a:xfrm>
            <a:prstGeom prst="line">
              <a:avLst/>
            </a:prstGeom>
            <a:noFill/>
            <a:ln w="12700">
              <a:solidFill>
                <a:srgbClr val="339966"/>
              </a:solidFill>
              <a:prstDash val="lgDash"/>
              <a:round/>
              <a:headEnd/>
              <a:tailEnd/>
            </a:ln>
          </p:spPr>
          <p:txBody>
            <a:bodyPr/>
            <a:lstStyle/>
            <a:p>
              <a:endParaRPr lang="zh-CN" altLang="en-US"/>
            </a:p>
          </p:txBody>
        </p:sp>
        <p:sp>
          <p:nvSpPr>
            <p:cNvPr id="46185" name="Freeform 40"/>
            <p:cNvSpPr>
              <a:spLocks/>
            </p:cNvSpPr>
            <p:nvPr/>
          </p:nvSpPr>
          <p:spPr bwMode="auto">
            <a:xfrm>
              <a:off x="695" y="864"/>
              <a:ext cx="330" cy="305"/>
            </a:xfrm>
            <a:custGeom>
              <a:avLst/>
              <a:gdLst>
                <a:gd name="T0" fmla="*/ 0 w 330"/>
                <a:gd name="T1" fmla="*/ 305 h 305"/>
                <a:gd name="T2" fmla="*/ 152 w 330"/>
                <a:gd name="T3" fmla="*/ 0 h 305"/>
                <a:gd name="T4" fmla="*/ 330 w 330"/>
                <a:gd name="T5" fmla="*/ 305 h 305"/>
                <a:gd name="T6" fmla="*/ 0 60000 65536"/>
                <a:gd name="T7" fmla="*/ 0 60000 65536"/>
                <a:gd name="T8" fmla="*/ 0 60000 65536"/>
                <a:gd name="T9" fmla="*/ 0 w 330"/>
                <a:gd name="T10" fmla="*/ 0 h 305"/>
                <a:gd name="T11" fmla="*/ 330 w 330"/>
                <a:gd name="T12" fmla="*/ 305 h 305"/>
              </a:gdLst>
              <a:ahLst/>
              <a:cxnLst>
                <a:cxn ang="T6">
                  <a:pos x="T0" y="T1"/>
                </a:cxn>
                <a:cxn ang="T7">
                  <a:pos x="T2" y="T3"/>
                </a:cxn>
                <a:cxn ang="T8">
                  <a:pos x="T4" y="T5"/>
                </a:cxn>
              </a:cxnLst>
              <a:rect l="T9" t="T10" r="T11" b="T12"/>
              <a:pathLst>
                <a:path w="330" h="305">
                  <a:moveTo>
                    <a:pt x="0" y="305"/>
                  </a:moveTo>
                  <a:cubicBezTo>
                    <a:pt x="48" y="152"/>
                    <a:pt x="97" y="0"/>
                    <a:pt x="152" y="0"/>
                  </a:cubicBezTo>
                  <a:cubicBezTo>
                    <a:pt x="207" y="0"/>
                    <a:pt x="268" y="152"/>
                    <a:pt x="330" y="305"/>
                  </a:cubicBezTo>
                </a:path>
              </a:pathLst>
            </a:custGeom>
            <a:noFill/>
            <a:ln w="38100">
              <a:solidFill>
                <a:srgbClr val="FF00FF"/>
              </a:solidFill>
              <a:round/>
              <a:headEnd/>
              <a:tailEnd/>
            </a:ln>
          </p:spPr>
          <p:txBody>
            <a:bodyPr/>
            <a:lstStyle/>
            <a:p>
              <a:endParaRPr lang="zh-CN" altLang="en-US"/>
            </a:p>
          </p:txBody>
        </p:sp>
        <p:sp>
          <p:nvSpPr>
            <p:cNvPr id="46186" name="Freeform 41"/>
            <p:cNvSpPr>
              <a:spLocks/>
            </p:cNvSpPr>
            <p:nvPr/>
          </p:nvSpPr>
          <p:spPr bwMode="auto">
            <a:xfrm rot="10800000">
              <a:off x="1026" y="1169"/>
              <a:ext cx="330" cy="305"/>
            </a:xfrm>
            <a:custGeom>
              <a:avLst/>
              <a:gdLst>
                <a:gd name="T0" fmla="*/ 0 w 330"/>
                <a:gd name="T1" fmla="*/ 305 h 305"/>
                <a:gd name="T2" fmla="*/ 152 w 330"/>
                <a:gd name="T3" fmla="*/ 0 h 305"/>
                <a:gd name="T4" fmla="*/ 330 w 330"/>
                <a:gd name="T5" fmla="*/ 305 h 305"/>
                <a:gd name="T6" fmla="*/ 0 60000 65536"/>
                <a:gd name="T7" fmla="*/ 0 60000 65536"/>
                <a:gd name="T8" fmla="*/ 0 60000 65536"/>
                <a:gd name="T9" fmla="*/ 0 w 330"/>
                <a:gd name="T10" fmla="*/ 0 h 305"/>
                <a:gd name="T11" fmla="*/ 330 w 330"/>
                <a:gd name="T12" fmla="*/ 305 h 305"/>
              </a:gdLst>
              <a:ahLst/>
              <a:cxnLst>
                <a:cxn ang="T6">
                  <a:pos x="T0" y="T1"/>
                </a:cxn>
                <a:cxn ang="T7">
                  <a:pos x="T2" y="T3"/>
                </a:cxn>
                <a:cxn ang="T8">
                  <a:pos x="T4" y="T5"/>
                </a:cxn>
              </a:cxnLst>
              <a:rect l="T9" t="T10" r="T11" b="T12"/>
              <a:pathLst>
                <a:path w="330" h="305">
                  <a:moveTo>
                    <a:pt x="0" y="305"/>
                  </a:moveTo>
                  <a:cubicBezTo>
                    <a:pt x="48" y="152"/>
                    <a:pt x="97" y="0"/>
                    <a:pt x="152" y="0"/>
                  </a:cubicBezTo>
                  <a:cubicBezTo>
                    <a:pt x="207" y="0"/>
                    <a:pt x="268" y="152"/>
                    <a:pt x="330" y="305"/>
                  </a:cubicBezTo>
                </a:path>
              </a:pathLst>
            </a:custGeom>
            <a:noFill/>
            <a:ln w="38100">
              <a:solidFill>
                <a:srgbClr val="FF00FF"/>
              </a:solidFill>
              <a:round/>
              <a:headEnd/>
              <a:tailEnd/>
            </a:ln>
          </p:spPr>
          <p:txBody>
            <a:bodyPr/>
            <a:lstStyle/>
            <a:p>
              <a:endParaRPr lang="zh-CN" altLang="en-US"/>
            </a:p>
          </p:txBody>
        </p:sp>
      </p:grpSp>
      <p:grpSp>
        <p:nvGrpSpPr>
          <p:cNvPr id="5" name="Group 42"/>
          <p:cNvGrpSpPr>
            <a:grpSpLocks/>
          </p:cNvGrpSpPr>
          <p:nvPr/>
        </p:nvGrpSpPr>
        <p:grpSpPr bwMode="auto">
          <a:xfrm>
            <a:off x="750888" y="447675"/>
            <a:ext cx="2247900" cy="2698750"/>
            <a:chOff x="3276" y="146"/>
            <a:chExt cx="1416" cy="1700"/>
          </a:xfrm>
        </p:grpSpPr>
        <p:sp>
          <p:nvSpPr>
            <p:cNvPr id="46180" name="Line 43"/>
            <p:cNvSpPr>
              <a:spLocks noChangeShapeType="1"/>
            </p:cNvSpPr>
            <p:nvPr/>
          </p:nvSpPr>
          <p:spPr bwMode="auto">
            <a:xfrm flipV="1">
              <a:off x="3483" y="229"/>
              <a:ext cx="0" cy="1474"/>
            </a:xfrm>
            <a:prstGeom prst="line">
              <a:avLst/>
            </a:prstGeom>
            <a:noFill/>
            <a:ln w="12700">
              <a:solidFill>
                <a:schemeClr val="tx1"/>
              </a:solidFill>
              <a:round/>
              <a:headEnd/>
              <a:tailEnd type="triangle" w="med" len="med"/>
            </a:ln>
          </p:spPr>
          <p:txBody>
            <a:bodyPr/>
            <a:lstStyle/>
            <a:p>
              <a:endParaRPr lang="zh-CN" altLang="en-US"/>
            </a:p>
          </p:txBody>
        </p:sp>
        <p:sp>
          <p:nvSpPr>
            <p:cNvPr id="46181" name="Line 44"/>
            <p:cNvSpPr>
              <a:spLocks noChangeShapeType="1"/>
            </p:cNvSpPr>
            <p:nvPr/>
          </p:nvSpPr>
          <p:spPr bwMode="auto">
            <a:xfrm>
              <a:off x="3483" y="1693"/>
              <a:ext cx="940" cy="0"/>
            </a:xfrm>
            <a:prstGeom prst="line">
              <a:avLst/>
            </a:prstGeom>
            <a:noFill/>
            <a:ln w="12700">
              <a:solidFill>
                <a:schemeClr val="tx1"/>
              </a:solidFill>
              <a:round/>
              <a:headEnd/>
              <a:tailEnd type="triangle" w="med" len="med"/>
            </a:ln>
          </p:spPr>
          <p:txBody>
            <a:bodyPr/>
            <a:lstStyle/>
            <a:p>
              <a:endParaRPr lang="zh-CN" altLang="en-US"/>
            </a:p>
          </p:txBody>
        </p:sp>
        <p:graphicFrame>
          <p:nvGraphicFramePr>
            <p:cNvPr id="46117" name="Object 45"/>
            <p:cNvGraphicFramePr>
              <a:graphicFrameLocks noChangeAspect="1"/>
            </p:cNvGraphicFramePr>
            <p:nvPr/>
          </p:nvGraphicFramePr>
          <p:xfrm>
            <a:off x="3276" y="146"/>
            <a:ext cx="205" cy="259"/>
          </p:xfrm>
          <a:graphic>
            <a:graphicData uri="http://schemas.openxmlformats.org/presentationml/2006/ole">
              <p:oleObj spid="_x0000_s480264" name="公式" r:id="rId10" imgW="152334" imgH="228501" progId="Equation.3">
                <p:embed/>
              </p:oleObj>
            </a:graphicData>
          </a:graphic>
        </p:graphicFrame>
        <p:graphicFrame>
          <p:nvGraphicFramePr>
            <p:cNvPr id="46118" name="Object 46"/>
            <p:cNvGraphicFramePr>
              <a:graphicFrameLocks noChangeAspect="1"/>
            </p:cNvGraphicFramePr>
            <p:nvPr/>
          </p:nvGraphicFramePr>
          <p:xfrm>
            <a:off x="4404" y="1652"/>
            <a:ext cx="288" cy="172"/>
          </p:xfrm>
          <a:graphic>
            <a:graphicData uri="http://schemas.openxmlformats.org/presentationml/2006/ole">
              <p:oleObj spid="_x0000_s480265" name="公式" r:id="rId11" imgW="203024" imgH="164957" progId="Equation.3">
                <p:embed/>
              </p:oleObj>
            </a:graphicData>
          </a:graphic>
        </p:graphicFrame>
        <p:graphicFrame>
          <p:nvGraphicFramePr>
            <p:cNvPr id="46119" name="Object 47"/>
            <p:cNvGraphicFramePr>
              <a:graphicFrameLocks noChangeAspect="1"/>
            </p:cNvGraphicFramePr>
            <p:nvPr/>
          </p:nvGraphicFramePr>
          <p:xfrm>
            <a:off x="3289" y="1648"/>
            <a:ext cx="245" cy="198"/>
          </p:xfrm>
          <a:graphic>
            <a:graphicData uri="http://schemas.openxmlformats.org/presentationml/2006/ole">
              <p:oleObj spid="_x0000_s480266" name="公式" r:id="rId12" imgW="126835" imgH="139518" progId="Equation.3">
                <p:embed/>
              </p:oleObj>
            </a:graphicData>
          </a:graphic>
        </p:graphicFrame>
      </p:grpSp>
      <p:graphicFrame>
        <p:nvGraphicFramePr>
          <p:cNvPr id="256049" name="Object 49"/>
          <p:cNvGraphicFramePr>
            <a:graphicFrameLocks noChangeAspect="1"/>
          </p:cNvGraphicFramePr>
          <p:nvPr/>
        </p:nvGraphicFramePr>
        <p:xfrm>
          <a:off x="1730375" y="1304925"/>
          <a:ext cx="301625" cy="484188"/>
        </p:xfrm>
        <a:graphic>
          <a:graphicData uri="http://schemas.openxmlformats.org/presentationml/2006/ole">
            <p:oleObj spid="_x0000_s480267" name="公式" r:id="rId13" imgW="139700" imgH="228600" progId="Equation.3">
              <p:embed/>
            </p:oleObj>
          </a:graphicData>
        </a:graphic>
      </p:graphicFrame>
      <p:graphicFrame>
        <p:nvGraphicFramePr>
          <p:cNvPr id="256050" name="Object 50"/>
          <p:cNvGraphicFramePr>
            <a:graphicFrameLocks noChangeAspect="1"/>
          </p:cNvGraphicFramePr>
          <p:nvPr/>
        </p:nvGraphicFramePr>
        <p:xfrm>
          <a:off x="639763" y="1614488"/>
          <a:ext cx="444500" cy="415925"/>
        </p:xfrm>
        <a:graphic>
          <a:graphicData uri="http://schemas.openxmlformats.org/presentationml/2006/ole">
            <p:oleObj spid="_x0000_s480268" name="公式" r:id="rId14" imgW="253890" imgH="241195" progId="Equation.3">
              <p:embed/>
            </p:oleObj>
          </a:graphicData>
        </a:graphic>
      </p:graphicFrame>
      <p:graphicFrame>
        <p:nvGraphicFramePr>
          <p:cNvPr id="256051" name="Object 51"/>
          <p:cNvGraphicFramePr>
            <a:graphicFrameLocks noChangeAspect="1"/>
          </p:cNvGraphicFramePr>
          <p:nvPr/>
        </p:nvGraphicFramePr>
        <p:xfrm>
          <a:off x="157163" y="1171575"/>
          <a:ext cx="946150" cy="368300"/>
        </p:xfrm>
        <a:graphic>
          <a:graphicData uri="http://schemas.openxmlformats.org/presentationml/2006/ole">
            <p:oleObj spid="_x0000_s480269" name="公式" r:id="rId15" imgW="609336" imgH="241195" progId="Equation.3">
              <p:embed/>
            </p:oleObj>
          </a:graphicData>
        </a:graphic>
      </p:graphicFrame>
      <p:graphicFrame>
        <p:nvGraphicFramePr>
          <p:cNvPr id="256052" name="Object 52"/>
          <p:cNvGraphicFramePr>
            <a:graphicFrameLocks noChangeAspect="1"/>
          </p:cNvGraphicFramePr>
          <p:nvPr/>
        </p:nvGraphicFramePr>
        <p:xfrm>
          <a:off x="76200" y="2032000"/>
          <a:ext cx="968375" cy="377825"/>
        </p:xfrm>
        <a:graphic>
          <a:graphicData uri="http://schemas.openxmlformats.org/presentationml/2006/ole">
            <p:oleObj spid="_x0000_s480270" name="公式" r:id="rId16" imgW="609336" imgH="241195" progId="Equation.3">
              <p:embed/>
            </p:oleObj>
          </a:graphicData>
        </a:graphic>
      </p:graphicFrame>
      <p:grpSp>
        <p:nvGrpSpPr>
          <p:cNvPr id="6" name="Group 67"/>
          <p:cNvGrpSpPr>
            <a:grpSpLocks/>
          </p:cNvGrpSpPr>
          <p:nvPr/>
        </p:nvGrpSpPr>
        <p:grpSpPr bwMode="auto">
          <a:xfrm>
            <a:off x="4057650" y="3343275"/>
            <a:ext cx="4572000" cy="1658938"/>
            <a:chOff x="2556" y="2106"/>
            <a:chExt cx="2880" cy="1045"/>
          </a:xfrm>
        </p:grpSpPr>
        <p:sp>
          <p:nvSpPr>
            <p:cNvPr id="46178" name="Line 54"/>
            <p:cNvSpPr>
              <a:spLocks noChangeShapeType="1"/>
            </p:cNvSpPr>
            <p:nvPr/>
          </p:nvSpPr>
          <p:spPr bwMode="auto">
            <a:xfrm rot="10800000" flipV="1">
              <a:off x="2829" y="2153"/>
              <a:ext cx="0" cy="963"/>
            </a:xfrm>
            <a:prstGeom prst="line">
              <a:avLst/>
            </a:prstGeom>
            <a:noFill/>
            <a:ln w="12700">
              <a:solidFill>
                <a:schemeClr val="tx1"/>
              </a:solidFill>
              <a:round/>
              <a:headEnd/>
              <a:tailEnd type="triangle" w="med" len="med"/>
            </a:ln>
          </p:spPr>
          <p:txBody>
            <a:bodyPr/>
            <a:lstStyle/>
            <a:p>
              <a:endParaRPr lang="zh-CN" altLang="en-US"/>
            </a:p>
          </p:txBody>
        </p:sp>
        <p:sp>
          <p:nvSpPr>
            <p:cNvPr id="46179" name="Line 55"/>
            <p:cNvSpPr>
              <a:spLocks noChangeShapeType="1"/>
            </p:cNvSpPr>
            <p:nvPr/>
          </p:nvSpPr>
          <p:spPr bwMode="auto">
            <a:xfrm>
              <a:off x="2829" y="2151"/>
              <a:ext cx="2286" cy="0"/>
            </a:xfrm>
            <a:prstGeom prst="line">
              <a:avLst/>
            </a:prstGeom>
            <a:noFill/>
            <a:ln w="12700">
              <a:solidFill>
                <a:schemeClr val="tx1"/>
              </a:solidFill>
              <a:round/>
              <a:headEnd/>
              <a:tailEnd type="triangle" w="med" len="med"/>
            </a:ln>
          </p:spPr>
          <p:txBody>
            <a:bodyPr/>
            <a:lstStyle/>
            <a:p>
              <a:endParaRPr lang="zh-CN" altLang="en-US"/>
            </a:p>
          </p:txBody>
        </p:sp>
        <p:graphicFrame>
          <p:nvGraphicFramePr>
            <p:cNvPr id="46114" name="Object 56"/>
            <p:cNvGraphicFramePr>
              <a:graphicFrameLocks noChangeAspect="1"/>
            </p:cNvGraphicFramePr>
            <p:nvPr/>
          </p:nvGraphicFramePr>
          <p:xfrm>
            <a:off x="2556" y="2964"/>
            <a:ext cx="273" cy="187"/>
          </p:xfrm>
          <a:graphic>
            <a:graphicData uri="http://schemas.openxmlformats.org/presentationml/2006/ole">
              <p:oleObj spid="_x0000_s480271" name="公式" r:id="rId17" imgW="203024" imgH="164957" progId="Equation.3">
                <p:embed/>
              </p:oleObj>
            </a:graphicData>
          </a:graphic>
        </p:graphicFrame>
        <p:graphicFrame>
          <p:nvGraphicFramePr>
            <p:cNvPr id="46115" name="Object 57"/>
            <p:cNvGraphicFramePr>
              <a:graphicFrameLocks noChangeAspect="1"/>
            </p:cNvGraphicFramePr>
            <p:nvPr/>
          </p:nvGraphicFramePr>
          <p:xfrm>
            <a:off x="5039" y="2136"/>
            <a:ext cx="397" cy="278"/>
          </p:xfrm>
          <a:graphic>
            <a:graphicData uri="http://schemas.openxmlformats.org/presentationml/2006/ole">
              <p:oleObj spid="_x0000_s480272" name="公式" r:id="rId18" imgW="241300" imgH="228600" progId="Equation.3">
                <p:embed/>
              </p:oleObj>
            </a:graphicData>
          </a:graphic>
        </p:graphicFrame>
        <p:graphicFrame>
          <p:nvGraphicFramePr>
            <p:cNvPr id="46116" name="Object 58"/>
            <p:cNvGraphicFramePr>
              <a:graphicFrameLocks noChangeAspect="1"/>
            </p:cNvGraphicFramePr>
            <p:nvPr/>
          </p:nvGraphicFramePr>
          <p:xfrm>
            <a:off x="2635" y="2106"/>
            <a:ext cx="245" cy="198"/>
          </p:xfrm>
          <a:graphic>
            <a:graphicData uri="http://schemas.openxmlformats.org/presentationml/2006/ole">
              <p:oleObj spid="_x0000_s480273" name="公式" r:id="rId19" imgW="126835" imgH="139518" progId="Equation.3">
                <p:embed/>
              </p:oleObj>
            </a:graphicData>
          </a:graphic>
        </p:graphicFrame>
      </p:grpSp>
      <p:graphicFrame>
        <p:nvGraphicFramePr>
          <p:cNvPr id="256065" name="Object 65"/>
          <p:cNvGraphicFramePr>
            <a:graphicFrameLocks noChangeAspect="1"/>
          </p:cNvGraphicFramePr>
          <p:nvPr/>
        </p:nvGraphicFramePr>
        <p:xfrm>
          <a:off x="6189663" y="4678363"/>
          <a:ext cx="438150" cy="484187"/>
        </p:xfrm>
        <a:graphic>
          <a:graphicData uri="http://schemas.openxmlformats.org/presentationml/2006/ole">
            <p:oleObj spid="_x0000_s480274" name="公式" r:id="rId20" imgW="203112" imgH="228501" progId="Equation.3">
              <p:embed/>
            </p:oleObj>
          </a:graphicData>
        </a:graphic>
      </p:graphicFrame>
      <p:grpSp>
        <p:nvGrpSpPr>
          <p:cNvPr id="7" name="Group 229"/>
          <p:cNvGrpSpPr>
            <a:grpSpLocks/>
          </p:cNvGrpSpPr>
          <p:nvPr/>
        </p:nvGrpSpPr>
        <p:grpSpPr bwMode="auto">
          <a:xfrm>
            <a:off x="266700" y="3373438"/>
            <a:ext cx="4641850" cy="2863850"/>
            <a:chOff x="168" y="2125"/>
            <a:chExt cx="2924" cy="1804"/>
          </a:xfrm>
        </p:grpSpPr>
        <p:grpSp>
          <p:nvGrpSpPr>
            <p:cNvPr id="8" name="Group 188"/>
            <p:cNvGrpSpPr>
              <a:grpSpLocks/>
            </p:cNvGrpSpPr>
            <p:nvPr/>
          </p:nvGrpSpPr>
          <p:grpSpPr bwMode="auto">
            <a:xfrm>
              <a:off x="239" y="2125"/>
              <a:ext cx="2853" cy="1758"/>
              <a:chOff x="1440" y="2287"/>
              <a:chExt cx="2853" cy="1758"/>
            </a:xfrm>
          </p:grpSpPr>
          <p:sp>
            <p:nvSpPr>
              <p:cNvPr id="46176" name="Line 189"/>
              <p:cNvSpPr>
                <a:spLocks noChangeShapeType="1"/>
              </p:cNvSpPr>
              <p:nvPr/>
            </p:nvSpPr>
            <p:spPr bwMode="auto">
              <a:xfrm flipV="1">
                <a:off x="1651" y="2414"/>
                <a:ext cx="0" cy="1471"/>
              </a:xfrm>
              <a:prstGeom prst="line">
                <a:avLst/>
              </a:prstGeom>
              <a:noFill/>
              <a:ln w="12700">
                <a:solidFill>
                  <a:schemeClr val="tx1"/>
                </a:solidFill>
                <a:round/>
                <a:headEnd/>
                <a:tailEnd type="triangle" w="med" len="med"/>
              </a:ln>
            </p:spPr>
            <p:txBody>
              <a:bodyPr/>
              <a:lstStyle/>
              <a:p>
                <a:endParaRPr lang="zh-CN" altLang="en-US"/>
              </a:p>
            </p:txBody>
          </p:sp>
          <p:sp>
            <p:nvSpPr>
              <p:cNvPr id="46177" name="Line 190"/>
              <p:cNvSpPr>
                <a:spLocks noChangeShapeType="1"/>
              </p:cNvSpPr>
              <p:nvPr/>
            </p:nvSpPr>
            <p:spPr bwMode="auto">
              <a:xfrm>
                <a:off x="1634" y="3868"/>
                <a:ext cx="2581" cy="0"/>
              </a:xfrm>
              <a:prstGeom prst="line">
                <a:avLst/>
              </a:prstGeom>
              <a:noFill/>
              <a:ln w="12700">
                <a:solidFill>
                  <a:schemeClr val="tx1"/>
                </a:solidFill>
                <a:round/>
                <a:headEnd/>
                <a:tailEnd type="triangle" w="med" len="med"/>
              </a:ln>
            </p:spPr>
            <p:txBody>
              <a:bodyPr/>
              <a:lstStyle/>
              <a:p>
                <a:endParaRPr lang="zh-CN" altLang="en-US"/>
              </a:p>
            </p:txBody>
          </p:sp>
          <p:graphicFrame>
            <p:nvGraphicFramePr>
              <p:cNvPr id="46111" name="Object 191"/>
              <p:cNvGraphicFramePr>
                <a:graphicFrameLocks noChangeAspect="1"/>
              </p:cNvGraphicFramePr>
              <p:nvPr/>
            </p:nvGraphicFramePr>
            <p:xfrm>
              <a:off x="1446" y="2287"/>
              <a:ext cx="205" cy="245"/>
            </p:xfrm>
            <a:graphic>
              <a:graphicData uri="http://schemas.openxmlformats.org/presentationml/2006/ole">
                <p:oleObj spid="_x0000_s480275" name="公式" r:id="rId21" imgW="152268" imgH="215713" progId="Equation.3">
                  <p:embed/>
                </p:oleObj>
              </a:graphicData>
            </a:graphic>
          </p:graphicFrame>
          <p:graphicFrame>
            <p:nvGraphicFramePr>
              <p:cNvPr id="46112" name="Object 192"/>
              <p:cNvGraphicFramePr>
                <a:graphicFrameLocks noChangeAspect="1"/>
              </p:cNvGraphicFramePr>
              <p:nvPr/>
            </p:nvGraphicFramePr>
            <p:xfrm>
              <a:off x="3951" y="3607"/>
              <a:ext cx="342" cy="227"/>
            </p:xfrm>
            <a:graphic>
              <a:graphicData uri="http://schemas.openxmlformats.org/presentationml/2006/ole">
                <p:oleObj spid="_x0000_s480276" name="公式" r:id="rId22" imgW="241091" imgH="215713" progId="Equation.3">
                  <p:embed/>
                </p:oleObj>
              </a:graphicData>
            </a:graphic>
          </p:graphicFrame>
          <p:graphicFrame>
            <p:nvGraphicFramePr>
              <p:cNvPr id="46113" name="Object 193"/>
              <p:cNvGraphicFramePr>
                <a:graphicFrameLocks noChangeAspect="1"/>
              </p:cNvGraphicFramePr>
              <p:nvPr/>
            </p:nvGraphicFramePr>
            <p:xfrm>
              <a:off x="1440" y="3847"/>
              <a:ext cx="245" cy="198"/>
            </p:xfrm>
            <a:graphic>
              <a:graphicData uri="http://schemas.openxmlformats.org/presentationml/2006/ole">
                <p:oleObj spid="_x0000_s480277" name="公式" r:id="rId23" imgW="126835" imgH="139518" progId="Equation.3">
                  <p:embed/>
                </p:oleObj>
              </a:graphicData>
            </a:graphic>
          </p:graphicFrame>
        </p:grpSp>
        <p:grpSp>
          <p:nvGrpSpPr>
            <p:cNvPr id="9" name="Group 194"/>
            <p:cNvGrpSpPr>
              <a:grpSpLocks/>
            </p:cNvGrpSpPr>
            <p:nvPr/>
          </p:nvGrpSpPr>
          <p:grpSpPr bwMode="auto">
            <a:xfrm>
              <a:off x="450" y="2664"/>
              <a:ext cx="685" cy="1042"/>
              <a:chOff x="712" y="2955"/>
              <a:chExt cx="685" cy="1042"/>
            </a:xfrm>
          </p:grpSpPr>
          <p:sp>
            <p:nvSpPr>
              <p:cNvPr id="46174" name="Line 195"/>
              <p:cNvSpPr>
                <a:spLocks noChangeShapeType="1"/>
              </p:cNvSpPr>
              <p:nvPr/>
            </p:nvSpPr>
            <p:spPr bwMode="auto">
              <a:xfrm>
                <a:off x="712" y="3997"/>
                <a:ext cx="431" cy="0"/>
              </a:xfrm>
              <a:prstGeom prst="line">
                <a:avLst/>
              </a:prstGeom>
              <a:noFill/>
              <a:ln w="38100">
                <a:solidFill>
                  <a:srgbClr val="FF00FF"/>
                </a:solidFill>
                <a:round/>
                <a:headEnd/>
                <a:tailEnd/>
              </a:ln>
            </p:spPr>
            <p:txBody>
              <a:bodyPr/>
              <a:lstStyle/>
              <a:p>
                <a:endParaRPr lang="zh-CN" altLang="en-US"/>
              </a:p>
            </p:txBody>
          </p:sp>
          <p:sp>
            <p:nvSpPr>
              <p:cNvPr id="46175" name="Freeform 196"/>
              <p:cNvSpPr>
                <a:spLocks/>
              </p:cNvSpPr>
              <p:nvPr/>
            </p:nvSpPr>
            <p:spPr bwMode="auto">
              <a:xfrm>
                <a:off x="1118" y="2955"/>
                <a:ext cx="279" cy="1042"/>
              </a:xfrm>
              <a:custGeom>
                <a:avLst/>
                <a:gdLst>
                  <a:gd name="T0" fmla="*/ 0 w 279"/>
                  <a:gd name="T1" fmla="*/ 1042 h 1042"/>
                  <a:gd name="T2" fmla="*/ 152 w 279"/>
                  <a:gd name="T3" fmla="*/ 838 h 1042"/>
                  <a:gd name="T4" fmla="*/ 279 w 279"/>
                  <a:gd name="T5" fmla="*/ 0 h 1042"/>
                  <a:gd name="T6" fmla="*/ 0 60000 65536"/>
                  <a:gd name="T7" fmla="*/ 0 60000 65536"/>
                  <a:gd name="T8" fmla="*/ 0 60000 65536"/>
                  <a:gd name="T9" fmla="*/ 0 w 279"/>
                  <a:gd name="T10" fmla="*/ 0 h 1042"/>
                  <a:gd name="T11" fmla="*/ 279 w 279"/>
                  <a:gd name="T12" fmla="*/ 1042 h 1042"/>
                </a:gdLst>
                <a:ahLst/>
                <a:cxnLst>
                  <a:cxn ang="T6">
                    <a:pos x="T0" y="T1"/>
                  </a:cxn>
                  <a:cxn ang="T7">
                    <a:pos x="T2" y="T3"/>
                  </a:cxn>
                  <a:cxn ang="T8">
                    <a:pos x="T4" y="T5"/>
                  </a:cxn>
                </a:cxnLst>
                <a:rect l="T9" t="T10" r="T11" b="T12"/>
                <a:pathLst>
                  <a:path w="279" h="1042">
                    <a:moveTo>
                      <a:pt x="0" y="1042"/>
                    </a:moveTo>
                    <a:cubicBezTo>
                      <a:pt x="53" y="1027"/>
                      <a:pt x="106" y="1012"/>
                      <a:pt x="152" y="838"/>
                    </a:cubicBezTo>
                    <a:cubicBezTo>
                      <a:pt x="198" y="664"/>
                      <a:pt x="238" y="332"/>
                      <a:pt x="279" y="0"/>
                    </a:cubicBezTo>
                  </a:path>
                </a:pathLst>
              </a:custGeom>
              <a:noFill/>
              <a:ln w="38100">
                <a:solidFill>
                  <a:srgbClr val="FF00FF"/>
                </a:solidFill>
                <a:round/>
                <a:headEnd/>
                <a:tailEnd/>
              </a:ln>
            </p:spPr>
            <p:txBody>
              <a:bodyPr/>
              <a:lstStyle/>
              <a:p>
                <a:endParaRPr lang="zh-CN" altLang="en-US"/>
              </a:p>
            </p:txBody>
          </p:sp>
        </p:grpSp>
        <p:grpSp>
          <p:nvGrpSpPr>
            <p:cNvPr id="10" name="Group 197"/>
            <p:cNvGrpSpPr>
              <a:grpSpLocks/>
            </p:cNvGrpSpPr>
            <p:nvPr/>
          </p:nvGrpSpPr>
          <p:grpSpPr bwMode="auto">
            <a:xfrm>
              <a:off x="168" y="2423"/>
              <a:ext cx="2681" cy="1506"/>
              <a:chOff x="430" y="2714"/>
              <a:chExt cx="2681" cy="1506"/>
            </a:xfrm>
          </p:grpSpPr>
          <p:grpSp>
            <p:nvGrpSpPr>
              <p:cNvPr id="11" name="Group 198"/>
              <p:cNvGrpSpPr>
                <a:grpSpLocks/>
              </p:cNvGrpSpPr>
              <p:nvPr/>
            </p:nvGrpSpPr>
            <p:grpSpPr bwMode="auto">
              <a:xfrm>
                <a:off x="430" y="2773"/>
                <a:ext cx="1876" cy="1419"/>
                <a:chOff x="430" y="2773"/>
                <a:chExt cx="1876" cy="1419"/>
              </a:xfrm>
            </p:grpSpPr>
            <p:sp>
              <p:nvSpPr>
                <p:cNvPr id="46173" name="Line 199"/>
                <p:cNvSpPr>
                  <a:spLocks noChangeShapeType="1"/>
                </p:cNvSpPr>
                <p:nvPr/>
              </p:nvSpPr>
              <p:spPr bwMode="auto">
                <a:xfrm>
                  <a:off x="711" y="3045"/>
                  <a:ext cx="1498" cy="954"/>
                </a:xfrm>
                <a:prstGeom prst="line">
                  <a:avLst/>
                </a:prstGeom>
                <a:noFill/>
                <a:ln w="38100">
                  <a:solidFill>
                    <a:srgbClr val="3366FF"/>
                  </a:solidFill>
                  <a:round/>
                  <a:headEnd/>
                  <a:tailEnd/>
                </a:ln>
              </p:spPr>
              <p:txBody>
                <a:bodyPr/>
                <a:lstStyle/>
                <a:p>
                  <a:endParaRPr lang="zh-CN" altLang="en-US"/>
                </a:p>
              </p:txBody>
            </p:sp>
            <p:graphicFrame>
              <p:nvGraphicFramePr>
                <p:cNvPr id="46109" name="Object 200"/>
                <p:cNvGraphicFramePr>
                  <a:graphicFrameLocks noChangeAspect="1"/>
                </p:cNvGraphicFramePr>
                <p:nvPr/>
              </p:nvGraphicFramePr>
              <p:xfrm>
                <a:off x="430" y="2773"/>
                <a:ext cx="276" cy="426"/>
              </p:xfrm>
              <a:graphic>
                <a:graphicData uri="http://schemas.openxmlformats.org/presentationml/2006/ole">
                  <p:oleObj spid="_x0000_s480278" name="公式" r:id="rId24" imgW="291973" imgH="444307" progId="Equation.3">
                    <p:embed/>
                  </p:oleObj>
                </a:graphicData>
              </a:graphic>
            </p:graphicFrame>
            <p:graphicFrame>
              <p:nvGraphicFramePr>
                <p:cNvPr id="46110" name="Object 201"/>
                <p:cNvGraphicFramePr>
                  <a:graphicFrameLocks noChangeAspect="1"/>
                </p:cNvGraphicFramePr>
                <p:nvPr/>
              </p:nvGraphicFramePr>
              <p:xfrm>
                <a:off x="2066" y="3984"/>
                <a:ext cx="240" cy="208"/>
              </p:xfrm>
              <a:graphic>
                <a:graphicData uri="http://schemas.openxmlformats.org/presentationml/2006/ole">
                  <p:oleObj spid="_x0000_s480279" name="公式" r:id="rId25" imgW="253780" imgH="215713" progId="Equation.3">
                    <p:embed/>
                  </p:oleObj>
                </a:graphicData>
              </a:graphic>
            </p:graphicFrame>
          </p:grpSp>
          <p:grpSp>
            <p:nvGrpSpPr>
              <p:cNvPr id="12" name="Group 202"/>
              <p:cNvGrpSpPr>
                <a:grpSpLocks/>
              </p:cNvGrpSpPr>
              <p:nvPr/>
            </p:nvGrpSpPr>
            <p:grpSpPr bwMode="auto">
              <a:xfrm>
                <a:off x="711" y="3362"/>
                <a:ext cx="1301" cy="858"/>
                <a:chOff x="711" y="3362"/>
                <a:chExt cx="1301" cy="858"/>
              </a:xfrm>
            </p:grpSpPr>
            <p:sp>
              <p:nvSpPr>
                <p:cNvPr id="46172" name="Line 203"/>
                <p:cNvSpPr>
                  <a:spLocks noChangeShapeType="1"/>
                </p:cNvSpPr>
                <p:nvPr/>
              </p:nvSpPr>
              <p:spPr bwMode="auto">
                <a:xfrm>
                  <a:off x="711" y="3362"/>
                  <a:ext cx="991" cy="631"/>
                </a:xfrm>
                <a:prstGeom prst="line">
                  <a:avLst/>
                </a:prstGeom>
                <a:noFill/>
                <a:ln w="25400">
                  <a:solidFill>
                    <a:srgbClr val="3366FF"/>
                  </a:solidFill>
                  <a:prstDash val="lgDash"/>
                  <a:round/>
                  <a:headEnd/>
                  <a:tailEnd/>
                </a:ln>
              </p:spPr>
              <p:txBody>
                <a:bodyPr/>
                <a:lstStyle/>
                <a:p>
                  <a:endParaRPr lang="zh-CN" altLang="en-US"/>
                </a:p>
              </p:txBody>
            </p:sp>
            <p:graphicFrame>
              <p:nvGraphicFramePr>
                <p:cNvPr id="46108" name="Object 204"/>
                <p:cNvGraphicFramePr>
                  <a:graphicFrameLocks noChangeAspect="1"/>
                </p:cNvGraphicFramePr>
                <p:nvPr/>
              </p:nvGraphicFramePr>
              <p:xfrm>
                <a:off x="1470" y="4009"/>
                <a:ext cx="542" cy="211"/>
              </p:xfrm>
              <a:graphic>
                <a:graphicData uri="http://schemas.openxmlformats.org/presentationml/2006/ole">
                  <p:oleObj spid="_x0000_s480280" name="公式" r:id="rId26" imgW="596900" imgH="228600" progId="Equation.3">
                    <p:embed/>
                  </p:oleObj>
                </a:graphicData>
              </a:graphic>
            </p:graphicFrame>
          </p:grpSp>
          <p:grpSp>
            <p:nvGrpSpPr>
              <p:cNvPr id="13" name="Group 205"/>
              <p:cNvGrpSpPr>
                <a:grpSpLocks/>
              </p:cNvGrpSpPr>
              <p:nvPr/>
            </p:nvGrpSpPr>
            <p:grpSpPr bwMode="auto">
              <a:xfrm>
                <a:off x="711" y="2714"/>
                <a:ext cx="2400" cy="1499"/>
                <a:chOff x="711" y="2714"/>
                <a:chExt cx="2400" cy="1499"/>
              </a:xfrm>
            </p:grpSpPr>
            <p:sp>
              <p:nvSpPr>
                <p:cNvPr id="46171" name="Line 206"/>
                <p:cNvSpPr>
                  <a:spLocks noChangeShapeType="1"/>
                </p:cNvSpPr>
                <p:nvPr/>
              </p:nvSpPr>
              <p:spPr bwMode="auto">
                <a:xfrm>
                  <a:off x="711" y="2714"/>
                  <a:ext cx="2007" cy="1277"/>
                </a:xfrm>
                <a:prstGeom prst="line">
                  <a:avLst/>
                </a:prstGeom>
                <a:noFill/>
                <a:ln w="25400">
                  <a:solidFill>
                    <a:srgbClr val="3366FF"/>
                  </a:solidFill>
                  <a:prstDash val="lgDash"/>
                  <a:round/>
                  <a:headEnd/>
                  <a:tailEnd/>
                </a:ln>
              </p:spPr>
              <p:txBody>
                <a:bodyPr/>
                <a:lstStyle/>
                <a:p>
                  <a:endParaRPr lang="zh-CN" altLang="en-US"/>
                </a:p>
              </p:txBody>
            </p:sp>
            <p:graphicFrame>
              <p:nvGraphicFramePr>
                <p:cNvPr id="46107" name="Object 207"/>
                <p:cNvGraphicFramePr>
                  <a:graphicFrameLocks noChangeAspect="1"/>
                </p:cNvGraphicFramePr>
                <p:nvPr/>
              </p:nvGraphicFramePr>
              <p:xfrm>
                <a:off x="2557" y="4002"/>
                <a:ext cx="554" cy="211"/>
              </p:xfrm>
              <a:graphic>
                <a:graphicData uri="http://schemas.openxmlformats.org/presentationml/2006/ole">
                  <p:oleObj spid="_x0000_s480281" name="公式" r:id="rId27" imgW="609600" imgH="228600" progId="Equation.3">
                    <p:embed/>
                  </p:oleObj>
                </a:graphicData>
              </a:graphic>
            </p:graphicFrame>
          </p:grpSp>
        </p:grpSp>
        <p:grpSp>
          <p:nvGrpSpPr>
            <p:cNvPr id="14" name="Group 208"/>
            <p:cNvGrpSpPr>
              <a:grpSpLocks/>
            </p:cNvGrpSpPr>
            <p:nvPr/>
          </p:nvGrpSpPr>
          <p:grpSpPr bwMode="auto">
            <a:xfrm>
              <a:off x="208" y="2703"/>
              <a:ext cx="1139" cy="1210"/>
              <a:chOff x="470" y="2994"/>
              <a:chExt cx="1139" cy="1210"/>
            </a:xfrm>
          </p:grpSpPr>
          <p:grpSp>
            <p:nvGrpSpPr>
              <p:cNvPr id="15" name="Group 209"/>
              <p:cNvGrpSpPr>
                <a:grpSpLocks/>
              </p:cNvGrpSpPr>
              <p:nvPr/>
            </p:nvGrpSpPr>
            <p:grpSpPr bwMode="auto">
              <a:xfrm>
                <a:off x="470" y="3299"/>
                <a:ext cx="1087" cy="905"/>
                <a:chOff x="3121" y="865"/>
                <a:chExt cx="1087" cy="905"/>
              </a:xfrm>
            </p:grpSpPr>
            <p:sp>
              <p:nvSpPr>
                <p:cNvPr id="46165" name="Oval 210"/>
                <p:cNvSpPr>
                  <a:spLocks noChangeArrowheads="1"/>
                </p:cNvSpPr>
                <p:nvPr/>
              </p:nvSpPr>
              <p:spPr bwMode="auto">
                <a:xfrm>
                  <a:off x="3956" y="984"/>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sp>
              <p:nvSpPr>
                <p:cNvPr id="46166" name="Line 211"/>
                <p:cNvSpPr>
                  <a:spLocks noChangeShapeType="1"/>
                </p:cNvSpPr>
                <p:nvPr/>
              </p:nvSpPr>
              <p:spPr bwMode="auto">
                <a:xfrm flipH="1">
                  <a:off x="3362" y="1017"/>
                  <a:ext cx="610" cy="0"/>
                </a:xfrm>
                <a:prstGeom prst="line">
                  <a:avLst/>
                </a:prstGeom>
                <a:noFill/>
                <a:ln w="12700">
                  <a:solidFill>
                    <a:schemeClr val="tx1"/>
                  </a:solidFill>
                  <a:prstDash val="lgDash"/>
                  <a:round/>
                  <a:headEnd/>
                  <a:tailEnd/>
                </a:ln>
              </p:spPr>
              <p:txBody>
                <a:bodyPr/>
                <a:lstStyle/>
                <a:p>
                  <a:endParaRPr lang="zh-CN" altLang="en-US"/>
                </a:p>
              </p:txBody>
            </p:sp>
            <p:graphicFrame>
              <p:nvGraphicFramePr>
                <p:cNvPr id="46104" name="Object 212"/>
                <p:cNvGraphicFramePr>
                  <a:graphicFrameLocks noChangeAspect="1"/>
                </p:cNvGraphicFramePr>
                <p:nvPr/>
              </p:nvGraphicFramePr>
              <p:xfrm>
                <a:off x="3121" y="873"/>
                <a:ext cx="240" cy="233"/>
              </p:xfrm>
              <a:graphic>
                <a:graphicData uri="http://schemas.openxmlformats.org/presentationml/2006/ole">
                  <p:oleObj spid="_x0000_s480282" name="公式" r:id="rId28" imgW="253890" imgH="241195" progId="Equation.3">
                    <p:embed/>
                  </p:oleObj>
                </a:graphicData>
              </a:graphic>
            </p:graphicFrame>
            <p:graphicFrame>
              <p:nvGraphicFramePr>
                <p:cNvPr id="46105" name="Object 213"/>
                <p:cNvGraphicFramePr>
                  <a:graphicFrameLocks noChangeAspect="1"/>
                </p:cNvGraphicFramePr>
                <p:nvPr/>
              </p:nvGraphicFramePr>
              <p:xfrm>
                <a:off x="3853" y="1538"/>
                <a:ext cx="300" cy="232"/>
              </p:xfrm>
              <a:graphic>
                <a:graphicData uri="http://schemas.openxmlformats.org/presentationml/2006/ole">
                  <p:oleObj spid="_x0000_s480283" name="公式" r:id="rId29" imgW="317225" imgH="241091" progId="Equation.3">
                    <p:embed/>
                  </p:oleObj>
                </a:graphicData>
              </a:graphic>
            </p:graphicFrame>
            <p:sp>
              <p:nvSpPr>
                <p:cNvPr id="46167" name="Line 214"/>
                <p:cNvSpPr>
                  <a:spLocks noChangeShapeType="1"/>
                </p:cNvSpPr>
                <p:nvPr/>
              </p:nvSpPr>
              <p:spPr bwMode="auto">
                <a:xfrm>
                  <a:off x="3989" y="1017"/>
                  <a:ext cx="0" cy="533"/>
                </a:xfrm>
                <a:prstGeom prst="line">
                  <a:avLst/>
                </a:prstGeom>
                <a:noFill/>
                <a:ln w="12700">
                  <a:solidFill>
                    <a:schemeClr val="tx1"/>
                  </a:solidFill>
                  <a:prstDash val="lgDash"/>
                  <a:round/>
                  <a:headEnd/>
                  <a:tailEnd/>
                </a:ln>
              </p:spPr>
              <p:txBody>
                <a:bodyPr/>
                <a:lstStyle/>
                <a:p>
                  <a:endParaRPr lang="zh-CN" altLang="en-US"/>
                </a:p>
              </p:txBody>
            </p:sp>
            <p:graphicFrame>
              <p:nvGraphicFramePr>
                <p:cNvPr id="46106" name="Object 215"/>
                <p:cNvGraphicFramePr>
                  <a:graphicFrameLocks noChangeAspect="1"/>
                </p:cNvGraphicFramePr>
                <p:nvPr/>
              </p:nvGraphicFramePr>
              <p:xfrm>
                <a:off x="4052" y="865"/>
                <a:ext cx="156" cy="195"/>
              </p:xfrm>
              <a:graphic>
                <a:graphicData uri="http://schemas.openxmlformats.org/presentationml/2006/ole">
                  <p:oleObj spid="_x0000_s480284" name="公式" r:id="rId30" imgW="164957" imgH="203024" progId="Equation.3">
                    <p:embed/>
                  </p:oleObj>
                </a:graphicData>
              </a:graphic>
            </p:graphicFrame>
          </p:grpSp>
          <p:grpSp>
            <p:nvGrpSpPr>
              <p:cNvPr id="16" name="Group 216"/>
              <p:cNvGrpSpPr>
                <a:grpSpLocks/>
              </p:cNvGrpSpPr>
              <p:nvPr/>
            </p:nvGrpSpPr>
            <p:grpSpPr bwMode="auto">
              <a:xfrm>
                <a:off x="1339" y="2994"/>
                <a:ext cx="270" cy="195"/>
                <a:chOff x="1339" y="2994"/>
                <a:chExt cx="270" cy="195"/>
              </a:xfrm>
            </p:grpSpPr>
            <p:sp>
              <p:nvSpPr>
                <p:cNvPr id="46164" name="Oval 217"/>
                <p:cNvSpPr>
                  <a:spLocks noChangeArrowheads="1"/>
                </p:cNvSpPr>
                <p:nvPr/>
              </p:nvSpPr>
              <p:spPr bwMode="auto">
                <a:xfrm>
                  <a:off x="1339" y="3113"/>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graphicFrame>
              <p:nvGraphicFramePr>
                <p:cNvPr id="46103" name="Object 218"/>
                <p:cNvGraphicFramePr>
                  <a:graphicFrameLocks noChangeAspect="1"/>
                </p:cNvGraphicFramePr>
                <p:nvPr/>
              </p:nvGraphicFramePr>
              <p:xfrm>
                <a:off x="1417" y="2994"/>
                <a:ext cx="192" cy="195"/>
              </p:xfrm>
              <a:graphic>
                <a:graphicData uri="http://schemas.openxmlformats.org/presentationml/2006/ole">
                  <p:oleObj spid="_x0000_s480285" name="公式" r:id="rId31" imgW="203024" imgH="203024" progId="Equation.3">
                    <p:embed/>
                  </p:oleObj>
                </a:graphicData>
              </a:graphic>
            </p:graphicFrame>
          </p:grpSp>
          <p:grpSp>
            <p:nvGrpSpPr>
              <p:cNvPr id="17" name="Group 219"/>
              <p:cNvGrpSpPr>
                <a:grpSpLocks/>
              </p:cNvGrpSpPr>
              <p:nvPr/>
            </p:nvGrpSpPr>
            <p:grpSpPr bwMode="auto">
              <a:xfrm>
                <a:off x="1016" y="3690"/>
                <a:ext cx="306" cy="218"/>
                <a:chOff x="1016" y="3690"/>
                <a:chExt cx="306" cy="218"/>
              </a:xfrm>
            </p:grpSpPr>
            <p:sp>
              <p:nvSpPr>
                <p:cNvPr id="46163" name="Oval 220"/>
                <p:cNvSpPr>
                  <a:spLocks noChangeArrowheads="1"/>
                </p:cNvSpPr>
                <p:nvPr/>
              </p:nvSpPr>
              <p:spPr bwMode="auto">
                <a:xfrm>
                  <a:off x="1254" y="3696"/>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graphicFrame>
              <p:nvGraphicFramePr>
                <p:cNvPr id="46102" name="Object 221"/>
                <p:cNvGraphicFramePr>
                  <a:graphicFrameLocks noChangeAspect="1"/>
                </p:cNvGraphicFramePr>
                <p:nvPr/>
              </p:nvGraphicFramePr>
              <p:xfrm>
                <a:off x="1016" y="3690"/>
                <a:ext cx="228" cy="218"/>
              </p:xfrm>
              <a:graphic>
                <a:graphicData uri="http://schemas.openxmlformats.org/presentationml/2006/ole">
                  <p:oleObj spid="_x0000_s480286" name="公式" r:id="rId32" imgW="215713" imgH="203024" progId="Equation.3">
                    <p:embed/>
                  </p:oleObj>
                </a:graphicData>
              </a:graphic>
            </p:graphicFrame>
          </p:grpSp>
        </p:grpSp>
        <p:grpSp>
          <p:nvGrpSpPr>
            <p:cNvPr id="18" name="Group 222"/>
            <p:cNvGrpSpPr>
              <a:grpSpLocks/>
            </p:cNvGrpSpPr>
            <p:nvPr/>
          </p:nvGrpSpPr>
          <p:grpSpPr bwMode="auto">
            <a:xfrm>
              <a:off x="1423" y="2150"/>
              <a:ext cx="1018" cy="1559"/>
              <a:chOff x="2624" y="2312"/>
              <a:chExt cx="1018" cy="1559"/>
            </a:xfrm>
          </p:grpSpPr>
          <p:sp>
            <p:nvSpPr>
              <p:cNvPr id="46155" name="Line 223"/>
              <p:cNvSpPr>
                <a:spLocks noChangeShapeType="1"/>
              </p:cNvSpPr>
              <p:nvPr/>
            </p:nvSpPr>
            <p:spPr bwMode="auto">
              <a:xfrm rot="5400000" flipH="1">
                <a:off x="2359" y="3087"/>
                <a:ext cx="1550" cy="0"/>
              </a:xfrm>
              <a:prstGeom prst="line">
                <a:avLst/>
              </a:prstGeom>
              <a:noFill/>
              <a:ln w="12700">
                <a:solidFill>
                  <a:srgbClr val="339966"/>
                </a:solidFill>
                <a:prstDash val="lgDash"/>
                <a:round/>
                <a:headEnd/>
                <a:tailEnd/>
              </a:ln>
            </p:spPr>
            <p:txBody>
              <a:bodyPr/>
              <a:lstStyle/>
              <a:p>
                <a:endParaRPr lang="zh-CN" altLang="en-US"/>
              </a:p>
            </p:txBody>
          </p:sp>
          <p:sp>
            <p:nvSpPr>
              <p:cNvPr id="46156" name="Line 224"/>
              <p:cNvSpPr>
                <a:spLocks noChangeShapeType="1"/>
              </p:cNvSpPr>
              <p:nvPr/>
            </p:nvSpPr>
            <p:spPr bwMode="auto">
              <a:xfrm rot="5400000" flipH="1">
                <a:off x="2213" y="3460"/>
                <a:ext cx="822" cy="0"/>
              </a:xfrm>
              <a:prstGeom prst="line">
                <a:avLst/>
              </a:prstGeom>
              <a:noFill/>
              <a:ln w="12700">
                <a:solidFill>
                  <a:srgbClr val="339966"/>
                </a:solidFill>
                <a:prstDash val="lgDash"/>
                <a:round/>
                <a:headEnd/>
                <a:tailEnd/>
              </a:ln>
            </p:spPr>
            <p:txBody>
              <a:bodyPr/>
              <a:lstStyle/>
              <a:p>
                <a:endParaRPr lang="zh-CN" altLang="en-US"/>
              </a:p>
            </p:txBody>
          </p:sp>
          <p:sp>
            <p:nvSpPr>
              <p:cNvPr id="46157" name="Line 225"/>
              <p:cNvSpPr>
                <a:spLocks noChangeShapeType="1"/>
              </p:cNvSpPr>
              <p:nvPr/>
            </p:nvSpPr>
            <p:spPr bwMode="auto">
              <a:xfrm rot="5400000" flipH="1">
                <a:off x="2981" y="3202"/>
                <a:ext cx="1321" cy="0"/>
              </a:xfrm>
              <a:prstGeom prst="line">
                <a:avLst/>
              </a:prstGeom>
              <a:noFill/>
              <a:ln w="12700">
                <a:solidFill>
                  <a:srgbClr val="339966"/>
                </a:solidFill>
                <a:prstDash val="lgDash"/>
                <a:round/>
                <a:headEnd/>
                <a:tailEnd/>
              </a:ln>
            </p:spPr>
            <p:txBody>
              <a:bodyPr/>
              <a:lstStyle/>
              <a:p>
                <a:endParaRPr lang="zh-CN" altLang="en-US"/>
              </a:p>
            </p:txBody>
          </p:sp>
          <p:sp>
            <p:nvSpPr>
              <p:cNvPr id="46158" name="Freeform 226"/>
              <p:cNvSpPr>
                <a:spLocks/>
              </p:cNvSpPr>
              <p:nvPr/>
            </p:nvSpPr>
            <p:spPr bwMode="auto">
              <a:xfrm>
                <a:off x="3134" y="2338"/>
                <a:ext cx="508" cy="457"/>
              </a:xfrm>
              <a:custGeom>
                <a:avLst/>
                <a:gdLst>
                  <a:gd name="T0" fmla="*/ 0 w 508"/>
                  <a:gd name="T1" fmla="*/ 0 h 457"/>
                  <a:gd name="T2" fmla="*/ 508 w 508"/>
                  <a:gd name="T3" fmla="*/ 203 h 457"/>
                  <a:gd name="T4" fmla="*/ 0 w 508"/>
                  <a:gd name="T5" fmla="*/ 457 h 457"/>
                  <a:gd name="T6" fmla="*/ 0 60000 65536"/>
                  <a:gd name="T7" fmla="*/ 0 60000 65536"/>
                  <a:gd name="T8" fmla="*/ 0 60000 65536"/>
                  <a:gd name="T9" fmla="*/ 0 w 508"/>
                  <a:gd name="T10" fmla="*/ 0 h 457"/>
                  <a:gd name="T11" fmla="*/ 508 w 508"/>
                  <a:gd name="T12" fmla="*/ 457 h 457"/>
                </a:gdLst>
                <a:ahLst/>
                <a:cxnLst>
                  <a:cxn ang="T6">
                    <a:pos x="T0" y="T1"/>
                  </a:cxn>
                  <a:cxn ang="T7">
                    <a:pos x="T2" y="T3"/>
                  </a:cxn>
                  <a:cxn ang="T8">
                    <a:pos x="T4" y="T5"/>
                  </a:cxn>
                </a:cxnLst>
                <a:rect l="T9" t="T10" r="T11" b="T12"/>
                <a:pathLst>
                  <a:path w="508" h="457">
                    <a:moveTo>
                      <a:pt x="0" y="0"/>
                    </a:moveTo>
                    <a:cubicBezTo>
                      <a:pt x="254" y="63"/>
                      <a:pt x="508" y="127"/>
                      <a:pt x="508" y="203"/>
                    </a:cubicBezTo>
                    <a:cubicBezTo>
                      <a:pt x="508" y="279"/>
                      <a:pt x="254" y="368"/>
                      <a:pt x="0" y="457"/>
                    </a:cubicBezTo>
                  </a:path>
                </a:pathLst>
              </a:custGeom>
              <a:noFill/>
              <a:ln w="38100">
                <a:solidFill>
                  <a:srgbClr val="FF00FF"/>
                </a:solidFill>
                <a:round/>
                <a:headEnd/>
                <a:tailEnd/>
              </a:ln>
            </p:spPr>
            <p:txBody>
              <a:bodyPr/>
              <a:lstStyle/>
              <a:p>
                <a:endParaRPr lang="zh-CN" altLang="en-US"/>
              </a:p>
            </p:txBody>
          </p:sp>
          <p:sp>
            <p:nvSpPr>
              <p:cNvPr id="46159" name="Freeform 227"/>
              <p:cNvSpPr>
                <a:spLocks/>
              </p:cNvSpPr>
              <p:nvPr/>
            </p:nvSpPr>
            <p:spPr bwMode="auto">
              <a:xfrm rot="10800000">
                <a:off x="2626" y="2795"/>
                <a:ext cx="508" cy="457"/>
              </a:xfrm>
              <a:custGeom>
                <a:avLst/>
                <a:gdLst>
                  <a:gd name="T0" fmla="*/ 0 w 508"/>
                  <a:gd name="T1" fmla="*/ 0 h 457"/>
                  <a:gd name="T2" fmla="*/ 508 w 508"/>
                  <a:gd name="T3" fmla="*/ 203 h 457"/>
                  <a:gd name="T4" fmla="*/ 0 w 508"/>
                  <a:gd name="T5" fmla="*/ 457 h 457"/>
                  <a:gd name="T6" fmla="*/ 0 60000 65536"/>
                  <a:gd name="T7" fmla="*/ 0 60000 65536"/>
                  <a:gd name="T8" fmla="*/ 0 60000 65536"/>
                  <a:gd name="T9" fmla="*/ 0 w 508"/>
                  <a:gd name="T10" fmla="*/ 0 h 457"/>
                  <a:gd name="T11" fmla="*/ 508 w 508"/>
                  <a:gd name="T12" fmla="*/ 457 h 457"/>
                </a:gdLst>
                <a:ahLst/>
                <a:cxnLst>
                  <a:cxn ang="T6">
                    <a:pos x="T0" y="T1"/>
                  </a:cxn>
                  <a:cxn ang="T7">
                    <a:pos x="T2" y="T3"/>
                  </a:cxn>
                  <a:cxn ang="T8">
                    <a:pos x="T4" y="T5"/>
                  </a:cxn>
                </a:cxnLst>
                <a:rect l="T9" t="T10" r="T11" b="T12"/>
                <a:pathLst>
                  <a:path w="508" h="457">
                    <a:moveTo>
                      <a:pt x="0" y="0"/>
                    </a:moveTo>
                    <a:cubicBezTo>
                      <a:pt x="254" y="63"/>
                      <a:pt x="508" y="127"/>
                      <a:pt x="508" y="203"/>
                    </a:cubicBezTo>
                    <a:cubicBezTo>
                      <a:pt x="508" y="279"/>
                      <a:pt x="254" y="368"/>
                      <a:pt x="0" y="457"/>
                    </a:cubicBezTo>
                  </a:path>
                </a:pathLst>
              </a:custGeom>
              <a:noFill/>
              <a:ln w="38100">
                <a:solidFill>
                  <a:srgbClr val="FF00FF"/>
                </a:solidFill>
                <a:round/>
                <a:headEnd/>
                <a:tailEnd/>
              </a:ln>
            </p:spPr>
            <p:txBody>
              <a:bodyPr/>
              <a:lstStyle/>
              <a:p>
                <a:endParaRPr lang="zh-CN" altLang="en-US"/>
              </a:p>
            </p:txBody>
          </p:sp>
        </p:grpSp>
        <p:graphicFrame>
          <p:nvGraphicFramePr>
            <p:cNvPr id="46101" name="Object 228"/>
            <p:cNvGraphicFramePr>
              <a:graphicFrameLocks noChangeAspect="1"/>
            </p:cNvGraphicFramePr>
            <p:nvPr/>
          </p:nvGraphicFramePr>
          <p:xfrm>
            <a:off x="1700" y="2303"/>
            <a:ext cx="207" cy="305"/>
          </p:xfrm>
          <a:graphic>
            <a:graphicData uri="http://schemas.openxmlformats.org/presentationml/2006/ole">
              <p:oleObj spid="_x0000_s480287" name="公式" r:id="rId33" imgW="152334" imgH="228501" progId="Equation.3">
                <p:embed/>
              </p:oleObj>
            </a:graphicData>
          </a:graphic>
        </p:graphicFrame>
      </p:grpSp>
      <p:sp>
        <p:nvSpPr>
          <p:cNvPr id="256230" name="Line 230"/>
          <p:cNvSpPr>
            <a:spLocks noChangeShapeType="1"/>
          </p:cNvSpPr>
          <p:nvPr/>
        </p:nvSpPr>
        <p:spPr bwMode="auto">
          <a:xfrm>
            <a:off x="3241675" y="4316413"/>
            <a:ext cx="3709988" cy="1290637"/>
          </a:xfrm>
          <a:prstGeom prst="line">
            <a:avLst/>
          </a:prstGeom>
          <a:noFill/>
          <a:ln w="12700">
            <a:solidFill>
              <a:srgbClr val="FF0000"/>
            </a:solidFill>
            <a:prstDash val="lgDash"/>
            <a:round/>
            <a:headEnd/>
            <a:tailEnd type="triangle" w="med" len="med"/>
          </a:ln>
        </p:spPr>
        <p:txBody>
          <a:bodyPr/>
          <a:lstStyle/>
          <a:p>
            <a:endParaRPr lang="zh-CN" altLang="en-US"/>
          </a:p>
        </p:txBody>
      </p:sp>
      <p:sp>
        <p:nvSpPr>
          <p:cNvPr id="256231" name="Line 231"/>
          <p:cNvSpPr>
            <a:spLocks noChangeShapeType="1"/>
          </p:cNvSpPr>
          <p:nvPr/>
        </p:nvSpPr>
        <p:spPr bwMode="auto">
          <a:xfrm>
            <a:off x="6548438" y="4518025"/>
            <a:ext cx="403225" cy="1089025"/>
          </a:xfrm>
          <a:prstGeom prst="line">
            <a:avLst/>
          </a:prstGeom>
          <a:noFill/>
          <a:ln w="12700">
            <a:solidFill>
              <a:srgbClr val="FF0000"/>
            </a:solidFill>
            <a:prstDash val="lgDash"/>
            <a:round/>
            <a:headEnd/>
            <a:tailEnd type="triangle" w="med" len="med"/>
          </a:ln>
        </p:spPr>
        <p:txBody>
          <a:bodyPr/>
          <a:lstStyle/>
          <a:p>
            <a:endParaRPr lang="zh-CN" altLang="en-US"/>
          </a:p>
        </p:txBody>
      </p:sp>
      <p:sp>
        <p:nvSpPr>
          <p:cNvPr id="256232" name="Text Box 232"/>
          <p:cNvSpPr txBox="1">
            <a:spLocks noChangeArrowheads="1"/>
          </p:cNvSpPr>
          <p:nvPr/>
        </p:nvSpPr>
        <p:spPr bwMode="auto">
          <a:xfrm>
            <a:off x="6469063" y="5607050"/>
            <a:ext cx="1168400" cy="366713"/>
          </a:xfrm>
          <a:prstGeom prst="rect">
            <a:avLst/>
          </a:prstGeom>
          <a:noFill/>
          <a:ln w="9525" algn="ctr">
            <a:noFill/>
            <a:miter lim="800000"/>
            <a:headEnd/>
            <a:tailEnd/>
          </a:ln>
        </p:spPr>
        <p:txBody>
          <a:bodyPr lIns="90000" tIns="46800" rIns="90000" bIns="46800">
            <a:spAutoFit/>
          </a:bodyPr>
          <a:lstStyle/>
          <a:p>
            <a:pPr>
              <a:spcBef>
                <a:spcPct val="50000"/>
              </a:spcBef>
            </a:pPr>
            <a:r>
              <a:rPr lang="zh-CN" altLang="en-US"/>
              <a:t>相位相反</a:t>
            </a:r>
          </a:p>
        </p:txBody>
      </p:sp>
      <p:grpSp>
        <p:nvGrpSpPr>
          <p:cNvPr id="19" name="Group 250"/>
          <p:cNvGrpSpPr>
            <a:grpSpLocks/>
          </p:cNvGrpSpPr>
          <p:nvPr/>
        </p:nvGrpSpPr>
        <p:grpSpPr bwMode="auto">
          <a:xfrm>
            <a:off x="4441825" y="1373188"/>
            <a:ext cx="3125788" cy="3467100"/>
            <a:chOff x="2798" y="865"/>
            <a:chExt cx="1969" cy="2184"/>
          </a:xfrm>
        </p:grpSpPr>
        <p:sp>
          <p:nvSpPr>
            <p:cNvPr id="46145" name="Line 60"/>
            <p:cNvSpPr>
              <a:spLocks noChangeShapeType="1"/>
            </p:cNvSpPr>
            <p:nvPr/>
          </p:nvSpPr>
          <p:spPr bwMode="auto">
            <a:xfrm rot="5400000" flipH="1">
              <a:off x="2448" y="1627"/>
              <a:ext cx="1524" cy="0"/>
            </a:xfrm>
            <a:prstGeom prst="line">
              <a:avLst/>
            </a:prstGeom>
            <a:noFill/>
            <a:ln w="12700">
              <a:solidFill>
                <a:srgbClr val="339966"/>
              </a:solidFill>
              <a:prstDash val="lgDash"/>
              <a:round/>
              <a:headEnd/>
              <a:tailEnd/>
            </a:ln>
          </p:spPr>
          <p:txBody>
            <a:bodyPr/>
            <a:lstStyle/>
            <a:p>
              <a:endParaRPr lang="zh-CN" altLang="en-US"/>
            </a:p>
          </p:txBody>
        </p:sp>
        <p:sp>
          <p:nvSpPr>
            <p:cNvPr id="46146" name="Line 61"/>
            <p:cNvSpPr>
              <a:spLocks noChangeShapeType="1"/>
            </p:cNvSpPr>
            <p:nvPr/>
          </p:nvSpPr>
          <p:spPr bwMode="auto">
            <a:xfrm rot="5400000" flipH="1">
              <a:off x="2778" y="2109"/>
              <a:ext cx="1880" cy="0"/>
            </a:xfrm>
            <a:prstGeom prst="line">
              <a:avLst/>
            </a:prstGeom>
            <a:noFill/>
            <a:ln w="12700">
              <a:solidFill>
                <a:srgbClr val="339966"/>
              </a:solidFill>
              <a:prstDash val="lgDash"/>
              <a:round/>
              <a:headEnd/>
              <a:tailEnd/>
            </a:ln>
          </p:spPr>
          <p:txBody>
            <a:bodyPr/>
            <a:lstStyle/>
            <a:p>
              <a:endParaRPr lang="zh-CN" altLang="en-US"/>
            </a:p>
          </p:txBody>
        </p:sp>
        <p:sp>
          <p:nvSpPr>
            <p:cNvPr id="46147" name="Line 62"/>
            <p:cNvSpPr>
              <a:spLocks noChangeShapeType="1"/>
            </p:cNvSpPr>
            <p:nvPr/>
          </p:nvSpPr>
          <p:spPr bwMode="auto">
            <a:xfrm rot="5400000" flipH="1">
              <a:off x="3604" y="2097"/>
              <a:ext cx="1295" cy="0"/>
            </a:xfrm>
            <a:prstGeom prst="line">
              <a:avLst/>
            </a:prstGeom>
            <a:noFill/>
            <a:ln w="12700">
              <a:solidFill>
                <a:srgbClr val="339966"/>
              </a:solidFill>
              <a:prstDash val="lgDash"/>
              <a:round/>
              <a:headEnd/>
              <a:tailEnd/>
            </a:ln>
          </p:spPr>
          <p:txBody>
            <a:bodyPr/>
            <a:lstStyle/>
            <a:p>
              <a:endParaRPr lang="zh-CN" altLang="en-US"/>
            </a:p>
          </p:txBody>
        </p:sp>
        <p:sp>
          <p:nvSpPr>
            <p:cNvPr id="46148" name="Freeform 76"/>
            <p:cNvSpPr>
              <a:spLocks/>
            </p:cNvSpPr>
            <p:nvPr/>
          </p:nvSpPr>
          <p:spPr bwMode="auto">
            <a:xfrm rot="-5400000">
              <a:off x="3261" y="2109"/>
              <a:ext cx="406" cy="508"/>
            </a:xfrm>
            <a:custGeom>
              <a:avLst/>
              <a:gdLst>
                <a:gd name="T0" fmla="*/ 0 w 330"/>
                <a:gd name="T1" fmla="*/ 292751682 h 305"/>
                <a:gd name="T2" fmla="*/ 40925 w 330"/>
                <a:gd name="T3" fmla="*/ 0 h 305"/>
                <a:gd name="T4" fmla="*/ 88919 w 330"/>
                <a:gd name="T5" fmla="*/ 292751682 h 305"/>
                <a:gd name="T6" fmla="*/ 0 60000 65536"/>
                <a:gd name="T7" fmla="*/ 0 60000 65536"/>
                <a:gd name="T8" fmla="*/ 0 60000 65536"/>
                <a:gd name="T9" fmla="*/ 0 w 330"/>
                <a:gd name="T10" fmla="*/ 0 h 305"/>
                <a:gd name="T11" fmla="*/ 330 w 330"/>
                <a:gd name="T12" fmla="*/ 305 h 305"/>
              </a:gdLst>
              <a:ahLst/>
              <a:cxnLst>
                <a:cxn ang="T6">
                  <a:pos x="T0" y="T1"/>
                </a:cxn>
                <a:cxn ang="T7">
                  <a:pos x="T2" y="T3"/>
                </a:cxn>
                <a:cxn ang="T8">
                  <a:pos x="T4" y="T5"/>
                </a:cxn>
              </a:cxnLst>
              <a:rect l="T9" t="T10" r="T11" b="T12"/>
              <a:pathLst>
                <a:path w="330" h="305">
                  <a:moveTo>
                    <a:pt x="0" y="305"/>
                  </a:moveTo>
                  <a:cubicBezTo>
                    <a:pt x="48" y="152"/>
                    <a:pt x="97" y="0"/>
                    <a:pt x="152" y="0"/>
                  </a:cubicBezTo>
                  <a:cubicBezTo>
                    <a:pt x="207" y="0"/>
                    <a:pt x="268" y="152"/>
                    <a:pt x="330" y="305"/>
                  </a:cubicBezTo>
                </a:path>
              </a:pathLst>
            </a:custGeom>
            <a:noFill/>
            <a:ln w="38100">
              <a:solidFill>
                <a:srgbClr val="FF00FF"/>
              </a:solidFill>
              <a:round/>
              <a:headEnd/>
              <a:tailEnd/>
            </a:ln>
          </p:spPr>
          <p:txBody>
            <a:bodyPr/>
            <a:lstStyle/>
            <a:p>
              <a:endParaRPr lang="zh-CN" altLang="en-US"/>
            </a:p>
          </p:txBody>
        </p:sp>
        <p:sp>
          <p:nvSpPr>
            <p:cNvPr id="46149" name="Freeform 78"/>
            <p:cNvSpPr>
              <a:spLocks/>
            </p:cNvSpPr>
            <p:nvPr/>
          </p:nvSpPr>
          <p:spPr bwMode="auto">
            <a:xfrm rot="5400000">
              <a:off x="3769" y="2516"/>
              <a:ext cx="406" cy="508"/>
            </a:xfrm>
            <a:custGeom>
              <a:avLst/>
              <a:gdLst>
                <a:gd name="T0" fmla="*/ 0 w 330"/>
                <a:gd name="T1" fmla="*/ 292751682 h 305"/>
                <a:gd name="T2" fmla="*/ 40925 w 330"/>
                <a:gd name="T3" fmla="*/ 0 h 305"/>
                <a:gd name="T4" fmla="*/ 88919 w 330"/>
                <a:gd name="T5" fmla="*/ 292751682 h 305"/>
                <a:gd name="T6" fmla="*/ 0 60000 65536"/>
                <a:gd name="T7" fmla="*/ 0 60000 65536"/>
                <a:gd name="T8" fmla="*/ 0 60000 65536"/>
                <a:gd name="T9" fmla="*/ 0 w 330"/>
                <a:gd name="T10" fmla="*/ 0 h 305"/>
                <a:gd name="T11" fmla="*/ 330 w 330"/>
                <a:gd name="T12" fmla="*/ 305 h 305"/>
              </a:gdLst>
              <a:ahLst/>
              <a:cxnLst>
                <a:cxn ang="T6">
                  <a:pos x="T0" y="T1"/>
                </a:cxn>
                <a:cxn ang="T7">
                  <a:pos x="T2" y="T3"/>
                </a:cxn>
                <a:cxn ang="T8">
                  <a:pos x="T4" y="T5"/>
                </a:cxn>
              </a:cxnLst>
              <a:rect l="T9" t="T10" r="T11" b="T12"/>
              <a:pathLst>
                <a:path w="330" h="305">
                  <a:moveTo>
                    <a:pt x="0" y="305"/>
                  </a:moveTo>
                  <a:cubicBezTo>
                    <a:pt x="48" y="152"/>
                    <a:pt x="97" y="0"/>
                    <a:pt x="152" y="0"/>
                  </a:cubicBezTo>
                  <a:cubicBezTo>
                    <a:pt x="207" y="0"/>
                    <a:pt x="268" y="152"/>
                    <a:pt x="330" y="305"/>
                  </a:cubicBezTo>
                </a:path>
              </a:pathLst>
            </a:custGeom>
            <a:noFill/>
            <a:ln w="38100">
              <a:solidFill>
                <a:srgbClr val="FF00FF"/>
              </a:solidFill>
              <a:round/>
              <a:headEnd/>
              <a:tailEnd/>
            </a:ln>
          </p:spPr>
          <p:txBody>
            <a:bodyPr/>
            <a:lstStyle/>
            <a:p>
              <a:endParaRPr lang="zh-CN" altLang="en-US"/>
            </a:p>
          </p:txBody>
        </p:sp>
        <p:graphicFrame>
          <p:nvGraphicFramePr>
            <p:cNvPr id="46099" name="Object 242"/>
            <p:cNvGraphicFramePr>
              <a:graphicFrameLocks noChangeAspect="1"/>
            </p:cNvGraphicFramePr>
            <p:nvPr/>
          </p:nvGraphicFramePr>
          <p:xfrm>
            <a:off x="4014" y="1934"/>
            <a:ext cx="753" cy="226"/>
          </p:xfrm>
          <a:graphic>
            <a:graphicData uri="http://schemas.openxmlformats.org/presentationml/2006/ole">
              <p:oleObj spid="_x0000_s480288" name="公式" r:id="rId34" imgW="723586" imgH="241195" progId="Equation.3">
                <p:embed/>
              </p:oleObj>
            </a:graphicData>
          </a:graphic>
        </p:graphicFrame>
        <p:graphicFrame>
          <p:nvGraphicFramePr>
            <p:cNvPr id="46100" name="Object 249"/>
            <p:cNvGraphicFramePr>
              <a:graphicFrameLocks noChangeAspect="1"/>
            </p:cNvGraphicFramePr>
            <p:nvPr/>
          </p:nvGraphicFramePr>
          <p:xfrm>
            <a:off x="2798" y="1906"/>
            <a:ext cx="749" cy="225"/>
          </p:xfrm>
          <a:graphic>
            <a:graphicData uri="http://schemas.openxmlformats.org/presentationml/2006/ole">
              <p:oleObj spid="_x0000_s480289" name="公式" r:id="rId35" imgW="723586" imgH="241195" progId="Equation.3">
                <p:embed/>
              </p:oleObj>
            </a:graphicData>
          </a:graphic>
        </p:graphicFrame>
      </p:grpSp>
      <p:grpSp>
        <p:nvGrpSpPr>
          <p:cNvPr id="20" name="Group 20"/>
          <p:cNvGrpSpPr>
            <a:grpSpLocks/>
          </p:cNvGrpSpPr>
          <p:nvPr/>
        </p:nvGrpSpPr>
        <p:grpSpPr bwMode="auto">
          <a:xfrm>
            <a:off x="3886200" y="496888"/>
            <a:ext cx="3998913" cy="2811462"/>
            <a:chOff x="1381" y="2396"/>
            <a:chExt cx="2519" cy="1771"/>
          </a:xfrm>
        </p:grpSpPr>
        <p:grpSp>
          <p:nvGrpSpPr>
            <p:cNvPr id="21" name="Group 21"/>
            <p:cNvGrpSpPr>
              <a:grpSpLocks/>
            </p:cNvGrpSpPr>
            <p:nvPr/>
          </p:nvGrpSpPr>
          <p:grpSpPr bwMode="auto">
            <a:xfrm>
              <a:off x="1381" y="2396"/>
              <a:ext cx="2519" cy="1743"/>
              <a:chOff x="413" y="2646"/>
              <a:chExt cx="1882" cy="1425"/>
            </a:xfrm>
          </p:grpSpPr>
          <p:sp>
            <p:nvSpPr>
              <p:cNvPr id="46144" name="Line 22"/>
              <p:cNvSpPr>
                <a:spLocks noChangeShapeType="1"/>
              </p:cNvSpPr>
              <p:nvPr/>
            </p:nvSpPr>
            <p:spPr bwMode="auto">
              <a:xfrm>
                <a:off x="700" y="2918"/>
                <a:ext cx="1498" cy="954"/>
              </a:xfrm>
              <a:prstGeom prst="line">
                <a:avLst/>
              </a:prstGeom>
              <a:noFill/>
              <a:ln w="38100">
                <a:solidFill>
                  <a:srgbClr val="3366FF"/>
                </a:solidFill>
                <a:round/>
                <a:headEnd/>
                <a:tailEnd/>
              </a:ln>
            </p:spPr>
            <p:txBody>
              <a:bodyPr/>
              <a:lstStyle/>
              <a:p>
                <a:endParaRPr lang="zh-CN" altLang="en-US"/>
              </a:p>
            </p:txBody>
          </p:sp>
          <p:graphicFrame>
            <p:nvGraphicFramePr>
              <p:cNvPr id="46097" name="Object 23"/>
              <p:cNvGraphicFramePr>
                <a:graphicFrameLocks noChangeAspect="1"/>
              </p:cNvGraphicFramePr>
              <p:nvPr/>
            </p:nvGraphicFramePr>
            <p:xfrm>
              <a:off x="413" y="2646"/>
              <a:ext cx="288" cy="426"/>
            </p:xfrm>
            <a:graphic>
              <a:graphicData uri="http://schemas.openxmlformats.org/presentationml/2006/ole">
                <p:oleObj spid="_x0000_s480290" name="公式" r:id="rId36" imgW="304536" imgH="444114" progId="Equation.3">
                  <p:embed/>
                </p:oleObj>
              </a:graphicData>
            </a:graphic>
          </p:graphicFrame>
          <p:graphicFrame>
            <p:nvGraphicFramePr>
              <p:cNvPr id="46098" name="Object 24"/>
              <p:cNvGraphicFramePr>
                <a:graphicFrameLocks noChangeAspect="1"/>
              </p:cNvGraphicFramePr>
              <p:nvPr/>
            </p:nvGraphicFramePr>
            <p:xfrm>
              <a:off x="2055" y="3851"/>
              <a:ext cx="240" cy="220"/>
            </p:xfrm>
            <a:graphic>
              <a:graphicData uri="http://schemas.openxmlformats.org/presentationml/2006/ole">
                <p:oleObj spid="_x0000_s480291" name="公式" r:id="rId37" imgW="253890" imgH="228501" progId="Equation.3">
                  <p:embed/>
                </p:oleObj>
              </a:graphicData>
            </a:graphic>
          </p:graphicFrame>
        </p:grpSp>
        <p:grpSp>
          <p:nvGrpSpPr>
            <p:cNvPr id="22" name="Group 25"/>
            <p:cNvGrpSpPr>
              <a:grpSpLocks/>
            </p:cNvGrpSpPr>
            <p:nvPr/>
          </p:nvGrpSpPr>
          <p:grpSpPr bwMode="auto">
            <a:xfrm>
              <a:off x="1461" y="2761"/>
              <a:ext cx="2054" cy="1406"/>
              <a:chOff x="1461" y="2761"/>
              <a:chExt cx="2054" cy="1406"/>
            </a:xfrm>
          </p:grpSpPr>
          <p:sp>
            <p:nvSpPr>
              <p:cNvPr id="46139" name="Oval 26"/>
              <p:cNvSpPr>
                <a:spLocks noChangeArrowheads="1"/>
              </p:cNvSpPr>
              <p:nvPr/>
            </p:nvSpPr>
            <p:spPr bwMode="auto">
              <a:xfrm>
                <a:off x="2610" y="3206"/>
                <a:ext cx="94" cy="83"/>
              </a:xfrm>
              <a:prstGeom prst="ellipse">
                <a:avLst/>
              </a:prstGeom>
              <a:solidFill>
                <a:schemeClr val="tx1"/>
              </a:solidFill>
              <a:ln w="12700" algn="ctr">
                <a:solidFill>
                  <a:schemeClr val="tx1"/>
                </a:solidFill>
                <a:round/>
                <a:headEnd/>
                <a:tailEnd/>
              </a:ln>
            </p:spPr>
            <p:txBody>
              <a:bodyPr wrap="none" anchor="ctr"/>
              <a:lstStyle/>
              <a:p>
                <a:endParaRPr lang="zh-CN" altLang="en-US"/>
              </a:p>
            </p:txBody>
          </p:sp>
          <p:sp>
            <p:nvSpPr>
              <p:cNvPr id="46140" name="Line 27"/>
              <p:cNvSpPr>
                <a:spLocks noChangeShapeType="1"/>
              </p:cNvSpPr>
              <p:nvPr/>
            </p:nvSpPr>
            <p:spPr bwMode="auto">
              <a:xfrm flipH="1">
                <a:off x="1793" y="3246"/>
                <a:ext cx="839" cy="0"/>
              </a:xfrm>
              <a:prstGeom prst="line">
                <a:avLst/>
              </a:prstGeom>
              <a:noFill/>
              <a:ln w="12700">
                <a:solidFill>
                  <a:schemeClr val="tx1"/>
                </a:solidFill>
                <a:prstDash val="lgDash"/>
                <a:round/>
                <a:headEnd/>
                <a:tailEnd/>
              </a:ln>
            </p:spPr>
            <p:txBody>
              <a:bodyPr/>
              <a:lstStyle/>
              <a:p>
                <a:endParaRPr lang="zh-CN" altLang="en-US"/>
              </a:p>
            </p:txBody>
          </p:sp>
          <p:graphicFrame>
            <p:nvGraphicFramePr>
              <p:cNvPr id="46092" name="Object 28"/>
              <p:cNvGraphicFramePr>
                <a:graphicFrameLocks noChangeAspect="1"/>
              </p:cNvGraphicFramePr>
              <p:nvPr/>
            </p:nvGraphicFramePr>
            <p:xfrm>
              <a:off x="1461" y="3070"/>
              <a:ext cx="330" cy="284"/>
            </p:xfrm>
            <a:graphic>
              <a:graphicData uri="http://schemas.openxmlformats.org/presentationml/2006/ole">
                <p:oleObj spid="_x0000_s480292" name="公式" r:id="rId38" imgW="253890" imgH="241195" progId="Equation.3">
                  <p:embed/>
                </p:oleObj>
              </a:graphicData>
            </a:graphic>
          </p:graphicFrame>
          <p:graphicFrame>
            <p:nvGraphicFramePr>
              <p:cNvPr id="46093" name="Object 29"/>
              <p:cNvGraphicFramePr>
                <a:graphicFrameLocks noChangeAspect="1"/>
              </p:cNvGraphicFramePr>
              <p:nvPr/>
            </p:nvGraphicFramePr>
            <p:xfrm>
              <a:off x="2460" y="3883"/>
              <a:ext cx="432" cy="284"/>
            </p:xfrm>
            <a:graphic>
              <a:graphicData uri="http://schemas.openxmlformats.org/presentationml/2006/ole">
                <p:oleObj spid="_x0000_s480293" name="公式" r:id="rId39" imgW="330057" imgH="241195" progId="Equation.3">
                  <p:embed/>
                </p:oleObj>
              </a:graphicData>
            </a:graphic>
          </p:graphicFrame>
          <p:sp>
            <p:nvSpPr>
              <p:cNvPr id="46141" name="Line 30"/>
              <p:cNvSpPr>
                <a:spLocks noChangeShapeType="1"/>
              </p:cNvSpPr>
              <p:nvPr/>
            </p:nvSpPr>
            <p:spPr bwMode="auto">
              <a:xfrm>
                <a:off x="2656" y="3246"/>
                <a:ext cx="0" cy="652"/>
              </a:xfrm>
              <a:prstGeom prst="line">
                <a:avLst/>
              </a:prstGeom>
              <a:noFill/>
              <a:ln w="12700">
                <a:solidFill>
                  <a:schemeClr val="tx1"/>
                </a:solidFill>
                <a:prstDash val="lgDash"/>
                <a:round/>
                <a:headEnd/>
                <a:tailEnd/>
              </a:ln>
            </p:spPr>
            <p:txBody>
              <a:bodyPr/>
              <a:lstStyle/>
              <a:p>
                <a:endParaRPr lang="zh-CN" altLang="en-US"/>
              </a:p>
            </p:txBody>
          </p:sp>
          <p:graphicFrame>
            <p:nvGraphicFramePr>
              <p:cNvPr id="46094" name="Object 31"/>
              <p:cNvGraphicFramePr>
                <a:graphicFrameLocks noChangeAspect="1"/>
              </p:cNvGraphicFramePr>
              <p:nvPr/>
            </p:nvGraphicFramePr>
            <p:xfrm>
              <a:off x="2742" y="3060"/>
              <a:ext cx="215" cy="239"/>
            </p:xfrm>
            <a:graphic>
              <a:graphicData uri="http://schemas.openxmlformats.org/presentationml/2006/ole">
                <p:oleObj spid="_x0000_s480294" name="公式" r:id="rId40" imgW="164957" imgH="203024" progId="Equation.3">
                  <p:embed/>
                </p:oleObj>
              </a:graphicData>
            </a:graphic>
          </p:graphicFrame>
          <p:sp>
            <p:nvSpPr>
              <p:cNvPr id="46142" name="Oval 32"/>
              <p:cNvSpPr>
                <a:spLocks noChangeArrowheads="1"/>
              </p:cNvSpPr>
              <p:nvPr/>
            </p:nvSpPr>
            <p:spPr bwMode="auto">
              <a:xfrm>
                <a:off x="2102" y="2907"/>
                <a:ext cx="94" cy="83"/>
              </a:xfrm>
              <a:prstGeom prst="ellipse">
                <a:avLst/>
              </a:prstGeom>
              <a:solidFill>
                <a:schemeClr val="tx1"/>
              </a:solidFill>
              <a:ln w="12700" algn="ctr">
                <a:solidFill>
                  <a:schemeClr val="tx1"/>
                </a:solidFill>
                <a:round/>
                <a:headEnd/>
                <a:tailEnd/>
              </a:ln>
            </p:spPr>
            <p:txBody>
              <a:bodyPr wrap="none" anchor="ctr"/>
              <a:lstStyle/>
              <a:p>
                <a:endParaRPr lang="zh-CN" altLang="en-US"/>
              </a:p>
            </p:txBody>
          </p:sp>
          <p:graphicFrame>
            <p:nvGraphicFramePr>
              <p:cNvPr id="46095" name="Object 33"/>
              <p:cNvGraphicFramePr>
                <a:graphicFrameLocks noChangeAspect="1"/>
              </p:cNvGraphicFramePr>
              <p:nvPr/>
            </p:nvGraphicFramePr>
            <p:xfrm>
              <a:off x="2210" y="2761"/>
              <a:ext cx="264" cy="239"/>
            </p:xfrm>
            <a:graphic>
              <a:graphicData uri="http://schemas.openxmlformats.org/presentationml/2006/ole">
                <p:oleObj spid="_x0000_s480295" name="公式" r:id="rId41" imgW="203024" imgH="203024" progId="Equation.3">
                  <p:embed/>
                </p:oleObj>
              </a:graphicData>
            </a:graphic>
          </p:graphicFrame>
          <p:sp>
            <p:nvSpPr>
              <p:cNvPr id="46143" name="Oval 34"/>
              <p:cNvSpPr>
                <a:spLocks noChangeArrowheads="1"/>
              </p:cNvSpPr>
              <p:nvPr/>
            </p:nvSpPr>
            <p:spPr bwMode="auto">
              <a:xfrm>
                <a:off x="3135" y="3507"/>
                <a:ext cx="94" cy="83"/>
              </a:xfrm>
              <a:prstGeom prst="ellipse">
                <a:avLst/>
              </a:prstGeom>
              <a:solidFill>
                <a:schemeClr val="tx1"/>
              </a:solidFill>
              <a:ln w="12700" algn="ctr">
                <a:solidFill>
                  <a:schemeClr val="tx1"/>
                </a:solidFill>
                <a:round/>
                <a:headEnd/>
                <a:tailEnd/>
              </a:ln>
            </p:spPr>
            <p:txBody>
              <a:bodyPr wrap="none" anchor="ctr"/>
              <a:lstStyle/>
              <a:p>
                <a:endParaRPr lang="zh-CN" altLang="en-US"/>
              </a:p>
            </p:txBody>
          </p:sp>
          <p:graphicFrame>
            <p:nvGraphicFramePr>
              <p:cNvPr id="46096" name="Object 35"/>
              <p:cNvGraphicFramePr>
                <a:graphicFrameLocks noChangeAspect="1"/>
              </p:cNvGraphicFramePr>
              <p:nvPr/>
            </p:nvGraphicFramePr>
            <p:xfrm>
              <a:off x="3234" y="3361"/>
              <a:ext cx="281" cy="239"/>
            </p:xfrm>
            <a:graphic>
              <a:graphicData uri="http://schemas.openxmlformats.org/presentationml/2006/ole">
                <p:oleObj spid="_x0000_s480296" name="公式" r:id="rId42" imgW="215713" imgH="203024" progId="Equation.3">
                  <p:embed/>
                </p:oleObj>
              </a:graphicData>
            </a:graphic>
          </p:graphicFrame>
        </p:grpSp>
      </p:grpSp>
      <p:graphicFrame>
        <p:nvGraphicFramePr>
          <p:cNvPr id="256251" name="Object 251"/>
          <p:cNvGraphicFramePr>
            <a:graphicFrameLocks noChangeAspect="1"/>
          </p:cNvGraphicFramePr>
          <p:nvPr/>
        </p:nvGraphicFramePr>
        <p:xfrm>
          <a:off x="7270750" y="5095875"/>
          <a:ext cx="1676400" cy="542925"/>
        </p:xfrm>
        <a:graphic>
          <a:graphicData uri="http://schemas.openxmlformats.org/presentationml/2006/ole">
            <p:oleObj spid="_x0000_s480297" name="公式" r:id="rId43" imgW="698500" imgH="228600" progId="Equation.3">
              <p:embed/>
            </p:oleObj>
          </a:graphicData>
        </a:graphic>
      </p:graphicFrame>
      <p:graphicFrame>
        <p:nvGraphicFramePr>
          <p:cNvPr id="256252" name="Object 252"/>
          <p:cNvGraphicFramePr>
            <a:graphicFrameLocks noChangeAspect="1"/>
          </p:cNvGraphicFramePr>
          <p:nvPr/>
        </p:nvGraphicFramePr>
        <p:xfrm>
          <a:off x="3619500" y="5135563"/>
          <a:ext cx="2500313" cy="542925"/>
        </p:xfrm>
        <a:graphic>
          <a:graphicData uri="http://schemas.openxmlformats.org/presentationml/2006/ole">
            <p:oleObj spid="_x0000_s480298" name="公式" r:id="rId44" imgW="1040948" imgH="228501" progId="Equation.3">
              <p:embed/>
            </p:oleObj>
          </a:graphicData>
        </a:graphic>
      </p:graphicFrame>
      <p:sp>
        <p:nvSpPr>
          <p:cNvPr id="46136" name="灯片编号占位符 3"/>
          <p:cNvSpPr>
            <a:spLocks noGrp="1"/>
          </p:cNvSpPr>
          <p:nvPr>
            <p:ph type="sldNum" sz="quarter" idx="12"/>
          </p:nvPr>
        </p:nvSpPr>
        <p:spPr>
          <a:xfrm>
            <a:off x="6754813" y="6381750"/>
            <a:ext cx="2133600" cy="476250"/>
          </a:xfrm>
          <a:noFill/>
        </p:spPr>
        <p:txBody>
          <a:bodyPr/>
          <a:lstStyle/>
          <a:p>
            <a:fld id="{7364D15C-3A86-409F-BCF5-242AEF7ED92D}" type="slidenum">
              <a:rPr lang="en-US" altLang="zh-CN" smtClean="0">
                <a:latin typeface="Arial" pitchFamily="34" charset="0"/>
              </a:rPr>
              <a:pPr/>
              <a:t>64</a:t>
            </a:fld>
            <a:endParaRPr lang="en-US" altLang="zh-CN" smtClean="0">
              <a:latin typeface="Arial"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horizontal)">
                                      <p:cBhvr>
                                        <p:cTn id="12" dur="500"/>
                                        <p:tgtEl>
                                          <p:spTgt spid="4"/>
                                        </p:tgtEl>
                                      </p:cBhvr>
                                    </p:animEffect>
                                  </p:childTnLst>
                                </p:cTn>
                              </p:par>
                              <p:par>
                                <p:cTn id="13" presetID="3" presetClass="entr" presetSubtype="10" fill="hold" nodeType="withEffect">
                                  <p:stCondLst>
                                    <p:cond delay="0"/>
                                  </p:stCondLst>
                                  <p:childTnLst>
                                    <p:set>
                                      <p:cBhvr>
                                        <p:cTn id="14" dur="1" fill="hold">
                                          <p:stCondLst>
                                            <p:cond delay="0"/>
                                          </p:stCondLst>
                                        </p:cTn>
                                        <p:tgtEl>
                                          <p:spTgt spid="256049"/>
                                        </p:tgtEl>
                                        <p:attrNameLst>
                                          <p:attrName>style.visibility</p:attrName>
                                        </p:attrNameLst>
                                      </p:cBhvr>
                                      <p:to>
                                        <p:strVal val="visible"/>
                                      </p:to>
                                    </p:set>
                                    <p:animEffect transition="in" filter="blinds(horizontal)">
                                      <p:cBhvr>
                                        <p:cTn id="15" dur="500"/>
                                        <p:tgtEl>
                                          <p:spTgt spid="256049"/>
                                        </p:tgtEl>
                                      </p:cBhvr>
                                    </p:animEffect>
                                  </p:childTnLst>
                                </p:cTn>
                              </p:par>
                              <p:par>
                                <p:cTn id="16" presetID="3" presetClass="entr" presetSubtype="10" fill="hold" nodeType="withEffect">
                                  <p:stCondLst>
                                    <p:cond delay="0"/>
                                  </p:stCondLst>
                                  <p:childTnLst>
                                    <p:set>
                                      <p:cBhvr>
                                        <p:cTn id="17" dur="1" fill="hold">
                                          <p:stCondLst>
                                            <p:cond delay="0"/>
                                          </p:stCondLst>
                                        </p:cTn>
                                        <p:tgtEl>
                                          <p:spTgt spid="256050"/>
                                        </p:tgtEl>
                                        <p:attrNameLst>
                                          <p:attrName>style.visibility</p:attrName>
                                        </p:attrNameLst>
                                      </p:cBhvr>
                                      <p:to>
                                        <p:strVal val="visible"/>
                                      </p:to>
                                    </p:set>
                                    <p:animEffect transition="in" filter="blinds(horizontal)">
                                      <p:cBhvr>
                                        <p:cTn id="18" dur="500"/>
                                        <p:tgtEl>
                                          <p:spTgt spid="256050"/>
                                        </p:tgtEl>
                                      </p:cBhvr>
                                    </p:animEffect>
                                  </p:childTnLst>
                                </p:cTn>
                              </p:par>
                              <p:par>
                                <p:cTn id="19" presetID="3" presetClass="entr" presetSubtype="10" fill="hold" nodeType="withEffect">
                                  <p:stCondLst>
                                    <p:cond delay="0"/>
                                  </p:stCondLst>
                                  <p:childTnLst>
                                    <p:set>
                                      <p:cBhvr>
                                        <p:cTn id="20" dur="1" fill="hold">
                                          <p:stCondLst>
                                            <p:cond delay="0"/>
                                          </p:stCondLst>
                                        </p:cTn>
                                        <p:tgtEl>
                                          <p:spTgt spid="256051"/>
                                        </p:tgtEl>
                                        <p:attrNameLst>
                                          <p:attrName>style.visibility</p:attrName>
                                        </p:attrNameLst>
                                      </p:cBhvr>
                                      <p:to>
                                        <p:strVal val="visible"/>
                                      </p:to>
                                    </p:set>
                                    <p:animEffect transition="in" filter="blinds(horizontal)">
                                      <p:cBhvr>
                                        <p:cTn id="21" dur="500"/>
                                        <p:tgtEl>
                                          <p:spTgt spid="256051"/>
                                        </p:tgtEl>
                                      </p:cBhvr>
                                    </p:animEffect>
                                  </p:childTnLst>
                                </p:cTn>
                              </p:par>
                              <p:par>
                                <p:cTn id="22" presetID="3" presetClass="entr" presetSubtype="10" fill="hold" nodeType="withEffect">
                                  <p:stCondLst>
                                    <p:cond delay="0"/>
                                  </p:stCondLst>
                                  <p:childTnLst>
                                    <p:set>
                                      <p:cBhvr>
                                        <p:cTn id="23" dur="1" fill="hold">
                                          <p:stCondLst>
                                            <p:cond delay="0"/>
                                          </p:stCondLst>
                                        </p:cTn>
                                        <p:tgtEl>
                                          <p:spTgt spid="256052"/>
                                        </p:tgtEl>
                                        <p:attrNameLst>
                                          <p:attrName>style.visibility</p:attrName>
                                        </p:attrNameLst>
                                      </p:cBhvr>
                                      <p:to>
                                        <p:strVal val="visible"/>
                                      </p:to>
                                    </p:set>
                                    <p:animEffect transition="in" filter="blinds(horizontal)">
                                      <p:cBhvr>
                                        <p:cTn id="24" dur="500"/>
                                        <p:tgtEl>
                                          <p:spTgt spid="256052"/>
                                        </p:tgtEl>
                                      </p:cBhvr>
                                    </p:animEffect>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nodeType="click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blinds(horizontal)">
                                      <p:cBhvr>
                                        <p:cTn id="29" dur="500"/>
                                        <p:tgtEl>
                                          <p:spTgt spid="6"/>
                                        </p:tgtEl>
                                      </p:cBhvr>
                                    </p:animEffect>
                                  </p:childTnLst>
                                </p:cTn>
                              </p:par>
                            </p:childTnLst>
                          </p:cTn>
                        </p:par>
                      </p:childTnLst>
                    </p:cTn>
                  </p:par>
                  <p:par>
                    <p:cTn id="30" fill="hold">
                      <p:stCondLst>
                        <p:cond delay="indefinite"/>
                      </p:stCondLst>
                      <p:childTnLst>
                        <p:par>
                          <p:cTn id="31" fill="hold">
                            <p:stCondLst>
                              <p:cond delay="0"/>
                            </p:stCondLst>
                            <p:childTnLst>
                              <p:par>
                                <p:cTn id="32" presetID="3" presetClass="entr" presetSubtype="10" fill="hold" nodeType="clickEffect">
                                  <p:stCondLst>
                                    <p:cond delay="0"/>
                                  </p:stCondLst>
                                  <p:childTnLst>
                                    <p:set>
                                      <p:cBhvr>
                                        <p:cTn id="33" dur="1" fill="hold">
                                          <p:stCondLst>
                                            <p:cond delay="0"/>
                                          </p:stCondLst>
                                        </p:cTn>
                                        <p:tgtEl>
                                          <p:spTgt spid="19"/>
                                        </p:tgtEl>
                                        <p:attrNameLst>
                                          <p:attrName>style.visibility</p:attrName>
                                        </p:attrNameLst>
                                      </p:cBhvr>
                                      <p:to>
                                        <p:strVal val="visible"/>
                                      </p:to>
                                    </p:set>
                                    <p:animEffect transition="in" filter="blinds(horizontal)">
                                      <p:cBhvr>
                                        <p:cTn id="34" dur="500"/>
                                        <p:tgtEl>
                                          <p:spTgt spid="19"/>
                                        </p:tgtEl>
                                      </p:cBhvr>
                                    </p:animEffect>
                                  </p:childTnLst>
                                </p:cTn>
                              </p:par>
                              <p:par>
                                <p:cTn id="35" presetID="3" presetClass="entr" presetSubtype="10" fill="hold" nodeType="withEffect">
                                  <p:stCondLst>
                                    <p:cond delay="0"/>
                                  </p:stCondLst>
                                  <p:childTnLst>
                                    <p:set>
                                      <p:cBhvr>
                                        <p:cTn id="36" dur="1" fill="hold">
                                          <p:stCondLst>
                                            <p:cond delay="0"/>
                                          </p:stCondLst>
                                        </p:cTn>
                                        <p:tgtEl>
                                          <p:spTgt spid="256065"/>
                                        </p:tgtEl>
                                        <p:attrNameLst>
                                          <p:attrName>style.visibility</p:attrName>
                                        </p:attrNameLst>
                                      </p:cBhvr>
                                      <p:to>
                                        <p:strVal val="visible"/>
                                      </p:to>
                                    </p:set>
                                    <p:animEffect transition="in" filter="blinds(horizontal)">
                                      <p:cBhvr>
                                        <p:cTn id="37" dur="500"/>
                                        <p:tgtEl>
                                          <p:spTgt spid="256065"/>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7"/>
                                        </p:tgtEl>
                                        <p:attrNameLst>
                                          <p:attrName>style.visibility</p:attrName>
                                        </p:attrNameLst>
                                      </p:cBhvr>
                                      <p:to>
                                        <p:strVal val="visible"/>
                                      </p:to>
                                    </p:set>
                                    <p:animEffect transition="in" filter="blinds(horizontal)">
                                      <p:cBhvr>
                                        <p:cTn id="42" dur="500"/>
                                        <p:tgtEl>
                                          <p:spTgt spid="7"/>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256230"/>
                                        </p:tgtEl>
                                        <p:attrNameLst>
                                          <p:attrName>style.visibility</p:attrName>
                                        </p:attrNameLst>
                                      </p:cBhvr>
                                      <p:to>
                                        <p:strVal val="visible"/>
                                      </p:to>
                                    </p:set>
                                    <p:animEffect transition="in" filter="blinds(horizontal)">
                                      <p:cBhvr>
                                        <p:cTn id="47" dur="500"/>
                                        <p:tgtEl>
                                          <p:spTgt spid="256230"/>
                                        </p:tgtEl>
                                      </p:cBhvr>
                                    </p:animEffect>
                                  </p:childTnLst>
                                </p:cTn>
                              </p:par>
                              <p:par>
                                <p:cTn id="48" presetID="3" presetClass="entr" presetSubtype="10" fill="hold" grpId="0" nodeType="withEffect">
                                  <p:stCondLst>
                                    <p:cond delay="0"/>
                                  </p:stCondLst>
                                  <p:childTnLst>
                                    <p:set>
                                      <p:cBhvr>
                                        <p:cTn id="49" dur="1" fill="hold">
                                          <p:stCondLst>
                                            <p:cond delay="0"/>
                                          </p:stCondLst>
                                        </p:cTn>
                                        <p:tgtEl>
                                          <p:spTgt spid="256231"/>
                                        </p:tgtEl>
                                        <p:attrNameLst>
                                          <p:attrName>style.visibility</p:attrName>
                                        </p:attrNameLst>
                                      </p:cBhvr>
                                      <p:to>
                                        <p:strVal val="visible"/>
                                      </p:to>
                                    </p:set>
                                    <p:animEffect transition="in" filter="blinds(horizontal)">
                                      <p:cBhvr>
                                        <p:cTn id="50" dur="500"/>
                                        <p:tgtEl>
                                          <p:spTgt spid="256231"/>
                                        </p:tgtEl>
                                      </p:cBhvr>
                                    </p:animEffect>
                                  </p:childTnLst>
                                </p:cTn>
                              </p:par>
                              <p:par>
                                <p:cTn id="51" presetID="3" presetClass="entr" presetSubtype="10" fill="hold" grpId="0" nodeType="withEffect">
                                  <p:stCondLst>
                                    <p:cond delay="0"/>
                                  </p:stCondLst>
                                  <p:childTnLst>
                                    <p:set>
                                      <p:cBhvr>
                                        <p:cTn id="52" dur="1" fill="hold">
                                          <p:stCondLst>
                                            <p:cond delay="0"/>
                                          </p:stCondLst>
                                        </p:cTn>
                                        <p:tgtEl>
                                          <p:spTgt spid="256232"/>
                                        </p:tgtEl>
                                        <p:attrNameLst>
                                          <p:attrName>style.visibility</p:attrName>
                                        </p:attrNameLst>
                                      </p:cBhvr>
                                      <p:to>
                                        <p:strVal val="visible"/>
                                      </p:to>
                                    </p:set>
                                    <p:animEffect transition="in" filter="blinds(horizontal)">
                                      <p:cBhvr>
                                        <p:cTn id="53" dur="500"/>
                                        <p:tgtEl>
                                          <p:spTgt spid="256232"/>
                                        </p:tgtEl>
                                      </p:cBhvr>
                                    </p:animEffect>
                                  </p:childTnLst>
                                </p:cTn>
                              </p:par>
                            </p:childTnLst>
                          </p:cTn>
                        </p:par>
                      </p:childTnLst>
                    </p:cTn>
                  </p:par>
                  <p:par>
                    <p:cTn id="54" fill="hold">
                      <p:stCondLst>
                        <p:cond delay="indefinite"/>
                      </p:stCondLst>
                      <p:childTnLst>
                        <p:par>
                          <p:cTn id="55" fill="hold">
                            <p:stCondLst>
                              <p:cond delay="0"/>
                            </p:stCondLst>
                            <p:childTnLst>
                              <p:par>
                                <p:cTn id="56" presetID="3" presetClass="entr" presetSubtype="10" fill="hold" nodeType="clickEffect">
                                  <p:stCondLst>
                                    <p:cond delay="0"/>
                                  </p:stCondLst>
                                  <p:childTnLst>
                                    <p:set>
                                      <p:cBhvr>
                                        <p:cTn id="57" dur="1" fill="hold">
                                          <p:stCondLst>
                                            <p:cond delay="0"/>
                                          </p:stCondLst>
                                        </p:cTn>
                                        <p:tgtEl>
                                          <p:spTgt spid="256252"/>
                                        </p:tgtEl>
                                        <p:attrNameLst>
                                          <p:attrName>style.visibility</p:attrName>
                                        </p:attrNameLst>
                                      </p:cBhvr>
                                      <p:to>
                                        <p:strVal val="visible"/>
                                      </p:to>
                                    </p:set>
                                    <p:animEffect transition="in" filter="blinds(horizontal)">
                                      <p:cBhvr>
                                        <p:cTn id="58" dur="500"/>
                                        <p:tgtEl>
                                          <p:spTgt spid="256252"/>
                                        </p:tgtEl>
                                      </p:cBhvr>
                                    </p:animEffect>
                                  </p:childTnLst>
                                </p:cTn>
                              </p:par>
                            </p:childTnLst>
                          </p:cTn>
                        </p:par>
                      </p:childTnLst>
                    </p:cTn>
                  </p:par>
                  <p:par>
                    <p:cTn id="59" fill="hold">
                      <p:stCondLst>
                        <p:cond delay="indefinite"/>
                      </p:stCondLst>
                      <p:childTnLst>
                        <p:par>
                          <p:cTn id="60" fill="hold">
                            <p:stCondLst>
                              <p:cond delay="0"/>
                            </p:stCondLst>
                            <p:childTnLst>
                              <p:par>
                                <p:cTn id="61" presetID="3" presetClass="entr" presetSubtype="10" fill="hold" nodeType="clickEffect">
                                  <p:stCondLst>
                                    <p:cond delay="0"/>
                                  </p:stCondLst>
                                  <p:childTnLst>
                                    <p:set>
                                      <p:cBhvr>
                                        <p:cTn id="62" dur="1" fill="hold">
                                          <p:stCondLst>
                                            <p:cond delay="0"/>
                                          </p:stCondLst>
                                        </p:cTn>
                                        <p:tgtEl>
                                          <p:spTgt spid="256251"/>
                                        </p:tgtEl>
                                        <p:attrNameLst>
                                          <p:attrName>style.visibility</p:attrName>
                                        </p:attrNameLst>
                                      </p:cBhvr>
                                      <p:to>
                                        <p:strVal val="visible"/>
                                      </p:to>
                                    </p:set>
                                    <p:animEffect transition="in" filter="blinds(horizontal)">
                                      <p:cBhvr>
                                        <p:cTn id="63" dur="500"/>
                                        <p:tgtEl>
                                          <p:spTgt spid="2562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230" grpId="0" animBg="1"/>
      <p:bldP spid="256231" grpId="0" animBg="1"/>
      <p:bldP spid="256232"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39" name="日期占位符 1"/>
          <p:cNvSpPr>
            <a:spLocks noGrp="1"/>
          </p:cNvSpPr>
          <p:nvPr>
            <p:ph type="dt" sz="quarter" idx="10"/>
          </p:nvPr>
        </p:nvSpPr>
        <p:spPr>
          <a:xfrm>
            <a:off x="457200" y="6604000"/>
            <a:ext cx="2133600" cy="476250"/>
          </a:xfrm>
          <a:noFill/>
        </p:spPr>
        <p:txBody>
          <a:bodyPr/>
          <a:lstStyle/>
          <a:p>
            <a:fld id="{165209BB-29D5-496A-B0EB-9132538919EA}" type="datetime1">
              <a:rPr lang="zh-CN" altLang="en-US" smtClean="0">
                <a:latin typeface="Arial" pitchFamily="34" charset="0"/>
              </a:rPr>
              <a:pPr/>
              <a:t>2019-10-9</a:t>
            </a:fld>
            <a:endParaRPr lang="en-US" altLang="zh-CN" smtClean="0">
              <a:latin typeface="Arial" pitchFamily="34" charset="0"/>
            </a:endParaRPr>
          </a:p>
        </p:txBody>
      </p:sp>
      <p:sp>
        <p:nvSpPr>
          <p:cNvPr id="47140" name="页脚占位符 2"/>
          <p:cNvSpPr>
            <a:spLocks noGrp="1"/>
          </p:cNvSpPr>
          <p:nvPr>
            <p:ph type="ftr" sz="quarter" idx="11"/>
          </p:nvPr>
        </p:nvSpPr>
        <p:spPr>
          <a:xfrm>
            <a:off x="3124200" y="6604000"/>
            <a:ext cx="2895600" cy="476250"/>
          </a:xfrm>
          <a:noFill/>
        </p:spPr>
        <p:txBody>
          <a:bodyPr/>
          <a:lstStyle/>
          <a:p>
            <a:r>
              <a:rPr lang="en-US" altLang="zh-CN" smtClean="0">
                <a:latin typeface="Arial" pitchFamily="34" charset="0"/>
              </a:rPr>
              <a:t>电工电子教研室</a:t>
            </a:r>
          </a:p>
        </p:txBody>
      </p:sp>
      <p:sp>
        <p:nvSpPr>
          <p:cNvPr id="47141" name="灯片编号占位符 3"/>
          <p:cNvSpPr>
            <a:spLocks noGrp="1"/>
          </p:cNvSpPr>
          <p:nvPr>
            <p:ph type="sldNum" sz="quarter" idx="12"/>
          </p:nvPr>
        </p:nvSpPr>
        <p:spPr>
          <a:xfrm>
            <a:off x="6553200" y="6604000"/>
            <a:ext cx="2133600" cy="476250"/>
          </a:xfrm>
          <a:noFill/>
        </p:spPr>
        <p:txBody>
          <a:bodyPr/>
          <a:lstStyle/>
          <a:p>
            <a:fld id="{D0F2C5C0-EDB8-49A9-9C20-1B976850722D}" type="slidenum">
              <a:rPr lang="en-US" altLang="zh-CN" smtClean="0">
                <a:latin typeface="Arial" pitchFamily="34" charset="0"/>
              </a:rPr>
              <a:pPr/>
              <a:t>65</a:t>
            </a:fld>
            <a:endParaRPr lang="en-US" altLang="zh-CN" smtClean="0">
              <a:latin typeface="Arial" pitchFamily="34" charset="0"/>
            </a:endParaRPr>
          </a:p>
        </p:txBody>
      </p:sp>
      <p:sp>
        <p:nvSpPr>
          <p:cNvPr id="259076" name="Text Box 4"/>
          <p:cNvSpPr txBox="1">
            <a:spLocks noChangeArrowheads="1"/>
          </p:cNvSpPr>
          <p:nvPr/>
        </p:nvSpPr>
        <p:spPr bwMode="auto">
          <a:xfrm>
            <a:off x="285750" y="492125"/>
            <a:ext cx="5278438" cy="463550"/>
          </a:xfrm>
          <a:prstGeom prst="rect">
            <a:avLst/>
          </a:prstGeom>
          <a:solidFill>
            <a:schemeClr val="bg1"/>
          </a:solidFill>
          <a:ln w="9525" algn="ctr">
            <a:noFill/>
            <a:miter lim="800000"/>
            <a:headEnd/>
            <a:tailEnd/>
          </a:ln>
        </p:spPr>
        <p:txBody>
          <a:bodyPr lIns="90000" tIns="46800" rIns="90000" bIns="46800">
            <a:spAutoFit/>
          </a:bodyPr>
          <a:lstStyle/>
          <a:p>
            <a:pPr>
              <a:spcBef>
                <a:spcPct val="50000"/>
              </a:spcBef>
            </a:pPr>
            <a:r>
              <a:rPr lang="en-US" altLang="zh-CN" sz="2400"/>
              <a:t>Q</a:t>
            </a:r>
            <a:r>
              <a:rPr lang="zh-CN" altLang="en-US" sz="2400"/>
              <a:t>点选择</a:t>
            </a:r>
            <a:r>
              <a:rPr lang="zh-CN" altLang="en-US" sz="2400">
                <a:solidFill>
                  <a:srgbClr val="FF0000"/>
                </a:solidFill>
              </a:rPr>
              <a:t>过低</a:t>
            </a:r>
            <a:r>
              <a:rPr lang="zh-CN" altLang="en-US" sz="2400"/>
              <a:t>产生</a:t>
            </a:r>
            <a:r>
              <a:rPr lang="zh-CN" altLang="en-US" sz="2400">
                <a:solidFill>
                  <a:srgbClr val="FF0000"/>
                </a:solidFill>
              </a:rPr>
              <a:t>截止失真</a:t>
            </a:r>
            <a:endParaRPr lang="zh-CN" altLang="en-US" sz="2400"/>
          </a:p>
        </p:txBody>
      </p:sp>
      <p:grpSp>
        <p:nvGrpSpPr>
          <p:cNvPr id="2" name="Group 85"/>
          <p:cNvGrpSpPr>
            <a:grpSpLocks/>
          </p:cNvGrpSpPr>
          <p:nvPr/>
        </p:nvGrpSpPr>
        <p:grpSpPr bwMode="auto">
          <a:xfrm>
            <a:off x="1743075" y="1446213"/>
            <a:ext cx="2652713" cy="2211387"/>
            <a:chOff x="1022" y="696"/>
            <a:chExt cx="1671" cy="1393"/>
          </a:xfrm>
        </p:grpSpPr>
        <p:sp>
          <p:nvSpPr>
            <p:cNvPr id="47230" name="Line 6"/>
            <p:cNvSpPr>
              <a:spLocks noChangeShapeType="1"/>
            </p:cNvSpPr>
            <p:nvPr/>
          </p:nvSpPr>
          <p:spPr bwMode="auto">
            <a:xfrm flipV="1">
              <a:off x="1233" y="788"/>
              <a:ext cx="0" cy="1141"/>
            </a:xfrm>
            <a:prstGeom prst="line">
              <a:avLst/>
            </a:prstGeom>
            <a:noFill/>
            <a:ln w="12700">
              <a:solidFill>
                <a:schemeClr val="tx1"/>
              </a:solidFill>
              <a:round/>
              <a:headEnd/>
              <a:tailEnd type="triangle" w="med" len="med"/>
            </a:ln>
          </p:spPr>
          <p:txBody>
            <a:bodyPr/>
            <a:lstStyle/>
            <a:p>
              <a:endParaRPr lang="zh-CN" altLang="en-US"/>
            </a:p>
          </p:txBody>
        </p:sp>
        <p:sp>
          <p:nvSpPr>
            <p:cNvPr id="47231" name="Line 7"/>
            <p:cNvSpPr>
              <a:spLocks noChangeShapeType="1"/>
            </p:cNvSpPr>
            <p:nvPr/>
          </p:nvSpPr>
          <p:spPr bwMode="auto">
            <a:xfrm>
              <a:off x="1216" y="1912"/>
              <a:ext cx="1304" cy="0"/>
            </a:xfrm>
            <a:prstGeom prst="line">
              <a:avLst/>
            </a:prstGeom>
            <a:noFill/>
            <a:ln w="12700">
              <a:solidFill>
                <a:schemeClr val="tx1"/>
              </a:solidFill>
              <a:round/>
              <a:headEnd/>
              <a:tailEnd type="triangle" w="med" len="med"/>
            </a:ln>
          </p:spPr>
          <p:txBody>
            <a:bodyPr/>
            <a:lstStyle/>
            <a:p>
              <a:endParaRPr lang="zh-CN" altLang="en-US"/>
            </a:p>
          </p:txBody>
        </p:sp>
        <p:graphicFrame>
          <p:nvGraphicFramePr>
            <p:cNvPr id="47136" name="Object 8"/>
            <p:cNvGraphicFramePr>
              <a:graphicFrameLocks noChangeAspect="1"/>
            </p:cNvGraphicFramePr>
            <p:nvPr/>
          </p:nvGraphicFramePr>
          <p:xfrm>
            <a:off x="1028" y="696"/>
            <a:ext cx="205" cy="245"/>
          </p:xfrm>
          <a:graphic>
            <a:graphicData uri="http://schemas.openxmlformats.org/presentationml/2006/ole">
              <p:oleObj spid="_x0000_s481282" name="公式" r:id="rId6" imgW="152268" imgH="215713" progId="Equation.3">
                <p:embed/>
              </p:oleObj>
            </a:graphicData>
          </a:graphic>
        </p:graphicFrame>
        <p:graphicFrame>
          <p:nvGraphicFramePr>
            <p:cNvPr id="47137" name="Object 9"/>
            <p:cNvGraphicFramePr>
              <a:graphicFrameLocks noChangeAspect="1"/>
            </p:cNvGraphicFramePr>
            <p:nvPr/>
          </p:nvGraphicFramePr>
          <p:xfrm>
            <a:off x="2351" y="1651"/>
            <a:ext cx="342" cy="227"/>
          </p:xfrm>
          <a:graphic>
            <a:graphicData uri="http://schemas.openxmlformats.org/presentationml/2006/ole">
              <p:oleObj spid="_x0000_s481283" name="公式" r:id="rId7" imgW="241091" imgH="215713" progId="Equation.3">
                <p:embed/>
              </p:oleObj>
            </a:graphicData>
          </a:graphic>
        </p:graphicFrame>
        <p:graphicFrame>
          <p:nvGraphicFramePr>
            <p:cNvPr id="47138" name="Object 10"/>
            <p:cNvGraphicFramePr>
              <a:graphicFrameLocks noChangeAspect="1"/>
            </p:cNvGraphicFramePr>
            <p:nvPr/>
          </p:nvGraphicFramePr>
          <p:xfrm>
            <a:off x="1022" y="1891"/>
            <a:ext cx="245" cy="198"/>
          </p:xfrm>
          <a:graphic>
            <a:graphicData uri="http://schemas.openxmlformats.org/presentationml/2006/ole">
              <p:oleObj spid="_x0000_s481284" name="公式" r:id="rId8" imgW="126835" imgH="139518" progId="Equation.3">
                <p:embed/>
              </p:oleObj>
            </a:graphicData>
          </a:graphic>
        </p:graphicFrame>
      </p:grpSp>
      <p:grpSp>
        <p:nvGrpSpPr>
          <p:cNvPr id="3" name="Group 86"/>
          <p:cNvGrpSpPr>
            <a:grpSpLocks/>
          </p:cNvGrpSpPr>
          <p:nvPr/>
        </p:nvGrpSpPr>
        <p:grpSpPr bwMode="auto">
          <a:xfrm>
            <a:off x="2078038" y="1835150"/>
            <a:ext cx="1317625" cy="1541463"/>
            <a:chOff x="1233" y="941"/>
            <a:chExt cx="830" cy="971"/>
          </a:xfrm>
        </p:grpSpPr>
        <p:sp>
          <p:nvSpPr>
            <p:cNvPr id="47228" name="Line 12"/>
            <p:cNvSpPr>
              <a:spLocks noChangeShapeType="1"/>
            </p:cNvSpPr>
            <p:nvPr/>
          </p:nvSpPr>
          <p:spPr bwMode="auto">
            <a:xfrm>
              <a:off x="1233" y="1912"/>
              <a:ext cx="431" cy="0"/>
            </a:xfrm>
            <a:prstGeom prst="line">
              <a:avLst/>
            </a:prstGeom>
            <a:noFill/>
            <a:ln w="38100">
              <a:solidFill>
                <a:srgbClr val="FF00FF"/>
              </a:solidFill>
              <a:round/>
              <a:headEnd/>
              <a:tailEnd/>
            </a:ln>
          </p:spPr>
          <p:txBody>
            <a:bodyPr/>
            <a:lstStyle/>
            <a:p>
              <a:endParaRPr lang="zh-CN" altLang="en-US"/>
            </a:p>
          </p:txBody>
        </p:sp>
        <p:sp>
          <p:nvSpPr>
            <p:cNvPr id="47229" name="Freeform 13"/>
            <p:cNvSpPr>
              <a:spLocks/>
            </p:cNvSpPr>
            <p:nvPr/>
          </p:nvSpPr>
          <p:spPr bwMode="auto">
            <a:xfrm>
              <a:off x="1639" y="941"/>
              <a:ext cx="424" cy="971"/>
            </a:xfrm>
            <a:custGeom>
              <a:avLst/>
              <a:gdLst>
                <a:gd name="T0" fmla="*/ 0 w 279"/>
                <a:gd name="T1" fmla="*/ 156 h 1042"/>
                <a:gd name="T2" fmla="*/ 12276673 w 279"/>
                <a:gd name="T3" fmla="*/ 125 h 1042"/>
                <a:gd name="T4" fmla="*/ 22545477 w 279"/>
                <a:gd name="T5" fmla="*/ 0 h 1042"/>
                <a:gd name="T6" fmla="*/ 0 60000 65536"/>
                <a:gd name="T7" fmla="*/ 0 60000 65536"/>
                <a:gd name="T8" fmla="*/ 0 60000 65536"/>
                <a:gd name="T9" fmla="*/ 0 w 279"/>
                <a:gd name="T10" fmla="*/ 0 h 1042"/>
                <a:gd name="T11" fmla="*/ 279 w 279"/>
                <a:gd name="T12" fmla="*/ 1042 h 1042"/>
              </a:gdLst>
              <a:ahLst/>
              <a:cxnLst>
                <a:cxn ang="T6">
                  <a:pos x="T0" y="T1"/>
                </a:cxn>
                <a:cxn ang="T7">
                  <a:pos x="T2" y="T3"/>
                </a:cxn>
                <a:cxn ang="T8">
                  <a:pos x="T4" y="T5"/>
                </a:cxn>
              </a:cxnLst>
              <a:rect l="T9" t="T10" r="T11" b="T12"/>
              <a:pathLst>
                <a:path w="279" h="1042">
                  <a:moveTo>
                    <a:pt x="0" y="1042"/>
                  </a:moveTo>
                  <a:cubicBezTo>
                    <a:pt x="53" y="1027"/>
                    <a:pt x="106" y="1012"/>
                    <a:pt x="152" y="838"/>
                  </a:cubicBezTo>
                  <a:cubicBezTo>
                    <a:pt x="198" y="664"/>
                    <a:pt x="238" y="332"/>
                    <a:pt x="279" y="0"/>
                  </a:cubicBezTo>
                </a:path>
              </a:pathLst>
            </a:custGeom>
            <a:noFill/>
            <a:ln w="38100">
              <a:solidFill>
                <a:srgbClr val="FF00FF"/>
              </a:solidFill>
              <a:round/>
              <a:headEnd/>
              <a:tailEnd/>
            </a:ln>
          </p:spPr>
          <p:txBody>
            <a:bodyPr/>
            <a:lstStyle/>
            <a:p>
              <a:endParaRPr lang="zh-CN" altLang="en-US"/>
            </a:p>
          </p:txBody>
        </p:sp>
      </p:grpSp>
      <p:grpSp>
        <p:nvGrpSpPr>
          <p:cNvPr id="4" name="Group 88"/>
          <p:cNvGrpSpPr>
            <a:grpSpLocks/>
          </p:cNvGrpSpPr>
          <p:nvPr/>
        </p:nvGrpSpPr>
        <p:grpSpPr bwMode="auto">
          <a:xfrm>
            <a:off x="1647825" y="3810000"/>
            <a:ext cx="2476500" cy="901700"/>
            <a:chOff x="962" y="2185"/>
            <a:chExt cx="1560" cy="568"/>
          </a:xfrm>
        </p:grpSpPr>
        <p:sp>
          <p:nvSpPr>
            <p:cNvPr id="47226" name="Line 40"/>
            <p:cNvSpPr>
              <a:spLocks noChangeShapeType="1"/>
            </p:cNvSpPr>
            <p:nvPr/>
          </p:nvSpPr>
          <p:spPr bwMode="auto">
            <a:xfrm rot="10800000" flipV="1">
              <a:off x="1235" y="2238"/>
              <a:ext cx="0" cy="481"/>
            </a:xfrm>
            <a:prstGeom prst="line">
              <a:avLst/>
            </a:prstGeom>
            <a:noFill/>
            <a:ln w="12700">
              <a:solidFill>
                <a:schemeClr val="tx1"/>
              </a:solidFill>
              <a:round/>
              <a:headEnd/>
              <a:tailEnd type="triangle" w="med" len="med"/>
            </a:ln>
          </p:spPr>
          <p:txBody>
            <a:bodyPr/>
            <a:lstStyle/>
            <a:p>
              <a:endParaRPr lang="zh-CN" altLang="en-US"/>
            </a:p>
          </p:txBody>
        </p:sp>
        <p:sp>
          <p:nvSpPr>
            <p:cNvPr id="47227" name="Line 41"/>
            <p:cNvSpPr>
              <a:spLocks noChangeShapeType="1"/>
            </p:cNvSpPr>
            <p:nvPr/>
          </p:nvSpPr>
          <p:spPr bwMode="auto">
            <a:xfrm>
              <a:off x="1235" y="2236"/>
              <a:ext cx="940" cy="0"/>
            </a:xfrm>
            <a:prstGeom prst="line">
              <a:avLst/>
            </a:prstGeom>
            <a:noFill/>
            <a:ln w="12700">
              <a:solidFill>
                <a:schemeClr val="tx1"/>
              </a:solidFill>
              <a:round/>
              <a:headEnd/>
              <a:tailEnd type="triangle" w="med" len="med"/>
            </a:ln>
          </p:spPr>
          <p:txBody>
            <a:bodyPr/>
            <a:lstStyle/>
            <a:p>
              <a:endParaRPr lang="zh-CN" altLang="en-US"/>
            </a:p>
          </p:txBody>
        </p:sp>
        <p:graphicFrame>
          <p:nvGraphicFramePr>
            <p:cNvPr id="47133" name="Object 42"/>
            <p:cNvGraphicFramePr>
              <a:graphicFrameLocks noChangeAspect="1"/>
            </p:cNvGraphicFramePr>
            <p:nvPr/>
          </p:nvGraphicFramePr>
          <p:xfrm>
            <a:off x="962" y="2566"/>
            <a:ext cx="273" cy="187"/>
          </p:xfrm>
          <a:graphic>
            <a:graphicData uri="http://schemas.openxmlformats.org/presentationml/2006/ole">
              <p:oleObj spid="_x0000_s481285" name="公式" r:id="rId9" imgW="203024" imgH="164957" progId="Equation.3">
                <p:embed/>
              </p:oleObj>
            </a:graphicData>
          </a:graphic>
        </p:graphicFrame>
        <p:graphicFrame>
          <p:nvGraphicFramePr>
            <p:cNvPr id="47134" name="Object 43"/>
            <p:cNvGraphicFramePr>
              <a:graphicFrameLocks noChangeAspect="1"/>
            </p:cNvGraphicFramePr>
            <p:nvPr/>
          </p:nvGraphicFramePr>
          <p:xfrm>
            <a:off x="2180" y="2185"/>
            <a:ext cx="342" cy="226"/>
          </p:xfrm>
          <a:graphic>
            <a:graphicData uri="http://schemas.openxmlformats.org/presentationml/2006/ole">
              <p:oleObj spid="_x0000_s481286" name="公式" r:id="rId10" imgW="241091" imgH="215713" progId="Equation.3">
                <p:embed/>
              </p:oleObj>
            </a:graphicData>
          </a:graphic>
        </p:graphicFrame>
        <p:graphicFrame>
          <p:nvGraphicFramePr>
            <p:cNvPr id="47135" name="Object 44"/>
            <p:cNvGraphicFramePr>
              <a:graphicFrameLocks noChangeAspect="1"/>
            </p:cNvGraphicFramePr>
            <p:nvPr/>
          </p:nvGraphicFramePr>
          <p:xfrm>
            <a:off x="1041" y="2191"/>
            <a:ext cx="245" cy="198"/>
          </p:xfrm>
          <a:graphic>
            <a:graphicData uri="http://schemas.openxmlformats.org/presentationml/2006/ole">
              <p:oleObj spid="_x0000_s481287" name="公式" r:id="rId11" imgW="126835" imgH="139518" progId="Equation.3">
                <p:embed/>
              </p:oleObj>
            </a:graphicData>
          </a:graphic>
        </p:graphicFrame>
      </p:grpSp>
      <p:graphicFrame>
        <p:nvGraphicFramePr>
          <p:cNvPr id="259130" name="Object 58"/>
          <p:cNvGraphicFramePr>
            <a:graphicFrameLocks noChangeAspect="1"/>
          </p:cNvGraphicFramePr>
          <p:nvPr/>
        </p:nvGraphicFramePr>
        <p:xfrm>
          <a:off x="3060700" y="4254500"/>
          <a:ext cx="465138" cy="484188"/>
        </p:xfrm>
        <a:graphic>
          <a:graphicData uri="http://schemas.openxmlformats.org/presentationml/2006/ole">
            <p:oleObj spid="_x0000_s481288" name="公式" r:id="rId12" imgW="215806" imgH="228501" progId="Equation.3">
              <p:embed/>
            </p:oleObj>
          </a:graphicData>
        </a:graphic>
      </p:graphicFrame>
      <p:grpSp>
        <p:nvGrpSpPr>
          <p:cNvPr id="5" name="Group 90"/>
          <p:cNvGrpSpPr>
            <a:grpSpLocks/>
          </p:cNvGrpSpPr>
          <p:nvPr/>
        </p:nvGrpSpPr>
        <p:grpSpPr bwMode="auto">
          <a:xfrm>
            <a:off x="392113" y="1633538"/>
            <a:ext cx="1397000" cy="2047875"/>
            <a:chOff x="171" y="814"/>
            <a:chExt cx="880" cy="1290"/>
          </a:xfrm>
        </p:grpSpPr>
        <p:sp>
          <p:nvSpPr>
            <p:cNvPr id="47224" name="Line 60"/>
            <p:cNvSpPr>
              <a:spLocks noChangeShapeType="1"/>
            </p:cNvSpPr>
            <p:nvPr/>
          </p:nvSpPr>
          <p:spPr bwMode="auto">
            <a:xfrm flipV="1">
              <a:off x="358" y="839"/>
              <a:ext cx="0" cy="1084"/>
            </a:xfrm>
            <a:prstGeom prst="line">
              <a:avLst/>
            </a:prstGeom>
            <a:noFill/>
            <a:ln w="12700">
              <a:solidFill>
                <a:schemeClr val="tx1"/>
              </a:solidFill>
              <a:round/>
              <a:headEnd/>
              <a:tailEnd type="triangle" w="med" len="med"/>
            </a:ln>
          </p:spPr>
          <p:txBody>
            <a:bodyPr/>
            <a:lstStyle/>
            <a:p>
              <a:endParaRPr lang="zh-CN" altLang="en-US"/>
            </a:p>
          </p:txBody>
        </p:sp>
        <p:sp>
          <p:nvSpPr>
            <p:cNvPr id="47225" name="Line 61"/>
            <p:cNvSpPr>
              <a:spLocks noChangeShapeType="1"/>
            </p:cNvSpPr>
            <p:nvPr/>
          </p:nvSpPr>
          <p:spPr bwMode="auto">
            <a:xfrm>
              <a:off x="366" y="1913"/>
              <a:ext cx="558" cy="0"/>
            </a:xfrm>
            <a:prstGeom prst="line">
              <a:avLst/>
            </a:prstGeom>
            <a:noFill/>
            <a:ln w="12700">
              <a:solidFill>
                <a:schemeClr val="tx1"/>
              </a:solidFill>
              <a:round/>
              <a:headEnd/>
              <a:tailEnd type="triangle" w="med" len="med"/>
            </a:ln>
          </p:spPr>
          <p:txBody>
            <a:bodyPr/>
            <a:lstStyle/>
            <a:p>
              <a:endParaRPr lang="zh-CN" altLang="en-US"/>
            </a:p>
          </p:txBody>
        </p:sp>
        <p:graphicFrame>
          <p:nvGraphicFramePr>
            <p:cNvPr id="47130" name="Object 62"/>
            <p:cNvGraphicFramePr>
              <a:graphicFrameLocks noChangeAspect="1"/>
            </p:cNvGraphicFramePr>
            <p:nvPr/>
          </p:nvGraphicFramePr>
          <p:xfrm>
            <a:off x="202" y="814"/>
            <a:ext cx="205" cy="245"/>
          </p:xfrm>
          <a:graphic>
            <a:graphicData uri="http://schemas.openxmlformats.org/presentationml/2006/ole">
              <p:oleObj spid="_x0000_s481289" name="公式" r:id="rId13" imgW="152268" imgH="215713" progId="Equation.3">
                <p:embed/>
              </p:oleObj>
            </a:graphicData>
          </a:graphic>
        </p:graphicFrame>
        <p:graphicFrame>
          <p:nvGraphicFramePr>
            <p:cNvPr id="47131" name="Object 63"/>
            <p:cNvGraphicFramePr>
              <a:graphicFrameLocks noChangeAspect="1"/>
            </p:cNvGraphicFramePr>
            <p:nvPr/>
          </p:nvGraphicFramePr>
          <p:xfrm>
            <a:off x="763" y="1931"/>
            <a:ext cx="288" cy="172"/>
          </p:xfrm>
          <a:graphic>
            <a:graphicData uri="http://schemas.openxmlformats.org/presentationml/2006/ole">
              <p:oleObj spid="_x0000_s481290" name="公式" r:id="rId14" imgW="203024" imgH="164957" progId="Equation.3">
                <p:embed/>
              </p:oleObj>
            </a:graphicData>
          </a:graphic>
        </p:graphicFrame>
        <p:graphicFrame>
          <p:nvGraphicFramePr>
            <p:cNvPr id="47132" name="Object 64"/>
            <p:cNvGraphicFramePr>
              <a:graphicFrameLocks noChangeAspect="1"/>
            </p:cNvGraphicFramePr>
            <p:nvPr/>
          </p:nvGraphicFramePr>
          <p:xfrm>
            <a:off x="171" y="1906"/>
            <a:ext cx="245" cy="198"/>
          </p:xfrm>
          <a:graphic>
            <a:graphicData uri="http://schemas.openxmlformats.org/presentationml/2006/ole">
              <p:oleObj spid="_x0000_s481291" name="公式" r:id="rId15" imgW="126835" imgH="139518" progId="Equation.3">
                <p:embed/>
              </p:oleObj>
            </a:graphicData>
          </a:graphic>
        </p:graphicFrame>
      </p:grpSp>
      <p:graphicFrame>
        <p:nvGraphicFramePr>
          <p:cNvPr id="259143" name="Object 71"/>
          <p:cNvGraphicFramePr>
            <a:graphicFrameLocks noChangeAspect="1"/>
          </p:cNvGraphicFramePr>
          <p:nvPr/>
        </p:nvGraphicFramePr>
        <p:xfrm>
          <a:off x="1063625" y="2560638"/>
          <a:ext cx="301625" cy="484187"/>
        </p:xfrm>
        <a:graphic>
          <a:graphicData uri="http://schemas.openxmlformats.org/presentationml/2006/ole">
            <p:oleObj spid="_x0000_s481292" name="公式" r:id="rId16" imgW="139700" imgH="228600" progId="Equation.3">
              <p:embed/>
            </p:oleObj>
          </a:graphicData>
        </a:graphic>
      </p:graphicFrame>
      <p:grpSp>
        <p:nvGrpSpPr>
          <p:cNvPr id="6" name="Group 87"/>
          <p:cNvGrpSpPr>
            <a:grpSpLocks/>
          </p:cNvGrpSpPr>
          <p:nvPr/>
        </p:nvGrpSpPr>
        <p:grpSpPr bwMode="auto">
          <a:xfrm>
            <a:off x="1693863" y="2963863"/>
            <a:ext cx="1620837" cy="771525"/>
            <a:chOff x="991" y="1652"/>
            <a:chExt cx="1021" cy="486"/>
          </a:xfrm>
        </p:grpSpPr>
        <p:sp>
          <p:nvSpPr>
            <p:cNvPr id="47221" name="Line 29"/>
            <p:cNvSpPr>
              <a:spLocks noChangeShapeType="1"/>
            </p:cNvSpPr>
            <p:nvPr/>
          </p:nvSpPr>
          <p:spPr bwMode="auto">
            <a:xfrm flipH="1">
              <a:off x="1232" y="1830"/>
              <a:ext cx="551" cy="0"/>
            </a:xfrm>
            <a:prstGeom prst="line">
              <a:avLst/>
            </a:prstGeom>
            <a:noFill/>
            <a:ln w="12700">
              <a:solidFill>
                <a:schemeClr val="tx1"/>
              </a:solidFill>
              <a:prstDash val="lgDash"/>
              <a:round/>
              <a:headEnd/>
              <a:tailEnd/>
            </a:ln>
          </p:spPr>
          <p:txBody>
            <a:bodyPr/>
            <a:lstStyle/>
            <a:p>
              <a:endParaRPr lang="zh-CN" altLang="en-US"/>
            </a:p>
          </p:txBody>
        </p:sp>
        <p:graphicFrame>
          <p:nvGraphicFramePr>
            <p:cNvPr id="47127" name="Object 30"/>
            <p:cNvGraphicFramePr>
              <a:graphicFrameLocks noChangeAspect="1"/>
            </p:cNvGraphicFramePr>
            <p:nvPr/>
          </p:nvGraphicFramePr>
          <p:xfrm>
            <a:off x="991" y="1652"/>
            <a:ext cx="240" cy="233"/>
          </p:xfrm>
          <a:graphic>
            <a:graphicData uri="http://schemas.openxmlformats.org/presentationml/2006/ole">
              <p:oleObj spid="_x0000_s481293" name="公式" r:id="rId17" imgW="253890" imgH="241195" progId="Equation.3">
                <p:embed/>
              </p:oleObj>
            </a:graphicData>
          </a:graphic>
        </p:graphicFrame>
        <p:graphicFrame>
          <p:nvGraphicFramePr>
            <p:cNvPr id="47128" name="Object 31"/>
            <p:cNvGraphicFramePr>
              <a:graphicFrameLocks noChangeAspect="1"/>
            </p:cNvGraphicFramePr>
            <p:nvPr/>
          </p:nvGraphicFramePr>
          <p:xfrm>
            <a:off x="1698" y="1906"/>
            <a:ext cx="300" cy="232"/>
          </p:xfrm>
          <a:graphic>
            <a:graphicData uri="http://schemas.openxmlformats.org/presentationml/2006/ole">
              <p:oleObj spid="_x0000_s481294" name="公式" r:id="rId18" imgW="317225" imgH="241091" progId="Equation.3">
                <p:embed/>
              </p:oleObj>
            </a:graphicData>
          </a:graphic>
        </p:graphicFrame>
        <p:sp>
          <p:nvSpPr>
            <p:cNvPr id="47222" name="Line 32"/>
            <p:cNvSpPr>
              <a:spLocks noChangeShapeType="1"/>
            </p:cNvSpPr>
            <p:nvPr/>
          </p:nvSpPr>
          <p:spPr bwMode="auto">
            <a:xfrm>
              <a:off x="1801" y="1830"/>
              <a:ext cx="0" cy="76"/>
            </a:xfrm>
            <a:prstGeom prst="line">
              <a:avLst/>
            </a:prstGeom>
            <a:noFill/>
            <a:ln w="12700">
              <a:solidFill>
                <a:schemeClr val="tx1"/>
              </a:solidFill>
              <a:prstDash val="lgDash"/>
              <a:round/>
              <a:headEnd/>
              <a:tailEnd/>
            </a:ln>
          </p:spPr>
          <p:txBody>
            <a:bodyPr/>
            <a:lstStyle/>
            <a:p>
              <a:endParaRPr lang="zh-CN" altLang="en-US"/>
            </a:p>
          </p:txBody>
        </p:sp>
        <p:sp>
          <p:nvSpPr>
            <p:cNvPr id="47223" name="Oval 26"/>
            <p:cNvSpPr>
              <a:spLocks noChangeArrowheads="1"/>
            </p:cNvSpPr>
            <p:nvPr/>
          </p:nvSpPr>
          <p:spPr bwMode="auto">
            <a:xfrm>
              <a:off x="1760" y="1797"/>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graphicFrame>
          <p:nvGraphicFramePr>
            <p:cNvPr id="47129" name="Object 27"/>
            <p:cNvGraphicFramePr>
              <a:graphicFrameLocks noChangeAspect="1"/>
            </p:cNvGraphicFramePr>
            <p:nvPr/>
          </p:nvGraphicFramePr>
          <p:xfrm>
            <a:off x="1856" y="1678"/>
            <a:ext cx="156" cy="195"/>
          </p:xfrm>
          <a:graphic>
            <a:graphicData uri="http://schemas.openxmlformats.org/presentationml/2006/ole">
              <p:oleObj spid="_x0000_s481295" name="公式" r:id="rId19" imgW="164957" imgH="203024" progId="Equation.3">
                <p:embed/>
              </p:oleObj>
            </a:graphicData>
          </a:graphic>
        </p:graphicFrame>
      </p:grpSp>
      <p:grpSp>
        <p:nvGrpSpPr>
          <p:cNvPr id="7" name="Group 148"/>
          <p:cNvGrpSpPr>
            <a:grpSpLocks/>
          </p:cNvGrpSpPr>
          <p:nvPr/>
        </p:nvGrpSpPr>
        <p:grpSpPr bwMode="auto">
          <a:xfrm>
            <a:off x="6180138" y="1427163"/>
            <a:ext cx="2706687" cy="2239962"/>
            <a:chOff x="3969" y="684"/>
            <a:chExt cx="1705" cy="1411"/>
          </a:xfrm>
        </p:grpSpPr>
        <p:sp>
          <p:nvSpPr>
            <p:cNvPr id="47219" name="Line 95"/>
            <p:cNvSpPr>
              <a:spLocks noChangeShapeType="1"/>
            </p:cNvSpPr>
            <p:nvPr/>
          </p:nvSpPr>
          <p:spPr bwMode="auto">
            <a:xfrm flipV="1">
              <a:off x="4180" y="783"/>
              <a:ext cx="0" cy="1141"/>
            </a:xfrm>
            <a:prstGeom prst="line">
              <a:avLst/>
            </a:prstGeom>
            <a:noFill/>
            <a:ln w="12700">
              <a:solidFill>
                <a:schemeClr val="tx1"/>
              </a:solidFill>
              <a:round/>
              <a:headEnd/>
              <a:tailEnd type="triangle" w="med" len="med"/>
            </a:ln>
          </p:spPr>
          <p:txBody>
            <a:bodyPr/>
            <a:lstStyle/>
            <a:p>
              <a:endParaRPr lang="zh-CN" altLang="en-US"/>
            </a:p>
          </p:txBody>
        </p:sp>
        <p:sp>
          <p:nvSpPr>
            <p:cNvPr id="47220" name="Line 96"/>
            <p:cNvSpPr>
              <a:spLocks noChangeShapeType="1"/>
            </p:cNvSpPr>
            <p:nvPr/>
          </p:nvSpPr>
          <p:spPr bwMode="auto">
            <a:xfrm>
              <a:off x="4163" y="1907"/>
              <a:ext cx="1304" cy="0"/>
            </a:xfrm>
            <a:prstGeom prst="line">
              <a:avLst/>
            </a:prstGeom>
            <a:noFill/>
            <a:ln w="12700">
              <a:solidFill>
                <a:schemeClr val="tx1"/>
              </a:solidFill>
              <a:round/>
              <a:headEnd/>
              <a:tailEnd type="triangle" w="med" len="med"/>
            </a:ln>
          </p:spPr>
          <p:txBody>
            <a:bodyPr/>
            <a:lstStyle/>
            <a:p>
              <a:endParaRPr lang="zh-CN" altLang="en-US"/>
            </a:p>
          </p:txBody>
        </p:sp>
        <p:graphicFrame>
          <p:nvGraphicFramePr>
            <p:cNvPr id="47124" name="Object 97"/>
            <p:cNvGraphicFramePr>
              <a:graphicFrameLocks noChangeAspect="1"/>
            </p:cNvGraphicFramePr>
            <p:nvPr/>
          </p:nvGraphicFramePr>
          <p:xfrm>
            <a:off x="3975" y="684"/>
            <a:ext cx="205" cy="259"/>
          </p:xfrm>
          <a:graphic>
            <a:graphicData uri="http://schemas.openxmlformats.org/presentationml/2006/ole">
              <p:oleObj spid="_x0000_s481296" name="公式" r:id="rId20" imgW="152334" imgH="228501" progId="Equation.3">
                <p:embed/>
              </p:oleObj>
            </a:graphicData>
          </a:graphic>
        </p:graphicFrame>
        <p:graphicFrame>
          <p:nvGraphicFramePr>
            <p:cNvPr id="47125" name="Object 98"/>
            <p:cNvGraphicFramePr>
              <a:graphicFrameLocks noChangeAspect="1"/>
            </p:cNvGraphicFramePr>
            <p:nvPr/>
          </p:nvGraphicFramePr>
          <p:xfrm>
            <a:off x="5332" y="1855"/>
            <a:ext cx="342" cy="240"/>
          </p:xfrm>
          <a:graphic>
            <a:graphicData uri="http://schemas.openxmlformats.org/presentationml/2006/ole">
              <p:oleObj spid="_x0000_s481297" name="公式" r:id="rId21" imgW="241300" imgH="228600" progId="Equation.3">
                <p:embed/>
              </p:oleObj>
            </a:graphicData>
          </a:graphic>
        </p:graphicFrame>
        <p:graphicFrame>
          <p:nvGraphicFramePr>
            <p:cNvPr id="47126" name="Object 99"/>
            <p:cNvGraphicFramePr>
              <a:graphicFrameLocks noChangeAspect="1"/>
            </p:cNvGraphicFramePr>
            <p:nvPr/>
          </p:nvGraphicFramePr>
          <p:xfrm>
            <a:off x="3969" y="1886"/>
            <a:ext cx="245" cy="198"/>
          </p:xfrm>
          <a:graphic>
            <a:graphicData uri="http://schemas.openxmlformats.org/presentationml/2006/ole">
              <p:oleObj spid="_x0000_s481298" name="公式" r:id="rId22" imgW="126835" imgH="139518" progId="Equation.3">
                <p:embed/>
              </p:oleObj>
            </a:graphicData>
          </a:graphic>
        </p:graphicFrame>
      </p:grpSp>
      <p:grpSp>
        <p:nvGrpSpPr>
          <p:cNvPr id="8" name="Group 116"/>
          <p:cNvGrpSpPr>
            <a:grpSpLocks/>
          </p:cNvGrpSpPr>
          <p:nvPr/>
        </p:nvGrpSpPr>
        <p:grpSpPr bwMode="auto">
          <a:xfrm>
            <a:off x="6507163" y="1849438"/>
            <a:ext cx="2017712" cy="1524000"/>
            <a:chOff x="4175" y="950"/>
            <a:chExt cx="1271" cy="960"/>
          </a:xfrm>
        </p:grpSpPr>
        <p:sp>
          <p:nvSpPr>
            <p:cNvPr id="47212" name="Freeform 108"/>
            <p:cNvSpPr>
              <a:spLocks/>
            </p:cNvSpPr>
            <p:nvPr/>
          </p:nvSpPr>
          <p:spPr bwMode="auto">
            <a:xfrm>
              <a:off x="4175" y="1847"/>
              <a:ext cx="1271" cy="63"/>
            </a:xfrm>
            <a:custGeom>
              <a:avLst/>
              <a:gdLst>
                <a:gd name="T0" fmla="*/ 0 w 1804"/>
                <a:gd name="T1" fmla="*/ 0 h 254"/>
                <a:gd name="T2" fmla="*/ 1 w 1804"/>
                <a:gd name="T3" fmla="*/ 0 h 254"/>
                <a:gd name="T4" fmla="*/ 1 w 1804"/>
                <a:gd name="T5" fmla="*/ 0 h 254"/>
                <a:gd name="T6" fmla="*/ 0 60000 65536"/>
                <a:gd name="T7" fmla="*/ 0 60000 65536"/>
                <a:gd name="T8" fmla="*/ 0 60000 65536"/>
                <a:gd name="T9" fmla="*/ 0 w 1804"/>
                <a:gd name="T10" fmla="*/ 0 h 254"/>
                <a:gd name="T11" fmla="*/ 1804 w 1804"/>
                <a:gd name="T12" fmla="*/ 254 h 254"/>
              </a:gdLst>
              <a:ahLst/>
              <a:cxnLst>
                <a:cxn ang="T6">
                  <a:pos x="T0" y="T1"/>
                </a:cxn>
                <a:cxn ang="T7">
                  <a:pos x="T2" y="T3"/>
                </a:cxn>
                <a:cxn ang="T8">
                  <a:pos x="T4" y="T5"/>
                </a:cxn>
              </a:cxnLst>
              <a:rect l="T9" t="T10" r="T11" b="T12"/>
              <a:pathLst>
                <a:path w="1804" h="254">
                  <a:moveTo>
                    <a:pt x="0" y="254"/>
                  </a:moveTo>
                  <a:cubicBezTo>
                    <a:pt x="91" y="173"/>
                    <a:pt x="182" y="93"/>
                    <a:pt x="483" y="51"/>
                  </a:cubicBezTo>
                  <a:cubicBezTo>
                    <a:pt x="784" y="9"/>
                    <a:pt x="1294" y="4"/>
                    <a:pt x="1804" y="0"/>
                  </a:cubicBezTo>
                </a:path>
              </a:pathLst>
            </a:custGeom>
            <a:noFill/>
            <a:ln w="38100">
              <a:solidFill>
                <a:srgbClr val="FF00FF"/>
              </a:solidFill>
              <a:round/>
              <a:headEnd/>
              <a:tailEnd/>
            </a:ln>
          </p:spPr>
          <p:txBody>
            <a:bodyPr/>
            <a:lstStyle/>
            <a:p>
              <a:endParaRPr lang="zh-CN" altLang="en-US"/>
            </a:p>
          </p:txBody>
        </p:sp>
        <p:sp>
          <p:nvSpPr>
            <p:cNvPr id="47213" name="Freeform 110"/>
            <p:cNvSpPr>
              <a:spLocks/>
            </p:cNvSpPr>
            <p:nvPr/>
          </p:nvSpPr>
          <p:spPr bwMode="auto">
            <a:xfrm>
              <a:off x="4182" y="1703"/>
              <a:ext cx="1162" cy="144"/>
            </a:xfrm>
            <a:custGeom>
              <a:avLst/>
              <a:gdLst>
                <a:gd name="T0" fmla="*/ 0 w 1702"/>
                <a:gd name="T1" fmla="*/ 0 h 305"/>
                <a:gd name="T2" fmla="*/ 1 w 1702"/>
                <a:gd name="T3" fmla="*/ 0 h 305"/>
                <a:gd name="T4" fmla="*/ 1 w 1702"/>
                <a:gd name="T5" fmla="*/ 0 h 305"/>
                <a:gd name="T6" fmla="*/ 0 60000 65536"/>
                <a:gd name="T7" fmla="*/ 0 60000 65536"/>
                <a:gd name="T8" fmla="*/ 0 60000 65536"/>
                <a:gd name="T9" fmla="*/ 0 w 1702"/>
                <a:gd name="T10" fmla="*/ 0 h 305"/>
                <a:gd name="T11" fmla="*/ 1702 w 1702"/>
                <a:gd name="T12" fmla="*/ 305 h 305"/>
              </a:gdLst>
              <a:ahLst/>
              <a:cxnLst>
                <a:cxn ang="T6">
                  <a:pos x="T0" y="T1"/>
                </a:cxn>
                <a:cxn ang="T7">
                  <a:pos x="T2" y="T3"/>
                </a:cxn>
                <a:cxn ang="T8">
                  <a:pos x="T4" y="T5"/>
                </a:cxn>
              </a:cxnLst>
              <a:rect l="T9" t="T10" r="T11" b="T12"/>
              <a:pathLst>
                <a:path w="1702" h="305">
                  <a:moveTo>
                    <a:pt x="0" y="305"/>
                  </a:moveTo>
                  <a:cubicBezTo>
                    <a:pt x="48" y="203"/>
                    <a:pt x="97" y="102"/>
                    <a:pt x="381" y="51"/>
                  </a:cubicBezTo>
                  <a:cubicBezTo>
                    <a:pt x="665" y="0"/>
                    <a:pt x="1183" y="0"/>
                    <a:pt x="1702" y="0"/>
                  </a:cubicBezTo>
                </a:path>
              </a:pathLst>
            </a:custGeom>
            <a:noFill/>
            <a:ln w="38100">
              <a:solidFill>
                <a:srgbClr val="FF00FF"/>
              </a:solidFill>
              <a:round/>
              <a:headEnd/>
              <a:tailEnd/>
            </a:ln>
          </p:spPr>
          <p:txBody>
            <a:bodyPr/>
            <a:lstStyle/>
            <a:p>
              <a:endParaRPr lang="zh-CN" altLang="en-US"/>
            </a:p>
          </p:txBody>
        </p:sp>
        <p:sp>
          <p:nvSpPr>
            <p:cNvPr id="47214" name="Freeform 111"/>
            <p:cNvSpPr>
              <a:spLocks/>
            </p:cNvSpPr>
            <p:nvPr/>
          </p:nvSpPr>
          <p:spPr bwMode="auto">
            <a:xfrm>
              <a:off x="4199" y="1525"/>
              <a:ext cx="1091" cy="149"/>
            </a:xfrm>
            <a:custGeom>
              <a:avLst/>
              <a:gdLst>
                <a:gd name="T0" fmla="*/ 0 w 1702"/>
                <a:gd name="T1" fmla="*/ 0 h 305"/>
                <a:gd name="T2" fmla="*/ 1 w 1702"/>
                <a:gd name="T3" fmla="*/ 0 h 305"/>
                <a:gd name="T4" fmla="*/ 1 w 1702"/>
                <a:gd name="T5" fmla="*/ 0 h 305"/>
                <a:gd name="T6" fmla="*/ 0 60000 65536"/>
                <a:gd name="T7" fmla="*/ 0 60000 65536"/>
                <a:gd name="T8" fmla="*/ 0 60000 65536"/>
                <a:gd name="T9" fmla="*/ 0 w 1702"/>
                <a:gd name="T10" fmla="*/ 0 h 305"/>
                <a:gd name="T11" fmla="*/ 1702 w 1702"/>
                <a:gd name="T12" fmla="*/ 305 h 305"/>
              </a:gdLst>
              <a:ahLst/>
              <a:cxnLst>
                <a:cxn ang="T6">
                  <a:pos x="T0" y="T1"/>
                </a:cxn>
                <a:cxn ang="T7">
                  <a:pos x="T2" y="T3"/>
                </a:cxn>
                <a:cxn ang="T8">
                  <a:pos x="T4" y="T5"/>
                </a:cxn>
              </a:cxnLst>
              <a:rect l="T9" t="T10" r="T11" b="T12"/>
              <a:pathLst>
                <a:path w="1702" h="305">
                  <a:moveTo>
                    <a:pt x="0" y="305"/>
                  </a:moveTo>
                  <a:cubicBezTo>
                    <a:pt x="48" y="203"/>
                    <a:pt x="97" y="102"/>
                    <a:pt x="381" y="51"/>
                  </a:cubicBezTo>
                  <a:cubicBezTo>
                    <a:pt x="665" y="0"/>
                    <a:pt x="1183" y="0"/>
                    <a:pt x="1702" y="0"/>
                  </a:cubicBezTo>
                </a:path>
              </a:pathLst>
            </a:custGeom>
            <a:noFill/>
            <a:ln w="38100">
              <a:solidFill>
                <a:srgbClr val="FF00FF"/>
              </a:solidFill>
              <a:round/>
              <a:headEnd/>
              <a:tailEnd/>
            </a:ln>
          </p:spPr>
          <p:txBody>
            <a:bodyPr/>
            <a:lstStyle/>
            <a:p>
              <a:endParaRPr lang="zh-CN" altLang="en-US"/>
            </a:p>
          </p:txBody>
        </p:sp>
        <p:sp>
          <p:nvSpPr>
            <p:cNvPr id="47215" name="Freeform 112"/>
            <p:cNvSpPr>
              <a:spLocks/>
            </p:cNvSpPr>
            <p:nvPr/>
          </p:nvSpPr>
          <p:spPr bwMode="auto">
            <a:xfrm>
              <a:off x="4217" y="1347"/>
              <a:ext cx="1056" cy="137"/>
            </a:xfrm>
            <a:custGeom>
              <a:avLst/>
              <a:gdLst>
                <a:gd name="T0" fmla="*/ 0 w 1702"/>
                <a:gd name="T1" fmla="*/ 0 h 305"/>
                <a:gd name="T2" fmla="*/ 1 w 1702"/>
                <a:gd name="T3" fmla="*/ 0 h 305"/>
                <a:gd name="T4" fmla="*/ 1 w 1702"/>
                <a:gd name="T5" fmla="*/ 0 h 305"/>
                <a:gd name="T6" fmla="*/ 0 60000 65536"/>
                <a:gd name="T7" fmla="*/ 0 60000 65536"/>
                <a:gd name="T8" fmla="*/ 0 60000 65536"/>
                <a:gd name="T9" fmla="*/ 0 w 1702"/>
                <a:gd name="T10" fmla="*/ 0 h 305"/>
                <a:gd name="T11" fmla="*/ 1702 w 1702"/>
                <a:gd name="T12" fmla="*/ 305 h 305"/>
              </a:gdLst>
              <a:ahLst/>
              <a:cxnLst>
                <a:cxn ang="T6">
                  <a:pos x="T0" y="T1"/>
                </a:cxn>
                <a:cxn ang="T7">
                  <a:pos x="T2" y="T3"/>
                </a:cxn>
                <a:cxn ang="T8">
                  <a:pos x="T4" y="T5"/>
                </a:cxn>
              </a:cxnLst>
              <a:rect l="T9" t="T10" r="T11" b="T12"/>
              <a:pathLst>
                <a:path w="1702" h="305">
                  <a:moveTo>
                    <a:pt x="0" y="305"/>
                  </a:moveTo>
                  <a:cubicBezTo>
                    <a:pt x="48" y="203"/>
                    <a:pt x="97" y="102"/>
                    <a:pt x="381" y="51"/>
                  </a:cubicBezTo>
                  <a:cubicBezTo>
                    <a:pt x="665" y="0"/>
                    <a:pt x="1183" y="0"/>
                    <a:pt x="1702" y="0"/>
                  </a:cubicBezTo>
                </a:path>
              </a:pathLst>
            </a:custGeom>
            <a:noFill/>
            <a:ln w="38100">
              <a:solidFill>
                <a:srgbClr val="FF00FF"/>
              </a:solidFill>
              <a:round/>
              <a:headEnd/>
              <a:tailEnd/>
            </a:ln>
          </p:spPr>
          <p:txBody>
            <a:bodyPr/>
            <a:lstStyle/>
            <a:p>
              <a:endParaRPr lang="zh-CN" altLang="en-US"/>
            </a:p>
          </p:txBody>
        </p:sp>
        <p:sp>
          <p:nvSpPr>
            <p:cNvPr id="47216" name="Freeform 113"/>
            <p:cNvSpPr>
              <a:spLocks/>
            </p:cNvSpPr>
            <p:nvPr/>
          </p:nvSpPr>
          <p:spPr bwMode="auto">
            <a:xfrm>
              <a:off x="4236" y="1144"/>
              <a:ext cx="1025" cy="140"/>
            </a:xfrm>
            <a:custGeom>
              <a:avLst/>
              <a:gdLst>
                <a:gd name="T0" fmla="*/ 0 w 1702"/>
                <a:gd name="T1" fmla="*/ 0 h 305"/>
                <a:gd name="T2" fmla="*/ 1 w 1702"/>
                <a:gd name="T3" fmla="*/ 0 h 305"/>
                <a:gd name="T4" fmla="*/ 1 w 1702"/>
                <a:gd name="T5" fmla="*/ 0 h 305"/>
                <a:gd name="T6" fmla="*/ 0 60000 65536"/>
                <a:gd name="T7" fmla="*/ 0 60000 65536"/>
                <a:gd name="T8" fmla="*/ 0 60000 65536"/>
                <a:gd name="T9" fmla="*/ 0 w 1702"/>
                <a:gd name="T10" fmla="*/ 0 h 305"/>
                <a:gd name="T11" fmla="*/ 1702 w 1702"/>
                <a:gd name="T12" fmla="*/ 305 h 305"/>
              </a:gdLst>
              <a:ahLst/>
              <a:cxnLst>
                <a:cxn ang="T6">
                  <a:pos x="T0" y="T1"/>
                </a:cxn>
                <a:cxn ang="T7">
                  <a:pos x="T2" y="T3"/>
                </a:cxn>
                <a:cxn ang="T8">
                  <a:pos x="T4" y="T5"/>
                </a:cxn>
              </a:cxnLst>
              <a:rect l="T9" t="T10" r="T11" b="T12"/>
              <a:pathLst>
                <a:path w="1702" h="305">
                  <a:moveTo>
                    <a:pt x="0" y="305"/>
                  </a:moveTo>
                  <a:cubicBezTo>
                    <a:pt x="48" y="203"/>
                    <a:pt x="97" y="102"/>
                    <a:pt x="381" y="51"/>
                  </a:cubicBezTo>
                  <a:cubicBezTo>
                    <a:pt x="665" y="0"/>
                    <a:pt x="1183" y="0"/>
                    <a:pt x="1702" y="0"/>
                  </a:cubicBezTo>
                </a:path>
              </a:pathLst>
            </a:custGeom>
            <a:noFill/>
            <a:ln w="38100">
              <a:solidFill>
                <a:srgbClr val="FF00FF"/>
              </a:solidFill>
              <a:round/>
              <a:headEnd/>
              <a:tailEnd/>
            </a:ln>
          </p:spPr>
          <p:txBody>
            <a:bodyPr/>
            <a:lstStyle/>
            <a:p>
              <a:endParaRPr lang="zh-CN" altLang="en-US"/>
            </a:p>
          </p:txBody>
        </p:sp>
        <p:sp>
          <p:nvSpPr>
            <p:cNvPr id="47217" name="Freeform 114"/>
            <p:cNvSpPr>
              <a:spLocks/>
            </p:cNvSpPr>
            <p:nvPr/>
          </p:nvSpPr>
          <p:spPr bwMode="auto">
            <a:xfrm>
              <a:off x="4182" y="966"/>
              <a:ext cx="400" cy="928"/>
            </a:xfrm>
            <a:custGeom>
              <a:avLst/>
              <a:gdLst>
                <a:gd name="T0" fmla="*/ 0 w 1778"/>
                <a:gd name="T1" fmla="*/ 1 h 1473"/>
                <a:gd name="T2" fmla="*/ 0 w 1778"/>
                <a:gd name="T3" fmla="*/ 1 h 1473"/>
                <a:gd name="T4" fmla="*/ 0 w 1778"/>
                <a:gd name="T5" fmla="*/ 0 h 1473"/>
                <a:gd name="T6" fmla="*/ 0 60000 65536"/>
                <a:gd name="T7" fmla="*/ 0 60000 65536"/>
                <a:gd name="T8" fmla="*/ 0 60000 65536"/>
                <a:gd name="T9" fmla="*/ 0 w 1778"/>
                <a:gd name="T10" fmla="*/ 0 h 1473"/>
                <a:gd name="T11" fmla="*/ 1778 w 1778"/>
                <a:gd name="T12" fmla="*/ 1473 h 1473"/>
              </a:gdLst>
              <a:ahLst/>
              <a:cxnLst>
                <a:cxn ang="T6">
                  <a:pos x="T0" y="T1"/>
                </a:cxn>
                <a:cxn ang="T7">
                  <a:pos x="T2" y="T3"/>
                </a:cxn>
                <a:cxn ang="T8">
                  <a:pos x="T4" y="T5"/>
                </a:cxn>
              </a:cxnLst>
              <a:rect l="T9" t="T10" r="T11" b="T12"/>
              <a:pathLst>
                <a:path w="1778" h="1473">
                  <a:moveTo>
                    <a:pt x="0" y="1473"/>
                  </a:moveTo>
                  <a:cubicBezTo>
                    <a:pt x="80" y="986"/>
                    <a:pt x="161" y="500"/>
                    <a:pt x="457" y="254"/>
                  </a:cubicBezTo>
                  <a:cubicBezTo>
                    <a:pt x="753" y="8"/>
                    <a:pt x="1265" y="4"/>
                    <a:pt x="1778" y="0"/>
                  </a:cubicBezTo>
                </a:path>
              </a:pathLst>
            </a:custGeom>
            <a:noFill/>
            <a:ln w="38100">
              <a:solidFill>
                <a:srgbClr val="FF00FF"/>
              </a:solidFill>
              <a:round/>
              <a:headEnd/>
              <a:tailEnd/>
            </a:ln>
          </p:spPr>
          <p:txBody>
            <a:bodyPr/>
            <a:lstStyle/>
            <a:p>
              <a:endParaRPr lang="zh-CN" altLang="en-US"/>
            </a:p>
          </p:txBody>
        </p:sp>
        <p:sp>
          <p:nvSpPr>
            <p:cNvPr id="47218" name="Freeform 115"/>
            <p:cNvSpPr>
              <a:spLocks/>
            </p:cNvSpPr>
            <p:nvPr/>
          </p:nvSpPr>
          <p:spPr bwMode="auto">
            <a:xfrm>
              <a:off x="4582" y="950"/>
              <a:ext cx="608" cy="16"/>
            </a:xfrm>
            <a:custGeom>
              <a:avLst/>
              <a:gdLst>
                <a:gd name="T0" fmla="*/ 0 w 864"/>
                <a:gd name="T1" fmla="*/ 1 h 26"/>
                <a:gd name="T2" fmla="*/ 1 w 864"/>
                <a:gd name="T3" fmla="*/ 0 h 26"/>
                <a:gd name="T4" fmla="*/ 0 60000 65536"/>
                <a:gd name="T5" fmla="*/ 0 60000 65536"/>
                <a:gd name="T6" fmla="*/ 0 w 864"/>
                <a:gd name="T7" fmla="*/ 0 h 26"/>
                <a:gd name="T8" fmla="*/ 864 w 864"/>
                <a:gd name="T9" fmla="*/ 26 h 26"/>
              </a:gdLst>
              <a:ahLst/>
              <a:cxnLst>
                <a:cxn ang="T4">
                  <a:pos x="T0" y="T1"/>
                </a:cxn>
                <a:cxn ang="T5">
                  <a:pos x="T2" y="T3"/>
                </a:cxn>
              </a:cxnLst>
              <a:rect l="T6" t="T7" r="T8" b="T9"/>
              <a:pathLst>
                <a:path w="864" h="26">
                  <a:moveTo>
                    <a:pt x="0" y="26"/>
                  </a:moveTo>
                  <a:cubicBezTo>
                    <a:pt x="0" y="26"/>
                    <a:pt x="432" y="13"/>
                    <a:pt x="864" y="0"/>
                  </a:cubicBezTo>
                </a:path>
              </a:pathLst>
            </a:custGeom>
            <a:noFill/>
            <a:ln w="38100">
              <a:solidFill>
                <a:srgbClr val="FF00FF"/>
              </a:solidFill>
              <a:round/>
              <a:headEnd/>
              <a:tailEnd/>
            </a:ln>
          </p:spPr>
          <p:txBody>
            <a:bodyPr/>
            <a:lstStyle/>
            <a:p>
              <a:endParaRPr lang="zh-CN" altLang="en-US"/>
            </a:p>
          </p:txBody>
        </p:sp>
      </p:grpSp>
      <p:grpSp>
        <p:nvGrpSpPr>
          <p:cNvPr id="9" name="Group 149"/>
          <p:cNvGrpSpPr>
            <a:grpSpLocks/>
          </p:cNvGrpSpPr>
          <p:nvPr/>
        </p:nvGrpSpPr>
        <p:grpSpPr bwMode="auto">
          <a:xfrm>
            <a:off x="4625975" y="1622425"/>
            <a:ext cx="1397000" cy="2058988"/>
            <a:chOff x="171" y="807"/>
            <a:chExt cx="880" cy="1297"/>
          </a:xfrm>
        </p:grpSpPr>
        <p:sp>
          <p:nvSpPr>
            <p:cNvPr id="47210" name="Line 150"/>
            <p:cNvSpPr>
              <a:spLocks noChangeShapeType="1"/>
            </p:cNvSpPr>
            <p:nvPr/>
          </p:nvSpPr>
          <p:spPr bwMode="auto">
            <a:xfrm flipV="1">
              <a:off x="358" y="839"/>
              <a:ext cx="0" cy="1084"/>
            </a:xfrm>
            <a:prstGeom prst="line">
              <a:avLst/>
            </a:prstGeom>
            <a:noFill/>
            <a:ln w="12700">
              <a:solidFill>
                <a:schemeClr val="tx1"/>
              </a:solidFill>
              <a:round/>
              <a:headEnd/>
              <a:tailEnd type="triangle" w="med" len="med"/>
            </a:ln>
          </p:spPr>
          <p:txBody>
            <a:bodyPr/>
            <a:lstStyle/>
            <a:p>
              <a:endParaRPr lang="zh-CN" altLang="en-US"/>
            </a:p>
          </p:txBody>
        </p:sp>
        <p:sp>
          <p:nvSpPr>
            <p:cNvPr id="47211" name="Line 151"/>
            <p:cNvSpPr>
              <a:spLocks noChangeShapeType="1"/>
            </p:cNvSpPr>
            <p:nvPr/>
          </p:nvSpPr>
          <p:spPr bwMode="auto">
            <a:xfrm>
              <a:off x="366" y="1913"/>
              <a:ext cx="558" cy="0"/>
            </a:xfrm>
            <a:prstGeom prst="line">
              <a:avLst/>
            </a:prstGeom>
            <a:noFill/>
            <a:ln w="12700">
              <a:solidFill>
                <a:schemeClr val="tx1"/>
              </a:solidFill>
              <a:round/>
              <a:headEnd/>
              <a:tailEnd type="triangle" w="med" len="med"/>
            </a:ln>
          </p:spPr>
          <p:txBody>
            <a:bodyPr/>
            <a:lstStyle/>
            <a:p>
              <a:endParaRPr lang="zh-CN" altLang="en-US"/>
            </a:p>
          </p:txBody>
        </p:sp>
        <p:graphicFrame>
          <p:nvGraphicFramePr>
            <p:cNvPr id="47121" name="Object 152"/>
            <p:cNvGraphicFramePr>
              <a:graphicFrameLocks noChangeAspect="1"/>
            </p:cNvGraphicFramePr>
            <p:nvPr/>
          </p:nvGraphicFramePr>
          <p:xfrm>
            <a:off x="202" y="807"/>
            <a:ext cx="205" cy="259"/>
          </p:xfrm>
          <a:graphic>
            <a:graphicData uri="http://schemas.openxmlformats.org/presentationml/2006/ole">
              <p:oleObj spid="_x0000_s481299" name="公式" r:id="rId23" imgW="152334" imgH="228501" progId="Equation.3">
                <p:embed/>
              </p:oleObj>
            </a:graphicData>
          </a:graphic>
        </p:graphicFrame>
        <p:graphicFrame>
          <p:nvGraphicFramePr>
            <p:cNvPr id="47122" name="Object 153"/>
            <p:cNvGraphicFramePr>
              <a:graphicFrameLocks noChangeAspect="1"/>
            </p:cNvGraphicFramePr>
            <p:nvPr/>
          </p:nvGraphicFramePr>
          <p:xfrm>
            <a:off x="763" y="1931"/>
            <a:ext cx="288" cy="172"/>
          </p:xfrm>
          <a:graphic>
            <a:graphicData uri="http://schemas.openxmlformats.org/presentationml/2006/ole">
              <p:oleObj spid="_x0000_s481300" name="公式" r:id="rId24" imgW="203024" imgH="164957" progId="Equation.3">
                <p:embed/>
              </p:oleObj>
            </a:graphicData>
          </a:graphic>
        </p:graphicFrame>
        <p:graphicFrame>
          <p:nvGraphicFramePr>
            <p:cNvPr id="47123" name="Object 154"/>
            <p:cNvGraphicFramePr>
              <a:graphicFrameLocks noChangeAspect="1"/>
            </p:cNvGraphicFramePr>
            <p:nvPr/>
          </p:nvGraphicFramePr>
          <p:xfrm>
            <a:off x="171" y="1906"/>
            <a:ext cx="245" cy="198"/>
          </p:xfrm>
          <a:graphic>
            <a:graphicData uri="http://schemas.openxmlformats.org/presentationml/2006/ole">
              <p:oleObj spid="_x0000_s481301" name="公式" r:id="rId25" imgW="126835" imgH="139518" progId="Equation.3">
                <p:embed/>
              </p:oleObj>
            </a:graphicData>
          </a:graphic>
        </p:graphicFrame>
      </p:grpSp>
      <p:graphicFrame>
        <p:nvGraphicFramePr>
          <p:cNvPr id="259238" name="Object 166"/>
          <p:cNvGraphicFramePr>
            <a:graphicFrameLocks noChangeAspect="1"/>
          </p:cNvGraphicFramePr>
          <p:nvPr/>
        </p:nvGraphicFramePr>
        <p:xfrm>
          <a:off x="5338763" y="2560638"/>
          <a:ext cx="301625" cy="484187"/>
        </p:xfrm>
        <a:graphic>
          <a:graphicData uri="http://schemas.openxmlformats.org/presentationml/2006/ole">
            <p:oleObj spid="_x0000_s481302" name="公式" r:id="rId26" imgW="139700" imgH="228600" progId="Equation.3">
              <p:embed/>
            </p:oleObj>
          </a:graphicData>
        </a:graphic>
      </p:graphicFrame>
      <p:grpSp>
        <p:nvGrpSpPr>
          <p:cNvPr id="10" name="Group 170"/>
          <p:cNvGrpSpPr>
            <a:grpSpLocks/>
          </p:cNvGrpSpPr>
          <p:nvPr/>
        </p:nvGrpSpPr>
        <p:grpSpPr bwMode="auto">
          <a:xfrm>
            <a:off x="4530725" y="2506663"/>
            <a:ext cx="3524250" cy="754062"/>
            <a:chOff x="2854" y="1364"/>
            <a:chExt cx="2220" cy="475"/>
          </a:xfrm>
        </p:grpSpPr>
        <p:grpSp>
          <p:nvGrpSpPr>
            <p:cNvPr id="11" name="Group 164"/>
            <p:cNvGrpSpPr>
              <a:grpSpLocks/>
            </p:cNvGrpSpPr>
            <p:nvPr/>
          </p:nvGrpSpPr>
          <p:grpSpPr bwMode="auto">
            <a:xfrm>
              <a:off x="2854" y="1364"/>
              <a:ext cx="2220" cy="475"/>
              <a:chOff x="2854" y="1364"/>
              <a:chExt cx="2220" cy="475"/>
            </a:xfrm>
          </p:grpSpPr>
          <p:sp>
            <p:nvSpPr>
              <p:cNvPr id="47203" name="Line 156"/>
              <p:cNvSpPr>
                <a:spLocks noChangeShapeType="1"/>
              </p:cNvSpPr>
              <p:nvPr/>
            </p:nvSpPr>
            <p:spPr bwMode="auto">
              <a:xfrm flipH="1">
                <a:off x="3108" y="1364"/>
                <a:ext cx="1372" cy="0"/>
              </a:xfrm>
              <a:prstGeom prst="line">
                <a:avLst/>
              </a:prstGeom>
              <a:noFill/>
              <a:ln w="12700">
                <a:solidFill>
                  <a:srgbClr val="339966"/>
                </a:solidFill>
                <a:prstDash val="lgDash"/>
                <a:round/>
                <a:headEnd/>
                <a:tailEnd/>
              </a:ln>
            </p:spPr>
            <p:txBody>
              <a:bodyPr/>
              <a:lstStyle/>
              <a:p>
                <a:endParaRPr lang="zh-CN" altLang="en-US"/>
              </a:p>
            </p:txBody>
          </p:sp>
          <p:sp>
            <p:nvSpPr>
              <p:cNvPr id="47204" name="Line 157"/>
              <p:cNvSpPr>
                <a:spLocks noChangeShapeType="1"/>
              </p:cNvSpPr>
              <p:nvPr/>
            </p:nvSpPr>
            <p:spPr bwMode="auto">
              <a:xfrm flipH="1">
                <a:off x="3108" y="1712"/>
                <a:ext cx="1779" cy="0"/>
              </a:xfrm>
              <a:prstGeom prst="line">
                <a:avLst/>
              </a:prstGeom>
              <a:noFill/>
              <a:ln w="12700">
                <a:solidFill>
                  <a:srgbClr val="339966"/>
                </a:solidFill>
                <a:prstDash val="lgDash"/>
                <a:round/>
                <a:headEnd/>
                <a:tailEnd/>
              </a:ln>
            </p:spPr>
            <p:txBody>
              <a:bodyPr/>
              <a:lstStyle/>
              <a:p>
                <a:endParaRPr lang="zh-CN" altLang="en-US"/>
              </a:p>
            </p:txBody>
          </p:sp>
          <p:sp>
            <p:nvSpPr>
              <p:cNvPr id="47205" name="Freeform 158"/>
              <p:cNvSpPr>
                <a:spLocks/>
              </p:cNvSpPr>
              <p:nvPr/>
            </p:nvSpPr>
            <p:spPr bwMode="auto">
              <a:xfrm>
                <a:off x="3108" y="1373"/>
                <a:ext cx="228" cy="339"/>
              </a:xfrm>
              <a:custGeom>
                <a:avLst/>
                <a:gdLst>
                  <a:gd name="T0" fmla="*/ 0 w 330"/>
                  <a:gd name="T1" fmla="*/ 5291 h 305"/>
                  <a:gd name="T2" fmla="*/ 1 w 330"/>
                  <a:gd name="T3" fmla="*/ 0 h 305"/>
                  <a:gd name="T4" fmla="*/ 1 w 330"/>
                  <a:gd name="T5" fmla="*/ 5291 h 305"/>
                  <a:gd name="T6" fmla="*/ 0 60000 65536"/>
                  <a:gd name="T7" fmla="*/ 0 60000 65536"/>
                  <a:gd name="T8" fmla="*/ 0 60000 65536"/>
                  <a:gd name="T9" fmla="*/ 0 w 330"/>
                  <a:gd name="T10" fmla="*/ 0 h 305"/>
                  <a:gd name="T11" fmla="*/ 330 w 330"/>
                  <a:gd name="T12" fmla="*/ 305 h 305"/>
                </a:gdLst>
                <a:ahLst/>
                <a:cxnLst>
                  <a:cxn ang="T6">
                    <a:pos x="T0" y="T1"/>
                  </a:cxn>
                  <a:cxn ang="T7">
                    <a:pos x="T2" y="T3"/>
                  </a:cxn>
                  <a:cxn ang="T8">
                    <a:pos x="T4" y="T5"/>
                  </a:cxn>
                </a:cxnLst>
                <a:rect l="T9" t="T10" r="T11" b="T12"/>
                <a:pathLst>
                  <a:path w="330" h="305">
                    <a:moveTo>
                      <a:pt x="0" y="305"/>
                    </a:moveTo>
                    <a:cubicBezTo>
                      <a:pt x="48" y="152"/>
                      <a:pt x="97" y="0"/>
                      <a:pt x="152" y="0"/>
                    </a:cubicBezTo>
                    <a:cubicBezTo>
                      <a:pt x="207" y="0"/>
                      <a:pt x="268" y="152"/>
                      <a:pt x="330" y="305"/>
                    </a:cubicBezTo>
                  </a:path>
                </a:pathLst>
              </a:custGeom>
              <a:noFill/>
              <a:ln w="38100">
                <a:solidFill>
                  <a:srgbClr val="FF00FF"/>
                </a:solidFill>
                <a:round/>
                <a:headEnd/>
                <a:tailEnd/>
              </a:ln>
            </p:spPr>
            <p:txBody>
              <a:bodyPr/>
              <a:lstStyle/>
              <a:p>
                <a:endParaRPr lang="zh-CN" altLang="en-US"/>
              </a:p>
            </p:txBody>
          </p:sp>
          <p:graphicFrame>
            <p:nvGraphicFramePr>
              <p:cNvPr id="47120" name="Object 159"/>
              <p:cNvGraphicFramePr>
                <a:graphicFrameLocks noChangeAspect="1"/>
              </p:cNvGraphicFramePr>
              <p:nvPr/>
            </p:nvGraphicFramePr>
            <p:xfrm>
              <a:off x="2854" y="1536"/>
              <a:ext cx="254" cy="237"/>
            </p:xfrm>
            <a:graphic>
              <a:graphicData uri="http://schemas.openxmlformats.org/presentationml/2006/ole">
                <p:oleObj spid="_x0000_s481303" name="公式" r:id="rId27" imgW="253890" imgH="241195" progId="Equation.3">
                  <p:embed/>
                </p:oleObj>
              </a:graphicData>
            </a:graphic>
          </p:graphicFrame>
          <p:sp>
            <p:nvSpPr>
              <p:cNvPr id="47206" name="Freeform 160"/>
              <p:cNvSpPr>
                <a:spLocks/>
              </p:cNvSpPr>
              <p:nvPr/>
            </p:nvSpPr>
            <p:spPr bwMode="auto">
              <a:xfrm>
                <a:off x="3362" y="1829"/>
                <a:ext cx="178" cy="1"/>
              </a:xfrm>
              <a:custGeom>
                <a:avLst/>
                <a:gdLst>
                  <a:gd name="T0" fmla="*/ 0 w 178"/>
                  <a:gd name="T1" fmla="*/ 0 h 1"/>
                  <a:gd name="T2" fmla="*/ 178 w 178"/>
                  <a:gd name="T3" fmla="*/ 0 h 1"/>
                  <a:gd name="T4" fmla="*/ 0 60000 65536"/>
                  <a:gd name="T5" fmla="*/ 0 60000 65536"/>
                  <a:gd name="T6" fmla="*/ 0 w 178"/>
                  <a:gd name="T7" fmla="*/ 0 h 1"/>
                  <a:gd name="T8" fmla="*/ 178 w 178"/>
                  <a:gd name="T9" fmla="*/ 1 h 1"/>
                </a:gdLst>
                <a:ahLst/>
                <a:cxnLst>
                  <a:cxn ang="T4">
                    <a:pos x="T0" y="T1"/>
                  </a:cxn>
                  <a:cxn ang="T5">
                    <a:pos x="T2" y="T3"/>
                  </a:cxn>
                </a:cxnLst>
                <a:rect l="T6" t="T7" r="T8" b="T9"/>
                <a:pathLst>
                  <a:path w="178" h="1">
                    <a:moveTo>
                      <a:pt x="0" y="0"/>
                    </a:moveTo>
                    <a:cubicBezTo>
                      <a:pt x="0" y="0"/>
                      <a:pt x="89" y="0"/>
                      <a:pt x="178" y="0"/>
                    </a:cubicBezTo>
                  </a:path>
                </a:pathLst>
              </a:custGeom>
              <a:noFill/>
              <a:ln w="38100">
                <a:solidFill>
                  <a:srgbClr val="FF00FF"/>
                </a:solidFill>
                <a:round/>
                <a:headEnd/>
                <a:tailEnd/>
              </a:ln>
            </p:spPr>
            <p:txBody>
              <a:bodyPr/>
              <a:lstStyle/>
              <a:p>
                <a:endParaRPr lang="zh-CN" altLang="en-US"/>
              </a:p>
            </p:txBody>
          </p:sp>
          <p:sp>
            <p:nvSpPr>
              <p:cNvPr id="47207" name="Freeform 161"/>
              <p:cNvSpPr>
                <a:spLocks/>
              </p:cNvSpPr>
              <p:nvPr/>
            </p:nvSpPr>
            <p:spPr bwMode="auto">
              <a:xfrm>
                <a:off x="3336" y="1712"/>
                <a:ext cx="40" cy="118"/>
              </a:xfrm>
              <a:custGeom>
                <a:avLst/>
                <a:gdLst>
                  <a:gd name="T0" fmla="*/ 0 w 26"/>
                  <a:gd name="T1" fmla="*/ 0 h 76"/>
                  <a:gd name="T2" fmla="*/ 2931955 w 26"/>
                  <a:gd name="T3" fmla="*/ 10948629 h 76"/>
                  <a:gd name="T4" fmla="*/ 0 60000 65536"/>
                  <a:gd name="T5" fmla="*/ 0 60000 65536"/>
                  <a:gd name="T6" fmla="*/ 0 w 26"/>
                  <a:gd name="T7" fmla="*/ 0 h 76"/>
                  <a:gd name="T8" fmla="*/ 26 w 26"/>
                  <a:gd name="T9" fmla="*/ 76 h 76"/>
                </a:gdLst>
                <a:ahLst/>
                <a:cxnLst>
                  <a:cxn ang="T4">
                    <a:pos x="T0" y="T1"/>
                  </a:cxn>
                  <a:cxn ang="T5">
                    <a:pos x="T2" y="T3"/>
                  </a:cxn>
                </a:cxnLst>
                <a:rect l="T6" t="T7" r="T8" b="T9"/>
                <a:pathLst>
                  <a:path w="26" h="76">
                    <a:moveTo>
                      <a:pt x="0" y="0"/>
                    </a:moveTo>
                    <a:cubicBezTo>
                      <a:pt x="0" y="0"/>
                      <a:pt x="13" y="38"/>
                      <a:pt x="26" y="76"/>
                    </a:cubicBezTo>
                  </a:path>
                </a:pathLst>
              </a:custGeom>
              <a:noFill/>
              <a:ln w="38100">
                <a:solidFill>
                  <a:srgbClr val="FF00FF"/>
                </a:solidFill>
                <a:round/>
                <a:headEnd/>
                <a:tailEnd/>
              </a:ln>
            </p:spPr>
            <p:txBody>
              <a:bodyPr/>
              <a:lstStyle/>
              <a:p>
                <a:endParaRPr lang="zh-CN" altLang="en-US"/>
              </a:p>
            </p:txBody>
          </p:sp>
          <p:sp>
            <p:nvSpPr>
              <p:cNvPr id="47208" name="Freeform 162"/>
              <p:cNvSpPr>
                <a:spLocks/>
              </p:cNvSpPr>
              <p:nvPr/>
            </p:nvSpPr>
            <p:spPr bwMode="auto">
              <a:xfrm>
                <a:off x="3526" y="1712"/>
                <a:ext cx="39" cy="118"/>
              </a:xfrm>
              <a:custGeom>
                <a:avLst/>
                <a:gdLst>
                  <a:gd name="T0" fmla="*/ 0 w 25"/>
                  <a:gd name="T1" fmla="*/ 5202 h 102"/>
                  <a:gd name="T2" fmla="*/ 4095362 w 25"/>
                  <a:gd name="T3" fmla="*/ 0 h 102"/>
                  <a:gd name="T4" fmla="*/ 0 60000 65536"/>
                  <a:gd name="T5" fmla="*/ 0 60000 65536"/>
                  <a:gd name="T6" fmla="*/ 0 w 25"/>
                  <a:gd name="T7" fmla="*/ 0 h 102"/>
                  <a:gd name="T8" fmla="*/ 25 w 25"/>
                  <a:gd name="T9" fmla="*/ 102 h 102"/>
                </a:gdLst>
                <a:ahLst/>
                <a:cxnLst>
                  <a:cxn ang="T4">
                    <a:pos x="T0" y="T1"/>
                  </a:cxn>
                  <a:cxn ang="T5">
                    <a:pos x="T2" y="T3"/>
                  </a:cxn>
                </a:cxnLst>
                <a:rect l="T6" t="T7" r="T8" b="T9"/>
                <a:pathLst>
                  <a:path w="25" h="102">
                    <a:moveTo>
                      <a:pt x="0" y="102"/>
                    </a:moveTo>
                    <a:cubicBezTo>
                      <a:pt x="0" y="102"/>
                      <a:pt x="12" y="51"/>
                      <a:pt x="25" y="0"/>
                    </a:cubicBezTo>
                  </a:path>
                </a:pathLst>
              </a:custGeom>
              <a:noFill/>
              <a:ln w="38100">
                <a:solidFill>
                  <a:srgbClr val="FF00FF"/>
                </a:solidFill>
                <a:round/>
                <a:headEnd/>
                <a:tailEnd/>
              </a:ln>
            </p:spPr>
            <p:txBody>
              <a:bodyPr/>
              <a:lstStyle/>
              <a:p>
                <a:endParaRPr lang="zh-CN" altLang="en-US"/>
              </a:p>
            </p:txBody>
          </p:sp>
          <p:sp>
            <p:nvSpPr>
              <p:cNvPr id="47209" name="Line 163"/>
              <p:cNvSpPr>
                <a:spLocks noChangeShapeType="1"/>
              </p:cNvSpPr>
              <p:nvPr/>
            </p:nvSpPr>
            <p:spPr bwMode="auto">
              <a:xfrm flipH="1">
                <a:off x="3540" y="1839"/>
                <a:ext cx="1534" cy="0"/>
              </a:xfrm>
              <a:prstGeom prst="line">
                <a:avLst/>
              </a:prstGeom>
              <a:noFill/>
              <a:ln w="12700">
                <a:solidFill>
                  <a:srgbClr val="339966"/>
                </a:solidFill>
                <a:prstDash val="lgDash"/>
                <a:round/>
                <a:headEnd/>
                <a:tailEnd/>
              </a:ln>
            </p:spPr>
            <p:txBody>
              <a:bodyPr/>
              <a:lstStyle/>
              <a:p>
                <a:endParaRPr lang="zh-CN" altLang="en-US"/>
              </a:p>
            </p:txBody>
          </p:sp>
        </p:grpSp>
        <p:sp>
          <p:nvSpPr>
            <p:cNvPr id="47202" name="Line 169"/>
            <p:cNvSpPr>
              <a:spLocks noChangeShapeType="1"/>
            </p:cNvSpPr>
            <p:nvPr/>
          </p:nvSpPr>
          <p:spPr bwMode="auto">
            <a:xfrm>
              <a:off x="3108" y="1712"/>
              <a:ext cx="559" cy="0"/>
            </a:xfrm>
            <a:prstGeom prst="line">
              <a:avLst/>
            </a:prstGeom>
            <a:noFill/>
            <a:ln w="25400">
              <a:solidFill>
                <a:srgbClr val="FF00FF"/>
              </a:solidFill>
              <a:round/>
              <a:headEnd/>
              <a:tailEnd/>
            </a:ln>
          </p:spPr>
          <p:txBody>
            <a:bodyPr/>
            <a:lstStyle/>
            <a:p>
              <a:endParaRPr lang="zh-CN" altLang="en-US"/>
            </a:p>
          </p:txBody>
        </p:sp>
      </p:grpSp>
      <p:grpSp>
        <p:nvGrpSpPr>
          <p:cNvPr id="12" name="Group 168"/>
          <p:cNvGrpSpPr>
            <a:grpSpLocks/>
          </p:cNvGrpSpPr>
          <p:nvPr/>
        </p:nvGrpSpPr>
        <p:grpSpPr bwMode="auto">
          <a:xfrm>
            <a:off x="296863" y="2546350"/>
            <a:ext cx="2944812" cy="822325"/>
            <a:chOff x="187" y="1389"/>
            <a:chExt cx="1855" cy="518"/>
          </a:xfrm>
        </p:grpSpPr>
        <p:grpSp>
          <p:nvGrpSpPr>
            <p:cNvPr id="13" name="Group 93"/>
            <p:cNvGrpSpPr>
              <a:grpSpLocks/>
            </p:cNvGrpSpPr>
            <p:nvPr/>
          </p:nvGrpSpPr>
          <p:grpSpPr bwMode="auto">
            <a:xfrm>
              <a:off x="187" y="1389"/>
              <a:ext cx="1855" cy="518"/>
              <a:chOff x="111" y="1389"/>
              <a:chExt cx="1855" cy="518"/>
            </a:xfrm>
          </p:grpSpPr>
          <p:sp>
            <p:nvSpPr>
              <p:cNvPr id="47195" name="Line 66"/>
              <p:cNvSpPr>
                <a:spLocks noChangeShapeType="1"/>
              </p:cNvSpPr>
              <p:nvPr/>
            </p:nvSpPr>
            <p:spPr bwMode="auto">
              <a:xfrm flipH="1">
                <a:off x="365" y="1389"/>
                <a:ext cx="1601" cy="0"/>
              </a:xfrm>
              <a:prstGeom prst="line">
                <a:avLst/>
              </a:prstGeom>
              <a:noFill/>
              <a:ln w="12700">
                <a:solidFill>
                  <a:srgbClr val="339966"/>
                </a:solidFill>
                <a:prstDash val="lgDash"/>
                <a:round/>
                <a:headEnd/>
                <a:tailEnd/>
              </a:ln>
            </p:spPr>
            <p:txBody>
              <a:bodyPr/>
              <a:lstStyle/>
              <a:p>
                <a:endParaRPr lang="zh-CN" altLang="en-US"/>
              </a:p>
            </p:txBody>
          </p:sp>
          <p:sp>
            <p:nvSpPr>
              <p:cNvPr id="47196" name="Line 67"/>
              <p:cNvSpPr>
                <a:spLocks noChangeShapeType="1"/>
              </p:cNvSpPr>
              <p:nvPr/>
            </p:nvSpPr>
            <p:spPr bwMode="auto">
              <a:xfrm flipH="1">
                <a:off x="365" y="1830"/>
                <a:ext cx="1423" cy="0"/>
              </a:xfrm>
              <a:prstGeom prst="line">
                <a:avLst/>
              </a:prstGeom>
              <a:noFill/>
              <a:ln w="12700">
                <a:solidFill>
                  <a:srgbClr val="339966"/>
                </a:solidFill>
                <a:prstDash val="lgDash"/>
                <a:round/>
                <a:headEnd/>
                <a:tailEnd/>
              </a:ln>
            </p:spPr>
            <p:txBody>
              <a:bodyPr/>
              <a:lstStyle/>
              <a:p>
                <a:endParaRPr lang="zh-CN" altLang="en-US"/>
              </a:p>
            </p:txBody>
          </p:sp>
          <p:sp>
            <p:nvSpPr>
              <p:cNvPr id="47197" name="Freeform 69"/>
              <p:cNvSpPr>
                <a:spLocks/>
              </p:cNvSpPr>
              <p:nvPr/>
            </p:nvSpPr>
            <p:spPr bwMode="auto">
              <a:xfrm>
                <a:off x="365" y="1398"/>
                <a:ext cx="228" cy="432"/>
              </a:xfrm>
              <a:custGeom>
                <a:avLst/>
                <a:gdLst>
                  <a:gd name="T0" fmla="*/ 0 w 330"/>
                  <a:gd name="T1" fmla="*/ 3684985 h 305"/>
                  <a:gd name="T2" fmla="*/ 1 w 330"/>
                  <a:gd name="T3" fmla="*/ 0 h 305"/>
                  <a:gd name="T4" fmla="*/ 1 w 330"/>
                  <a:gd name="T5" fmla="*/ 3684985 h 305"/>
                  <a:gd name="T6" fmla="*/ 0 60000 65536"/>
                  <a:gd name="T7" fmla="*/ 0 60000 65536"/>
                  <a:gd name="T8" fmla="*/ 0 60000 65536"/>
                  <a:gd name="T9" fmla="*/ 0 w 330"/>
                  <a:gd name="T10" fmla="*/ 0 h 305"/>
                  <a:gd name="T11" fmla="*/ 330 w 330"/>
                  <a:gd name="T12" fmla="*/ 305 h 305"/>
                </a:gdLst>
                <a:ahLst/>
                <a:cxnLst>
                  <a:cxn ang="T6">
                    <a:pos x="T0" y="T1"/>
                  </a:cxn>
                  <a:cxn ang="T7">
                    <a:pos x="T2" y="T3"/>
                  </a:cxn>
                  <a:cxn ang="T8">
                    <a:pos x="T4" y="T5"/>
                  </a:cxn>
                </a:cxnLst>
                <a:rect l="T9" t="T10" r="T11" b="T12"/>
                <a:pathLst>
                  <a:path w="330" h="305">
                    <a:moveTo>
                      <a:pt x="0" y="305"/>
                    </a:moveTo>
                    <a:cubicBezTo>
                      <a:pt x="48" y="152"/>
                      <a:pt x="97" y="0"/>
                      <a:pt x="152" y="0"/>
                    </a:cubicBezTo>
                    <a:cubicBezTo>
                      <a:pt x="207" y="0"/>
                      <a:pt x="268" y="152"/>
                      <a:pt x="330" y="305"/>
                    </a:cubicBezTo>
                  </a:path>
                </a:pathLst>
              </a:custGeom>
              <a:noFill/>
              <a:ln w="38100">
                <a:solidFill>
                  <a:srgbClr val="FF00FF"/>
                </a:solidFill>
                <a:round/>
                <a:headEnd/>
                <a:tailEnd/>
              </a:ln>
            </p:spPr>
            <p:txBody>
              <a:bodyPr/>
              <a:lstStyle/>
              <a:p>
                <a:endParaRPr lang="zh-CN" altLang="en-US"/>
              </a:p>
            </p:txBody>
          </p:sp>
          <p:graphicFrame>
            <p:nvGraphicFramePr>
              <p:cNvPr id="47119" name="Object 72"/>
              <p:cNvGraphicFramePr>
                <a:graphicFrameLocks noChangeAspect="1"/>
              </p:cNvGraphicFramePr>
              <p:nvPr/>
            </p:nvGraphicFramePr>
            <p:xfrm>
              <a:off x="111" y="1654"/>
              <a:ext cx="254" cy="237"/>
            </p:xfrm>
            <a:graphic>
              <a:graphicData uri="http://schemas.openxmlformats.org/presentationml/2006/ole">
                <p:oleObj spid="_x0000_s481304" name="公式" r:id="rId28" imgW="253890" imgH="241195" progId="Equation.3">
                  <p:embed/>
                </p:oleObj>
              </a:graphicData>
            </a:graphic>
          </p:graphicFrame>
          <p:sp>
            <p:nvSpPr>
              <p:cNvPr id="47198" name="Freeform 80"/>
              <p:cNvSpPr>
                <a:spLocks/>
              </p:cNvSpPr>
              <p:nvPr/>
            </p:nvSpPr>
            <p:spPr bwMode="auto">
              <a:xfrm>
                <a:off x="619" y="1906"/>
                <a:ext cx="178" cy="1"/>
              </a:xfrm>
              <a:custGeom>
                <a:avLst/>
                <a:gdLst>
                  <a:gd name="T0" fmla="*/ 0 w 178"/>
                  <a:gd name="T1" fmla="*/ 0 h 1"/>
                  <a:gd name="T2" fmla="*/ 178 w 178"/>
                  <a:gd name="T3" fmla="*/ 0 h 1"/>
                  <a:gd name="T4" fmla="*/ 0 60000 65536"/>
                  <a:gd name="T5" fmla="*/ 0 60000 65536"/>
                  <a:gd name="T6" fmla="*/ 0 w 178"/>
                  <a:gd name="T7" fmla="*/ 0 h 1"/>
                  <a:gd name="T8" fmla="*/ 178 w 178"/>
                  <a:gd name="T9" fmla="*/ 1 h 1"/>
                </a:gdLst>
                <a:ahLst/>
                <a:cxnLst>
                  <a:cxn ang="T4">
                    <a:pos x="T0" y="T1"/>
                  </a:cxn>
                  <a:cxn ang="T5">
                    <a:pos x="T2" y="T3"/>
                  </a:cxn>
                </a:cxnLst>
                <a:rect l="T6" t="T7" r="T8" b="T9"/>
                <a:pathLst>
                  <a:path w="178" h="1">
                    <a:moveTo>
                      <a:pt x="0" y="0"/>
                    </a:moveTo>
                    <a:cubicBezTo>
                      <a:pt x="0" y="0"/>
                      <a:pt x="89" y="0"/>
                      <a:pt x="178" y="0"/>
                    </a:cubicBezTo>
                  </a:path>
                </a:pathLst>
              </a:custGeom>
              <a:noFill/>
              <a:ln w="38100">
                <a:solidFill>
                  <a:srgbClr val="FF00FF"/>
                </a:solidFill>
                <a:round/>
                <a:headEnd/>
                <a:tailEnd/>
              </a:ln>
            </p:spPr>
            <p:txBody>
              <a:bodyPr/>
              <a:lstStyle/>
              <a:p>
                <a:endParaRPr lang="zh-CN" altLang="en-US"/>
              </a:p>
            </p:txBody>
          </p:sp>
          <p:sp>
            <p:nvSpPr>
              <p:cNvPr id="47199" name="Freeform 82"/>
              <p:cNvSpPr>
                <a:spLocks/>
              </p:cNvSpPr>
              <p:nvPr/>
            </p:nvSpPr>
            <p:spPr bwMode="auto">
              <a:xfrm>
                <a:off x="593" y="1830"/>
                <a:ext cx="26" cy="76"/>
              </a:xfrm>
              <a:custGeom>
                <a:avLst/>
                <a:gdLst>
                  <a:gd name="T0" fmla="*/ 0 w 26"/>
                  <a:gd name="T1" fmla="*/ 0 h 76"/>
                  <a:gd name="T2" fmla="*/ 26 w 26"/>
                  <a:gd name="T3" fmla="*/ 76 h 76"/>
                  <a:gd name="T4" fmla="*/ 0 60000 65536"/>
                  <a:gd name="T5" fmla="*/ 0 60000 65536"/>
                  <a:gd name="T6" fmla="*/ 0 w 26"/>
                  <a:gd name="T7" fmla="*/ 0 h 76"/>
                  <a:gd name="T8" fmla="*/ 26 w 26"/>
                  <a:gd name="T9" fmla="*/ 76 h 76"/>
                </a:gdLst>
                <a:ahLst/>
                <a:cxnLst>
                  <a:cxn ang="T4">
                    <a:pos x="T0" y="T1"/>
                  </a:cxn>
                  <a:cxn ang="T5">
                    <a:pos x="T2" y="T3"/>
                  </a:cxn>
                </a:cxnLst>
                <a:rect l="T6" t="T7" r="T8" b="T9"/>
                <a:pathLst>
                  <a:path w="26" h="76">
                    <a:moveTo>
                      <a:pt x="0" y="0"/>
                    </a:moveTo>
                    <a:cubicBezTo>
                      <a:pt x="0" y="0"/>
                      <a:pt x="13" y="38"/>
                      <a:pt x="26" y="76"/>
                    </a:cubicBezTo>
                  </a:path>
                </a:pathLst>
              </a:custGeom>
              <a:noFill/>
              <a:ln w="38100">
                <a:solidFill>
                  <a:srgbClr val="FF00FF"/>
                </a:solidFill>
                <a:round/>
                <a:headEnd/>
                <a:tailEnd/>
              </a:ln>
            </p:spPr>
            <p:txBody>
              <a:bodyPr/>
              <a:lstStyle/>
              <a:p>
                <a:endParaRPr lang="zh-CN" altLang="en-US"/>
              </a:p>
            </p:txBody>
          </p:sp>
          <p:sp>
            <p:nvSpPr>
              <p:cNvPr id="47200" name="Freeform 84"/>
              <p:cNvSpPr>
                <a:spLocks/>
              </p:cNvSpPr>
              <p:nvPr/>
            </p:nvSpPr>
            <p:spPr bwMode="auto">
              <a:xfrm>
                <a:off x="797" y="1830"/>
                <a:ext cx="25" cy="76"/>
              </a:xfrm>
              <a:custGeom>
                <a:avLst/>
                <a:gdLst>
                  <a:gd name="T0" fmla="*/ 0 w 25"/>
                  <a:gd name="T1" fmla="*/ 1 h 102"/>
                  <a:gd name="T2" fmla="*/ 25 w 25"/>
                  <a:gd name="T3" fmla="*/ 0 h 102"/>
                  <a:gd name="T4" fmla="*/ 0 60000 65536"/>
                  <a:gd name="T5" fmla="*/ 0 60000 65536"/>
                  <a:gd name="T6" fmla="*/ 0 w 25"/>
                  <a:gd name="T7" fmla="*/ 0 h 102"/>
                  <a:gd name="T8" fmla="*/ 25 w 25"/>
                  <a:gd name="T9" fmla="*/ 102 h 102"/>
                </a:gdLst>
                <a:ahLst/>
                <a:cxnLst>
                  <a:cxn ang="T4">
                    <a:pos x="T0" y="T1"/>
                  </a:cxn>
                  <a:cxn ang="T5">
                    <a:pos x="T2" y="T3"/>
                  </a:cxn>
                </a:cxnLst>
                <a:rect l="T6" t="T7" r="T8" b="T9"/>
                <a:pathLst>
                  <a:path w="25" h="102">
                    <a:moveTo>
                      <a:pt x="0" y="102"/>
                    </a:moveTo>
                    <a:cubicBezTo>
                      <a:pt x="0" y="102"/>
                      <a:pt x="12" y="51"/>
                      <a:pt x="25" y="0"/>
                    </a:cubicBezTo>
                  </a:path>
                </a:pathLst>
              </a:custGeom>
              <a:noFill/>
              <a:ln w="38100">
                <a:solidFill>
                  <a:srgbClr val="FF00FF"/>
                </a:solidFill>
                <a:round/>
                <a:headEnd/>
                <a:tailEnd/>
              </a:ln>
            </p:spPr>
            <p:txBody>
              <a:bodyPr/>
              <a:lstStyle/>
              <a:p>
                <a:endParaRPr lang="zh-CN" altLang="en-US"/>
              </a:p>
            </p:txBody>
          </p:sp>
        </p:grpSp>
        <p:sp>
          <p:nvSpPr>
            <p:cNvPr id="47194" name="Line 167"/>
            <p:cNvSpPr>
              <a:spLocks noChangeShapeType="1"/>
            </p:cNvSpPr>
            <p:nvPr/>
          </p:nvSpPr>
          <p:spPr bwMode="auto">
            <a:xfrm>
              <a:off x="416" y="1830"/>
              <a:ext cx="508" cy="0"/>
            </a:xfrm>
            <a:prstGeom prst="line">
              <a:avLst/>
            </a:prstGeom>
            <a:noFill/>
            <a:ln w="25400">
              <a:solidFill>
                <a:srgbClr val="FF00FF"/>
              </a:solidFill>
              <a:round/>
              <a:headEnd/>
              <a:tailEnd/>
            </a:ln>
          </p:spPr>
          <p:txBody>
            <a:bodyPr/>
            <a:lstStyle/>
            <a:p>
              <a:endParaRPr lang="zh-CN" altLang="en-US"/>
            </a:p>
          </p:txBody>
        </p:sp>
      </p:grpSp>
      <p:grpSp>
        <p:nvGrpSpPr>
          <p:cNvPr id="14" name="Group 172"/>
          <p:cNvGrpSpPr>
            <a:grpSpLocks/>
          </p:cNvGrpSpPr>
          <p:nvPr/>
        </p:nvGrpSpPr>
        <p:grpSpPr bwMode="auto">
          <a:xfrm>
            <a:off x="2709863" y="2305050"/>
            <a:ext cx="912812" cy="2473325"/>
            <a:chOff x="1707" y="1237"/>
            <a:chExt cx="575" cy="1558"/>
          </a:xfrm>
        </p:grpSpPr>
        <p:grpSp>
          <p:nvGrpSpPr>
            <p:cNvPr id="15" name="Group 92"/>
            <p:cNvGrpSpPr>
              <a:grpSpLocks/>
            </p:cNvGrpSpPr>
            <p:nvPr/>
          </p:nvGrpSpPr>
          <p:grpSpPr bwMode="auto">
            <a:xfrm>
              <a:off x="1707" y="1237"/>
              <a:ext cx="575" cy="1507"/>
              <a:chOff x="1631" y="1237"/>
              <a:chExt cx="575" cy="1507"/>
            </a:xfrm>
          </p:grpSpPr>
          <p:sp>
            <p:nvSpPr>
              <p:cNvPr id="47186" name="Line 53"/>
              <p:cNvSpPr>
                <a:spLocks noChangeShapeType="1"/>
              </p:cNvSpPr>
              <p:nvPr/>
            </p:nvSpPr>
            <p:spPr bwMode="auto">
              <a:xfrm rot="5400000" flipH="1">
                <a:off x="1288" y="2249"/>
                <a:ext cx="686" cy="0"/>
              </a:xfrm>
              <a:prstGeom prst="line">
                <a:avLst/>
              </a:prstGeom>
              <a:noFill/>
              <a:ln w="12700">
                <a:solidFill>
                  <a:srgbClr val="339966"/>
                </a:solidFill>
                <a:prstDash val="lgDash"/>
                <a:round/>
                <a:headEnd/>
                <a:tailEnd/>
              </a:ln>
            </p:spPr>
            <p:txBody>
              <a:bodyPr/>
              <a:lstStyle/>
              <a:p>
                <a:endParaRPr lang="zh-CN" altLang="en-US"/>
              </a:p>
            </p:txBody>
          </p:sp>
          <p:sp>
            <p:nvSpPr>
              <p:cNvPr id="47187" name="Line 54"/>
              <p:cNvSpPr>
                <a:spLocks noChangeShapeType="1"/>
              </p:cNvSpPr>
              <p:nvPr/>
            </p:nvSpPr>
            <p:spPr bwMode="auto">
              <a:xfrm rot="5400000" flipH="1">
                <a:off x="1343" y="2287"/>
                <a:ext cx="914" cy="0"/>
              </a:xfrm>
              <a:prstGeom prst="line">
                <a:avLst/>
              </a:prstGeom>
              <a:noFill/>
              <a:ln w="12700">
                <a:solidFill>
                  <a:srgbClr val="339966"/>
                </a:solidFill>
                <a:prstDash val="lgDash"/>
                <a:round/>
                <a:headEnd/>
                <a:tailEnd/>
              </a:ln>
            </p:spPr>
            <p:txBody>
              <a:bodyPr/>
              <a:lstStyle/>
              <a:p>
                <a:endParaRPr lang="zh-CN" altLang="en-US"/>
              </a:p>
            </p:txBody>
          </p:sp>
          <p:sp>
            <p:nvSpPr>
              <p:cNvPr id="47188" name="Line 55"/>
              <p:cNvSpPr>
                <a:spLocks noChangeShapeType="1"/>
              </p:cNvSpPr>
              <p:nvPr/>
            </p:nvSpPr>
            <p:spPr bwMode="auto">
              <a:xfrm rot="5400000" flipH="1">
                <a:off x="1482" y="1843"/>
                <a:ext cx="991" cy="0"/>
              </a:xfrm>
              <a:prstGeom prst="line">
                <a:avLst/>
              </a:prstGeom>
              <a:noFill/>
              <a:ln w="12700">
                <a:solidFill>
                  <a:srgbClr val="339966"/>
                </a:solidFill>
                <a:prstDash val="lgDash"/>
                <a:round/>
                <a:headEnd/>
                <a:tailEnd/>
              </a:ln>
            </p:spPr>
            <p:txBody>
              <a:bodyPr/>
              <a:lstStyle/>
              <a:p>
                <a:endParaRPr lang="zh-CN" altLang="en-US"/>
              </a:p>
            </p:txBody>
          </p:sp>
          <p:sp>
            <p:nvSpPr>
              <p:cNvPr id="47189" name="Freeform 56"/>
              <p:cNvSpPr>
                <a:spLocks/>
              </p:cNvSpPr>
              <p:nvPr/>
            </p:nvSpPr>
            <p:spPr bwMode="auto">
              <a:xfrm>
                <a:off x="1783" y="2245"/>
                <a:ext cx="178" cy="228"/>
              </a:xfrm>
              <a:custGeom>
                <a:avLst/>
                <a:gdLst>
                  <a:gd name="T0" fmla="*/ 0 w 76"/>
                  <a:gd name="T1" fmla="*/ 0 h 228"/>
                  <a:gd name="T2" fmla="*/ 2147483647 w 76"/>
                  <a:gd name="T3" fmla="*/ 101 h 228"/>
                  <a:gd name="T4" fmla="*/ 0 w 76"/>
                  <a:gd name="T5" fmla="*/ 228 h 228"/>
                  <a:gd name="T6" fmla="*/ 0 60000 65536"/>
                  <a:gd name="T7" fmla="*/ 0 60000 65536"/>
                  <a:gd name="T8" fmla="*/ 0 60000 65536"/>
                  <a:gd name="T9" fmla="*/ 0 w 76"/>
                  <a:gd name="T10" fmla="*/ 0 h 228"/>
                  <a:gd name="T11" fmla="*/ 76 w 76"/>
                  <a:gd name="T12" fmla="*/ 228 h 228"/>
                </a:gdLst>
                <a:ahLst/>
                <a:cxnLst>
                  <a:cxn ang="T6">
                    <a:pos x="T0" y="T1"/>
                  </a:cxn>
                  <a:cxn ang="T7">
                    <a:pos x="T2" y="T3"/>
                  </a:cxn>
                  <a:cxn ang="T8">
                    <a:pos x="T4" y="T5"/>
                  </a:cxn>
                </a:cxnLst>
                <a:rect l="T9" t="T10" r="T11" b="T12"/>
                <a:pathLst>
                  <a:path w="76" h="228">
                    <a:moveTo>
                      <a:pt x="0" y="0"/>
                    </a:moveTo>
                    <a:cubicBezTo>
                      <a:pt x="38" y="31"/>
                      <a:pt x="76" y="63"/>
                      <a:pt x="76" y="101"/>
                    </a:cubicBezTo>
                    <a:cubicBezTo>
                      <a:pt x="76" y="139"/>
                      <a:pt x="38" y="183"/>
                      <a:pt x="0" y="228"/>
                    </a:cubicBezTo>
                  </a:path>
                </a:pathLst>
              </a:custGeom>
              <a:noFill/>
              <a:ln w="38100">
                <a:solidFill>
                  <a:srgbClr val="FF00FF"/>
                </a:solidFill>
                <a:round/>
                <a:headEnd/>
                <a:tailEnd/>
              </a:ln>
            </p:spPr>
            <p:txBody>
              <a:bodyPr/>
              <a:lstStyle/>
              <a:p>
                <a:endParaRPr lang="zh-CN" altLang="en-US"/>
              </a:p>
            </p:txBody>
          </p:sp>
          <p:grpSp>
            <p:nvGrpSpPr>
              <p:cNvPr id="16" name="Group 33"/>
              <p:cNvGrpSpPr>
                <a:grpSpLocks/>
              </p:cNvGrpSpPr>
              <p:nvPr/>
            </p:nvGrpSpPr>
            <p:grpSpPr bwMode="auto">
              <a:xfrm>
                <a:off x="1936" y="1237"/>
                <a:ext cx="270" cy="195"/>
                <a:chOff x="1339" y="2994"/>
                <a:chExt cx="270" cy="195"/>
              </a:xfrm>
            </p:grpSpPr>
            <p:sp>
              <p:nvSpPr>
                <p:cNvPr id="47192" name="Oval 34"/>
                <p:cNvSpPr>
                  <a:spLocks noChangeArrowheads="1"/>
                </p:cNvSpPr>
                <p:nvPr/>
              </p:nvSpPr>
              <p:spPr bwMode="auto">
                <a:xfrm>
                  <a:off x="1339" y="3113"/>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graphicFrame>
              <p:nvGraphicFramePr>
                <p:cNvPr id="47118" name="Object 35"/>
                <p:cNvGraphicFramePr>
                  <a:graphicFrameLocks noChangeAspect="1"/>
                </p:cNvGraphicFramePr>
                <p:nvPr/>
              </p:nvGraphicFramePr>
              <p:xfrm>
                <a:off x="1417" y="2994"/>
                <a:ext cx="192" cy="195"/>
              </p:xfrm>
              <a:graphic>
                <a:graphicData uri="http://schemas.openxmlformats.org/presentationml/2006/ole">
                  <p:oleObj spid="_x0000_s481305" name="公式" r:id="rId29" imgW="203024" imgH="203024" progId="Equation.3">
                    <p:embed/>
                  </p:oleObj>
                </a:graphicData>
              </a:graphic>
            </p:graphicFrame>
          </p:grpSp>
          <p:sp>
            <p:nvSpPr>
              <p:cNvPr id="47191" name="Freeform 76"/>
              <p:cNvSpPr>
                <a:spLocks/>
              </p:cNvSpPr>
              <p:nvPr/>
            </p:nvSpPr>
            <p:spPr bwMode="auto">
              <a:xfrm rot="10800000">
                <a:off x="1631" y="2466"/>
                <a:ext cx="178" cy="228"/>
              </a:xfrm>
              <a:custGeom>
                <a:avLst/>
                <a:gdLst>
                  <a:gd name="T0" fmla="*/ 0 w 76"/>
                  <a:gd name="T1" fmla="*/ 0 h 228"/>
                  <a:gd name="T2" fmla="*/ 2147483647 w 76"/>
                  <a:gd name="T3" fmla="*/ 101 h 228"/>
                  <a:gd name="T4" fmla="*/ 0 w 76"/>
                  <a:gd name="T5" fmla="*/ 228 h 228"/>
                  <a:gd name="T6" fmla="*/ 0 60000 65536"/>
                  <a:gd name="T7" fmla="*/ 0 60000 65536"/>
                  <a:gd name="T8" fmla="*/ 0 60000 65536"/>
                  <a:gd name="T9" fmla="*/ 0 w 76"/>
                  <a:gd name="T10" fmla="*/ 0 h 228"/>
                  <a:gd name="T11" fmla="*/ 76 w 76"/>
                  <a:gd name="T12" fmla="*/ 228 h 228"/>
                </a:gdLst>
                <a:ahLst/>
                <a:cxnLst>
                  <a:cxn ang="T6">
                    <a:pos x="T0" y="T1"/>
                  </a:cxn>
                  <a:cxn ang="T7">
                    <a:pos x="T2" y="T3"/>
                  </a:cxn>
                  <a:cxn ang="T8">
                    <a:pos x="T4" y="T5"/>
                  </a:cxn>
                </a:cxnLst>
                <a:rect l="T9" t="T10" r="T11" b="T12"/>
                <a:pathLst>
                  <a:path w="76" h="228">
                    <a:moveTo>
                      <a:pt x="0" y="0"/>
                    </a:moveTo>
                    <a:cubicBezTo>
                      <a:pt x="38" y="31"/>
                      <a:pt x="76" y="63"/>
                      <a:pt x="76" y="101"/>
                    </a:cubicBezTo>
                    <a:cubicBezTo>
                      <a:pt x="76" y="139"/>
                      <a:pt x="38" y="183"/>
                      <a:pt x="0" y="228"/>
                    </a:cubicBezTo>
                  </a:path>
                </a:pathLst>
              </a:custGeom>
              <a:noFill/>
              <a:ln w="38100">
                <a:solidFill>
                  <a:srgbClr val="FF00FF"/>
                </a:solidFill>
                <a:round/>
                <a:headEnd/>
                <a:tailEnd/>
              </a:ln>
            </p:spPr>
            <p:txBody>
              <a:bodyPr/>
              <a:lstStyle/>
              <a:p>
                <a:endParaRPr lang="zh-CN" altLang="en-US"/>
              </a:p>
            </p:txBody>
          </p:sp>
        </p:grpSp>
        <p:sp>
          <p:nvSpPr>
            <p:cNvPr id="47185" name="Line 171"/>
            <p:cNvSpPr>
              <a:spLocks noChangeShapeType="1"/>
            </p:cNvSpPr>
            <p:nvPr/>
          </p:nvSpPr>
          <p:spPr bwMode="auto">
            <a:xfrm>
              <a:off x="1871" y="2236"/>
              <a:ext cx="0" cy="559"/>
            </a:xfrm>
            <a:prstGeom prst="line">
              <a:avLst/>
            </a:prstGeom>
            <a:noFill/>
            <a:ln w="25400">
              <a:solidFill>
                <a:srgbClr val="FF00FF"/>
              </a:solidFill>
              <a:round/>
              <a:headEnd/>
              <a:tailEnd/>
            </a:ln>
          </p:spPr>
          <p:txBody>
            <a:bodyPr/>
            <a:lstStyle/>
            <a:p>
              <a:endParaRPr lang="zh-CN" altLang="en-US"/>
            </a:p>
          </p:txBody>
        </p:sp>
      </p:grpSp>
      <p:grpSp>
        <p:nvGrpSpPr>
          <p:cNvPr id="17" name="Group 179"/>
          <p:cNvGrpSpPr>
            <a:grpSpLocks/>
          </p:cNvGrpSpPr>
          <p:nvPr/>
        </p:nvGrpSpPr>
        <p:grpSpPr bwMode="auto">
          <a:xfrm>
            <a:off x="6103938" y="3813175"/>
            <a:ext cx="2822575" cy="898525"/>
            <a:chOff x="3845" y="2187"/>
            <a:chExt cx="1778" cy="566"/>
          </a:xfrm>
        </p:grpSpPr>
        <p:sp>
          <p:nvSpPr>
            <p:cNvPr id="47182" name="Line 174"/>
            <p:cNvSpPr>
              <a:spLocks noChangeShapeType="1"/>
            </p:cNvSpPr>
            <p:nvPr/>
          </p:nvSpPr>
          <p:spPr bwMode="auto">
            <a:xfrm rot="10800000" flipV="1">
              <a:off x="4118" y="2238"/>
              <a:ext cx="0" cy="481"/>
            </a:xfrm>
            <a:prstGeom prst="line">
              <a:avLst/>
            </a:prstGeom>
            <a:noFill/>
            <a:ln w="12700">
              <a:solidFill>
                <a:schemeClr val="tx1"/>
              </a:solidFill>
              <a:round/>
              <a:headEnd/>
              <a:tailEnd type="triangle" w="med" len="med"/>
            </a:ln>
          </p:spPr>
          <p:txBody>
            <a:bodyPr/>
            <a:lstStyle/>
            <a:p>
              <a:endParaRPr lang="zh-CN" altLang="en-US"/>
            </a:p>
          </p:txBody>
        </p:sp>
        <p:sp>
          <p:nvSpPr>
            <p:cNvPr id="47183" name="Line 175"/>
            <p:cNvSpPr>
              <a:spLocks noChangeShapeType="1"/>
            </p:cNvSpPr>
            <p:nvPr/>
          </p:nvSpPr>
          <p:spPr bwMode="auto">
            <a:xfrm>
              <a:off x="4118" y="2236"/>
              <a:ext cx="1251" cy="0"/>
            </a:xfrm>
            <a:prstGeom prst="line">
              <a:avLst/>
            </a:prstGeom>
            <a:noFill/>
            <a:ln w="12700">
              <a:solidFill>
                <a:schemeClr val="tx1"/>
              </a:solidFill>
              <a:round/>
              <a:headEnd/>
              <a:tailEnd type="triangle" w="med" len="med"/>
            </a:ln>
          </p:spPr>
          <p:txBody>
            <a:bodyPr/>
            <a:lstStyle/>
            <a:p>
              <a:endParaRPr lang="zh-CN" altLang="en-US"/>
            </a:p>
          </p:txBody>
        </p:sp>
        <p:graphicFrame>
          <p:nvGraphicFramePr>
            <p:cNvPr id="47115" name="Object 176"/>
            <p:cNvGraphicFramePr>
              <a:graphicFrameLocks noChangeAspect="1"/>
            </p:cNvGraphicFramePr>
            <p:nvPr/>
          </p:nvGraphicFramePr>
          <p:xfrm>
            <a:off x="3845" y="2566"/>
            <a:ext cx="273" cy="187"/>
          </p:xfrm>
          <a:graphic>
            <a:graphicData uri="http://schemas.openxmlformats.org/presentationml/2006/ole">
              <p:oleObj spid="_x0000_s481306" name="公式" r:id="rId30" imgW="203024" imgH="164957" progId="Equation.3">
                <p:embed/>
              </p:oleObj>
            </a:graphicData>
          </a:graphic>
        </p:graphicFrame>
        <p:graphicFrame>
          <p:nvGraphicFramePr>
            <p:cNvPr id="47116" name="Object 177"/>
            <p:cNvGraphicFramePr>
              <a:graphicFrameLocks noChangeAspect="1"/>
            </p:cNvGraphicFramePr>
            <p:nvPr/>
          </p:nvGraphicFramePr>
          <p:xfrm>
            <a:off x="5298" y="2187"/>
            <a:ext cx="325" cy="227"/>
          </p:xfrm>
          <a:graphic>
            <a:graphicData uri="http://schemas.openxmlformats.org/presentationml/2006/ole">
              <p:oleObj spid="_x0000_s481307" name="公式" r:id="rId31" imgW="241300" imgH="228600" progId="Equation.3">
                <p:embed/>
              </p:oleObj>
            </a:graphicData>
          </a:graphic>
        </p:graphicFrame>
        <p:graphicFrame>
          <p:nvGraphicFramePr>
            <p:cNvPr id="47117" name="Object 178"/>
            <p:cNvGraphicFramePr>
              <a:graphicFrameLocks noChangeAspect="1"/>
            </p:cNvGraphicFramePr>
            <p:nvPr/>
          </p:nvGraphicFramePr>
          <p:xfrm>
            <a:off x="3924" y="2191"/>
            <a:ext cx="245" cy="198"/>
          </p:xfrm>
          <a:graphic>
            <a:graphicData uri="http://schemas.openxmlformats.org/presentationml/2006/ole">
              <p:oleObj spid="_x0000_s481308" name="公式" r:id="rId32" imgW="126835" imgH="139518" progId="Equation.3">
                <p:embed/>
              </p:oleObj>
            </a:graphicData>
          </a:graphic>
        </p:graphicFrame>
      </p:grpSp>
      <p:grpSp>
        <p:nvGrpSpPr>
          <p:cNvPr id="18" name="Group 165"/>
          <p:cNvGrpSpPr>
            <a:grpSpLocks/>
          </p:cNvGrpSpPr>
          <p:nvPr/>
        </p:nvGrpSpPr>
        <p:grpSpPr bwMode="auto">
          <a:xfrm>
            <a:off x="6507163" y="1995488"/>
            <a:ext cx="1895475" cy="1371600"/>
            <a:chOff x="4099" y="1042"/>
            <a:chExt cx="1194" cy="864"/>
          </a:xfrm>
        </p:grpSpPr>
        <p:sp>
          <p:nvSpPr>
            <p:cNvPr id="47175" name="Line 133"/>
            <p:cNvSpPr>
              <a:spLocks noChangeShapeType="1"/>
            </p:cNvSpPr>
            <p:nvPr/>
          </p:nvSpPr>
          <p:spPr bwMode="auto">
            <a:xfrm>
              <a:off x="4099" y="1042"/>
              <a:ext cx="1042" cy="864"/>
            </a:xfrm>
            <a:prstGeom prst="line">
              <a:avLst/>
            </a:prstGeom>
            <a:noFill/>
            <a:ln w="38100">
              <a:solidFill>
                <a:srgbClr val="3366FF"/>
              </a:solidFill>
              <a:round/>
              <a:headEnd/>
              <a:tailEnd/>
            </a:ln>
          </p:spPr>
          <p:txBody>
            <a:bodyPr/>
            <a:lstStyle/>
            <a:p>
              <a:endParaRPr lang="zh-CN" altLang="en-US"/>
            </a:p>
          </p:txBody>
        </p:sp>
        <p:grpSp>
          <p:nvGrpSpPr>
            <p:cNvPr id="19" name="Group 141"/>
            <p:cNvGrpSpPr>
              <a:grpSpLocks/>
            </p:cNvGrpSpPr>
            <p:nvPr/>
          </p:nvGrpSpPr>
          <p:grpSpPr bwMode="auto">
            <a:xfrm>
              <a:off x="4863" y="1550"/>
              <a:ext cx="227" cy="195"/>
              <a:chOff x="3974" y="2693"/>
              <a:chExt cx="227" cy="195"/>
            </a:xfrm>
          </p:grpSpPr>
          <p:sp>
            <p:nvSpPr>
              <p:cNvPr id="47181" name="Oval 139"/>
              <p:cNvSpPr>
                <a:spLocks noChangeArrowheads="1"/>
              </p:cNvSpPr>
              <p:nvPr/>
            </p:nvSpPr>
            <p:spPr bwMode="auto">
              <a:xfrm>
                <a:off x="3974" y="2812"/>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graphicFrame>
            <p:nvGraphicFramePr>
              <p:cNvPr id="47114" name="Object 140"/>
              <p:cNvGraphicFramePr>
                <a:graphicFrameLocks noChangeAspect="1"/>
              </p:cNvGraphicFramePr>
              <p:nvPr/>
            </p:nvGraphicFramePr>
            <p:xfrm>
              <a:off x="4045" y="2693"/>
              <a:ext cx="156" cy="195"/>
            </p:xfrm>
            <a:graphic>
              <a:graphicData uri="http://schemas.openxmlformats.org/presentationml/2006/ole">
                <p:oleObj spid="_x0000_s481309" name="公式" r:id="rId33" imgW="164957" imgH="203024" progId="Equation.3">
                  <p:embed/>
                </p:oleObj>
              </a:graphicData>
            </a:graphic>
          </p:graphicFrame>
        </p:grpSp>
        <p:grpSp>
          <p:nvGrpSpPr>
            <p:cNvPr id="20" name="Group 142"/>
            <p:cNvGrpSpPr>
              <a:grpSpLocks/>
            </p:cNvGrpSpPr>
            <p:nvPr/>
          </p:nvGrpSpPr>
          <p:grpSpPr bwMode="auto">
            <a:xfrm>
              <a:off x="4448" y="1203"/>
              <a:ext cx="245" cy="195"/>
              <a:chOff x="3974" y="2693"/>
              <a:chExt cx="245" cy="195"/>
            </a:xfrm>
          </p:grpSpPr>
          <p:sp>
            <p:nvSpPr>
              <p:cNvPr id="47180" name="Oval 143"/>
              <p:cNvSpPr>
                <a:spLocks noChangeArrowheads="1"/>
              </p:cNvSpPr>
              <p:nvPr/>
            </p:nvSpPr>
            <p:spPr bwMode="auto">
              <a:xfrm>
                <a:off x="3974" y="2812"/>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graphicFrame>
            <p:nvGraphicFramePr>
              <p:cNvPr id="47113" name="Object 144"/>
              <p:cNvGraphicFramePr>
                <a:graphicFrameLocks noChangeAspect="1"/>
              </p:cNvGraphicFramePr>
              <p:nvPr/>
            </p:nvGraphicFramePr>
            <p:xfrm>
              <a:off x="4027" y="2693"/>
              <a:ext cx="192" cy="195"/>
            </p:xfrm>
            <a:graphic>
              <a:graphicData uri="http://schemas.openxmlformats.org/presentationml/2006/ole">
                <p:oleObj spid="_x0000_s481310" name="公式" r:id="rId34" imgW="203024" imgH="203024" progId="Equation.3">
                  <p:embed/>
                </p:oleObj>
              </a:graphicData>
            </a:graphic>
          </p:graphicFrame>
        </p:grpSp>
        <p:grpSp>
          <p:nvGrpSpPr>
            <p:cNvPr id="21" name="Group 145"/>
            <p:cNvGrpSpPr>
              <a:grpSpLocks/>
            </p:cNvGrpSpPr>
            <p:nvPr/>
          </p:nvGrpSpPr>
          <p:grpSpPr bwMode="auto">
            <a:xfrm>
              <a:off x="5023" y="1677"/>
              <a:ext cx="270" cy="204"/>
              <a:chOff x="3974" y="2693"/>
              <a:chExt cx="251" cy="195"/>
            </a:xfrm>
          </p:grpSpPr>
          <p:sp>
            <p:nvSpPr>
              <p:cNvPr id="47179" name="Oval 146"/>
              <p:cNvSpPr>
                <a:spLocks noChangeArrowheads="1"/>
              </p:cNvSpPr>
              <p:nvPr/>
            </p:nvSpPr>
            <p:spPr bwMode="auto">
              <a:xfrm>
                <a:off x="3974" y="2812"/>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graphicFrame>
            <p:nvGraphicFramePr>
              <p:cNvPr id="47112" name="Object 147"/>
              <p:cNvGraphicFramePr>
                <a:graphicFrameLocks noChangeAspect="1"/>
              </p:cNvGraphicFramePr>
              <p:nvPr/>
            </p:nvGraphicFramePr>
            <p:xfrm>
              <a:off x="4021" y="2693"/>
              <a:ext cx="204" cy="195"/>
            </p:xfrm>
            <a:graphic>
              <a:graphicData uri="http://schemas.openxmlformats.org/presentationml/2006/ole">
                <p:oleObj spid="_x0000_s481311" name="公式" r:id="rId35" imgW="215713" imgH="203024" progId="Equation.3">
                  <p:embed/>
                </p:oleObj>
              </a:graphicData>
            </a:graphic>
          </p:graphicFrame>
        </p:grpSp>
      </p:grpSp>
      <p:grpSp>
        <p:nvGrpSpPr>
          <p:cNvPr id="22" name="Group 203"/>
          <p:cNvGrpSpPr>
            <a:grpSpLocks/>
          </p:cNvGrpSpPr>
          <p:nvPr/>
        </p:nvGrpSpPr>
        <p:grpSpPr bwMode="auto">
          <a:xfrm>
            <a:off x="7112000" y="2479675"/>
            <a:ext cx="930275" cy="2627313"/>
            <a:chOff x="4480" y="1347"/>
            <a:chExt cx="586" cy="1655"/>
          </a:xfrm>
        </p:grpSpPr>
        <p:sp>
          <p:nvSpPr>
            <p:cNvPr id="47167" name="Line 182"/>
            <p:cNvSpPr>
              <a:spLocks noChangeShapeType="1"/>
            </p:cNvSpPr>
            <p:nvPr/>
          </p:nvSpPr>
          <p:spPr bwMode="auto">
            <a:xfrm rot="5400000" flipH="1">
              <a:off x="3946" y="1881"/>
              <a:ext cx="1067" cy="0"/>
            </a:xfrm>
            <a:prstGeom prst="line">
              <a:avLst/>
            </a:prstGeom>
            <a:noFill/>
            <a:ln w="12700">
              <a:solidFill>
                <a:srgbClr val="339966"/>
              </a:solidFill>
              <a:prstDash val="lgDash"/>
              <a:round/>
              <a:headEnd/>
              <a:tailEnd/>
            </a:ln>
          </p:spPr>
          <p:txBody>
            <a:bodyPr/>
            <a:lstStyle/>
            <a:p>
              <a:endParaRPr lang="zh-CN" altLang="en-US"/>
            </a:p>
          </p:txBody>
        </p:sp>
        <p:sp>
          <p:nvSpPr>
            <p:cNvPr id="47168" name="Line 183"/>
            <p:cNvSpPr>
              <a:spLocks noChangeShapeType="1"/>
            </p:cNvSpPr>
            <p:nvPr/>
          </p:nvSpPr>
          <p:spPr bwMode="auto">
            <a:xfrm rot="5400000" flipH="1">
              <a:off x="4435" y="2160"/>
              <a:ext cx="914" cy="0"/>
            </a:xfrm>
            <a:prstGeom prst="line">
              <a:avLst/>
            </a:prstGeom>
            <a:noFill/>
            <a:ln w="12700">
              <a:solidFill>
                <a:srgbClr val="339966"/>
              </a:solidFill>
              <a:prstDash val="lgDash"/>
              <a:round/>
              <a:headEnd/>
              <a:tailEnd/>
            </a:ln>
          </p:spPr>
          <p:txBody>
            <a:bodyPr/>
            <a:lstStyle/>
            <a:p>
              <a:endParaRPr lang="zh-CN" altLang="en-US"/>
            </a:p>
          </p:txBody>
        </p:sp>
        <p:sp>
          <p:nvSpPr>
            <p:cNvPr id="47169" name="Line 184"/>
            <p:cNvSpPr>
              <a:spLocks noChangeShapeType="1"/>
            </p:cNvSpPr>
            <p:nvPr/>
          </p:nvSpPr>
          <p:spPr bwMode="auto">
            <a:xfrm rot="5400000" flipH="1">
              <a:off x="4560" y="2326"/>
              <a:ext cx="991" cy="0"/>
            </a:xfrm>
            <a:prstGeom prst="line">
              <a:avLst/>
            </a:prstGeom>
            <a:noFill/>
            <a:ln w="12700">
              <a:solidFill>
                <a:srgbClr val="339966"/>
              </a:solidFill>
              <a:prstDash val="lgDash"/>
              <a:round/>
              <a:headEnd/>
              <a:tailEnd/>
            </a:ln>
          </p:spPr>
          <p:txBody>
            <a:bodyPr/>
            <a:lstStyle/>
            <a:p>
              <a:endParaRPr lang="zh-CN" altLang="en-US"/>
            </a:p>
          </p:txBody>
        </p:sp>
        <p:sp>
          <p:nvSpPr>
            <p:cNvPr id="47170" name="Freeform 189"/>
            <p:cNvSpPr>
              <a:spLocks/>
            </p:cNvSpPr>
            <p:nvPr/>
          </p:nvSpPr>
          <p:spPr bwMode="auto">
            <a:xfrm rot="10800000">
              <a:off x="4480" y="2262"/>
              <a:ext cx="407" cy="228"/>
            </a:xfrm>
            <a:custGeom>
              <a:avLst/>
              <a:gdLst>
                <a:gd name="T0" fmla="*/ 0 w 76"/>
                <a:gd name="T1" fmla="*/ 0 h 228"/>
                <a:gd name="T2" fmla="*/ 2147483647 w 76"/>
                <a:gd name="T3" fmla="*/ 101 h 228"/>
                <a:gd name="T4" fmla="*/ 0 w 76"/>
                <a:gd name="T5" fmla="*/ 228 h 228"/>
                <a:gd name="T6" fmla="*/ 0 60000 65536"/>
                <a:gd name="T7" fmla="*/ 0 60000 65536"/>
                <a:gd name="T8" fmla="*/ 0 60000 65536"/>
                <a:gd name="T9" fmla="*/ 0 w 76"/>
                <a:gd name="T10" fmla="*/ 0 h 228"/>
                <a:gd name="T11" fmla="*/ 76 w 76"/>
                <a:gd name="T12" fmla="*/ 228 h 228"/>
              </a:gdLst>
              <a:ahLst/>
              <a:cxnLst>
                <a:cxn ang="T6">
                  <a:pos x="T0" y="T1"/>
                </a:cxn>
                <a:cxn ang="T7">
                  <a:pos x="T2" y="T3"/>
                </a:cxn>
                <a:cxn ang="T8">
                  <a:pos x="T4" y="T5"/>
                </a:cxn>
              </a:cxnLst>
              <a:rect l="T9" t="T10" r="T11" b="T12"/>
              <a:pathLst>
                <a:path w="76" h="228">
                  <a:moveTo>
                    <a:pt x="0" y="0"/>
                  </a:moveTo>
                  <a:cubicBezTo>
                    <a:pt x="38" y="31"/>
                    <a:pt x="76" y="63"/>
                    <a:pt x="76" y="101"/>
                  </a:cubicBezTo>
                  <a:cubicBezTo>
                    <a:pt x="76" y="139"/>
                    <a:pt x="38" y="183"/>
                    <a:pt x="0" y="228"/>
                  </a:cubicBezTo>
                </a:path>
              </a:pathLst>
            </a:custGeom>
            <a:noFill/>
            <a:ln w="38100">
              <a:solidFill>
                <a:srgbClr val="FF00FF"/>
              </a:solidFill>
              <a:round/>
              <a:headEnd/>
              <a:tailEnd/>
            </a:ln>
          </p:spPr>
          <p:txBody>
            <a:bodyPr/>
            <a:lstStyle/>
            <a:p>
              <a:endParaRPr lang="zh-CN" altLang="en-US"/>
            </a:p>
          </p:txBody>
        </p:sp>
        <p:sp>
          <p:nvSpPr>
            <p:cNvPr id="47171" name="Line 190"/>
            <p:cNvSpPr>
              <a:spLocks noChangeShapeType="1"/>
            </p:cNvSpPr>
            <p:nvPr/>
          </p:nvSpPr>
          <p:spPr bwMode="auto">
            <a:xfrm>
              <a:off x="4887" y="2236"/>
              <a:ext cx="0" cy="559"/>
            </a:xfrm>
            <a:prstGeom prst="line">
              <a:avLst/>
            </a:prstGeom>
            <a:noFill/>
            <a:ln w="25400">
              <a:solidFill>
                <a:srgbClr val="FF00FF"/>
              </a:solidFill>
              <a:round/>
              <a:headEnd/>
              <a:tailEnd/>
            </a:ln>
          </p:spPr>
          <p:txBody>
            <a:bodyPr/>
            <a:lstStyle/>
            <a:p>
              <a:endParaRPr lang="zh-CN" altLang="en-US"/>
            </a:p>
          </p:txBody>
        </p:sp>
        <p:sp>
          <p:nvSpPr>
            <p:cNvPr id="47172" name="Freeform 192"/>
            <p:cNvSpPr>
              <a:spLocks/>
            </p:cNvSpPr>
            <p:nvPr/>
          </p:nvSpPr>
          <p:spPr bwMode="auto">
            <a:xfrm>
              <a:off x="4887" y="2490"/>
              <a:ext cx="178" cy="26"/>
            </a:xfrm>
            <a:custGeom>
              <a:avLst/>
              <a:gdLst>
                <a:gd name="T0" fmla="*/ 0 w 178"/>
                <a:gd name="T1" fmla="*/ 0 h 26"/>
                <a:gd name="T2" fmla="*/ 178 w 178"/>
                <a:gd name="T3" fmla="*/ 26 h 26"/>
                <a:gd name="T4" fmla="*/ 0 60000 65536"/>
                <a:gd name="T5" fmla="*/ 0 60000 65536"/>
                <a:gd name="T6" fmla="*/ 0 w 178"/>
                <a:gd name="T7" fmla="*/ 0 h 26"/>
                <a:gd name="T8" fmla="*/ 178 w 178"/>
                <a:gd name="T9" fmla="*/ 26 h 26"/>
              </a:gdLst>
              <a:ahLst/>
              <a:cxnLst>
                <a:cxn ang="T4">
                  <a:pos x="T0" y="T1"/>
                </a:cxn>
                <a:cxn ang="T5">
                  <a:pos x="T2" y="T3"/>
                </a:cxn>
              </a:cxnLst>
              <a:rect l="T6" t="T7" r="T8" b="T9"/>
              <a:pathLst>
                <a:path w="178" h="26">
                  <a:moveTo>
                    <a:pt x="0" y="0"/>
                  </a:moveTo>
                  <a:cubicBezTo>
                    <a:pt x="0" y="0"/>
                    <a:pt x="89" y="13"/>
                    <a:pt x="178" y="26"/>
                  </a:cubicBezTo>
                </a:path>
              </a:pathLst>
            </a:custGeom>
            <a:noFill/>
            <a:ln w="38100">
              <a:solidFill>
                <a:srgbClr val="FF00FF"/>
              </a:solidFill>
              <a:round/>
              <a:headEnd/>
              <a:tailEnd/>
            </a:ln>
          </p:spPr>
          <p:txBody>
            <a:bodyPr/>
            <a:lstStyle/>
            <a:p>
              <a:endParaRPr lang="zh-CN" altLang="en-US"/>
            </a:p>
          </p:txBody>
        </p:sp>
        <p:sp>
          <p:nvSpPr>
            <p:cNvPr id="47173" name="Freeform 194"/>
            <p:cNvSpPr>
              <a:spLocks/>
            </p:cNvSpPr>
            <p:nvPr/>
          </p:nvSpPr>
          <p:spPr bwMode="auto">
            <a:xfrm>
              <a:off x="5065" y="2516"/>
              <a:ext cx="1" cy="177"/>
            </a:xfrm>
            <a:custGeom>
              <a:avLst/>
              <a:gdLst>
                <a:gd name="T0" fmla="*/ 0 w 1"/>
                <a:gd name="T1" fmla="*/ 0 h 177"/>
                <a:gd name="T2" fmla="*/ 0 w 1"/>
                <a:gd name="T3" fmla="*/ 177 h 177"/>
                <a:gd name="T4" fmla="*/ 0 60000 65536"/>
                <a:gd name="T5" fmla="*/ 0 60000 65536"/>
                <a:gd name="T6" fmla="*/ 0 w 1"/>
                <a:gd name="T7" fmla="*/ 0 h 177"/>
                <a:gd name="T8" fmla="*/ 1 w 1"/>
                <a:gd name="T9" fmla="*/ 177 h 177"/>
              </a:gdLst>
              <a:ahLst/>
              <a:cxnLst>
                <a:cxn ang="T4">
                  <a:pos x="T0" y="T1"/>
                </a:cxn>
                <a:cxn ang="T5">
                  <a:pos x="T2" y="T3"/>
                </a:cxn>
              </a:cxnLst>
              <a:rect l="T6" t="T7" r="T8" b="T9"/>
              <a:pathLst>
                <a:path w="1" h="177">
                  <a:moveTo>
                    <a:pt x="0" y="0"/>
                  </a:moveTo>
                  <a:cubicBezTo>
                    <a:pt x="0" y="0"/>
                    <a:pt x="0" y="88"/>
                    <a:pt x="0" y="177"/>
                  </a:cubicBezTo>
                </a:path>
              </a:pathLst>
            </a:custGeom>
            <a:noFill/>
            <a:ln w="38100">
              <a:solidFill>
                <a:srgbClr val="FF00FF"/>
              </a:solidFill>
              <a:round/>
              <a:headEnd/>
              <a:tailEnd/>
            </a:ln>
          </p:spPr>
          <p:txBody>
            <a:bodyPr/>
            <a:lstStyle/>
            <a:p>
              <a:endParaRPr lang="zh-CN" altLang="en-US"/>
            </a:p>
          </p:txBody>
        </p:sp>
        <p:sp>
          <p:nvSpPr>
            <p:cNvPr id="47174" name="Freeform 195"/>
            <p:cNvSpPr>
              <a:spLocks/>
            </p:cNvSpPr>
            <p:nvPr/>
          </p:nvSpPr>
          <p:spPr bwMode="auto">
            <a:xfrm>
              <a:off x="4887" y="2677"/>
              <a:ext cx="178" cy="51"/>
            </a:xfrm>
            <a:custGeom>
              <a:avLst/>
              <a:gdLst>
                <a:gd name="T0" fmla="*/ 178 w 178"/>
                <a:gd name="T1" fmla="*/ 0 h 51"/>
                <a:gd name="T2" fmla="*/ 0 w 178"/>
                <a:gd name="T3" fmla="*/ 51 h 51"/>
                <a:gd name="T4" fmla="*/ 0 60000 65536"/>
                <a:gd name="T5" fmla="*/ 0 60000 65536"/>
                <a:gd name="T6" fmla="*/ 0 w 178"/>
                <a:gd name="T7" fmla="*/ 0 h 51"/>
                <a:gd name="T8" fmla="*/ 178 w 178"/>
                <a:gd name="T9" fmla="*/ 51 h 51"/>
              </a:gdLst>
              <a:ahLst/>
              <a:cxnLst>
                <a:cxn ang="T4">
                  <a:pos x="T0" y="T1"/>
                </a:cxn>
                <a:cxn ang="T5">
                  <a:pos x="T2" y="T3"/>
                </a:cxn>
              </a:cxnLst>
              <a:rect l="T6" t="T7" r="T8" b="T9"/>
              <a:pathLst>
                <a:path w="178" h="51">
                  <a:moveTo>
                    <a:pt x="178" y="0"/>
                  </a:moveTo>
                  <a:cubicBezTo>
                    <a:pt x="178" y="0"/>
                    <a:pt x="89" y="25"/>
                    <a:pt x="0" y="51"/>
                  </a:cubicBezTo>
                </a:path>
              </a:pathLst>
            </a:custGeom>
            <a:noFill/>
            <a:ln w="38100">
              <a:solidFill>
                <a:srgbClr val="FF00FF"/>
              </a:solidFill>
              <a:round/>
              <a:headEnd/>
              <a:tailEnd/>
            </a:ln>
          </p:spPr>
          <p:txBody>
            <a:bodyPr/>
            <a:lstStyle/>
            <a:p>
              <a:endParaRPr lang="zh-CN" altLang="en-US"/>
            </a:p>
          </p:txBody>
        </p:sp>
        <p:graphicFrame>
          <p:nvGraphicFramePr>
            <p:cNvPr id="47111" name="Object 199"/>
            <p:cNvGraphicFramePr>
              <a:graphicFrameLocks noChangeAspect="1"/>
            </p:cNvGraphicFramePr>
            <p:nvPr/>
          </p:nvGraphicFramePr>
          <p:xfrm>
            <a:off x="4708" y="2770"/>
            <a:ext cx="312" cy="232"/>
          </p:xfrm>
          <a:graphic>
            <a:graphicData uri="http://schemas.openxmlformats.org/presentationml/2006/ole">
              <p:oleObj spid="_x0000_s481312" name="公式" r:id="rId36" imgW="330057" imgH="241195" progId="Equation.3">
                <p:embed/>
              </p:oleObj>
            </a:graphicData>
          </a:graphic>
        </p:graphicFrame>
      </p:grpSp>
      <p:graphicFrame>
        <p:nvGraphicFramePr>
          <p:cNvPr id="259276" name="Object 204"/>
          <p:cNvGraphicFramePr>
            <a:graphicFrameLocks noChangeAspect="1"/>
          </p:cNvGraphicFramePr>
          <p:nvPr/>
        </p:nvGraphicFramePr>
        <p:xfrm>
          <a:off x="7112000" y="4254500"/>
          <a:ext cx="438150" cy="484188"/>
        </p:xfrm>
        <a:graphic>
          <a:graphicData uri="http://schemas.openxmlformats.org/presentationml/2006/ole">
            <p:oleObj spid="_x0000_s481313" name="公式" r:id="rId37" imgW="203112" imgH="228501" progId="Equation.3">
              <p:embed/>
            </p:oleObj>
          </a:graphicData>
        </a:graphic>
      </p:graphicFrame>
      <p:sp>
        <p:nvSpPr>
          <p:cNvPr id="47159" name="Text Box 4"/>
          <p:cNvSpPr txBox="1">
            <a:spLocks noChangeArrowheads="1"/>
          </p:cNvSpPr>
          <p:nvPr/>
        </p:nvSpPr>
        <p:spPr bwMode="auto">
          <a:xfrm>
            <a:off x="0" y="0"/>
            <a:ext cx="5162550" cy="519113"/>
          </a:xfrm>
          <a:prstGeom prst="rect">
            <a:avLst/>
          </a:prstGeom>
          <a:solidFill>
            <a:schemeClr val="bg1"/>
          </a:solidFill>
          <a:ln w="9525">
            <a:noFill/>
            <a:miter lim="800000"/>
            <a:headEnd/>
            <a:tailEnd/>
          </a:ln>
        </p:spPr>
        <p:txBody>
          <a:bodyPr lIns="90000" tIns="46800" rIns="90000" bIns="46800">
            <a:spAutoFit/>
          </a:bodyPr>
          <a:lstStyle/>
          <a:p>
            <a:pPr>
              <a:spcBef>
                <a:spcPct val="50000"/>
              </a:spcBef>
            </a:pPr>
            <a:r>
              <a:rPr lang="en-US" altLang="zh-CN" sz="2800"/>
              <a:t>3.</a:t>
            </a:r>
            <a:r>
              <a:rPr lang="zh-CN" altLang="en-US" sz="2800"/>
              <a:t>静态工作点对波形失真的影响</a:t>
            </a:r>
          </a:p>
        </p:txBody>
      </p:sp>
      <p:sp>
        <p:nvSpPr>
          <p:cNvPr id="131" name="矩形 130"/>
          <p:cNvSpPr/>
          <p:nvPr/>
        </p:nvSpPr>
        <p:spPr>
          <a:xfrm>
            <a:off x="246063" y="4857750"/>
            <a:ext cx="6826267" cy="830997"/>
          </a:xfrm>
          <a:prstGeom prst="rect">
            <a:avLst/>
          </a:prstGeom>
        </p:spPr>
        <p:txBody>
          <a:bodyPr wrap="square">
            <a:spAutoFit/>
          </a:bodyPr>
          <a:lstStyle/>
          <a:p>
            <a:pPr>
              <a:defRPr/>
            </a:pPr>
            <a:r>
              <a:rPr lang="zh-CN" altLang="zh-CN" sz="2400" dirty="0">
                <a:effectLst>
                  <a:outerShdw blurRad="38100" dist="38100" dir="2700000" algn="tl">
                    <a:srgbClr val="000000"/>
                  </a:outerShdw>
                </a:effectLst>
                <a:latin typeface="Arial" charset="0"/>
                <a:ea typeface="楷体_GB2312"/>
              </a:rPr>
              <a:t> </a:t>
            </a:r>
            <a:r>
              <a:rPr lang="zh-CN" altLang="zh-CN" sz="2400" i="1" dirty="0">
                <a:solidFill>
                  <a:srgbClr val="000050"/>
                </a:solidFill>
                <a:latin typeface="Arial" charset="0"/>
                <a:ea typeface="楷体_GB2312"/>
              </a:rPr>
              <a:t>Q</a:t>
            </a:r>
            <a:r>
              <a:rPr lang="zh-CN" sz="2400" dirty="0">
                <a:solidFill>
                  <a:srgbClr val="000050"/>
                </a:solidFill>
                <a:latin typeface="Arial" charset="0"/>
                <a:ea typeface="楷体_GB2312"/>
              </a:rPr>
              <a:t>点下行造成放大过程中信号的一部分进入截止区，发生</a:t>
            </a:r>
            <a:r>
              <a:rPr lang="zh-CN" sz="2400" dirty="0">
                <a:solidFill>
                  <a:srgbClr val="FF0000"/>
                </a:solidFill>
                <a:latin typeface="Arial" charset="0"/>
                <a:ea typeface="楷体_GB2312"/>
              </a:rPr>
              <a:t>截止失真</a:t>
            </a:r>
            <a:r>
              <a:rPr lang="zh-CN" sz="2400" dirty="0">
                <a:solidFill>
                  <a:srgbClr val="000050"/>
                </a:solidFill>
                <a:latin typeface="Arial" charset="0"/>
                <a:ea typeface="楷体_GB2312"/>
              </a:rPr>
              <a:t>，集电极电流呈</a:t>
            </a:r>
            <a:r>
              <a:rPr lang="zh-CN" sz="2400" dirty="0">
                <a:solidFill>
                  <a:srgbClr val="FF0000"/>
                </a:solidFill>
                <a:effectLst>
                  <a:outerShdw blurRad="38100" dist="38100" dir="2700000" algn="tl">
                    <a:srgbClr val="000000"/>
                  </a:outerShdw>
                </a:effectLst>
                <a:latin typeface="Arial" charset="0"/>
                <a:ea typeface="楷体_GB2312"/>
              </a:rPr>
              <a:t>下削波</a:t>
            </a:r>
            <a:r>
              <a:rPr lang="zh-CN" sz="2400" dirty="0">
                <a:solidFill>
                  <a:srgbClr val="000050"/>
                </a:solidFill>
                <a:latin typeface="Arial" charset="0"/>
                <a:ea typeface="楷体_GB2312"/>
              </a:rPr>
              <a:t>。</a:t>
            </a:r>
            <a:endParaRPr lang="zh-CN" altLang="en-US" sz="2400" dirty="0">
              <a:latin typeface="Arial" charset="0"/>
            </a:endParaRPr>
          </a:p>
        </p:txBody>
      </p:sp>
      <p:sp>
        <p:nvSpPr>
          <p:cNvPr id="132" name="矩形 131"/>
          <p:cNvSpPr/>
          <p:nvPr/>
        </p:nvSpPr>
        <p:spPr>
          <a:xfrm>
            <a:off x="428596" y="5857892"/>
            <a:ext cx="7429552" cy="830997"/>
          </a:xfrm>
          <a:prstGeom prst="rect">
            <a:avLst/>
          </a:prstGeom>
        </p:spPr>
        <p:txBody>
          <a:bodyPr wrap="square">
            <a:spAutoFit/>
          </a:bodyPr>
          <a:lstStyle/>
          <a:p>
            <a:pPr eaLnBrk="0" hangingPunct="0">
              <a:defRPr/>
            </a:pPr>
            <a:r>
              <a:rPr lang="zh-CN" altLang="zh-CN" sz="2400" dirty="0">
                <a:effectLst>
                  <a:outerShdw blurRad="38100" dist="38100" dir="2700000" algn="tl">
                    <a:srgbClr val="000000"/>
                  </a:outerShdw>
                </a:effectLst>
                <a:latin typeface="Arial" charset="0"/>
                <a:ea typeface="楷体_GB2312"/>
              </a:rPr>
              <a:t> </a:t>
            </a:r>
            <a:r>
              <a:rPr lang="zh-CN" altLang="en-US" sz="2400" dirty="0">
                <a:solidFill>
                  <a:srgbClr val="000050"/>
                </a:solidFill>
                <a:latin typeface="Arial" charset="0"/>
                <a:ea typeface="楷体_GB2312"/>
              </a:rPr>
              <a:t>放大电路输出电压同样产生</a:t>
            </a:r>
            <a:r>
              <a:rPr lang="zh-CN" altLang="en-US" sz="2400" dirty="0">
                <a:solidFill>
                  <a:srgbClr val="FF0000"/>
                </a:solidFill>
                <a:latin typeface="Arial" charset="0"/>
                <a:ea typeface="楷体_GB2312"/>
              </a:rPr>
              <a:t>截止失真</a:t>
            </a:r>
            <a:r>
              <a:rPr lang="zh-CN" altLang="en-US" sz="2400" dirty="0">
                <a:solidFill>
                  <a:srgbClr val="000050"/>
                </a:solidFill>
                <a:latin typeface="Arial" charset="0"/>
                <a:ea typeface="楷体_GB2312"/>
              </a:rPr>
              <a:t>。由于共射电路输入、输出反相，因此输出电压呈现</a:t>
            </a:r>
            <a:r>
              <a:rPr lang="zh-CN" altLang="en-US" sz="2400" dirty="0">
                <a:solidFill>
                  <a:srgbClr val="FF0000"/>
                </a:solidFill>
                <a:effectLst>
                  <a:outerShdw blurRad="38100" dist="38100" dir="2700000" algn="tl">
                    <a:srgbClr val="000000"/>
                  </a:outerShdw>
                </a:effectLst>
                <a:latin typeface="Arial" charset="0"/>
                <a:ea typeface="楷体_GB2312"/>
              </a:rPr>
              <a:t>上削波</a:t>
            </a:r>
            <a:r>
              <a:rPr lang="zh-CN" altLang="en-US" sz="2400" dirty="0">
                <a:solidFill>
                  <a:srgbClr val="000050"/>
                </a:solidFill>
                <a:latin typeface="Arial" charset="0"/>
                <a:ea typeface="楷体_GB2312"/>
              </a:rPr>
              <a:t>。</a:t>
            </a:r>
          </a:p>
        </p:txBody>
      </p:sp>
      <p:sp>
        <p:nvSpPr>
          <p:cNvPr id="133" name="Text Box 30"/>
          <p:cNvSpPr txBox="1">
            <a:spLocks noChangeArrowheads="1"/>
          </p:cNvSpPr>
          <p:nvPr/>
        </p:nvSpPr>
        <p:spPr bwMode="auto">
          <a:xfrm>
            <a:off x="285750" y="1047750"/>
            <a:ext cx="7421563" cy="369332"/>
          </a:xfrm>
          <a:prstGeom prst="rect">
            <a:avLst/>
          </a:prstGeom>
          <a:noFill/>
          <a:ln w="9525">
            <a:noFill/>
            <a:miter lim="800000"/>
            <a:headEnd/>
            <a:tailEnd/>
          </a:ln>
        </p:spPr>
        <p:txBody>
          <a:bodyPr lIns="0" tIns="0" rIns="0" bIns="0">
            <a:spAutoFit/>
          </a:bodyPr>
          <a:lstStyle/>
          <a:p>
            <a:r>
              <a:rPr lang="zh-CN" altLang="en-US" sz="2400" dirty="0">
                <a:solidFill>
                  <a:srgbClr val="FF0000"/>
                </a:solidFill>
                <a:ea typeface="楷体_GB2312" pitchFamily="49" charset="-122"/>
              </a:rPr>
              <a:t>可通过减小基极电阻，增大基极电流来消除。</a:t>
            </a:r>
            <a:endParaRPr lang="zh-CN" sz="2400" dirty="0">
              <a:solidFill>
                <a:srgbClr val="FF0000"/>
              </a:solidFill>
              <a:ea typeface="楷体_GB2312"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59076"/>
                                        </p:tgtEl>
                                        <p:attrNameLst>
                                          <p:attrName>style.visibility</p:attrName>
                                        </p:attrNameLst>
                                      </p:cBhvr>
                                      <p:to>
                                        <p:strVal val="visible"/>
                                      </p:to>
                                    </p:set>
                                    <p:animEffect transition="in" filter="blinds(horizontal)">
                                      <p:cBhvr>
                                        <p:cTn id="7" dur="500"/>
                                        <p:tgtEl>
                                          <p:spTgt spid="259076"/>
                                        </p:tgtEl>
                                      </p:cBhvr>
                                    </p:animEffect>
                                  </p:childTnLst>
                                  <p:subTnLst>
                                    <p:audio>
                                      <p:cMediaNode>
                                        <p:cTn display="0" masterRel="sameClick">
                                          <p:stCondLst>
                                            <p:cond evt="begin" delay="0">
                                              <p:tn val="5"/>
                                            </p:cond>
                                          </p:stCondLst>
                                          <p:endCondLst>
                                            <p:cond evt="onStopAudio" delay="0">
                                              <p:tgtEl>
                                                <p:sldTgt/>
                                              </p:tgtEl>
                                            </p:cond>
                                          </p:endCondLst>
                                        </p:cTn>
                                        <p:tgtEl>
                                          <p:sndTgt r:embed="rId4" name="chimes.wav"/>
                                        </p:tgtEl>
                                      </p:cMediaNode>
                                    </p:audio>
                                  </p:sub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500"/>
                                        <p:tgtEl>
                                          <p:spTgt spid="2"/>
                                        </p:tgtEl>
                                      </p:cBhvr>
                                    </p:animEffect>
                                  </p:childTnLst>
                                  <p:subTnLst>
                                    <p:audio>
                                      <p:cMediaNode>
                                        <p:cTn display="0" masterRel="sameClick">
                                          <p:stCondLst>
                                            <p:cond evt="begin" delay="0">
                                              <p:tn val="10"/>
                                            </p:cond>
                                          </p:stCondLst>
                                          <p:endCondLst>
                                            <p:cond evt="onStopAudio" delay="0">
                                              <p:tgtEl>
                                                <p:sldTgt/>
                                              </p:tgtEl>
                                            </p:cond>
                                          </p:endCondLst>
                                        </p:cTn>
                                        <p:tgtEl>
                                          <p:sndTgt r:embed="rId5" name="camera.wav"/>
                                        </p:tgtEl>
                                      </p:cMediaNode>
                                    </p:audio>
                                  </p:sub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blinds(horizontal)">
                                      <p:cBhvr>
                                        <p:cTn id="17" dur="500"/>
                                        <p:tgtEl>
                                          <p:spTgt spid="3"/>
                                        </p:tgtEl>
                                      </p:cBhvr>
                                    </p:animEffect>
                                  </p:childTnLst>
                                  <p:subTnLst>
                                    <p:audio>
                                      <p:cMediaNode>
                                        <p:cTn display="0" masterRel="sameClick">
                                          <p:stCondLst>
                                            <p:cond evt="begin" delay="0">
                                              <p:tn val="15"/>
                                            </p:cond>
                                          </p:stCondLst>
                                          <p:endCondLst>
                                            <p:cond evt="onStopAudio" delay="0">
                                              <p:tgtEl>
                                                <p:sldTgt/>
                                              </p:tgtEl>
                                            </p:cond>
                                          </p:endCondLst>
                                        </p:cTn>
                                        <p:tgtEl>
                                          <p:sndTgt r:embed="rId5" name="camera.wav"/>
                                        </p:tgtEl>
                                      </p:cMediaNode>
                                    </p:audio>
                                  </p:sub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blinds(horizontal)">
                                      <p:cBhvr>
                                        <p:cTn id="22" dur="500"/>
                                        <p:tgtEl>
                                          <p:spTgt spid="6"/>
                                        </p:tgtEl>
                                      </p:cBhvr>
                                    </p:animEffect>
                                  </p:childTnLst>
                                  <p:subTnLst>
                                    <p:audio>
                                      <p:cMediaNode>
                                        <p:cTn display="0" masterRel="sameClick">
                                          <p:stCondLst>
                                            <p:cond evt="begin" delay="0">
                                              <p:tn val="20"/>
                                            </p:cond>
                                          </p:stCondLst>
                                          <p:endCondLst>
                                            <p:cond evt="onStopAudio" delay="0">
                                              <p:tgtEl>
                                                <p:sldTgt/>
                                              </p:tgtEl>
                                            </p:cond>
                                          </p:endCondLst>
                                        </p:cTn>
                                        <p:tgtEl>
                                          <p:sndTgt r:embed="rId5" name="camera.wav"/>
                                        </p:tgtEl>
                                      </p:cMediaNode>
                                    </p:audio>
                                  </p:sub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blinds(horizontal)">
                                      <p:cBhvr>
                                        <p:cTn id="27" dur="500"/>
                                        <p:tgtEl>
                                          <p:spTgt spid="4"/>
                                        </p:tgtEl>
                                      </p:cBhvr>
                                    </p:animEffect>
                                  </p:childTnLst>
                                  <p:subTnLst>
                                    <p:audio>
                                      <p:cMediaNode>
                                        <p:cTn display="0" masterRel="sameClick">
                                          <p:stCondLst>
                                            <p:cond evt="begin" delay="0">
                                              <p:tn val="25"/>
                                            </p:cond>
                                          </p:stCondLst>
                                          <p:endCondLst>
                                            <p:cond evt="onStopAudio" delay="0">
                                              <p:tgtEl>
                                                <p:sldTgt/>
                                              </p:tgtEl>
                                            </p:cond>
                                          </p:endCondLst>
                                        </p:cTn>
                                        <p:tgtEl>
                                          <p:sndTgt r:embed="rId5" name="camera.wav"/>
                                        </p:tgtEl>
                                      </p:cMediaNode>
                                    </p:audio>
                                  </p:sub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blinds(horizontal)">
                                      <p:cBhvr>
                                        <p:cTn id="32" dur="500"/>
                                        <p:tgtEl>
                                          <p:spTgt spid="14"/>
                                        </p:tgtEl>
                                      </p:cBhvr>
                                    </p:animEffect>
                                  </p:childTnLst>
                                  <p:subTnLst>
                                    <p:audio>
                                      <p:cMediaNode>
                                        <p:cTn display="0" masterRel="sameClick">
                                          <p:stCondLst>
                                            <p:cond evt="begin" delay="0">
                                              <p:tn val="30"/>
                                            </p:cond>
                                          </p:stCondLst>
                                          <p:endCondLst>
                                            <p:cond evt="onStopAudio" delay="0">
                                              <p:tgtEl>
                                                <p:sldTgt/>
                                              </p:tgtEl>
                                            </p:cond>
                                          </p:endCondLst>
                                        </p:cTn>
                                        <p:tgtEl>
                                          <p:sndTgt r:embed="rId5" name="camera.wav"/>
                                        </p:tgtEl>
                                      </p:cMediaNode>
                                    </p:audio>
                                  </p:subTnLst>
                                </p:cTn>
                              </p:par>
                              <p:par>
                                <p:cTn id="33" presetID="3" presetClass="entr" presetSubtype="10" fill="hold" nodeType="withEffect">
                                  <p:stCondLst>
                                    <p:cond delay="0"/>
                                  </p:stCondLst>
                                  <p:childTnLst>
                                    <p:set>
                                      <p:cBhvr>
                                        <p:cTn id="34" dur="1" fill="hold">
                                          <p:stCondLst>
                                            <p:cond delay="0"/>
                                          </p:stCondLst>
                                        </p:cTn>
                                        <p:tgtEl>
                                          <p:spTgt spid="259130"/>
                                        </p:tgtEl>
                                        <p:attrNameLst>
                                          <p:attrName>style.visibility</p:attrName>
                                        </p:attrNameLst>
                                      </p:cBhvr>
                                      <p:to>
                                        <p:strVal val="visible"/>
                                      </p:to>
                                    </p:set>
                                    <p:animEffect transition="in" filter="blinds(horizontal)">
                                      <p:cBhvr>
                                        <p:cTn id="35" dur="500"/>
                                        <p:tgtEl>
                                          <p:spTgt spid="259130"/>
                                        </p:tgtEl>
                                      </p:cBhvr>
                                    </p:animEffect>
                                  </p:childTnLst>
                                </p:cTn>
                              </p:par>
                            </p:childTnLst>
                          </p:cTn>
                        </p:par>
                      </p:childTnLst>
                    </p:cTn>
                  </p:par>
                  <p:par>
                    <p:cTn id="36" fill="hold">
                      <p:stCondLst>
                        <p:cond delay="indefinite"/>
                      </p:stCondLst>
                      <p:childTnLst>
                        <p:par>
                          <p:cTn id="37" fill="hold">
                            <p:stCondLst>
                              <p:cond delay="0"/>
                            </p:stCondLst>
                            <p:childTnLst>
                              <p:par>
                                <p:cTn id="38" presetID="3" presetClass="entr" presetSubtype="10" fill="hold" nodeType="clickEffect">
                                  <p:stCondLst>
                                    <p:cond delay="0"/>
                                  </p:stCondLst>
                                  <p:childTnLst>
                                    <p:set>
                                      <p:cBhvr>
                                        <p:cTn id="39" dur="1" fill="hold">
                                          <p:stCondLst>
                                            <p:cond delay="0"/>
                                          </p:stCondLst>
                                        </p:cTn>
                                        <p:tgtEl>
                                          <p:spTgt spid="5"/>
                                        </p:tgtEl>
                                        <p:attrNameLst>
                                          <p:attrName>style.visibility</p:attrName>
                                        </p:attrNameLst>
                                      </p:cBhvr>
                                      <p:to>
                                        <p:strVal val="visible"/>
                                      </p:to>
                                    </p:set>
                                    <p:animEffect transition="in" filter="blinds(horizontal)">
                                      <p:cBhvr>
                                        <p:cTn id="40" dur="500"/>
                                        <p:tgtEl>
                                          <p:spTgt spid="5"/>
                                        </p:tgtEl>
                                      </p:cBhvr>
                                    </p:animEffect>
                                  </p:childTnLst>
                                  <p:subTnLst>
                                    <p:audio>
                                      <p:cMediaNode>
                                        <p:cTn display="0" masterRel="sameClick">
                                          <p:stCondLst>
                                            <p:cond evt="begin" delay="0">
                                              <p:tn val="38"/>
                                            </p:cond>
                                          </p:stCondLst>
                                          <p:endCondLst>
                                            <p:cond evt="onStopAudio" delay="0">
                                              <p:tgtEl>
                                                <p:sldTgt/>
                                              </p:tgtEl>
                                            </p:cond>
                                          </p:endCondLst>
                                        </p:cTn>
                                        <p:tgtEl>
                                          <p:sndTgt r:embed="rId5" name="camera.wav"/>
                                        </p:tgtEl>
                                      </p:cMediaNode>
                                    </p:audio>
                                  </p:subTnLst>
                                </p:cTn>
                              </p:par>
                            </p:childTnLst>
                          </p:cTn>
                        </p:par>
                      </p:childTnLst>
                    </p:cTn>
                  </p:par>
                  <p:par>
                    <p:cTn id="41" fill="hold">
                      <p:stCondLst>
                        <p:cond delay="indefinite"/>
                      </p:stCondLst>
                      <p:childTnLst>
                        <p:par>
                          <p:cTn id="42" fill="hold">
                            <p:stCondLst>
                              <p:cond delay="0"/>
                            </p:stCondLst>
                            <p:childTnLst>
                              <p:par>
                                <p:cTn id="43" presetID="3" presetClass="entr" presetSubtype="10" fill="hold" nodeType="clickEffect">
                                  <p:stCondLst>
                                    <p:cond delay="0"/>
                                  </p:stCondLst>
                                  <p:childTnLst>
                                    <p:set>
                                      <p:cBhvr>
                                        <p:cTn id="44" dur="1" fill="hold">
                                          <p:stCondLst>
                                            <p:cond delay="0"/>
                                          </p:stCondLst>
                                        </p:cTn>
                                        <p:tgtEl>
                                          <p:spTgt spid="12"/>
                                        </p:tgtEl>
                                        <p:attrNameLst>
                                          <p:attrName>style.visibility</p:attrName>
                                        </p:attrNameLst>
                                      </p:cBhvr>
                                      <p:to>
                                        <p:strVal val="visible"/>
                                      </p:to>
                                    </p:set>
                                    <p:animEffect transition="in" filter="blinds(horizontal)">
                                      <p:cBhvr>
                                        <p:cTn id="45" dur="500"/>
                                        <p:tgtEl>
                                          <p:spTgt spid="12"/>
                                        </p:tgtEl>
                                      </p:cBhvr>
                                    </p:animEffect>
                                  </p:childTnLst>
                                  <p:subTnLst>
                                    <p:audio>
                                      <p:cMediaNode>
                                        <p:cTn display="0" masterRel="sameClick">
                                          <p:stCondLst>
                                            <p:cond evt="begin" delay="0">
                                              <p:tn val="43"/>
                                            </p:cond>
                                          </p:stCondLst>
                                          <p:endCondLst>
                                            <p:cond evt="onStopAudio" delay="0">
                                              <p:tgtEl>
                                                <p:sldTgt/>
                                              </p:tgtEl>
                                            </p:cond>
                                          </p:endCondLst>
                                        </p:cTn>
                                        <p:tgtEl>
                                          <p:sndTgt r:embed="rId5" name="camera.wav"/>
                                        </p:tgtEl>
                                      </p:cMediaNode>
                                    </p:audio>
                                  </p:subTnLst>
                                </p:cTn>
                              </p:par>
                              <p:par>
                                <p:cTn id="46" presetID="3" presetClass="entr" presetSubtype="10" fill="hold" nodeType="withEffect">
                                  <p:stCondLst>
                                    <p:cond delay="0"/>
                                  </p:stCondLst>
                                  <p:childTnLst>
                                    <p:set>
                                      <p:cBhvr>
                                        <p:cTn id="47" dur="1" fill="hold">
                                          <p:stCondLst>
                                            <p:cond delay="0"/>
                                          </p:stCondLst>
                                        </p:cTn>
                                        <p:tgtEl>
                                          <p:spTgt spid="259143"/>
                                        </p:tgtEl>
                                        <p:attrNameLst>
                                          <p:attrName>style.visibility</p:attrName>
                                        </p:attrNameLst>
                                      </p:cBhvr>
                                      <p:to>
                                        <p:strVal val="visible"/>
                                      </p:to>
                                    </p:set>
                                    <p:animEffect transition="in" filter="blinds(horizontal)">
                                      <p:cBhvr>
                                        <p:cTn id="48" dur="500"/>
                                        <p:tgtEl>
                                          <p:spTgt spid="259143"/>
                                        </p:tgtEl>
                                      </p:cBhvr>
                                    </p:animEffect>
                                  </p:childTnLst>
                                </p:cTn>
                              </p:par>
                            </p:childTnLst>
                          </p:cTn>
                        </p:par>
                      </p:childTnLst>
                    </p:cTn>
                  </p:par>
                  <p:par>
                    <p:cTn id="49" fill="hold">
                      <p:stCondLst>
                        <p:cond delay="indefinite"/>
                      </p:stCondLst>
                      <p:childTnLst>
                        <p:par>
                          <p:cTn id="50" fill="hold">
                            <p:stCondLst>
                              <p:cond delay="0"/>
                            </p:stCondLst>
                            <p:childTnLst>
                              <p:par>
                                <p:cTn id="51" presetID="3" presetClass="entr" presetSubtype="10" fill="hold" nodeType="clickEffect">
                                  <p:stCondLst>
                                    <p:cond delay="0"/>
                                  </p:stCondLst>
                                  <p:childTnLst>
                                    <p:set>
                                      <p:cBhvr>
                                        <p:cTn id="52" dur="1" fill="hold">
                                          <p:stCondLst>
                                            <p:cond delay="0"/>
                                          </p:stCondLst>
                                        </p:cTn>
                                        <p:tgtEl>
                                          <p:spTgt spid="7"/>
                                        </p:tgtEl>
                                        <p:attrNameLst>
                                          <p:attrName>style.visibility</p:attrName>
                                        </p:attrNameLst>
                                      </p:cBhvr>
                                      <p:to>
                                        <p:strVal val="visible"/>
                                      </p:to>
                                    </p:set>
                                    <p:animEffect transition="in" filter="blinds(horizontal)">
                                      <p:cBhvr>
                                        <p:cTn id="53" dur="500"/>
                                        <p:tgtEl>
                                          <p:spTgt spid="7"/>
                                        </p:tgtEl>
                                      </p:cBhvr>
                                    </p:animEffect>
                                  </p:childTnLst>
                                  <p:subTnLst>
                                    <p:audio>
                                      <p:cMediaNode>
                                        <p:cTn display="0" masterRel="sameClick">
                                          <p:stCondLst>
                                            <p:cond evt="begin" delay="0">
                                              <p:tn val="51"/>
                                            </p:cond>
                                          </p:stCondLst>
                                          <p:endCondLst>
                                            <p:cond evt="onStopAudio" delay="0">
                                              <p:tgtEl>
                                                <p:sldTgt/>
                                              </p:tgtEl>
                                            </p:cond>
                                          </p:endCondLst>
                                        </p:cTn>
                                        <p:tgtEl>
                                          <p:sndTgt r:embed="rId5" name="camera.wav"/>
                                        </p:tgtEl>
                                      </p:cMediaNode>
                                    </p:audio>
                                  </p:subTnLst>
                                </p:cTn>
                              </p:par>
                            </p:childTnLst>
                          </p:cTn>
                        </p:par>
                      </p:childTnLst>
                    </p:cTn>
                  </p:par>
                  <p:par>
                    <p:cTn id="54" fill="hold">
                      <p:stCondLst>
                        <p:cond delay="indefinite"/>
                      </p:stCondLst>
                      <p:childTnLst>
                        <p:par>
                          <p:cTn id="55" fill="hold">
                            <p:stCondLst>
                              <p:cond delay="0"/>
                            </p:stCondLst>
                            <p:childTnLst>
                              <p:par>
                                <p:cTn id="56" presetID="3" presetClass="entr" presetSubtype="10" fill="hold" nodeType="clickEffect">
                                  <p:stCondLst>
                                    <p:cond delay="0"/>
                                  </p:stCondLst>
                                  <p:childTnLst>
                                    <p:set>
                                      <p:cBhvr>
                                        <p:cTn id="57" dur="1" fill="hold">
                                          <p:stCondLst>
                                            <p:cond delay="0"/>
                                          </p:stCondLst>
                                        </p:cTn>
                                        <p:tgtEl>
                                          <p:spTgt spid="8"/>
                                        </p:tgtEl>
                                        <p:attrNameLst>
                                          <p:attrName>style.visibility</p:attrName>
                                        </p:attrNameLst>
                                      </p:cBhvr>
                                      <p:to>
                                        <p:strVal val="visible"/>
                                      </p:to>
                                    </p:set>
                                    <p:animEffect transition="in" filter="blinds(horizontal)">
                                      <p:cBhvr>
                                        <p:cTn id="58" dur="500"/>
                                        <p:tgtEl>
                                          <p:spTgt spid="8"/>
                                        </p:tgtEl>
                                      </p:cBhvr>
                                    </p:animEffect>
                                  </p:childTnLst>
                                  <p:subTnLst>
                                    <p:audio>
                                      <p:cMediaNode>
                                        <p:cTn display="0" masterRel="sameClick">
                                          <p:stCondLst>
                                            <p:cond evt="begin" delay="0">
                                              <p:tn val="56"/>
                                            </p:cond>
                                          </p:stCondLst>
                                          <p:endCondLst>
                                            <p:cond evt="onStopAudio" delay="0">
                                              <p:tgtEl>
                                                <p:sldTgt/>
                                              </p:tgtEl>
                                            </p:cond>
                                          </p:endCondLst>
                                        </p:cTn>
                                        <p:tgtEl>
                                          <p:sndTgt r:embed="rId5" name="camera.wav"/>
                                        </p:tgtEl>
                                      </p:cMediaNode>
                                    </p:audio>
                                  </p:subTnLst>
                                </p:cTn>
                              </p:par>
                            </p:childTnLst>
                          </p:cTn>
                        </p:par>
                      </p:childTnLst>
                    </p:cTn>
                  </p:par>
                  <p:par>
                    <p:cTn id="59" fill="hold">
                      <p:stCondLst>
                        <p:cond delay="indefinite"/>
                      </p:stCondLst>
                      <p:childTnLst>
                        <p:par>
                          <p:cTn id="60" fill="hold">
                            <p:stCondLst>
                              <p:cond delay="0"/>
                            </p:stCondLst>
                            <p:childTnLst>
                              <p:par>
                                <p:cTn id="61" presetID="3" presetClass="entr" presetSubtype="10" fill="hold" nodeType="clickEffect">
                                  <p:stCondLst>
                                    <p:cond delay="0"/>
                                  </p:stCondLst>
                                  <p:childTnLst>
                                    <p:set>
                                      <p:cBhvr>
                                        <p:cTn id="62" dur="1" fill="hold">
                                          <p:stCondLst>
                                            <p:cond delay="0"/>
                                          </p:stCondLst>
                                        </p:cTn>
                                        <p:tgtEl>
                                          <p:spTgt spid="18"/>
                                        </p:tgtEl>
                                        <p:attrNameLst>
                                          <p:attrName>style.visibility</p:attrName>
                                        </p:attrNameLst>
                                      </p:cBhvr>
                                      <p:to>
                                        <p:strVal val="visible"/>
                                      </p:to>
                                    </p:set>
                                    <p:animEffect transition="in" filter="blinds(horizontal)">
                                      <p:cBhvr>
                                        <p:cTn id="63" dur="500"/>
                                        <p:tgtEl>
                                          <p:spTgt spid="18"/>
                                        </p:tgtEl>
                                      </p:cBhvr>
                                    </p:animEffect>
                                  </p:childTnLst>
                                  <p:subTnLst>
                                    <p:audio>
                                      <p:cMediaNode>
                                        <p:cTn display="0" masterRel="sameClick">
                                          <p:stCondLst>
                                            <p:cond evt="begin" delay="0">
                                              <p:tn val="61"/>
                                            </p:cond>
                                          </p:stCondLst>
                                          <p:endCondLst>
                                            <p:cond evt="onStopAudio" delay="0">
                                              <p:tgtEl>
                                                <p:sldTgt/>
                                              </p:tgtEl>
                                            </p:cond>
                                          </p:endCondLst>
                                        </p:cTn>
                                        <p:tgtEl>
                                          <p:sndTgt r:embed="rId5" name="camera.wav"/>
                                        </p:tgtEl>
                                      </p:cMediaNode>
                                    </p:audio>
                                  </p:subTnLst>
                                </p:cTn>
                              </p:par>
                            </p:childTnLst>
                          </p:cTn>
                        </p:par>
                      </p:childTnLst>
                    </p:cTn>
                  </p:par>
                  <p:par>
                    <p:cTn id="64" fill="hold">
                      <p:stCondLst>
                        <p:cond delay="indefinite"/>
                      </p:stCondLst>
                      <p:childTnLst>
                        <p:par>
                          <p:cTn id="65" fill="hold">
                            <p:stCondLst>
                              <p:cond delay="0"/>
                            </p:stCondLst>
                            <p:childTnLst>
                              <p:par>
                                <p:cTn id="66" presetID="3" presetClass="entr" presetSubtype="10" fill="hold" nodeType="clickEffect">
                                  <p:stCondLst>
                                    <p:cond delay="0"/>
                                  </p:stCondLst>
                                  <p:childTnLst>
                                    <p:set>
                                      <p:cBhvr>
                                        <p:cTn id="67" dur="1" fill="hold">
                                          <p:stCondLst>
                                            <p:cond delay="0"/>
                                          </p:stCondLst>
                                        </p:cTn>
                                        <p:tgtEl>
                                          <p:spTgt spid="9"/>
                                        </p:tgtEl>
                                        <p:attrNameLst>
                                          <p:attrName>style.visibility</p:attrName>
                                        </p:attrNameLst>
                                      </p:cBhvr>
                                      <p:to>
                                        <p:strVal val="visible"/>
                                      </p:to>
                                    </p:set>
                                    <p:animEffect transition="in" filter="blinds(horizontal)">
                                      <p:cBhvr>
                                        <p:cTn id="68" dur="500"/>
                                        <p:tgtEl>
                                          <p:spTgt spid="9"/>
                                        </p:tgtEl>
                                      </p:cBhvr>
                                    </p:animEffect>
                                  </p:childTnLst>
                                  <p:subTnLst>
                                    <p:audio>
                                      <p:cMediaNode>
                                        <p:cTn display="0" masterRel="sameClick">
                                          <p:stCondLst>
                                            <p:cond evt="begin" delay="0">
                                              <p:tn val="66"/>
                                            </p:cond>
                                          </p:stCondLst>
                                          <p:endCondLst>
                                            <p:cond evt="onStopAudio" delay="0">
                                              <p:tgtEl>
                                                <p:sldTgt/>
                                              </p:tgtEl>
                                            </p:cond>
                                          </p:endCondLst>
                                        </p:cTn>
                                        <p:tgtEl>
                                          <p:sndTgt r:embed="rId5" name="camera.wav"/>
                                        </p:tgtEl>
                                      </p:cMediaNode>
                                    </p:audio>
                                  </p:subTnLst>
                                </p:cTn>
                              </p:par>
                            </p:childTnLst>
                          </p:cTn>
                        </p:par>
                      </p:childTnLst>
                    </p:cTn>
                  </p:par>
                  <p:par>
                    <p:cTn id="69" fill="hold">
                      <p:stCondLst>
                        <p:cond delay="indefinite"/>
                      </p:stCondLst>
                      <p:childTnLst>
                        <p:par>
                          <p:cTn id="70" fill="hold">
                            <p:stCondLst>
                              <p:cond delay="0"/>
                            </p:stCondLst>
                            <p:childTnLst>
                              <p:par>
                                <p:cTn id="71" presetID="3" presetClass="entr" presetSubtype="10" fill="hold" nodeType="clickEffect">
                                  <p:stCondLst>
                                    <p:cond delay="0"/>
                                  </p:stCondLst>
                                  <p:childTnLst>
                                    <p:set>
                                      <p:cBhvr>
                                        <p:cTn id="72" dur="1" fill="hold">
                                          <p:stCondLst>
                                            <p:cond delay="0"/>
                                          </p:stCondLst>
                                        </p:cTn>
                                        <p:tgtEl>
                                          <p:spTgt spid="10"/>
                                        </p:tgtEl>
                                        <p:attrNameLst>
                                          <p:attrName>style.visibility</p:attrName>
                                        </p:attrNameLst>
                                      </p:cBhvr>
                                      <p:to>
                                        <p:strVal val="visible"/>
                                      </p:to>
                                    </p:set>
                                    <p:animEffect transition="in" filter="blinds(horizontal)">
                                      <p:cBhvr>
                                        <p:cTn id="73" dur="500"/>
                                        <p:tgtEl>
                                          <p:spTgt spid="10"/>
                                        </p:tgtEl>
                                      </p:cBhvr>
                                    </p:animEffect>
                                  </p:childTnLst>
                                  <p:subTnLst>
                                    <p:audio>
                                      <p:cMediaNode>
                                        <p:cTn display="0" masterRel="sameClick">
                                          <p:stCondLst>
                                            <p:cond evt="begin" delay="0">
                                              <p:tn val="71"/>
                                            </p:cond>
                                          </p:stCondLst>
                                          <p:endCondLst>
                                            <p:cond evt="onStopAudio" delay="0">
                                              <p:tgtEl>
                                                <p:sldTgt/>
                                              </p:tgtEl>
                                            </p:cond>
                                          </p:endCondLst>
                                        </p:cTn>
                                        <p:tgtEl>
                                          <p:sndTgt r:embed="rId5" name="camera.wav"/>
                                        </p:tgtEl>
                                      </p:cMediaNode>
                                    </p:audio>
                                  </p:subTnLst>
                                </p:cTn>
                              </p:par>
                              <p:par>
                                <p:cTn id="74" presetID="3" presetClass="entr" presetSubtype="10" fill="hold" nodeType="withEffect">
                                  <p:stCondLst>
                                    <p:cond delay="0"/>
                                  </p:stCondLst>
                                  <p:childTnLst>
                                    <p:set>
                                      <p:cBhvr>
                                        <p:cTn id="75" dur="1" fill="hold">
                                          <p:stCondLst>
                                            <p:cond delay="0"/>
                                          </p:stCondLst>
                                        </p:cTn>
                                        <p:tgtEl>
                                          <p:spTgt spid="259238"/>
                                        </p:tgtEl>
                                        <p:attrNameLst>
                                          <p:attrName>style.visibility</p:attrName>
                                        </p:attrNameLst>
                                      </p:cBhvr>
                                      <p:to>
                                        <p:strVal val="visible"/>
                                      </p:to>
                                    </p:set>
                                    <p:animEffect transition="in" filter="blinds(horizontal)">
                                      <p:cBhvr>
                                        <p:cTn id="76" dur="500"/>
                                        <p:tgtEl>
                                          <p:spTgt spid="259238"/>
                                        </p:tgtEl>
                                      </p:cBhvr>
                                    </p:animEffect>
                                  </p:childTnLst>
                                </p:cTn>
                              </p:par>
                            </p:childTnLst>
                          </p:cTn>
                        </p:par>
                      </p:childTnLst>
                    </p:cTn>
                  </p:par>
                  <p:par>
                    <p:cTn id="77" fill="hold">
                      <p:stCondLst>
                        <p:cond delay="indefinite"/>
                      </p:stCondLst>
                      <p:childTnLst>
                        <p:par>
                          <p:cTn id="78" fill="hold">
                            <p:stCondLst>
                              <p:cond delay="0"/>
                            </p:stCondLst>
                            <p:childTnLst>
                              <p:par>
                                <p:cTn id="79" presetID="3" presetClass="entr" presetSubtype="10" fill="hold" nodeType="clickEffect">
                                  <p:stCondLst>
                                    <p:cond delay="0"/>
                                  </p:stCondLst>
                                  <p:childTnLst>
                                    <p:set>
                                      <p:cBhvr>
                                        <p:cTn id="80" dur="1" fill="hold">
                                          <p:stCondLst>
                                            <p:cond delay="0"/>
                                          </p:stCondLst>
                                        </p:cTn>
                                        <p:tgtEl>
                                          <p:spTgt spid="17"/>
                                        </p:tgtEl>
                                        <p:attrNameLst>
                                          <p:attrName>style.visibility</p:attrName>
                                        </p:attrNameLst>
                                      </p:cBhvr>
                                      <p:to>
                                        <p:strVal val="visible"/>
                                      </p:to>
                                    </p:set>
                                    <p:animEffect transition="in" filter="blinds(horizontal)">
                                      <p:cBhvr>
                                        <p:cTn id="81" dur="500"/>
                                        <p:tgtEl>
                                          <p:spTgt spid="17"/>
                                        </p:tgtEl>
                                      </p:cBhvr>
                                    </p:animEffect>
                                  </p:childTnLst>
                                  <p:subTnLst>
                                    <p:audio>
                                      <p:cMediaNode>
                                        <p:cTn display="0" masterRel="sameClick">
                                          <p:stCondLst>
                                            <p:cond evt="begin" delay="0">
                                              <p:tn val="79"/>
                                            </p:cond>
                                          </p:stCondLst>
                                          <p:endCondLst>
                                            <p:cond evt="onStopAudio" delay="0">
                                              <p:tgtEl>
                                                <p:sldTgt/>
                                              </p:tgtEl>
                                            </p:cond>
                                          </p:endCondLst>
                                        </p:cTn>
                                        <p:tgtEl>
                                          <p:sndTgt r:embed="rId5" name="camera.wav"/>
                                        </p:tgtEl>
                                      </p:cMediaNode>
                                    </p:audio>
                                  </p:subTnLst>
                                </p:cTn>
                              </p:par>
                            </p:childTnLst>
                          </p:cTn>
                        </p:par>
                      </p:childTnLst>
                    </p:cTn>
                  </p:par>
                  <p:par>
                    <p:cTn id="82" fill="hold">
                      <p:stCondLst>
                        <p:cond delay="indefinite"/>
                      </p:stCondLst>
                      <p:childTnLst>
                        <p:par>
                          <p:cTn id="83" fill="hold">
                            <p:stCondLst>
                              <p:cond delay="0"/>
                            </p:stCondLst>
                            <p:childTnLst>
                              <p:par>
                                <p:cTn id="84" presetID="3" presetClass="entr" presetSubtype="10" fill="hold" nodeType="clickEffect">
                                  <p:stCondLst>
                                    <p:cond delay="0"/>
                                  </p:stCondLst>
                                  <p:childTnLst>
                                    <p:set>
                                      <p:cBhvr>
                                        <p:cTn id="85" dur="1" fill="hold">
                                          <p:stCondLst>
                                            <p:cond delay="0"/>
                                          </p:stCondLst>
                                        </p:cTn>
                                        <p:tgtEl>
                                          <p:spTgt spid="22"/>
                                        </p:tgtEl>
                                        <p:attrNameLst>
                                          <p:attrName>style.visibility</p:attrName>
                                        </p:attrNameLst>
                                      </p:cBhvr>
                                      <p:to>
                                        <p:strVal val="visible"/>
                                      </p:to>
                                    </p:set>
                                    <p:animEffect transition="in" filter="blinds(horizontal)">
                                      <p:cBhvr>
                                        <p:cTn id="86" dur="500"/>
                                        <p:tgtEl>
                                          <p:spTgt spid="22"/>
                                        </p:tgtEl>
                                      </p:cBhvr>
                                    </p:animEffect>
                                  </p:childTnLst>
                                  <p:subTnLst>
                                    <p:audio>
                                      <p:cMediaNode>
                                        <p:cTn display="0" masterRel="sameClick">
                                          <p:stCondLst>
                                            <p:cond evt="begin" delay="0">
                                              <p:tn val="84"/>
                                            </p:cond>
                                          </p:stCondLst>
                                          <p:endCondLst>
                                            <p:cond evt="onStopAudio" delay="0">
                                              <p:tgtEl>
                                                <p:sldTgt/>
                                              </p:tgtEl>
                                            </p:cond>
                                          </p:endCondLst>
                                        </p:cTn>
                                        <p:tgtEl>
                                          <p:sndTgt r:embed="rId5" name="camera.wav"/>
                                        </p:tgtEl>
                                      </p:cMediaNode>
                                    </p:audio>
                                  </p:subTnLst>
                                </p:cTn>
                              </p:par>
                              <p:par>
                                <p:cTn id="87" presetID="3" presetClass="entr" presetSubtype="10" fill="hold" nodeType="withEffect">
                                  <p:stCondLst>
                                    <p:cond delay="0"/>
                                  </p:stCondLst>
                                  <p:childTnLst>
                                    <p:set>
                                      <p:cBhvr>
                                        <p:cTn id="88" dur="1" fill="hold">
                                          <p:stCondLst>
                                            <p:cond delay="0"/>
                                          </p:stCondLst>
                                        </p:cTn>
                                        <p:tgtEl>
                                          <p:spTgt spid="259276"/>
                                        </p:tgtEl>
                                        <p:attrNameLst>
                                          <p:attrName>style.visibility</p:attrName>
                                        </p:attrNameLst>
                                      </p:cBhvr>
                                      <p:to>
                                        <p:strVal val="visible"/>
                                      </p:to>
                                    </p:set>
                                    <p:animEffect transition="in" filter="blinds(horizontal)">
                                      <p:cBhvr>
                                        <p:cTn id="89" dur="500"/>
                                        <p:tgtEl>
                                          <p:spTgt spid="259276"/>
                                        </p:tgtEl>
                                      </p:cBhvr>
                                    </p:animEffect>
                                  </p:childTnLst>
                                </p:cTn>
                              </p:par>
                            </p:childTnLst>
                          </p:cTn>
                        </p:par>
                      </p:childTnLst>
                    </p:cTn>
                  </p:par>
                  <p:par>
                    <p:cTn id="90" fill="hold">
                      <p:stCondLst>
                        <p:cond delay="indefinite"/>
                      </p:stCondLst>
                      <p:childTnLst>
                        <p:par>
                          <p:cTn id="91" fill="hold">
                            <p:stCondLst>
                              <p:cond delay="0"/>
                            </p:stCondLst>
                            <p:childTnLst>
                              <p:par>
                                <p:cTn id="92" presetID="1" presetClass="entr" presetSubtype="0" fill="hold" grpId="0" nodeType="clickEffect">
                                  <p:stCondLst>
                                    <p:cond delay="0"/>
                                  </p:stCondLst>
                                  <p:childTnLst>
                                    <p:set>
                                      <p:cBhvr>
                                        <p:cTn id="93" dur="1" fill="hold">
                                          <p:stCondLst>
                                            <p:cond delay="0"/>
                                          </p:stCondLst>
                                        </p:cTn>
                                        <p:tgtEl>
                                          <p:spTgt spid="131"/>
                                        </p:tgtEl>
                                        <p:attrNameLst>
                                          <p:attrName>style.visibility</p:attrName>
                                        </p:attrNameLst>
                                      </p:cBhvr>
                                      <p:to>
                                        <p:strVal val="visible"/>
                                      </p:to>
                                    </p:set>
                                  </p:childTnLst>
                                </p:cTn>
                              </p:par>
                            </p:childTnLst>
                          </p:cTn>
                        </p:par>
                      </p:childTnLst>
                    </p:cTn>
                  </p:par>
                  <p:par>
                    <p:cTn id="94" fill="hold">
                      <p:stCondLst>
                        <p:cond delay="indefinite"/>
                      </p:stCondLst>
                      <p:childTnLst>
                        <p:par>
                          <p:cTn id="95" fill="hold">
                            <p:stCondLst>
                              <p:cond delay="0"/>
                            </p:stCondLst>
                            <p:childTnLst>
                              <p:par>
                                <p:cTn id="96" presetID="1" presetClass="entr" presetSubtype="0" fill="hold" grpId="0" nodeType="clickEffect">
                                  <p:stCondLst>
                                    <p:cond delay="0"/>
                                  </p:stCondLst>
                                  <p:childTnLst>
                                    <p:set>
                                      <p:cBhvr>
                                        <p:cTn id="97" dur="1" fill="hold">
                                          <p:stCondLst>
                                            <p:cond delay="0"/>
                                          </p:stCondLst>
                                        </p:cTn>
                                        <p:tgtEl>
                                          <p:spTgt spid="132"/>
                                        </p:tgtEl>
                                        <p:attrNameLst>
                                          <p:attrName>style.visibility</p:attrName>
                                        </p:attrNameLst>
                                      </p:cBhvr>
                                      <p:to>
                                        <p:strVal val="visible"/>
                                      </p:to>
                                    </p:set>
                                  </p:childTnLst>
                                </p:cTn>
                              </p:par>
                            </p:childTnLst>
                          </p:cTn>
                        </p:par>
                      </p:childTnLst>
                    </p:cTn>
                  </p:par>
                  <p:par>
                    <p:cTn id="98" fill="hold">
                      <p:stCondLst>
                        <p:cond delay="indefinite"/>
                      </p:stCondLst>
                      <p:childTnLst>
                        <p:par>
                          <p:cTn id="99" fill="hold">
                            <p:stCondLst>
                              <p:cond delay="0"/>
                            </p:stCondLst>
                            <p:childTnLst>
                              <p:par>
                                <p:cTn id="100" presetID="2" presetClass="entr" presetSubtype="4" fill="hold" grpId="0" nodeType="clickEffect">
                                  <p:stCondLst>
                                    <p:cond delay="0"/>
                                  </p:stCondLst>
                                  <p:childTnLst>
                                    <p:set>
                                      <p:cBhvr>
                                        <p:cTn id="101" dur="1" fill="hold">
                                          <p:stCondLst>
                                            <p:cond delay="0"/>
                                          </p:stCondLst>
                                        </p:cTn>
                                        <p:tgtEl>
                                          <p:spTgt spid="133"/>
                                        </p:tgtEl>
                                        <p:attrNameLst>
                                          <p:attrName>style.visibility</p:attrName>
                                        </p:attrNameLst>
                                      </p:cBhvr>
                                      <p:to>
                                        <p:strVal val="visible"/>
                                      </p:to>
                                    </p:set>
                                    <p:anim calcmode="lin" valueType="num">
                                      <p:cBhvr additive="base">
                                        <p:cTn id="102" dur="500" fill="hold"/>
                                        <p:tgtEl>
                                          <p:spTgt spid="133"/>
                                        </p:tgtEl>
                                        <p:attrNameLst>
                                          <p:attrName>ppt_x</p:attrName>
                                        </p:attrNameLst>
                                      </p:cBhvr>
                                      <p:tavLst>
                                        <p:tav tm="0">
                                          <p:val>
                                            <p:strVal val="#ppt_x"/>
                                          </p:val>
                                        </p:tav>
                                        <p:tav tm="100000">
                                          <p:val>
                                            <p:strVal val="#ppt_x"/>
                                          </p:val>
                                        </p:tav>
                                      </p:tavLst>
                                    </p:anim>
                                    <p:anim calcmode="lin" valueType="num">
                                      <p:cBhvr additive="base">
                                        <p:cTn id="103" dur="500" fill="hold"/>
                                        <p:tgtEl>
                                          <p:spTgt spid="13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9076" grpId="0" animBg="1"/>
      <p:bldP spid="131" grpId="0"/>
      <p:bldP spid="132" grpId="0"/>
      <p:bldP spid="133"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47" name="日期占位符 1"/>
          <p:cNvSpPr>
            <a:spLocks noGrp="1"/>
          </p:cNvSpPr>
          <p:nvPr>
            <p:ph type="dt" sz="quarter" idx="10"/>
          </p:nvPr>
        </p:nvSpPr>
        <p:spPr>
          <a:noFill/>
        </p:spPr>
        <p:txBody>
          <a:bodyPr/>
          <a:lstStyle/>
          <a:p>
            <a:fld id="{88965B72-846E-490B-89EE-051679F5E6B8}" type="datetime1">
              <a:rPr lang="zh-CN" altLang="en-US" smtClean="0">
                <a:latin typeface="Arial" pitchFamily="34" charset="0"/>
              </a:rPr>
              <a:pPr/>
              <a:t>2019-10-9</a:t>
            </a:fld>
            <a:endParaRPr lang="en-US" altLang="zh-CN" smtClean="0">
              <a:latin typeface="Arial" pitchFamily="34" charset="0"/>
            </a:endParaRPr>
          </a:p>
        </p:txBody>
      </p:sp>
      <p:sp>
        <p:nvSpPr>
          <p:cNvPr id="48148" name="页脚占位符 2"/>
          <p:cNvSpPr>
            <a:spLocks noGrp="1"/>
          </p:cNvSpPr>
          <p:nvPr>
            <p:ph type="ftr" sz="quarter" idx="11"/>
          </p:nvPr>
        </p:nvSpPr>
        <p:spPr>
          <a:noFill/>
        </p:spPr>
        <p:txBody>
          <a:bodyPr/>
          <a:lstStyle/>
          <a:p>
            <a:r>
              <a:rPr lang="en-US" altLang="zh-CN" dirty="0" err="1" smtClean="0">
                <a:latin typeface="Arial" pitchFamily="34" charset="0"/>
              </a:rPr>
              <a:t>电工电子教研室</a:t>
            </a:r>
            <a:endParaRPr lang="en-US" altLang="zh-CN" dirty="0" smtClean="0">
              <a:latin typeface="Arial" pitchFamily="34" charset="0"/>
            </a:endParaRPr>
          </a:p>
        </p:txBody>
      </p:sp>
      <p:sp>
        <p:nvSpPr>
          <p:cNvPr id="48149" name="灯片编号占位符 3"/>
          <p:cNvSpPr>
            <a:spLocks noGrp="1"/>
          </p:cNvSpPr>
          <p:nvPr>
            <p:ph type="sldNum" sz="quarter" idx="12"/>
          </p:nvPr>
        </p:nvSpPr>
        <p:spPr>
          <a:noFill/>
        </p:spPr>
        <p:txBody>
          <a:bodyPr/>
          <a:lstStyle/>
          <a:p>
            <a:fld id="{B9FA6B19-9D0E-4135-98CC-3E78AA0FBA13}" type="slidenum">
              <a:rPr lang="en-US" altLang="zh-CN" smtClean="0">
                <a:latin typeface="Arial" pitchFamily="34" charset="0"/>
              </a:rPr>
              <a:pPr/>
              <a:t>66</a:t>
            </a:fld>
            <a:endParaRPr lang="en-US" altLang="zh-CN" smtClean="0">
              <a:latin typeface="Arial" pitchFamily="34" charset="0"/>
            </a:endParaRPr>
          </a:p>
        </p:txBody>
      </p:sp>
      <p:grpSp>
        <p:nvGrpSpPr>
          <p:cNvPr id="2" name="Group 80"/>
          <p:cNvGrpSpPr>
            <a:grpSpLocks/>
          </p:cNvGrpSpPr>
          <p:nvPr/>
        </p:nvGrpSpPr>
        <p:grpSpPr bwMode="auto">
          <a:xfrm>
            <a:off x="6910388" y="2190750"/>
            <a:ext cx="1098550" cy="2625725"/>
            <a:chOff x="4302" y="839"/>
            <a:chExt cx="692" cy="1654"/>
          </a:xfrm>
        </p:grpSpPr>
        <p:sp>
          <p:nvSpPr>
            <p:cNvPr id="48196" name="Line 55"/>
            <p:cNvSpPr>
              <a:spLocks noChangeShapeType="1"/>
            </p:cNvSpPr>
            <p:nvPr/>
          </p:nvSpPr>
          <p:spPr bwMode="auto">
            <a:xfrm rot="5400000" flipH="1">
              <a:off x="4048" y="1579"/>
              <a:ext cx="1067" cy="0"/>
            </a:xfrm>
            <a:prstGeom prst="line">
              <a:avLst/>
            </a:prstGeom>
            <a:noFill/>
            <a:ln w="12700">
              <a:solidFill>
                <a:srgbClr val="339966"/>
              </a:solidFill>
              <a:prstDash val="lgDash"/>
              <a:round/>
              <a:headEnd/>
              <a:tailEnd/>
            </a:ln>
          </p:spPr>
          <p:txBody>
            <a:bodyPr/>
            <a:lstStyle/>
            <a:p>
              <a:endParaRPr lang="zh-CN" altLang="en-US"/>
            </a:p>
          </p:txBody>
        </p:sp>
        <p:sp>
          <p:nvSpPr>
            <p:cNvPr id="48197" name="Line 56"/>
            <p:cNvSpPr>
              <a:spLocks noChangeShapeType="1"/>
            </p:cNvSpPr>
            <p:nvPr/>
          </p:nvSpPr>
          <p:spPr bwMode="auto">
            <a:xfrm rot="5400000" flipH="1">
              <a:off x="4563" y="1832"/>
              <a:ext cx="861" cy="0"/>
            </a:xfrm>
            <a:prstGeom prst="line">
              <a:avLst/>
            </a:prstGeom>
            <a:noFill/>
            <a:ln w="12700">
              <a:solidFill>
                <a:srgbClr val="339966"/>
              </a:solidFill>
              <a:prstDash val="lgDash"/>
              <a:round/>
              <a:headEnd/>
              <a:tailEnd/>
            </a:ln>
          </p:spPr>
          <p:txBody>
            <a:bodyPr/>
            <a:lstStyle/>
            <a:p>
              <a:endParaRPr lang="zh-CN" altLang="en-US"/>
            </a:p>
          </p:txBody>
        </p:sp>
        <p:sp>
          <p:nvSpPr>
            <p:cNvPr id="48198" name="Line 57"/>
            <p:cNvSpPr>
              <a:spLocks noChangeShapeType="1"/>
            </p:cNvSpPr>
            <p:nvPr/>
          </p:nvSpPr>
          <p:spPr bwMode="auto">
            <a:xfrm rot="5400000" flipH="1">
              <a:off x="3730" y="1411"/>
              <a:ext cx="1143" cy="0"/>
            </a:xfrm>
            <a:prstGeom prst="line">
              <a:avLst/>
            </a:prstGeom>
            <a:noFill/>
            <a:ln w="12700">
              <a:solidFill>
                <a:srgbClr val="339966"/>
              </a:solidFill>
              <a:prstDash val="lgDash"/>
              <a:round/>
              <a:headEnd/>
              <a:tailEnd/>
            </a:ln>
          </p:spPr>
          <p:txBody>
            <a:bodyPr/>
            <a:lstStyle/>
            <a:p>
              <a:endParaRPr lang="zh-CN" altLang="en-US"/>
            </a:p>
          </p:txBody>
        </p:sp>
        <p:sp>
          <p:nvSpPr>
            <p:cNvPr id="48199" name="Freeform 58"/>
            <p:cNvSpPr>
              <a:spLocks/>
            </p:cNvSpPr>
            <p:nvPr/>
          </p:nvSpPr>
          <p:spPr bwMode="auto">
            <a:xfrm>
              <a:off x="4582" y="2186"/>
              <a:ext cx="407" cy="228"/>
            </a:xfrm>
            <a:custGeom>
              <a:avLst/>
              <a:gdLst>
                <a:gd name="T0" fmla="*/ 0 w 76"/>
                <a:gd name="T1" fmla="*/ 0 h 228"/>
                <a:gd name="T2" fmla="*/ 2147483647 w 76"/>
                <a:gd name="T3" fmla="*/ 101 h 228"/>
                <a:gd name="T4" fmla="*/ 0 w 76"/>
                <a:gd name="T5" fmla="*/ 228 h 228"/>
                <a:gd name="T6" fmla="*/ 0 60000 65536"/>
                <a:gd name="T7" fmla="*/ 0 60000 65536"/>
                <a:gd name="T8" fmla="*/ 0 60000 65536"/>
                <a:gd name="T9" fmla="*/ 0 w 76"/>
                <a:gd name="T10" fmla="*/ 0 h 228"/>
                <a:gd name="T11" fmla="*/ 76 w 76"/>
                <a:gd name="T12" fmla="*/ 228 h 228"/>
              </a:gdLst>
              <a:ahLst/>
              <a:cxnLst>
                <a:cxn ang="T6">
                  <a:pos x="T0" y="T1"/>
                </a:cxn>
                <a:cxn ang="T7">
                  <a:pos x="T2" y="T3"/>
                </a:cxn>
                <a:cxn ang="T8">
                  <a:pos x="T4" y="T5"/>
                </a:cxn>
              </a:cxnLst>
              <a:rect l="T9" t="T10" r="T11" b="T12"/>
              <a:pathLst>
                <a:path w="76" h="228">
                  <a:moveTo>
                    <a:pt x="0" y="0"/>
                  </a:moveTo>
                  <a:cubicBezTo>
                    <a:pt x="38" y="31"/>
                    <a:pt x="76" y="63"/>
                    <a:pt x="76" y="101"/>
                  </a:cubicBezTo>
                  <a:cubicBezTo>
                    <a:pt x="76" y="139"/>
                    <a:pt x="38" y="183"/>
                    <a:pt x="0" y="228"/>
                  </a:cubicBezTo>
                </a:path>
              </a:pathLst>
            </a:custGeom>
            <a:noFill/>
            <a:ln w="38100">
              <a:solidFill>
                <a:srgbClr val="FF00FF"/>
              </a:solidFill>
              <a:round/>
              <a:headEnd/>
              <a:tailEnd/>
            </a:ln>
          </p:spPr>
          <p:txBody>
            <a:bodyPr/>
            <a:lstStyle/>
            <a:p>
              <a:endParaRPr lang="zh-CN" altLang="en-US"/>
            </a:p>
          </p:txBody>
        </p:sp>
        <p:sp>
          <p:nvSpPr>
            <p:cNvPr id="48200" name="Line 59"/>
            <p:cNvSpPr>
              <a:spLocks noChangeShapeType="1"/>
            </p:cNvSpPr>
            <p:nvPr/>
          </p:nvSpPr>
          <p:spPr bwMode="auto">
            <a:xfrm>
              <a:off x="4582" y="1934"/>
              <a:ext cx="0" cy="559"/>
            </a:xfrm>
            <a:prstGeom prst="line">
              <a:avLst/>
            </a:prstGeom>
            <a:noFill/>
            <a:ln w="25400">
              <a:solidFill>
                <a:srgbClr val="FF00FF"/>
              </a:solidFill>
              <a:round/>
              <a:headEnd/>
              <a:tailEnd/>
            </a:ln>
          </p:spPr>
          <p:txBody>
            <a:bodyPr/>
            <a:lstStyle/>
            <a:p>
              <a:endParaRPr lang="zh-CN" altLang="en-US"/>
            </a:p>
          </p:txBody>
        </p:sp>
        <p:grpSp>
          <p:nvGrpSpPr>
            <p:cNvPr id="3" name="Group 76"/>
            <p:cNvGrpSpPr>
              <a:grpSpLocks/>
            </p:cNvGrpSpPr>
            <p:nvPr/>
          </p:nvGrpSpPr>
          <p:grpSpPr bwMode="auto">
            <a:xfrm rot="10800000">
              <a:off x="4302" y="1947"/>
              <a:ext cx="281" cy="238"/>
              <a:chOff x="4989" y="2188"/>
              <a:chExt cx="179" cy="238"/>
            </a:xfrm>
          </p:grpSpPr>
          <p:sp>
            <p:nvSpPr>
              <p:cNvPr id="48202" name="Freeform 60"/>
              <p:cNvSpPr>
                <a:spLocks/>
              </p:cNvSpPr>
              <p:nvPr/>
            </p:nvSpPr>
            <p:spPr bwMode="auto">
              <a:xfrm>
                <a:off x="4989" y="2188"/>
                <a:ext cx="178" cy="26"/>
              </a:xfrm>
              <a:custGeom>
                <a:avLst/>
                <a:gdLst>
                  <a:gd name="T0" fmla="*/ 0 w 178"/>
                  <a:gd name="T1" fmla="*/ 0 h 26"/>
                  <a:gd name="T2" fmla="*/ 178 w 178"/>
                  <a:gd name="T3" fmla="*/ 26 h 26"/>
                  <a:gd name="T4" fmla="*/ 0 60000 65536"/>
                  <a:gd name="T5" fmla="*/ 0 60000 65536"/>
                  <a:gd name="T6" fmla="*/ 0 w 178"/>
                  <a:gd name="T7" fmla="*/ 0 h 26"/>
                  <a:gd name="T8" fmla="*/ 178 w 178"/>
                  <a:gd name="T9" fmla="*/ 26 h 26"/>
                </a:gdLst>
                <a:ahLst/>
                <a:cxnLst>
                  <a:cxn ang="T4">
                    <a:pos x="T0" y="T1"/>
                  </a:cxn>
                  <a:cxn ang="T5">
                    <a:pos x="T2" y="T3"/>
                  </a:cxn>
                </a:cxnLst>
                <a:rect l="T6" t="T7" r="T8" b="T9"/>
                <a:pathLst>
                  <a:path w="178" h="26">
                    <a:moveTo>
                      <a:pt x="0" y="0"/>
                    </a:moveTo>
                    <a:cubicBezTo>
                      <a:pt x="0" y="0"/>
                      <a:pt x="89" y="13"/>
                      <a:pt x="178" y="26"/>
                    </a:cubicBezTo>
                  </a:path>
                </a:pathLst>
              </a:custGeom>
              <a:noFill/>
              <a:ln w="38100">
                <a:solidFill>
                  <a:srgbClr val="FF00FF"/>
                </a:solidFill>
                <a:round/>
                <a:headEnd/>
                <a:tailEnd/>
              </a:ln>
            </p:spPr>
            <p:txBody>
              <a:bodyPr/>
              <a:lstStyle/>
              <a:p>
                <a:endParaRPr lang="zh-CN" altLang="en-US"/>
              </a:p>
            </p:txBody>
          </p:sp>
          <p:sp>
            <p:nvSpPr>
              <p:cNvPr id="48203" name="Freeform 61"/>
              <p:cNvSpPr>
                <a:spLocks/>
              </p:cNvSpPr>
              <p:nvPr/>
            </p:nvSpPr>
            <p:spPr bwMode="auto">
              <a:xfrm>
                <a:off x="5167" y="2214"/>
                <a:ext cx="1" cy="177"/>
              </a:xfrm>
              <a:custGeom>
                <a:avLst/>
                <a:gdLst>
                  <a:gd name="T0" fmla="*/ 0 w 1"/>
                  <a:gd name="T1" fmla="*/ 0 h 177"/>
                  <a:gd name="T2" fmla="*/ 0 w 1"/>
                  <a:gd name="T3" fmla="*/ 177 h 177"/>
                  <a:gd name="T4" fmla="*/ 0 60000 65536"/>
                  <a:gd name="T5" fmla="*/ 0 60000 65536"/>
                  <a:gd name="T6" fmla="*/ 0 w 1"/>
                  <a:gd name="T7" fmla="*/ 0 h 177"/>
                  <a:gd name="T8" fmla="*/ 1 w 1"/>
                  <a:gd name="T9" fmla="*/ 177 h 177"/>
                </a:gdLst>
                <a:ahLst/>
                <a:cxnLst>
                  <a:cxn ang="T4">
                    <a:pos x="T0" y="T1"/>
                  </a:cxn>
                  <a:cxn ang="T5">
                    <a:pos x="T2" y="T3"/>
                  </a:cxn>
                </a:cxnLst>
                <a:rect l="T6" t="T7" r="T8" b="T9"/>
                <a:pathLst>
                  <a:path w="1" h="177">
                    <a:moveTo>
                      <a:pt x="0" y="0"/>
                    </a:moveTo>
                    <a:cubicBezTo>
                      <a:pt x="0" y="0"/>
                      <a:pt x="0" y="88"/>
                      <a:pt x="0" y="177"/>
                    </a:cubicBezTo>
                  </a:path>
                </a:pathLst>
              </a:custGeom>
              <a:noFill/>
              <a:ln w="38100">
                <a:solidFill>
                  <a:srgbClr val="FF00FF"/>
                </a:solidFill>
                <a:round/>
                <a:headEnd/>
                <a:tailEnd/>
              </a:ln>
            </p:spPr>
            <p:txBody>
              <a:bodyPr/>
              <a:lstStyle/>
              <a:p>
                <a:endParaRPr lang="zh-CN" altLang="en-US"/>
              </a:p>
            </p:txBody>
          </p:sp>
          <p:sp>
            <p:nvSpPr>
              <p:cNvPr id="48204" name="Freeform 62"/>
              <p:cNvSpPr>
                <a:spLocks/>
              </p:cNvSpPr>
              <p:nvPr/>
            </p:nvSpPr>
            <p:spPr bwMode="auto">
              <a:xfrm>
                <a:off x="4989" y="2375"/>
                <a:ext cx="178" cy="51"/>
              </a:xfrm>
              <a:custGeom>
                <a:avLst/>
                <a:gdLst>
                  <a:gd name="T0" fmla="*/ 178 w 178"/>
                  <a:gd name="T1" fmla="*/ 0 h 51"/>
                  <a:gd name="T2" fmla="*/ 0 w 178"/>
                  <a:gd name="T3" fmla="*/ 51 h 51"/>
                  <a:gd name="T4" fmla="*/ 0 60000 65536"/>
                  <a:gd name="T5" fmla="*/ 0 60000 65536"/>
                  <a:gd name="T6" fmla="*/ 0 w 178"/>
                  <a:gd name="T7" fmla="*/ 0 h 51"/>
                  <a:gd name="T8" fmla="*/ 178 w 178"/>
                  <a:gd name="T9" fmla="*/ 51 h 51"/>
                </a:gdLst>
                <a:ahLst/>
                <a:cxnLst>
                  <a:cxn ang="T4">
                    <a:pos x="T0" y="T1"/>
                  </a:cxn>
                  <a:cxn ang="T5">
                    <a:pos x="T2" y="T3"/>
                  </a:cxn>
                </a:cxnLst>
                <a:rect l="T6" t="T7" r="T8" b="T9"/>
                <a:pathLst>
                  <a:path w="178" h="51">
                    <a:moveTo>
                      <a:pt x="178" y="0"/>
                    </a:moveTo>
                    <a:cubicBezTo>
                      <a:pt x="178" y="0"/>
                      <a:pt x="89" y="25"/>
                      <a:pt x="0" y="51"/>
                    </a:cubicBezTo>
                  </a:path>
                </a:pathLst>
              </a:custGeom>
              <a:noFill/>
              <a:ln w="38100">
                <a:solidFill>
                  <a:srgbClr val="FF00FF"/>
                </a:solidFill>
                <a:round/>
                <a:headEnd/>
                <a:tailEnd/>
              </a:ln>
            </p:spPr>
            <p:txBody>
              <a:bodyPr/>
              <a:lstStyle/>
              <a:p>
                <a:endParaRPr lang="zh-CN" altLang="en-US"/>
              </a:p>
            </p:txBody>
          </p:sp>
        </p:grpSp>
        <p:graphicFrame>
          <p:nvGraphicFramePr>
            <p:cNvPr id="48146" name="Object 63"/>
            <p:cNvGraphicFramePr>
              <a:graphicFrameLocks noChangeAspect="1"/>
            </p:cNvGraphicFramePr>
            <p:nvPr/>
          </p:nvGraphicFramePr>
          <p:xfrm>
            <a:off x="4428" y="1677"/>
            <a:ext cx="312" cy="232"/>
          </p:xfrm>
          <a:graphic>
            <a:graphicData uri="http://schemas.openxmlformats.org/presentationml/2006/ole">
              <p:oleObj spid="_x0000_s482306" name="公式" r:id="rId3" imgW="330057" imgH="241195" progId="Equation.3">
                <p:embed/>
              </p:oleObj>
            </a:graphicData>
          </a:graphic>
        </p:graphicFrame>
      </p:grpSp>
      <p:grpSp>
        <p:nvGrpSpPr>
          <p:cNvPr id="4" name="Group 5"/>
          <p:cNvGrpSpPr>
            <a:grpSpLocks/>
          </p:cNvGrpSpPr>
          <p:nvPr/>
        </p:nvGrpSpPr>
        <p:grpSpPr bwMode="auto">
          <a:xfrm>
            <a:off x="6421438" y="1465263"/>
            <a:ext cx="2706687" cy="2239962"/>
            <a:chOff x="3969" y="684"/>
            <a:chExt cx="1705" cy="1411"/>
          </a:xfrm>
        </p:grpSpPr>
        <p:sp>
          <p:nvSpPr>
            <p:cNvPr id="48194" name="Line 6"/>
            <p:cNvSpPr>
              <a:spLocks noChangeShapeType="1"/>
            </p:cNvSpPr>
            <p:nvPr/>
          </p:nvSpPr>
          <p:spPr bwMode="auto">
            <a:xfrm flipV="1">
              <a:off x="4180" y="783"/>
              <a:ext cx="0" cy="1141"/>
            </a:xfrm>
            <a:prstGeom prst="line">
              <a:avLst/>
            </a:prstGeom>
            <a:noFill/>
            <a:ln w="12700">
              <a:solidFill>
                <a:schemeClr val="tx1"/>
              </a:solidFill>
              <a:round/>
              <a:headEnd/>
              <a:tailEnd type="triangle" w="med" len="med"/>
            </a:ln>
          </p:spPr>
          <p:txBody>
            <a:bodyPr/>
            <a:lstStyle/>
            <a:p>
              <a:endParaRPr lang="zh-CN" altLang="en-US"/>
            </a:p>
          </p:txBody>
        </p:sp>
        <p:sp>
          <p:nvSpPr>
            <p:cNvPr id="48195" name="Line 7"/>
            <p:cNvSpPr>
              <a:spLocks noChangeShapeType="1"/>
            </p:cNvSpPr>
            <p:nvPr/>
          </p:nvSpPr>
          <p:spPr bwMode="auto">
            <a:xfrm>
              <a:off x="4163" y="1907"/>
              <a:ext cx="1304" cy="0"/>
            </a:xfrm>
            <a:prstGeom prst="line">
              <a:avLst/>
            </a:prstGeom>
            <a:noFill/>
            <a:ln w="12700">
              <a:solidFill>
                <a:schemeClr val="tx1"/>
              </a:solidFill>
              <a:round/>
              <a:headEnd/>
              <a:tailEnd type="triangle" w="med" len="med"/>
            </a:ln>
          </p:spPr>
          <p:txBody>
            <a:bodyPr/>
            <a:lstStyle/>
            <a:p>
              <a:endParaRPr lang="zh-CN" altLang="en-US"/>
            </a:p>
          </p:txBody>
        </p:sp>
        <p:graphicFrame>
          <p:nvGraphicFramePr>
            <p:cNvPr id="48143" name="Object 8"/>
            <p:cNvGraphicFramePr>
              <a:graphicFrameLocks noChangeAspect="1"/>
            </p:cNvGraphicFramePr>
            <p:nvPr/>
          </p:nvGraphicFramePr>
          <p:xfrm>
            <a:off x="3975" y="684"/>
            <a:ext cx="205" cy="259"/>
          </p:xfrm>
          <a:graphic>
            <a:graphicData uri="http://schemas.openxmlformats.org/presentationml/2006/ole">
              <p:oleObj spid="_x0000_s482307" name="公式" r:id="rId4" imgW="152334" imgH="228501" progId="Equation.3">
                <p:embed/>
              </p:oleObj>
            </a:graphicData>
          </a:graphic>
        </p:graphicFrame>
        <p:graphicFrame>
          <p:nvGraphicFramePr>
            <p:cNvPr id="48144" name="Object 9"/>
            <p:cNvGraphicFramePr>
              <a:graphicFrameLocks noChangeAspect="1"/>
            </p:cNvGraphicFramePr>
            <p:nvPr/>
          </p:nvGraphicFramePr>
          <p:xfrm>
            <a:off x="5332" y="1855"/>
            <a:ext cx="342" cy="240"/>
          </p:xfrm>
          <a:graphic>
            <a:graphicData uri="http://schemas.openxmlformats.org/presentationml/2006/ole">
              <p:oleObj spid="_x0000_s482308" name="公式" r:id="rId5" imgW="241300" imgH="228600" progId="Equation.3">
                <p:embed/>
              </p:oleObj>
            </a:graphicData>
          </a:graphic>
        </p:graphicFrame>
        <p:graphicFrame>
          <p:nvGraphicFramePr>
            <p:cNvPr id="48145" name="Object 10"/>
            <p:cNvGraphicFramePr>
              <a:graphicFrameLocks noChangeAspect="1"/>
            </p:cNvGraphicFramePr>
            <p:nvPr/>
          </p:nvGraphicFramePr>
          <p:xfrm>
            <a:off x="3969" y="1886"/>
            <a:ext cx="245" cy="198"/>
          </p:xfrm>
          <a:graphic>
            <a:graphicData uri="http://schemas.openxmlformats.org/presentationml/2006/ole">
              <p:oleObj spid="_x0000_s482309" name="公式" r:id="rId6" imgW="126835" imgH="139518" progId="Equation.3">
                <p:embed/>
              </p:oleObj>
            </a:graphicData>
          </a:graphic>
        </p:graphicFrame>
      </p:grpSp>
      <p:grpSp>
        <p:nvGrpSpPr>
          <p:cNvPr id="5" name="Group 11"/>
          <p:cNvGrpSpPr>
            <a:grpSpLocks/>
          </p:cNvGrpSpPr>
          <p:nvPr/>
        </p:nvGrpSpPr>
        <p:grpSpPr bwMode="auto">
          <a:xfrm>
            <a:off x="6750050" y="1887538"/>
            <a:ext cx="2017713" cy="1524000"/>
            <a:chOff x="4175" y="950"/>
            <a:chExt cx="1271" cy="960"/>
          </a:xfrm>
        </p:grpSpPr>
        <p:sp>
          <p:nvSpPr>
            <p:cNvPr id="48187" name="Freeform 12"/>
            <p:cNvSpPr>
              <a:spLocks/>
            </p:cNvSpPr>
            <p:nvPr/>
          </p:nvSpPr>
          <p:spPr bwMode="auto">
            <a:xfrm>
              <a:off x="4175" y="1847"/>
              <a:ext cx="1271" cy="63"/>
            </a:xfrm>
            <a:custGeom>
              <a:avLst/>
              <a:gdLst>
                <a:gd name="T0" fmla="*/ 0 w 1804"/>
                <a:gd name="T1" fmla="*/ 0 h 254"/>
                <a:gd name="T2" fmla="*/ 1 w 1804"/>
                <a:gd name="T3" fmla="*/ 0 h 254"/>
                <a:gd name="T4" fmla="*/ 1 w 1804"/>
                <a:gd name="T5" fmla="*/ 0 h 254"/>
                <a:gd name="T6" fmla="*/ 0 60000 65536"/>
                <a:gd name="T7" fmla="*/ 0 60000 65536"/>
                <a:gd name="T8" fmla="*/ 0 60000 65536"/>
                <a:gd name="T9" fmla="*/ 0 w 1804"/>
                <a:gd name="T10" fmla="*/ 0 h 254"/>
                <a:gd name="T11" fmla="*/ 1804 w 1804"/>
                <a:gd name="T12" fmla="*/ 254 h 254"/>
              </a:gdLst>
              <a:ahLst/>
              <a:cxnLst>
                <a:cxn ang="T6">
                  <a:pos x="T0" y="T1"/>
                </a:cxn>
                <a:cxn ang="T7">
                  <a:pos x="T2" y="T3"/>
                </a:cxn>
                <a:cxn ang="T8">
                  <a:pos x="T4" y="T5"/>
                </a:cxn>
              </a:cxnLst>
              <a:rect l="T9" t="T10" r="T11" b="T12"/>
              <a:pathLst>
                <a:path w="1804" h="254">
                  <a:moveTo>
                    <a:pt x="0" y="254"/>
                  </a:moveTo>
                  <a:cubicBezTo>
                    <a:pt x="91" y="173"/>
                    <a:pt x="182" y="93"/>
                    <a:pt x="483" y="51"/>
                  </a:cubicBezTo>
                  <a:cubicBezTo>
                    <a:pt x="784" y="9"/>
                    <a:pt x="1294" y="4"/>
                    <a:pt x="1804" y="0"/>
                  </a:cubicBezTo>
                </a:path>
              </a:pathLst>
            </a:custGeom>
            <a:noFill/>
            <a:ln w="38100">
              <a:solidFill>
                <a:srgbClr val="FF00FF"/>
              </a:solidFill>
              <a:round/>
              <a:headEnd/>
              <a:tailEnd/>
            </a:ln>
          </p:spPr>
          <p:txBody>
            <a:bodyPr/>
            <a:lstStyle/>
            <a:p>
              <a:endParaRPr lang="zh-CN" altLang="en-US"/>
            </a:p>
          </p:txBody>
        </p:sp>
        <p:sp>
          <p:nvSpPr>
            <p:cNvPr id="48188" name="Freeform 13"/>
            <p:cNvSpPr>
              <a:spLocks/>
            </p:cNvSpPr>
            <p:nvPr/>
          </p:nvSpPr>
          <p:spPr bwMode="auto">
            <a:xfrm>
              <a:off x="4182" y="1703"/>
              <a:ext cx="1162" cy="144"/>
            </a:xfrm>
            <a:custGeom>
              <a:avLst/>
              <a:gdLst>
                <a:gd name="T0" fmla="*/ 0 w 1702"/>
                <a:gd name="T1" fmla="*/ 0 h 305"/>
                <a:gd name="T2" fmla="*/ 1 w 1702"/>
                <a:gd name="T3" fmla="*/ 0 h 305"/>
                <a:gd name="T4" fmla="*/ 1 w 1702"/>
                <a:gd name="T5" fmla="*/ 0 h 305"/>
                <a:gd name="T6" fmla="*/ 0 60000 65536"/>
                <a:gd name="T7" fmla="*/ 0 60000 65536"/>
                <a:gd name="T8" fmla="*/ 0 60000 65536"/>
                <a:gd name="T9" fmla="*/ 0 w 1702"/>
                <a:gd name="T10" fmla="*/ 0 h 305"/>
                <a:gd name="T11" fmla="*/ 1702 w 1702"/>
                <a:gd name="T12" fmla="*/ 305 h 305"/>
              </a:gdLst>
              <a:ahLst/>
              <a:cxnLst>
                <a:cxn ang="T6">
                  <a:pos x="T0" y="T1"/>
                </a:cxn>
                <a:cxn ang="T7">
                  <a:pos x="T2" y="T3"/>
                </a:cxn>
                <a:cxn ang="T8">
                  <a:pos x="T4" y="T5"/>
                </a:cxn>
              </a:cxnLst>
              <a:rect l="T9" t="T10" r="T11" b="T12"/>
              <a:pathLst>
                <a:path w="1702" h="305">
                  <a:moveTo>
                    <a:pt x="0" y="305"/>
                  </a:moveTo>
                  <a:cubicBezTo>
                    <a:pt x="48" y="203"/>
                    <a:pt x="97" y="102"/>
                    <a:pt x="381" y="51"/>
                  </a:cubicBezTo>
                  <a:cubicBezTo>
                    <a:pt x="665" y="0"/>
                    <a:pt x="1183" y="0"/>
                    <a:pt x="1702" y="0"/>
                  </a:cubicBezTo>
                </a:path>
              </a:pathLst>
            </a:custGeom>
            <a:noFill/>
            <a:ln w="38100">
              <a:solidFill>
                <a:srgbClr val="FF00FF"/>
              </a:solidFill>
              <a:round/>
              <a:headEnd/>
              <a:tailEnd/>
            </a:ln>
          </p:spPr>
          <p:txBody>
            <a:bodyPr/>
            <a:lstStyle/>
            <a:p>
              <a:endParaRPr lang="zh-CN" altLang="en-US"/>
            </a:p>
          </p:txBody>
        </p:sp>
        <p:sp>
          <p:nvSpPr>
            <p:cNvPr id="48189" name="Freeform 14"/>
            <p:cNvSpPr>
              <a:spLocks/>
            </p:cNvSpPr>
            <p:nvPr/>
          </p:nvSpPr>
          <p:spPr bwMode="auto">
            <a:xfrm>
              <a:off x="4199" y="1525"/>
              <a:ext cx="1091" cy="149"/>
            </a:xfrm>
            <a:custGeom>
              <a:avLst/>
              <a:gdLst>
                <a:gd name="T0" fmla="*/ 0 w 1702"/>
                <a:gd name="T1" fmla="*/ 0 h 305"/>
                <a:gd name="T2" fmla="*/ 1 w 1702"/>
                <a:gd name="T3" fmla="*/ 0 h 305"/>
                <a:gd name="T4" fmla="*/ 1 w 1702"/>
                <a:gd name="T5" fmla="*/ 0 h 305"/>
                <a:gd name="T6" fmla="*/ 0 60000 65536"/>
                <a:gd name="T7" fmla="*/ 0 60000 65536"/>
                <a:gd name="T8" fmla="*/ 0 60000 65536"/>
                <a:gd name="T9" fmla="*/ 0 w 1702"/>
                <a:gd name="T10" fmla="*/ 0 h 305"/>
                <a:gd name="T11" fmla="*/ 1702 w 1702"/>
                <a:gd name="T12" fmla="*/ 305 h 305"/>
              </a:gdLst>
              <a:ahLst/>
              <a:cxnLst>
                <a:cxn ang="T6">
                  <a:pos x="T0" y="T1"/>
                </a:cxn>
                <a:cxn ang="T7">
                  <a:pos x="T2" y="T3"/>
                </a:cxn>
                <a:cxn ang="T8">
                  <a:pos x="T4" y="T5"/>
                </a:cxn>
              </a:cxnLst>
              <a:rect l="T9" t="T10" r="T11" b="T12"/>
              <a:pathLst>
                <a:path w="1702" h="305">
                  <a:moveTo>
                    <a:pt x="0" y="305"/>
                  </a:moveTo>
                  <a:cubicBezTo>
                    <a:pt x="48" y="203"/>
                    <a:pt x="97" y="102"/>
                    <a:pt x="381" y="51"/>
                  </a:cubicBezTo>
                  <a:cubicBezTo>
                    <a:pt x="665" y="0"/>
                    <a:pt x="1183" y="0"/>
                    <a:pt x="1702" y="0"/>
                  </a:cubicBezTo>
                </a:path>
              </a:pathLst>
            </a:custGeom>
            <a:noFill/>
            <a:ln w="38100">
              <a:solidFill>
                <a:srgbClr val="FF00FF"/>
              </a:solidFill>
              <a:round/>
              <a:headEnd/>
              <a:tailEnd/>
            </a:ln>
          </p:spPr>
          <p:txBody>
            <a:bodyPr/>
            <a:lstStyle/>
            <a:p>
              <a:endParaRPr lang="zh-CN" altLang="en-US"/>
            </a:p>
          </p:txBody>
        </p:sp>
        <p:sp>
          <p:nvSpPr>
            <p:cNvPr id="48190" name="Freeform 15"/>
            <p:cNvSpPr>
              <a:spLocks/>
            </p:cNvSpPr>
            <p:nvPr/>
          </p:nvSpPr>
          <p:spPr bwMode="auto">
            <a:xfrm>
              <a:off x="4217" y="1347"/>
              <a:ext cx="1056" cy="137"/>
            </a:xfrm>
            <a:custGeom>
              <a:avLst/>
              <a:gdLst>
                <a:gd name="T0" fmla="*/ 0 w 1702"/>
                <a:gd name="T1" fmla="*/ 0 h 305"/>
                <a:gd name="T2" fmla="*/ 1 w 1702"/>
                <a:gd name="T3" fmla="*/ 0 h 305"/>
                <a:gd name="T4" fmla="*/ 1 w 1702"/>
                <a:gd name="T5" fmla="*/ 0 h 305"/>
                <a:gd name="T6" fmla="*/ 0 60000 65536"/>
                <a:gd name="T7" fmla="*/ 0 60000 65536"/>
                <a:gd name="T8" fmla="*/ 0 60000 65536"/>
                <a:gd name="T9" fmla="*/ 0 w 1702"/>
                <a:gd name="T10" fmla="*/ 0 h 305"/>
                <a:gd name="T11" fmla="*/ 1702 w 1702"/>
                <a:gd name="T12" fmla="*/ 305 h 305"/>
              </a:gdLst>
              <a:ahLst/>
              <a:cxnLst>
                <a:cxn ang="T6">
                  <a:pos x="T0" y="T1"/>
                </a:cxn>
                <a:cxn ang="T7">
                  <a:pos x="T2" y="T3"/>
                </a:cxn>
                <a:cxn ang="T8">
                  <a:pos x="T4" y="T5"/>
                </a:cxn>
              </a:cxnLst>
              <a:rect l="T9" t="T10" r="T11" b="T12"/>
              <a:pathLst>
                <a:path w="1702" h="305">
                  <a:moveTo>
                    <a:pt x="0" y="305"/>
                  </a:moveTo>
                  <a:cubicBezTo>
                    <a:pt x="48" y="203"/>
                    <a:pt x="97" y="102"/>
                    <a:pt x="381" y="51"/>
                  </a:cubicBezTo>
                  <a:cubicBezTo>
                    <a:pt x="665" y="0"/>
                    <a:pt x="1183" y="0"/>
                    <a:pt x="1702" y="0"/>
                  </a:cubicBezTo>
                </a:path>
              </a:pathLst>
            </a:custGeom>
            <a:noFill/>
            <a:ln w="38100">
              <a:solidFill>
                <a:srgbClr val="FF00FF"/>
              </a:solidFill>
              <a:round/>
              <a:headEnd/>
              <a:tailEnd/>
            </a:ln>
          </p:spPr>
          <p:txBody>
            <a:bodyPr/>
            <a:lstStyle/>
            <a:p>
              <a:endParaRPr lang="zh-CN" altLang="en-US"/>
            </a:p>
          </p:txBody>
        </p:sp>
        <p:sp>
          <p:nvSpPr>
            <p:cNvPr id="48191" name="Freeform 16"/>
            <p:cNvSpPr>
              <a:spLocks/>
            </p:cNvSpPr>
            <p:nvPr/>
          </p:nvSpPr>
          <p:spPr bwMode="auto">
            <a:xfrm>
              <a:off x="4236" y="1144"/>
              <a:ext cx="1025" cy="140"/>
            </a:xfrm>
            <a:custGeom>
              <a:avLst/>
              <a:gdLst>
                <a:gd name="T0" fmla="*/ 0 w 1702"/>
                <a:gd name="T1" fmla="*/ 0 h 305"/>
                <a:gd name="T2" fmla="*/ 1 w 1702"/>
                <a:gd name="T3" fmla="*/ 0 h 305"/>
                <a:gd name="T4" fmla="*/ 1 w 1702"/>
                <a:gd name="T5" fmla="*/ 0 h 305"/>
                <a:gd name="T6" fmla="*/ 0 60000 65536"/>
                <a:gd name="T7" fmla="*/ 0 60000 65536"/>
                <a:gd name="T8" fmla="*/ 0 60000 65536"/>
                <a:gd name="T9" fmla="*/ 0 w 1702"/>
                <a:gd name="T10" fmla="*/ 0 h 305"/>
                <a:gd name="T11" fmla="*/ 1702 w 1702"/>
                <a:gd name="T12" fmla="*/ 305 h 305"/>
              </a:gdLst>
              <a:ahLst/>
              <a:cxnLst>
                <a:cxn ang="T6">
                  <a:pos x="T0" y="T1"/>
                </a:cxn>
                <a:cxn ang="T7">
                  <a:pos x="T2" y="T3"/>
                </a:cxn>
                <a:cxn ang="T8">
                  <a:pos x="T4" y="T5"/>
                </a:cxn>
              </a:cxnLst>
              <a:rect l="T9" t="T10" r="T11" b="T12"/>
              <a:pathLst>
                <a:path w="1702" h="305">
                  <a:moveTo>
                    <a:pt x="0" y="305"/>
                  </a:moveTo>
                  <a:cubicBezTo>
                    <a:pt x="48" y="203"/>
                    <a:pt x="97" y="102"/>
                    <a:pt x="381" y="51"/>
                  </a:cubicBezTo>
                  <a:cubicBezTo>
                    <a:pt x="665" y="0"/>
                    <a:pt x="1183" y="0"/>
                    <a:pt x="1702" y="0"/>
                  </a:cubicBezTo>
                </a:path>
              </a:pathLst>
            </a:custGeom>
            <a:noFill/>
            <a:ln w="38100">
              <a:solidFill>
                <a:srgbClr val="FF00FF"/>
              </a:solidFill>
              <a:round/>
              <a:headEnd/>
              <a:tailEnd/>
            </a:ln>
          </p:spPr>
          <p:txBody>
            <a:bodyPr/>
            <a:lstStyle/>
            <a:p>
              <a:endParaRPr lang="zh-CN" altLang="en-US"/>
            </a:p>
          </p:txBody>
        </p:sp>
        <p:sp>
          <p:nvSpPr>
            <p:cNvPr id="48192" name="Freeform 17"/>
            <p:cNvSpPr>
              <a:spLocks/>
            </p:cNvSpPr>
            <p:nvPr/>
          </p:nvSpPr>
          <p:spPr bwMode="auto">
            <a:xfrm>
              <a:off x="4182" y="966"/>
              <a:ext cx="400" cy="928"/>
            </a:xfrm>
            <a:custGeom>
              <a:avLst/>
              <a:gdLst>
                <a:gd name="T0" fmla="*/ 0 w 1778"/>
                <a:gd name="T1" fmla="*/ 1 h 1473"/>
                <a:gd name="T2" fmla="*/ 0 w 1778"/>
                <a:gd name="T3" fmla="*/ 1 h 1473"/>
                <a:gd name="T4" fmla="*/ 0 w 1778"/>
                <a:gd name="T5" fmla="*/ 0 h 1473"/>
                <a:gd name="T6" fmla="*/ 0 60000 65536"/>
                <a:gd name="T7" fmla="*/ 0 60000 65536"/>
                <a:gd name="T8" fmla="*/ 0 60000 65536"/>
                <a:gd name="T9" fmla="*/ 0 w 1778"/>
                <a:gd name="T10" fmla="*/ 0 h 1473"/>
                <a:gd name="T11" fmla="*/ 1778 w 1778"/>
                <a:gd name="T12" fmla="*/ 1473 h 1473"/>
              </a:gdLst>
              <a:ahLst/>
              <a:cxnLst>
                <a:cxn ang="T6">
                  <a:pos x="T0" y="T1"/>
                </a:cxn>
                <a:cxn ang="T7">
                  <a:pos x="T2" y="T3"/>
                </a:cxn>
                <a:cxn ang="T8">
                  <a:pos x="T4" y="T5"/>
                </a:cxn>
              </a:cxnLst>
              <a:rect l="T9" t="T10" r="T11" b="T12"/>
              <a:pathLst>
                <a:path w="1778" h="1473">
                  <a:moveTo>
                    <a:pt x="0" y="1473"/>
                  </a:moveTo>
                  <a:cubicBezTo>
                    <a:pt x="80" y="986"/>
                    <a:pt x="161" y="500"/>
                    <a:pt x="457" y="254"/>
                  </a:cubicBezTo>
                  <a:cubicBezTo>
                    <a:pt x="753" y="8"/>
                    <a:pt x="1265" y="4"/>
                    <a:pt x="1778" y="0"/>
                  </a:cubicBezTo>
                </a:path>
              </a:pathLst>
            </a:custGeom>
            <a:noFill/>
            <a:ln w="38100">
              <a:solidFill>
                <a:srgbClr val="FF00FF"/>
              </a:solidFill>
              <a:round/>
              <a:headEnd/>
              <a:tailEnd/>
            </a:ln>
          </p:spPr>
          <p:txBody>
            <a:bodyPr/>
            <a:lstStyle/>
            <a:p>
              <a:endParaRPr lang="zh-CN" altLang="en-US"/>
            </a:p>
          </p:txBody>
        </p:sp>
        <p:sp>
          <p:nvSpPr>
            <p:cNvPr id="48193" name="Freeform 18"/>
            <p:cNvSpPr>
              <a:spLocks/>
            </p:cNvSpPr>
            <p:nvPr/>
          </p:nvSpPr>
          <p:spPr bwMode="auto">
            <a:xfrm>
              <a:off x="4582" y="950"/>
              <a:ext cx="608" cy="16"/>
            </a:xfrm>
            <a:custGeom>
              <a:avLst/>
              <a:gdLst>
                <a:gd name="T0" fmla="*/ 0 w 864"/>
                <a:gd name="T1" fmla="*/ 1 h 26"/>
                <a:gd name="T2" fmla="*/ 1 w 864"/>
                <a:gd name="T3" fmla="*/ 0 h 26"/>
                <a:gd name="T4" fmla="*/ 0 60000 65536"/>
                <a:gd name="T5" fmla="*/ 0 60000 65536"/>
                <a:gd name="T6" fmla="*/ 0 w 864"/>
                <a:gd name="T7" fmla="*/ 0 h 26"/>
                <a:gd name="T8" fmla="*/ 864 w 864"/>
                <a:gd name="T9" fmla="*/ 26 h 26"/>
              </a:gdLst>
              <a:ahLst/>
              <a:cxnLst>
                <a:cxn ang="T4">
                  <a:pos x="T0" y="T1"/>
                </a:cxn>
                <a:cxn ang="T5">
                  <a:pos x="T2" y="T3"/>
                </a:cxn>
              </a:cxnLst>
              <a:rect l="T6" t="T7" r="T8" b="T9"/>
              <a:pathLst>
                <a:path w="864" h="26">
                  <a:moveTo>
                    <a:pt x="0" y="26"/>
                  </a:moveTo>
                  <a:cubicBezTo>
                    <a:pt x="0" y="26"/>
                    <a:pt x="432" y="13"/>
                    <a:pt x="864" y="0"/>
                  </a:cubicBezTo>
                </a:path>
              </a:pathLst>
            </a:custGeom>
            <a:noFill/>
            <a:ln w="38100">
              <a:solidFill>
                <a:srgbClr val="FF00FF"/>
              </a:solidFill>
              <a:round/>
              <a:headEnd/>
              <a:tailEnd/>
            </a:ln>
          </p:spPr>
          <p:txBody>
            <a:bodyPr/>
            <a:lstStyle/>
            <a:p>
              <a:endParaRPr lang="zh-CN" altLang="en-US"/>
            </a:p>
          </p:txBody>
        </p:sp>
      </p:grpSp>
      <p:grpSp>
        <p:nvGrpSpPr>
          <p:cNvPr id="6" name="Group 19"/>
          <p:cNvGrpSpPr>
            <a:grpSpLocks/>
          </p:cNvGrpSpPr>
          <p:nvPr/>
        </p:nvGrpSpPr>
        <p:grpSpPr bwMode="auto">
          <a:xfrm>
            <a:off x="4868863" y="1660525"/>
            <a:ext cx="1397000" cy="2058988"/>
            <a:chOff x="171" y="807"/>
            <a:chExt cx="880" cy="1297"/>
          </a:xfrm>
        </p:grpSpPr>
        <p:sp>
          <p:nvSpPr>
            <p:cNvPr id="48185" name="Line 20"/>
            <p:cNvSpPr>
              <a:spLocks noChangeShapeType="1"/>
            </p:cNvSpPr>
            <p:nvPr/>
          </p:nvSpPr>
          <p:spPr bwMode="auto">
            <a:xfrm flipV="1">
              <a:off x="358" y="839"/>
              <a:ext cx="0" cy="1084"/>
            </a:xfrm>
            <a:prstGeom prst="line">
              <a:avLst/>
            </a:prstGeom>
            <a:noFill/>
            <a:ln w="12700">
              <a:solidFill>
                <a:schemeClr val="tx1"/>
              </a:solidFill>
              <a:round/>
              <a:headEnd/>
              <a:tailEnd type="triangle" w="med" len="med"/>
            </a:ln>
          </p:spPr>
          <p:txBody>
            <a:bodyPr/>
            <a:lstStyle/>
            <a:p>
              <a:endParaRPr lang="zh-CN" altLang="en-US"/>
            </a:p>
          </p:txBody>
        </p:sp>
        <p:sp>
          <p:nvSpPr>
            <p:cNvPr id="48186" name="Line 21"/>
            <p:cNvSpPr>
              <a:spLocks noChangeShapeType="1"/>
            </p:cNvSpPr>
            <p:nvPr/>
          </p:nvSpPr>
          <p:spPr bwMode="auto">
            <a:xfrm>
              <a:off x="366" y="1913"/>
              <a:ext cx="558" cy="0"/>
            </a:xfrm>
            <a:prstGeom prst="line">
              <a:avLst/>
            </a:prstGeom>
            <a:noFill/>
            <a:ln w="12700">
              <a:solidFill>
                <a:schemeClr val="tx1"/>
              </a:solidFill>
              <a:round/>
              <a:headEnd/>
              <a:tailEnd type="triangle" w="med" len="med"/>
            </a:ln>
          </p:spPr>
          <p:txBody>
            <a:bodyPr/>
            <a:lstStyle/>
            <a:p>
              <a:endParaRPr lang="zh-CN" altLang="en-US"/>
            </a:p>
          </p:txBody>
        </p:sp>
        <p:graphicFrame>
          <p:nvGraphicFramePr>
            <p:cNvPr id="48140" name="Object 22"/>
            <p:cNvGraphicFramePr>
              <a:graphicFrameLocks noChangeAspect="1"/>
            </p:cNvGraphicFramePr>
            <p:nvPr/>
          </p:nvGraphicFramePr>
          <p:xfrm>
            <a:off x="202" y="807"/>
            <a:ext cx="205" cy="259"/>
          </p:xfrm>
          <a:graphic>
            <a:graphicData uri="http://schemas.openxmlformats.org/presentationml/2006/ole">
              <p:oleObj spid="_x0000_s482310" name="公式" r:id="rId7" imgW="152334" imgH="228501" progId="Equation.3">
                <p:embed/>
              </p:oleObj>
            </a:graphicData>
          </a:graphic>
        </p:graphicFrame>
        <p:graphicFrame>
          <p:nvGraphicFramePr>
            <p:cNvPr id="48141" name="Object 23"/>
            <p:cNvGraphicFramePr>
              <a:graphicFrameLocks noChangeAspect="1"/>
            </p:cNvGraphicFramePr>
            <p:nvPr/>
          </p:nvGraphicFramePr>
          <p:xfrm>
            <a:off x="763" y="1931"/>
            <a:ext cx="288" cy="172"/>
          </p:xfrm>
          <a:graphic>
            <a:graphicData uri="http://schemas.openxmlformats.org/presentationml/2006/ole">
              <p:oleObj spid="_x0000_s482311" name="公式" r:id="rId8" imgW="203024" imgH="164957" progId="Equation.3">
                <p:embed/>
              </p:oleObj>
            </a:graphicData>
          </a:graphic>
        </p:graphicFrame>
        <p:graphicFrame>
          <p:nvGraphicFramePr>
            <p:cNvPr id="48142" name="Object 24"/>
            <p:cNvGraphicFramePr>
              <a:graphicFrameLocks noChangeAspect="1"/>
            </p:cNvGraphicFramePr>
            <p:nvPr/>
          </p:nvGraphicFramePr>
          <p:xfrm>
            <a:off x="171" y="1906"/>
            <a:ext cx="245" cy="198"/>
          </p:xfrm>
          <a:graphic>
            <a:graphicData uri="http://schemas.openxmlformats.org/presentationml/2006/ole">
              <p:oleObj spid="_x0000_s482312" name="公式" r:id="rId9" imgW="126835" imgH="139518" progId="Equation.3">
                <p:embed/>
              </p:oleObj>
            </a:graphicData>
          </a:graphic>
        </p:graphicFrame>
      </p:grpSp>
      <p:graphicFrame>
        <p:nvGraphicFramePr>
          <p:cNvPr id="260121" name="Object 25"/>
          <p:cNvGraphicFramePr>
            <a:graphicFrameLocks noChangeAspect="1"/>
          </p:cNvGraphicFramePr>
          <p:nvPr/>
        </p:nvGraphicFramePr>
        <p:xfrm>
          <a:off x="5580063" y="1827213"/>
          <a:ext cx="301625" cy="484187"/>
        </p:xfrm>
        <a:graphic>
          <a:graphicData uri="http://schemas.openxmlformats.org/presentationml/2006/ole">
            <p:oleObj spid="_x0000_s482313" name="公式" r:id="rId10" imgW="139700" imgH="228600" progId="Equation.3">
              <p:embed/>
            </p:oleObj>
          </a:graphicData>
        </a:graphic>
      </p:graphicFrame>
      <p:grpSp>
        <p:nvGrpSpPr>
          <p:cNvPr id="7" name="Group 37"/>
          <p:cNvGrpSpPr>
            <a:grpSpLocks/>
          </p:cNvGrpSpPr>
          <p:nvPr/>
        </p:nvGrpSpPr>
        <p:grpSpPr bwMode="auto">
          <a:xfrm>
            <a:off x="6346825" y="3851275"/>
            <a:ext cx="2822575" cy="898525"/>
            <a:chOff x="3845" y="2187"/>
            <a:chExt cx="1778" cy="566"/>
          </a:xfrm>
        </p:grpSpPr>
        <p:sp>
          <p:nvSpPr>
            <p:cNvPr id="48183" name="Line 38"/>
            <p:cNvSpPr>
              <a:spLocks noChangeShapeType="1"/>
            </p:cNvSpPr>
            <p:nvPr/>
          </p:nvSpPr>
          <p:spPr bwMode="auto">
            <a:xfrm rot="10800000" flipV="1">
              <a:off x="4118" y="2238"/>
              <a:ext cx="0" cy="481"/>
            </a:xfrm>
            <a:prstGeom prst="line">
              <a:avLst/>
            </a:prstGeom>
            <a:noFill/>
            <a:ln w="12700">
              <a:solidFill>
                <a:schemeClr val="tx1"/>
              </a:solidFill>
              <a:round/>
              <a:headEnd/>
              <a:tailEnd type="triangle" w="med" len="med"/>
            </a:ln>
          </p:spPr>
          <p:txBody>
            <a:bodyPr/>
            <a:lstStyle/>
            <a:p>
              <a:endParaRPr lang="zh-CN" altLang="en-US"/>
            </a:p>
          </p:txBody>
        </p:sp>
        <p:sp>
          <p:nvSpPr>
            <p:cNvPr id="48184" name="Line 39"/>
            <p:cNvSpPr>
              <a:spLocks noChangeShapeType="1"/>
            </p:cNvSpPr>
            <p:nvPr/>
          </p:nvSpPr>
          <p:spPr bwMode="auto">
            <a:xfrm>
              <a:off x="4118" y="2236"/>
              <a:ext cx="1251" cy="0"/>
            </a:xfrm>
            <a:prstGeom prst="line">
              <a:avLst/>
            </a:prstGeom>
            <a:noFill/>
            <a:ln w="12700">
              <a:solidFill>
                <a:schemeClr val="tx1"/>
              </a:solidFill>
              <a:round/>
              <a:headEnd/>
              <a:tailEnd type="triangle" w="med" len="med"/>
            </a:ln>
          </p:spPr>
          <p:txBody>
            <a:bodyPr/>
            <a:lstStyle/>
            <a:p>
              <a:endParaRPr lang="zh-CN" altLang="en-US"/>
            </a:p>
          </p:txBody>
        </p:sp>
        <p:graphicFrame>
          <p:nvGraphicFramePr>
            <p:cNvPr id="48137" name="Object 40"/>
            <p:cNvGraphicFramePr>
              <a:graphicFrameLocks noChangeAspect="1"/>
            </p:cNvGraphicFramePr>
            <p:nvPr/>
          </p:nvGraphicFramePr>
          <p:xfrm>
            <a:off x="3845" y="2566"/>
            <a:ext cx="273" cy="187"/>
          </p:xfrm>
          <a:graphic>
            <a:graphicData uri="http://schemas.openxmlformats.org/presentationml/2006/ole">
              <p:oleObj spid="_x0000_s482314" name="公式" r:id="rId11" imgW="203024" imgH="164957" progId="Equation.3">
                <p:embed/>
              </p:oleObj>
            </a:graphicData>
          </a:graphic>
        </p:graphicFrame>
        <p:graphicFrame>
          <p:nvGraphicFramePr>
            <p:cNvPr id="48138" name="Object 41"/>
            <p:cNvGraphicFramePr>
              <a:graphicFrameLocks noChangeAspect="1"/>
            </p:cNvGraphicFramePr>
            <p:nvPr/>
          </p:nvGraphicFramePr>
          <p:xfrm>
            <a:off x="5298" y="2187"/>
            <a:ext cx="325" cy="227"/>
          </p:xfrm>
          <a:graphic>
            <a:graphicData uri="http://schemas.openxmlformats.org/presentationml/2006/ole">
              <p:oleObj spid="_x0000_s482315" name="公式" r:id="rId12" imgW="241300" imgH="228600" progId="Equation.3">
                <p:embed/>
              </p:oleObj>
            </a:graphicData>
          </a:graphic>
        </p:graphicFrame>
        <p:graphicFrame>
          <p:nvGraphicFramePr>
            <p:cNvPr id="48139" name="Object 42"/>
            <p:cNvGraphicFramePr>
              <a:graphicFrameLocks noChangeAspect="1"/>
            </p:cNvGraphicFramePr>
            <p:nvPr/>
          </p:nvGraphicFramePr>
          <p:xfrm>
            <a:off x="3924" y="2191"/>
            <a:ext cx="245" cy="198"/>
          </p:xfrm>
          <a:graphic>
            <a:graphicData uri="http://schemas.openxmlformats.org/presentationml/2006/ole">
              <p:oleObj spid="_x0000_s482316" name="公式" r:id="rId13" imgW="126835" imgH="139518" progId="Equation.3">
                <p:embed/>
              </p:oleObj>
            </a:graphicData>
          </a:graphic>
        </p:graphicFrame>
      </p:grpSp>
      <p:grpSp>
        <p:nvGrpSpPr>
          <p:cNvPr id="8" name="Group 78"/>
          <p:cNvGrpSpPr>
            <a:grpSpLocks/>
          </p:cNvGrpSpPr>
          <p:nvPr/>
        </p:nvGrpSpPr>
        <p:grpSpPr bwMode="auto">
          <a:xfrm>
            <a:off x="6750050" y="1920875"/>
            <a:ext cx="1654175" cy="1484313"/>
            <a:chOff x="4201" y="669"/>
            <a:chExt cx="1042" cy="935"/>
          </a:xfrm>
        </p:grpSpPr>
        <p:sp>
          <p:nvSpPr>
            <p:cNvPr id="48176" name="Line 44"/>
            <p:cNvSpPr>
              <a:spLocks noChangeShapeType="1"/>
            </p:cNvSpPr>
            <p:nvPr/>
          </p:nvSpPr>
          <p:spPr bwMode="auto">
            <a:xfrm>
              <a:off x="4201" y="740"/>
              <a:ext cx="1042" cy="864"/>
            </a:xfrm>
            <a:prstGeom prst="line">
              <a:avLst/>
            </a:prstGeom>
            <a:noFill/>
            <a:ln w="38100">
              <a:solidFill>
                <a:srgbClr val="3366FF"/>
              </a:solidFill>
              <a:round/>
              <a:headEnd/>
              <a:tailEnd/>
            </a:ln>
          </p:spPr>
          <p:txBody>
            <a:bodyPr/>
            <a:lstStyle/>
            <a:p>
              <a:endParaRPr lang="zh-CN" altLang="en-US"/>
            </a:p>
          </p:txBody>
        </p:sp>
        <p:grpSp>
          <p:nvGrpSpPr>
            <p:cNvPr id="9" name="Group 45"/>
            <p:cNvGrpSpPr>
              <a:grpSpLocks/>
            </p:cNvGrpSpPr>
            <p:nvPr/>
          </p:nvGrpSpPr>
          <p:grpSpPr bwMode="auto">
            <a:xfrm>
              <a:off x="4556" y="907"/>
              <a:ext cx="227" cy="195"/>
              <a:chOff x="3974" y="2693"/>
              <a:chExt cx="227" cy="195"/>
            </a:xfrm>
          </p:grpSpPr>
          <p:sp>
            <p:nvSpPr>
              <p:cNvPr id="48182" name="Oval 46"/>
              <p:cNvSpPr>
                <a:spLocks noChangeArrowheads="1"/>
              </p:cNvSpPr>
              <p:nvPr/>
            </p:nvSpPr>
            <p:spPr bwMode="auto">
              <a:xfrm>
                <a:off x="3974" y="2812"/>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graphicFrame>
            <p:nvGraphicFramePr>
              <p:cNvPr id="48136" name="Object 47"/>
              <p:cNvGraphicFramePr>
                <a:graphicFrameLocks noChangeAspect="1"/>
              </p:cNvGraphicFramePr>
              <p:nvPr/>
            </p:nvGraphicFramePr>
            <p:xfrm>
              <a:off x="4045" y="2693"/>
              <a:ext cx="156" cy="195"/>
            </p:xfrm>
            <a:graphic>
              <a:graphicData uri="http://schemas.openxmlformats.org/presentationml/2006/ole">
                <p:oleObj spid="_x0000_s482317" name="公式" r:id="rId14" imgW="164957" imgH="203024" progId="Equation.3">
                  <p:embed/>
                </p:oleObj>
              </a:graphicData>
            </a:graphic>
          </p:graphicFrame>
        </p:grpSp>
        <p:grpSp>
          <p:nvGrpSpPr>
            <p:cNvPr id="10" name="Group 48"/>
            <p:cNvGrpSpPr>
              <a:grpSpLocks/>
            </p:cNvGrpSpPr>
            <p:nvPr/>
          </p:nvGrpSpPr>
          <p:grpSpPr bwMode="auto">
            <a:xfrm>
              <a:off x="4277" y="669"/>
              <a:ext cx="245" cy="195"/>
              <a:chOff x="3974" y="2693"/>
              <a:chExt cx="245" cy="195"/>
            </a:xfrm>
          </p:grpSpPr>
          <p:sp>
            <p:nvSpPr>
              <p:cNvPr id="48181" name="Oval 49"/>
              <p:cNvSpPr>
                <a:spLocks noChangeArrowheads="1"/>
              </p:cNvSpPr>
              <p:nvPr/>
            </p:nvSpPr>
            <p:spPr bwMode="auto">
              <a:xfrm>
                <a:off x="3974" y="2812"/>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graphicFrame>
            <p:nvGraphicFramePr>
              <p:cNvPr id="48135" name="Object 50"/>
              <p:cNvGraphicFramePr>
                <a:graphicFrameLocks noChangeAspect="1"/>
              </p:cNvGraphicFramePr>
              <p:nvPr/>
            </p:nvGraphicFramePr>
            <p:xfrm>
              <a:off x="4027" y="2693"/>
              <a:ext cx="192" cy="195"/>
            </p:xfrm>
            <a:graphic>
              <a:graphicData uri="http://schemas.openxmlformats.org/presentationml/2006/ole">
                <p:oleObj spid="_x0000_s482318" name="公式" r:id="rId15" imgW="203024" imgH="203024" progId="Equation.3">
                  <p:embed/>
                </p:oleObj>
              </a:graphicData>
            </a:graphic>
          </p:graphicFrame>
        </p:grpSp>
        <p:grpSp>
          <p:nvGrpSpPr>
            <p:cNvPr id="11" name="Group 51"/>
            <p:cNvGrpSpPr>
              <a:grpSpLocks/>
            </p:cNvGrpSpPr>
            <p:nvPr/>
          </p:nvGrpSpPr>
          <p:grpSpPr bwMode="auto">
            <a:xfrm>
              <a:off x="4963" y="1247"/>
              <a:ext cx="270" cy="204"/>
              <a:chOff x="3974" y="2693"/>
              <a:chExt cx="251" cy="195"/>
            </a:xfrm>
          </p:grpSpPr>
          <p:sp>
            <p:nvSpPr>
              <p:cNvPr id="48180" name="Oval 52"/>
              <p:cNvSpPr>
                <a:spLocks noChangeArrowheads="1"/>
              </p:cNvSpPr>
              <p:nvPr/>
            </p:nvSpPr>
            <p:spPr bwMode="auto">
              <a:xfrm>
                <a:off x="3974" y="2812"/>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graphicFrame>
            <p:nvGraphicFramePr>
              <p:cNvPr id="48134" name="Object 53"/>
              <p:cNvGraphicFramePr>
                <a:graphicFrameLocks noChangeAspect="1"/>
              </p:cNvGraphicFramePr>
              <p:nvPr/>
            </p:nvGraphicFramePr>
            <p:xfrm>
              <a:off x="4021" y="2693"/>
              <a:ext cx="204" cy="195"/>
            </p:xfrm>
            <a:graphic>
              <a:graphicData uri="http://schemas.openxmlformats.org/presentationml/2006/ole">
                <p:oleObj spid="_x0000_s482319" name="公式" r:id="rId16" imgW="215713" imgH="203024" progId="Equation.3">
                  <p:embed/>
                </p:oleObj>
              </a:graphicData>
            </a:graphic>
          </p:graphicFrame>
        </p:grpSp>
      </p:grpSp>
      <p:graphicFrame>
        <p:nvGraphicFramePr>
          <p:cNvPr id="260160" name="Object 64"/>
          <p:cNvGraphicFramePr>
            <a:graphicFrameLocks noChangeAspect="1"/>
          </p:cNvGraphicFramePr>
          <p:nvPr/>
        </p:nvGraphicFramePr>
        <p:xfrm>
          <a:off x="7723188" y="4570413"/>
          <a:ext cx="438150" cy="484187"/>
        </p:xfrm>
        <a:graphic>
          <a:graphicData uri="http://schemas.openxmlformats.org/presentationml/2006/ole">
            <p:oleObj spid="_x0000_s482320" name="公式" r:id="rId17" imgW="203112" imgH="228501" progId="Equation.3">
              <p:embed/>
            </p:oleObj>
          </a:graphicData>
        </a:graphic>
      </p:graphicFrame>
      <p:grpSp>
        <p:nvGrpSpPr>
          <p:cNvPr id="12" name="Group 79"/>
          <p:cNvGrpSpPr>
            <a:grpSpLocks/>
          </p:cNvGrpSpPr>
          <p:nvPr/>
        </p:nvGrpSpPr>
        <p:grpSpPr bwMode="auto">
          <a:xfrm>
            <a:off x="4773613" y="2190750"/>
            <a:ext cx="3227387" cy="906463"/>
            <a:chOff x="2956" y="839"/>
            <a:chExt cx="2033" cy="571"/>
          </a:xfrm>
        </p:grpSpPr>
        <p:sp>
          <p:nvSpPr>
            <p:cNvPr id="48163" name="Line 28"/>
            <p:cNvSpPr>
              <a:spLocks noChangeShapeType="1"/>
            </p:cNvSpPr>
            <p:nvPr/>
          </p:nvSpPr>
          <p:spPr bwMode="auto">
            <a:xfrm flipH="1">
              <a:off x="3210" y="1062"/>
              <a:ext cx="1372" cy="0"/>
            </a:xfrm>
            <a:prstGeom prst="line">
              <a:avLst/>
            </a:prstGeom>
            <a:noFill/>
            <a:ln w="12700">
              <a:solidFill>
                <a:srgbClr val="339966"/>
              </a:solidFill>
              <a:prstDash val="lgDash"/>
              <a:round/>
              <a:headEnd/>
              <a:tailEnd/>
            </a:ln>
          </p:spPr>
          <p:txBody>
            <a:bodyPr/>
            <a:lstStyle/>
            <a:p>
              <a:endParaRPr lang="zh-CN" altLang="en-US"/>
            </a:p>
          </p:txBody>
        </p:sp>
        <p:sp>
          <p:nvSpPr>
            <p:cNvPr id="48164" name="Line 29"/>
            <p:cNvSpPr>
              <a:spLocks noChangeShapeType="1"/>
            </p:cNvSpPr>
            <p:nvPr/>
          </p:nvSpPr>
          <p:spPr bwMode="auto">
            <a:xfrm flipH="1">
              <a:off x="3540" y="1410"/>
              <a:ext cx="1449" cy="0"/>
            </a:xfrm>
            <a:prstGeom prst="line">
              <a:avLst/>
            </a:prstGeom>
            <a:noFill/>
            <a:ln w="12700">
              <a:solidFill>
                <a:srgbClr val="339966"/>
              </a:solidFill>
              <a:prstDash val="lgDash"/>
              <a:round/>
              <a:headEnd/>
              <a:tailEnd/>
            </a:ln>
          </p:spPr>
          <p:txBody>
            <a:bodyPr/>
            <a:lstStyle/>
            <a:p>
              <a:endParaRPr lang="zh-CN" altLang="en-US"/>
            </a:p>
          </p:txBody>
        </p:sp>
        <p:sp>
          <p:nvSpPr>
            <p:cNvPr id="48165" name="Freeform 30"/>
            <p:cNvSpPr>
              <a:spLocks/>
            </p:cNvSpPr>
            <p:nvPr/>
          </p:nvSpPr>
          <p:spPr bwMode="auto">
            <a:xfrm rot="10800000">
              <a:off x="3439" y="1071"/>
              <a:ext cx="228" cy="339"/>
            </a:xfrm>
            <a:custGeom>
              <a:avLst/>
              <a:gdLst>
                <a:gd name="T0" fmla="*/ 0 w 330"/>
                <a:gd name="T1" fmla="*/ 5291 h 305"/>
                <a:gd name="T2" fmla="*/ 1 w 330"/>
                <a:gd name="T3" fmla="*/ 0 h 305"/>
                <a:gd name="T4" fmla="*/ 1 w 330"/>
                <a:gd name="T5" fmla="*/ 5291 h 305"/>
                <a:gd name="T6" fmla="*/ 0 60000 65536"/>
                <a:gd name="T7" fmla="*/ 0 60000 65536"/>
                <a:gd name="T8" fmla="*/ 0 60000 65536"/>
                <a:gd name="T9" fmla="*/ 0 w 330"/>
                <a:gd name="T10" fmla="*/ 0 h 305"/>
                <a:gd name="T11" fmla="*/ 330 w 330"/>
                <a:gd name="T12" fmla="*/ 305 h 305"/>
              </a:gdLst>
              <a:ahLst/>
              <a:cxnLst>
                <a:cxn ang="T6">
                  <a:pos x="T0" y="T1"/>
                </a:cxn>
                <a:cxn ang="T7">
                  <a:pos x="T2" y="T3"/>
                </a:cxn>
                <a:cxn ang="T8">
                  <a:pos x="T4" y="T5"/>
                </a:cxn>
              </a:cxnLst>
              <a:rect l="T9" t="T10" r="T11" b="T12"/>
              <a:pathLst>
                <a:path w="330" h="305">
                  <a:moveTo>
                    <a:pt x="0" y="305"/>
                  </a:moveTo>
                  <a:cubicBezTo>
                    <a:pt x="48" y="152"/>
                    <a:pt x="97" y="0"/>
                    <a:pt x="152" y="0"/>
                  </a:cubicBezTo>
                  <a:cubicBezTo>
                    <a:pt x="207" y="0"/>
                    <a:pt x="268" y="152"/>
                    <a:pt x="330" y="305"/>
                  </a:cubicBezTo>
                </a:path>
              </a:pathLst>
            </a:custGeom>
            <a:noFill/>
            <a:ln w="38100">
              <a:solidFill>
                <a:srgbClr val="FF00FF"/>
              </a:solidFill>
              <a:round/>
              <a:headEnd/>
              <a:tailEnd/>
            </a:ln>
          </p:spPr>
          <p:txBody>
            <a:bodyPr/>
            <a:lstStyle/>
            <a:p>
              <a:endParaRPr lang="zh-CN" altLang="en-US"/>
            </a:p>
          </p:txBody>
        </p:sp>
        <p:graphicFrame>
          <p:nvGraphicFramePr>
            <p:cNvPr id="48132" name="Object 31"/>
            <p:cNvGraphicFramePr>
              <a:graphicFrameLocks noChangeAspect="1"/>
            </p:cNvGraphicFramePr>
            <p:nvPr/>
          </p:nvGraphicFramePr>
          <p:xfrm>
            <a:off x="2956" y="915"/>
            <a:ext cx="254" cy="237"/>
          </p:xfrm>
          <a:graphic>
            <a:graphicData uri="http://schemas.openxmlformats.org/presentationml/2006/ole">
              <p:oleObj spid="_x0000_s482321" name="公式" r:id="rId18" imgW="253890" imgH="241195" progId="Equation.3">
                <p:embed/>
              </p:oleObj>
            </a:graphicData>
          </a:graphic>
        </p:graphicFrame>
        <p:sp>
          <p:nvSpPr>
            <p:cNvPr id="48166" name="Line 35"/>
            <p:cNvSpPr>
              <a:spLocks noChangeShapeType="1"/>
            </p:cNvSpPr>
            <p:nvPr/>
          </p:nvSpPr>
          <p:spPr bwMode="auto">
            <a:xfrm flipH="1">
              <a:off x="3413" y="839"/>
              <a:ext cx="889" cy="0"/>
            </a:xfrm>
            <a:prstGeom prst="line">
              <a:avLst/>
            </a:prstGeom>
            <a:noFill/>
            <a:ln w="12700">
              <a:solidFill>
                <a:srgbClr val="339966"/>
              </a:solidFill>
              <a:prstDash val="lgDash"/>
              <a:round/>
              <a:headEnd/>
              <a:tailEnd/>
            </a:ln>
          </p:spPr>
          <p:txBody>
            <a:bodyPr/>
            <a:lstStyle/>
            <a:p>
              <a:endParaRPr lang="zh-CN" altLang="en-US"/>
            </a:p>
          </p:txBody>
        </p:sp>
        <p:sp>
          <p:nvSpPr>
            <p:cNvPr id="48167" name="Line 36"/>
            <p:cNvSpPr>
              <a:spLocks noChangeShapeType="1"/>
            </p:cNvSpPr>
            <p:nvPr/>
          </p:nvSpPr>
          <p:spPr bwMode="auto">
            <a:xfrm>
              <a:off x="3210" y="1068"/>
              <a:ext cx="559" cy="0"/>
            </a:xfrm>
            <a:prstGeom prst="line">
              <a:avLst/>
            </a:prstGeom>
            <a:noFill/>
            <a:ln w="25400">
              <a:solidFill>
                <a:srgbClr val="FF00FF"/>
              </a:solidFill>
              <a:round/>
              <a:headEnd/>
              <a:tailEnd/>
            </a:ln>
          </p:spPr>
          <p:txBody>
            <a:bodyPr/>
            <a:lstStyle/>
            <a:p>
              <a:endParaRPr lang="zh-CN" altLang="en-US"/>
            </a:p>
          </p:txBody>
        </p:sp>
        <p:grpSp>
          <p:nvGrpSpPr>
            <p:cNvPr id="13" name="Group 74"/>
            <p:cNvGrpSpPr>
              <a:grpSpLocks/>
            </p:cNvGrpSpPr>
            <p:nvPr/>
          </p:nvGrpSpPr>
          <p:grpSpPr bwMode="auto">
            <a:xfrm rot="10800000">
              <a:off x="3210" y="839"/>
              <a:ext cx="229" cy="220"/>
              <a:chOff x="3438" y="1410"/>
              <a:chExt cx="229" cy="118"/>
            </a:xfrm>
          </p:grpSpPr>
          <p:sp>
            <p:nvSpPr>
              <p:cNvPr id="48169" name="Freeform 32"/>
              <p:cNvSpPr>
                <a:spLocks/>
              </p:cNvSpPr>
              <p:nvPr/>
            </p:nvSpPr>
            <p:spPr bwMode="auto">
              <a:xfrm>
                <a:off x="3464" y="1527"/>
                <a:ext cx="178" cy="1"/>
              </a:xfrm>
              <a:custGeom>
                <a:avLst/>
                <a:gdLst>
                  <a:gd name="T0" fmla="*/ 0 w 178"/>
                  <a:gd name="T1" fmla="*/ 0 h 1"/>
                  <a:gd name="T2" fmla="*/ 178 w 178"/>
                  <a:gd name="T3" fmla="*/ 0 h 1"/>
                  <a:gd name="T4" fmla="*/ 0 60000 65536"/>
                  <a:gd name="T5" fmla="*/ 0 60000 65536"/>
                  <a:gd name="T6" fmla="*/ 0 w 178"/>
                  <a:gd name="T7" fmla="*/ 0 h 1"/>
                  <a:gd name="T8" fmla="*/ 178 w 178"/>
                  <a:gd name="T9" fmla="*/ 1 h 1"/>
                </a:gdLst>
                <a:ahLst/>
                <a:cxnLst>
                  <a:cxn ang="T4">
                    <a:pos x="T0" y="T1"/>
                  </a:cxn>
                  <a:cxn ang="T5">
                    <a:pos x="T2" y="T3"/>
                  </a:cxn>
                </a:cxnLst>
                <a:rect l="T6" t="T7" r="T8" b="T9"/>
                <a:pathLst>
                  <a:path w="178" h="1">
                    <a:moveTo>
                      <a:pt x="0" y="0"/>
                    </a:moveTo>
                    <a:cubicBezTo>
                      <a:pt x="0" y="0"/>
                      <a:pt x="89" y="0"/>
                      <a:pt x="178" y="0"/>
                    </a:cubicBezTo>
                  </a:path>
                </a:pathLst>
              </a:custGeom>
              <a:noFill/>
              <a:ln w="38100">
                <a:solidFill>
                  <a:srgbClr val="FF00FF"/>
                </a:solidFill>
                <a:round/>
                <a:headEnd/>
                <a:tailEnd/>
              </a:ln>
            </p:spPr>
            <p:txBody>
              <a:bodyPr/>
              <a:lstStyle/>
              <a:p>
                <a:endParaRPr lang="zh-CN" altLang="en-US"/>
              </a:p>
            </p:txBody>
          </p:sp>
          <p:sp>
            <p:nvSpPr>
              <p:cNvPr id="48170" name="Freeform 33"/>
              <p:cNvSpPr>
                <a:spLocks/>
              </p:cNvSpPr>
              <p:nvPr/>
            </p:nvSpPr>
            <p:spPr bwMode="auto">
              <a:xfrm>
                <a:off x="3438" y="1410"/>
                <a:ext cx="40" cy="118"/>
              </a:xfrm>
              <a:custGeom>
                <a:avLst/>
                <a:gdLst>
                  <a:gd name="T0" fmla="*/ 0 w 26"/>
                  <a:gd name="T1" fmla="*/ 0 h 76"/>
                  <a:gd name="T2" fmla="*/ 2931955 w 26"/>
                  <a:gd name="T3" fmla="*/ 10948629 h 76"/>
                  <a:gd name="T4" fmla="*/ 0 60000 65536"/>
                  <a:gd name="T5" fmla="*/ 0 60000 65536"/>
                  <a:gd name="T6" fmla="*/ 0 w 26"/>
                  <a:gd name="T7" fmla="*/ 0 h 76"/>
                  <a:gd name="T8" fmla="*/ 26 w 26"/>
                  <a:gd name="T9" fmla="*/ 76 h 76"/>
                </a:gdLst>
                <a:ahLst/>
                <a:cxnLst>
                  <a:cxn ang="T4">
                    <a:pos x="T0" y="T1"/>
                  </a:cxn>
                  <a:cxn ang="T5">
                    <a:pos x="T2" y="T3"/>
                  </a:cxn>
                </a:cxnLst>
                <a:rect l="T6" t="T7" r="T8" b="T9"/>
                <a:pathLst>
                  <a:path w="26" h="76">
                    <a:moveTo>
                      <a:pt x="0" y="0"/>
                    </a:moveTo>
                    <a:cubicBezTo>
                      <a:pt x="0" y="0"/>
                      <a:pt x="13" y="38"/>
                      <a:pt x="26" y="76"/>
                    </a:cubicBezTo>
                  </a:path>
                </a:pathLst>
              </a:custGeom>
              <a:noFill/>
              <a:ln w="38100">
                <a:solidFill>
                  <a:srgbClr val="FF00FF"/>
                </a:solidFill>
                <a:round/>
                <a:headEnd/>
                <a:tailEnd/>
              </a:ln>
            </p:spPr>
            <p:txBody>
              <a:bodyPr/>
              <a:lstStyle/>
              <a:p>
                <a:endParaRPr lang="zh-CN" altLang="en-US"/>
              </a:p>
            </p:txBody>
          </p:sp>
          <p:sp>
            <p:nvSpPr>
              <p:cNvPr id="48171" name="Freeform 34"/>
              <p:cNvSpPr>
                <a:spLocks/>
              </p:cNvSpPr>
              <p:nvPr/>
            </p:nvSpPr>
            <p:spPr bwMode="auto">
              <a:xfrm>
                <a:off x="3628" y="1410"/>
                <a:ext cx="39" cy="118"/>
              </a:xfrm>
              <a:custGeom>
                <a:avLst/>
                <a:gdLst>
                  <a:gd name="T0" fmla="*/ 0 w 25"/>
                  <a:gd name="T1" fmla="*/ 5202 h 102"/>
                  <a:gd name="T2" fmla="*/ 4095362 w 25"/>
                  <a:gd name="T3" fmla="*/ 0 h 102"/>
                  <a:gd name="T4" fmla="*/ 0 60000 65536"/>
                  <a:gd name="T5" fmla="*/ 0 60000 65536"/>
                  <a:gd name="T6" fmla="*/ 0 w 25"/>
                  <a:gd name="T7" fmla="*/ 0 h 102"/>
                  <a:gd name="T8" fmla="*/ 25 w 25"/>
                  <a:gd name="T9" fmla="*/ 102 h 102"/>
                </a:gdLst>
                <a:ahLst/>
                <a:cxnLst>
                  <a:cxn ang="T4">
                    <a:pos x="T0" y="T1"/>
                  </a:cxn>
                  <a:cxn ang="T5">
                    <a:pos x="T2" y="T3"/>
                  </a:cxn>
                </a:cxnLst>
                <a:rect l="T6" t="T7" r="T8" b="T9"/>
                <a:pathLst>
                  <a:path w="25" h="102">
                    <a:moveTo>
                      <a:pt x="0" y="102"/>
                    </a:moveTo>
                    <a:cubicBezTo>
                      <a:pt x="0" y="102"/>
                      <a:pt x="12" y="51"/>
                      <a:pt x="25" y="0"/>
                    </a:cubicBezTo>
                  </a:path>
                </a:pathLst>
              </a:custGeom>
              <a:noFill/>
              <a:ln w="38100">
                <a:solidFill>
                  <a:srgbClr val="FF00FF"/>
                </a:solidFill>
                <a:round/>
                <a:headEnd/>
                <a:tailEnd/>
              </a:ln>
            </p:spPr>
            <p:txBody>
              <a:bodyPr/>
              <a:lstStyle/>
              <a:p>
                <a:endParaRPr lang="zh-CN" altLang="en-US"/>
              </a:p>
            </p:txBody>
          </p:sp>
        </p:grpSp>
      </p:grpSp>
      <p:sp>
        <p:nvSpPr>
          <p:cNvPr id="84" name="Text Box 4"/>
          <p:cNvSpPr txBox="1">
            <a:spLocks noChangeArrowheads="1"/>
          </p:cNvSpPr>
          <p:nvPr/>
        </p:nvSpPr>
        <p:spPr bwMode="auto">
          <a:xfrm>
            <a:off x="357158" y="500042"/>
            <a:ext cx="5278438" cy="463550"/>
          </a:xfrm>
          <a:prstGeom prst="rect">
            <a:avLst/>
          </a:prstGeom>
          <a:solidFill>
            <a:schemeClr val="bg1"/>
          </a:solidFill>
          <a:ln w="9525" algn="ctr">
            <a:noFill/>
            <a:miter lim="800000"/>
            <a:headEnd/>
            <a:tailEnd/>
          </a:ln>
        </p:spPr>
        <p:txBody>
          <a:bodyPr lIns="90000" tIns="46800" rIns="90000" bIns="46800">
            <a:spAutoFit/>
          </a:bodyPr>
          <a:lstStyle/>
          <a:p>
            <a:pPr>
              <a:spcBef>
                <a:spcPct val="50000"/>
              </a:spcBef>
            </a:pPr>
            <a:r>
              <a:rPr lang="en-US" altLang="zh-CN" sz="2400" dirty="0"/>
              <a:t>Q</a:t>
            </a:r>
            <a:r>
              <a:rPr lang="zh-CN" altLang="en-US" sz="2400" dirty="0"/>
              <a:t>点选择</a:t>
            </a:r>
            <a:r>
              <a:rPr lang="zh-CN" altLang="en-US" sz="2400" dirty="0">
                <a:solidFill>
                  <a:srgbClr val="FF0000"/>
                </a:solidFill>
              </a:rPr>
              <a:t>过高</a:t>
            </a:r>
            <a:r>
              <a:rPr lang="zh-CN" altLang="en-US" sz="2400" dirty="0"/>
              <a:t>产生</a:t>
            </a:r>
            <a:r>
              <a:rPr lang="zh-CN" altLang="en-US" sz="2400" dirty="0">
                <a:solidFill>
                  <a:srgbClr val="FF0000"/>
                </a:solidFill>
              </a:rPr>
              <a:t>饱和失真</a:t>
            </a:r>
            <a:endParaRPr lang="zh-CN" altLang="en-US" sz="2400" dirty="0"/>
          </a:p>
        </p:txBody>
      </p:sp>
      <p:sp>
        <p:nvSpPr>
          <p:cNvPr id="85" name="矩形 84"/>
          <p:cNvSpPr/>
          <p:nvPr/>
        </p:nvSpPr>
        <p:spPr>
          <a:xfrm>
            <a:off x="285720" y="2214554"/>
            <a:ext cx="4429156" cy="1200329"/>
          </a:xfrm>
          <a:prstGeom prst="rect">
            <a:avLst/>
          </a:prstGeom>
        </p:spPr>
        <p:txBody>
          <a:bodyPr wrap="square">
            <a:spAutoFit/>
          </a:bodyPr>
          <a:lstStyle/>
          <a:p>
            <a:pPr eaLnBrk="0" hangingPunct="0">
              <a:defRPr/>
            </a:pPr>
            <a:r>
              <a:rPr lang="zh-CN" altLang="zh-CN" sz="2400" i="1" dirty="0">
                <a:solidFill>
                  <a:srgbClr val="000050"/>
                </a:solidFill>
                <a:latin typeface="Arial" charset="0"/>
                <a:ea typeface="楷体_GB2312"/>
              </a:rPr>
              <a:t>Q</a:t>
            </a:r>
            <a:r>
              <a:rPr lang="zh-CN" altLang="en-US" sz="2400" dirty="0">
                <a:solidFill>
                  <a:srgbClr val="000050"/>
                </a:solidFill>
                <a:latin typeface="Arial" charset="0"/>
                <a:ea typeface="楷体_GB2312"/>
              </a:rPr>
              <a:t>点的上移造成放大过程中信号的一部分进入饱和区，发生饱和失真，集电极电流</a:t>
            </a:r>
            <a:r>
              <a:rPr lang="zh-CN" altLang="en-US" sz="2400" dirty="0">
                <a:solidFill>
                  <a:srgbClr val="FF0000"/>
                </a:solidFill>
                <a:effectLst>
                  <a:outerShdw blurRad="38100" dist="38100" dir="2700000" algn="tl">
                    <a:srgbClr val="000000"/>
                  </a:outerShdw>
                </a:effectLst>
                <a:latin typeface="Arial" charset="0"/>
                <a:ea typeface="楷体_GB2312"/>
              </a:rPr>
              <a:t>上削波</a:t>
            </a:r>
            <a:r>
              <a:rPr lang="zh-CN" altLang="en-US" sz="2400" dirty="0">
                <a:solidFill>
                  <a:srgbClr val="000050"/>
                </a:solidFill>
                <a:latin typeface="Arial" charset="0"/>
                <a:ea typeface="楷体_GB2312"/>
              </a:rPr>
              <a:t>。</a:t>
            </a:r>
          </a:p>
        </p:txBody>
      </p:sp>
      <p:sp>
        <p:nvSpPr>
          <p:cNvPr id="86" name="矩形 85"/>
          <p:cNvSpPr/>
          <p:nvPr/>
        </p:nvSpPr>
        <p:spPr>
          <a:xfrm>
            <a:off x="214282" y="3857628"/>
            <a:ext cx="4405313" cy="1569660"/>
          </a:xfrm>
          <a:prstGeom prst="rect">
            <a:avLst/>
          </a:prstGeom>
        </p:spPr>
        <p:txBody>
          <a:bodyPr>
            <a:spAutoFit/>
          </a:bodyPr>
          <a:lstStyle/>
          <a:p>
            <a:pPr>
              <a:defRPr/>
            </a:pPr>
            <a:r>
              <a:rPr lang="zh-CN" sz="2400" dirty="0">
                <a:solidFill>
                  <a:srgbClr val="000050"/>
                </a:solidFill>
                <a:latin typeface="Arial" charset="0"/>
                <a:ea typeface="楷体_GB2312"/>
              </a:rPr>
              <a:t>放大电路输出电压同样产生饱和失真。由于共射电路输入、输出反相，因此输出电压呈</a:t>
            </a:r>
            <a:r>
              <a:rPr lang="zh-CN" sz="2400" dirty="0">
                <a:solidFill>
                  <a:srgbClr val="FF0000"/>
                </a:solidFill>
                <a:effectLst>
                  <a:outerShdw blurRad="38100" dist="38100" dir="2700000" algn="tl">
                    <a:srgbClr val="000000"/>
                  </a:outerShdw>
                </a:effectLst>
                <a:latin typeface="Arial" charset="0"/>
                <a:ea typeface="楷体_GB2312"/>
              </a:rPr>
              <a:t>下削波</a:t>
            </a:r>
            <a:r>
              <a:rPr lang="zh-CN" sz="2400" dirty="0">
                <a:solidFill>
                  <a:srgbClr val="000050"/>
                </a:solidFill>
                <a:latin typeface="Arial" charset="0"/>
                <a:ea typeface="楷体_GB2312"/>
              </a:rPr>
              <a:t>。</a:t>
            </a:r>
            <a:endParaRPr lang="zh-CN" altLang="en-US" sz="2400" dirty="0">
              <a:latin typeface="Arial" charset="0"/>
            </a:endParaRPr>
          </a:p>
        </p:txBody>
      </p:sp>
      <p:sp>
        <p:nvSpPr>
          <p:cNvPr id="87" name="Text Box 30"/>
          <p:cNvSpPr txBox="1">
            <a:spLocks noChangeArrowheads="1"/>
          </p:cNvSpPr>
          <p:nvPr/>
        </p:nvSpPr>
        <p:spPr bwMode="auto">
          <a:xfrm>
            <a:off x="285720" y="1214422"/>
            <a:ext cx="5834062" cy="369332"/>
          </a:xfrm>
          <a:prstGeom prst="rect">
            <a:avLst/>
          </a:prstGeom>
          <a:noFill/>
          <a:ln w="9525">
            <a:noFill/>
            <a:miter lim="800000"/>
            <a:headEnd/>
            <a:tailEnd/>
          </a:ln>
        </p:spPr>
        <p:txBody>
          <a:bodyPr lIns="0" tIns="0" rIns="0" bIns="0">
            <a:spAutoFit/>
          </a:bodyPr>
          <a:lstStyle/>
          <a:p>
            <a:r>
              <a:rPr lang="zh-CN" altLang="en-US" sz="2400" dirty="0">
                <a:solidFill>
                  <a:srgbClr val="FF0000"/>
                </a:solidFill>
                <a:ea typeface="楷体_GB2312" pitchFamily="49" charset="-122"/>
              </a:rPr>
              <a:t>可通过增大基极电阻，减小基极电流来消除。</a:t>
            </a:r>
            <a:endParaRPr lang="zh-CN" sz="2400" dirty="0">
              <a:solidFill>
                <a:srgbClr val="FF0000"/>
              </a:solidFill>
              <a:ea typeface="楷体_GB2312" pitchFamily="49" charset="-122"/>
            </a:endParaRPr>
          </a:p>
        </p:txBody>
      </p:sp>
      <p:sp>
        <p:nvSpPr>
          <p:cNvPr id="70" name="Text Box 7"/>
          <p:cNvSpPr txBox="1">
            <a:spLocks noChangeArrowheads="1"/>
          </p:cNvSpPr>
          <p:nvPr/>
        </p:nvSpPr>
        <p:spPr bwMode="auto">
          <a:xfrm>
            <a:off x="960438" y="5445145"/>
            <a:ext cx="7580312" cy="769937"/>
          </a:xfrm>
          <a:prstGeom prst="rect">
            <a:avLst/>
          </a:prstGeom>
          <a:solidFill>
            <a:schemeClr val="bg1"/>
          </a:solidFill>
          <a:ln w="19050">
            <a:solidFill>
              <a:schemeClr val="accent2"/>
            </a:solidFill>
            <a:miter lim="800000"/>
            <a:headEnd/>
            <a:tailEnd/>
          </a:ln>
        </p:spPr>
        <p:txBody>
          <a:bodyPr>
            <a:spAutoFit/>
          </a:bodyPr>
          <a:lstStyle/>
          <a:p>
            <a:pPr>
              <a:spcBef>
                <a:spcPct val="50000"/>
              </a:spcBef>
            </a:pPr>
            <a:r>
              <a:rPr kumimoji="1" lang="zh-CN" altLang="en-US" sz="2200" dirty="0">
                <a:solidFill>
                  <a:srgbClr val="FF0000"/>
                </a:solidFill>
              </a:rPr>
              <a:t>注意：</a:t>
            </a:r>
            <a:r>
              <a:rPr kumimoji="1" lang="zh-CN" altLang="en-US" sz="2200" dirty="0"/>
              <a:t>对于</a:t>
            </a:r>
            <a:r>
              <a:rPr kumimoji="1" lang="en-US" altLang="zh-CN" sz="2200" dirty="0"/>
              <a:t>PNP</a:t>
            </a:r>
            <a:r>
              <a:rPr kumimoji="1" lang="zh-CN" altLang="en-US" sz="2200" dirty="0"/>
              <a:t>管，由于是负电源供电，失真的表现形式，与</a:t>
            </a:r>
            <a:r>
              <a:rPr kumimoji="1" lang="en-US" altLang="zh-CN" sz="2200" dirty="0"/>
              <a:t>NPN</a:t>
            </a:r>
            <a:r>
              <a:rPr kumimoji="1" lang="zh-CN" altLang="en-US" sz="2200" dirty="0"/>
              <a:t>管正好相反。</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4"/>
                                        </p:tgtEl>
                                        <p:attrNameLst>
                                          <p:attrName>style.visibility</p:attrName>
                                        </p:attrNameLst>
                                      </p:cBhvr>
                                      <p:to>
                                        <p:strVal val="visible"/>
                                      </p:to>
                                    </p:set>
                                    <p:animEffect transition="in" filter="blinds(horizontal)">
                                      <p:cBhvr>
                                        <p:cTn id="7" dur="500"/>
                                        <p:tgtEl>
                                          <p:spTgt spid="8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horizontal)">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linds(horizontal)">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blinds(horizontal)">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blinds(horizontal)">
                                      <p:cBhvr>
                                        <p:cTn id="27" dur="5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blinds(horizontal)">
                                      <p:cBhvr>
                                        <p:cTn id="32" dur="500"/>
                                        <p:tgtEl>
                                          <p:spTgt spid="12"/>
                                        </p:tgtEl>
                                      </p:cBhvr>
                                    </p:animEffect>
                                  </p:childTnLst>
                                </p:cTn>
                              </p:par>
                              <p:par>
                                <p:cTn id="33" presetID="3" presetClass="entr" presetSubtype="10" fill="hold" nodeType="withEffect">
                                  <p:stCondLst>
                                    <p:cond delay="0"/>
                                  </p:stCondLst>
                                  <p:childTnLst>
                                    <p:set>
                                      <p:cBhvr>
                                        <p:cTn id="34" dur="1" fill="hold">
                                          <p:stCondLst>
                                            <p:cond delay="0"/>
                                          </p:stCondLst>
                                        </p:cTn>
                                        <p:tgtEl>
                                          <p:spTgt spid="260121"/>
                                        </p:tgtEl>
                                        <p:attrNameLst>
                                          <p:attrName>style.visibility</p:attrName>
                                        </p:attrNameLst>
                                      </p:cBhvr>
                                      <p:to>
                                        <p:strVal val="visible"/>
                                      </p:to>
                                    </p:set>
                                    <p:animEffect transition="in" filter="blinds(horizontal)">
                                      <p:cBhvr>
                                        <p:cTn id="35" dur="500"/>
                                        <p:tgtEl>
                                          <p:spTgt spid="260121"/>
                                        </p:tgtEl>
                                      </p:cBhvr>
                                    </p:animEffect>
                                  </p:childTnLst>
                                </p:cTn>
                              </p:par>
                            </p:childTnLst>
                          </p:cTn>
                        </p:par>
                      </p:childTnLst>
                    </p:cTn>
                  </p:par>
                  <p:par>
                    <p:cTn id="36" fill="hold">
                      <p:stCondLst>
                        <p:cond delay="indefinite"/>
                      </p:stCondLst>
                      <p:childTnLst>
                        <p:par>
                          <p:cTn id="37" fill="hold">
                            <p:stCondLst>
                              <p:cond delay="0"/>
                            </p:stCondLst>
                            <p:childTnLst>
                              <p:par>
                                <p:cTn id="38" presetID="3" presetClass="entr" presetSubtype="10" fill="hold" nodeType="clickEffect">
                                  <p:stCondLst>
                                    <p:cond delay="0"/>
                                  </p:stCondLst>
                                  <p:childTnLst>
                                    <p:set>
                                      <p:cBhvr>
                                        <p:cTn id="39" dur="1" fill="hold">
                                          <p:stCondLst>
                                            <p:cond delay="0"/>
                                          </p:stCondLst>
                                        </p:cTn>
                                        <p:tgtEl>
                                          <p:spTgt spid="7"/>
                                        </p:tgtEl>
                                        <p:attrNameLst>
                                          <p:attrName>style.visibility</p:attrName>
                                        </p:attrNameLst>
                                      </p:cBhvr>
                                      <p:to>
                                        <p:strVal val="visible"/>
                                      </p:to>
                                    </p:set>
                                    <p:animEffect transition="in" filter="blinds(horizontal)">
                                      <p:cBhvr>
                                        <p:cTn id="40" dur="500"/>
                                        <p:tgtEl>
                                          <p:spTgt spid="7"/>
                                        </p:tgtEl>
                                      </p:cBhvr>
                                    </p:animEffect>
                                  </p:childTnLst>
                                </p:cTn>
                              </p:par>
                            </p:childTnLst>
                          </p:cTn>
                        </p:par>
                      </p:childTnLst>
                    </p:cTn>
                  </p:par>
                  <p:par>
                    <p:cTn id="41" fill="hold">
                      <p:stCondLst>
                        <p:cond delay="indefinite"/>
                      </p:stCondLst>
                      <p:childTnLst>
                        <p:par>
                          <p:cTn id="42" fill="hold">
                            <p:stCondLst>
                              <p:cond delay="0"/>
                            </p:stCondLst>
                            <p:childTnLst>
                              <p:par>
                                <p:cTn id="43" presetID="3" presetClass="entr" presetSubtype="10" fill="hold" nodeType="clickEffect">
                                  <p:stCondLst>
                                    <p:cond delay="0"/>
                                  </p:stCondLst>
                                  <p:childTnLst>
                                    <p:set>
                                      <p:cBhvr>
                                        <p:cTn id="44" dur="1" fill="hold">
                                          <p:stCondLst>
                                            <p:cond delay="0"/>
                                          </p:stCondLst>
                                        </p:cTn>
                                        <p:tgtEl>
                                          <p:spTgt spid="2"/>
                                        </p:tgtEl>
                                        <p:attrNameLst>
                                          <p:attrName>style.visibility</p:attrName>
                                        </p:attrNameLst>
                                      </p:cBhvr>
                                      <p:to>
                                        <p:strVal val="visible"/>
                                      </p:to>
                                    </p:set>
                                    <p:animEffect transition="in" filter="blinds(horizontal)">
                                      <p:cBhvr>
                                        <p:cTn id="45" dur="500"/>
                                        <p:tgtEl>
                                          <p:spTgt spid="2"/>
                                        </p:tgtEl>
                                      </p:cBhvr>
                                    </p:animEffect>
                                  </p:childTnLst>
                                </p:cTn>
                              </p:par>
                              <p:par>
                                <p:cTn id="46" presetID="3" presetClass="entr" presetSubtype="10" fill="hold" nodeType="withEffect">
                                  <p:stCondLst>
                                    <p:cond delay="0"/>
                                  </p:stCondLst>
                                  <p:childTnLst>
                                    <p:set>
                                      <p:cBhvr>
                                        <p:cTn id="47" dur="1" fill="hold">
                                          <p:stCondLst>
                                            <p:cond delay="0"/>
                                          </p:stCondLst>
                                        </p:cTn>
                                        <p:tgtEl>
                                          <p:spTgt spid="260160"/>
                                        </p:tgtEl>
                                        <p:attrNameLst>
                                          <p:attrName>style.visibility</p:attrName>
                                        </p:attrNameLst>
                                      </p:cBhvr>
                                      <p:to>
                                        <p:strVal val="visible"/>
                                      </p:to>
                                    </p:set>
                                    <p:animEffect transition="in" filter="blinds(horizontal)">
                                      <p:cBhvr>
                                        <p:cTn id="48" dur="500"/>
                                        <p:tgtEl>
                                          <p:spTgt spid="260160"/>
                                        </p:tgtEl>
                                      </p:cBhvr>
                                    </p:animEffec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85"/>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86"/>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87"/>
                                        </p:tgtEl>
                                        <p:attrNameLst>
                                          <p:attrName>style.visibility</p:attrName>
                                        </p:attrNameLst>
                                      </p:cBhvr>
                                      <p:to>
                                        <p:strVal val="visible"/>
                                      </p:to>
                                    </p:set>
                                    <p:anim calcmode="lin" valueType="num">
                                      <p:cBhvr additive="base">
                                        <p:cTn id="61" dur="500" fill="hold"/>
                                        <p:tgtEl>
                                          <p:spTgt spid="87"/>
                                        </p:tgtEl>
                                        <p:attrNameLst>
                                          <p:attrName>ppt_x</p:attrName>
                                        </p:attrNameLst>
                                      </p:cBhvr>
                                      <p:tavLst>
                                        <p:tav tm="0">
                                          <p:val>
                                            <p:strVal val="#ppt_x"/>
                                          </p:val>
                                        </p:tav>
                                        <p:tav tm="100000">
                                          <p:val>
                                            <p:strVal val="#ppt_x"/>
                                          </p:val>
                                        </p:tav>
                                      </p:tavLst>
                                    </p:anim>
                                    <p:anim calcmode="lin" valueType="num">
                                      <p:cBhvr additive="base">
                                        <p:cTn id="62" dur="500" fill="hold"/>
                                        <p:tgtEl>
                                          <p:spTgt spid="87"/>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0" presetClass="entr" presetSubtype="0" fill="hold" grpId="0" nodeType="clickEffect">
                                  <p:stCondLst>
                                    <p:cond delay="0"/>
                                  </p:stCondLst>
                                  <p:childTnLst>
                                    <p:set>
                                      <p:cBhvr>
                                        <p:cTn id="66" dur="1" fill="hold">
                                          <p:stCondLst>
                                            <p:cond delay="0"/>
                                          </p:stCondLst>
                                        </p:cTn>
                                        <p:tgtEl>
                                          <p:spTgt spid="70"/>
                                        </p:tgtEl>
                                        <p:attrNameLst>
                                          <p:attrName>style.visibility</p:attrName>
                                        </p:attrNameLst>
                                      </p:cBhvr>
                                      <p:to>
                                        <p:strVal val="visible"/>
                                      </p:to>
                                    </p:set>
                                    <p:animEffect transition="in" filter="wedge">
                                      <p:cBhvr>
                                        <p:cTn id="67" dur="20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animBg="1"/>
      <p:bldP spid="85" grpId="0"/>
      <p:bldP spid="86" grpId="0"/>
      <p:bldP spid="87" grpId="0"/>
      <p:bldP spid="70" grpId="0" animBg="1" autoUpdateAnimBg="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3472" name="Object 2"/>
          <p:cNvGraphicFramePr>
            <a:graphicFrameLocks noChangeAspect="1"/>
          </p:cNvGraphicFramePr>
          <p:nvPr/>
        </p:nvGraphicFramePr>
        <p:xfrm>
          <a:off x="685800" y="1828800"/>
          <a:ext cx="3076575" cy="3400425"/>
        </p:xfrm>
        <a:graphic>
          <a:graphicData uri="http://schemas.openxmlformats.org/presentationml/2006/ole">
            <p:oleObj spid="_x0000_s483330" name="BMP 图象" r:id="rId4" imgW="3076190" imgH="3400900" progId="PBrush">
              <p:embed/>
            </p:oleObj>
          </a:graphicData>
        </a:graphic>
      </p:graphicFrame>
      <p:sp>
        <p:nvSpPr>
          <p:cNvPr id="157699" name="Text Box 1027"/>
          <p:cNvSpPr txBox="1">
            <a:spLocks noChangeArrowheads="1"/>
          </p:cNvSpPr>
          <p:nvPr/>
        </p:nvSpPr>
        <p:spPr bwMode="auto">
          <a:xfrm>
            <a:off x="304800" y="381000"/>
            <a:ext cx="6553200" cy="1031875"/>
          </a:xfrm>
          <a:prstGeom prst="rect">
            <a:avLst/>
          </a:prstGeom>
          <a:noFill/>
          <a:ln w="9525">
            <a:noFill/>
            <a:miter lim="800000"/>
            <a:headEnd/>
            <a:tailEnd/>
          </a:ln>
        </p:spPr>
        <p:txBody>
          <a:bodyPr lIns="90000" tIns="46800" rIns="90000" bIns="46800">
            <a:spAutoFit/>
          </a:bodyPr>
          <a:lstStyle/>
          <a:p>
            <a:r>
              <a:rPr lang="zh-CN" altLang="en-US" sz="2800"/>
              <a:t>如果要得到</a:t>
            </a:r>
            <a:r>
              <a:rPr lang="zh-CN" altLang="en-US" sz="2800">
                <a:solidFill>
                  <a:srgbClr val="FF0000"/>
                </a:solidFill>
              </a:rPr>
              <a:t>最大不失真输出幅度，</a:t>
            </a:r>
          </a:p>
          <a:p>
            <a:r>
              <a:rPr lang="zh-CN" altLang="en-US" sz="2800"/>
              <a:t>静态工作点应设置在</a:t>
            </a:r>
            <a:r>
              <a:rPr lang="zh-CN" altLang="en-US" sz="2800">
                <a:solidFill>
                  <a:srgbClr val="FF0000"/>
                </a:solidFill>
              </a:rPr>
              <a:t>交流负载线</a:t>
            </a:r>
            <a:r>
              <a:rPr lang="zh-CN" altLang="en-US" sz="2800">
                <a:solidFill>
                  <a:srgbClr val="FF3300"/>
                </a:solidFill>
              </a:rPr>
              <a:t>的中点</a:t>
            </a:r>
            <a:r>
              <a:rPr lang="zh-CN" altLang="en-US" sz="2800">
                <a:solidFill>
                  <a:srgbClr val="FF0000"/>
                </a:solidFill>
              </a:rPr>
              <a:t>。</a:t>
            </a:r>
          </a:p>
        </p:txBody>
      </p:sp>
      <p:sp>
        <p:nvSpPr>
          <p:cNvPr id="157703" name="Text Box 1031"/>
          <p:cNvSpPr txBox="1">
            <a:spLocks noChangeArrowheads="1"/>
          </p:cNvSpPr>
          <p:nvPr/>
        </p:nvSpPr>
        <p:spPr bwMode="auto">
          <a:xfrm>
            <a:off x="4532313" y="2674938"/>
            <a:ext cx="4267200" cy="1630362"/>
          </a:xfrm>
          <a:prstGeom prst="rect">
            <a:avLst/>
          </a:prstGeom>
          <a:noFill/>
          <a:ln w="9525">
            <a:noFill/>
            <a:miter lim="800000"/>
            <a:headEnd/>
            <a:tailEnd/>
          </a:ln>
        </p:spPr>
        <p:txBody>
          <a:bodyPr lIns="90000" tIns="46800" rIns="90000" bIns="46800">
            <a:spAutoFit/>
          </a:bodyPr>
          <a:lstStyle/>
          <a:p>
            <a:pPr>
              <a:lnSpc>
                <a:spcPct val="120000"/>
              </a:lnSpc>
            </a:pPr>
            <a:r>
              <a:rPr lang="zh-CN" altLang="en-US" sz="2800"/>
              <a:t>输入信号比较小时，在不失真的前提下，静态工作点可以选低一点。</a:t>
            </a:r>
          </a:p>
        </p:txBody>
      </p:sp>
      <p:sp>
        <p:nvSpPr>
          <p:cNvPr id="157704" name="Text Box 1032"/>
          <p:cNvSpPr txBox="1">
            <a:spLocks noChangeArrowheads="1"/>
          </p:cNvSpPr>
          <p:nvPr/>
        </p:nvSpPr>
        <p:spPr bwMode="auto">
          <a:xfrm>
            <a:off x="304800" y="5576888"/>
            <a:ext cx="4114800" cy="519112"/>
          </a:xfrm>
          <a:prstGeom prst="rect">
            <a:avLst/>
          </a:prstGeom>
          <a:solidFill>
            <a:schemeClr val="bg1"/>
          </a:solidFill>
          <a:ln w="9525">
            <a:noFill/>
            <a:miter lim="800000"/>
            <a:headEnd/>
            <a:tailEnd/>
          </a:ln>
        </p:spPr>
        <p:txBody>
          <a:bodyPr lIns="90000" tIns="46800" rIns="90000" bIns="46800">
            <a:spAutoFit/>
          </a:bodyPr>
          <a:lstStyle/>
          <a:p>
            <a:pPr>
              <a:spcBef>
                <a:spcPct val="50000"/>
              </a:spcBef>
            </a:pPr>
            <a:r>
              <a:rPr lang="zh-CN" altLang="en-US" sz="2800"/>
              <a:t>应使：</a:t>
            </a:r>
            <a:r>
              <a:rPr lang="en-US" altLang="zh-CN" sz="2800"/>
              <a:t>V</a:t>
            </a:r>
            <a:r>
              <a:rPr lang="en-US" altLang="zh-CN" sz="2800" baseline="-25000"/>
              <a:t>CEQ</a:t>
            </a:r>
            <a:r>
              <a:rPr lang="en-US" altLang="zh-CN" sz="2800"/>
              <a:t>-V</a:t>
            </a:r>
            <a:r>
              <a:rPr lang="en-US" altLang="zh-CN" sz="2800" baseline="-25000"/>
              <a:t>CES</a:t>
            </a:r>
            <a:r>
              <a:rPr lang="en-US" altLang="zh-CN" sz="2800"/>
              <a:t>=I</a:t>
            </a:r>
            <a:r>
              <a:rPr lang="en-US" altLang="zh-CN" sz="2800" baseline="-25000"/>
              <a:t>CQ</a:t>
            </a:r>
            <a:r>
              <a:rPr lang="en-US" altLang="zh-CN" sz="2800"/>
              <a:t>R</a:t>
            </a:r>
            <a:r>
              <a:rPr lang="en-US" altLang="zh-CN" sz="2800" baseline="-25000"/>
              <a:t>L</a:t>
            </a:r>
            <a:r>
              <a:rPr lang="en-US" altLang="zh-CN" sz="2800" baseline="30000"/>
              <a:t>’</a:t>
            </a:r>
            <a:endParaRPr lang="en-US" altLang="zh-CN" sz="2800"/>
          </a:p>
        </p:txBody>
      </p:sp>
      <p:sp>
        <p:nvSpPr>
          <p:cNvPr id="49158" name="日期占位符 1"/>
          <p:cNvSpPr>
            <a:spLocks noGrp="1"/>
          </p:cNvSpPr>
          <p:nvPr>
            <p:ph type="dt" sz="quarter" idx="10"/>
          </p:nvPr>
        </p:nvSpPr>
        <p:spPr>
          <a:noFill/>
        </p:spPr>
        <p:txBody>
          <a:bodyPr/>
          <a:lstStyle/>
          <a:p>
            <a:fld id="{13BC22AB-9E34-4A99-B0DF-4782C7D1FB22}" type="datetime1">
              <a:rPr lang="zh-CN" altLang="en-US" smtClean="0">
                <a:latin typeface="Arial" pitchFamily="34" charset="0"/>
              </a:rPr>
              <a:pPr/>
              <a:t>2019-10-9</a:t>
            </a:fld>
            <a:endParaRPr lang="en-US" altLang="zh-CN" smtClean="0">
              <a:latin typeface="Arial" pitchFamily="34" charset="0"/>
            </a:endParaRPr>
          </a:p>
        </p:txBody>
      </p:sp>
      <p:sp>
        <p:nvSpPr>
          <p:cNvPr id="49159" name="页脚占位符 2"/>
          <p:cNvSpPr>
            <a:spLocks noGrp="1"/>
          </p:cNvSpPr>
          <p:nvPr>
            <p:ph type="ftr" sz="quarter" idx="11"/>
          </p:nvPr>
        </p:nvSpPr>
        <p:spPr>
          <a:noFill/>
        </p:spPr>
        <p:txBody>
          <a:bodyPr/>
          <a:lstStyle/>
          <a:p>
            <a:r>
              <a:rPr lang="en-US" altLang="zh-CN" smtClean="0">
                <a:latin typeface="Arial" pitchFamily="34" charset="0"/>
              </a:rPr>
              <a:t>电工电子教研室</a:t>
            </a:r>
          </a:p>
        </p:txBody>
      </p:sp>
      <p:sp>
        <p:nvSpPr>
          <p:cNvPr id="49160" name="灯片编号占位符 3"/>
          <p:cNvSpPr>
            <a:spLocks noGrp="1"/>
          </p:cNvSpPr>
          <p:nvPr>
            <p:ph type="sldNum" sz="quarter" idx="12"/>
          </p:nvPr>
        </p:nvSpPr>
        <p:spPr>
          <a:noFill/>
        </p:spPr>
        <p:txBody>
          <a:bodyPr/>
          <a:lstStyle/>
          <a:p>
            <a:fld id="{C4B1B237-ED84-4DC9-85C3-FF7A95768238}" type="slidenum">
              <a:rPr lang="en-US" altLang="zh-CN" smtClean="0">
                <a:latin typeface="Arial" pitchFamily="34" charset="0"/>
              </a:rPr>
              <a:pPr/>
              <a:t>67</a:t>
            </a:fld>
            <a:endParaRPr lang="en-US" altLang="zh-CN" smtClean="0">
              <a:latin typeface="Arial" pitchFamily="34"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57699"/>
                                        </p:tgtEl>
                                        <p:attrNameLst>
                                          <p:attrName>style.visibility</p:attrName>
                                        </p:attrNameLst>
                                      </p:cBhvr>
                                      <p:to>
                                        <p:strVal val="visible"/>
                                      </p:to>
                                    </p:set>
                                    <p:animEffect transition="in" filter="wipe(left)">
                                      <p:cBhvr>
                                        <p:cTn id="7" dur="500"/>
                                        <p:tgtEl>
                                          <p:spTgt spid="15769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33472"/>
                                        </p:tgtEl>
                                        <p:attrNameLst>
                                          <p:attrName>style.visibility</p:attrName>
                                        </p:attrNameLst>
                                      </p:cBhvr>
                                      <p:to>
                                        <p:strVal val="visible"/>
                                      </p:to>
                                    </p:set>
                                    <p:animEffect transition="in" filter="wipe(left)">
                                      <p:cBhvr>
                                        <p:cTn id="12" dur="500"/>
                                        <p:tgtEl>
                                          <p:spTgt spid="23347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57704"/>
                                        </p:tgtEl>
                                        <p:attrNameLst>
                                          <p:attrName>style.visibility</p:attrName>
                                        </p:attrNameLst>
                                      </p:cBhvr>
                                      <p:to>
                                        <p:strVal val="visible"/>
                                      </p:to>
                                    </p:set>
                                    <p:animEffect transition="in" filter="wipe(left)">
                                      <p:cBhvr>
                                        <p:cTn id="17" dur="500"/>
                                        <p:tgtEl>
                                          <p:spTgt spid="15770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57703"/>
                                        </p:tgtEl>
                                        <p:attrNameLst>
                                          <p:attrName>style.visibility</p:attrName>
                                        </p:attrNameLst>
                                      </p:cBhvr>
                                      <p:to>
                                        <p:strVal val="visible"/>
                                      </p:to>
                                    </p:set>
                                    <p:animEffect transition="in" filter="wipe(left)">
                                      <p:cBhvr>
                                        <p:cTn id="22" dur="500"/>
                                        <p:tgtEl>
                                          <p:spTgt spid="1577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7699" grpId="0" autoUpdateAnimBg="0"/>
      <p:bldP spid="157703" grpId="0" autoUpdateAnimBg="0"/>
      <p:bldP spid="157704" grpId="0" animBg="1" autoUpdateAnimBg="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1"/>
          <p:cNvGrpSpPr>
            <a:grpSpLocks/>
          </p:cNvGrpSpPr>
          <p:nvPr/>
        </p:nvGrpSpPr>
        <p:grpSpPr bwMode="auto">
          <a:xfrm>
            <a:off x="4716463" y="765175"/>
            <a:ext cx="4260850" cy="2573338"/>
            <a:chOff x="2971" y="754"/>
            <a:chExt cx="2684" cy="1621"/>
          </a:xfrm>
        </p:grpSpPr>
        <p:pic>
          <p:nvPicPr>
            <p:cNvPr id="50191" name="Picture 10" descr="未命名-1"/>
            <p:cNvPicPr>
              <a:picLocks noChangeAspect="1" noChangeArrowheads="1"/>
            </p:cNvPicPr>
            <p:nvPr/>
          </p:nvPicPr>
          <p:blipFill>
            <a:blip r:embed="rId4"/>
            <a:srcRect/>
            <a:stretch>
              <a:fillRect/>
            </a:stretch>
          </p:blipFill>
          <p:spPr bwMode="auto">
            <a:xfrm>
              <a:off x="2971" y="754"/>
              <a:ext cx="2684" cy="1621"/>
            </a:xfrm>
            <a:prstGeom prst="rect">
              <a:avLst/>
            </a:prstGeom>
            <a:noFill/>
            <a:ln w="9525">
              <a:noFill/>
              <a:miter lim="800000"/>
              <a:headEnd/>
              <a:tailEnd/>
            </a:ln>
          </p:spPr>
        </p:pic>
        <p:graphicFrame>
          <p:nvGraphicFramePr>
            <p:cNvPr id="50178" name="Object 8"/>
            <p:cNvGraphicFramePr>
              <a:graphicFrameLocks noChangeAspect="1"/>
            </p:cNvGraphicFramePr>
            <p:nvPr/>
          </p:nvGraphicFramePr>
          <p:xfrm>
            <a:off x="3016" y="1910"/>
            <a:ext cx="134" cy="182"/>
          </p:xfrm>
          <a:graphic>
            <a:graphicData uri="http://schemas.openxmlformats.org/presentationml/2006/ole">
              <p:oleObj spid="_x0000_s484354" name="公式" r:id="rId5" imgW="165028" imgH="228501" progId="Equation.3">
                <p:embed/>
              </p:oleObj>
            </a:graphicData>
          </a:graphic>
        </p:graphicFrame>
      </p:grpSp>
      <p:sp>
        <p:nvSpPr>
          <p:cNvPr id="50180" name="Rectangle 6"/>
          <p:cNvSpPr>
            <a:spLocks noChangeArrowheads="1"/>
          </p:cNvSpPr>
          <p:nvPr/>
        </p:nvSpPr>
        <p:spPr bwMode="auto">
          <a:xfrm>
            <a:off x="246063" y="214313"/>
            <a:ext cx="6732587" cy="530225"/>
          </a:xfrm>
          <a:prstGeom prst="rect">
            <a:avLst/>
          </a:prstGeom>
          <a:noFill/>
          <a:ln w="9525">
            <a:noFill/>
            <a:miter lim="800000"/>
            <a:headEnd/>
            <a:tailEnd/>
          </a:ln>
        </p:spPr>
        <p:txBody>
          <a:bodyPr>
            <a:spAutoFit/>
          </a:bodyPr>
          <a:lstStyle/>
          <a:p>
            <a:pPr>
              <a:lnSpc>
                <a:spcPct val="120000"/>
              </a:lnSpc>
            </a:pPr>
            <a:r>
              <a:rPr lang="zh-CN" altLang="en-US" sz="2400">
                <a:solidFill>
                  <a:srgbClr val="000000"/>
                </a:solidFill>
                <a:latin typeface="Times New Roman" pitchFamily="18" charset="0"/>
                <a:ea typeface="楷体_GB2312" pitchFamily="49" charset="-122"/>
              </a:rPr>
              <a:t>例</a:t>
            </a:r>
            <a:r>
              <a:rPr lang="en-US" altLang="zh-CN" sz="2400">
                <a:solidFill>
                  <a:srgbClr val="000000"/>
                </a:solidFill>
                <a:latin typeface="Times New Roman" pitchFamily="18" charset="0"/>
                <a:ea typeface="楷体_GB2312" pitchFamily="49" charset="-122"/>
              </a:rPr>
              <a:t>5.3.1  </a:t>
            </a:r>
            <a:r>
              <a:rPr lang="zh-CN" altLang="en-US" sz="2400">
                <a:solidFill>
                  <a:srgbClr val="000000"/>
                </a:solidFill>
                <a:latin typeface="Times New Roman" pitchFamily="18" charset="0"/>
                <a:ea typeface="楷体_GB2312" pitchFamily="49" charset="-122"/>
              </a:rPr>
              <a:t>阻容耦合共射极放大电路图解</a:t>
            </a:r>
          </a:p>
        </p:txBody>
      </p:sp>
      <p:pic>
        <p:nvPicPr>
          <p:cNvPr id="18" name="Picture 12" descr="431"/>
          <p:cNvPicPr>
            <a:picLocks noChangeAspect="1" noChangeArrowheads="1"/>
          </p:cNvPicPr>
          <p:nvPr/>
        </p:nvPicPr>
        <p:blipFill>
          <a:blip r:embed="rId6"/>
          <a:srcRect/>
          <a:stretch>
            <a:fillRect/>
          </a:stretch>
        </p:blipFill>
        <p:spPr bwMode="auto">
          <a:xfrm>
            <a:off x="5292725" y="3573463"/>
            <a:ext cx="3502025" cy="2046287"/>
          </a:xfrm>
          <a:prstGeom prst="rect">
            <a:avLst/>
          </a:prstGeom>
          <a:noFill/>
          <a:ln w="9525">
            <a:noFill/>
            <a:miter lim="800000"/>
            <a:headEnd/>
            <a:tailEnd/>
          </a:ln>
        </p:spPr>
      </p:pic>
      <p:sp>
        <p:nvSpPr>
          <p:cNvPr id="19" name="Rectangle 16"/>
          <p:cNvSpPr>
            <a:spLocks noChangeArrowheads="1"/>
          </p:cNvSpPr>
          <p:nvPr/>
        </p:nvSpPr>
        <p:spPr bwMode="auto">
          <a:xfrm>
            <a:off x="684213" y="1233488"/>
            <a:ext cx="3635375" cy="914400"/>
          </a:xfrm>
          <a:prstGeom prst="rect">
            <a:avLst/>
          </a:prstGeom>
          <a:noFill/>
          <a:ln w="9525">
            <a:noFill/>
            <a:miter lim="800000"/>
            <a:headEnd/>
            <a:tailEnd/>
          </a:ln>
        </p:spPr>
        <p:txBody>
          <a:bodyPr>
            <a:spAutoFit/>
          </a:bodyPr>
          <a:lstStyle/>
          <a:p>
            <a:pPr>
              <a:lnSpc>
                <a:spcPct val="135000"/>
              </a:lnSpc>
              <a:spcBef>
                <a:spcPct val="10000"/>
              </a:spcBef>
            </a:pPr>
            <a:r>
              <a:rPr lang="zh-CN" altLang="en-US" sz="2000">
                <a:solidFill>
                  <a:srgbClr val="000000"/>
                </a:solidFill>
                <a:latin typeface="Times New Roman" pitchFamily="18" charset="0"/>
                <a:ea typeface="楷体_GB2312" pitchFamily="49" charset="-122"/>
              </a:rPr>
              <a:t>与前一个电路相比，静态时输入回路方程略有差别</a:t>
            </a:r>
          </a:p>
        </p:txBody>
      </p:sp>
      <p:sp>
        <p:nvSpPr>
          <p:cNvPr id="20" name="Text Box 17"/>
          <p:cNvSpPr txBox="1">
            <a:spLocks noChangeArrowheads="1"/>
          </p:cNvSpPr>
          <p:nvPr/>
        </p:nvSpPr>
        <p:spPr bwMode="auto">
          <a:xfrm>
            <a:off x="1150938" y="2133600"/>
            <a:ext cx="3106737" cy="473075"/>
          </a:xfrm>
          <a:prstGeom prst="rect">
            <a:avLst/>
          </a:prstGeom>
          <a:noFill/>
          <a:ln w="12700" cap="sq">
            <a:noFill/>
            <a:miter lim="800000"/>
            <a:headEnd type="none" w="sm" len="sm"/>
            <a:tailEnd type="none" w="sm" len="sm"/>
          </a:ln>
        </p:spPr>
        <p:txBody>
          <a:bodyPr>
            <a:spAutoFit/>
          </a:bodyPr>
          <a:lstStyle/>
          <a:p>
            <a:pPr>
              <a:lnSpc>
                <a:spcPct val="125000"/>
              </a:lnSpc>
            </a:pPr>
            <a:r>
              <a:rPr kumimoji="1" lang="en-US" altLang="zh-CN" sz="2000" i="1">
                <a:solidFill>
                  <a:srgbClr val="000000"/>
                </a:solidFill>
                <a:latin typeface="Book Antiqua" pitchFamily="18" charset="0"/>
                <a:ea typeface="楷体_GB2312" pitchFamily="49" charset="-122"/>
              </a:rPr>
              <a:t>v</a:t>
            </a:r>
            <a:r>
              <a:rPr kumimoji="1" lang="en-US" altLang="zh-CN" sz="2000" baseline="-25000">
                <a:solidFill>
                  <a:srgbClr val="000000"/>
                </a:solidFill>
                <a:latin typeface="Times New Roman" pitchFamily="18" charset="0"/>
                <a:ea typeface="楷体_GB2312" pitchFamily="49" charset="-122"/>
              </a:rPr>
              <a:t>BE</a:t>
            </a:r>
            <a:r>
              <a:rPr kumimoji="1" lang="en-US" altLang="zh-CN" sz="2000">
                <a:solidFill>
                  <a:srgbClr val="000000"/>
                </a:solidFill>
                <a:latin typeface="Times New Roman" pitchFamily="18" charset="0"/>
                <a:ea typeface="楷体_GB2312" pitchFamily="49" charset="-122"/>
              </a:rPr>
              <a:t> =</a:t>
            </a:r>
            <a:r>
              <a:rPr kumimoji="1" lang="en-US" altLang="zh-CN" sz="2000" i="1">
                <a:solidFill>
                  <a:srgbClr val="000000"/>
                </a:solidFill>
                <a:latin typeface="Times New Roman" pitchFamily="18" charset="0"/>
                <a:ea typeface="楷体_GB2312" pitchFamily="49" charset="-122"/>
              </a:rPr>
              <a:t>V</a:t>
            </a:r>
            <a:r>
              <a:rPr kumimoji="1" lang="en-US" altLang="zh-CN" sz="2000" baseline="-25000">
                <a:solidFill>
                  <a:srgbClr val="000000"/>
                </a:solidFill>
                <a:latin typeface="Times New Roman" pitchFamily="18" charset="0"/>
                <a:ea typeface="楷体_GB2312" pitchFamily="49" charset="-122"/>
              </a:rPr>
              <a:t>CC</a:t>
            </a:r>
            <a:r>
              <a:rPr kumimoji="1" lang="zh-CN" altLang="en-US" sz="2000">
                <a:solidFill>
                  <a:srgbClr val="000000"/>
                </a:solidFill>
                <a:latin typeface="Times New Roman" pitchFamily="18" charset="0"/>
                <a:ea typeface="楷体_GB2312" pitchFamily="49" charset="-122"/>
              </a:rPr>
              <a:t>－</a:t>
            </a:r>
            <a:r>
              <a:rPr kumimoji="1" lang="en-US" altLang="zh-CN" sz="2000" i="1">
                <a:solidFill>
                  <a:srgbClr val="000000"/>
                </a:solidFill>
                <a:latin typeface="Times New Roman" pitchFamily="18" charset="0"/>
                <a:ea typeface="楷体_GB2312" pitchFamily="49" charset="-122"/>
              </a:rPr>
              <a:t>i</a:t>
            </a:r>
            <a:r>
              <a:rPr kumimoji="1" lang="en-US" altLang="zh-CN" sz="2000" baseline="-25000">
                <a:solidFill>
                  <a:srgbClr val="000000"/>
                </a:solidFill>
                <a:latin typeface="Times New Roman" pitchFamily="18" charset="0"/>
                <a:ea typeface="楷体_GB2312" pitchFamily="49" charset="-122"/>
              </a:rPr>
              <a:t>B</a:t>
            </a:r>
            <a:r>
              <a:rPr kumimoji="1" lang="en-US" altLang="zh-CN" sz="2000" i="1">
                <a:solidFill>
                  <a:srgbClr val="000000"/>
                </a:solidFill>
                <a:latin typeface="Times New Roman" pitchFamily="18" charset="0"/>
                <a:ea typeface="楷体_GB2312" pitchFamily="49" charset="-122"/>
              </a:rPr>
              <a:t>R</a:t>
            </a:r>
            <a:r>
              <a:rPr kumimoji="1" lang="en-US" altLang="zh-CN" sz="2000" baseline="-25000">
                <a:solidFill>
                  <a:srgbClr val="000000"/>
                </a:solidFill>
                <a:latin typeface="Times New Roman" pitchFamily="18" charset="0"/>
                <a:ea typeface="楷体_GB2312" pitchFamily="49" charset="-122"/>
              </a:rPr>
              <a:t>b</a:t>
            </a:r>
          </a:p>
        </p:txBody>
      </p:sp>
      <p:sp>
        <p:nvSpPr>
          <p:cNvPr id="21" name="Text Box 18"/>
          <p:cNvSpPr txBox="1">
            <a:spLocks noChangeArrowheads="1"/>
          </p:cNvSpPr>
          <p:nvPr/>
        </p:nvSpPr>
        <p:spPr bwMode="auto">
          <a:xfrm>
            <a:off x="719138" y="3427413"/>
            <a:ext cx="3132137" cy="854075"/>
          </a:xfrm>
          <a:prstGeom prst="rect">
            <a:avLst/>
          </a:prstGeom>
          <a:noFill/>
          <a:ln w="12700" cap="sq">
            <a:noFill/>
            <a:miter lim="800000"/>
            <a:headEnd type="none" w="sm" len="sm"/>
            <a:tailEnd type="none" w="sm" len="sm"/>
          </a:ln>
        </p:spPr>
        <p:txBody>
          <a:bodyPr>
            <a:spAutoFit/>
          </a:bodyPr>
          <a:lstStyle/>
          <a:p>
            <a:pPr>
              <a:lnSpc>
                <a:spcPct val="125000"/>
              </a:lnSpc>
              <a:buFont typeface="Symbol" pitchFamily="18" charset="2"/>
              <a:buNone/>
            </a:pPr>
            <a:r>
              <a:rPr kumimoji="1" lang="zh-CN" altLang="en-US" sz="2000">
                <a:solidFill>
                  <a:srgbClr val="000000"/>
                </a:solidFill>
                <a:latin typeface="Times New Roman" pitchFamily="18" charset="0"/>
                <a:ea typeface="楷体_GB2312" pitchFamily="49" charset="-122"/>
              </a:rPr>
              <a:t>输出回路方程相同</a:t>
            </a:r>
          </a:p>
          <a:p>
            <a:pPr>
              <a:lnSpc>
                <a:spcPct val="125000"/>
              </a:lnSpc>
            </a:pPr>
            <a:r>
              <a:rPr kumimoji="1" lang="zh-CN" altLang="en-US" sz="2000">
                <a:solidFill>
                  <a:srgbClr val="000000"/>
                </a:solidFill>
                <a:latin typeface="Times New Roman" pitchFamily="18" charset="0"/>
                <a:ea typeface="楷体_GB2312" pitchFamily="49" charset="-122"/>
              </a:rPr>
              <a:t>        </a:t>
            </a:r>
            <a:r>
              <a:rPr kumimoji="1" lang="en-US" altLang="zh-CN" sz="2000" i="1">
                <a:solidFill>
                  <a:srgbClr val="000000"/>
                </a:solidFill>
                <a:latin typeface="Book Antiqua" pitchFamily="18" charset="0"/>
                <a:ea typeface="楷体_GB2312" pitchFamily="49" charset="-122"/>
              </a:rPr>
              <a:t>v</a:t>
            </a:r>
            <a:r>
              <a:rPr kumimoji="1" lang="en-US" altLang="zh-CN" sz="2000" baseline="-25000">
                <a:solidFill>
                  <a:srgbClr val="000000"/>
                </a:solidFill>
                <a:latin typeface="Times New Roman" pitchFamily="18" charset="0"/>
                <a:ea typeface="楷体_GB2312" pitchFamily="49" charset="-122"/>
              </a:rPr>
              <a:t>CE</a:t>
            </a:r>
            <a:r>
              <a:rPr kumimoji="1" lang="en-US" altLang="zh-CN" sz="2000">
                <a:solidFill>
                  <a:srgbClr val="000000"/>
                </a:solidFill>
                <a:latin typeface="Times New Roman" pitchFamily="18" charset="0"/>
                <a:ea typeface="楷体_GB2312" pitchFamily="49" charset="-122"/>
              </a:rPr>
              <a:t>=</a:t>
            </a:r>
            <a:r>
              <a:rPr kumimoji="1" lang="en-US" altLang="zh-CN" sz="2000" i="1">
                <a:solidFill>
                  <a:srgbClr val="000000"/>
                </a:solidFill>
                <a:latin typeface="Times New Roman" pitchFamily="18" charset="0"/>
                <a:ea typeface="楷体_GB2312" pitchFamily="49" charset="-122"/>
              </a:rPr>
              <a:t>V</a:t>
            </a:r>
            <a:r>
              <a:rPr kumimoji="1" lang="en-US" altLang="zh-CN" sz="2000" baseline="-25000">
                <a:solidFill>
                  <a:srgbClr val="000000"/>
                </a:solidFill>
                <a:latin typeface="Times New Roman" pitchFamily="18" charset="0"/>
                <a:ea typeface="楷体_GB2312" pitchFamily="49" charset="-122"/>
              </a:rPr>
              <a:t>CC</a:t>
            </a:r>
            <a:r>
              <a:rPr kumimoji="1" lang="zh-CN" altLang="en-US" sz="2000">
                <a:solidFill>
                  <a:srgbClr val="000000"/>
                </a:solidFill>
                <a:latin typeface="Times New Roman" pitchFamily="18" charset="0"/>
                <a:ea typeface="楷体_GB2312" pitchFamily="49" charset="-122"/>
              </a:rPr>
              <a:t>－</a:t>
            </a:r>
            <a:r>
              <a:rPr kumimoji="1" lang="en-US" altLang="zh-CN" sz="2000" i="1">
                <a:solidFill>
                  <a:srgbClr val="000000"/>
                </a:solidFill>
                <a:latin typeface="Times New Roman" pitchFamily="18" charset="0"/>
                <a:ea typeface="楷体_GB2312" pitchFamily="49" charset="-122"/>
              </a:rPr>
              <a:t>i</a:t>
            </a:r>
            <a:r>
              <a:rPr kumimoji="1" lang="en-US" altLang="zh-CN" sz="2000" baseline="-25000">
                <a:solidFill>
                  <a:srgbClr val="000000"/>
                </a:solidFill>
                <a:latin typeface="Times New Roman" pitchFamily="18" charset="0"/>
                <a:ea typeface="楷体_GB2312" pitchFamily="49" charset="-122"/>
              </a:rPr>
              <a:t>C</a:t>
            </a:r>
            <a:r>
              <a:rPr kumimoji="1" lang="en-US" altLang="zh-CN" sz="2000" i="1">
                <a:solidFill>
                  <a:srgbClr val="000000"/>
                </a:solidFill>
                <a:latin typeface="Times New Roman" pitchFamily="18" charset="0"/>
                <a:ea typeface="楷体_GB2312" pitchFamily="49" charset="-122"/>
              </a:rPr>
              <a:t>R</a:t>
            </a:r>
            <a:r>
              <a:rPr kumimoji="1" lang="en-US" altLang="zh-CN" sz="2000" baseline="-25000">
                <a:solidFill>
                  <a:srgbClr val="000000"/>
                </a:solidFill>
                <a:latin typeface="Times New Roman" pitchFamily="18" charset="0"/>
                <a:ea typeface="楷体_GB2312" pitchFamily="49" charset="-122"/>
              </a:rPr>
              <a:t>c</a:t>
            </a:r>
          </a:p>
        </p:txBody>
      </p:sp>
      <p:sp>
        <p:nvSpPr>
          <p:cNvPr id="22" name="Rectangle 19"/>
          <p:cNvSpPr>
            <a:spLocks noChangeArrowheads="1"/>
          </p:cNvSpPr>
          <p:nvPr/>
        </p:nvSpPr>
        <p:spPr bwMode="auto">
          <a:xfrm>
            <a:off x="755650" y="4329113"/>
            <a:ext cx="4464050" cy="1325562"/>
          </a:xfrm>
          <a:prstGeom prst="rect">
            <a:avLst/>
          </a:prstGeom>
          <a:noFill/>
          <a:ln w="9525">
            <a:noFill/>
            <a:miter lim="800000"/>
            <a:headEnd/>
            <a:tailEnd/>
          </a:ln>
        </p:spPr>
        <p:txBody>
          <a:bodyPr>
            <a:spAutoFit/>
          </a:bodyPr>
          <a:lstStyle/>
          <a:p>
            <a:pPr>
              <a:lnSpc>
                <a:spcPct val="135000"/>
              </a:lnSpc>
              <a:spcBef>
                <a:spcPct val="10000"/>
              </a:spcBef>
            </a:pPr>
            <a:r>
              <a:rPr lang="zh-CN" altLang="en-US" sz="2000">
                <a:solidFill>
                  <a:srgbClr val="000000"/>
                </a:solidFill>
                <a:latin typeface="Times New Roman" pitchFamily="18" charset="0"/>
                <a:ea typeface="楷体_GB2312" pitchFamily="49" charset="-122"/>
              </a:rPr>
              <a:t>动态时，输入信号</a:t>
            </a:r>
            <a:r>
              <a:rPr kumimoji="1" lang="en-US" altLang="zh-CN" sz="2000" i="1">
                <a:solidFill>
                  <a:srgbClr val="000000"/>
                </a:solidFill>
                <a:latin typeface="Book Antiqua" pitchFamily="18" charset="0"/>
                <a:ea typeface="楷体_GB2312" pitchFamily="49" charset="-122"/>
              </a:rPr>
              <a:t>v</a:t>
            </a:r>
            <a:r>
              <a:rPr kumimoji="1" lang="en-US" altLang="zh-CN" sz="2000" baseline="-25000">
                <a:solidFill>
                  <a:srgbClr val="000000"/>
                </a:solidFill>
                <a:latin typeface="Times New Roman" pitchFamily="18" charset="0"/>
                <a:ea typeface="楷体_GB2312" pitchFamily="49" charset="-122"/>
              </a:rPr>
              <a:t>i</a:t>
            </a:r>
            <a:r>
              <a:rPr lang="zh-CN" altLang="en-US" sz="2000">
                <a:solidFill>
                  <a:srgbClr val="000000"/>
                </a:solidFill>
                <a:latin typeface="Times New Roman" pitchFamily="18" charset="0"/>
                <a:ea typeface="楷体_GB2312" pitchFamily="49" charset="-122"/>
              </a:rPr>
              <a:t>叠加</a:t>
            </a:r>
            <a:r>
              <a:rPr kumimoji="1" lang="en-US" altLang="zh-CN" sz="2000" i="1">
                <a:solidFill>
                  <a:srgbClr val="000000"/>
                </a:solidFill>
                <a:latin typeface="Times New Roman" pitchFamily="18" charset="0"/>
                <a:ea typeface="楷体_GB2312" pitchFamily="49" charset="-122"/>
              </a:rPr>
              <a:t>C</a:t>
            </a:r>
            <a:r>
              <a:rPr kumimoji="1" lang="en-US" altLang="zh-CN" sz="2000" baseline="-25000">
                <a:solidFill>
                  <a:srgbClr val="000000"/>
                </a:solidFill>
                <a:latin typeface="Times New Roman" pitchFamily="18" charset="0"/>
                <a:ea typeface="楷体_GB2312" pitchFamily="49" charset="-122"/>
              </a:rPr>
              <a:t>b1</a:t>
            </a:r>
            <a:r>
              <a:rPr lang="zh-CN" altLang="en-US" sz="2000">
                <a:solidFill>
                  <a:srgbClr val="000000"/>
                </a:solidFill>
                <a:latin typeface="Times New Roman" pitchFamily="18" charset="0"/>
                <a:ea typeface="楷体_GB2312" pitchFamily="49" charset="-122"/>
              </a:rPr>
              <a:t>上已充的静态电压</a:t>
            </a:r>
            <a:r>
              <a:rPr kumimoji="1" lang="en-US" altLang="zh-CN" sz="2000" i="1">
                <a:solidFill>
                  <a:srgbClr val="000000"/>
                </a:solidFill>
                <a:latin typeface="Times New Roman" pitchFamily="18" charset="0"/>
                <a:ea typeface="楷体_GB2312" pitchFamily="49" charset="-122"/>
              </a:rPr>
              <a:t>V</a:t>
            </a:r>
            <a:r>
              <a:rPr kumimoji="1" lang="en-US" altLang="zh-CN" sz="2000" baseline="-25000">
                <a:solidFill>
                  <a:srgbClr val="000000"/>
                </a:solidFill>
                <a:latin typeface="Times New Roman" pitchFamily="18" charset="0"/>
                <a:ea typeface="楷体_GB2312" pitchFamily="49" charset="-122"/>
              </a:rPr>
              <a:t>BEQ</a:t>
            </a:r>
            <a:r>
              <a:rPr lang="zh-CN" altLang="en-US" sz="2000">
                <a:solidFill>
                  <a:srgbClr val="000000"/>
                </a:solidFill>
                <a:latin typeface="Times New Roman" pitchFamily="18" charset="0"/>
                <a:ea typeface="楷体_GB2312" pitchFamily="49" charset="-122"/>
              </a:rPr>
              <a:t>，然后加在</a:t>
            </a:r>
            <a:r>
              <a:rPr lang="en-US" altLang="zh-CN" sz="2000">
                <a:solidFill>
                  <a:srgbClr val="000000"/>
                </a:solidFill>
                <a:latin typeface="Times New Roman" pitchFamily="18" charset="0"/>
                <a:ea typeface="楷体_GB2312" pitchFamily="49" charset="-122"/>
              </a:rPr>
              <a:t>BJT</a:t>
            </a:r>
            <a:r>
              <a:rPr lang="zh-CN" altLang="en-US" sz="2000">
                <a:solidFill>
                  <a:srgbClr val="000000"/>
                </a:solidFill>
                <a:latin typeface="Times New Roman" pitchFamily="18" charset="0"/>
                <a:ea typeface="楷体_GB2312" pitchFamily="49" charset="-122"/>
              </a:rPr>
              <a:t>的</a:t>
            </a:r>
            <a:r>
              <a:rPr lang="en-US" altLang="zh-CN" sz="2000">
                <a:solidFill>
                  <a:srgbClr val="000000"/>
                </a:solidFill>
                <a:latin typeface="Times New Roman" pitchFamily="18" charset="0"/>
                <a:ea typeface="楷体_GB2312" pitchFamily="49" charset="-122"/>
              </a:rPr>
              <a:t>b-e</a:t>
            </a:r>
            <a:r>
              <a:rPr lang="zh-CN" altLang="en-US" sz="2000">
                <a:solidFill>
                  <a:srgbClr val="000000"/>
                </a:solidFill>
                <a:latin typeface="Times New Roman" pitchFamily="18" charset="0"/>
                <a:ea typeface="楷体_GB2312" pitchFamily="49" charset="-122"/>
              </a:rPr>
              <a:t>间，即</a:t>
            </a:r>
          </a:p>
        </p:txBody>
      </p:sp>
      <p:sp>
        <p:nvSpPr>
          <p:cNvPr id="23" name="Rectangle 20"/>
          <p:cNvSpPr>
            <a:spLocks noChangeArrowheads="1"/>
          </p:cNvSpPr>
          <p:nvPr/>
        </p:nvSpPr>
        <p:spPr bwMode="auto">
          <a:xfrm>
            <a:off x="684213" y="2565400"/>
            <a:ext cx="3635375" cy="914400"/>
          </a:xfrm>
          <a:prstGeom prst="rect">
            <a:avLst/>
          </a:prstGeom>
          <a:noFill/>
          <a:ln w="9525">
            <a:noFill/>
            <a:miter lim="800000"/>
            <a:headEnd/>
            <a:tailEnd/>
          </a:ln>
        </p:spPr>
        <p:txBody>
          <a:bodyPr>
            <a:spAutoFit/>
          </a:bodyPr>
          <a:lstStyle/>
          <a:p>
            <a:pPr>
              <a:lnSpc>
                <a:spcPct val="135000"/>
              </a:lnSpc>
              <a:spcBef>
                <a:spcPct val="10000"/>
              </a:spcBef>
            </a:pPr>
            <a:r>
              <a:rPr lang="en-US" altLang="zh-CN" sz="2000">
                <a:solidFill>
                  <a:srgbClr val="000000"/>
                </a:solidFill>
                <a:latin typeface="Times New Roman" pitchFamily="18" charset="0"/>
                <a:ea typeface="楷体_GB2312" pitchFamily="49" charset="-122"/>
              </a:rPr>
              <a:t>        </a:t>
            </a:r>
            <a:r>
              <a:rPr lang="zh-CN" altLang="en-US" sz="2000">
                <a:solidFill>
                  <a:srgbClr val="000000"/>
                </a:solidFill>
                <a:latin typeface="Times New Roman" pitchFamily="18" charset="0"/>
                <a:ea typeface="楷体_GB2312" pitchFamily="49" charset="-122"/>
              </a:rPr>
              <a:t>且电容</a:t>
            </a:r>
            <a:r>
              <a:rPr kumimoji="1" lang="en-US" altLang="zh-CN" sz="2000" i="1">
                <a:solidFill>
                  <a:srgbClr val="000000"/>
                </a:solidFill>
                <a:latin typeface="Times New Roman" pitchFamily="18" charset="0"/>
                <a:ea typeface="楷体_GB2312" pitchFamily="49" charset="-122"/>
              </a:rPr>
              <a:t>C</a:t>
            </a:r>
            <a:r>
              <a:rPr kumimoji="1" lang="en-US" altLang="zh-CN" sz="2000" baseline="-25000">
                <a:solidFill>
                  <a:srgbClr val="000000"/>
                </a:solidFill>
                <a:latin typeface="Times New Roman" pitchFamily="18" charset="0"/>
                <a:ea typeface="楷体_GB2312" pitchFamily="49" charset="-122"/>
              </a:rPr>
              <a:t>b1</a:t>
            </a:r>
            <a:r>
              <a:rPr lang="zh-CN" altLang="en-US" sz="2000">
                <a:solidFill>
                  <a:srgbClr val="000000"/>
                </a:solidFill>
                <a:latin typeface="Times New Roman" pitchFamily="18" charset="0"/>
                <a:ea typeface="楷体_GB2312" pitchFamily="49" charset="-122"/>
              </a:rPr>
              <a:t>充电完成后，其电压等于</a:t>
            </a:r>
            <a:r>
              <a:rPr kumimoji="1" lang="en-US" altLang="zh-CN" sz="2000" i="1">
                <a:solidFill>
                  <a:srgbClr val="000000"/>
                </a:solidFill>
                <a:latin typeface="Times New Roman" pitchFamily="18" charset="0"/>
                <a:ea typeface="楷体_GB2312" pitchFamily="49" charset="-122"/>
              </a:rPr>
              <a:t>V</a:t>
            </a:r>
            <a:r>
              <a:rPr kumimoji="1" lang="en-US" altLang="zh-CN" sz="2000" baseline="-25000">
                <a:solidFill>
                  <a:srgbClr val="000000"/>
                </a:solidFill>
                <a:latin typeface="Times New Roman" pitchFamily="18" charset="0"/>
                <a:ea typeface="楷体_GB2312" pitchFamily="49" charset="-122"/>
              </a:rPr>
              <a:t>BEQ</a:t>
            </a:r>
            <a:endParaRPr lang="en-US" altLang="zh-CN" sz="2000">
              <a:solidFill>
                <a:srgbClr val="000000"/>
              </a:solidFill>
              <a:latin typeface="Times New Roman" pitchFamily="18" charset="0"/>
              <a:ea typeface="楷体_GB2312" pitchFamily="49" charset="-122"/>
            </a:endParaRPr>
          </a:p>
        </p:txBody>
      </p:sp>
      <p:sp>
        <p:nvSpPr>
          <p:cNvPr id="24" name="Text Box 21"/>
          <p:cNvSpPr txBox="1">
            <a:spLocks noChangeArrowheads="1"/>
          </p:cNvSpPr>
          <p:nvPr/>
        </p:nvSpPr>
        <p:spPr bwMode="auto">
          <a:xfrm>
            <a:off x="1368425" y="5589588"/>
            <a:ext cx="2447925" cy="473075"/>
          </a:xfrm>
          <a:prstGeom prst="rect">
            <a:avLst/>
          </a:prstGeom>
          <a:noFill/>
          <a:ln w="12700" cap="sq">
            <a:noFill/>
            <a:miter lim="800000"/>
            <a:headEnd type="none" w="sm" len="sm"/>
            <a:tailEnd type="none" w="sm" len="sm"/>
          </a:ln>
        </p:spPr>
        <p:txBody>
          <a:bodyPr>
            <a:spAutoFit/>
          </a:bodyPr>
          <a:lstStyle/>
          <a:p>
            <a:pPr>
              <a:lnSpc>
                <a:spcPct val="125000"/>
              </a:lnSpc>
              <a:buFont typeface="Symbol" pitchFamily="18" charset="2"/>
              <a:buNone/>
            </a:pPr>
            <a:r>
              <a:rPr kumimoji="1" lang="en-US" altLang="zh-CN" sz="2000">
                <a:solidFill>
                  <a:srgbClr val="000000"/>
                </a:solidFill>
                <a:latin typeface="Times New Roman" pitchFamily="18" charset="0"/>
                <a:ea typeface="楷体_GB2312" pitchFamily="49" charset="-122"/>
              </a:rPr>
              <a:t> </a:t>
            </a:r>
            <a:r>
              <a:rPr kumimoji="1" lang="en-US" altLang="zh-CN" sz="2000" i="1">
                <a:solidFill>
                  <a:srgbClr val="000000"/>
                </a:solidFill>
                <a:latin typeface="Book Antiqua" pitchFamily="18" charset="0"/>
                <a:ea typeface="楷体_GB2312" pitchFamily="49" charset="-122"/>
              </a:rPr>
              <a:t>v</a:t>
            </a:r>
            <a:r>
              <a:rPr kumimoji="1" lang="en-US" altLang="zh-CN" sz="2000" baseline="-25000">
                <a:solidFill>
                  <a:srgbClr val="000000"/>
                </a:solidFill>
                <a:latin typeface="Times New Roman" pitchFamily="18" charset="0"/>
                <a:ea typeface="楷体_GB2312" pitchFamily="49" charset="-122"/>
              </a:rPr>
              <a:t>BE</a:t>
            </a:r>
            <a:r>
              <a:rPr kumimoji="1" lang="en-US" altLang="zh-CN" sz="2000">
                <a:solidFill>
                  <a:srgbClr val="000000"/>
                </a:solidFill>
                <a:latin typeface="Times New Roman" pitchFamily="18" charset="0"/>
                <a:ea typeface="楷体_GB2312" pitchFamily="49" charset="-122"/>
              </a:rPr>
              <a:t>=</a:t>
            </a:r>
            <a:r>
              <a:rPr kumimoji="1" lang="en-US" altLang="zh-CN" sz="2000" i="1">
                <a:solidFill>
                  <a:srgbClr val="000000"/>
                </a:solidFill>
                <a:latin typeface="Times New Roman" pitchFamily="18" charset="0"/>
                <a:ea typeface="楷体_GB2312" pitchFamily="49" charset="-122"/>
              </a:rPr>
              <a:t>V</a:t>
            </a:r>
            <a:r>
              <a:rPr kumimoji="1" lang="en-US" altLang="zh-CN" sz="2000" baseline="-25000">
                <a:solidFill>
                  <a:srgbClr val="000000"/>
                </a:solidFill>
                <a:latin typeface="Times New Roman" pitchFamily="18" charset="0"/>
                <a:ea typeface="楷体_GB2312" pitchFamily="49" charset="-122"/>
              </a:rPr>
              <a:t>BEQ</a:t>
            </a:r>
            <a:r>
              <a:rPr kumimoji="1" lang="en-US" altLang="zh-CN" sz="2000">
                <a:solidFill>
                  <a:srgbClr val="000000"/>
                </a:solidFill>
                <a:latin typeface="Times New Roman" pitchFamily="18" charset="0"/>
                <a:ea typeface="楷体_GB2312" pitchFamily="49" charset="-122"/>
              </a:rPr>
              <a:t>+ </a:t>
            </a:r>
            <a:r>
              <a:rPr kumimoji="1" lang="en-US" altLang="zh-CN" sz="2000" i="1">
                <a:solidFill>
                  <a:srgbClr val="000000"/>
                </a:solidFill>
                <a:latin typeface="Book Antiqua" pitchFamily="18" charset="0"/>
                <a:ea typeface="楷体_GB2312" pitchFamily="49" charset="-122"/>
              </a:rPr>
              <a:t>v</a:t>
            </a:r>
            <a:r>
              <a:rPr kumimoji="1" lang="en-US" altLang="zh-CN" sz="2000" baseline="-25000">
                <a:solidFill>
                  <a:srgbClr val="000000"/>
                </a:solidFill>
                <a:latin typeface="Times New Roman" pitchFamily="18" charset="0"/>
                <a:ea typeface="楷体_GB2312" pitchFamily="49" charset="-122"/>
              </a:rPr>
              <a:t>i</a:t>
            </a:r>
          </a:p>
        </p:txBody>
      </p:sp>
      <p:sp>
        <p:nvSpPr>
          <p:cNvPr id="50188" name="日期占位符 1"/>
          <p:cNvSpPr>
            <a:spLocks noGrp="1"/>
          </p:cNvSpPr>
          <p:nvPr>
            <p:ph type="dt" sz="quarter" idx="10"/>
          </p:nvPr>
        </p:nvSpPr>
        <p:spPr>
          <a:xfrm>
            <a:off x="457200" y="6245225"/>
            <a:ext cx="2133600" cy="476250"/>
          </a:xfrm>
          <a:noFill/>
        </p:spPr>
        <p:txBody>
          <a:bodyPr/>
          <a:lstStyle/>
          <a:p>
            <a:fld id="{FE0347E8-EF34-455F-BDA8-5EB7F8562C77}" type="datetime1">
              <a:rPr lang="zh-CN" altLang="en-US" smtClean="0">
                <a:latin typeface="Arial" pitchFamily="34" charset="0"/>
              </a:rPr>
              <a:pPr/>
              <a:t>2019-10-9</a:t>
            </a:fld>
            <a:endParaRPr lang="en-US" altLang="zh-CN" smtClean="0">
              <a:latin typeface="Arial" pitchFamily="34" charset="0"/>
            </a:endParaRPr>
          </a:p>
        </p:txBody>
      </p:sp>
      <p:sp>
        <p:nvSpPr>
          <p:cNvPr id="50189" name="页脚占位符 2"/>
          <p:cNvSpPr>
            <a:spLocks noGrp="1"/>
          </p:cNvSpPr>
          <p:nvPr>
            <p:ph type="ftr" sz="quarter" idx="11"/>
          </p:nvPr>
        </p:nvSpPr>
        <p:spPr>
          <a:xfrm>
            <a:off x="3124200" y="6245225"/>
            <a:ext cx="2895600" cy="476250"/>
          </a:xfrm>
          <a:noFill/>
        </p:spPr>
        <p:txBody>
          <a:bodyPr/>
          <a:lstStyle/>
          <a:p>
            <a:pPr algn="l"/>
            <a:r>
              <a:rPr lang="en-US" altLang="zh-CN" smtClean="0">
                <a:latin typeface="Arial" pitchFamily="34" charset="0"/>
              </a:rPr>
              <a:t>电工电子教研室</a:t>
            </a:r>
          </a:p>
        </p:txBody>
      </p:sp>
      <p:sp>
        <p:nvSpPr>
          <p:cNvPr id="50190" name="灯片编号占位符 3"/>
          <p:cNvSpPr txBox="1">
            <a:spLocks/>
          </p:cNvSpPr>
          <p:nvPr/>
        </p:nvSpPr>
        <p:spPr bwMode="auto">
          <a:xfrm>
            <a:off x="6553200" y="6245225"/>
            <a:ext cx="2133600" cy="476250"/>
          </a:xfrm>
          <a:prstGeom prst="rect">
            <a:avLst/>
          </a:prstGeom>
          <a:noFill/>
          <a:ln w="9525">
            <a:noFill/>
            <a:miter lim="800000"/>
            <a:headEnd/>
            <a:tailEnd/>
          </a:ln>
        </p:spPr>
        <p:txBody>
          <a:bodyPr/>
          <a:lstStyle/>
          <a:p>
            <a:pPr algn="r"/>
            <a:fld id="{90699527-2F64-40DF-97E9-09867FF98C8C}" type="slidenum">
              <a:rPr lang="en-US" altLang="zh-CN"/>
              <a:pPr algn="r"/>
              <a:t>68</a:t>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box(in)">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grpId="0"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strips(downRight)">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wipe(left)">
                                      <p:cBhvr>
                                        <p:cTn id="17" dur="500"/>
                                        <p:tgtEl>
                                          <p:spTgt spid="20"/>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6" fill="hold" grpId="0" nodeType="click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strips(downRight)">
                                      <p:cBhvr>
                                        <p:cTn id="22" dur="500"/>
                                        <p:tgtEl>
                                          <p:spTgt spid="2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wipe(left)">
                                      <p:cBhvr>
                                        <p:cTn id="27" dur="500"/>
                                        <p:tgtEl>
                                          <p:spTgt spid="21"/>
                                        </p:tgtEl>
                                      </p:cBhvr>
                                    </p:animEffect>
                                  </p:childTnLst>
                                </p:cTn>
                              </p:par>
                            </p:childTnLst>
                          </p:cTn>
                        </p:par>
                      </p:childTnLst>
                    </p:cTn>
                  </p:par>
                  <p:par>
                    <p:cTn id="28" fill="hold">
                      <p:stCondLst>
                        <p:cond delay="indefinite"/>
                      </p:stCondLst>
                      <p:childTnLst>
                        <p:par>
                          <p:cTn id="29" fill="hold">
                            <p:stCondLst>
                              <p:cond delay="0"/>
                            </p:stCondLst>
                            <p:childTnLst>
                              <p:par>
                                <p:cTn id="30" presetID="18" presetClass="entr" presetSubtype="6" fill="hold" grpId="0" nodeType="click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strips(downRight)">
                                      <p:cBhvr>
                                        <p:cTn id="32" dur="500"/>
                                        <p:tgtEl>
                                          <p:spTgt spid="22"/>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wipe(left)">
                                      <p:cBhvr>
                                        <p:cTn id="3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1" grpId="0"/>
      <p:bldP spid="22" grpId="0"/>
      <p:bldP spid="23" grpId="0"/>
      <p:bldP spid="24"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424" name="Line 280"/>
          <p:cNvSpPr>
            <a:spLocks noChangeShapeType="1"/>
          </p:cNvSpPr>
          <p:nvPr/>
        </p:nvSpPr>
        <p:spPr bwMode="auto">
          <a:xfrm>
            <a:off x="901700" y="4114800"/>
            <a:ext cx="2581275" cy="2379663"/>
          </a:xfrm>
          <a:prstGeom prst="line">
            <a:avLst/>
          </a:prstGeom>
          <a:noFill/>
          <a:ln w="38100">
            <a:solidFill>
              <a:srgbClr val="339966"/>
            </a:solidFill>
            <a:round/>
            <a:headEnd/>
            <a:tailEnd/>
          </a:ln>
        </p:spPr>
        <p:txBody>
          <a:bodyPr/>
          <a:lstStyle/>
          <a:p>
            <a:endParaRPr lang="zh-CN" altLang="en-US"/>
          </a:p>
        </p:txBody>
      </p:sp>
      <p:graphicFrame>
        <p:nvGraphicFramePr>
          <p:cNvPr id="262298" name="Object 154"/>
          <p:cNvGraphicFramePr>
            <a:graphicFrameLocks noChangeAspect="1"/>
          </p:cNvGraphicFramePr>
          <p:nvPr/>
        </p:nvGraphicFramePr>
        <p:xfrm>
          <a:off x="365125" y="174625"/>
          <a:ext cx="4999038" cy="466725"/>
        </p:xfrm>
        <a:graphic>
          <a:graphicData uri="http://schemas.openxmlformats.org/presentationml/2006/ole">
            <p:oleObj spid="_x0000_s485378" name="Equation" r:id="rId4" imgW="2794000" imgH="241300" progId="Equation.DSMT4">
              <p:embed/>
            </p:oleObj>
          </a:graphicData>
        </a:graphic>
      </p:graphicFrame>
      <p:grpSp>
        <p:nvGrpSpPr>
          <p:cNvPr id="2" name="Group 188"/>
          <p:cNvGrpSpPr>
            <a:grpSpLocks/>
          </p:cNvGrpSpPr>
          <p:nvPr/>
        </p:nvGrpSpPr>
        <p:grpSpPr bwMode="auto">
          <a:xfrm>
            <a:off x="3175" y="3738563"/>
            <a:ext cx="5226050" cy="3117850"/>
            <a:chOff x="129" y="1960"/>
            <a:chExt cx="3292" cy="1964"/>
          </a:xfrm>
        </p:grpSpPr>
        <p:sp>
          <p:nvSpPr>
            <p:cNvPr id="51314" name="Line 157"/>
            <p:cNvSpPr>
              <a:spLocks noChangeShapeType="1"/>
            </p:cNvSpPr>
            <p:nvPr/>
          </p:nvSpPr>
          <p:spPr bwMode="auto">
            <a:xfrm flipV="1">
              <a:off x="696" y="2060"/>
              <a:ext cx="0" cy="1615"/>
            </a:xfrm>
            <a:prstGeom prst="line">
              <a:avLst/>
            </a:prstGeom>
            <a:noFill/>
            <a:ln w="12700">
              <a:solidFill>
                <a:schemeClr val="tx1"/>
              </a:solidFill>
              <a:round/>
              <a:headEnd/>
              <a:tailEnd type="triangle" w="med" len="med"/>
            </a:ln>
          </p:spPr>
          <p:txBody>
            <a:bodyPr/>
            <a:lstStyle/>
            <a:p>
              <a:endParaRPr lang="zh-CN" altLang="en-US"/>
            </a:p>
          </p:txBody>
        </p:sp>
        <p:sp>
          <p:nvSpPr>
            <p:cNvPr id="51315" name="Line 158"/>
            <p:cNvSpPr>
              <a:spLocks noChangeShapeType="1"/>
            </p:cNvSpPr>
            <p:nvPr/>
          </p:nvSpPr>
          <p:spPr bwMode="auto">
            <a:xfrm>
              <a:off x="688" y="3685"/>
              <a:ext cx="2313" cy="0"/>
            </a:xfrm>
            <a:prstGeom prst="line">
              <a:avLst/>
            </a:prstGeom>
            <a:noFill/>
            <a:ln w="12700">
              <a:solidFill>
                <a:schemeClr val="tx1"/>
              </a:solidFill>
              <a:round/>
              <a:headEnd/>
              <a:tailEnd type="triangle" w="med" len="med"/>
            </a:ln>
          </p:spPr>
          <p:txBody>
            <a:bodyPr/>
            <a:lstStyle/>
            <a:p>
              <a:endParaRPr lang="zh-CN" altLang="en-US"/>
            </a:p>
          </p:txBody>
        </p:sp>
        <p:graphicFrame>
          <p:nvGraphicFramePr>
            <p:cNvPr id="51240" name="Object 159"/>
            <p:cNvGraphicFramePr>
              <a:graphicFrameLocks noChangeAspect="1"/>
            </p:cNvGraphicFramePr>
            <p:nvPr/>
          </p:nvGraphicFramePr>
          <p:xfrm>
            <a:off x="129" y="1960"/>
            <a:ext cx="645" cy="225"/>
          </p:xfrm>
          <a:graphic>
            <a:graphicData uri="http://schemas.openxmlformats.org/presentationml/2006/ole">
              <p:oleObj spid="_x0000_s485379" name="公式" r:id="rId5" imgW="508000" imgH="228600" progId="Equation.3">
                <p:embed/>
              </p:oleObj>
            </a:graphicData>
          </a:graphic>
        </p:graphicFrame>
        <p:graphicFrame>
          <p:nvGraphicFramePr>
            <p:cNvPr id="51241" name="Object 160"/>
            <p:cNvGraphicFramePr>
              <a:graphicFrameLocks noChangeAspect="1"/>
            </p:cNvGraphicFramePr>
            <p:nvPr/>
          </p:nvGraphicFramePr>
          <p:xfrm>
            <a:off x="2802" y="3659"/>
            <a:ext cx="619" cy="204"/>
          </p:xfrm>
          <a:graphic>
            <a:graphicData uri="http://schemas.openxmlformats.org/presentationml/2006/ole">
              <p:oleObj spid="_x0000_s485380" name="公式" r:id="rId6" imgW="469900" imgH="228600" progId="Equation.3">
                <p:embed/>
              </p:oleObj>
            </a:graphicData>
          </a:graphic>
        </p:graphicFrame>
        <p:graphicFrame>
          <p:nvGraphicFramePr>
            <p:cNvPr id="51242" name="Object 161"/>
            <p:cNvGraphicFramePr>
              <a:graphicFrameLocks noChangeAspect="1"/>
            </p:cNvGraphicFramePr>
            <p:nvPr/>
          </p:nvGraphicFramePr>
          <p:xfrm>
            <a:off x="492" y="3703"/>
            <a:ext cx="299" cy="221"/>
          </p:xfrm>
          <a:graphic>
            <a:graphicData uri="http://schemas.openxmlformats.org/presentationml/2006/ole">
              <p:oleObj spid="_x0000_s485381" name="公式" r:id="rId7" imgW="126835" imgH="139518" progId="Equation.3">
                <p:embed/>
              </p:oleObj>
            </a:graphicData>
          </a:graphic>
        </p:graphicFrame>
      </p:grpSp>
      <p:grpSp>
        <p:nvGrpSpPr>
          <p:cNvPr id="3" name="Group 162"/>
          <p:cNvGrpSpPr>
            <a:grpSpLocks/>
          </p:cNvGrpSpPr>
          <p:nvPr/>
        </p:nvGrpSpPr>
        <p:grpSpPr bwMode="auto">
          <a:xfrm>
            <a:off x="890588" y="4230688"/>
            <a:ext cx="3403600" cy="2255837"/>
            <a:chOff x="3413" y="2522"/>
            <a:chExt cx="1601" cy="1162"/>
          </a:xfrm>
        </p:grpSpPr>
        <p:sp>
          <p:nvSpPr>
            <p:cNvPr id="51308" name="Freeform 163"/>
            <p:cNvSpPr>
              <a:spLocks/>
            </p:cNvSpPr>
            <p:nvPr/>
          </p:nvSpPr>
          <p:spPr bwMode="auto">
            <a:xfrm>
              <a:off x="3413" y="3610"/>
              <a:ext cx="1601" cy="74"/>
            </a:xfrm>
            <a:custGeom>
              <a:avLst/>
              <a:gdLst>
                <a:gd name="T0" fmla="*/ 0 w 1804"/>
                <a:gd name="T1" fmla="*/ 0 h 254"/>
                <a:gd name="T2" fmla="*/ 20 w 1804"/>
                <a:gd name="T3" fmla="*/ 0 h 254"/>
                <a:gd name="T4" fmla="*/ 72 w 1804"/>
                <a:gd name="T5" fmla="*/ 0 h 254"/>
                <a:gd name="T6" fmla="*/ 0 60000 65536"/>
                <a:gd name="T7" fmla="*/ 0 60000 65536"/>
                <a:gd name="T8" fmla="*/ 0 60000 65536"/>
                <a:gd name="T9" fmla="*/ 0 w 1804"/>
                <a:gd name="T10" fmla="*/ 0 h 254"/>
                <a:gd name="T11" fmla="*/ 1804 w 1804"/>
                <a:gd name="T12" fmla="*/ 254 h 254"/>
              </a:gdLst>
              <a:ahLst/>
              <a:cxnLst>
                <a:cxn ang="T6">
                  <a:pos x="T0" y="T1"/>
                </a:cxn>
                <a:cxn ang="T7">
                  <a:pos x="T2" y="T3"/>
                </a:cxn>
                <a:cxn ang="T8">
                  <a:pos x="T4" y="T5"/>
                </a:cxn>
              </a:cxnLst>
              <a:rect l="T9" t="T10" r="T11" b="T12"/>
              <a:pathLst>
                <a:path w="1804" h="254">
                  <a:moveTo>
                    <a:pt x="0" y="254"/>
                  </a:moveTo>
                  <a:cubicBezTo>
                    <a:pt x="91" y="173"/>
                    <a:pt x="182" y="93"/>
                    <a:pt x="483" y="51"/>
                  </a:cubicBezTo>
                  <a:cubicBezTo>
                    <a:pt x="784" y="9"/>
                    <a:pt x="1294" y="4"/>
                    <a:pt x="1804" y="0"/>
                  </a:cubicBezTo>
                </a:path>
              </a:pathLst>
            </a:custGeom>
            <a:noFill/>
            <a:ln w="38100">
              <a:solidFill>
                <a:srgbClr val="FF00FF"/>
              </a:solidFill>
              <a:round/>
              <a:headEnd/>
              <a:tailEnd/>
            </a:ln>
          </p:spPr>
          <p:txBody>
            <a:bodyPr/>
            <a:lstStyle/>
            <a:p>
              <a:endParaRPr lang="zh-CN" altLang="en-US"/>
            </a:p>
          </p:txBody>
        </p:sp>
        <p:sp>
          <p:nvSpPr>
            <p:cNvPr id="51309" name="Freeform 164"/>
            <p:cNvSpPr>
              <a:spLocks/>
            </p:cNvSpPr>
            <p:nvPr/>
          </p:nvSpPr>
          <p:spPr bwMode="auto">
            <a:xfrm>
              <a:off x="3421" y="3385"/>
              <a:ext cx="1465" cy="223"/>
            </a:xfrm>
            <a:custGeom>
              <a:avLst/>
              <a:gdLst>
                <a:gd name="T0" fmla="*/ 0 w 1702"/>
                <a:gd name="T1" fmla="*/ 1 h 305"/>
                <a:gd name="T2" fmla="*/ 7 w 1702"/>
                <a:gd name="T3" fmla="*/ 1 h 305"/>
                <a:gd name="T4" fmla="*/ 29 w 1702"/>
                <a:gd name="T5" fmla="*/ 0 h 305"/>
                <a:gd name="T6" fmla="*/ 0 60000 65536"/>
                <a:gd name="T7" fmla="*/ 0 60000 65536"/>
                <a:gd name="T8" fmla="*/ 0 60000 65536"/>
                <a:gd name="T9" fmla="*/ 0 w 1702"/>
                <a:gd name="T10" fmla="*/ 0 h 305"/>
                <a:gd name="T11" fmla="*/ 1702 w 1702"/>
                <a:gd name="T12" fmla="*/ 305 h 305"/>
              </a:gdLst>
              <a:ahLst/>
              <a:cxnLst>
                <a:cxn ang="T6">
                  <a:pos x="T0" y="T1"/>
                </a:cxn>
                <a:cxn ang="T7">
                  <a:pos x="T2" y="T3"/>
                </a:cxn>
                <a:cxn ang="T8">
                  <a:pos x="T4" y="T5"/>
                </a:cxn>
              </a:cxnLst>
              <a:rect l="T9" t="T10" r="T11" b="T12"/>
              <a:pathLst>
                <a:path w="1702" h="305">
                  <a:moveTo>
                    <a:pt x="0" y="305"/>
                  </a:moveTo>
                  <a:cubicBezTo>
                    <a:pt x="48" y="203"/>
                    <a:pt x="97" y="102"/>
                    <a:pt x="381" y="51"/>
                  </a:cubicBezTo>
                  <a:cubicBezTo>
                    <a:pt x="665" y="0"/>
                    <a:pt x="1183" y="0"/>
                    <a:pt x="1702" y="0"/>
                  </a:cubicBezTo>
                </a:path>
              </a:pathLst>
            </a:custGeom>
            <a:noFill/>
            <a:ln w="38100">
              <a:solidFill>
                <a:srgbClr val="FF00FF"/>
              </a:solidFill>
              <a:round/>
              <a:headEnd/>
              <a:tailEnd/>
            </a:ln>
          </p:spPr>
          <p:txBody>
            <a:bodyPr/>
            <a:lstStyle/>
            <a:p>
              <a:endParaRPr lang="zh-CN" altLang="en-US"/>
            </a:p>
          </p:txBody>
        </p:sp>
        <p:sp>
          <p:nvSpPr>
            <p:cNvPr id="51310" name="Freeform 165"/>
            <p:cNvSpPr>
              <a:spLocks/>
            </p:cNvSpPr>
            <p:nvPr/>
          </p:nvSpPr>
          <p:spPr bwMode="auto">
            <a:xfrm>
              <a:off x="3443" y="3131"/>
              <a:ext cx="1375" cy="223"/>
            </a:xfrm>
            <a:custGeom>
              <a:avLst/>
              <a:gdLst>
                <a:gd name="T0" fmla="*/ 0 w 1702"/>
                <a:gd name="T1" fmla="*/ 1 h 305"/>
                <a:gd name="T2" fmla="*/ 2 w 1702"/>
                <a:gd name="T3" fmla="*/ 1 h 305"/>
                <a:gd name="T4" fmla="*/ 5 w 1702"/>
                <a:gd name="T5" fmla="*/ 0 h 305"/>
                <a:gd name="T6" fmla="*/ 0 60000 65536"/>
                <a:gd name="T7" fmla="*/ 0 60000 65536"/>
                <a:gd name="T8" fmla="*/ 0 60000 65536"/>
                <a:gd name="T9" fmla="*/ 0 w 1702"/>
                <a:gd name="T10" fmla="*/ 0 h 305"/>
                <a:gd name="T11" fmla="*/ 1702 w 1702"/>
                <a:gd name="T12" fmla="*/ 305 h 305"/>
              </a:gdLst>
              <a:ahLst/>
              <a:cxnLst>
                <a:cxn ang="T6">
                  <a:pos x="T0" y="T1"/>
                </a:cxn>
                <a:cxn ang="T7">
                  <a:pos x="T2" y="T3"/>
                </a:cxn>
                <a:cxn ang="T8">
                  <a:pos x="T4" y="T5"/>
                </a:cxn>
              </a:cxnLst>
              <a:rect l="T9" t="T10" r="T11" b="T12"/>
              <a:pathLst>
                <a:path w="1702" h="305">
                  <a:moveTo>
                    <a:pt x="0" y="305"/>
                  </a:moveTo>
                  <a:cubicBezTo>
                    <a:pt x="48" y="203"/>
                    <a:pt x="97" y="102"/>
                    <a:pt x="381" y="51"/>
                  </a:cubicBezTo>
                  <a:cubicBezTo>
                    <a:pt x="665" y="0"/>
                    <a:pt x="1183" y="0"/>
                    <a:pt x="1702" y="0"/>
                  </a:cubicBezTo>
                </a:path>
              </a:pathLst>
            </a:custGeom>
            <a:noFill/>
            <a:ln w="38100">
              <a:solidFill>
                <a:srgbClr val="FF00FF"/>
              </a:solidFill>
              <a:round/>
              <a:headEnd/>
              <a:tailEnd/>
            </a:ln>
          </p:spPr>
          <p:txBody>
            <a:bodyPr/>
            <a:lstStyle/>
            <a:p>
              <a:endParaRPr lang="zh-CN" altLang="en-US"/>
            </a:p>
          </p:txBody>
        </p:sp>
        <p:sp>
          <p:nvSpPr>
            <p:cNvPr id="51311" name="Freeform 166"/>
            <p:cNvSpPr>
              <a:spLocks/>
            </p:cNvSpPr>
            <p:nvPr/>
          </p:nvSpPr>
          <p:spPr bwMode="auto">
            <a:xfrm>
              <a:off x="3464" y="2845"/>
              <a:ext cx="1292" cy="229"/>
            </a:xfrm>
            <a:custGeom>
              <a:avLst/>
              <a:gdLst>
                <a:gd name="T0" fmla="*/ 0 w 1702"/>
                <a:gd name="T1" fmla="*/ 2 h 305"/>
                <a:gd name="T2" fmla="*/ 2 w 1702"/>
                <a:gd name="T3" fmla="*/ 2 h 305"/>
                <a:gd name="T4" fmla="*/ 2 w 1702"/>
                <a:gd name="T5" fmla="*/ 0 h 305"/>
                <a:gd name="T6" fmla="*/ 0 60000 65536"/>
                <a:gd name="T7" fmla="*/ 0 60000 65536"/>
                <a:gd name="T8" fmla="*/ 0 60000 65536"/>
                <a:gd name="T9" fmla="*/ 0 w 1702"/>
                <a:gd name="T10" fmla="*/ 0 h 305"/>
                <a:gd name="T11" fmla="*/ 1702 w 1702"/>
                <a:gd name="T12" fmla="*/ 305 h 305"/>
              </a:gdLst>
              <a:ahLst/>
              <a:cxnLst>
                <a:cxn ang="T6">
                  <a:pos x="T0" y="T1"/>
                </a:cxn>
                <a:cxn ang="T7">
                  <a:pos x="T2" y="T3"/>
                </a:cxn>
                <a:cxn ang="T8">
                  <a:pos x="T4" y="T5"/>
                </a:cxn>
              </a:cxnLst>
              <a:rect l="T9" t="T10" r="T11" b="T12"/>
              <a:pathLst>
                <a:path w="1702" h="305">
                  <a:moveTo>
                    <a:pt x="0" y="305"/>
                  </a:moveTo>
                  <a:cubicBezTo>
                    <a:pt x="48" y="203"/>
                    <a:pt x="97" y="102"/>
                    <a:pt x="381" y="51"/>
                  </a:cubicBezTo>
                  <a:cubicBezTo>
                    <a:pt x="665" y="0"/>
                    <a:pt x="1183" y="0"/>
                    <a:pt x="1702" y="0"/>
                  </a:cubicBezTo>
                </a:path>
              </a:pathLst>
            </a:custGeom>
            <a:noFill/>
            <a:ln w="38100">
              <a:solidFill>
                <a:srgbClr val="FF00FF"/>
              </a:solidFill>
              <a:round/>
              <a:headEnd/>
              <a:tailEnd/>
            </a:ln>
          </p:spPr>
          <p:txBody>
            <a:bodyPr/>
            <a:lstStyle/>
            <a:p>
              <a:endParaRPr lang="zh-CN" altLang="en-US"/>
            </a:p>
          </p:txBody>
        </p:sp>
        <p:sp>
          <p:nvSpPr>
            <p:cNvPr id="51312" name="Freeform 167"/>
            <p:cNvSpPr>
              <a:spLocks/>
            </p:cNvSpPr>
            <p:nvPr/>
          </p:nvSpPr>
          <p:spPr bwMode="auto">
            <a:xfrm>
              <a:off x="3421" y="2541"/>
              <a:ext cx="518" cy="1130"/>
            </a:xfrm>
            <a:custGeom>
              <a:avLst/>
              <a:gdLst>
                <a:gd name="T0" fmla="*/ 0 w 1778"/>
                <a:gd name="T1" fmla="*/ 2 h 1473"/>
                <a:gd name="T2" fmla="*/ 0 w 1778"/>
                <a:gd name="T3" fmla="*/ 2 h 1473"/>
                <a:gd name="T4" fmla="*/ 0 w 1778"/>
                <a:gd name="T5" fmla="*/ 0 h 1473"/>
                <a:gd name="T6" fmla="*/ 0 60000 65536"/>
                <a:gd name="T7" fmla="*/ 0 60000 65536"/>
                <a:gd name="T8" fmla="*/ 0 60000 65536"/>
                <a:gd name="T9" fmla="*/ 0 w 1778"/>
                <a:gd name="T10" fmla="*/ 0 h 1473"/>
                <a:gd name="T11" fmla="*/ 1778 w 1778"/>
                <a:gd name="T12" fmla="*/ 1473 h 1473"/>
              </a:gdLst>
              <a:ahLst/>
              <a:cxnLst>
                <a:cxn ang="T6">
                  <a:pos x="T0" y="T1"/>
                </a:cxn>
                <a:cxn ang="T7">
                  <a:pos x="T2" y="T3"/>
                </a:cxn>
                <a:cxn ang="T8">
                  <a:pos x="T4" y="T5"/>
                </a:cxn>
              </a:cxnLst>
              <a:rect l="T9" t="T10" r="T11" b="T12"/>
              <a:pathLst>
                <a:path w="1778" h="1473">
                  <a:moveTo>
                    <a:pt x="0" y="1473"/>
                  </a:moveTo>
                  <a:cubicBezTo>
                    <a:pt x="80" y="986"/>
                    <a:pt x="161" y="500"/>
                    <a:pt x="457" y="254"/>
                  </a:cubicBezTo>
                  <a:cubicBezTo>
                    <a:pt x="753" y="8"/>
                    <a:pt x="1265" y="4"/>
                    <a:pt x="1778" y="0"/>
                  </a:cubicBezTo>
                </a:path>
              </a:pathLst>
            </a:custGeom>
            <a:noFill/>
            <a:ln w="38100">
              <a:solidFill>
                <a:srgbClr val="FF00FF"/>
              </a:solidFill>
              <a:round/>
              <a:headEnd/>
              <a:tailEnd/>
            </a:ln>
          </p:spPr>
          <p:txBody>
            <a:bodyPr/>
            <a:lstStyle/>
            <a:p>
              <a:endParaRPr lang="zh-CN" altLang="en-US"/>
            </a:p>
          </p:txBody>
        </p:sp>
        <p:sp>
          <p:nvSpPr>
            <p:cNvPr id="51313" name="Freeform 168"/>
            <p:cNvSpPr>
              <a:spLocks/>
            </p:cNvSpPr>
            <p:nvPr/>
          </p:nvSpPr>
          <p:spPr bwMode="auto">
            <a:xfrm>
              <a:off x="3939" y="2522"/>
              <a:ext cx="767" cy="19"/>
            </a:xfrm>
            <a:custGeom>
              <a:avLst/>
              <a:gdLst>
                <a:gd name="T0" fmla="*/ 0 w 864"/>
                <a:gd name="T1" fmla="*/ 1 h 26"/>
                <a:gd name="T2" fmla="*/ 36 w 864"/>
                <a:gd name="T3" fmla="*/ 0 h 26"/>
                <a:gd name="T4" fmla="*/ 0 60000 65536"/>
                <a:gd name="T5" fmla="*/ 0 60000 65536"/>
                <a:gd name="T6" fmla="*/ 0 w 864"/>
                <a:gd name="T7" fmla="*/ 0 h 26"/>
                <a:gd name="T8" fmla="*/ 864 w 864"/>
                <a:gd name="T9" fmla="*/ 26 h 26"/>
              </a:gdLst>
              <a:ahLst/>
              <a:cxnLst>
                <a:cxn ang="T4">
                  <a:pos x="T0" y="T1"/>
                </a:cxn>
                <a:cxn ang="T5">
                  <a:pos x="T2" y="T3"/>
                </a:cxn>
              </a:cxnLst>
              <a:rect l="T6" t="T7" r="T8" b="T9"/>
              <a:pathLst>
                <a:path w="864" h="26">
                  <a:moveTo>
                    <a:pt x="0" y="26"/>
                  </a:moveTo>
                  <a:cubicBezTo>
                    <a:pt x="0" y="26"/>
                    <a:pt x="432" y="13"/>
                    <a:pt x="864" y="0"/>
                  </a:cubicBezTo>
                </a:path>
              </a:pathLst>
            </a:custGeom>
            <a:noFill/>
            <a:ln w="38100">
              <a:solidFill>
                <a:srgbClr val="FF00FF"/>
              </a:solidFill>
              <a:round/>
              <a:headEnd/>
              <a:tailEnd/>
            </a:ln>
          </p:spPr>
          <p:txBody>
            <a:bodyPr/>
            <a:lstStyle/>
            <a:p>
              <a:endParaRPr lang="zh-CN" altLang="en-US"/>
            </a:p>
          </p:txBody>
        </p:sp>
      </p:grpSp>
      <p:grpSp>
        <p:nvGrpSpPr>
          <p:cNvPr id="4" name="Group 189"/>
          <p:cNvGrpSpPr>
            <a:grpSpLocks/>
          </p:cNvGrpSpPr>
          <p:nvPr/>
        </p:nvGrpSpPr>
        <p:grpSpPr bwMode="auto">
          <a:xfrm>
            <a:off x="377825" y="4189413"/>
            <a:ext cx="3908425" cy="2708275"/>
            <a:chOff x="372" y="2232"/>
            <a:chExt cx="2462" cy="1706"/>
          </a:xfrm>
        </p:grpSpPr>
        <p:sp>
          <p:nvSpPr>
            <p:cNvPr id="51304" name="Line 174"/>
            <p:cNvSpPr>
              <a:spLocks noChangeShapeType="1"/>
            </p:cNvSpPr>
            <p:nvPr/>
          </p:nvSpPr>
          <p:spPr bwMode="auto">
            <a:xfrm>
              <a:off x="699" y="2501"/>
              <a:ext cx="2005" cy="1167"/>
            </a:xfrm>
            <a:prstGeom prst="line">
              <a:avLst/>
            </a:prstGeom>
            <a:noFill/>
            <a:ln w="38100">
              <a:solidFill>
                <a:srgbClr val="3366FF"/>
              </a:solidFill>
              <a:round/>
              <a:headEnd/>
              <a:tailEnd/>
            </a:ln>
          </p:spPr>
          <p:txBody>
            <a:bodyPr/>
            <a:lstStyle/>
            <a:p>
              <a:endParaRPr lang="zh-CN" altLang="en-US"/>
            </a:p>
          </p:txBody>
        </p:sp>
        <p:graphicFrame>
          <p:nvGraphicFramePr>
            <p:cNvPr id="51235" name="Object 175"/>
            <p:cNvGraphicFramePr>
              <a:graphicFrameLocks noChangeAspect="1"/>
            </p:cNvGraphicFramePr>
            <p:nvPr/>
          </p:nvGraphicFramePr>
          <p:xfrm>
            <a:off x="372" y="2232"/>
            <a:ext cx="386" cy="523"/>
          </p:xfrm>
          <a:graphic>
            <a:graphicData uri="http://schemas.openxmlformats.org/presentationml/2006/ole">
              <p:oleObj spid="_x0000_s485382" name="公式" r:id="rId8" imgW="304536" imgH="444114" progId="Equation.3">
                <p:embed/>
              </p:oleObj>
            </a:graphicData>
          </a:graphic>
        </p:graphicFrame>
        <p:graphicFrame>
          <p:nvGraphicFramePr>
            <p:cNvPr id="51236" name="Object 176"/>
            <p:cNvGraphicFramePr>
              <a:graphicFrameLocks noChangeAspect="1"/>
            </p:cNvGraphicFramePr>
            <p:nvPr/>
          </p:nvGraphicFramePr>
          <p:xfrm>
            <a:off x="2513" y="3642"/>
            <a:ext cx="321" cy="270"/>
          </p:xfrm>
          <a:graphic>
            <a:graphicData uri="http://schemas.openxmlformats.org/presentationml/2006/ole">
              <p:oleObj spid="_x0000_s485383" name="公式" r:id="rId9" imgW="253890" imgH="228501" progId="Equation.3">
                <p:embed/>
              </p:oleObj>
            </a:graphicData>
          </a:graphic>
        </p:graphicFrame>
        <p:sp>
          <p:nvSpPr>
            <p:cNvPr id="51305" name="Oval 178"/>
            <p:cNvSpPr>
              <a:spLocks noChangeArrowheads="1"/>
            </p:cNvSpPr>
            <p:nvPr/>
          </p:nvSpPr>
          <p:spPr bwMode="auto">
            <a:xfrm>
              <a:off x="1544" y="2978"/>
              <a:ext cx="94" cy="83"/>
            </a:xfrm>
            <a:prstGeom prst="ellipse">
              <a:avLst/>
            </a:prstGeom>
            <a:solidFill>
              <a:schemeClr val="tx1"/>
            </a:solidFill>
            <a:ln w="12700" algn="ctr">
              <a:solidFill>
                <a:schemeClr val="tx1"/>
              </a:solidFill>
              <a:round/>
              <a:headEnd/>
              <a:tailEnd/>
            </a:ln>
          </p:spPr>
          <p:txBody>
            <a:bodyPr wrap="none" anchor="ctr"/>
            <a:lstStyle/>
            <a:p>
              <a:endParaRPr lang="zh-CN" altLang="en-US"/>
            </a:p>
          </p:txBody>
        </p:sp>
        <p:sp>
          <p:nvSpPr>
            <p:cNvPr id="51306" name="Line 179"/>
            <p:cNvSpPr>
              <a:spLocks noChangeShapeType="1"/>
            </p:cNvSpPr>
            <p:nvPr/>
          </p:nvSpPr>
          <p:spPr bwMode="auto">
            <a:xfrm flipH="1">
              <a:off x="727" y="3018"/>
              <a:ext cx="839" cy="0"/>
            </a:xfrm>
            <a:prstGeom prst="line">
              <a:avLst/>
            </a:prstGeom>
            <a:noFill/>
            <a:ln w="12700">
              <a:solidFill>
                <a:schemeClr val="tx1"/>
              </a:solidFill>
              <a:prstDash val="lgDash"/>
              <a:round/>
              <a:headEnd/>
              <a:tailEnd/>
            </a:ln>
          </p:spPr>
          <p:txBody>
            <a:bodyPr/>
            <a:lstStyle/>
            <a:p>
              <a:endParaRPr lang="zh-CN" altLang="en-US"/>
            </a:p>
          </p:txBody>
        </p:sp>
        <p:graphicFrame>
          <p:nvGraphicFramePr>
            <p:cNvPr id="51237" name="Object 180"/>
            <p:cNvGraphicFramePr>
              <a:graphicFrameLocks noChangeAspect="1"/>
            </p:cNvGraphicFramePr>
            <p:nvPr/>
          </p:nvGraphicFramePr>
          <p:xfrm>
            <a:off x="395" y="2842"/>
            <a:ext cx="330" cy="284"/>
          </p:xfrm>
          <a:graphic>
            <a:graphicData uri="http://schemas.openxmlformats.org/presentationml/2006/ole">
              <p:oleObj spid="_x0000_s485384" name="公式" r:id="rId10" imgW="253890" imgH="241195" progId="Equation.3">
                <p:embed/>
              </p:oleObj>
            </a:graphicData>
          </a:graphic>
        </p:graphicFrame>
        <p:graphicFrame>
          <p:nvGraphicFramePr>
            <p:cNvPr id="51238" name="Object 181"/>
            <p:cNvGraphicFramePr>
              <a:graphicFrameLocks noChangeAspect="1"/>
            </p:cNvGraphicFramePr>
            <p:nvPr/>
          </p:nvGraphicFramePr>
          <p:xfrm>
            <a:off x="1394" y="3655"/>
            <a:ext cx="431" cy="283"/>
          </p:xfrm>
          <a:graphic>
            <a:graphicData uri="http://schemas.openxmlformats.org/presentationml/2006/ole">
              <p:oleObj spid="_x0000_s485385" name="公式" r:id="rId11" imgW="330057" imgH="241195" progId="Equation.3">
                <p:embed/>
              </p:oleObj>
            </a:graphicData>
          </a:graphic>
        </p:graphicFrame>
        <p:sp>
          <p:nvSpPr>
            <p:cNvPr id="51307" name="Line 182"/>
            <p:cNvSpPr>
              <a:spLocks noChangeShapeType="1"/>
            </p:cNvSpPr>
            <p:nvPr/>
          </p:nvSpPr>
          <p:spPr bwMode="auto">
            <a:xfrm>
              <a:off x="1590" y="3018"/>
              <a:ext cx="0" cy="652"/>
            </a:xfrm>
            <a:prstGeom prst="line">
              <a:avLst/>
            </a:prstGeom>
            <a:noFill/>
            <a:ln w="12700">
              <a:solidFill>
                <a:schemeClr val="tx1"/>
              </a:solidFill>
              <a:prstDash val="lgDash"/>
              <a:round/>
              <a:headEnd/>
              <a:tailEnd/>
            </a:ln>
          </p:spPr>
          <p:txBody>
            <a:bodyPr/>
            <a:lstStyle/>
            <a:p>
              <a:endParaRPr lang="zh-CN" altLang="en-US"/>
            </a:p>
          </p:txBody>
        </p:sp>
        <p:graphicFrame>
          <p:nvGraphicFramePr>
            <p:cNvPr id="51239" name="Object 183"/>
            <p:cNvGraphicFramePr>
              <a:graphicFrameLocks noChangeAspect="1"/>
            </p:cNvGraphicFramePr>
            <p:nvPr/>
          </p:nvGraphicFramePr>
          <p:xfrm>
            <a:off x="1676" y="2832"/>
            <a:ext cx="215" cy="239"/>
          </p:xfrm>
          <a:graphic>
            <a:graphicData uri="http://schemas.openxmlformats.org/presentationml/2006/ole">
              <p:oleObj spid="_x0000_s485386" name="公式" r:id="rId12" imgW="164957" imgH="203024" progId="Equation.3">
                <p:embed/>
              </p:oleObj>
            </a:graphicData>
          </a:graphic>
        </p:graphicFrame>
      </p:grpSp>
      <p:graphicFrame>
        <p:nvGraphicFramePr>
          <p:cNvPr id="262334" name="Object 190"/>
          <p:cNvGraphicFramePr>
            <a:graphicFrameLocks noChangeAspect="1"/>
          </p:cNvGraphicFramePr>
          <p:nvPr/>
        </p:nvGraphicFramePr>
        <p:xfrm>
          <a:off x="246063" y="849313"/>
          <a:ext cx="2498725" cy="542925"/>
        </p:xfrm>
        <a:graphic>
          <a:graphicData uri="http://schemas.openxmlformats.org/presentationml/2006/ole">
            <p:oleObj spid="_x0000_s485387" name="公式" r:id="rId13" imgW="1040948" imgH="228501" progId="Equation.3">
              <p:embed/>
            </p:oleObj>
          </a:graphicData>
        </a:graphic>
      </p:graphicFrame>
      <p:sp>
        <p:nvSpPr>
          <p:cNvPr id="262335" name="Line 191"/>
          <p:cNvSpPr>
            <a:spLocks noChangeShapeType="1"/>
          </p:cNvSpPr>
          <p:nvPr/>
        </p:nvSpPr>
        <p:spPr bwMode="auto">
          <a:xfrm flipV="1">
            <a:off x="2746375" y="1087438"/>
            <a:ext cx="1854200" cy="0"/>
          </a:xfrm>
          <a:prstGeom prst="line">
            <a:avLst/>
          </a:prstGeom>
          <a:noFill/>
          <a:ln w="12700">
            <a:solidFill>
              <a:srgbClr val="FF0000"/>
            </a:solidFill>
            <a:prstDash val="lgDash"/>
            <a:round/>
            <a:headEnd/>
            <a:tailEnd type="triangle" w="med" len="med"/>
          </a:ln>
        </p:spPr>
        <p:txBody>
          <a:bodyPr/>
          <a:lstStyle/>
          <a:p>
            <a:endParaRPr lang="zh-CN" altLang="en-US"/>
          </a:p>
        </p:txBody>
      </p:sp>
      <p:sp>
        <p:nvSpPr>
          <p:cNvPr id="262336" name="Line 192"/>
          <p:cNvSpPr>
            <a:spLocks noChangeShapeType="1"/>
          </p:cNvSpPr>
          <p:nvPr/>
        </p:nvSpPr>
        <p:spPr bwMode="auto">
          <a:xfrm flipV="1">
            <a:off x="1304925" y="1206500"/>
            <a:ext cx="3306763" cy="3594100"/>
          </a:xfrm>
          <a:prstGeom prst="line">
            <a:avLst/>
          </a:prstGeom>
          <a:noFill/>
          <a:ln w="12700">
            <a:solidFill>
              <a:srgbClr val="FF0000"/>
            </a:solidFill>
            <a:prstDash val="lgDash"/>
            <a:round/>
            <a:headEnd/>
            <a:tailEnd type="triangle" w="med" len="med"/>
          </a:ln>
        </p:spPr>
        <p:txBody>
          <a:bodyPr/>
          <a:lstStyle/>
          <a:p>
            <a:endParaRPr lang="zh-CN" altLang="en-US"/>
          </a:p>
        </p:txBody>
      </p:sp>
      <p:sp>
        <p:nvSpPr>
          <p:cNvPr id="262337" name="Text Box 193"/>
          <p:cNvSpPr txBox="1">
            <a:spLocks noChangeArrowheads="1"/>
          </p:cNvSpPr>
          <p:nvPr/>
        </p:nvSpPr>
        <p:spPr bwMode="auto">
          <a:xfrm>
            <a:off x="4413250" y="1087438"/>
            <a:ext cx="1411288" cy="366712"/>
          </a:xfrm>
          <a:prstGeom prst="rect">
            <a:avLst/>
          </a:prstGeom>
          <a:noFill/>
          <a:ln w="9525" algn="ctr">
            <a:noFill/>
            <a:miter lim="800000"/>
            <a:headEnd/>
            <a:tailEnd/>
          </a:ln>
        </p:spPr>
        <p:txBody>
          <a:bodyPr lIns="90000" tIns="46800" rIns="90000" bIns="46800">
            <a:spAutoFit/>
          </a:bodyPr>
          <a:lstStyle/>
          <a:p>
            <a:pPr>
              <a:spcBef>
                <a:spcPct val="50000"/>
              </a:spcBef>
            </a:pPr>
            <a:r>
              <a:rPr lang="zh-CN" altLang="en-US"/>
              <a:t>直流负载线</a:t>
            </a:r>
          </a:p>
        </p:txBody>
      </p:sp>
      <p:grpSp>
        <p:nvGrpSpPr>
          <p:cNvPr id="5" name="Group 277"/>
          <p:cNvGrpSpPr>
            <a:grpSpLocks/>
          </p:cNvGrpSpPr>
          <p:nvPr/>
        </p:nvGrpSpPr>
        <p:grpSpPr bwMode="auto">
          <a:xfrm>
            <a:off x="5548313" y="3670300"/>
            <a:ext cx="3540125" cy="3128963"/>
            <a:chOff x="3495" y="2312"/>
            <a:chExt cx="2230" cy="1971"/>
          </a:xfrm>
        </p:grpSpPr>
        <p:sp>
          <p:nvSpPr>
            <p:cNvPr id="51273" name="Line 195"/>
            <p:cNvSpPr>
              <a:spLocks noChangeShapeType="1"/>
            </p:cNvSpPr>
            <p:nvPr/>
          </p:nvSpPr>
          <p:spPr bwMode="auto">
            <a:xfrm>
              <a:off x="4679" y="3865"/>
              <a:ext cx="0" cy="152"/>
            </a:xfrm>
            <a:prstGeom prst="line">
              <a:avLst/>
            </a:prstGeom>
            <a:noFill/>
            <a:ln w="12700">
              <a:solidFill>
                <a:schemeClr val="tx1"/>
              </a:solidFill>
              <a:round/>
              <a:headEnd/>
              <a:tailEnd/>
            </a:ln>
          </p:spPr>
          <p:txBody>
            <a:bodyPr/>
            <a:lstStyle/>
            <a:p>
              <a:endParaRPr lang="zh-CN" altLang="en-US"/>
            </a:p>
          </p:txBody>
        </p:sp>
        <p:sp>
          <p:nvSpPr>
            <p:cNvPr id="51274" name="Oval 196"/>
            <p:cNvSpPr>
              <a:spLocks noChangeArrowheads="1"/>
            </p:cNvSpPr>
            <p:nvPr/>
          </p:nvSpPr>
          <p:spPr bwMode="auto">
            <a:xfrm>
              <a:off x="4645" y="3830"/>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graphicFrame>
          <p:nvGraphicFramePr>
            <p:cNvPr id="51221" name="Object 197"/>
            <p:cNvGraphicFramePr>
              <a:graphicFrameLocks noChangeAspect="1"/>
            </p:cNvGraphicFramePr>
            <p:nvPr/>
          </p:nvGraphicFramePr>
          <p:xfrm>
            <a:off x="5090" y="2984"/>
            <a:ext cx="243" cy="239"/>
          </p:xfrm>
          <a:graphic>
            <a:graphicData uri="http://schemas.openxmlformats.org/presentationml/2006/ole">
              <p:oleObj spid="_x0000_s485388" name="公式" r:id="rId14" imgW="215619" imgH="215619" progId="Equation.3">
                <p:embed/>
              </p:oleObj>
            </a:graphicData>
          </a:graphic>
        </p:graphicFrame>
        <p:sp>
          <p:nvSpPr>
            <p:cNvPr id="51275" name="Line 198"/>
            <p:cNvSpPr>
              <a:spLocks noChangeShapeType="1"/>
            </p:cNvSpPr>
            <p:nvPr/>
          </p:nvSpPr>
          <p:spPr bwMode="auto">
            <a:xfrm>
              <a:off x="4604" y="4017"/>
              <a:ext cx="152" cy="0"/>
            </a:xfrm>
            <a:prstGeom prst="line">
              <a:avLst/>
            </a:prstGeom>
            <a:noFill/>
            <a:ln w="38100">
              <a:solidFill>
                <a:schemeClr val="tx1"/>
              </a:solidFill>
              <a:round/>
              <a:headEnd/>
              <a:tailEnd/>
            </a:ln>
          </p:spPr>
          <p:txBody>
            <a:bodyPr/>
            <a:lstStyle/>
            <a:p>
              <a:endParaRPr lang="zh-CN" altLang="en-US"/>
            </a:p>
          </p:txBody>
        </p:sp>
        <p:sp>
          <p:nvSpPr>
            <p:cNvPr id="51276" name="Line 202"/>
            <p:cNvSpPr>
              <a:spLocks noChangeShapeType="1"/>
            </p:cNvSpPr>
            <p:nvPr/>
          </p:nvSpPr>
          <p:spPr bwMode="auto">
            <a:xfrm rot="10800000">
              <a:off x="4099" y="3034"/>
              <a:ext cx="229" cy="0"/>
            </a:xfrm>
            <a:prstGeom prst="line">
              <a:avLst/>
            </a:prstGeom>
            <a:noFill/>
            <a:ln w="12700">
              <a:solidFill>
                <a:schemeClr val="tx1"/>
              </a:solidFill>
              <a:round/>
              <a:headEnd type="triangle" w="med" len="lg"/>
              <a:tailEnd type="none" w="med" len="lg"/>
            </a:ln>
          </p:spPr>
          <p:txBody>
            <a:bodyPr/>
            <a:lstStyle/>
            <a:p>
              <a:endParaRPr lang="zh-CN" altLang="en-US"/>
            </a:p>
          </p:txBody>
        </p:sp>
        <p:graphicFrame>
          <p:nvGraphicFramePr>
            <p:cNvPr id="51222" name="Object 203"/>
            <p:cNvGraphicFramePr>
              <a:graphicFrameLocks noChangeAspect="1"/>
            </p:cNvGraphicFramePr>
            <p:nvPr/>
          </p:nvGraphicFramePr>
          <p:xfrm>
            <a:off x="4708" y="3161"/>
            <a:ext cx="264" cy="285"/>
          </p:xfrm>
          <a:graphic>
            <a:graphicData uri="http://schemas.openxmlformats.org/presentationml/2006/ole">
              <p:oleObj spid="_x0000_s485389" name="公式" r:id="rId15" imgW="203112" imgH="228501" progId="Equation.3">
                <p:embed/>
              </p:oleObj>
            </a:graphicData>
          </a:graphic>
        </p:graphicFrame>
        <p:sp>
          <p:nvSpPr>
            <p:cNvPr id="51277" name="Line 204"/>
            <p:cNvSpPr>
              <a:spLocks noChangeShapeType="1"/>
            </p:cNvSpPr>
            <p:nvPr/>
          </p:nvSpPr>
          <p:spPr bwMode="auto">
            <a:xfrm flipH="1">
              <a:off x="3642" y="3087"/>
              <a:ext cx="822" cy="0"/>
            </a:xfrm>
            <a:prstGeom prst="line">
              <a:avLst/>
            </a:prstGeom>
            <a:noFill/>
            <a:ln w="12700">
              <a:solidFill>
                <a:schemeClr val="tx1"/>
              </a:solidFill>
              <a:round/>
              <a:headEnd/>
              <a:tailEnd/>
            </a:ln>
          </p:spPr>
          <p:txBody>
            <a:bodyPr/>
            <a:lstStyle/>
            <a:p>
              <a:endParaRPr lang="zh-CN" altLang="en-US"/>
            </a:p>
          </p:txBody>
        </p:sp>
        <p:sp>
          <p:nvSpPr>
            <p:cNvPr id="51278" name="Line 205"/>
            <p:cNvSpPr>
              <a:spLocks noChangeShapeType="1"/>
            </p:cNvSpPr>
            <p:nvPr/>
          </p:nvSpPr>
          <p:spPr bwMode="auto">
            <a:xfrm flipV="1">
              <a:off x="4683" y="2603"/>
              <a:ext cx="0" cy="324"/>
            </a:xfrm>
            <a:prstGeom prst="line">
              <a:avLst/>
            </a:prstGeom>
            <a:noFill/>
            <a:ln w="12700">
              <a:solidFill>
                <a:schemeClr val="tx1"/>
              </a:solidFill>
              <a:round/>
              <a:headEnd/>
              <a:tailEnd/>
            </a:ln>
          </p:spPr>
          <p:txBody>
            <a:bodyPr/>
            <a:lstStyle/>
            <a:p>
              <a:endParaRPr lang="zh-CN" altLang="en-US"/>
            </a:p>
          </p:txBody>
        </p:sp>
        <p:grpSp>
          <p:nvGrpSpPr>
            <p:cNvPr id="6" name="Group 206"/>
            <p:cNvGrpSpPr>
              <a:grpSpLocks/>
            </p:cNvGrpSpPr>
            <p:nvPr/>
          </p:nvGrpSpPr>
          <p:grpSpPr bwMode="auto">
            <a:xfrm>
              <a:off x="4464" y="2908"/>
              <a:ext cx="218" cy="366"/>
              <a:chOff x="2589" y="2584"/>
              <a:chExt cx="218" cy="366"/>
            </a:xfrm>
          </p:grpSpPr>
          <p:sp>
            <p:nvSpPr>
              <p:cNvPr id="51301" name="Line 207"/>
              <p:cNvSpPr>
                <a:spLocks noChangeShapeType="1"/>
              </p:cNvSpPr>
              <p:nvPr/>
            </p:nvSpPr>
            <p:spPr bwMode="auto">
              <a:xfrm>
                <a:off x="2589" y="2584"/>
                <a:ext cx="0" cy="359"/>
              </a:xfrm>
              <a:prstGeom prst="line">
                <a:avLst/>
              </a:prstGeom>
              <a:noFill/>
              <a:ln w="38100">
                <a:solidFill>
                  <a:srgbClr val="FF0000"/>
                </a:solidFill>
                <a:round/>
                <a:headEnd/>
                <a:tailEnd/>
              </a:ln>
            </p:spPr>
            <p:txBody>
              <a:bodyPr/>
              <a:lstStyle/>
              <a:p>
                <a:endParaRPr lang="zh-CN" altLang="en-US"/>
              </a:p>
            </p:txBody>
          </p:sp>
          <p:sp>
            <p:nvSpPr>
              <p:cNvPr id="51302" name="Line 208"/>
              <p:cNvSpPr>
                <a:spLocks noChangeShapeType="1"/>
              </p:cNvSpPr>
              <p:nvPr/>
            </p:nvSpPr>
            <p:spPr bwMode="auto">
              <a:xfrm flipV="1">
                <a:off x="2589" y="2609"/>
                <a:ext cx="218" cy="109"/>
              </a:xfrm>
              <a:prstGeom prst="line">
                <a:avLst/>
              </a:prstGeom>
              <a:noFill/>
              <a:ln w="12700">
                <a:solidFill>
                  <a:srgbClr val="FF0000"/>
                </a:solidFill>
                <a:round/>
                <a:headEnd/>
                <a:tailEnd/>
              </a:ln>
            </p:spPr>
            <p:txBody>
              <a:bodyPr/>
              <a:lstStyle/>
              <a:p>
                <a:endParaRPr lang="zh-CN" altLang="en-US"/>
              </a:p>
            </p:txBody>
          </p:sp>
          <p:sp>
            <p:nvSpPr>
              <p:cNvPr id="51303" name="Line 209"/>
              <p:cNvSpPr>
                <a:spLocks noChangeShapeType="1"/>
              </p:cNvSpPr>
              <p:nvPr/>
            </p:nvSpPr>
            <p:spPr bwMode="auto">
              <a:xfrm>
                <a:off x="2591" y="2842"/>
                <a:ext cx="216" cy="108"/>
              </a:xfrm>
              <a:prstGeom prst="line">
                <a:avLst/>
              </a:prstGeom>
              <a:noFill/>
              <a:ln w="12700">
                <a:solidFill>
                  <a:srgbClr val="FF0000"/>
                </a:solidFill>
                <a:round/>
                <a:headEnd/>
                <a:tailEnd type="triangle" w="med" len="lg"/>
              </a:ln>
            </p:spPr>
            <p:txBody>
              <a:bodyPr/>
              <a:lstStyle/>
              <a:p>
                <a:endParaRPr lang="zh-CN" altLang="en-US"/>
              </a:p>
            </p:txBody>
          </p:sp>
        </p:grpSp>
        <p:sp>
          <p:nvSpPr>
            <p:cNvPr id="51280" name="Line 210"/>
            <p:cNvSpPr>
              <a:spLocks noChangeShapeType="1"/>
            </p:cNvSpPr>
            <p:nvPr/>
          </p:nvSpPr>
          <p:spPr bwMode="auto">
            <a:xfrm>
              <a:off x="3591" y="3867"/>
              <a:ext cx="2027" cy="0"/>
            </a:xfrm>
            <a:prstGeom prst="line">
              <a:avLst/>
            </a:prstGeom>
            <a:noFill/>
            <a:ln w="12700">
              <a:solidFill>
                <a:schemeClr val="tx1"/>
              </a:solidFill>
              <a:round/>
              <a:headEnd/>
              <a:tailEnd/>
            </a:ln>
          </p:spPr>
          <p:txBody>
            <a:bodyPr/>
            <a:lstStyle/>
            <a:p>
              <a:endParaRPr lang="zh-CN" altLang="en-US"/>
            </a:p>
          </p:txBody>
        </p:sp>
        <p:graphicFrame>
          <p:nvGraphicFramePr>
            <p:cNvPr id="51223" name="Object 212"/>
            <p:cNvGraphicFramePr>
              <a:graphicFrameLocks noChangeAspect="1"/>
            </p:cNvGraphicFramePr>
            <p:nvPr/>
          </p:nvGraphicFramePr>
          <p:xfrm>
            <a:off x="4123" y="2769"/>
            <a:ext cx="154" cy="240"/>
          </p:xfrm>
          <a:graphic>
            <a:graphicData uri="http://schemas.openxmlformats.org/presentationml/2006/ole">
              <p:oleObj spid="_x0000_s485390" name="公式" r:id="rId16" imgW="139700" imgH="228600" progId="Equation.3">
                <p:embed/>
              </p:oleObj>
            </a:graphicData>
          </a:graphic>
        </p:graphicFrame>
        <p:sp>
          <p:nvSpPr>
            <p:cNvPr id="51281" name="Line 213"/>
            <p:cNvSpPr>
              <a:spLocks noChangeShapeType="1"/>
            </p:cNvSpPr>
            <p:nvPr/>
          </p:nvSpPr>
          <p:spPr bwMode="auto">
            <a:xfrm flipV="1">
              <a:off x="4685" y="3275"/>
              <a:ext cx="0" cy="598"/>
            </a:xfrm>
            <a:prstGeom prst="line">
              <a:avLst/>
            </a:prstGeom>
            <a:noFill/>
            <a:ln w="12700">
              <a:solidFill>
                <a:schemeClr val="tx1"/>
              </a:solidFill>
              <a:round/>
              <a:headEnd/>
              <a:tailEnd/>
            </a:ln>
          </p:spPr>
          <p:txBody>
            <a:bodyPr/>
            <a:lstStyle/>
            <a:p>
              <a:endParaRPr lang="zh-CN" altLang="en-US"/>
            </a:p>
          </p:txBody>
        </p:sp>
        <p:sp>
          <p:nvSpPr>
            <p:cNvPr id="51282" name="Line 214"/>
            <p:cNvSpPr>
              <a:spLocks noChangeShapeType="1"/>
            </p:cNvSpPr>
            <p:nvPr/>
          </p:nvSpPr>
          <p:spPr bwMode="auto">
            <a:xfrm flipV="1">
              <a:off x="5039" y="2603"/>
              <a:ext cx="0" cy="1264"/>
            </a:xfrm>
            <a:prstGeom prst="line">
              <a:avLst/>
            </a:prstGeom>
            <a:noFill/>
            <a:ln w="12700">
              <a:solidFill>
                <a:schemeClr val="tx1"/>
              </a:solidFill>
              <a:round/>
              <a:headEnd/>
              <a:tailEnd/>
            </a:ln>
          </p:spPr>
          <p:txBody>
            <a:bodyPr/>
            <a:lstStyle/>
            <a:p>
              <a:endParaRPr lang="zh-CN" altLang="en-US"/>
            </a:p>
          </p:txBody>
        </p:sp>
        <p:sp>
          <p:nvSpPr>
            <p:cNvPr id="51283" name="Line 215"/>
            <p:cNvSpPr>
              <a:spLocks noChangeShapeType="1"/>
            </p:cNvSpPr>
            <p:nvPr/>
          </p:nvSpPr>
          <p:spPr bwMode="auto">
            <a:xfrm flipV="1">
              <a:off x="4004" y="3084"/>
              <a:ext cx="0" cy="789"/>
            </a:xfrm>
            <a:prstGeom prst="line">
              <a:avLst/>
            </a:prstGeom>
            <a:noFill/>
            <a:ln w="12700">
              <a:solidFill>
                <a:schemeClr val="tx1"/>
              </a:solidFill>
              <a:round/>
              <a:headEnd/>
              <a:tailEnd/>
            </a:ln>
          </p:spPr>
          <p:txBody>
            <a:bodyPr/>
            <a:lstStyle/>
            <a:p>
              <a:endParaRPr lang="zh-CN" altLang="en-US"/>
            </a:p>
          </p:txBody>
        </p:sp>
        <p:sp>
          <p:nvSpPr>
            <p:cNvPr id="51284" name="Rectangle 217"/>
            <p:cNvSpPr>
              <a:spLocks noChangeArrowheads="1"/>
            </p:cNvSpPr>
            <p:nvPr/>
          </p:nvSpPr>
          <p:spPr bwMode="auto">
            <a:xfrm>
              <a:off x="3947" y="3351"/>
              <a:ext cx="107" cy="268"/>
            </a:xfrm>
            <a:prstGeom prst="rect">
              <a:avLst/>
            </a:prstGeom>
            <a:solidFill>
              <a:schemeClr val="bg1"/>
            </a:solidFill>
            <a:ln w="25400" algn="ctr">
              <a:solidFill>
                <a:srgbClr val="3366FF"/>
              </a:solidFill>
              <a:miter lim="800000"/>
              <a:headEnd/>
              <a:tailEnd/>
            </a:ln>
          </p:spPr>
          <p:txBody>
            <a:bodyPr wrap="none" anchor="ctr"/>
            <a:lstStyle/>
            <a:p>
              <a:endParaRPr lang="zh-CN" altLang="en-US"/>
            </a:p>
          </p:txBody>
        </p:sp>
        <p:graphicFrame>
          <p:nvGraphicFramePr>
            <p:cNvPr id="51224" name="Object 218"/>
            <p:cNvGraphicFramePr>
              <a:graphicFrameLocks noChangeAspect="1"/>
            </p:cNvGraphicFramePr>
            <p:nvPr/>
          </p:nvGraphicFramePr>
          <p:xfrm>
            <a:off x="4048" y="3366"/>
            <a:ext cx="229" cy="253"/>
          </p:xfrm>
          <a:graphic>
            <a:graphicData uri="http://schemas.openxmlformats.org/presentationml/2006/ole">
              <p:oleObj spid="_x0000_s485391" name="公式" r:id="rId17" imgW="203112" imgH="228501" progId="Equation.3">
                <p:embed/>
              </p:oleObj>
            </a:graphicData>
          </a:graphic>
        </p:graphicFrame>
        <p:graphicFrame>
          <p:nvGraphicFramePr>
            <p:cNvPr id="51225" name="Object 219"/>
            <p:cNvGraphicFramePr>
              <a:graphicFrameLocks noChangeAspect="1"/>
            </p:cNvGraphicFramePr>
            <p:nvPr/>
          </p:nvGraphicFramePr>
          <p:xfrm>
            <a:off x="4709" y="2628"/>
            <a:ext cx="153" cy="147"/>
          </p:xfrm>
          <a:graphic>
            <a:graphicData uri="http://schemas.openxmlformats.org/presentationml/2006/ole">
              <p:oleObj spid="_x0000_s485392" name="公式" r:id="rId18" imgW="139700" imgH="139700" progId="Equation.3">
                <p:embed/>
              </p:oleObj>
            </a:graphicData>
          </a:graphic>
        </p:graphicFrame>
        <p:graphicFrame>
          <p:nvGraphicFramePr>
            <p:cNvPr id="51226" name="Object 220"/>
            <p:cNvGraphicFramePr>
              <a:graphicFrameLocks noChangeAspect="1"/>
            </p:cNvGraphicFramePr>
            <p:nvPr/>
          </p:nvGraphicFramePr>
          <p:xfrm>
            <a:off x="4709" y="3768"/>
            <a:ext cx="153" cy="81"/>
          </p:xfrm>
          <a:graphic>
            <a:graphicData uri="http://schemas.openxmlformats.org/presentationml/2006/ole">
              <p:oleObj spid="_x0000_s485393" name="公式" r:id="rId19" imgW="139518" imgH="76101" progId="Equation.3">
                <p:embed/>
              </p:oleObj>
            </a:graphicData>
          </a:graphic>
        </p:graphicFrame>
        <p:sp>
          <p:nvSpPr>
            <p:cNvPr id="51285" name="Text Box 230"/>
            <p:cNvSpPr txBox="1">
              <a:spLocks noChangeArrowheads="1"/>
            </p:cNvSpPr>
            <p:nvPr/>
          </p:nvSpPr>
          <p:spPr bwMode="auto">
            <a:xfrm>
              <a:off x="4303" y="4052"/>
              <a:ext cx="711" cy="231"/>
            </a:xfrm>
            <a:prstGeom prst="rect">
              <a:avLst/>
            </a:prstGeom>
            <a:noFill/>
            <a:ln w="9525" algn="ctr">
              <a:noFill/>
              <a:miter lim="800000"/>
              <a:headEnd/>
              <a:tailEnd/>
            </a:ln>
          </p:spPr>
          <p:txBody>
            <a:bodyPr lIns="90000" tIns="46800" rIns="90000" bIns="46800">
              <a:spAutoFit/>
            </a:bodyPr>
            <a:lstStyle/>
            <a:p>
              <a:pPr>
                <a:spcBef>
                  <a:spcPct val="50000"/>
                </a:spcBef>
              </a:pPr>
              <a:r>
                <a:rPr lang="zh-CN" altLang="en-US"/>
                <a:t>交流通路</a:t>
              </a:r>
            </a:p>
          </p:txBody>
        </p:sp>
        <p:graphicFrame>
          <p:nvGraphicFramePr>
            <p:cNvPr id="51227" name="Object 235"/>
            <p:cNvGraphicFramePr>
              <a:graphicFrameLocks noChangeAspect="1"/>
            </p:cNvGraphicFramePr>
            <p:nvPr/>
          </p:nvGraphicFramePr>
          <p:xfrm>
            <a:off x="3505" y="3117"/>
            <a:ext cx="178" cy="171"/>
          </p:xfrm>
          <a:graphic>
            <a:graphicData uri="http://schemas.openxmlformats.org/presentationml/2006/ole">
              <p:oleObj spid="_x0000_s485394" name="公式" r:id="rId20" imgW="139700" imgH="139700" progId="Equation.3">
                <p:embed/>
              </p:oleObj>
            </a:graphicData>
          </a:graphic>
        </p:graphicFrame>
        <p:graphicFrame>
          <p:nvGraphicFramePr>
            <p:cNvPr id="51228" name="Object 236"/>
            <p:cNvGraphicFramePr>
              <a:graphicFrameLocks noChangeAspect="1"/>
            </p:cNvGraphicFramePr>
            <p:nvPr/>
          </p:nvGraphicFramePr>
          <p:xfrm>
            <a:off x="3505" y="3742"/>
            <a:ext cx="153" cy="81"/>
          </p:xfrm>
          <a:graphic>
            <a:graphicData uri="http://schemas.openxmlformats.org/presentationml/2006/ole">
              <p:oleObj spid="_x0000_s485395" name="公式" r:id="rId21" imgW="139518" imgH="76101" progId="Equation.3">
                <p:embed/>
              </p:oleObj>
            </a:graphicData>
          </a:graphic>
        </p:graphicFrame>
        <p:graphicFrame>
          <p:nvGraphicFramePr>
            <p:cNvPr id="51229" name="Object 237"/>
            <p:cNvGraphicFramePr>
              <a:graphicFrameLocks noChangeAspect="1"/>
            </p:cNvGraphicFramePr>
            <p:nvPr/>
          </p:nvGraphicFramePr>
          <p:xfrm>
            <a:off x="3495" y="3366"/>
            <a:ext cx="198" cy="270"/>
          </p:xfrm>
          <a:graphic>
            <a:graphicData uri="http://schemas.openxmlformats.org/presentationml/2006/ole">
              <p:oleObj spid="_x0000_s485396" name="公式" r:id="rId22" imgW="152268" imgH="215713" progId="Equation.3">
                <p:embed/>
              </p:oleObj>
            </a:graphicData>
          </a:graphic>
        </p:graphicFrame>
        <p:sp>
          <p:nvSpPr>
            <p:cNvPr id="51286" name="Oval 245"/>
            <p:cNvSpPr>
              <a:spLocks noChangeArrowheads="1"/>
            </p:cNvSpPr>
            <p:nvPr/>
          </p:nvSpPr>
          <p:spPr bwMode="auto">
            <a:xfrm>
              <a:off x="3969" y="3052"/>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sp>
          <p:nvSpPr>
            <p:cNvPr id="51287" name="Oval 247"/>
            <p:cNvSpPr>
              <a:spLocks noChangeArrowheads="1"/>
            </p:cNvSpPr>
            <p:nvPr/>
          </p:nvSpPr>
          <p:spPr bwMode="auto">
            <a:xfrm>
              <a:off x="5005" y="2560"/>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sp>
          <p:nvSpPr>
            <p:cNvPr id="51288" name="Rectangle 248"/>
            <p:cNvSpPr>
              <a:spLocks noChangeArrowheads="1"/>
            </p:cNvSpPr>
            <p:nvPr/>
          </p:nvSpPr>
          <p:spPr bwMode="auto">
            <a:xfrm>
              <a:off x="4983" y="2970"/>
              <a:ext cx="107" cy="268"/>
            </a:xfrm>
            <a:prstGeom prst="rect">
              <a:avLst/>
            </a:prstGeom>
            <a:solidFill>
              <a:schemeClr val="bg1"/>
            </a:solidFill>
            <a:ln w="25400" algn="ctr">
              <a:solidFill>
                <a:srgbClr val="3366FF"/>
              </a:solidFill>
              <a:miter lim="800000"/>
              <a:headEnd/>
              <a:tailEnd/>
            </a:ln>
          </p:spPr>
          <p:txBody>
            <a:bodyPr wrap="none" anchor="ctr"/>
            <a:lstStyle/>
            <a:p>
              <a:endParaRPr lang="zh-CN" altLang="en-US"/>
            </a:p>
          </p:txBody>
        </p:sp>
        <p:graphicFrame>
          <p:nvGraphicFramePr>
            <p:cNvPr id="51230" name="Object 249"/>
            <p:cNvGraphicFramePr>
              <a:graphicFrameLocks noChangeAspect="1"/>
            </p:cNvGraphicFramePr>
            <p:nvPr/>
          </p:nvGraphicFramePr>
          <p:xfrm>
            <a:off x="4761" y="2970"/>
            <a:ext cx="215" cy="253"/>
          </p:xfrm>
          <a:graphic>
            <a:graphicData uri="http://schemas.openxmlformats.org/presentationml/2006/ole">
              <p:oleObj spid="_x0000_s485397" name="公式" r:id="rId23" imgW="190500" imgH="228600" progId="Equation.3">
                <p:embed/>
              </p:oleObj>
            </a:graphicData>
          </a:graphic>
        </p:graphicFrame>
        <p:sp>
          <p:nvSpPr>
            <p:cNvPr id="51289" name="Line 255"/>
            <p:cNvSpPr>
              <a:spLocks noChangeShapeType="1"/>
            </p:cNvSpPr>
            <p:nvPr/>
          </p:nvSpPr>
          <p:spPr bwMode="auto">
            <a:xfrm>
              <a:off x="4683" y="2603"/>
              <a:ext cx="915" cy="0"/>
            </a:xfrm>
            <a:prstGeom prst="line">
              <a:avLst/>
            </a:prstGeom>
            <a:noFill/>
            <a:ln w="12700">
              <a:solidFill>
                <a:schemeClr val="tx1"/>
              </a:solidFill>
              <a:round/>
              <a:headEnd/>
              <a:tailEnd/>
            </a:ln>
          </p:spPr>
          <p:txBody>
            <a:bodyPr/>
            <a:lstStyle/>
            <a:p>
              <a:endParaRPr lang="zh-CN" altLang="en-US"/>
            </a:p>
          </p:txBody>
        </p:sp>
        <p:graphicFrame>
          <p:nvGraphicFramePr>
            <p:cNvPr id="51231" name="Object 260"/>
            <p:cNvGraphicFramePr>
              <a:graphicFrameLocks noChangeAspect="1"/>
            </p:cNvGraphicFramePr>
            <p:nvPr/>
          </p:nvGraphicFramePr>
          <p:xfrm>
            <a:off x="5510" y="3105"/>
            <a:ext cx="215" cy="285"/>
          </p:xfrm>
          <a:graphic>
            <a:graphicData uri="http://schemas.openxmlformats.org/presentationml/2006/ole">
              <p:oleObj spid="_x0000_s485398" name="公式" r:id="rId24" imgW="165028" imgH="228501" progId="Equation.3">
                <p:embed/>
              </p:oleObj>
            </a:graphicData>
          </a:graphic>
        </p:graphicFrame>
        <p:graphicFrame>
          <p:nvGraphicFramePr>
            <p:cNvPr id="51232" name="Object 261"/>
            <p:cNvGraphicFramePr>
              <a:graphicFrameLocks noChangeAspect="1"/>
            </p:cNvGraphicFramePr>
            <p:nvPr/>
          </p:nvGraphicFramePr>
          <p:xfrm>
            <a:off x="5512" y="2653"/>
            <a:ext cx="153" cy="147"/>
          </p:xfrm>
          <a:graphic>
            <a:graphicData uri="http://schemas.openxmlformats.org/presentationml/2006/ole">
              <p:oleObj spid="_x0000_s485399" name="公式" r:id="rId25" imgW="139700" imgH="139700" progId="Equation.3">
                <p:embed/>
              </p:oleObj>
            </a:graphicData>
          </a:graphic>
        </p:graphicFrame>
        <p:graphicFrame>
          <p:nvGraphicFramePr>
            <p:cNvPr id="51233" name="Object 262"/>
            <p:cNvGraphicFramePr>
              <a:graphicFrameLocks noChangeAspect="1"/>
            </p:cNvGraphicFramePr>
            <p:nvPr/>
          </p:nvGraphicFramePr>
          <p:xfrm>
            <a:off x="5521" y="3720"/>
            <a:ext cx="153" cy="81"/>
          </p:xfrm>
          <a:graphic>
            <a:graphicData uri="http://schemas.openxmlformats.org/presentationml/2006/ole">
              <p:oleObj spid="_x0000_s485400" name="公式" r:id="rId26" imgW="139518" imgH="76101" progId="Equation.3">
                <p:embed/>
              </p:oleObj>
            </a:graphicData>
          </a:graphic>
        </p:graphicFrame>
        <p:sp>
          <p:nvSpPr>
            <p:cNvPr id="51290" name="Oval 264"/>
            <p:cNvSpPr>
              <a:spLocks noChangeArrowheads="1"/>
            </p:cNvSpPr>
            <p:nvPr/>
          </p:nvSpPr>
          <p:spPr bwMode="auto">
            <a:xfrm>
              <a:off x="5555" y="2560"/>
              <a:ext cx="68" cy="68"/>
            </a:xfrm>
            <a:prstGeom prst="ellipse">
              <a:avLst/>
            </a:prstGeom>
            <a:solidFill>
              <a:schemeClr val="bg1"/>
            </a:solidFill>
            <a:ln w="12700" algn="ctr">
              <a:solidFill>
                <a:schemeClr val="tx1"/>
              </a:solidFill>
              <a:round/>
              <a:headEnd/>
              <a:tailEnd/>
            </a:ln>
          </p:spPr>
          <p:txBody>
            <a:bodyPr wrap="none" anchor="ctr"/>
            <a:lstStyle/>
            <a:p>
              <a:endParaRPr lang="zh-CN" altLang="en-US"/>
            </a:p>
          </p:txBody>
        </p:sp>
        <p:sp>
          <p:nvSpPr>
            <p:cNvPr id="51291" name="Oval 266"/>
            <p:cNvSpPr>
              <a:spLocks noChangeArrowheads="1"/>
            </p:cNvSpPr>
            <p:nvPr/>
          </p:nvSpPr>
          <p:spPr bwMode="auto">
            <a:xfrm>
              <a:off x="3971" y="3830"/>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sp>
          <p:nvSpPr>
            <p:cNvPr id="51292" name="Oval 267"/>
            <p:cNvSpPr>
              <a:spLocks noChangeArrowheads="1"/>
            </p:cNvSpPr>
            <p:nvPr/>
          </p:nvSpPr>
          <p:spPr bwMode="auto">
            <a:xfrm>
              <a:off x="3566" y="3052"/>
              <a:ext cx="68" cy="68"/>
            </a:xfrm>
            <a:prstGeom prst="ellipse">
              <a:avLst/>
            </a:prstGeom>
            <a:solidFill>
              <a:schemeClr val="bg1"/>
            </a:solidFill>
            <a:ln w="12700" algn="ctr">
              <a:solidFill>
                <a:schemeClr val="tx1"/>
              </a:solidFill>
              <a:round/>
              <a:headEnd/>
              <a:tailEnd/>
            </a:ln>
          </p:spPr>
          <p:txBody>
            <a:bodyPr wrap="none" anchor="ctr"/>
            <a:lstStyle/>
            <a:p>
              <a:endParaRPr lang="zh-CN" altLang="en-US"/>
            </a:p>
          </p:txBody>
        </p:sp>
        <p:sp>
          <p:nvSpPr>
            <p:cNvPr id="51293" name="Oval 268"/>
            <p:cNvSpPr>
              <a:spLocks noChangeArrowheads="1"/>
            </p:cNvSpPr>
            <p:nvPr/>
          </p:nvSpPr>
          <p:spPr bwMode="auto">
            <a:xfrm>
              <a:off x="3566" y="3830"/>
              <a:ext cx="68" cy="68"/>
            </a:xfrm>
            <a:prstGeom prst="ellipse">
              <a:avLst/>
            </a:prstGeom>
            <a:solidFill>
              <a:schemeClr val="bg1"/>
            </a:solidFill>
            <a:ln w="12700" algn="ctr">
              <a:solidFill>
                <a:schemeClr val="tx1"/>
              </a:solidFill>
              <a:round/>
              <a:headEnd/>
              <a:tailEnd/>
            </a:ln>
          </p:spPr>
          <p:txBody>
            <a:bodyPr wrap="none" anchor="ctr"/>
            <a:lstStyle/>
            <a:p>
              <a:endParaRPr lang="zh-CN" altLang="en-US"/>
            </a:p>
          </p:txBody>
        </p:sp>
        <p:sp>
          <p:nvSpPr>
            <p:cNvPr id="51294" name="Line 269"/>
            <p:cNvSpPr>
              <a:spLocks noChangeShapeType="1"/>
            </p:cNvSpPr>
            <p:nvPr/>
          </p:nvSpPr>
          <p:spPr bwMode="auto">
            <a:xfrm>
              <a:off x="4734" y="2552"/>
              <a:ext cx="229" cy="0"/>
            </a:xfrm>
            <a:prstGeom prst="line">
              <a:avLst/>
            </a:prstGeom>
            <a:noFill/>
            <a:ln w="12700">
              <a:solidFill>
                <a:schemeClr val="tx1"/>
              </a:solidFill>
              <a:round/>
              <a:headEnd type="triangle" w="med" len="lg"/>
              <a:tailEnd type="none" w="med" len="lg"/>
            </a:ln>
          </p:spPr>
          <p:txBody>
            <a:bodyPr/>
            <a:lstStyle/>
            <a:p>
              <a:endParaRPr lang="zh-CN" altLang="en-US"/>
            </a:p>
          </p:txBody>
        </p:sp>
        <p:graphicFrame>
          <p:nvGraphicFramePr>
            <p:cNvPr id="51234" name="Object 270"/>
            <p:cNvGraphicFramePr>
              <a:graphicFrameLocks noChangeAspect="1"/>
            </p:cNvGraphicFramePr>
            <p:nvPr/>
          </p:nvGraphicFramePr>
          <p:xfrm>
            <a:off x="4785" y="2312"/>
            <a:ext cx="154" cy="240"/>
          </p:xfrm>
          <a:graphic>
            <a:graphicData uri="http://schemas.openxmlformats.org/presentationml/2006/ole">
              <p:oleObj spid="_x0000_s485401" name="公式" r:id="rId27" imgW="139700" imgH="228600" progId="Equation.3">
                <p:embed/>
              </p:oleObj>
            </a:graphicData>
          </a:graphic>
        </p:graphicFrame>
        <p:sp>
          <p:nvSpPr>
            <p:cNvPr id="51295" name="Oval 271"/>
            <p:cNvSpPr>
              <a:spLocks noChangeArrowheads="1"/>
            </p:cNvSpPr>
            <p:nvPr/>
          </p:nvSpPr>
          <p:spPr bwMode="auto">
            <a:xfrm>
              <a:off x="5005" y="3830"/>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sp>
          <p:nvSpPr>
            <p:cNvPr id="51296" name="Line 272"/>
            <p:cNvSpPr>
              <a:spLocks noChangeShapeType="1"/>
            </p:cNvSpPr>
            <p:nvPr/>
          </p:nvSpPr>
          <p:spPr bwMode="auto">
            <a:xfrm flipV="1">
              <a:off x="5375" y="2611"/>
              <a:ext cx="0" cy="1264"/>
            </a:xfrm>
            <a:prstGeom prst="line">
              <a:avLst/>
            </a:prstGeom>
            <a:noFill/>
            <a:ln w="12700">
              <a:solidFill>
                <a:schemeClr val="tx1"/>
              </a:solidFill>
              <a:round/>
              <a:headEnd/>
              <a:tailEnd/>
            </a:ln>
          </p:spPr>
          <p:txBody>
            <a:bodyPr/>
            <a:lstStyle/>
            <a:p>
              <a:endParaRPr lang="zh-CN" altLang="en-US"/>
            </a:p>
          </p:txBody>
        </p:sp>
        <p:sp>
          <p:nvSpPr>
            <p:cNvPr id="51297" name="Oval 273"/>
            <p:cNvSpPr>
              <a:spLocks noChangeArrowheads="1"/>
            </p:cNvSpPr>
            <p:nvPr/>
          </p:nvSpPr>
          <p:spPr bwMode="auto">
            <a:xfrm>
              <a:off x="5341" y="2568"/>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sp>
          <p:nvSpPr>
            <p:cNvPr id="51298" name="Oval 274"/>
            <p:cNvSpPr>
              <a:spLocks noChangeArrowheads="1"/>
            </p:cNvSpPr>
            <p:nvPr/>
          </p:nvSpPr>
          <p:spPr bwMode="auto">
            <a:xfrm>
              <a:off x="5341" y="3838"/>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sp>
          <p:nvSpPr>
            <p:cNvPr id="51299" name="Rectangle 222"/>
            <p:cNvSpPr>
              <a:spLocks noChangeArrowheads="1"/>
            </p:cNvSpPr>
            <p:nvPr/>
          </p:nvSpPr>
          <p:spPr bwMode="auto">
            <a:xfrm>
              <a:off x="5318" y="2970"/>
              <a:ext cx="107" cy="268"/>
            </a:xfrm>
            <a:prstGeom prst="rect">
              <a:avLst/>
            </a:prstGeom>
            <a:solidFill>
              <a:schemeClr val="bg1"/>
            </a:solidFill>
            <a:ln w="25400" algn="ctr">
              <a:solidFill>
                <a:srgbClr val="3366FF"/>
              </a:solidFill>
              <a:miter lim="800000"/>
              <a:headEnd/>
              <a:tailEnd/>
            </a:ln>
          </p:spPr>
          <p:txBody>
            <a:bodyPr wrap="none" anchor="ctr"/>
            <a:lstStyle/>
            <a:p>
              <a:endParaRPr lang="zh-CN" altLang="en-US"/>
            </a:p>
          </p:txBody>
        </p:sp>
        <p:sp>
          <p:nvSpPr>
            <p:cNvPr id="51300" name="Oval 275"/>
            <p:cNvSpPr>
              <a:spLocks noChangeArrowheads="1"/>
            </p:cNvSpPr>
            <p:nvPr/>
          </p:nvSpPr>
          <p:spPr bwMode="auto">
            <a:xfrm>
              <a:off x="5562" y="3830"/>
              <a:ext cx="68" cy="68"/>
            </a:xfrm>
            <a:prstGeom prst="ellipse">
              <a:avLst/>
            </a:prstGeom>
            <a:solidFill>
              <a:schemeClr val="bg1"/>
            </a:solidFill>
            <a:ln w="12700" algn="ctr">
              <a:solidFill>
                <a:schemeClr val="tx1"/>
              </a:solidFill>
              <a:round/>
              <a:headEnd/>
              <a:tailEnd/>
            </a:ln>
          </p:spPr>
          <p:txBody>
            <a:bodyPr wrap="none" anchor="ctr"/>
            <a:lstStyle/>
            <a:p>
              <a:endParaRPr lang="zh-CN" altLang="en-US"/>
            </a:p>
          </p:txBody>
        </p:sp>
      </p:grpSp>
      <p:graphicFrame>
        <p:nvGraphicFramePr>
          <p:cNvPr id="262422" name="Object 278"/>
          <p:cNvGraphicFramePr>
            <a:graphicFrameLocks noChangeAspect="1"/>
          </p:cNvGraphicFramePr>
          <p:nvPr/>
        </p:nvGraphicFramePr>
        <p:xfrm>
          <a:off x="217488" y="1524000"/>
          <a:ext cx="4633912" cy="542925"/>
        </p:xfrm>
        <a:graphic>
          <a:graphicData uri="http://schemas.openxmlformats.org/presentationml/2006/ole">
            <p:oleObj spid="_x0000_s485402" name="公式" r:id="rId28" imgW="1930400" imgH="228600" progId="Equation.3">
              <p:embed/>
            </p:oleObj>
          </a:graphicData>
        </a:graphic>
      </p:graphicFrame>
      <p:graphicFrame>
        <p:nvGraphicFramePr>
          <p:cNvPr id="262423" name="Object 279"/>
          <p:cNvGraphicFramePr>
            <a:graphicFrameLocks noChangeAspect="1"/>
          </p:cNvGraphicFramePr>
          <p:nvPr/>
        </p:nvGraphicFramePr>
        <p:xfrm>
          <a:off x="206375" y="2119313"/>
          <a:ext cx="5437188" cy="1049337"/>
        </p:xfrm>
        <a:graphic>
          <a:graphicData uri="http://schemas.openxmlformats.org/presentationml/2006/ole">
            <p:oleObj spid="_x0000_s485403" name="公式" r:id="rId29" imgW="2476500" imgH="482600" progId="Equation.3">
              <p:embed/>
            </p:oleObj>
          </a:graphicData>
        </a:graphic>
      </p:graphicFrame>
      <p:grpSp>
        <p:nvGrpSpPr>
          <p:cNvPr id="7" name="Group 153"/>
          <p:cNvGrpSpPr>
            <a:grpSpLocks/>
          </p:cNvGrpSpPr>
          <p:nvPr/>
        </p:nvGrpSpPr>
        <p:grpSpPr bwMode="auto">
          <a:xfrm>
            <a:off x="5540375" y="36513"/>
            <a:ext cx="3570288" cy="3473450"/>
            <a:chOff x="2613" y="2157"/>
            <a:chExt cx="2249" cy="2188"/>
          </a:xfrm>
        </p:grpSpPr>
        <p:sp>
          <p:nvSpPr>
            <p:cNvPr id="51255" name="Line 78"/>
            <p:cNvSpPr>
              <a:spLocks noChangeShapeType="1"/>
            </p:cNvSpPr>
            <p:nvPr/>
          </p:nvSpPr>
          <p:spPr bwMode="auto">
            <a:xfrm>
              <a:off x="3952" y="3937"/>
              <a:ext cx="0" cy="152"/>
            </a:xfrm>
            <a:prstGeom prst="line">
              <a:avLst/>
            </a:prstGeom>
            <a:noFill/>
            <a:ln w="12700">
              <a:solidFill>
                <a:schemeClr val="tx1"/>
              </a:solidFill>
              <a:round/>
              <a:headEnd/>
              <a:tailEnd/>
            </a:ln>
          </p:spPr>
          <p:txBody>
            <a:bodyPr/>
            <a:lstStyle/>
            <a:p>
              <a:endParaRPr lang="zh-CN" altLang="en-US"/>
            </a:p>
          </p:txBody>
        </p:sp>
        <p:sp>
          <p:nvSpPr>
            <p:cNvPr id="51256" name="Line 81"/>
            <p:cNvSpPr>
              <a:spLocks noChangeShapeType="1"/>
            </p:cNvSpPr>
            <p:nvPr/>
          </p:nvSpPr>
          <p:spPr bwMode="auto">
            <a:xfrm>
              <a:off x="3877" y="4089"/>
              <a:ext cx="152" cy="0"/>
            </a:xfrm>
            <a:prstGeom prst="line">
              <a:avLst/>
            </a:prstGeom>
            <a:noFill/>
            <a:ln w="38100">
              <a:solidFill>
                <a:schemeClr val="tx1"/>
              </a:solidFill>
              <a:round/>
              <a:headEnd/>
              <a:tailEnd/>
            </a:ln>
          </p:spPr>
          <p:txBody>
            <a:bodyPr/>
            <a:lstStyle/>
            <a:p>
              <a:endParaRPr lang="zh-CN" altLang="en-US"/>
            </a:p>
          </p:txBody>
        </p:sp>
        <p:graphicFrame>
          <p:nvGraphicFramePr>
            <p:cNvPr id="51207" name="Object 82"/>
            <p:cNvGraphicFramePr>
              <a:graphicFrameLocks noChangeAspect="1"/>
            </p:cNvGraphicFramePr>
            <p:nvPr/>
          </p:nvGraphicFramePr>
          <p:xfrm>
            <a:off x="3566" y="3283"/>
            <a:ext cx="178" cy="171"/>
          </p:xfrm>
          <a:graphic>
            <a:graphicData uri="http://schemas.openxmlformats.org/presentationml/2006/ole">
              <p:oleObj spid="_x0000_s485404" name="公式" r:id="rId30" imgW="139700" imgH="139700" progId="Equation.3">
                <p:embed/>
              </p:oleObj>
            </a:graphicData>
          </a:graphic>
        </p:graphicFrame>
        <p:graphicFrame>
          <p:nvGraphicFramePr>
            <p:cNvPr id="51208" name="Object 83"/>
            <p:cNvGraphicFramePr>
              <a:graphicFrameLocks noChangeAspect="1"/>
            </p:cNvGraphicFramePr>
            <p:nvPr/>
          </p:nvGraphicFramePr>
          <p:xfrm>
            <a:off x="3566" y="3938"/>
            <a:ext cx="153" cy="81"/>
          </p:xfrm>
          <a:graphic>
            <a:graphicData uri="http://schemas.openxmlformats.org/presentationml/2006/ole">
              <p:oleObj spid="_x0000_s485405" name="公式" r:id="rId31" imgW="139518" imgH="76101" progId="Equation.3">
                <p:embed/>
              </p:oleObj>
            </a:graphicData>
          </a:graphic>
        </p:graphicFrame>
        <p:graphicFrame>
          <p:nvGraphicFramePr>
            <p:cNvPr id="51209" name="Object 84"/>
            <p:cNvGraphicFramePr>
              <a:graphicFrameLocks noChangeAspect="1"/>
            </p:cNvGraphicFramePr>
            <p:nvPr/>
          </p:nvGraphicFramePr>
          <p:xfrm>
            <a:off x="3490" y="3522"/>
            <a:ext cx="330" cy="269"/>
          </p:xfrm>
          <a:graphic>
            <a:graphicData uri="http://schemas.openxmlformats.org/presentationml/2006/ole">
              <p:oleObj spid="_x0000_s485406" name="公式" r:id="rId32" imgW="253780" imgH="215713" progId="Equation.3">
                <p:embed/>
              </p:oleObj>
            </a:graphicData>
          </a:graphic>
        </p:graphicFrame>
        <p:graphicFrame>
          <p:nvGraphicFramePr>
            <p:cNvPr id="51210" name="Object 86"/>
            <p:cNvGraphicFramePr>
              <a:graphicFrameLocks noChangeAspect="1"/>
            </p:cNvGraphicFramePr>
            <p:nvPr/>
          </p:nvGraphicFramePr>
          <p:xfrm>
            <a:off x="3939" y="3377"/>
            <a:ext cx="330" cy="285"/>
          </p:xfrm>
          <a:graphic>
            <a:graphicData uri="http://schemas.openxmlformats.org/presentationml/2006/ole">
              <p:oleObj spid="_x0000_s485407" name="公式" r:id="rId33" imgW="253890" imgH="228501" progId="Equation.3">
                <p:embed/>
              </p:oleObj>
            </a:graphicData>
          </a:graphic>
        </p:graphicFrame>
        <p:sp>
          <p:nvSpPr>
            <p:cNvPr id="51257" name="Line 87"/>
            <p:cNvSpPr>
              <a:spLocks noChangeShapeType="1"/>
            </p:cNvSpPr>
            <p:nvPr/>
          </p:nvSpPr>
          <p:spPr bwMode="auto">
            <a:xfrm flipH="1">
              <a:off x="3261" y="3276"/>
              <a:ext cx="467" cy="0"/>
            </a:xfrm>
            <a:prstGeom prst="line">
              <a:avLst/>
            </a:prstGeom>
            <a:noFill/>
            <a:ln w="12700">
              <a:solidFill>
                <a:schemeClr val="tx1"/>
              </a:solidFill>
              <a:round/>
              <a:headEnd/>
              <a:tailEnd/>
            </a:ln>
          </p:spPr>
          <p:txBody>
            <a:bodyPr/>
            <a:lstStyle/>
            <a:p>
              <a:endParaRPr lang="zh-CN" altLang="en-US"/>
            </a:p>
          </p:txBody>
        </p:sp>
        <p:sp>
          <p:nvSpPr>
            <p:cNvPr id="51258" name="Line 88"/>
            <p:cNvSpPr>
              <a:spLocks noChangeShapeType="1"/>
            </p:cNvSpPr>
            <p:nvPr/>
          </p:nvSpPr>
          <p:spPr bwMode="auto">
            <a:xfrm flipV="1">
              <a:off x="3946" y="2386"/>
              <a:ext cx="0" cy="730"/>
            </a:xfrm>
            <a:prstGeom prst="line">
              <a:avLst/>
            </a:prstGeom>
            <a:noFill/>
            <a:ln w="12700">
              <a:solidFill>
                <a:schemeClr val="tx1"/>
              </a:solidFill>
              <a:round/>
              <a:headEnd/>
              <a:tailEnd/>
            </a:ln>
          </p:spPr>
          <p:txBody>
            <a:bodyPr/>
            <a:lstStyle/>
            <a:p>
              <a:endParaRPr lang="zh-CN" altLang="en-US"/>
            </a:p>
          </p:txBody>
        </p:sp>
        <p:grpSp>
          <p:nvGrpSpPr>
            <p:cNvPr id="8" name="Group 89"/>
            <p:cNvGrpSpPr>
              <a:grpSpLocks/>
            </p:cNvGrpSpPr>
            <p:nvPr/>
          </p:nvGrpSpPr>
          <p:grpSpPr bwMode="auto">
            <a:xfrm>
              <a:off x="3728" y="3097"/>
              <a:ext cx="218" cy="366"/>
              <a:chOff x="2589" y="2584"/>
              <a:chExt cx="218" cy="366"/>
            </a:xfrm>
          </p:grpSpPr>
          <p:sp>
            <p:nvSpPr>
              <p:cNvPr id="51270" name="Line 90"/>
              <p:cNvSpPr>
                <a:spLocks noChangeShapeType="1"/>
              </p:cNvSpPr>
              <p:nvPr/>
            </p:nvSpPr>
            <p:spPr bwMode="auto">
              <a:xfrm>
                <a:off x="2589" y="2584"/>
                <a:ext cx="0" cy="359"/>
              </a:xfrm>
              <a:prstGeom prst="line">
                <a:avLst/>
              </a:prstGeom>
              <a:noFill/>
              <a:ln w="38100">
                <a:solidFill>
                  <a:srgbClr val="FF0000"/>
                </a:solidFill>
                <a:round/>
                <a:headEnd/>
                <a:tailEnd/>
              </a:ln>
            </p:spPr>
            <p:txBody>
              <a:bodyPr/>
              <a:lstStyle/>
              <a:p>
                <a:endParaRPr lang="zh-CN" altLang="en-US"/>
              </a:p>
            </p:txBody>
          </p:sp>
          <p:sp>
            <p:nvSpPr>
              <p:cNvPr id="51271" name="Line 91"/>
              <p:cNvSpPr>
                <a:spLocks noChangeShapeType="1"/>
              </p:cNvSpPr>
              <p:nvPr/>
            </p:nvSpPr>
            <p:spPr bwMode="auto">
              <a:xfrm flipV="1">
                <a:off x="2589" y="2609"/>
                <a:ext cx="218" cy="109"/>
              </a:xfrm>
              <a:prstGeom prst="line">
                <a:avLst/>
              </a:prstGeom>
              <a:noFill/>
              <a:ln w="12700">
                <a:solidFill>
                  <a:srgbClr val="FF0000"/>
                </a:solidFill>
                <a:round/>
                <a:headEnd/>
                <a:tailEnd/>
              </a:ln>
            </p:spPr>
            <p:txBody>
              <a:bodyPr/>
              <a:lstStyle/>
              <a:p>
                <a:endParaRPr lang="zh-CN" altLang="en-US"/>
              </a:p>
            </p:txBody>
          </p:sp>
          <p:sp>
            <p:nvSpPr>
              <p:cNvPr id="51272" name="Line 92"/>
              <p:cNvSpPr>
                <a:spLocks noChangeShapeType="1"/>
              </p:cNvSpPr>
              <p:nvPr/>
            </p:nvSpPr>
            <p:spPr bwMode="auto">
              <a:xfrm>
                <a:off x="2591" y="2842"/>
                <a:ext cx="216" cy="108"/>
              </a:xfrm>
              <a:prstGeom prst="line">
                <a:avLst/>
              </a:prstGeom>
              <a:noFill/>
              <a:ln w="12700">
                <a:solidFill>
                  <a:srgbClr val="FF0000"/>
                </a:solidFill>
                <a:round/>
                <a:headEnd/>
                <a:tailEnd type="triangle" w="med" len="lg"/>
              </a:ln>
            </p:spPr>
            <p:txBody>
              <a:bodyPr/>
              <a:lstStyle/>
              <a:p>
                <a:endParaRPr lang="zh-CN" altLang="en-US"/>
              </a:p>
            </p:txBody>
          </p:sp>
        </p:grpSp>
        <p:sp>
          <p:nvSpPr>
            <p:cNvPr id="51260" name="Line 94"/>
            <p:cNvSpPr>
              <a:spLocks noChangeShapeType="1"/>
            </p:cNvSpPr>
            <p:nvPr/>
          </p:nvSpPr>
          <p:spPr bwMode="auto">
            <a:xfrm>
              <a:off x="3270" y="2386"/>
              <a:ext cx="1245" cy="0"/>
            </a:xfrm>
            <a:prstGeom prst="line">
              <a:avLst/>
            </a:prstGeom>
            <a:noFill/>
            <a:ln w="12700">
              <a:solidFill>
                <a:schemeClr val="tx1"/>
              </a:solidFill>
              <a:round/>
              <a:headEnd/>
              <a:tailEnd/>
            </a:ln>
          </p:spPr>
          <p:txBody>
            <a:bodyPr/>
            <a:lstStyle/>
            <a:p>
              <a:endParaRPr lang="zh-CN" altLang="en-US"/>
            </a:p>
          </p:txBody>
        </p:sp>
        <p:sp>
          <p:nvSpPr>
            <p:cNvPr id="51261" name="Line 96"/>
            <p:cNvSpPr>
              <a:spLocks noChangeShapeType="1"/>
            </p:cNvSpPr>
            <p:nvPr/>
          </p:nvSpPr>
          <p:spPr bwMode="auto">
            <a:xfrm flipV="1">
              <a:off x="3949" y="3464"/>
              <a:ext cx="0" cy="598"/>
            </a:xfrm>
            <a:prstGeom prst="line">
              <a:avLst/>
            </a:prstGeom>
            <a:noFill/>
            <a:ln w="12700">
              <a:solidFill>
                <a:schemeClr val="tx1"/>
              </a:solidFill>
              <a:round/>
              <a:headEnd/>
              <a:tailEnd/>
            </a:ln>
          </p:spPr>
          <p:txBody>
            <a:bodyPr/>
            <a:lstStyle/>
            <a:p>
              <a:endParaRPr lang="zh-CN" altLang="en-US"/>
            </a:p>
          </p:txBody>
        </p:sp>
        <p:sp>
          <p:nvSpPr>
            <p:cNvPr id="51262" name="Line 98"/>
            <p:cNvSpPr>
              <a:spLocks noChangeShapeType="1"/>
            </p:cNvSpPr>
            <p:nvPr/>
          </p:nvSpPr>
          <p:spPr bwMode="auto">
            <a:xfrm flipV="1">
              <a:off x="3268" y="2386"/>
              <a:ext cx="0" cy="890"/>
            </a:xfrm>
            <a:prstGeom prst="line">
              <a:avLst/>
            </a:prstGeom>
            <a:noFill/>
            <a:ln w="12700">
              <a:solidFill>
                <a:schemeClr val="tx1"/>
              </a:solidFill>
              <a:round/>
              <a:headEnd/>
              <a:tailEnd/>
            </a:ln>
          </p:spPr>
          <p:txBody>
            <a:bodyPr/>
            <a:lstStyle/>
            <a:p>
              <a:endParaRPr lang="zh-CN" altLang="en-US"/>
            </a:p>
          </p:txBody>
        </p:sp>
        <p:sp>
          <p:nvSpPr>
            <p:cNvPr id="51263" name="Rectangle 100"/>
            <p:cNvSpPr>
              <a:spLocks noChangeArrowheads="1"/>
            </p:cNvSpPr>
            <p:nvPr/>
          </p:nvSpPr>
          <p:spPr bwMode="auto">
            <a:xfrm>
              <a:off x="3211" y="2590"/>
              <a:ext cx="107" cy="268"/>
            </a:xfrm>
            <a:prstGeom prst="rect">
              <a:avLst/>
            </a:prstGeom>
            <a:solidFill>
              <a:schemeClr val="bg1"/>
            </a:solidFill>
            <a:ln w="25400" algn="ctr">
              <a:solidFill>
                <a:srgbClr val="3366FF"/>
              </a:solidFill>
              <a:miter lim="800000"/>
              <a:headEnd/>
              <a:tailEnd/>
            </a:ln>
          </p:spPr>
          <p:txBody>
            <a:bodyPr wrap="none" anchor="ctr"/>
            <a:lstStyle/>
            <a:p>
              <a:endParaRPr lang="zh-CN" altLang="en-US"/>
            </a:p>
          </p:txBody>
        </p:sp>
        <p:graphicFrame>
          <p:nvGraphicFramePr>
            <p:cNvPr id="51211" name="Object 101"/>
            <p:cNvGraphicFramePr>
              <a:graphicFrameLocks noChangeAspect="1"/>
            </p:cNvGraphicFramePr>
            <p:nvPr/>
          </p:nvGraphicFramePr>
          <p:xfrm>
            <a:off x="2957" y="2488"/>
            <a:ext cx="229" cy="253"/>
          </p:xfrm>
          <a:graphic>
            <a:graphicData uri="http://schemas.openxmlformats.org/presentationml/2006/ole">
              <p:oleObj spid="_x0000_s485408" name="公式" r:id="rId34" imgW="203112" imgH="228501" progId="Equation.3">
                <p:embed/>
              </p:oleObj>
            </a:graphicData>
          </a:graphic>
        </p:graphicFrame>
        <p:graphicFrame>
          <p:nvGraphicFramePr>
            <p:cNvPr id="51212" name="Object 102"/>
            <p:cNvGraphicFramePr>
              <a:graphicFrameLocks noChangeAspect="1"/>
            </p:cNvGraphicFramePr>
            <p:nvPr/>
          </p:nvGraphicFramePr>
          <p:xfrm>
            <a:off x="3973" y="2971"/>
            <a:ext cx="153" cy="147"/>
          </p:xfrm>
          <a:graphic>
            <a:graphicData uri="http://schemas.openxmlformats.org/presentationml/2006/ole">
              <p:oleObj spid="_x0000_s485409" name="公式" r:id="rId35" imgW="139700" imgH="139700" progId="Equation.3">
                <p:embed/>
              </p:oleObj>
            </a:graphicData>
          </a:graphic>
        </p:graphicFrame>
        <p:graphicFrame>
          <p:nvGraphicFramePr>
            <p:cNvPr id="51213" name="Object 103"/>
            <p:cNvGraphicFramePr>
              <a:graphicFrameLocks noChangeAspect="1"/>
            </p:cNvGraphicFramePr>
            <p:nvPr/>
          </p:nvGraphicFramePr>
          <p:xfrm>
            <a:off x="3973" y="3957"/>
            <a:ext cx="153" cy="81"/>
          </p:xfrm>
          <a:graphic>
            <a:graphicData uri="http://schemas.openxmlformats.org/presentationml/2006/ole">
              <p:oleObj spid="_x0000_s485410" name="公式" r:id="rId36" imgW="139518" imgH="76101" progId="Equation.3">
                <p:embed/>
              </p:oleObj>
            </a:graphicData>
          </a:graphic>
        </p:graphicFrame>
        <p:sp>
          <p:nvSpPr>
            <p:cNvPr id="51264" name="Text Box 113"/>
            <p:cNvSpPr txBox="1">
              <a:spLocks noChangeArrowheads="1"/>
            </p:cNvSpPr>
            <p:nvPr/>
          </p:nvSpPr>
          <p:spPr bwMode="auto">
            <a:xfrm>
              <a:off x="3516" y="4114"/>
              <a:ext cx="736" cy="231"/>
            </a:xfrm>
            <a:prstGeom prst="rect">
              <a:avLst/>
            </a:prstGeom>
            <a:noFill/>
            <a:ln w="9525" algn="ctr">
              <a:noFill/>
              <a:miter lim="800000"/>
              <a:headEnd/>
              <a:tailEnd/>
            </a:ln>
          </p:spPr>
          <p:txBody>
            <a:bodyPr lIns="90000" tIns="46800" rIns="90000" bIns="46800">
              <a:spAutoFit/>
            </a:bodyPr>
            <a:lstStyle/>
            <a:p>
              <a:pPr>
                <a:spcBef>
                  <a:spcPct val="50000"/>
                </a:spcBef>
              </a:pPr>
              <a:r>
                <a:rPr lang="zh-CN" altLang="en-US"/>
                <a:t>直流通路</a:t>
              </a:r>
            </a:p>
          </p:txBody>
        </p:sp>
        <p:graphicFrame>
          <p:nvGraphicFramePr>
            <p:cNvPr id="51214" name="Object 114"/>
            <p:cNvGraphicFramePr>
              <a:graphicFrameLocks noChangeAspect="1"/>
            </p:cNvGraphicFramePr>
            <p:nvPr/>
          </p:nvGraphicFramePr>
          <p:xfrm>
            <a:off x="4532" y="2157"/>
            <a:ext cx="330" cy="285"/>
          </p:xfrm>
          <a:graphic>
            <a:graphicData uri="http://schemas.openxmlformats.org/presentationml/2006/ole">
              <p:oleObj spid="_x0000_s485411" name="公式" r:id="rId37" imgW="253890" imgH="228501" progId="Equation.3">
                <p:embed/>
              </p:oleObj>
            </a:graphicData>
          </a:graphic>
        </p:graphicFrame>
        <p:graphicFrame>
          <p:nvGraphicFramePr>
            <p:cNvPr id="51215" name="Object 129"/>
            <p:cNvGraphicFramePr>
              <a:graphicFrameLocks noChangeAspect="1"/>
            </p:cNvGraphicFramePr>
            <p:nvPr/>
          </p:nvGraphicFramePr>
          <p:xfrm>
            <a:off x="2613" y="2691"/>
            <a:ext cx="572" cy="216"/>
          </p:xfrm>
          <a:graphic>
            <a:graphicData uri="http://schemas.openxmlformats.org/presentationml/2006/ole">
              <p:oleObj spid="_x0000_s485412" name="公式" r:id="rId38" imgW="482181" imgH="177646" progId="Equation.3">
                <p:embed/>
              </p:oleObj>
            </a:graphicData>
          </a:graphic>
        </p:graphicFrame>
        <p:sp>
          <p:nvSpPr>
            <p:cNvPr id="51265" name="Oval 130"/>
            <p:cNvSpPr>
              <a:spLocks noChangeArrowheads="1"/>
            </p:cNvSpPr>
            <p:nvPr/>
          </p:nvSpPr>
          <p:spPr bwMode="auto">
            <a:xfrm>
              <a:off x="3914" y="2352"/>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sp>
          <p:nvSpPr>
            <p:cNvPr id="51266" name="Rectangle 131"/>
            <p:cNvSpPr>
              <a:spLocks noChangeArrowheads="1"/>
            </p:cNvSpPr>
            <p:nvPr/>
          </p:nvSpPr>
          <p:spPr bwMode="auto">
            <a:xfrm>
              <a:off x="3891" y="2539"/>
              <a:ext cx="107" cy="268"/>
            </a:xfrm>
            <a:prstGeom prst="rect">
              <a:avLst/>
            </a:prstGeom>
            <a:solidFill>
              <a:schemeClr val="bg1"/>
            </a:solidFill>
            <a:ln w="25400" algn="ctr">
              <a:solidFill>
                <a:srgbClr val="3366FF"/>
              </a:solidFill>
              <a:miter lim="800000"/>
              <a:headEnd/>
              <a:tailEnd/>
            </a:ln>
          </p:spPr>
          <p:txBody>
            <a:bodyPr wrap="none" anchor="ctr"/>
            <a:lstStyle/>
            <a:p>
              <a:endParaRPr lang="zh-CN" altLang="en-US"/>
            </a:p>
          </p:txBody>
        </p:sp>
        <p:graphicFrame>
          <p:nvGraphicFramePr>
            <p:cNvPr id="51216" name="Object 132"/>
            <p:cNvGraphicFramePr>
              <a:graphicFrameLocks noChangeAspect="1"/>
            </p:cNvGraphicFramePr>
            <p:nvPr/>
          </p:nvGraphicFramePr>
          <p:xfrm>
            <a:off x="3649" y="2437"/>
            <a:ext cx="214" cy="253"/>
          </p:xfrm>
          <a:graphic>
            <a:graphicData uri="http://schemas.openxmlformats.org/presentationml/2006/ole">
              <p:oleObj spid="_x0000_s485413" name="公式" r:id="rId39" imgW="190500" imgH="228600" progId="Equation.3">
                <p:embed/>
              </p:oleObj>
            </a:graphicData>
          </a:graphic>
        </p:graphicFrame>
        <p:graphicFrame>
          <p:nvGraphicFramePr>
            <p:cNvPr id="51217" name="Object 133"/>
            <p:cNvGraphicFramePr>
              <a:graphicFrameLocks noChangeAspect="1"/>
            </p:cNvGraphicFramePr>
            <p:nvPr/>
          </p:nvGraphicFramePr>
          <p:xfrm>
            <a:off x="3490" y="2673"/>
            <a:ext cx="376" cy="201"/>
          </p:xfrm>
          <a:graphic>
            <a:graphicData uri="http://schemas.openxmlformats.org/presentationml/2006/ole">
              <p:oleObj spid="_x0000_s485414" name="公式" r:id="rId40" imgW="317087" imgH="164885" progId="Equation.3">
                <p:embed/>
              </p:oleObj>
            </a:graphicData>
          </a:graphic>
        </p:graphicFrame>
        <p:sp>
          <p:nvSpPr>
            <p:cNvPr id="51267" name="Oval 147"/>
            <p:cNvSpPr>
              <a:spLocks noChangeArrowheads="1"/>
            </p:cNvSpPr>
            <p:nvPr/>
          </p:nvSpPr>
          <p:spPr bwMode="auto">
            <a:xfrm>
              <a:off x="4480" y="2351"/>
              <a:ext cx="68" cy="68"/>
            </a:xfrm>
            <a:prstGeom prst="ellipse">
              <a:avLst/>
            </a:prstGeom>
            <a:solidFill>
              <a:schemeClr val="bg1"/>
            </a:solidFill>
            <a:ln w="12700" algn="ctr">
              <a:solidFill>
                <a:schemeClr val="tx1"/>
              </a:solidFill>
              <a:round/>
              <a:headEnd/>
              <a:tailEnd/>
            </a:ln>
          </p:spPr>
          <p:txBody>
            <a:bodyPr wrap="none" anchor="ctr"/>
            <a:lstStyle/>
            <a:p>
              <a:endParaRPr lang="zh-CN" altLang="en-US"/>
            </a:p>
          </p:txBody>
        </p:sp>
        <p:graphicFrame>
          <p:nvGraphicFramePr>
            <p:cNvPr id="51218" name="Object 148"/>
            <p:cNvGraphicFramePr>
              <a:graphicFrameLocks noChangeAspect="1"/>
            </p:cNvGraphicFramePr>
            <p:nvPr/>
          </p:nvGraphicFramePr>
          <p:xfrm>
            <a:off x="4481" y="2437"/>
            <a:ext cx="361" cy="216"/>
          </p:xfrm>
          <a:graphic>
            <a:graphicData uri="http://schemas.openxmlformats.org/presentationml/2006/ole">
              <p:oleObj spid="_x0000_s485415" name="公式" r:id="rId41" imgW="304404" imgH="177569" progId="Equation.3">
                <p:embed/>
              </p:oleObj>
            </a:graphicData>
          </a:graphic>
        </p:graphicFrame>
        <p:sp>
          <p:nvSpPr>
            <p:cNvPr id="51268" name="Line 149"/>
            <p:cNvSpPr>
              <a:spLocks noChangeShapeType="1"/>
            </p:cNvSpPr>
            <p:nvPr/>
          </p:nvSpPr>
          <p:spPr bwMode="auto">
            <a:xfrm>
              <a:off x="3337" y="3227"/>
              <a:ext cx="330" cy="0"/>
            </a:xfrm>
            <a:prstGeom prst="line">
              <a:avLst/>
            </a:prstGeom>
            <a:noFill/>
            <a:ln w="12700">
              <a:solidFill>
                <a:schemeClr val="tx1"/>
              </a:solidFill>
              <a:round/>
              <a:headEnd/>
              <a:tailEnd type="triangle" w="med" len="lg"/>
            </a:ln>
          </p:spPr>
          <p:txBody>
            <a:bodyPr/>
            <a:lstStyle/>
            <a:p>
              <a:endParaRPr lang="zh-CN" altLang="en-US"/>
            </a:p>
          </p:txBody>
        </p:sp>
        <p:graphicFrame>
          <p:nvGraphicFramePr>
            <p:cNvPr id="51219" name="Object 150"/>
            <p:cNvGraphicFramePr>
              <a:graphicFrameLocks noChangeAspect="1"/>
            </p:cNvGraphicFramePr>
            <p:nvPr/>
          </p:nvGraphicFramePr>
          <p:xfrm>
            <a:off x="3337" y="2947"/>
            <a:ext cx="330" cy="301"/>
          </p:xfrm>
          <a:graphic>
            <a:graphicData uri="http://schemas.openxmlformats.org/presentationml/2006/ole">
              <p:oleObj spid="_x0000_s485416" name="公式" r:id="rId42" imgW="253890" imgH="241195" progId="Equation.3">
                <p:embed/>
              </p:oleObj>
            </a:graphicData>
          </a:graphic>
        </p:graphicFrame>
        <p:sp>
          <p:nvSpPr>
            <p:cNvPr id="51269" name="Line 151"/>
            <p:cNvSpPr>
              <a:spLocks noChangeShapeType="1"/>
            </p:cNvSpPr>
            <p:nvPr/>
          </p:nvSpPr>
          <p:spPr bwMode="auto">
            <a:xfrm rot="5400000">
              <a:off x="3909" y="2604"/>
              <a:ext cx="330" cy="0"/>
            </a:xfrm>
            <a:prstGeom prst="line">
              <a:avLst/>
            </a:prstGeom>
            <a:noFill/>
            <a:ln w="12700">
              <a:solidFill>
                <a:schemeClr val="tx1"/>
              </a:solidFill>
              <a:round/>
              <a:headEnd/>
              <a:tailEnd type="triangle" w="med" len="lg"/>
            </a:ln>
          </p:spPr>
          <p:txBody>
            <a:bodyPr/>
            <a:lstStyle/>
            <a:p>
              <a:endParaRPr lang="zh-CN" altLang="en-US"/>
            </a:p>
          </p:txBody>
        </p:sp>
        <p:graphicFrame>
          <p:nvGraphicFramePr>
            <p:cNvPr id="51220" name="Object 152"/>
            <p:cNvGraphicFramePr>
              <a:graphicFrameLocks noChangeAspect="1"/>
            </p:cNvGraphicFramePr>
            <p:nvPr/>
          </p:nvGraphicFramePr>
          <p:xfrm>
            <a:off x="4099" y="2516"/>
            <a:ext cx="330" cy="301"/>
          </p:xfrm>
          <a:graphic>
            <a:graphicData uri="http://schemas.openxmlformats.org/presentationml/2006/ole">
              <p:oleObj spid="_x0000_s485417" name="公式" r:id="rId43" imgW="253890" imgH="241195" progId="Equation.3">
                <p:embed/>
              </p:oleObj>
            </a:graphicData>
          </a:graphic>
        </p:graphicFrame>
      </p:grpSp>
      <p:sp>
        <p:nvSpPr>
          <p:cNvPr id="262425" name="Line 281"/>
          <p:cNvSpPr>
            <a:spLocks noChangeShapeType="1"/>
          </p:cNvSpPr>
          <p:nvPr/>
        </p:nvSpPr>
        <p:spPr bwMode="auto">
          <a:xfrm>
            <a:off x="3421063" y="3230563"/>
            <a:ext cx="1128712" cy="887412"/>
          </a:xfrm>
          <a:prstGeom prst="line">
            <a:avLst/>
          </a:prstGeom>
          <a:noFill/>
          <a:ln w="12700">
            <a:solidFill>
              <a:srgbClr val="FF0000"/>
            </a:solidFill>
            <a:prstDash val="lgDash"/>
            <a:round/>
            <a:headEnd/>
            <a:tailEnd type="triangle" w="med" len="med"/>
          </a:ln>
        </p:spPr>
        <p:txBody>
          <a:bodyPr/>
          <a:lstStyle/>
          <a:p>
            <a:endParaRPr lang="zh-CN" altLang="en-US"/>
          </a:p>
        </p:txBody>
      </p:sp>
      <p:sp>
        <p:nvSpPr>
          <p:cNvPr id="262426" name="Line 282"/>
          <p:cNvSpPr>
            <a:spLocks noChangeShapeType="1"/>
          </p:cNvSpPr>
          <p:nvPr/>
        </p:nvSpPr>
        <p:spPr bwMode="auto">
          <a:xfrm flipV="1">
            <a:off x="1628775" y="4262438"/>
            <a:ext cx="2903538" cy="457200"/>
          </a:xfrm>
          <a:prstGeom prst="line">
            <a:avLst/>
          </a:prstGeom>
          <a:noFill/>
          <a:ln w="12700">
            <a:solidFill>
              <a:srgbClr val="FF0000"/>
            </a:solidFill>
            <a:prstDash val="lgDash"/>
            <a:round/>
            <a:headEnd/>
            <a:tailEnd type="triangle" w="med" len="med"/>
          </a:ln>
        </p:spPr>
        <p:txBody>
          <a:bodyPr/>
          <a:lstStyle/>
          <a:p>
            <a:endParaRPr lang="zh-CN" altLang="en-US"/>
          </a:p>
        </p:txBody>
      </p:sp>
      <p:sp>
        <p:nvSpPr>
          <p:cNvPr id="262427" name="Text Box 283"/>
          <p:cNvSpPr txBox="1">
            <a:spLocks noChangeArrowheads="1"/>
          </p:cNvSpPr>
          <p:nvPr/>
        </p:nvSpPr>
        <p:spPr bwMode="auto">
          <a:xfrm>
            <a:off x="4611688" y="3706813"/>
            <a:ext cx="2182812" cy="925512"/>
          </a:xfrm>
          <a:prstGeom prst="rect">
            <a:avLst/>
          </a:prstGeom>
          <a:noFill/>
          <a:ln w="9525" algn="ctr">
            <a:noFill/>
            <a:miter lim="800000"/>
            <a:headEnd/>
            <a:tailEnd/>
          </a:ln>
        </p:spPr>
        <p:txBody>
          <a:bodyPr lIns="90000" tIns="46800" rIns="90000" bIns="46800">
            <a:spAutoFit/>
          </a:bodyPr>
          <a:lstStyle/>
          <a:p>
            <a:pPr>
              <a:spcBef>
                <a:spcPct val="50000"/>
              </a:spcBef>
            </a:pPr>
            <a:r>
              <a:rPr lang="zh-CN" altLang="en-US"/>
              <a:t>交流负载线，</a:t>
            </a:r>
            <a:r>
              <a:rPr kumimoji="1" lang="zh-CN" altLang="en-US">
                <a:latin typeface="Times New Roman" pitchFamily="18" charset="0"/>
                <a:ea typeface="楷体_GB2312" pitchFamily="49" charset="-122"/>
              </a:rPr>
              <a:t>有交流输入信号时</a:t>
            </a:r>
            <a:r>
              <a:rPr kumimoji="1" lang="en-US" altLang="zh-CN" i="1">
                <a:latin typeface="Times New Roman" pitchFamily="18" charset="0"/>
                <a:ea typeface="楷体_GB2312" pitchFamily="49" charset="-122"/>
              </a:rPr>
              <a:t>Q</a:t>
            </a:r>
            <a:r>
              <a:rPr kumimoji="1" lang="zh-CN" altLang="en-US">
                <a:latin typeface="Times New Roman" pitchFamily="18" charset="0"/>
                <a:ea typeface="楷体_GB2312" pitchFamily="49" charset="-122"/>
              </a:rPr>
              <a:t>点的运动轨迹。</a:t>
            </a:r>
            <a:endParaRPr lang="zh-CN" altLang="en-US"/>
          </a:p>
        </p:txBody>
      </p:sp>
      <p:graphicFrame>
        <p:nvGraphicFramePr>
          <p:cNvPr id="262428" name="Object 284"/>
          <p:cNvGraphicFramePr>
            <a:graphicFrameLocks noChangeAspect="1"/>
          </p:cNvGraphicFramePr>
          <p:nvPr/>
        </p:nvGraphicFramePr>
        <p:xfrm>
          <a:off x="2967038" y="4991100"/>
          <a:ext cx="1277937" cy="406400"/>
        </p:xfrm>
        <a:graphic>
          <a:graphicData uri="http://schemas.openxmlformats.org/presentationml/2006/ole">
            <p:oleObj spid="_x0000_s485418" name="Equation" r:id="rId44" imgW="748975" imgH="241195" progId="Equation.DSMT4">
              <p:embed/>
            </p:oleObj>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62298"/>
                                        </p:tgtEl>
                                        <p:attrNameLst>
                                          <p:attrName>style.visibility</p:attrName>
                                        </p:attrNameLst>
                                      </p:cBhvr>
                                      <p:to>
                                        <p:strVal val="visible"/>
                                      </p:to>
                                    </p:set>
                                    <p:animEffect transition="in" filter="blinds(horizontal)">
                                      <p:cBhvr>
                                        <p:cTn id="12" dur="500"/>
                                        <p:tgtEl>
                                          <p:spTgt spid="262298"/>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262334"/>
                                        </p:tgtEl>
                                        <p:attrNameLst>
                                          <p:attrName>style.visibility</p:attrName>
                                        </p:attrNameLst>
                                      </p:cBhvr>
                                      <p:to>
                                        <p:strVal val="visible"/>
                                      </p:to>
                                    </p:set>
                                    <p:animEffect transition="in" filter="blinds(horizontal)">
                                      <p:cBhvr>
                                        <p:cTn id="17" dur="500"/>
                                        <p:tgtEl>
                                          <p:spTgt spid="262334"/>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blinds(horizontal)">
                                      <p:cBhvr>
                                        <p:cTn id="22" dur="500"/>
                                        <p:tgtEl>
                                          <p:spTgt spid="2"/>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blinds(horizontal)">
                                      <p:cBhvr>
                                        <p:cTn id="27" dur="500"/>
                                        <p:tgtEl>
                                          <p:spTgt spid="3"/>
                                        </p:tgtEl>
                                      </p:cBhvr>
                                    </p:animEffect>
                                  </p:childTnLst>
                                </p:cTn>
                              </p:par>
                              <p:par>
                                <p:cTn id="28" presetID="3" presetClass="entr" presetSubtype="10" fill="hold" nodeType="withEffect">
                                  <p:stCondLst>
                                    <p:cond delay="0"/>
                                  </p:stCondLst>
                                  <p:childTnLst>
                                    <p:set>
                                      <p:cBhvr>
                                        <p:cTn id="29" dur="1" fill="hold">
                                          <p:stCondLst>
                                            <p:cond delay="0"/>
                                          </p:stCondLst>
                                        </p:cTn>
                                        <p:tgtEl>
                                          <p:spTgt spid="262428"/>
                                        </p:tgtEl>
                                        <p:attrNameLst>
                                          <p:attrName>style.visibility</p:attrName>
                                        </p:attrNameLst>
                                      </p:cBhvr>
                                      <p:to>
                                        <p:strVal val="visible"/>
                                      </p:to>
                                    </p:set>
                                    <p:animEffect transition="in" filter="blinds(horizontal)">
                                      <p:cBhvr>
                                        <p:cTn id="30" dur="500"/>
                                        <p:tgtEl>
                                          <p:spTgt spid="262428"/>
                                        </p:tgtEl>
                                      </p:cBhvr>
                                    </p:animEffect>
                                  </p:childTnLst>
                                </p:cTn>
                              </p:par>
                            </p:childTnLst>
                          </p:cTn>
                        </p:par>
                      </p:childTnLst>
                    </p:cTn>
                  </p:par>
                  <p:par>
                    <p:cTn id="31" fill="hold">
                      <p:stCondLst>
                        <p:cond delay="indefinite"/>
                      </p:stCondLst>
                      <p:childTnLst>
                        <p:par>
                          <p:cTn id="32" fill="hold">
                            <p:stCondLst>
                              <p:cond delay="0"/>
                            </p:stCondLst>
                            <p:childTnLst>
                              <p:par>
                                <p:cTn id="33" presetID="3" presetClass="entr" presetSubtype="10" fill="hold" nodeType="clickEffect">
                                  <p:stCondLst>
                                    <p:cond delay="0"/>
                                  </p:stCondLst>
                                  <p:childTnLst>
                                    <p:set>
                                      <p:cBhvr>
                                        <p:cTn id="34" dur="1" fill="hold">
                                          <p:stCondLst>
                                            <p:cond delay="0"/>
                                          </p:stCondLst>
                                        </p:cTn>
                                        <p:tgtEl>
                                          <p:spTgt spid="4"/>
                                        </p:tgtEl>
                                        <p:attrNameLst>
                                          <p:attrName>style.visibility</p:attrName>
                                        </p:attrNameLst>
                                      </p:cBhvr>
                                      <p:to>
                                        <p:strVal val="visible"/>
                                      </p:to>
                                    </p:set>
                                    <p:animEffect transition="in" filter="blinds(horizontal)">
                                      <p:cBhvr>
                                        <p:cTn id="35" dur="500"/>
                                        <p:tgtEl>
                                          <p:spTgt spid="4"/>
                                        </p:tgtEl>
                                      </p:cBhvr>
                                    </p:animEffect>
                                  </p:childTnLst>
                                </p:cTn>
                              </p:par>
                            </p:childTnLst>
                          </p:cTn>
                        </p:par>
                      </p:childTnLst>
                    </p:cTn>
                  </p:par>
                  <p:par>
                    <p:cTn id="36" fill="hold">
                      <p:stCondLst>
                        <p:cond delay="indefinite"/>
                      </p:stCondLst>
                      <p:childTnLst>
                        <p:par>
                          <p:cTn id="37" fill="hold">
                            <p:stCondLst>
                              <p:cond delay="0"/>
                            </p:stCondLst>
                            <p:childTnLst>
                              <p:par>
                                <p:cTn id="38" presetID="3" presetClass="entr" presetSubtype="10" fill="hold" grpId="0" nodeType="clickEffect">
                                  <p:stCondLst>
                                    <p:cond delay="0"/>
                                  </p:stCondLst>
                                  <p:childTnLst>
                                    <p:set>
                                      <p:cBhvr>
                                        <p:cTn id="39" dur="1" fill="hold">
                                          <p:stCondLst>
                                            <p:cond delay="0"/>
                                          </p:stCondLst>
                                        </p:cTn>
                                        <p:tgtEl>
                                          <p:spTgt spid="262335"/>
                                        </p:tgtEl>
                                        <p:attrNameLst>
                                          <p:attrName>style.visibility</p:attrName>
                                        </p:attrNameLst>
                                      </p:cBhvr>
                                      <p:to>
                                        <p:strVal val="visible"/>
                                      </p:to>
                                    </p:set>
                                    <p:animEffect transition="in" filter="blinds(horizontal)">
                                      <p:cBhvr>
                                        <p:cTn id="40" dur="500"/>
                                        <p:tgtEl>
                                          <p:spTgt spid="262335"/>
                                        </p:tgtEl>
                                      </p:cBhvr>
                                    </p:animEffect>
                                  </p:childTnLst>
                                </p:cTn>
                              </p:par>
                              <p:par>
                                <p:cTn id="41" presetID="3" presetClass="entr" presetSubtype="10" fill="hold" grpId="0" nodeType="withEffect">
                                  <p:stCondLst>
                                    <p:cond delay="0"/>
                                  </p:stCondLst>
                                  <p:childTnLst>
                                    <p:set>
                                      <p:cBhvr>
                                        <p:cTn id="42" dur="1" fill="hold">
                                          <p:stCondLst>
                                            <p:cond delay="0"/>
                                          </p:stCondLst>
                                        </p:cTn>
                                        <p:tgtEl>
                                          <p:spTgt spid="262336"/>
                                        </p:tgtEl>
                                        <p:attrNameLst>
                                          <p:attrName>style.visibility</p:attrName>
                                        </p:attrNameLst>
                                      </p:cBhvr>
                                      <p:to>
                                        <p:strVal val="visible"/>
                                      </p:to>
                                    </p:set>
                                    <p:animEffect transition="in" filter="blinds(horizontal)">
                                      <p:cBhvr>
                                        <p:cTn id="43" dur="500"/>
                                        <p:tgtEl>
                                          <p:spTgt spid="262336"/>
                                        </p:tgtEl>
                                      </p:cBhvr>
                                    </p:animEffect>
                                  </p:childTnLst>
                                </p:cTn>
                              </p:par>
                              <p:par>
                                <p:cTn id="44" presetID="3" presetClass="entr" presetSubtype="10" fill="hold" grpId="0" nodeType="withEffect">
                                  <p:stCondLst>
                                    <p:cond delay="0"/>
                                  </p:stCondLst>
                                  <p:childTnLst>
                                    <p:set>
                                      <p:cBhvr>
                                        <p:cTn id="45" dur="1" fill="hold">
                                          <p:stCondLst>
                                            <p:cond delay="0"/>
                                          </p:stCondLst>
                                        </p:cTn>
                                        <p:tgtEl>
                                          <p:spTgt spid="262337"/>
                                        </p:tgtEl>
                                        <p:attrNameLst>
                                          <p:attrName>style.visibility</p:attrName>
                                        </p:attrNameLst>
                                      </p:cBhvr>
                                      <p:to>
                                        <p:strVal val="visible"/>
                                      </p:to>
                                    </p:set>
                                    <p:animEffect transition="in" filter="blinds(horizontal)">
                                      <p:cBhvr>
                                        <p:cTn id="46" dur="500"/>
                                        <p:tgtEl>
                                          <p:spTgt spid="262337"/>
                                        </p:tgtEl>
                                      </p:cBhvr>
                                    </p:animEffect>
                                  </p:childTnLst>
                                </p:cTn>
                              </p:par>
                            </p:childTnLst>
                          </p:cTn>
                        </p:par>
                      </p:childTnLst>
                    </p:cTn>
                  </p:par>
                  <p:par>
                    <p:cTn id="47" fill="hold">
                      <p:stCondLst>
                        <p:cond delay="indefinite"/>
                      </p:stCondLst>
                      <p:childTnLst>
                        <p:par>
                          <p:cTn id="48" fill="hold">
                            <p:stCondLst>
                              <p:cond delay="0"/>
                            </p:stCondLst>
                            <p:childTnLst>
                              <p:par>
                                <p:cTn id="49" presetID="3" presetClass="entr" presetSubtype="10" fill="hold" nodeType="clickEffect">
                                  <p:stCondLst>
                                    <p:cond delay="0"/>
                                  </p:stCondLst>
                                  <p:childTnLst>
                                    <p:set>
                                      <p:cBhvr>
                                        <p:cTn id="50" dur="1" fill="hold">
                                          <p:stCondLst>
                                            <p:cond delay="0"/>
                                          </p:stCondLst>
                                        </p:cTn>
                                        <p:tgtEl>
                                          <p:spTgt spid="5"/>
                                        </p:tgtEl>
                                        <p:attrNameLst>
                                          <p:attrName>style.visibility</p:attrName>
                                        </p:attrNameLst>
                                      </p:cBhvr>
                                      <p:to>
                                        <p:strVal val="visible"/>
                                      </p:to>
                                    </p:set>
                                    <p:animEffect transition="in" filter="blinds(horizontal)">
                                      <p:cBhvr>
                                        <p:cTn id="51" dur="500"/>
                                        <p:tgtEl>
                                          <p:spTgt spid="5"/>
                                        </p:tgtEl>
                                      </p:cBhvr>
                                    </p:animEffect>
                                  </p:childTnLst>
                                </p:cTn>
                              </p:par>
                            </p:childTnLst>
                          </p:cTn>
                        </p:par>
                      </p:childTnLst>
                    </p:cTn>
                  </p:par>
                  <p:par>
                    <p:cTn id="52" fill="hold">
                      <p:stCondLst>
                        <p:cond delay="indefinite"/>
                      </p:stCondLst>
                      <p:childTnLst>
                        <p:par>
                          <p:cTn id="53" fill="hold">
                            <p:stCondLst>
                              <p:cond delay="0"/>
                            </p:stCondLst>
                            <p:childTnLst>
                              <p:par>
                                <p:cTn id="54" presetID="3" presetClass="entr" presetSubtype="10" fill="hold" nodeType="clickEffect">
                                  <p:stCondLst>
                                    <p:cond delay="0"/>
                                  </p:stCondLst>
                                  <p:childTnLst>
                                    <p:set>
                                      <p:cBhvr>
                                        <p:cTn id="55" dur="1" fill="hold">
                                          <p:stCondLst>
                                            <p:cond delay="0"/>
                                          </p:stCondLst>
                                        </p:cTn>
                                        <p:tgtEl>
                                          <p:spTgt spid="262422"/>
                                        </p:tgtEl>
                                        <p:attrNameLst>
                                          <p:attrName>style.visibility</p:attrName>
                                        </p:attrNameLst>
                                      </p:cBhvr>
                                      <p:to>
                                        <p:strVal val="visible"/>
                                      </p:to>
                                    </p:set>
                                    <p:animEffect transition="in" filter="blinds(horizontal)">
                                      <p:cBhvr>
                                        <p:cTn id="56" dur="500"/>
                                        <p:tgtEl>
                                          <p:spTgt spid="262422"/>
                                        </p:tgtEl>
                                      </p:cBhvr>
                                    </p:animEffect>
                                  </p:childTnLst>
                                </p:cTn>
                              </p:par>
                            </p:childTnLst>
                          </p:cTn>
                        </p:par>
                      </p:childTnLst>
                    </p:cTn>
                  </p:par>
                  <p:par>
                    <p:cTn id="57" fill="hold">
                      <p:stCondLst>
                        <p:cond delay="indefinite"/>
                      </p:stCondLst>
                      <p:childTnLst>
                        <p:par>
                          <p:cTn id="58" fill="hold">
                            <p:stCondLst>
                              <p:cond delay="0"/>
                            </p:stCondLst>
                            <p:childTnLst>
                              <p:par>
                                <p:cTn id="59" presetID="3" presetClass="entr" presetSubtype="10" fill="hold" nodeType="clickEffect">
                                  <p:stCondLst>
                                    <p:cond delay="0"/>
                                  </p:stCondLst>
                                  <p:childTnLst>
                                    <p:set>
                                      <p:cBhvr>
                                        <p:cTn id="60" dur="1" fill="hold">
                                          <p:stCondLst>
                                            <p:cond delay="0"/>
                                          </p:stCondLst>
                                        </p:cTn>
                                        <p:tgtEl>
                                          <p:spTgt spid="262423"/>
                                        </p:tgtEl>
                                        <p:attrNameLst>
                                          <p:attrName>style.visibility</p:attrName>
                                        </p:attrNameLst>
                                      </p:cBhvr>
                                      <p:to>
                                        <p:strVal val="visible"/>
                                      </p:to>
                                    </p:set>
                                    <p:animEffect transition="in" filter="blinds(horizontal)">
                                      <p:cBhvr>
                                        <p:cTn id="61" dur="500"/>
                                        <p:tgtEl>
                                          <p:spTgt spid="262423"/>
                                        </p:tgtEl>
                                      </p:cBhvr>
                                    </p:animEffect>
                                  </p:childTnLst>
                                </p:cTn>
                              </p:par>
                            </p:childTnLst>
                          </p:cTn>
                        </p:par>
                      </p:childTnLst>
                    </p:cTn>
                  </p:par>
                  <p:par>
                    <p:cTn id="62" fill="hold">
                      <p:stCondLst>
                        <p:cond delay="indefinite"/>
                      </p:stCondLst>
                      <p:childTnLst>
                        <p:par>
                          <p:cTn id="63" fill="hold">
                            <p:stCondLst>
                              <p:cond delay="0"/>
                            </p:stCondLst>
                            <p:childTnLst>
                              <p:par>
                                <p:cTn id="64" presetID="3" presetClass="entr" presetSubtype="10" fill="hold" grpId="0" nodeType="clickEffect">
                                  <p:stCondLst>
                                    <p:cond delay="0"/>
                                  </p:stCondLst>
                                  <p:childTnLst>
                                    <p:set>
                                      <p:cBhvr>
                                        <p:cTn id="65" dur="1" fill="hold">
                                          <p:stCondLst>
                                            <p:cond delay="0"/>
                                          </p:stCondLst>
                                        </p:cTn>
                                        <p:tgtEl>
                                          <p:spTgt spid="262424"/>
                                        </p:tgtEl>
                                        <p:attrNameLst>
                                          <p:attrName>style.visibility</p:attrName>
                                        </p:attrNameLst>
                                      </p:cBhvr>
                                      <p:to>
                                        <p:strVal val="visible"/>
                                      </p:to>
                                    </p:set>
                                    <p:animEffect transition="in" filter="blinds(horizontal)">
                                      <p:cBhvr>
                                        <p:cTn id="66" dur="500"/>
                                        <p:tgtEl>
                                          <p:spTgt spid="262424"/>
                                        </p:tgtEl>
                                      </p:cBhvr>
                                    </p:animEffect>
                                  </p:childTnLst>
                                </p:cTn>
                              </p:par>
                            </p:childTnLst>
                          </p:cTn>
                        </p:par>
                      </p:childTnLst>
                    </p:cTn>
                  </p:par>
                  <p:par>
                    <p:cTn id="67" fill="hold">
                      <p:stCondLst>
                        <p:cond delay="indefinite"/>
                      </p:stCondLst>
                      <p:childTnLst>
                        <p:par>
                          <p:cTn id="68" fill="hold">
                            <p:stCondLst>
                              <p:cond delay="0"/>
                            </p:stCondLst>
                            <p:childTnLst>
                              <p:par>
                                <p:cTn id="69" presetID="3" presetClass="entr" presetSubtype="10" fill="hold" grpId="0" nodeType="clickEffect">
                                  <p:stCondLst>
                                    <p:cond delay="0"/>
                                  </p:stCondLst>
                                  <p:childTnLst>
                                    <p:set>
                                      <p:cBhvr>
                                        <p:cTn id="70" dur="1" fill="hold">
                                          <p:stCondLst>
                                            <p:cond delay="0"/>
                                          </p:stCondLst>
                                        </p:cTn>
                                        <p:tgtEl>
                                          <p:spTgt spid="262425"/>
                                        </p:tgtEl>
                                        <p:attrNameLst>
                                          <p:attrName>style.visibility</p:attrName>
                                        </p:attrNameLst>
                                      </p:cBhvr>
                                      <p:to>
                                        <p:strVal val="visible"/>
                                      </p:to>
                                    </p:set>
                                    <p:animEffect transition="in" filter="blinds(horizontal)">
                                      <p:cBhvr>
                                        <p:cTn id="71" dur="500"/>
                                        <p:tgtEl>
                                          <p:spTgt spid="262425"/>
                                        </p:tgtEl>
                                      </p:cBhvr>
                                    </p:animEffect>
                                  </p:childTnLst>
                                </p:cTn>
                              </p:par>
                              <p:par>
                                <p:cTn id="72" presetID="3" presetClass="entr" presetSubtype="10" fill="hold" grpId="0" nodeType="withEffect">
                                  <p:stCondLst>
                                    <p:cond delay="0"/>
                                  </p:stCondLst>
                                  <p:childTnLst>
                                    <p:set>
                                      <p:cBhvr>
                                        <p:cTn id="73" dur="1" fill="hold">
                                          <p:stCondLst>
                                            <p:cond delay="0"/>
                                          </p:stCondLst>
                                        </p:cTn>
                                        <p:tgtEl>
                                          <p:spTgt spid="262426"/>
                                        </p:tgtEl>
                                        <p:attrNameLst>
                                          <p:attrName>style.visibility</p:attrName>
                                        </p:attrNameLst>
                                      </p:cBhvr>
                                      <p:to>
                                        <p:strVal val="visible"/>
                                      </p:to>
                                    </p:set>
                                    <p:animEffect transition="in" filter="blinds(horizontal)">
                                      <p:cBhvr>
                                        <p:cTn id="74" dur="500"/>
                                        <p:tgtEl>
                                          <p:spTgt spid="262426"/>
                                        </p:tgtEl>
                                      </p:cBhvr>
                                    </p:animEffect>
                                  </p:childTnLst>
                                </p:cTn>
                              </p:par>
                              <p:par>
                                <p:cTn id="75" presetID="3" presetClass="entr" presetSubtype="10" fill="hold" grpId="0" nodeType="withEffect">
                                  <p:stCondLst>
                                    <p:cond delay="0"/>
                                  </p:stCondLst>
                                  <p:childTnLst>
                                    <p:set>
                                      <p:cBhvr>
                                        <p:cTn id="76" dur="1" fill="hold">
                                          <p:stCondLst>
                                            <p:cond delay="0"/>
                                          </p:stCondLst>
                                        </p:cTn>
                                        <p:tgtEl>
                                          <p:spTgt spid="262427"/>
                                        </p:tgtEl>
                                        <p:attrNameLst>
                                          <p:attrName>style.visibility</p:attrName>
                                        </p:attrNameLst>
                                      </p:cBhvr>
                                      <p:to>
                                        <p:strVal val="visible"/>
                                      </p:to>
                                    </p:set>
                                    <p:animEffect transition="in" filter="blinds(horizontal)">
                                      <p:cBhvr>
                                        <p:cTn id="77" dur="500"/>
                                        <p:tgtEl>
                                          <p:spTgt spid="2624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2424" grpId="0" animBg="1"/>
      <p:bldP spid="262335" grpId="0" animBg="1"/>
      <p:bldP spid="262336" grpId="0" animBg="1"/>
      <p:bldP spid="262337" grpId="0"/>
      <p:bldP spid="262425" grpId="0" animBg="1"/>
      <p:bldP spid="262426" grpId="0" animBg="1"/>
      <p:bldP spid="26242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84"/>
          <p:cNvSpPr>
            <a:spLocks noChangeArrowheads="1"/>
          </p:cNvSpPr>
          <p:nvPr/>
        </p:nvSpPr>
        <p:spPr bwMode="auto">
          <a:xfrm>
            <a:off x="285750" y="412750"/>
            <a:ext cx="3922713" cy="519113"/>
          </a:xfrm>
          <a:prstGeom prst="rect">
            <a:avLst/>
          </a:prstGeom>
          <a:noFill/>
          <a:ln w="9525">
            <a:noFill/>
            <a:miter lim="800000"/>
            <a:headEnd/>
            <a:tailEnd/>
          </a:ln>
        </p:spPr>
        <p:txBody>
          <a:bodyPr lIns="92075" tIns="46038" rIns="92075" bIns="46038">
            <a:spAutoFit/>
          </a:bodyPr>
          <a:lstStyle/>
          <a:p>
            <a:pPr marL="190500" indent="-190500">
              <a:spcBef>
                <a:spcPct val="20000"/>
              </a:spcBef>
            </a:pPr>
            <a:r>
              <a:rPr lang="zh-CN" altLang="en-US" sz="2800">
                <a:latin typeface="宋体" pitchFamily="2" charset="-122"/>
              </a:rPr>
              <a:t>三个区的作用：</a:t>
            </a:r>
          </a:p>
        </p:txBody>
      </p:sp>
      <p:sp>
        <p:nvSpPr>
          <p:cNvPr id="356437" name="Rectangle 85"/>
          <p:cNvSpPr>
            <a:spLocks noChangeArrowheads="1"/>
          </p:cNvSpPr>
          <p:nvPr/>
        </p:nvSpPr>
        <p:spPr bwMode="auto">
          <a:xfrm>
            <a:off x="95925" y="1049825"/>
            <a:ext cx="7696200" cy="461962"/>
          </a:xfrm>
          <a:prstGeom prst="rect">
            <a:avLst/>
          </a:prstGeom>
          <a:noFill/>
          <a:ln w="9525">
            <a:noFill/>
            <a:miter lim="800000"/>
            <a:headEnd/>
            <a:tailEnd/>
          </a:ln>
        </p:spPr>
        <p:txBody>
          <a:bodyPr lIns="92075" tIns="46038" rIns="92075" bIns="46038">
            <a:spAutoFit/>
          </a:bodyPr>
          <a:lstStyle/>
          <a:p>
            <a:pPr marL="190500" indent="-190500">
              <a:spcBef>
                <a:spcPct val="20000"/>
              </a:spcBef>
              <a:defRPr/>
            </a:pPr>
            <a:r>
              <a:rPr lang="en-US" altLang="zh-CN" sz="2400">
                <a:solidFill>
                  <a:srgbClr val="FF0000"/>
                </a:solidFill>
                <a:latin typeface="+mn-ea"/>
                <a:ea typeface="+mn-ea"/>
              </a:rPr>
              <a:t>• </a:t>
            </a:r>
            <a:r>
              <a:rPr lang="zh-CN" altLang="en-US" sz="2400">
                <a:solidFill>
                  <a:srgbClr val="FF0000"/>
                </a:solidFill>
                <a:latin typeface="+mn-ea"/>
                <a:ea typeface="+mn-ea"/>
              </a:rPr>
              <a:t>发射区</a:t>
            </a:r>
            <a:r>
              <a:rPr lang="en-US" altLang="zh-CN" sz="2400">
                <a:solidFill>
                  <a:srgbClr val="FF0000"/>
                </a:solidFill>
                <a:latin typeface="+mn-ea"/>
                <a:ea typeface="+mn-ea"/>
              </a:rPr>
              <a:t>:</a:t>
            </a:r>
          </a:p>
        </p:txBody>
      </p:sp>
      <p:sp>
        <p:nvSpPr>
          <p:cNvPr id="356438" name="Rectangle 86"/>
          <p:cNvSpPr>
            <a:spLocks noChangeArrowheads="1"/>
          </p:cNvSpPr>
          <p:nvPr/>
        </p:nvSpPr>
        <p:spPr bwMode="auto">
          <a:xfrm>
            <a:off x="129375" y="3758895"/>
            <a:ext cx="7696200" cy="461963"/>
          </a:xfrm>
          <a:prstGeom prst="rect">
            <a:avLst/>
          </a:prstGeom>
          <a:noFill/>
          <a:ln w="9525">
            <a:noFill/>
            <a:miter lim="800000"/>
            <a:headEnd/>
            <a:tailEnd/>
          </a:ln>
        </p:spPr>
        <p:txBody>
          <a:bodyPr lIns="92075" tIns="46038" rIns="92075" bIns="46038">
            <a:spAutoFit/>
          </a:bodyPr>
          <a:lstStyle/>
          <a:p>
            <a:pPr marL="190500" indent="-190500">
              <a:spcBef>
                <a:spcPct val="20000"/>
              </a:spcBef>
              <a:defRPr/>
            </a:pPr>
            <a:r>
              <a:rPr lang="en-US" altLang="zh-CN" sz="2400" dirty="0">
                <a:solidFill>
                  <a:srgbClr val="FF0000"/>
                </a:solidFill>
                <a:latin typeface="+mn-ea"/>
                <a:ea typeface="+mn-ea"/>
              </a:rPr>
              <a:t>• </a:t>
            </a:r>
            <a:r>
              <a:rPr lang="zh-CN" altLang="en-US" sz="2400" dirty="0">
                <a:solidFill>
                  <a:srgbClr val="FF0000"/>
                </a:solidFill>
                <a:latin typeface="+mn-ea"/>
                <a:ea typeface="+mn-ea"/>
              </a:rPr>
              <a:t>集电区</a:t>
            </a:r>
            <a:r>
              <a:rPr lang="en-US" altLang="zh-CN" sz="2400" dirty="0">
                <a:solidFill>
                  <a:srgbClr val="FF0000"/>
                </a:solidFill>
                <a:latin typeface="+mn-ea"/>
                <a:ea typeface="+mn-ea"/>
              </a:rPr>
              <a:t>:</a:t>
            </a:r>
          </a:p>
        </p:txBody>
      </p:sp>
      <p:sp>
        <p:nvSpPr>
          <p:cNvPr id="356439" name="Rectangle 87"/>
          <p:cNvSpPr>
            <a:spLocks noChangeArrowheads="1"/>
          </p:cNvSpPr>
          <p:nvPr/>
        </p:nvSpPr>
        <p:spPr bwMode="auto">
          <a:xfrm>
            <a:off x="121325" y="2199175"/>
            <a:ext cx="7696200" cy="461962"/>
          </a:xfrm>
          <a:prstGeom prst="rect">
            <a:avLst/>
          </a:prstGeom>
          <a:noFill/>
          <a:ln w="9525">
            <a:noFill/>
            <a:miter lim="800000"/>
            <a:headEnd/>
            <a:tailEnd/>
          </a:ln>
        </p:spPr>
        <p:txBody>
          <a:bodyPr lIns="92075" tIns="46038" rIns="92075" bIns="46038">
            <a:spAutoFit/>
          </a:bodyPr>
          <a:lstStyle/>
          <a:p>
            <a:pPr marL="190500" indent="-190500">
              <a:spcBef>
                <a:spcPct val="20000"/>
              </a:spcBef>
              <a:defRPr/>
            </a:pPr>
            <a:r>
              <a:rPr lang="en-US" altLang="zh-CN" sz="2400">
                <a:solidFill>
                  <a:srgbClr val="FF0000"/>
                </a:solidFill>
                <a:latin typeface="+mn-ea"/>
                <a:ea typeface="+mn-ea"/>
              </a:rPr>
              <a:t>• </a:t>
            </a:r>
            <a:r>
              <a:rPr lang="zh-CN" altLang="en-US" sz="2400">
                <a:solidFill>
                  <a:srgbClr val="FF0000"/>
                </a:solidFill>
                <a:latin typeface="+mn-ea"/>
                <a:ea typeface="+mn-ea"/>
              </a:rPr>
              <a:t>基区</a:t>
            </a:r>
            <a:r>
              <a:rPr lang="en-US" altLang="zh-CN" sz="2400">
                <a:solidFill>
                  <a:srgbClr val="FF0000"/>
                </a:solidFill>
                <a:latin typeface="+mn-ea"/>
                <a:ea typeface="+mn-ea"/>
              </a:rPr>
              <a:t>:</a:t>
            </a:r>
          </a:p>
        </p:txBody>
      </p:sp>
      <p:sp>
        <p:nvSpPr>
          <p:cNvPr id="356440" name="Rectangle 88"/>
          <p:cNvSpPr>
            <a:spLocks noChangeArrowheads="1"/>
          </p:cNvSpPr>
          <p:nvPr/>
        </p:nvSpPr>
        <p:spPr bwMode="auto">
          <a:xfrm>
            <a:off x="281663" y="1551475"/>
            <a:ext cx="3589337" cy="461962"/>
          </a:xfrm>
          <a:prstGeom prst="rect">
            <a:avLst/>
          </a:prstGeom>
          <a:noFill/>
          <a:ln w="9525">
            <a:noFill/>
            <a:miter lim="800000"/>
            <a:headEnd/>
            <a:tailEnd/>
          </a:ln>
        </p:spPr>
        <p:txBody>
          <a:bodyPr wrap="none">
            <a:spAutoFit/>
          </a:bodyPr>
          <a:lstStyle/>
          <a:p>
            <a:pPr>
              <a:defRPr/>
            </a:pPr>
            <a:r>
              <a:rPr lang="zh-CN" altLang="en-US" sz="2400" dirty="0">
                <a:latin typeface="+mn-ea"/>
                <a:ea typeface="+mn-ea"/>
              </a:rPr>
              <a:t>向基区发射</a:t>
            </a:r>
            <a:r>
              <a:rPr lang="en-US" altLang="zh-CN" sz="2400" dirty="0">
                <a:latin typeface="+mn-ea"/>
                <a:ea typeface="+mn-ea"/>
              </a:rPr>
              <a:t>(</a:t>
            </a:r>
            <a:r>
              <a:rPr lang="zh-CN" altLang="en-US" sz="2400" dirty="0">
                <a:latin typeface="+mn-ea"/>
                <a:ea typeface="+mn-ea"/>
              </a:rPr>
              <a:t>注入</a:t>
            </a:r>
            <a:r>
              <a:rPr lang="en-US" altLang="zh-CN" sz="2400" dirty="0">
                <a:latin typeface="+mn-ea"/>
                <a:ea typeface="+mn-ea"/>
              </a:rPr>
              <a:t>)</a:t>
            </a:r>
            <a:r>
              <a:rPr lang="zh-CN" altLang="en-US" sz="2400" dirty="0">
                <a:latin typeface="+mn-ea"/>
                <a:ea typeface="+mn-ea"/>
              </a:rPr>
              <a:t>载流子</a:t>
            </a:r>
          </a:p>
        </p:txBody>
      </p:sp>
      <p:grpSp>
        <p:nvGrpSpPr>
          <p:cNvPr id="2" name="Group 89"/>
          <p:cNvGrpSpPr>
            <a:grpSpLocks/>
          </p:cNvGrpSpPr>
          <p:nvPr/>
        </p:nvGrpSpPr>
        <p:grpSpPr bwMode="auto">
          <a:xfrm>
            <a:off x="4501238" y="1162537"/>
            <a:ext cx="3395662" cy="1304925"/>
            <a:chOff x="3027" y="796"/>
            <a:chExt cx="2139" cy="822"/>
          </a:xfrm>
        </p:grpSpPr>
        <p:sp>
          <p:nvSpPr>
            <p:cNvPr id="32780" name="AutoShape 90"/>
            <p:cNvSpPr>
              <a:spLocks/>
            </p:cNvSpPr>
            <p:nvPr/>
          </p:nvSpPr>
          <p:spPr bwMode="auto">
            <a:xfrm>
              <a:off x="3027" y="832"/>
              <a:ext cx="56" cy="786"/>
            </a:xfrm>
            <a:prstGeom prst="leftBrace">
              <a:avLst>
                <a:gd name="adj1" fmla="val 116964"/>
                <a:gd name="adj2" fmla="val 50000"/>
              </a:avLst>
            </a:prstGeom>
            <a:noFill/>
            <a:ln w="25400">
              <a:solidFill>
                <a:schemeClr val="tx1"/>
              </a:solidFill>
              <a:round/>
              <a:headEnd/>
              <a:tailEnd/>
            </a:ln>
          </p:spPr>
          <p:txBody>
            <a:bodyPr wrap="none" anchor="ctr"/>
            <a:lstStyle/>
            <a:p>
              <a:pPr>
                <a:defRPr/>
              </a:pPr>
              <a:endParaRPr lang="zh-CN" altLang="en-US" sz="2400">
                <a:latin typeface="+mn-ea"/>
                <a:ea typeface="+mn-ea"/>
              </a:endParaRPr>
            </a:p>
          </p:txBody>
        </p:sp>
        <p:sp>
          <p:nvSpPr>
            <p:cNvPr id="32781" name="Text Box 91"/>
            <p:cNvSpPr txBox="1">
              <a:spLocks noChangeArrowheads="1"/>
            </p:cNvSpPr>
            <p:nvPr/>
          </p:nvSpPr>
          <p:spPr bwMode="auto">
            <a:xfrm>
              <a:off x="3145" y="796"/>
              <a:ext cx="2021" cy="291"/>
            </a:xfrm>
            <a:prstGeom prst="rect">
              <a:avLst/>
            </a:prstGeom>
            <a:noFill/>
            <a:ln w="9525">
              <a:noFill/>
              <a:miter lim="800000"/>
              <a:headEnd/>
              <a:tailEnd/>
            </a:ln>
          </p:spPr>
          <p:txBody>
            <a:bodyPr>
              <a:spAutoFit/>
            </a:bodyPr>
            <a:lstStyle/>
            <a:p>
              <a:pPr>
                <a:spcBef>
                  <a:spcPct val="50000"/>
                </a:spcBef>
                <a:defRPr/>
              </a:pPr>
              <a:r>
                <a:rPr lang="en-US" altLang="zh-CN" sz="2400">
                  <a:latin typeface="+mn-ea"/>
                  <a:ea typeface="+mn-ea"/>
                </a:rPr>
                <a:t>NPN</a:t>
              </a:r>
              <a:r>
                <a:rPr lang="zh-CN" altLang="en-US" sz="2400">
                  <a:latin typeface="+mn-ea"/>
                  <a:ea typeface="+mn-ea"/>
                </a:rPr>
                <a:t>型</a:t>
              </a:r>
              <a:r>
                <a:rPr lang="en-US" altLang="zh-CN" sz="2400">
                  <a:latin typeface="+mn-ea"/>
                  <a:ea typeface="+mn-ea"/>
                </a:rPr>
                <a:t>:</a:t>
              </a:r>
              <a:r>
                <a:rPr lang="zh-CN" altLang="en-US" sz="2400">
                  <a:latin typeface="+mn-ea"/>
                  <a:ea typeface="+mn-ea"/>
                </a:rPr>
                <a:t>注入电子</a:t>
              </a:r>
            </a:p>
          </p:txBody>
        </p:sp>
        <p:sp>
          <p:nvSpPr>
            <p:cNvPr id="32782" name="Text Box 92"/>
            <p:cNvSpPr txBox="1">
              <a:spLocks noChangeArrowheads="1"/>
            </p:cNvSpPr>
            <p:nvPr/>
          </p:nvSpPr>
          <p:spPr bwMode="auto">
            <a:xfrm>
              <a:off x="3136" y="1315"/>
              <a:ext cx="2021" cy="291"/>
            </a:xfrm>
            <a:prstGeom prst="rect">
              <a:avLst/>
            </a:prstGeom>
            <a:noFill/>
            <a:ln w="9525">
              <a:noFill/>
              <a:miter lim="800000"/>
              <a:headEnd/>
              <a:tailEnd/>
            </a:ln>
          </p:spPr>
          <p:txBody>
            <a:bodyPr>
              <a:spAutoFit/>
            </a:bodyPr>
            <a:lstStyle/>
            <a:p>
              <a:pPr>
                <a:spcBef>
                  <a:spcPct val="50000"/>
                </a:spcBef>
                <a:defRPr/>
              </a:pPr>
              <a:r>
                <a:rPr lang="en-US" altLang="zh-CN" sz="2400">
                  <a:latin typeface="+mn-ea"/>
                  <a:ea typeface="+mn-ea"/>
                </a:rPr>
                <a:t>PNP</a:t>
              </a:r>
              <a:r>
                <a:rPr lang="zh-CN" altLang="en-US" sz="2400">
                  <a:latin typeface="+mn-ea"/>
                  <a:ea typeface="+mn-ea"/>
                </a:rPr>
                <a:t>型</a:t>
              </a:r>
              <a:r>
                <a:rPr lang="en-US" altLang="zh-CN" sz="2400">
                  <a:latin typeface="+mn-ea"/>
                  <a:ea typeface="+mn-ea"/>
                </a:rPr>
                <a:t>:</a:t>
              </a:r>
              <a:r>
                <a:rPr lang="zh-CN" altLang="en-US" sz="2400">
                  <a:latin typeface="+mn-ea"/>
                  <a:ea typeface="+mn-ea"/>
                </a:rPr>
                <a:t>注入空穴</a:t>
              </a:r>
            </a:p>
          </p:txBody>
        </p:sp>
      </p:grpSp>
      <p:sp>
        <p:nvSpPr>
          <p:cNvPr id="356445" name="Rectangle 93"/>
          <p:cNvSpPr>
            <a:spLocks noChangeArrowheads="1"/>
          </p:cNvSpPr>
          <p:nvPr/>
        </p:nvSpPr>
        <p:spPr bwMode="auto">
          <a:xfrm>
            <a:off x="234832" y="2839953"/>
            <a:ext cx="6758105" cy="830997"/>
          </a:xfrm>
          <a:prstGeom prst="rect">
            <a:avLst/>
          </a:prstGeom>
          <a:noFill/>
          <a:ln w="9525">
            <a:noFill/>
            <a:miter lim="800000"/>
            <a:headEnd/>
            <a:tailEnd/>
          </a:ln>
        </p:spPr>
        <p:txBody>
          <a:bodyPr wrap="square">
            <a:spAutoFit/>
          </a:bodyPr>
          <a:lstStyle/>
          <a:p>
            <a:pPr>
              <a:spcBef>
                <a:spcPct val="20000"/>
              </a:spcBef>
              <a:defRPr/>
            </a:pPr>
            <a:r>
              <a:rPr lang="zh-CN" altLang="en-US" sz="2400" dirty="0">
                <a:latin typeface="+mn-ea"/>
                <a:ea typeface="+mn-ea"/>
              </a:rPr>
              <a:t>控制由发射区注入到基区的多数载流子的传输和分配</a:t>
            </a:r>
          </a:p>
        </p:txBody>
      </p:sp>
      <p:sp>
        <p:nvSpPr>
          <p:cNvPr id="356446" name="Rectangle 94"/>
          <p:cNvSpPr>
            <a:spLocks noChangeArrowheads="1"/>
          </p:cNvSpPr>
          <p:nvPr/>
        </p:nvSpPr>
        <p:spPr bwMode="auto">
          <a:xfrm>
            <a:off x="329400" y="4304995"/>
            <a:ext cx="4981575" cy="461963"/>
          </a:xfrm>
          <a:prstGeom prst="rect">
            <a:avLst/>
          </a:prstGeom>
          <a:noFill/>
          <a:ln w="9525">
            <a:noFill/>
            <a:miter lim="800000"/>
            <a:headEnd/>
            <a:tailEnd/>
          </a:ln>
        </p:spPr>
        <p:txBody>
          <a:bodyPr wrap="none">
            <a:spAutoFit/>
          </a:bodyPr>
          <a:lstStyle/>
          <a:p>
            <a:pPr>
              <a:defRPr/>
            </a:pPr>
            <a:r>
              <a:rPr lang="zh-CN" altLang="en-US" sz="2400" dirty="0">
                <a:latin typeface="+mn-ea"/>
                <a:ea typeface="+mn-ea"/>
              </a:rPr>
              <a:t>收集由发射区注入到基区的载流子</a:t>
            </a:r>
            <a:endParaRPr lang="en-US" altLang="zh-CN" sz="2400" dirty="0">
              <a:latin typeface="+mn-ea"/>
              <a:ea typeface="+mn-ea"/>
            </a:endParaRPr>
          </a:p>
        </p:txBody>
      </p:sp>
      <p:sp>
        <p:nvSpPr>
          <p:cNvPr id="356447" name="Text Box 95"/>
          <p:cNvSpPr txBox="1">
            <a:spLocks noChangeArrowheads="1"/>
          </p:cNvSpPr>
          <p:nvPr/>
        </p:nvSpPr>
        <p:spPr bwMode="auto">
          <a:xfrm>
            <a:off x="262050" y="4954590"/>
            <a:ext cx="6707187" cy="830263"/>
          </a:xfrm>
          <a:prstGeom prst="rect">
            <a:avLst/>
          </a:prstGeom>
          <a:solidFill>
            <a:srgbClr val="FFFFFF"/>
          </a:solidFill>
          <a:ln w="9525">
            <a:solidFill>
              <a:srgbClr val="FFFFFF"/>
            </a:solidFill>
            <a:miter lim="800000"/>
            <a:headEnd/>
            <a:tailEnd/>
          </a:ln>
        </p:spPr>
        <p:txBody>
          <a:bodyPr>
            <a:spAutoFit/>
          </a:bodyPr>
          <a:lstStyle/>
          <a:p>
            <a:pPr>
              <a:spcBef>
                <a:spcPct val="50000"/>
              </a:spcBef>
              <a:defRPr/>
            </a:pPr>
            <a:r>
              <a:rPr lang="zh-CN" altLang="en-US" sz="2400" dirty="0">
                <a:solidFill>
                  <a:srgbClr val="FF0000"/>
                </a:solidFill>
                <a:latin typeface="+mn-ea"/>
                <a:ea typeface="+mn-ea"/>
              </a:rPr>
              <a:t>即</a:t>
            </a:r>
            <a:r>
              <a:rPr lang="en-US" altLang="zh-CN" sz="2400" dirty="0">
                <a:solidFill>
                  <a:srgbClr val="FF0000"/>
                </a:solidFill>
                <a:latin typeface="+mn-ea"/>
                <a:ea typeface="+mn-ea"/>
              </a:rPr>
              <a:t>:</a:t>
            </a:r>
            <a:r>
              <a:rPr lang="zh-CN" altLang="en-US" sz="2400" dirty="0">
                <a:solidFill>
                  <a:srgbClr val="FF0000"/>
                </a:solidFill>
                <a:latin typeface="+mn-ea"/>
                <a:ea typeface="+mn-ea"/>
              </a:rPr>
              <a:t>集电区在基区的控制下收集由发射区发射的多数载流子。</a:t>
            </a:r>
          </a:p>
        </p:txBody>
      </p:sp>
      <p:sp>
        <p:nvSpPr>
          <p:cNvPr id="122891" name="日期占位符 3"/>
          <p:cNvSpPr>
            <a:spLocks noGrp="1"/>
          </p:cNvSpPr>
          <p:nvPr>
            <p:ph type="dt" sz="quarter" idx="10"/>
          </p:nvPr>
        </p:nvSpPr>
        <p:spPr>
          <a:noFill/>
        </p:spPr>
        <p:txBody>
          <a:bodyPr/>
          <a:lstStyle/>
          <a:p>
            <a:fld id="{E51854E9-242A-4C2B-9257-E943048C5BAC}" type="datetime1">
              <a:rPr lang="zh-CN" altLang="en-US" smtClean="0">
                <a:latin typeface="Arial" pitchFamily="34" charset="0"/>
              </a:rPr>
              <a:pPr/>
              <a:t>2019-10-9</a:t>
            </a:fld>
            <a:endParaRPr lang="en-US" altLang="zh-CN" smtClean="0">
              <a:latin typeface="Arial" pitchFamily="34" charset="0"/>
            </a:endParaRPr>
          </a:p>
        </p:txBody>
      </p:sp>
      <p:sp>
        <p:nvSpPr>
          <p:cNvPr id="122892" name="灯片编号占位符 4"/>
          <p:cNvSpPr>
            <a:spLocks noGrp="1"/>
          </p:cNvSpPr>
          <p:nvPr>
            <p:ph type="sldNum" sz="quarter" idx="12"/>
          </p:nvPr>
        </p:nvSpPr>
        <p:spPr>
          <a:noFill/>
        </p:spPr>
        <p:txBody>
          <a:bodyPr/>
          <a:lstStyle/>
          <a:p>
            <a:fld id="{4BFD1865-B815-4DF2-A563-662DCDA48EDF}" type="slidenum">
              <a:rPr lang="en-US" altLang="zh-CN" smtClean="0">
                <a:latin typeface="Arial" pitchFamily="34" charset="0"/>
              </a:rPr>
              <a:pPr/>
              <a:t>7</a:t>
            </a:fld>
            <a:endParaRPr lang="en-US" altLang="zh-CN" smtClean="0">
              <a:latin typeface="Arial" pitchFamily="34" charset="0"/>
            </a:endParaRPr>
          </a:p>
        </p:txBody>
      </p:sp>
      <p:sp>
        <p:nvSpPr>
          <p:cNvPr id="122893" name="页脚占位符 5"/>
          <p:cNvSpPr>
            <a:spLocks noGrp="1"/>
          </p:cNvSpPr>
          <p:nvPr>
            <p:ph type="ftr" sz="quarter" idx="11"/>
          </p:nvPr>
        </p:nvSpPr>
        <p:spPr>
          <a:noFill/>
        </p:spPr>
        <p:txBody>
          <a:bodyPr/>
          <a:lstStyle/>
          <a:p>
            <a:r>
              <a:rPr lang="en-US" altLang="zh-CN" smtClean="0">
                <a:latin typeface="Arial" pitchFamily="34" charset="0"/>
              </a:rPr>
              <a:t>电工电子教研室</a:t>
            </a:r>
          </a:p>
        </p:txBody>
      </p:sp>
      <p:grpSp>
        <p:nvGrpSpPr>
          <p:cNvPr id="3" name="Group 68"/>
          <p:cNvGrpSpPr>
            <a:grpSpLocks/>
          </p:cNvGrpSpPr>
          <p:nvPr/>
        </p:nvGrpSpPr>
        <p:grpSpPr bwMode="auto">
          <a:xfrm>
            <a:off x="6471443" y="3107532"/>
            <a:ext cx="2436813" cy="2511425"/>
            <a:chOff x="3302" y="1358"/>
            <a:chExt cx="1535" cy="1582"/>
          </a:xfrm>
        </p:grpSpPr>
        <p:grpSp>
          <p:nvGrpSpPr>
            <p:cNvPr id="4" name="Group 69"/>
            <p:cNvGrpSpPr>
              <a:grpSpLocks/>
            </p:cNvGrpSpPr>
            <p:nvPr/>
          </p:nvGrpSpPr>
          <p:grpSpPr bwMode="auto">
            <a:xfrm>
              <a:off x="3588" y="1585"/>
              <a:ext cx="524" cy="1099"/>
              <a:chOff x="2697" y="5964"/>
              <a:chExt cx="900" cy="1716"/>
            </a:xfrm>
          </p:grpSpPr>
          <p:sp>
            <p:nvSpPr>
              <p:cNvPr id="46" name="Rectangle 70"/>
              <p:cNvSpPr>
                <a:spLocks noChangeArrowheads="1"/>
              </p:cNvSpPr>
              <p:nvPr/>
            </p:nvSpPr>
            <p:spPr bwMode="auto">
              <a:xfrm>
                <a:off x="2697" y="5964"/>
                <a:ext cx="900" cy="1716"/>
              </a:xfrm>
              <a:prstGeom prst="rect">
                <a:avLst/>
              </a:prstGeom>
              <a:solidFill>
                <a:srgbClr val="FFFF99"/>
              </a:solidFill>
              <a:ln w="12700">
                <a:solidFill>
                  <a:srgbClr val="000000"/>
                </a:solidFill>
                <a:miter lim="800000"/>
                <a:headEnd/>
                <a:tailEnd/>
              </a:ln>
            </p:spPr>
            <p:txBody>
              <a:bodyPr/>
              <a:lstStyle/>
              <a:p>
                <a:endParaRPr lang="zh-CN" altLang="en-US"/>
              </a:p>
            </p:txBody>
          </p:sp>
          <p:sp>
            <p:nvSpPr>
              <p:cNvPr id="47" name="Rectangle 71"/>
              <p:cNvSpPr>
                <a:spLocks noChangeArrowheads="1"/>
              </p:cNvSpPr>
              <p:nvPr/>
            </p:nvSpPr>
            <p:spPr bwMode="auto">
              <a:xfrm>
                <a:off x="2697" y="6588"/>
                <a:ext cx="900" cy="468"/>
              </a:xfrm>
              <a:prstGeom prst="rect">
                <a:avLst/>
              </a:prstGeom>
              <a:solidFill>
                <a:srgbClr val="FFFF99"/>
              </a:solidFill>
              <a:ln w="12700">
                <a:solidFill>
                  <a:srgbClr val="000000"/>
                </a:solidFill>
                <a:miter lim="800000"/>
                <a:headEnd/>
                <a:tailEnd/>
              </a:ln>
            </p:spPr>
            <p:txBody>
              <a:bodyPr/>
              <a:lstStyle/>
              <a:p>
                <a:endParaRPr lang="zh-CN" altLang="en-US"/>
              </a:p>
            </p:txBody>
          </p:sp>
        </p:grpSp>
        <p:sp>
          <p:nvSpPr>
            <p:cNvPr id="19" name="Rectangle 72"/>
            <p:cNvSpPr>
              <a:spLocks noChangeArrowheads="1"/>
            </p:cNvSpPr>
            <p:nvPr/>
          </p:nvSpPr>
          <p:spPr bwMode="auto">
            <a:xfrm>
              <a:off x="3597" y="1991"/>
              <a:ext cx="506" cy="295"/>
            </a:xfrm>
            <a:prstGeom prst="rect">
              <a:avLst/>
            </a:prstGeom>
            <a:solidFill>
              <a:srgbClr val="CCFFCC"/>
            </a:solidFill>
            <a:ln w="9525">
              <a:solidFill>
                <a:srgbClr val="CC0000"/>
              </a:solidFill>
              <a:miter lim="800000"/>
              <a:headEnd/>
              <a:tailEnd/>
            </a:ln>
          </p:spPr>
          <p:txBody>
            <a:bodyPr anchor="ctr">
              <a:spAutoFit/>
            </a:bodyPr>
            <a:lstStyle/>
            <a:p>
              <a:endParaRPr lang="zh-CN" altLang="en-US"/>
            </a:p>
          </p:txBody>
        </p:sp>
        <p:sp>
          <p:nvSpPr>
            <p:cNvPr id="20" name="Line 73"/>
            <p:cNvSpPr>
              <a:spLocks noChangeShapeType="1"/>
            </p:cNvSpPr>
            <p:nvPr/>
          </p:nvSpPr>
          <p:spPr bwMode="auto">
            <a:xfrm>
              <a:off x="3588" y="2356"/>
              <a:ext cx="524" cy="0"/>
            </a:xfrm>
            <a:prstGeom prst="line">
              <a:avLst/>
            </a:prstGeom>
            <a:noFill/>
            <a:ln w="9525">
              <a:solidFill>
                <a:srgbClr val="000000"/>
              </a:solidFill>
              <a:prstDash val="dash"/>
              <a:round/>
              <a:headEnd/>
              <a:tailEnd/>
            </a:ln>
          </p:spPr>
          <p:txBody>
            <a:bodyPr/>
            <a:lstStyle/>
            <a:p>
              <a:endParaRPr lang="zh-CN" altLang="en-US"/>
            </a:p>
          </p:txBody>
        </p:sp>
        <p:sp>
          <p:nvSpPr>
            <p:cNvPr id="21" name="Line 74"/>
            <p:cNvSpPr>
              <a:spLocks noChangeShapeType="1"/>
            </p:cNvSpPr>
            <p:nvPr/>
          </p:nvSpPr>
          <p:spPr bwMode="auto">
            <a:xfrm>
              <a:off x="3588" y="1875"/>
              <a:ext cx="524" cy="0"/>
            </a:xfrm>
            <a:prstGeom prst="line">
              <a:avLst/>
            </a:prstGeom>
            <a:noFill/>
            <a:ln w="9525">
              <a:solidFill>
                <a:srgbClr val="000000"/>
              </a:solidFill>
              <a:prstDash val="dash"/>
              <a:round/>
              <a:headEnd/>
              <a:tailEnd/>
            </a:ln>
          </p:spPr>
          <p:txBody>
            <a:bodyPr/>
            <a:lstStyle/>
            <a:p>
              <a:endParaRPr lang="zh-CN" altLang="en-US"/>
            </a:p>
          </p:txBody>
        </p:sp>
        <p:sp>
          <p:nvSpPr>
            <p:cNvPr id="22" name="Text Box 75"/>
            <p:cNvSpPr txBox="1">
              <a:spLocks noChangeArrowheads="1"/>
            </p:cNvSpPr>
            <p:nvPr/>
          </p:nvSpPr>
          <p:spPr bwMode="auto">
            <a:xfrm>
              <a:off x="4217" y="1685"/>
              <a:ext cx="596" cy="300"/>
            </a:xfrm>
            <a:prstGeom prst="rect">
              <a:avLst/>
            </a:prstGeom>
            <a:noFill/>
            <a:ln w="9525">
              <a:noFill/>
              <a:miter lim="800000"/>
              <a:headEnd/>
              <a:tailEnd/>
            </a:ln>
          </p:spPr>
          <p:txBody>
            <a:bodyPr/>
            <a:lstStyle/>
            <a:p>
              <a:pPr algn="just"/>
              <a:r>
                <a:rPr lang="zh-CN" altLang="en-US" sz="2000">
                  <a:solidFill>
                    <a:srgbClr val="006600"/>
                  </a:solidFill>
                  <a:ea typeface="华文新魏" pitchFamily="2" charset="-122"/>
                </a:rPr>
                <a:t>集电结</a:t>
              </a:r>
            </a:p>
          </p:txBody>
        </p:sp>
        <p:sp>
          <p:nvSpPr>
            <p:cNvPr id="23" name="Line 76"/>
            <p:cNvSpPr>
              <a:spLocks noChangeShapeType="1"/>
            </p:cNvSpPr>
            <p:nvPr/>
          </p:nvSpPr>
          <p:spPr bwMode="auto">
            <a:xfrm flipH="1">
              <a:off x="4112" y="1885"/>
              <a:ext cx="210" cy="100"/>
            </a:xfrm>
            <a:prstGeom prst="line">
              <a:avLst/>
            </a:prstGeom>
            <a:noFill/>
            <a:ln w="38100" cmpd="dbl">
              <a:solidFill>
                <a:srgbClr val="D60093"/>
              </a:solidFill>
              <a:round/>
              <a:headEnd/>
              <a:tailEnd/>
            </a:ln>
          </p:spPr>
          <p:txBody>
            <a:bodyPr/>
            <a:lstStyle/>
            <a:p>
              <a:endParaRPr lang="zh-CN" altLang="en-US"/>
            </a:p>
          </p:txBody>
        </p:sp>
        <p:sp>
          <p:nvSpPr>
            <p:cNvPr id="24" name="Text Box 77"/>
            <p:cNvSpPr txBox="1">
              <a:spLocks noChangeArrowheads="1"/>
            </p:cNvSpPr>
            <p:nvPr/>
          </p:nvSpPr>
          <p:spPr bwMode="auto">
            <a:xfrm>
              <a:off x="4223" y="2336"/>
              <a:ext cx="614" cy="299"/>
            </a:xfrm>
            <a:prstGeom prst="rect">
              <a:avLst/>
            </a:prstGeom>
            <a:noFill/>
            <a:ln w="9525">
              <a:noFill/>
              <a:miter lim="800000"/>
              <a:headEnd/>
              <a:tailEnd/>
            </a:ln>
          </p:spPr>
          <p:txBody>
            <a:bodyPr/>
            <a:lstStyle/>
            <a:p>
              <a:pPr algn="just"/>
              <a:r>
                <a:rPr lang="zh-CN" altLang="en-US" sz="2000">
                  <a:solidFill>
                    <a:srgbClr val="006600"/>
                  </a:solidFill>
                  <a:ea typeface="华文新魏" pitchFamily="2" charset="-122"/>
                </a:rPr>
                <a:t>发射结</a:t>
              </a:r>
            </a:p>
          </p:txBody>
        </p:sp>
        <p:sp>
          <p:nvSpPr>
            <p:cNvPr id="25" name="Line 78"/>
            <p:cNvSpPr>
              <a:spLocks noChangeShapeType="1"/>
            </p:cNvSpPr>
            <p:nvPr/>
          </p:nvSpPr>
          <p:spPr bwMode="auto">
            <a:xfrm>
              <a:off x="4112" y="2285"/>
              <a:ext cx="210" cy="99"/>
            </a:xfrm>
            <a:prstGeom prst="line">
              <a:avLst/>
            </a:prstGeom>
            <a:noFill/>
            <a:ln w="38100" cmpd="dbl">
              <a:solidFill>
                <a:srgbClr val="D60093"/>
              </a:solidFill>
              <a:round/>
              <a:headEnd/>
              <a:tailEnd/>
            </a:ln>
          </p:spPr>
          <p:txBody>
            <a:bodyPr/>
            <a:lstStyle/>
            <a:p>
              <a:endParaRPr lang="zh-CN" altLang="en-US"/>
            </a:p>
          </p:txBody>
        </p:sp>
        <p:sp>
          <p:nvSpPr>
            <p:cNvPr id="26" name="Line 79"/>
            <p:cNvSpPr>
              <a:spLocks noChangeShapeType="1"/>
            </p:cNvSpPr>
            <p:nvPr/>
          </p:nvSpPr>
          <p:spPr bwMode="auto">
            <a:xfrm>
              <a:off x="3449" y="2150"/>
              <a:ext cx="145" cy="0"/>
            </a:xfrm>
            <a:prstGeom prst="line">
              <a:avLst/>
            </a:prstGeom>
            <a:noFill/>
            <a:ln w="9525">
              <a:solidFill>
                <a:srgbClr val="000000"/>
              </a:solidFill>
              <a:round/>
              <a:headEnd/>
              <a:tailEnd/>
            </a:ln>
          </p:spPr>
          <p:txBody>
            <a:bodyPr/>
            <a:lstStyle/>
            <a:p>
              <a:endParaRPr lang="zh-CN" altLang="en-US"/>
            </a:p>
          </p:txBody>
        </p:sp>
        <p:sp>
          <p:nvSpPr>
            <p:cNvPr id="27" name="Line 80"/>
            <p:cNvSpPr>
              <a:spLocks noChangeShapeType="1"/>
            </p:cNvSpPr>
            <p:nvPr/>
          </p:nvSpPr>
          <p:spPr bwMode="auto">
            <a:xfrm rot="-5400000">
              <a:off x="3773" y="2759"/>
              <a:ext cx="159" cy="0"/>
            </a:xfrm>
            <a:prstGeom prst="line">
              <a:avLst/>
            </a:prstGeom>
            <a:noFill/>
            <a:ln w="9525">
              <a:solidFill>
                <a:srgbClr val="000000"/>
              </a:solidFill>
              <a:round/>
              <a:headEnd/>
              <a:tailEnd/>
            </a:ln>
          </p:spPr>
          <p:txBody>
            <a:bodyPr/>
            <a:lstStyle/>
            <a:p>
              <a:endParaRPr lang="zh-CN" altLang="en-US"/>
            </a:p>
          </p:txBody>
        </p:sp>
        <p:sp>
          <p:nvSpPr>
            <p:cNvPr id="28" name="Line 81"/>
            <p:cNvSpPr>
              <a:spLocks noChangeShapeType="1"/>
            </p:cNvSpPr>
            <p:nvPr/>
          </p:nvSpPr>
          <p:spPr bwMode="auto">
            <a:xfrm rot="-5400000">
              <a:off x="3770" y="1521"/>
              <a:ext cx="160" cy="0"/>
            </a:xfrm>
            <a:prstGeom prst="line">
              <a:avLst/>
            </a:prstGeom>
            <a:noFill/>
            <a:ln w="9525">
              <a:solidFill>
                <a:srgbClr val="000000"/>
              </a:solidFill>
              <a:round/>
              <a:headEnd/>
              <a:tailEnd/>
            </a:ln>
          </p:spPr>
          <p:txBody>
            <a:bodyPr/>
            <a:lstStyle/>
            <a:p>
              <a:endParaRPr lang="zh-CN" altLang="en-US"/>
            </a:p>
          </p:txBody>
        </p:sp>
        <p:sp>
          <p:nvSpPr>
            <p:cNvPr id="29" name="Oval 82"/>
            <p:cNvSpPr>
              <a:spLocks noChangeAspect="1" noChangeArrowheads="1"/>
            </p:cNvSpPr>
            <p:nvPr/>
          </p:nvSpPr>
          <p:spPr bwMode="auto">
            <a:xfrm>
              <a:off x="3824" y="1409"/>
              <a:ext cx="53" cy="50"/>
            </a:xfrm>
            <a:prstGeom prst="ellipse">
              <a:avLst/>
            </a:prstGeom>
            <a:solidFill>
              <a:srgbClr val="FFFFFF"/>
            </a:solidFill>
            <a:ln w="9525">
              <a:solidFill>
                <a:srgbClr val="000000"/>
              </a:solidFill>
              <a:round/>
              <a:headEnd/>
              <a:tailEnd/>
            </a:ln>
          </p:spPr>
          <p:txBody>
            <a:bodyPr/>
            <a:lstStyle/>
            <a:p>
              <a:endParaRPr lang="zh-CN" altLang="en-US"/>
            </a:p>
          </p:txBody>
        </p:sp>
        <p:sp>
          <p:nvSpPr>
            <p:cNvPr id="30" name="Oval 83"/>
            <p:cNvSpPr>
              <a:spLocks noChangeAspect="1" noChangeArrowheads="1"/>
            </p:cNvSpPr>
            <p:nvPr/>
          </p:nvSpPr>
          <p:spPr bwMode="auto">
            <a:xfrm>
              <a:off x="3442" y="2126"/>
              <a:ext cx="53" cy="51"/>
            </a:xfrm>
            <a:prstGeom prst="ellipse">
              <a:avLst/>
            </a:prstGeom>
            <a:solidFill>
              <a:srgbClr val="FFFFFF"/>
            </a:solidFill>
            <a:ln w="9525">
              <a:solidFill>
                <a:srgbClr val="000000"/>
              </a:solidFill>
              <a:round/>
              <a:headEnd/>
              <a:tailEnd/>
            </a:ln>
          </p:spPr>
          <p:txBody>
            <a:bodyPr/>
            <a:lstStyle/>
            <a:p>
              <a:endParaRPr lang="zh-CN" altLang="en-US"/>
            </a:p>
          </p:txBody>
        </p:sp>
        <p:sp>
          <p:nvSpPr>
            <p:cNvPr id="31" name="Oval 84"/>
            <p:cNvSpPr>
              <a:spLocks noChangeAspect="1" noChangeArrowheads="1"/>
            </p:cNvSpPr>
            <p:nvPr/>
          </p:nvSpPr>
          <p:spPr bwMode="auto">
            <a:xfrm>
              <a:off x="3824" y="2817"/>
              <a:ext cx="53" cy="50"/>
            </a:xfrm>
            <a:prstGeom prst="ellipse">
              <a:avLst/>
            </a:prstGeom>
            <a:solidFill>
              <a:srgbClr val="FFFFFF"/>
            </a:solidFill>
            <a:ln w="9525">
              <a:solidFill>
                <a:srgbClr val="000000"/>
              </a:solidFill>
              <a:round/>
              <a:headEnd/>
              <a:tailEnd/>
            </a:ln>
          </p:spPr>
          <p:txBody>
            <a:bodyPr/>
            <a:lstStyle/>
            <a:p>
              <a:endParaRPr lang="zh-CN" altLang="en-US"/>
            </a:p>
          </p:txBody>
        </p:sp>
        <p:graphicFrame>
          <p:nvGraphicFramePr>
            <p:cNvPr id="32" name="Object 85"/>
            <p:cNvGraphicFramePr>
              <a:graphicFrameLocks noChangeAspect="1"/>
            </p:cNvGraphicFramePr>
            <p:nvPr/>
          </p:nvGraphicFramePr>
          <p:xfrm>
            <a:off x="3302" y="1940"/>
            <a:ext cx="125" cy="210"/>
          </p:xfrm>
          <a:graphic>
            <a:graphicData uri="http://schemas.openxmlformats.org/presentationml/2006/ole">
              <p:oleObj spid="_x0000_s274440" name="Equation" r:id="rId4" imgW="126725" imgH="177415" progId="Equation.DSMT4">
                <p:embed/>
              </p:oleObj>
            </a:graphicData>
          </a:graphic>
        </p:graphicFrame>
        <p:graphicFrame>
          <p:nvGraphicFramePr>
            <p:cNvPr id="33" name="Object 86"/>
            <p:cNvGraphicFramePr>
              <a:graphicFrameLocks noChangeAspect="1"/>
            </p:cNvGraphicFramePr>
            <p:nvPr/>
          </p:nvGraphicFramePr>
          <p:xfrm>
            <a:off x="3895" y="2776"/>
            <a:ext cx="113" cy="164"/>
          </p:xfrm>
          <a:graphic>
            <a:graphicData uri="http://schemas.openxmlformats.org/presentationml/2006/ole">
              <p:oleObj spid="_x0000_s274441" name="Equation" r:id="rId5" imgW="114201" imgH="139579" progId="Equation.DSMT4">
                <p:embed/>
              </p:oleObj>
            </a:graphicData>
          </a:graphic>
        </p:graphicFrame>
        <p:graphicFrame>
          <p:nvGraphicFramePr>
            <p:cNvPr id="34" name="Object 87"/>
            <p:cNvGraphicFramePr>
              <a:graphicFrameLocks noChangeAspect="1"/>
            </p:cNvGraphicFramePr>
            <p:nvPr/>
          </p:nvGraphicFramePr>
          <p:xfrm>
            <a:off x="3887" y="1379"/>
            <a:ext cx="112" cy="150"/>
          </p:xfrm>
          <a:graphic>
            <a:graphicData uri="http://schemas.openxmlformats.org/presentationml/2006/ole">
              <p:oleObj spid="_x0000_s274442" name="Equation" r:id="rId6" imgW="114201" imgH="139579" progId="Equation.DSMT4">
                <p:embed/>
              </p:oleObj>
            </a:graphicData>
          </a:graphic>
        </p:graphicFrame>
        <p:sp>
          <p:nvSpPr>
            <p:cNvPr id="35" name="Text Box 88"/>
            <p:cNvSpPr txBox="1">
              <a:spLocks noChangeArrowheads="1"/>
            </p:cNvSpPr>
            <p:nvPr/>
          </p:nvSpPr>
          <p:spPr bwMode="auto">
            <a:xfrm>
              <a:off x="4243" y="1358"/>
              <a:ext cx="570" cy="300"/>
            </a:xfrm>
            <a:prstGeom prst="rect">
              <a:avLst/>
            </a:prstGeom>
            <a:noFill/>
            <a:ln w="9525">
              <a:noFill/>
              <a:miter lim="800000"/>
              <a:headEnd/>
              <a:tailEnd/>
            </a:ln>
          </p:spPr>
          <p:txBody>
            <a:bodyPr/>
            <a:lstStyle/>
            <a:p>
              <a:pPr algn="just"/>
              <a:r>
                <a:rPr lang="zh-CN" altLang="en-US">
                  <a:solidFill>
                    <a:srgbClr val="CC0000"/>
                  </a:solidFill>
                </a:rPr>
                <a:t>集电区</a:t>
              </a:r>
            </a:p>
          </p:txBody>
        </p:sp>
        <p:sp>
          <p:nvSpPr>
            <p:cNvPr id="36" name="Line 89"/>
            <p:cNvSpPr>
              <a:spLocks noChangeShapeType="1"/>
            </p:cNvSpPr>
            <p:nvPr/>
          </p:nvSpPr>
          <p:spPr bwMode="auto">
            <a:xfrm flipV="1">
              <a:off x="4051" y="1539"/>
              <a:ext cx="210" cy="99"/>
            </a:xfrm>
            <a:prstGeom prst="line">
              <a:avLst/>
            </a:prstGeom>
            <a:noFill/>
            <a:ln w="9525">
              <a:solidFill>
                <a:srgbClr val="000000"/>
              </a:solidFill>
              <a:round/>
              <a:headEnd/>
              <a:tailEnd/>
            </a:ln>
          </p:spPr>
          <p:txBody>
            <a:bodyPr/>
            <a:lstStyle/>
            <a:p>
              <a:endParaRPr lang="zh-CN" altLang="en-US"/>
            </a:p>
          </p:txBody>
        </p:sp>
        <p:sp>
          <p:nvSpPr>
            <p:cNvPr id="37" name="Text Box 90"/>
            <p:cNvSpPr txBox="1">
              <a:spLocks noChangeArrowheads="1"/>
            </p:cNvSpPr>
            <p:nvPr/>
          </p:nvSpPr>
          <p:spPr bwMode="auto">
            <a:xfrm>
              <a:off x="4198" y="2608"/>
              <a:ext cx="569" cy="299"/>
            </a:xfrm>
            <a:prstGeom prst="rect">
              <a:avLst/>
            </a:prstGeom>
            <a:noFill/>
            <a:ln w="9525">
              <a:noFill/>
              <a:miter lim="800000"/>
              <a:headEnd/>
              <a:tailEnd/>
            </a:ln>
          </p:spPr>
          <p:txBody>
            <a:bodyPr/>
            <a:lstStyle/>
            <a:p>
              <a:pPr algn="just"/>
              <a:r>
                <a:rPr lang="zh-CN" altLang="en-US">
                  <a:solidFill>
                    <a:srgbClr val="CC0000"/>
                  </a:solidFill>
                </a:rPr>
                <a:t>发射区</a:t>
              </a:r>
            </a:p>
          </p:txBody>
        </p:sp>
        <p:sp>
          <p:nvSpPr>
            <p:cNvPr id="38" name="Line 91"/>
            <p:cNvSpPr>
              <a:spLocks noChangeShapeType="1"/>
            </p:cNvSpPr>
            <p:nvPr/>
          </p:nvSpPr>
          <p:spPr bwMode="auto">
            <a:xfrm>
              <a:off x="3973" y="2557"/>
              <a:ext cx="228" cy="127"/>
            </a:xfrm>
            <a:prstGeom prst="line">
              <a:avLst/>
            </a:prstGeom>
            <a:noFill/>
            <a:ln w="9525">
              <a:solidFill>
                <a:srgbClr val="000000"/>
              </a:solidFill>
              <a:round/>
              <a:headEnd/>
              <a:tailEnd/>
            </a:ln>
          </p:spPr>
          <p:txBody>
            <a:bodyPr/>
            <a:lstStyle/>
            <a:p>
              <a:endParaRPr lang="zh-CN" altLang="en-US"/>
            </a:p>
          </p:txBody>
        </p:sp>
        <p:sp>
          <p:nvSpPr>
            <p:cNvPr id="39" name="Text Box 92"/>
            <p:cNvSpPr txBox="1">
              <a:spLocks noChangeArrowheads="1"/>
            </p:cNvSpPr>
            <p:nvPr/>
          </p:nvSpPr>
          <p:spPr bwMode="auto">
            <a:xfrm>
              <a:off x="4152" y="1996"/>
              <a:ext cx="524" cy="299"/>
            </a:xfrm>
            <a:prstGeom prst="rect">
              <a:avLst/>
            </a:prstGeom>
            <a:noFill/>
            <a:ln w="9525">
              <a:noFill/>
              <a:miter lim="800000"/>
              <a:headEnd/>
              <a:tailEnd/>
            </a:ln>
          </p:spPr>
          <p:txBody>
            <a:bodyPr/>
            <a:lstStyle/>
            <a:p>
              <a:pPr algn="just"/>
              <a:r>
                <a:rPr lang="zh-CN" altLang="en-US" sz="1600">
                  <a:solidFill>
                    <a:srgbClr val="000099"/>
                  </a:solidFill>
                </a:rPr>
                <a:t>基区</a:t>
              </a:r>
            </a:p>
          </p:txBody>
        </p:sp>
        <p:sp>
          <p:nvSpPr>
            <p:cNvPr id="40" name="Line 93"/>
            <p:cNvSpPr>
              <a:spLocks noChangeShapeType="1"/>
            </p:cNvSpPr>
            <p:nvPr/>
          </p:nvSpPr>
          <p:spPr bwMode="auto">
            <a:xfrm>
              <a:off x="3981" y="2157"/>
              <a:ext cx="210" cy="0"/>
            </a:xfrm>
            <a:prstGeom prst="line">
              <a:avLst/>
            </a:prstGeom>
            <a:noFill/>
            <a:ln w="9525">
              <a:solidFill>
                <a:srgbClr val="000000"/>
              </a:solidFill>
              <a:round/>
              <a:headEnd/>
              <a:tailEnd/>
            </a:ln>
          </p:spPr>
          <p:txBody>
            <a:bodyPr/>
            <a:lstStyle/>
            <a:p>
              <a:endParaRPr lang="zh-CN" altLang="en-US"/>
            </a:p>
          </p:txBody>
        </p:sp>
        <p:graphicFrame>
          <p:nvGraphicFramePr>
            <p:cNvPr id="41" name="Object 94"/>
            <p:cNvGraphicFramePr>
              <a:graphicFrameLocks noChangeAspect="1"/>
            </p:cNvGraphicFramePr>
            <p:nvPr/>
          </p:nvGraphicFramePr>
          <p:xfrm>
            <a:off x="3782" y="1630"/>
            <a:ext cx="151" cy="179"/>
          </p:xfrm>
          <a:graphic>
            <a:graphicData uri="http://schemas.openxmlformats.org/presentationml/2006/ole">
              <p:oleObj spid="_x0000_s274443" name="Equation" r:id="rId7" imgW="152268" imgH="152268" progId="Equation.DSMT4">
                <p:embed/>
              </p:oleObj>
            </a:graphicData>
          </a:graphic>
        </p:graphicFrame>
        <p:graphicFrame>
          <p:nvGraphicFramePr>
            <p:cNvPr id="42" name="Object 95"/>
            <p:cNvGraphicFramePr>
              <a:graphicFrameLocks noChangeAspect="1"/>
            </p:cNvGraphicFramePr>
            <p:nvPr/>
          </p:nvGraphicFramePr>
          <p:xfrm>
            <a:off x="3763" y="2084"/>
            <a:ext cx="175" cy="192"/>
          </p:xfrm>
          <a:graphic>
            <a:graphicData uri="http://schemas.openxmlformats.org/presentationml/2006/ole">
              <p:oleObj spid="_x0000_s274444" name="Equation" r:id="rId8" imgW="177492" imgH="164814" progId="Equation.DSMT4">
                <p:embed/>
              </p:oleObj>
            </a:graphicData>
          </a:graphic>
        </p:graphicFrame>
        <p:sp>
          <p:nvSpPr>
            <p:cNvPr id="43" name="Line 96"/>
            <p:cNvSpPr>
              <a:spLocks noChangeShapeType="1"/>
            </p:cNvSpPr>
            <p:nvPr/>
          </p:nvSpPr>
          <p:spPr bwMode="auto">
            <a:xfrm>
              <a:off x="3588" y="2214"/>
              <a:ext cx="524" cy="0"/>
            </a:xfrm>
            <a:prstGeom prst="line">
              <a:avLst/>
            </a:prstGeom>
            <a:noFill/>
            <a:ln w="9525">
              <a:solidFill>
                <a:srgbClr val="000000"/>
              </a:solidFill>
              <a:prstDash val="dash"/>
              <a:round/>
              <a:headEnd/>
              <a:tailEnd/>
            </a:ln>
          </p:spPr>
          <p:txBody>
            <a:bodyPr/>
            <a:lstStyle/>
            <a:p>
              <a:endParaRPr lang="zh-CN" altLang="en-US"/>
            </a:p>
          </p:txBody>
        </p:sp>
        <p:sp>
          <p:nvSpPr>
            <p:cNvPr id="44" name="Line 97"/>
            <p:cNvSpPr>
              <a:spLocks noChangeShapeType="1"/>
            </p:cNvSpPr>
            <p:nvPr/>
          </p:nvSpPr>
          <p:spPr bwMode="auto">
            <a:xfrm>
              <a:off x="3588" y="2085"/>
              <a:ext cx="524" cy="0"/>
            </a:xfrm>
            <a:prstGeom prst="line">
              <a:avLst/>
            </a:prstGeom>
            <a:noFill/>
            <a:ln w="9525">
              <a:solidFill>
                <a:srgbClr val="000000"/>
              </a:solidFill>
              <a:prstDash val="dash"/>
              <a:round/>
              <a:headEnd/>
              <a:tailEnd/>
            </a:ln>
          </p:spPr>
          <p:txBody>
            <a:bodyPr/>
            <a:lstStyle/>
            <a:p>
              <a:endParaRPr lang="zh-CN" altLang="en-US"/>
            </a:p>
          </p:txBody>
        </p:sp>
        <p:graphicFrame>
          <p:nvGraphicFramePr>
            <p:cNvPr id="45" name="Object 98"/>
            <p:cNvGraphicFramePr>
              <a:graphicFrameLocks noChangeAspect="1"/>
            </p:cNvGraphicFramePr>
            <p:nvPr/>
          </p:nvGraphicFramePr>
          <p:xfrm>
            <a:off x="3752" y="2449"/>
            <a:ext cx="151" cy="179"/>
          </p:xfrm>
          <a:graphic>
            <a:graphicData uri="http://schemas.openxmlformats.org/presentationml/2006/ole">
              <p:oleObj spid="_x0000_s274445" name="Equation" r:id="rId9" imgW="152268" imgH="152268" progId="Equation.DSMT4">
                <p:embed/>
              </p:oleObj>
            </a:graphicData>
          </a:graphic>
        </p:graphicFrame>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356437"/>
                                        </p:tgtEl>
                                        <p:attrNameLst>
                                          <p:attrName>style.visibility</p:attrName>
                                        </p:attrNameLst>
                                      </p:cBhvr>
                                      <p:to>
                                        <p:strVal val="visible"/>
                                      </p:to>
                                    </p:set>
                                    <p:anim calcmode="lin" valueType="num">
                                      <p:cBhvr additive="base">
                                        <p:cTn id="7" dur="500" fill="hold"/>
                                        <p:tgtEl>
                                          <p:spTgt spid="356437"/>
                                        </p:tgtEl>
                                        <p:attrNameLst>
                                          <p:attrName>ppt_x</p:attrName>
                                        </p:attrNameLst>
                                      </p:cBhvr>
                                      <p:tavLst>
                                        <p:tav tm="0">
                                          <p:val>
                                            <p:strVal val="1+#ppt_w/2"/>
                                          </p:val>
                                        </p:tav>
                                        <p:tav tm="100000">
                                          <p:val>
                                            <p:strVal val="#ppt_x"/>
                                          </p:val>
                                        </p:tav>
                                      </p:tavLst>
                                    </p:anim>
                                    <p:anim calcmode="lin" valueType="num">
                                      <p:cBhvr additive="base">
                                        <p:cTn id="8" dur="500" fill="hold"/>
                                        <p:tgtEl>
                                          <p:spTgt spid="35643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9" fill="hold" grpId="0" nodeType="clickEffect">
                                  <p:stCondLst>
                                    <p:cond delay="0"/>
                                  </p:stCondLst>
                                  <p:childTnLst>
                                    <p:set>
                                      <p:cBhvr>
                                        <p:cTn id="12" dur="1" fill="hold">
                                          <p:stCondLst>
                                            <p:cond delay="0"/>
                                          </p:stCondLst>
                                        </p:cTn>
                                        <p:tgtEl>
                                          <p:spTgt spid="356440"/>
                                        </p:tgtEl>
                                        <p:attrNameLst>
                                          <p:attrName>style.visibility</p:attrName>
                                        </p:attrNameLst>
                                      </p:cBhvr>
                                      <p:to>
                                        <p:strVal val="visible"/>
                                      </p:to>
                                    </p:set>
                                    <p:anim calcmode="lin" valueType="num">
                                      <p:cBhvr additive="base">
                                        <p:cTn id="13" dur="500" fill="hold"/>
                                        <p:tgtEl>
                                          <p:spTgt spid="356440"/>
                                        </p:tgtEl>
                                        <p:attrNameLst>
                                          <p:attrName>ppt_x</p:attrName>
                                        </p:attrNameLst>
                                      </p:cBhvr>
                                      <p:tavLst>
                                        <p:tav tm="0">
                                          <p:val>
                                            <p:strVal val="0-#ppt_w/2"/>
                                          </p:val>
                                        </p:tav>
                                        <p:tav tm="100000">
                                          <p:val>
                                            <p:strVal val="#ppt_x"/>
                                          </p:val>
                                        </p:tav>
                                      </p:tavLst>
                                    </p:anim>
                                    <p:anim calcmode="lin" valueType="num">
                                      <p:cBhvr additive="base">
                                        <p:cTn id="14" dur="500" fill="hold"/>
                                        <p:tgtEl>
                                          <p:spTgt spid="356440"/>
                                        </p:tgtEl>
                                        <p:attrNameLst>
                                          <p:attrName>ppt_y</p:attrName>
                                        </p:attrNameLst>
                                      </p:cBhvr>
                                      <p:tavLst>
                                        <p:tav tm="0">
                                          <p:val>
                                            <p:strVal val="0-#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3"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1+#ppt_w/2"/>
                                          </p:val>
                                        </p:tav>
                                        <p:tav tm="100000">
                                          <p:val>
                                            <p:strVal val="#ppt_x"/>
                                          </p:val>
                                        </p:tav>
                                      </p:tavLst>
                                    </p:anim>
                                    <p:anim calcmode="lin" valueType="num">
                                      <p:cBhvr additive="base">
                                        <p:cTn id="20" dur="500" fill="hold"/>
                                        <p:tgtEl>
                                          <p:spTgt spid="2"/>
                                        </p:tgtEl>
                                        <p:attrNameLst>
                                          <p:attrName>ppt_y</p:attrName>
                                        </p:attrNameLst>
                                      </p:cBhvr>
                                      <p:tavLst>
                                        <p:tav tm="0">
                                          <p:val>
                                            <p:strVal val="0-#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grpId="0" nodeType="clickEffect">
                                  <p:stCondLst>
                                    <p:cond delay="0"/>
                                  </p:stCondLst>
                                  <p:childTnLst>
                                    <p:set>
                                      <p:cBhvr>
                                        <p:cTn id="24" dur="1" fill="hold">
                                          <p:stCondLst>
                                            <p:cond delay="0"/>
                                          </p:stCondLst>
                                        </p:cTn>
                                        <p:tgtEl>
                                          <p:spTgt spid="356439"/>
                                        </p:tgtEl>
                                        <p:attrNameLst>
                                          <p:attrName>style.visibility</p:attrName>
                                        </p:attrNameLst>
                                      </p:cBhvr>
                                      <p:to>
                                        <p:strVal val="visible"/>
                                      </p:to>
                                    </p:set>
                                    <p:anim calcmode="lin" valueType="num">
                                      <p:cBhvr additive="base">
                                        <p:cTn id="25" dur="500" fill="hold"/>
                                        <p:tgtEl>
                                          <p:spTgt spid="356439"/>
                                        </p:tgtEl>
                                        <p:attrNameLst>
                                          <p:attrName>ppt_x</p:attrName>
                                        </p:attrNameLst>
                                      </p:cBhvr>
                                      <p:tavLst>
                                        <p:tav tm="0">
                                          <p:val>
                                            <p:strVal val="1+#ppt_w/2"/>
                                          </p:val>
                                        </p:tav>
                                        <p:tav tm="100000">
                                          <p:val>
                                            <p:strVal val="#ppt_x"/>
                                          </p:val>
                                        </p:tav>
                                      </p:tavLst>
                                    </p:anim>
                                    <p:anim calcmode="lin" valueType="num">
                                      <p:cBhvr additive="base">
                                        <p:cTn id="26" dur="500" fill="hold"/>
                                        <p:tgtEl>
                                          <p:spTgt spid="356439"/>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3" fill="hold" grpId="0" nodeType="clickEffect">
                                  <p:stCondLst>
                                    <p:cond delay="0"/>
                                  </p:stCondLst>
                                  <p:childTnLst>
                                    <p:set>
                                      <p:cBhvr>
                                        <p:cTn id="30" dur="1" fill="hold">
                                          <p:stCondLst>
                                            <p:cond delay="0"/>
                                          </p:stCondLst>
                                        </p:cTn>
                                        <p:tgtEl>
                                          <p:spTgt spid="356445"/>
                                        </p:tgtEl>
                                        <p:attrNameLst>
                                          <p:attrName>style.visibility</p:attrName>
                                        </p:attrNameLst>
                                      </p:cBhvr>
                                      <p:to>
                                        <p:strVal val="visible"/>
                                      </p:to>
                                    </p:set>
                                    <p:anim calcmode="lin" valueType="num">
                                      <p:cBhvr additive="base">
                                        <p:cTn id="31" dur="500" fill="hold"/>
                                        <p:tgtEl>
                                          <p:spTgt spid="356445"/>
                                        </p:tgtEl>
                                        <p:attrNameLst>
                                          <p:attrName>ppt_x</p:attrName>
                                        </p:attrNameLst>
                                      </p:cBhvr>
                                      <p:tavLst>
                                        <p:tav tm="0">
                                          <p:val>
                                            <p:strVal val="1+#ppt_w/2"/>
                                          </p:val>
                                        </p:tav>
                                        <p:tav tm="100000">
                                          <p:val>
                                            <p:strVal val="#ppt_x"/>
                                          </p:val>
                                        </p:tav>
                                      </p:tavLst>
                                    </p:anim>
                                    <p:anim calcmode="lin" valueType="num">
                                      <p:cBhvr additive="base">
                                        <p:cTn id="32" dur="500" fill="hold"/>
                                        <p:tgtEl>
                                          <p:spTgt spid="356445"/>
                                        </p:tgtEl>
                                        <p:attrNameLst>
                                          <p:attrName>ppt_y</p:attrName>
                                        </p:attrNameLst>
                                      </p:cBhvr>
                                      <p:tavLst>
                                        <p:tav tm="0">
                                          <p:val>
                                            <p:strVal val="0-#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2" fill="hold" grpId="0" nodeType="clickEffect">
                                  <p:stCondLst>
                                    <p:cond delay="0"/>
                                  </p:stCondLst>
                                  <p:childTnLst>
                                    <p:set>
                                      <p:cBhvr>
                                        <p:cTn id="36" dur="1" fill="hold">
                                          <p:stCondLst>
                                            <p:cond delay="0"/>
                                          </p:stCondLst>
                                        </p:cTn>
                                        <p:tgtEl>
                                          <p:spTgt spid="356438"/>
                                        </p:tgtEl>
                                        <p:attrNameLst>
                                          <p:attrName>style.visibility</p:attrName>
                                        </p:attrNameLst>
                                      </p:cBhvr>
                                      <p:to>
                                        <p:strVal val="visible"/>
                                      </p:to>
                                    </p:set>
                                    <p:anim calcmode="lin" valueType="num">
                                      <p:cBhvr additive="base">
                                        <p:cTn id="37" dur="500" fill="hold"/>
                                        <p:tgtEl>
                                          <p:spTgt spid="356438"/>
                                        </p:tgtEl>
                                        <p:attrNameLst>
                                          <p:attrName>ppt_x</p:attrName>
                                        </p:attrNameLst>
                                      </p:cBhvr>
                                      <p:tavLst>
                                        <p:tav tm="0">
                                          <p:val>
                                            <p:strVal val="1+#ppt_w/2"/>
                                          </p:val>
                                        </p:tav>
                                        <p:tav tm="100000">
                                          <p:val>
                                            <p:strVal val="#ppt_x"/>
                                          </p:val>
                                        </p:tav>
                                      </p:tavLst>
                                    </p:anim>
                                    <p:anim calcmode="lin" valueType="num">
                                      <p:cBhvr additive="base">
                                        <p:cTn id="38" dur="500" fill="hold"/>
                                        <p:tgtEl>
                                          <p:spTgt spid="356438"/>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5644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564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6437" grpId="0" autoUpdateAnimBg="0"/>
      <p:bldP spid="356438" grpId="0" autoUpdateAnimBg="0"/>
      <p:bldP spid="356439" grpId="0" autoUpdateAnimBg="0"/>
      <p:bldP spid="356440" grpId="0"/>
      <p:bldP spid="356445" grpId="0"/>
      <p:bldP spid="356446" grpId="0"/>
      <p:bldP spid="356447"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Text Box 2"/>
          <p:cNvSpPr txBox="1">
            <a:spLocks noChangeArrowheads="1"/>
          </p:cNvSpPr>
          <p:nvPr/>
        </p:nvSpPr>
        <p:spPr bwMode="auto">
          <a:xfrm>
            <a:off x="647700" y="944563"/>
            <a:ext cx="3382963" cy="433387"/>
          </a:xfrm>
          <a:prstGeom prst="rect">
            <a:avLst/>
          </a:prstGeom>
          <a:noFill/>
          <a:ln w="38100">
            <a:noFill/>
            <a:miter lim="800000"/>
            <a:headEnd/>
            <a:tailEnd/>
          </a:ln>
        </p:spPr>
        <p:txBody>
          <a:bodyPr lIns="90000" tIns="46800" rIns="90000" bIns="46800" anchor="ctr">
            <a:spAutoFit/>
          </a:bodyPr>
          <a:lstStyle/>
          <a:p>
            <a:pPr algn="ctr">
              <a:lnSpc>
                <a:spcPct val="80000"/>
              </a:lnSpc>
              <a:spcBef>
                <a:spcPct val="50000"/>
              </a:spcBef>
            </a:pPr>
            <a:r>
              <a:rPr lang="zh-CN" altLang="en-US" sz="2800">
                <a:solidFill>
                  <a:schemeClr val="accent2"/>
                </a:solidFill>
                <a:ea typeface="楷体_GB2312" pitchFamily="49" charset="-122"/>
              </a:rPr>
              <a:t>实现放大的条件</a:t>
            </a:r>
          </a:p>
        </p:txBody>
      </p:sp>
      <p:sp>
        <p:nvSpPr>
          <p:cNvPr id="116739" name="Text Box 3"/>
          <p:cNvSpPr txBox="1">
            <a:spLocks noChangeArrowheads="1"/>
          </p:cNvSpPr>
          <p:nvPr/>
        </p:nvSpPr>
        <p:spPr bwMode="auto">
          <a:xfrm>
            <a:off x="142875" y="1763713"/>
            <a:ext cx="9144000" cy="433387"/>
          </a:xfrm>
          <a:prstGeom prst="rect">
            <a:avLst/>
          </a:prstGeom>
          <a:noFill/>
          <a:ln w="38100">
            <a:noFill/>
            <a:miter lim="800000"/>
            <a:headEnd/>
            <a:tailEnd/>
          </a:ln>
        </p:spPr>
        <p:txBody>
          <a:bodyPr lIns="90000" tIns="46800" rIns="90000" bIns="46800" anchor="ctr">
            <a:spAutoFit/>
          </a:bodyPr>
          <a:lstStyle/>
          <a:p>
            <a:pPr marL="571500" indent="-571500">
              <a:lnSpc>
                <a:spcPct val="80000"/>
              </a:lnSpc>
              <a:spcBef>
                <a:spcPct val="50000"/>
              </a:spcBef>
            </a:pPr>
            <a:r>
              <a:rPr lang="en-US" altLang="zh-CN" sz="2800">
                <a:ea typeface="楷体_GB2312" pitchFamily="49" charset="-122"/>
              </a:rPr>
              <a:t>1</a:t>
            </a:r>
            <a:r>
              <a:rPr lang="zh-CN" altLang="en-US" sz="2800">
                <a:ea typeface="楷体_GB2312" pitchFamily="49" charset="-122"/>
              </a:rPr>
              <a:t>、晶体管必须工作在放大区。发射结正偏，集电结反偏。</a:t>
            </a:r>
          </a:p>
        </p:txBody>
      </p:sp>
      <p:sp>
        <p:nvSpPr>
          <p:cNvPr id="116740" name="Text Box 4"/>
          <p:cNvSpPr txBox="1">
            <a:spLocks noChangeArrowheads="1"/>
          </p:cNvSpPr>
          <p:nvPr/>
        </p:nvSpPr>
        <p:spPr bwMode="auto">
          <a:xfrm>
            <a:off x="250825" y="2601913"/>
            <a:ext cx="8639175" cy="433387"/>
          </a:xfrm>
          <a:prstGeom prst="rect">
            <a:avLst/>
          </a:prstGeom>
          <a:noFill/>
          <a:ln w="38100">
            <a:noFill/>
            <a:miter lim="800000"/>
            <a:headEnd/>
            <a:tailEnd/>
          </a:ln>
        </p:spPr>
        <p:txBody>
          <a:bodyPr lIns="90000" tIns="46800" rIns="90000" bIns="46800" anchor="ctr">
            <a:spAutoFit/>
          </a:bodyPr>
          <a:lstStyle/>
          <a:p>
            <a:pPr marL="571500" indent="-571500">
              <a:lnSpc>
                <a:spcPct val="80000"/>
              </a:lnSpc>
              <a:spcBef>
                <a:spcPct val="50000"/>
              </a:spcBef>
            </a:pPr>
            <a:r>
              <a:rPr lang="en-US" altLang="zh-CN" sz="2800">
                <a:ea typeface="楷体_GB2312" pitchFamily="49" charset="-122"/>
              </a:rPr>
              <a:t>2</a:t>
            </a:r>
            <a:r>
              <a:rPr lang="zh-CN" altLang="en-US" sz="2800">
                <a:ea typeface="楷体_GB2312" pitchFamily="49" charset="-122"/>
              </a:rPr>
              <a:t>、设置合适的静态工作点，使整个波形处于放大区。</a:t>
            </a:r>
          </a:p>
        </p:txBody>
      </p:sp>
      <p:sp>
        <p:nvSpPr>
          <p:cNvPr id="116741" name="Text Box 5"/>
          <p:cNvSpPr txBox="1">
            <a:spLocks noChangeArrowheads="1"/>
          </p:cNvSpPr>
          <p:nvPr/>
        </p:nvSpPr>
        <p:spPr bwMode="auto">
          <a:xfrm>
            <a:off x="252413" y="3282950"/>
            <a:ext cx="8639175" cy="433388"/>
          </a:xfrm>
          <a:prstGeom prst="rect">
            <a:avLst/>
          </a:prstGeom>
          <a:noFill/>
          <a:ln w="38100">
            <a:noFill/>
            <a:miter lim="800000"/>
            <a:headEnd/>
            <a:tailEnd/>
          </a:ln>
        </p:spPr>
        <p:txBody>
          <a:bodyPr lIns="90000" tIns="46800" rIns="90000" bIns="46800" anchor="ctr">
            <a:spAutoFit/>
          </a:bodyPr>
          <a:lstStyle/>
          <a:p>
            <a:pPr marL="571500" indent="-571500">
              <a:lnSpc>
                <a:spcPct val="80000"/>
              </a:lnSpc>
              <a:spcBef>
                <a:spcPct val="50000"/>
              </a:spcBef>
            </a:pPr>
            <a:r>
              <a:rPr lang="en-US" altLang="zh-CN" sz="2800">
                <a:ea typeface="楷体_GB2312" pitchFamily="49" charset="-122"/>
              </a:rPr>
              <a:t>3</a:t>
            </a:r>
            <a:r>
              <a:rPr lang="zh-CN" altLang="en-US" sz="2800">
                <a:ea typeface="楷体_GB2312" pitchFamily="49" charset="-122"/>
              </a:rPr>
              <a:t>、输入回路将变化的电压转化成变化的基极电流。</a:t>
            </a:r>
          </a:p>
        </p:txBody>
      </p:sp>
      <p:sp>
        <p:nvSpPr>
          <p:cNvPr id="116742" name="Text Box 6"/>
          <p:cNvSpPr txBox="1">
            <a:spLocks noChangeArrowheads="1"/>
          </p:cNvSpPr>
          <p:nvPr/>
        </p:nvSpPr>
        <p:spPr bwMode="auto">
          <a:xfrm>
            <a:off x="252413" y="3835400"/>
            <a:ext cx="8639175" cy="1501775"/>
          </a:xfrm>
          <a:prstGeom prst="rect">
            <a:avLst/>
          </a:prstGeom>
          <a:noFill/>
          <a:ln w="38100">
            <a:noFill/>
            <a:miter lim="800000"/>
            <a:headEnd/>
            <a:tailEnd/>
          </a:ln>
        </p:spPr>
        <p:txBody>
          <a:bodyPr lIns="90000" tIns="46800" rIns="90000" bIns="46800" anchor="ctr">
            <a:spAutoFit/>
          </a:bodyPr>
          <a:lstStyle/>
          <a:p>
            <a:pPr marL="571500" indent="-571500">
              <a:lnSpc>
                <a:spcPct val="110000"/>
              </a:lnSpc>
              <a:spcBef>
                <a:spcPct val="50000"/>
              </a:spcBef>
            </a:pPr>
            <a:r>
              <a:rPr lang="en-US" altLang="zh-CN" sz="2800">
                <a:ea typeface="楷体_GB2312" pitchFamily="49" charset="-122"/>
              </a:rPr>
              <a:t>4</a:t>
            </a:r>
            <a:r>
              <a:rPr lang="zh-CN" altLang="en-US" sz="2800">
                <a:ea typeface="楷体_GB2312" pitchFamily="49" charset="-122"/>
              </a:rPr>
              <a:t>、输出回路将变化的集电极电流转化成变化的集电极电压，经电容耦合，只输出交流信号。                 电容起“隔直流通交流”的作用。</a:t>
            </a:r>
          </a:p>
        </p:txBody>
      </p:sp>
      <p:sp>
        <p:nvSpPr>
          <p:cNvPr id="137223" name="日期占位符 1"/>
          <p:cNvSpPr>
            <a:spLocks noGrp="1"/>
          </p:cNvSpPr>
          <p:nvPr>
            <p:ph type="dt" sz="quarter" idx="10"/>
          </p:nvPr>
        </p:nvSpPr>
        <p:spPr>
          <a:noFill/>
        </p:spPr>
        <p:txBody>
          <a:bodyPr/>
          <a:lstStyle/>
          <a:p>
            <a:fld id="{4FA891AA-5D9D-4F8C-932D-993C8DC23919}" type="datetime1">
              <a:rPr lang="zh-CN" altLang="en-US" smtClean="0">
                <a:latin typeface="Arial" pitchFamily="34" charset="0"/>
              </a:rPr>
              <a:pPr/>
              <a:t>2019-10-9</a:t>
            </a:fld>
            <a:endParaRPr lang="en-US" altLang="zh-CN" smtClean="0">
              <a:latin typeface="Arial" pitchFamily="34" charset="0"/>
            </a:endParaRPr>
          </a:p>
        </p:txBody>
      </p:sp>
      <p:sp>
        <p:nvSpPr>
          <p:cNvPr id="137224" name="页脚占位符 2"/>
          <p:cNvSpPr>
            <a:spLocks noGrp="1"/>
          </p:cNvSpPr>
          <p:nvPr>
            <p:ph type="ftr" sz="quarter" idx="11"/>
          </p:nvPr>
        </p:nvSpPr>
        <p:spPr>
          <a:noFill/>
        </p:spPr>
        <p:txBody>
          <a:bodyPr/>
          <a:lstStyle/>
          <a:p>
            <a:r>
              <a:rPr lang="en-US" altLang="zh-CN" smtClean="0">
                <a:latin typeface="Arial" pitchFamily="34" charset="0"/>
              </a:rPr>
              <a:t>电工电子教研室</a:t>
            </a:r>
          </a:p>
        </p:txBody>
      </p:sp>
      <p:sp>
        <p:nvSpPr>
          <p:cNvPr id="137225" name="灯片编号占位符 3"/>
          <p:cNvSpPr>
            <a:spLocks noGrp="1"/>
          </p:cNvSpPr>
          <p:nvPr>
            <p:ph type="sldNum" sz="quarter" idx="12"/>
          </p:nvPr>
        </p:nvSpPr>
        <p:spPr>
          <a:noFill/>
        </p:spPr>
        <p:txBody>
          <a:bodyPr/>
          <a:lstStyle/>
          <a:p>
            <a:fld id="{AF047254-1E65-4D10-9DAB-84EDF229BA3D}" type="slidenum">
              <a:rPr lang="en-US" altLang="zh-CN" smtClean="0">
                <a:latin typeface="Arial" pitchFamily="34" charset="0"/>
              </a:rPr>
              <a:pPr/>
              <a:t>70</a:t>
            </a:fld>
            <a:endParaRPr lang="en-US" altLang="zh-CN" smtClean="0">
              <a:latin typeface="Arial" pitchFamily="34" charset="0"/>
            </a:endParaRPr>
          </a:p>
        </p:txBody>
      </p:sp>
    </p:spTree>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16738"/>
                                        </p:tgtEl>
                                        <p:attrNameLst>
                                          <p:attrName>style.visibility</p:attrName>
                                        </p:attrNameLst>
                                      </p:cBhvr>
                                      <p:to>
                                        <p:strVal val="visible"/>
                                      </p:to>
                                    </p:set>
                                    <p:anim calcmode="lin" valueType="num">
                                      <p:cBhvr additive="base">
                                        <p:cTn id="7" dur="500" fill="hold"/>
                                        <p:tgtEl>
                                          <p:spTgt spid="116738"/>
                                        </p:tgtEl>
                                        <p:attrNameLst>
                                          <p:attrName>ppt_x</p:attrName>
                                        </p:attrNameLst>
                                      </p:cBhvr>
                                      <p:tavLst>
                                        <p:tav tm="0">
                                          <p:val>
                                            <p:strVal val="0-#ppt_w/2"/>
                                          </p:val>
                                        </p:tav>
                                        <p:tav tm="100000">
                                          <p:val>
                                            <p:strVal val="#ppt_x"/>
                                          </p:val>
                                        </p:tav>
                                      </p:tavLst>
                                    </p:anim>
                                    <p:anim calcmode="lin" valueType="num">
                                      <p:cBhvr additive="base">
                                        <p:cTn id="8" dur="500" fill="hold"/>
                                        <p:tgtEl>
                                          <p:spTgt spid="116738"/>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2" presetClass="entr" presetSubtype="8" fill="hold" grpId="0" nodeType="clickEffect">
                                  <p:stCondLst>
                                    <p:cond delay="0"/>
                                  </p:stCondLst>
                                  <p:childTnLst>
                                    <p:set>
                                      <p:cBhvr>
                                        <p:cTn id="12" dur="1" fill="hold">
                                          <p:stCondLst>
                                            <p:cond delay="0"/>
                                          </p:stCondLst>
                                        </p:cTn>
                                        <p:tgtEl>
                                          <p:spTgt spid="116739">
                                            <p:txEl>
                                              <p:pRg st="0" end="0"/>
                                            </p:txEl>
                                          </p:spTgt>
                                        </p:tgtEl>
                                        <p:attrNameLst>
                                          <p:attrName>style.visibility</p:attrName>
                                        </p:attrNameLst>
                                      </p:cBhvr>
                                      <p:to>
                                        <p:strVal val="visible"/>
                                      </p:to>
                                    </p:set>
                                    <p:animEffect transition="in" filter="wipe(left)">
                                      <p:cBhvr>
                                        <p:cTn id="13" dur="500"/>
                                        <p:tgtEl>
                                          <p:spTgt spid="116739">
                                            <p:txEl>
                                              <p:pRg st="0" end="0"/>
                                            </p:txEl>
                                          </p:spTgt>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116740">
                                            <p:txEl>
                                              <p:pRg st="0" end="0"/>
                                            </p:txEl>
                                          </p:spTgt>
                                        </p:tgtEl>
                                        <p:attrNameLst>
                                          <p:attrName>style.visibility</p:attrName>
                                        </p:attrNameLst>
                                      </p:cBhvr>
                                      <p:to>
                                        <p:strVal val="visible"/>
                                      </p:to>
                                    </p:set>
                                    <p:animEffect transition="in" filter="wipe(left)">
                                      <p:cBhvr>
                                        <p:cTn id="18" dur="500"/>
                                        <p:tgtEl>
                                          <p:spTgt spid="116740">
                                            <p:txEl>
                                              <p:pRg st="0" end="0"/>
                                            </p:txEl>
                                          </p:spTgt>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116741">
                                            <p:txEl>
                                              <p:pRg st="0" end="0"/>
                                            </p:txEl>
                                          </p:spTgt>
                                        </p:tgtEl>
                                        <p:attrNameLst>
                                          <p:attrName>style.visibility</p:attrName>
                                        </p:attrNameLst>
                                      </p:cBhvr>
                                      <p:to>
                                        <p:strVal val="visible"/>
                                      </p:to>
                                    </p:set>
                                    <p:animEffect transition="in" filter="wipe(left)">
                                      <p:cBhvr>
                                        <p:cTn id="23" dur="500"/>
                                        <p:tgtEl>
                                          <p:spTgt spid="116741">
                                            <p:txEl>
                                              <p:pRg st="0" end="0"/>
                                            </p:txEl>
                                          </p:spTgt>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116742">
                                            <p:txEl>
                                              <p:pRg st="0" end="0"/>
                                            </p:txEl>
                                          </p:spTgt>
                                        </p:tgtEl>
                                        <p:attrNameLst>
                                          <p:attrName>style.visibility</p:attrName>
                                        </p:attrNameLst>
                                      </p:cBhvr>
                                      <p:to>
                                        <p:strVal val="visible"/>
                                      </p:to>
                                    </p:set>
                                    <p:animEffect transition="in" filter="wipe(left)">
                                      <p:cBhvr>
                                        <p:cTn id="28" dur="500"/>
                                        <p:tgtEl>
                                          <p:spTgt spid="11674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738" grpId="0" autoUpdateAnimBg="0"/>
      <p:bldP spid="116739" grpId="0" build="p" autoUpdateAnimBg="0"/>
      <p:bldP spid="116740" grpId="0" build="p" autoUpdateAnimBg="0"/>
      <p:bldP spid="116741" grpId="0" build="p" autoUpdateAnimBg="0"/>
      <p:bldP spid="116742" grpId="0" build="p" autoUpdateAnimBg="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35" name="日期占位符 1"/>
          <p:cNvSpPr>
            <a:spLocks noGrp="1"/>
          </p:cNvSpPr>
          <p:nvPr>
            <p:ph type="dt" sz="quarter" idx="10"/>
          </p:nvPr>
        </p:nvSpPr>
        <p:spPr>
          <a:noFill/>
        </p:spPr>
        <p:txBody>
          <a:bodyPr/>
          <a:lstStyle/>
          <a:p>
            <a:fld id="{A9FDE72C-EF3E-4AE4-9E5A-31BA18056585}" type="datetime1">
              <a:rPr lang="zh-CN" altLang="en-US" smtClean="0">
                <a:latin typeface="Arial" pitchFamily="34" charset="0"/>
              </a:rPr>
              <a:pPr/>
              <a:t>2019-10-9</a:t>
            </a:fld>
            <a:endParaRPr lang="en-US" altLang="zh-CN" smtClean="0">
              <a:latin typeface="Arial" pitchFamily="34" charset="0"/>
            </a:endParaRPr>
          </a:p>
        </p:txBody>
      </p:sp>
      <p:sp>
        <p:nvSpPr>
          <p:cNvPr id="52236" name="页脚占位符 2"/>
          <p:cNvSpPr>
            <a:spLocks noGrp="1"/>
          </p:cNvSpPr>
          <p:nvPr>
            <p:ph type="ftr" sz="quarter" idx="11"/>
          </p:nvPr>
        </p:nvSpPr>
        <p:spPr>
          <a:noFill/>
        </p:spPr>
        <p:txBody>
          <a:bodyPr/>
          <a:lstStyle/>
          <a:p>
            <a:r>
              <a:rPr lang="en-US" altLang="zh-CN" smtClean="0">
                <a:latin typeface="Arial" pitchFamily="34" charset="0"/>
              </a:rPr>
              <a:t>电工电子教研室</a:t>
            </a:r>
          </a:p>
        </p:txBody>
      </p:sp>
      <p:sp>
        <p:nvSpPr>
          <p:cNvPr id="52237" name="灯片编号占位符 3"/>
          <p:cNvSpPr>
            <a:spLocks noGrp="1"/>
          </p:cNvSpPr>
          <p:nvPr>
            <p:ph type="sldNum" sz="quarter" idx="12"/>
          </p:nvPr>
        </p:nvSpPr>
        <p:spPr>
          <a:noFill/>
        </p:spPr>
        <p:txBody>
          <a:bodyPr/>
          <a:lstStyle/>
          <a:p>
            <a:fld id="{7B5CB989-8532-4F5F-9A40-B664E1C86D2A}" type="slidenum">
              <a:rPr lang="en-US" altLang="zh-CN" smtClean="0">
                <a:latin typeface="Arial" pitchFamily="34" charset="0"/>
              </a:rPr>
              <a:pPr/>
              <a:t>71</a:t>
            </a:fld>
            <a:endParaRPr lang="en-US" altLang="zh-CN" smtClean="0">
              <a:latin typeface="Arial" pitchFamily="34" charset="0"/>
            </a:endParaRPr>
          </a:p>
        </p:txBody>
      </p:sp>
      <p:grpSp>
        <p:nvGrpSpPr>
          <p:cNvPr id="2" name="Group 58"/>
          <p:cNvGrpSpPr>
            <a:grpSpLocks/>
          </p:cNvGrpSpPr>
          <p:nvPr/>
        </p:nvGrpSpPr>
        <p:grpSpPr bwMode="auto">
          <a:xfrm>
            <a:off x="2032000" y="3587750"/>
            <a:ext cx="4841875" cy="2540000"/>
            <a:chOff x="2" y="18"/>
            <a:chExt cx="3293" cy="1990"/>
          </a:xfrm>
        </p:grpSpPr>
        <p:sp>
          <p:nvSpPr>
            <p:cNvPr id="52242" name="Line 31"/>
            <p:cNvSpPr>
              <a:spLocks noChangeShapeType="1"/>
            </p:cNvSpPr>
            <p:nvPr/>
          </p:nvSpPr>
          <p:spPr bwMode="auto">
            <a:xfrm>
              <a:off x="568" y="255"/>
              <a:ext cx="1626" cy="1499"/>
            </a:xfrm>
            <a:prstGeom prst="line">
              <a:avLst/>
            </a:prstGeom>
            <a:noFill/>
            <a:ln w="38100">
              <a:solidFill>
                <a:srgbClr val="339966"/>
              </a:solidFill>
              <a:round/>
              <a:headEnd/>
              <a:tailEnd/>
            </a:ln>
          </p:spPr>
          <p:txBody>
            <a:bodyPr/>
            <a:lstStyle/>
            <a:p>
              <a:endParaRPr lang="zh-CN" altLang="en-US"/>
            </a:p>
          </p:txBody>
        </p:sp>
        <p:grpSp>
          <p:nvGrpSpPr>
            <p:cNvPr id="3" name="Group 32"/>
            <p:cNvGrpSpPr>
              <a:grpSpLocks/>
            </p:cNvGrpSpPr>
            <p:nvPr/>
          </p:nvGrpSpPr>
          <p:grpSpPr bwMode="auto">
            <a:xfrm>
              <a:off x="2" y="18"/>
              <a:ext cx="3293" cy="1964"/>
              <a:chOff x="129" y="1960"/>
              <a:chExt cx="3293" cy="1964"/>
            </a:xfrm>
          </p:grpSpPr>
          <p:sp>
            <p:nvSpPr>
              <p:cNvPr id="52256" name="Line 33"/>
              <p:cNvSpPr>
                <a:spLocks noChangeShapeType="1"/>
              </p:cNvSpPr>
              <p:nvPr/>
            </p:nvSpPr>
            <p:spPr bwMode="auto">
              <a:xfrm flipV="1">
                <a:off x="696" y="2060"/>
                <a:ext cx="0" cy="1615"/>
              </a:xfrm>
              <a:prstGeom prst="line">
                <a:avLst/>
              </a:prstGeom>
              <a:noFill/>
              <a:ln w="12700">
                <a:solidFill>
                  <a:schemeClr val="tx1"/>
                </a:solidFill>
                <a:round/>
                <a:headEnd/>
                <a:tailEnd type="triangle" w="med" len="med"/>
              </a:ln>
            </p:spPr>
            <p:txBody>
              <a:bodyPr/>
              <a:lstStyle/>
              <a:p>
                <a:endParaRPr lang="zh-CN" altLang="en-US"/>
              </a:p>
            </p:txBody>
          </p:sp>
          <p:sp>
            <p:nvSpPr>
              <p:cNvPr id="52257" name="Line 34"/>
              <p:cNvSpPr>
                <a:spLocks noChangeShapeType="1"/>
              </p:cNvSpPr>
              <p:nvPr/>
            </p:nvSpPr>
            <p:spPr bwMode="auto">
              <a:xfrm>
                <a:off x="688" y="3685"/>
                <a:ext cx="2313" cy="0"/>
              </a:xfrm>
              <a:prstGeom prst="line">
                <a:avLst/>
              </a:prstGeom>
              <a:noFill/>
              <a:ln w="12700">
                <a:solidFill>
                  <a:schemeClr val="tx1"/>
                </a:solidFill>
                <a:round/>
                <a:headEnd/>
                <a:tailEnd type="triangle" w="med" len="med"/>
              </a:ln>
            </p:spPr>
            <p:txBody>
              <a:bodyPr/>
              <a:lstStyle/>
              <a:p>
                <a:endParaRPr lang="zh-CN" altLang="en-US"/>
              </a:p>
            </p:txBody>
          </p:sp>
          <p:graphicFrame>
            <p:nvGraphicFramePr>
              <p:cNvPr id="52232" name="Object 35"/>
              <p:cNvGraphicFramePr>
                <a:graphicFrameLocks noChangeAspect="1"/>
              </p:cNvGraphicFramePr>
              <p:nvPr/>
            </p:nvGraphicFramePr>
            <p:xfrm>
              <a:off x="129" y="1960"/>
              <a:ext cx="646" cy="225"/>
            </p:xfrm>
            <a:graphic>
              <a:graphicData uri="http://schemas.openxmlformats.org/presentationml/2006/ole">
                <p:oleObj spid="_x0000_s486402" name="公式" r:id="rId3" imgW="508000" imgH="228600" progId="Equation.3">
                  <p:embed/>
                </p:oleObj>
              </a:graphicData>
            </a:graphic>
          </p:graphicFrame>
          <p:graphicFrame>
            <p:nvGraphicFramePr>
              <p:cNvPr id="52233" name="Object 36"/>
              <p:cNvGraphicFramePr>
                <a:graphicFrameLocks noChangeAspect="1"/>
              </p:cNvGraphicFramePr>
              <p:nvPr/>
            </p:nvGraphicFramePr>
            <p:xfrm>
              <a:off x="2802" y="3659"/>
              <a:ext cx="620" cy="204"/>
            </p:xfrm>
            <a:graphic>
              <a:graphicData uri="http://schemas.openxmlformats.org/presentationml/2006/ole">
                <p:oleObj spid="_x0000_s486403" name="公式" r:id="rId4" imgW="469900" imgH="228600" progId="Equation.3">
                  <p:embed/>
                </p:oleObj>
              </a:graphicData>
            </a:graphic>
          </p:graphicFrame>
          <p:graphicFrame>
            <p:nvGraphicFramePr>
              <p:cNvPr id="52234" name="Object 37"/>
              <p:cNvGraphicFramePr>
                <a:graphicFrameLocks noChangeAspect="1"/>
              </p:cNvGraphicFramePr>
              <p:nvPr/>
            </p:nvGraphicFramePr>
            <p:xfrm>
              <a:off x="492" y="3703"/>
              <a:ext cx="299" cy="221"/>
            </p:xfrm>
            <a:graphic>
              <a:graphicData uri="http://schemas.openxmlformats.org/presentationml/2006/ole">
                <p:oleObj spid="_x0000_s486404" name="公式" r:id="rId5" imgW="126835" imgH="139518" progId="Equation.3">
                  <p:embed/>
                </p:oleObj>
              </a:graphicData>
            </a:graphic>
          </p:graphicFrame>
        </p:grpSp>
        <p:grpSp>
          <p:nvGrpSpPr>
            <p:cNvPr id="4" name="Group 38"/>
            <p:cNvGrpSpPr>
              <a:grpSpLocks/>
            </p:cNvGrpSpPr>
            <p:nvPr/>
          </p:nvGrpSpPr>
          <p:grpSpPr bwMode="auto">
            <a:xfrm>
              <a:off x="561" y="328"/>
              <a:ext cx="2144" cy="1421"/>
              <a:chOff x="3413" y="2522"/>
              <a:chExt cx="1601" cy="1162"/>
            </a:xfrm>
          </p:grpSpPr>
          <p:sp>
            <p:nvSpPr>
              <p:cNvPr id="52250" name="Freeform 39"/>
              <p:cNvSpPr>
                <a:spLocks/>
              </p:cNvSpPr>
              <p:nvPr/>
            </p:nvSpPr>
            <p:spPr bwMode="auto">
              <a:xfrm>
                <a:off x="3413" y="3610"/>
                <a:ext cx="1601" cy="74"/>
              </a:xfrm>
              <a:custGeom>
                <a:avLst/>
                <a:gdLst>
                  <a:gd name="T0" fmla="*/ 0 w 1804"/>
                  <a:gd name="T1" fmla="*/ 0 h 254"/>
                  <a:gd name="T2" fmla="*/ 20 w 1804"/>
                  <a:gd name="T3" fmla="*/ 0 h 254"/>
                  <a:gd name="T4" fmla="*/ 72 w 1804"/>
                  <a:gd name="T5" fmla="*/ 0 h 254"/>
                  <a:gd name="T6" fmla="*/ 0 60000 65536"/>
                  <a:gd name="T7" fmla="*/ 0 60000 65536"/>
                  <a:gd name="T8" fmla="*/ 0 60000 65536"/>
                  <a:gd name="T9" fmla="*/ 0 w 1804"/>
                  <a:gd name="T10" fmla="*/ 0 h 254"/>
                  <a:gd name="T11" fmla="*/ 1804 w 1804"/>
                  <a:gd name="T12" fmla="*/ 254 h 254"/>
                </a:gdLst>
                <a:ahLst/>
                <a:cxnLst>
                  <a:cxn ang="T6">
                    <a:pos x="T0" y="T1"/>
                  </a:cxn>
                  <a:cxn ang="T7">
                    <a:pos x="T2" y="T3"/>
                  </a:cxn>
                  <a:cxn ang="T8">
                    <a:pos x="T4" y="T5"/>
                  </a:cxn>
                </a:cxnLst>
                <a:rect l="T9" t="T10" r="T11" b="T12"/>
                <a:pathLst>
                  <a:path w="1804" h="254">
                    <a:moveTo>
                      <a:pt x="0" y="254"/>
                    </a:moveTo>
                    <a:cubicBezTo>
                      <a:pt x="91" y="173"/>
                      <a:pt x="182" y="93"/>
                      <a:pt x="483" y="51"/>
                    </a:cubicBezTo>
                    <a:cubicBezTo>
                      <a:pt x="784" y="9"/>
                      <a:pt x="1294" y="4"/>
                      <a:pt x="1804" y="0"/>
                    </a:cubicBezTo>
                  </a:path>
                </a:pathLst>
              </a:custGeom>
              <a:noFill/>
              <a:ln w="38100">
                <a:solidFill>
                  <a:srgbClr val="FF00FF"/>
                </a:solidFill>
                <a:round/>
                <a:headEnd/>
                <a:tailEnd/>
              </a:ln>
            </p:spPr>
            <p:txBody>
              <a:bodyPr/>
              <a:lstStyle/>
              <a:p>
                <a:endParaRPr lang="zh-CN" altLang="en-US"/>
              </a:p>
            </p:txBody>
          </p:sp>
          <p:sp>
            <p:nvSpPr>
              <p:cNvPr id="52251" name="Freeform 40"/>
              <p:cNvSpPr>
                <a:spLocks/>
              </p:cNvSpPr>
              <p:nvPr/>
            </p:nvSpPr>
            <p:spPr bwMode="auto">
              <a:xfrm>
                <a:off x="3421" y="3385"/>
                <a:ext cx="1465" cy="223"/>
              </a:xfrm>
              <a:custGeom>
                <a:avLst/>
                <a:gdLst>
                  <a:gd name="T0" fmla="*/ 0 w 1702"/>
                  <a:gd name="T1" fmla="*/ 1 h 305"/>
                  <a:gd name="T2" fmla="*/ 7 w 1702"/>
                  <a:gd name="T3" fmla="*/ 1 h 305"/>
                  <a:gd name="T4" fmla="*/ 29 w 1702"/>
                  <a:gd name="T5" fmla="*/ 0 h 305"/>
                  <a:gd name="T6" fmla="*/ 0 60000 65536"/>
                  <a:gd name="T7" fmla="*/ 0 60000 65536"/>
                  <a:gd name="T8" fmla="*/ 0 60000 65536"/>
                  <a:gd name="T9" fmla="*/ 0 w 1702"/>
                  <a:gd name="T10" fmla="*/ 0 h 305"/>
                  <a:gd name="T11" fmla="*/ 1702 w 1702"/>
                  <a:gd name="T12" fmla="*/ 305 h 305"/>
                </a:gdLst>
                <a:ahLst/>
                <a:cxnLst>
                  <a:cxn ang="T6">
                    <a:pos x="T0" y="T1"/>
                  </a:cxn>
                  <a:cxn ang="T7">
                    <a:pos x="T2" y="T3"/>
                  </a:cxn>
                  <a:cxn ang="T8">
                    <a:pos x="T4" y="T5"/>
                  </a:cxn>
                </a:cxnLst>
                <a:rect l="T9" t="T10" r="T11" b="T12"/>
                <a:pathLst>
                  <a:path w="1702" h="305">
                    <a:moveTo>
                      <a:pt x="0" y="305"/>
                    </a:moveTo>
                    <a:cubicBezTo>
                      <a:pt x="48" y="203"/>
                      <a:pt x="97" y="102"/>
                      <a:pt x="381" y="51"/>
                    </a:cubicBezTo>
                    <a:cubicBezTo>
                      <a:pt x="665" y="0"/>
                      <a:pt x="1183" y="0"/>
                      <a:pt x="1702" y="0"/>
                    </a:cubicBezTo>
                  </a:path>
                </a:pathLst>
              </a:custGeom>
              <a:noFill/>
              <a:ln w="38100">
                <a:solidFill>
                  <a:srgbClr val="FF00FF"/>
                </a:solidFill>
                <a:round/>
                <a:headEnd/>
                <a:tailEnd/>
              </a:ln>
            </p:spPr>
            <p:txBody>
              <a:bodyPr/>
              <a:lstStyle/>
              <a:p>
                <a:endParaRPr lang="zh-CN" altLang="en-US"/>
              </a:p>
            </p:txBody>
          </p:sp>
          <p:sp>
            <p:nvSpPr>
              <p:cNvPr id="52252" name="Freeform 41"/>
              <p:cNvSpPr>
                <a:spLocks/>
              </p:cNvSpPr>
              <p:nvPr/>
            </p:nvSpPr>
            <p:spPr bwMode="auto">
              <a:xfrm>
                <a:off x="3443" y="3131"/>
                <a:ext cx="1375" cy="223"/>
              </a:xfrm>
              <a:custGeom>
                <a:avLst/>
                <a:gdLst>
                  <a:gd name="T0" fmla="*/ 0 w 1702"/>
                  <a:gd name="T1" fmla="*/ 1 h 305"/>
                  <a:gd name="T2" fmla="*/ 2 w 1702"/>
                  <a:gd name="T3" fmla="*/ 1 h 305"/>
                  <a:gd name="T4" fmla="*/ 5 w 1702"/>
                  <a:gd name="T5" fmla="*/ 0 h 305"/>
                  <a:gd name="T6" fmla="*/ 0 60000 65536"/>
                  <a:gd name="T7" fmla="*/ 0 60000 65536"/>
                  <a:gd name="T8" fmla="*/ 0 60000 65536"/>
                  <a:gd name="T9" fmla="*/ 0 w 1702"/>
                  <a:gd name="T10" fmla="*/ 0 h 305"/>
                  <a:gd name="T11" fmla="*/ 1702 w 1702"/>
                  <a:gd name="T12" fmla="*/ 305 h 305"/>
                </a:gdLst>
                <a:ahLst/>
                <a:cxnLst>
                  <a:cxn ang="T6">
                    <a:pos x="T0" y="T1"/>
                  </a:cxn>
                  <a:cxn ang="T7">
                    <a:pos x="T2" y="T3"/>
                  </a:cxn>
                  <a:cxn ang="T8">
                    <a:pos x="T4" y="T5"/>
                  </a:cxn>
                </a:cxnLst>
                <a:rect l="T9" t="T10" r="T11" b="T12"/>
                <a:pathLst>
                  <a:path w="1702" h="305">
                    <a:moveTo>
                      <a:pt x="0" y="305"/>
                    </a:moveTo>
                    <a:cubicBezTo>
                      <a:pt x="48" y="203"/>
                      <a:pt x="97" y="102"/>
                      <a:pt x="381" y="51"/>
                    </a:cubicBezTo>
                    <a:cubicBezTo>
                      <a:pt x="665" y="0"/>
                      <a:pt x="1183" y="0"/>
                      <a:pt x="1702" y="0"/>
                    </a:cubicBezTo>
                  </a:path>
                </a:pathLst>
              </a:custGeom>
              <a:noFill/>
              <a:ln w="38100">
                <a:solidFill>
                  <a:srgbClr val="FF00FF"/>
                </a:solidFill>
                <a:round/>
                <a:headEnd/>
                <a:tailEnd/>
              </a:ln>
            </p:spPr>
            <p:txBody>
              <a:bodyPr/>
              <a:lstStyle/>
              <a:p>
                <a:endParaRPr lang="zh-CN" altLang="en-US"/>
              </a:p>
            </p:txBody>
          </p:sp>
          <p:sp>
            <p:nvSpPr>
              <p:cNvPr id="52253" name="Freeform 42"/>
              <p:cNvSpPr>
                <a:spLocks/>
              </p:cNvSpPr>
              <p:nvPr/>
            </p:nvSpPr>
            <p:spPr bwMode="auto">
              <a:xfrm>
                <a:off x="3464" y="2845"/>
                <a:ext cx="1292" cy="229"/>
              </a:xfrm>
              <a:custGeom>
                <a:avLst/>
                <a:gdLst>
                  <a:gd name="T0" fmla="*/ 0 w 1702"/>
                  <a:gd name="T1" fmla="*/ 2 h 305"/>
                  <a:gd name="T2" fmla="*/ 2 w 1702"/>
                  <a:gd name="T3" fmla="*/ 2 h 305"/>
                  <a:gd name="T4" fmla="*/ 2 w 1702"/>
                  <a:gd name="T5" fmla="*/ 0 h 305"/>
                  <a:gd name="T6" fmla="*/ 0 60000 65536"/>
                  <a:gd name="T7" fmla="*/ 0 60000 65536"/>
                  <a:gd name="T8" fmla="*/ 0 60000 65536"/>
                  <a:gd name="T9" fmla="*/ 0 w 1702"/>
                  <a:gd name="T10" fmla="*/ 0 h 305"/>
                  <a:gd name="T11" fmla="*/ 1702 w 1702"/>
                  <a:gd name="T12" fmla="*/ 305 h 305"/>
                </a:gdLst>
                <a:ahLst/>
                <a:cxnLst>
                  <a:cxn ang="T6">
                    <a:pos x="T0" y="T1"/>
                  </a:cxn>
                  <a:cxn ang="T7">
                    <a:pos x="T2" y="T3"/>
                  </a:cxn>
                  <a:cxn ang="T8">
                    <a:pos x="T4" y="T5"/>
                  </a:cxn>
                </a:cxnLst>
                <a:rect l="T9" t="T10" r="T11" b="T12"/>
                <a:pathLst>
                  <a:path w="1702" h="305">
                    <a:moveTo>
                      <a:pt x="0" y="305"/>
                    </a:moveTo>
                    <a:cubicBezTo>
                      <a:pt x="48" y="203"/>
                      <a:pt x="97" y="102"/>
                      <a:pt x="381" y="51"/>
                    </a:cubicBezTo>
                    <a:cubicBezTo>
                      <a:pt x="665" y="0"/>
                      <a:pt x="1183" y="0"/>
                      <a:pt x="1702" y="0"/>
                    </a:cubicBezTo>
                  </a:path>
                </a:pathLst>
              </a:custGeom>
              <a:noFill/>
              <a:ln w="38100">
                <a:solidFill>
                  <a:srgbClr val="FF00FF"/>
                </a:solidFill>
                <a:round/>
                <a:headEnd/>
                <a:tailEnd/>
              </a:ln>
            </p:spPr>
            <p:txBody>
              <a:bodyPr/>
              <a:lstStyle/>
              <a:p>
                <a:endParaRPr lang="zh-CN" altLang="en-US"/>
              </a:p>
            </p:txBody>
          </p:sp>
          <p:sp>
            <p:nvSpPr>
              <p:cNvPr id="52254" name="Freeform 43"/>
              <p:cNvSpPr>
                <a:spLocks/>
              </p:cNvSpPr>
              <p:nvPr/>
            </p:nvSpPr>
            <p:spPr bwMode="auto">
              <a:xfrm>
                <a:off x="3421" y="2541"/>
                <a:ext cx="518" cy="1130"/>
              </a:xfrm>
              <a:custGeom>
                <a:avLst/>
                <a:gdLst>
                  <a:gd name="T0" fmla="*/ 0 w 1778"/>
                  <a:gd name="T1" fmla="*/ 2 h 1473"/>
                  <a:gd name="T2" fmla="*/ 0 w 1778"/>
                  <a:gd name="T3" fmla="*/ 2 h 1473"/>
                  <a:gd name="T4" fmla="*/ 0 w 1778"/>
                  <a:gd name="T5" fmla="*/ 0 h 1473"/>
                  <a:gd name="T6" fmla="*/ 0 60000 65536"/>
                  <a:gd name="T7" fmla="*/ 0 60000 65536"/>
                  <a:gd name="T8" fmla="*/ 0 60000 65536"/>
                  <a:gd name="T9" fmla="*/ 0 w 1778"/>
                  <a:gd name="T10" fmla="*/ 0 h 1473"/>
                  <a:gd name="T11" fmla="*/ 1778 w 1778"/>
                  <a:gd name="T12" fmla="*/ 1473 h 1473"/>
                </a:gdLst>
                <a:ahLst/>
                <a:cxnLst>
                  <a:cxn ang="T6">
                    <a:pos x="T0" y="T1"/>
                  </a:cxn>
                  <a:cxn ang="T7">
                    <a:pos x="T2" y="T3"/>
                  </a:cxn>
                  <a:cxn ang="T8">
                    <a:pos x="T4" y="T5"/>
                  </a:cxn>
                </a:cxnLst>
                <a:rect l="T9" t="T10" r="T11" b="T12"/>
                <a:pathLst>
                  <a:path w="1778" h="1473">
                    <a:moveTo>
                      <a:pt x="0" y="1473"/>
                    </a:moveTo>
                    <a:cubicBezTo>
                      <a:pt x="80" y="986"/>
                      <a:pt x="161" y="500"/>
                      <a:pt x="457" y="254"/>
                    </a:cubicBezTo>
                    <a:cubicBezTo>
                      <a:pt x="753" y="8"/>
                      <a:pt x="1265" y="4"/>
                      <a:pt x="1778" y="0"/>
                    </a:cubicBezTo>
                  </a:path>
                </a:pathLst>
              </a:custGeom>
              <a:noFill/>
              <a:ln w="38100">
                <a:solidFill>
                  <a:srgbClr val="FF00FF"/>
                </a:solidFill>
                <a:round/>
                <a:headEnd/>
                <a:tailEnd/>
              </a:ln>
            </p:spPr>
            <p:txBody>
              <a:bodyPr/>
              <a:lstStyle/>
              <a:p>
                <a:endParaRPr lang="zh-CN" altLang="en-US"/>
              </a:p>
            </p:txBody>
          </p:sp>
          <p:sp>
            <p:nvSpPr>
              <p:cNvPr id="52255" name="Freeform 44"/>
              <p:cNvSpPr>
                <a:spLocks/>
              </p:cNvSpPr>
              <p:nvPr/>
            </p:nvSpPr>
            <p:spPr bwMode="auto">
              <a:xfrm>
                <a:off x="3939" y="2522"/>
                <a:ext cx="767" cy="19"/>
              </a:xfrm>
              <a:custGeom>
                <a:avLst/>
                <a:gdLst>
                  <a:gd name="T0" fmla="*/ 0 w 864"/>
                  <a:gd name="T1" fmla="*/ 1 h 26"/>
                  <a:gd name="T2" fmla="*/ 36 w 864"/>
                  <a:gd name="T3" fmla="*/ 0 h 26"/>
                  <a:gd name="T4" fmla="*/ 0 60000 65536"/>
                  <a:gd name="T5" fmla="*/ 0 60000 65536"/>
                  <a:gd name="T6" fmla="*/ 0 w 864"/>
                  <a:gd name="T7" fmla="*/ 0 h 26"/>
                  <a:gd name="T8" fmla="*/ 864 w 864"/>
                  <a:gd name="T9" fmla="*/ 26 h 26"/>
                </a:gdLst>
                <a:ahLst/>
                <a:cxnLst>
                  <a:cxn ang="T4">
                    <a:pos x="T0" y="T1"/>
                  </a:cxn>
                  <a:cxn ang="T5">
                    <a:pos x="T2" y="T3"/>
                  </a:cxn>
                </a:cxnLst>
                <a:rect l="T6" t="T7" r="T8" b="T9"/>
                <a:pathLst>
                  <a:path w="864" h="26">
                    <a:moveTo>
                      <a:pt x="0" y="26"/>
                    </a:moveTo>
                    <a:cubicBezTo>
                      <a:pt x="0" y="26"/>
                      <a:pt x="432" y="13"/>
                      <a:pt x="864" y="0"/>
                    </a:cubicBezTo>
                  </a:path>
                </a:pathLst>
              </a:custGeom>
              <a:noFill/>
              <a:ln w="38100">
                <a:solidFill>
                  <a:srgbClr val="FF00FF"/>
                </a:solidFill>
                <a:round/>
                <a:headEnd/>
                <a:tailEnd/>
              </a:ln>
            </p:spPr>
            <p:txBody>
              <a:bodyPr/>
              <a:lstStyle/>
              <a:p>
                <a:endParaRPr lang="zh-CN" altLang="en-US"/>
              </a:p>
            </p:txBody>
          </p:sp>
        </p:grpSp>
        <p:graphicFrame>
          <p:nvGraphicFramePr>
            <p:cNvPr id="52226" name="Object 45"/>
            <p:cNvGraphicFramePr>
              <a:graphicFrameLocks noChangeAspect="1"/>
            </p:cNvGraphicFramePr>
            <p:nvPr/>
          </p:nvGraphicFramePr>
          <p:xfrm>
            <a:off x="1918" y="840"/>
            <a:ext cx="860" cy="242"/>
          </p:xfrm>
          <a:graphic>
            <a:graphicData uri="http://schemas.openxmlformats.org/presentationml/2006/ole">
              <p:oleObj spid="_x0000_s486405" name="公式" r:id="rId6" imgW="774364" imgH="241195" progId="Equation.3">
                <p:embed/>
              </p:oleObj>
            </a:graphicData>
          </a:graphic>
        </p:graphicFrame>
        <p:grpSp>
          <p:nvGrpSpPr>
            <p:cNvPr id="5" name="Group 46"/>
            <p:cNvGrpSpPr>
              <a:grpSpLocks/>
            </p:cNvGrpSpPr>
            <p:nvPr/>
          </p:nvGrpSpPr>
          <p:grpSpPr bwMode="auto">
            <a:xfrm>
              <a:off x="238" y="302"/>
              <a:ext cx="2462" cy="1706"/>
              <a:chOff x="372" y="2232"/>
              <a:chExt cx="2462" cy="1706"/>
            </a:xfrm>
          </p:grpSpPr>
          <p:sp>
            <p:nvSpPr>
              <p:cNvPr id="52246" name="Line 47"/>
              <p:cNvSpPr>
                <a:spLocks noChangeShapeType="1"/>
              </p:cNvSpPr>
              <p:nvPr/>
            </p:nvSpPr>
            <p:spPr bwMode="auto">
              <a:xfrm>
                <a:off x="699" y="2501"/>
                <a:ext cx="2005" cy="1167"/>
              </a:xfrm>
              <a:prstGeom prst="line">
                <a:avLst/>
              </a:prstGeom>
              <a:noFill/>
              <a:ln w="38100">
                <a:solidFill>
                  <a:srgbClr val="3366FF"/>
                </a:solidFill>
                <a:round/>
                <a:headEnd/>
                <a:tailEnd/>
              </a:ln>
            </p:spPr>
            <p:txBody>
              <a:bodyPr/>
              <a:lstStyle/>
              <a:p>
                <a:endParaRPr lang="zh-CN" altLang="en-US"/>
              </a:p>
            </p:txBody>
          </p:sp>
          <p:graphicFrame>
            <p:nvGraphicFramePr>
              <p:cNvPr id="52227" name="Object 48"/>
              <p:cNvGraphicFramePr>
                <a:graphicFrameLocks noChangeAspect="1"/>
              </p:cNvGraphicFramePr>
              <p:nvPr/>
            </p:nvGraphicFramePr>
            <p:xfrm>
              <a:off x="372" y="2232"/>
              <a:ext cx="386" cy="523"/>
            </p:xfrm>
            <a:graphic>
              <a:graphicData uri="http://schemas.openxmlformats.org/presentationml/2006/ole">
                <p:oleObj spid="_x0000_s486406" name="公式" r:id="rId7" imgW="304536" imgH="444114" progId="Equation.3">
                  <p:embed/>
                </p:oleObj>
              </a:graphicData>
            </a:graphic>
          </p:graphicFrame>
          <p:graphicFrame>
            <p:nvGraphicFramePr>
              <p:cNvPr id="52228" name="Object 49"/>
              <p:cNvGraphicFramePr>
                <a:graphicFrameLocks noChangeAspect="1"/>
              </p:cNvGraphicFramePr>
              <p:nvPr/>
            </p:nvGraphicFramePr>
            <p:xfrm>
              <a:off x="2513" y="3642"/>
              <a:ext cx="321" cy="270"/>
            </p:xfrm>
            <a:graphic>
              <a:graphicData uri="http://schemas.openxmlformats.org/presentationml/2006/ole">
                <p:oleObj spid="_x0000_s486407" name="公式" r:id="rId8" imgW="253890" imgH="228501" progId="Equation.3">
                  <p:embed/>
                </p:oleObj>
              </a:graphicData>
            </a:graphic>
          </p:graphicFrame>
          <p:sp>
            <p:nvSpPr>
              <p:cNvPr id="52247" name="Oval 50"/>
              <p:cNvSpPr>
                <a:spLocks noChangeArrowheads="1"/>
              </p:cNvSpPr>
              <p:nvPr/>
            </p:nvSpPr>
            <p:spPr bwMode="auto">
              <a:xfrm>
                <a:off x="1544" y="2978"/>
                <a:ext cx="94" cy="83"/>
              </a:xfrm>
              <a:prstGeom prst="ellipse">
                <a:avLst/>
              </a:prstGeom>
              <a:solidFill>
                <a:schemeClr val="tx1"/>
              </a:solidFill>
              <a:ln w="12700" algn="ctr">
                <a:solidFill>
                  <a:schemeClr val="tx1"/>
                </a:solidFill>
                <a:round/>
                <a:headEnd/>
                <a:tailEnd/>
              </a:ln>
            </p:spPr>
            <p:txBody>
              <a:bodyPr wrap="none" anchor="ctr"/>
              <a:lstStyle/>
              <a:p>
                <a:endParaRPr lang="zh-CN" altLang="en-US"/>
              </a:p>
            </p:txBody>
          </p:sp>
          <p:sp>
            <p:nvSpPr>
              <p:cNvPr id="52248" name="Line 51"/>
              <p:cNvSpPr>
                <a:spLocks noChangeShapeType="1"/>
              </p:cNvSpPr>
              <p:nvPr/>
            </p:nvSpPr>
            <p:spPr bwMode="auto">
              <a:xfrm flipH="1">
                <a:off x="727" y="3018"/>
                <a:ext cx="839" cy="0"/>
              </a:xfrm>
              <a:prstGeom prst="line">
                <a:avLst/>
              </a:prstGeom>
              <a:noFill/>
              <a:ln w="12700">
                <a:solidFill>
                  <a:schemeClr val="tx1"/>
                </a:solidFill>
                <a:prstDash val="lgDash"/>
                <a:round/>
                <a:headEnd/>
                <a:tailEnd/>
              </a:ln>
            </p:spPr>
            <p:txBody>
              <a:bodyPr/>
              <a:lstStyle/>
              <a:p>
                <a:endParaRPr lang="zh-CN" altLang="en-US"/>
              </a:p>
            </p:txBody>
          </p:sp>
          <p:graphicFrame>
            <p:nvGraphicFramePr>
              <p:cNvPr id="52229" name="Object 52"/>
              <p:cNvGraphicFramePr>
                <a:graphicFrameLocks noChangeAspect="1"/>
              </p:cNvGraphicFramePr>
              <p:nvPr/>
            </p:nvGraphicFramePr>
            <p:xfrm>
              <a:off x="395" y="2842"/>
              <a:ext cx="330" cy="284"/>
            </p:xfrm>
            <a:graphic>
              <a:graphicData uri="http://schemas.openxmlformats.org/presentationml/2006/ole">
                <p:oleObj spid="_x0000_s486408" name="公式" r:id="rId9" imgW="253890" imgH="241195" progId="Equation.3">
                  <p:embed/>
                </p:oleObj>
              </a:graphicData>
            </a:graphic>
          </p:graphicFrame>
          <p:graphicFrame>
            <p:nvGraphicFramePr>
              <p:cNvPr id="52230" name="Object 53"/>
              <p:cNvGraphicFramePr>
                <a:graphicFrameLocks noChangeAspect="1"/>
              </p:cNvGraphicFramePr>
              <p:nvPr/>
            </p:nvGraphicFramePr>
            <p:xfrm>
              <a:off x="1394" y="3655"/>
              <a:ext cx="432" cy="283"/>
            </p:xfrm>
            <a:graphic>
              <a:graphicData uri="http://schemas.openxmlformats.org/presentationml/2006/ole">
                <p:oleObj spid="_x0000_s486409" name="公式" r:id="rId10" imgW="330057" imgH="241195" progId="Equation.3">
                  <p:embed/>
                </p:oleObj>
              </a:graphicData>
            </a:graphic>
          </p:graphicFrame>
          <p:sp>
            <p:nvSpPr>
              <p:cNvPr id="52249" name="Line 54"/>
              <p:cNvSpPr>
                <a:spLocks noChangeShapeType="1"/>
              </p:cNvSpPr>
              <p:nvPr/>
            </p:nvSpPr>
            <p:spPr bwMode="auto">
              <a:xfrm>
                <a:off x="1590" y="3018"/>
                <a:ext cx="0" cy="652"/>
              </a:xfrm>
              <a:prstGeom prst="line">
                <a:avLst/>
              </a:prstGeom>
              <a:noFill/>
              <a:ln w="12700">
                <a:solidFill>
                  <a:schemeClr val="tx1"/>
                </a:solidFill>
                <a:prstDash val="lgDash"/>
                <a:round/>
                <a:headEnd/>
                <a:tailEnd/>
              </a:ln>
            </p:spPr>
            <p:txBody>
              <a:bodyPr/>
              <a:lstStyle/>
              <a:p>
                <a:endParaRPr lang="zh-CN" altLang="en-US"/>
              </a:p>
            </p:txBody>
          </p:sp>
          <p:graphicFrame>
            <p:nvGraphicFramePr>
              <p:cNvPr id="52231" name="Object 55"/>
              <p:cNvGraphicFramePr>
                <a:graphicFrameLocks noChangeAspect="1"/>
              </p:cNvGraphicFramePr>
              <p:nvPr/>
            </p:nvGraphicFramePr>
            <p:xfrm>
              <a:off x="1676" y="2832"/>
              <a:ext cx="215" cy="239"/>
            </p:xfrm>
            <a:graphic>
              <a:graphicData uri="http://schemas.openxmlformats.org/presentationml/2006/ole">
                <p:oleObj spid="_x0000_s486410" name="公式" r:id="rId11" imgW="164957" imgH="203024" progId="Equation.3">
                  <p:embed/>
                </p:oleObj>
              </a:graphicData>
            </a:graphic>
          </p:graphicFrame>
        </p:grpSp>
      </p:grpSp>
      <p:sp>
        <p:nvSpPr>
          <p:cNvPr id="52239" name="Text Box 62"/>
          <p:cNvSpPr txBox="1">
            <a:spLocks noChangeArrowheads="1"/>
          </p:cNvSpPr>
          <p:nvPr/>
        </p:nvSpPr>
        <p:spPr bwMode="auto">
          <a:xfrm>
            <a:off x="325438" y="134938"/>
            <a:ext cx="4113212" cy="525462"/>
          </a:xfrm>
          <a:prstGeom prst="rect">
            <a:avLst/>
          </a:prstGeom>
          <a:solidFill>
            <a:schemeClr val="bg1"/>
          </a:solidFill>
          <a:ln w="9525">
            <a:noFill/>
            <a:miter lim="800000"/>
            <a:headEnd/>
            <a:tailEnd/>
          </a:ln>
        </p:spPr>
        <p:txBody>
          <a:bodyPr lIns="90000" tIns="46800" rIns="90000" bIns="46800">
            <a:spAutoFit/>
          </a:bodyPr>
          <a:lstStyle/>
          <a:p>
            <a:pPr>
              <a:spcBef>
                <a:spcPct val="50000"/>
              </a:spcBef>
            </a:pPr>
            <a:r>
              <a:rPr lang="zh-CN" altLang="en-US" sz="2800"/>
              <a:t>图解分析法适用的范围</a:t>
            </a:r>
          </a:p>
        </p:txBody>
      </p:sp>
      <p:sp>
        <p:nvSpPr>
          <p:cNvPr id="263231" name="Text Box 63"/>
          <p:cNvSpPr txBox="1">
            <a:spLocks noChangeArrowheads="1"/>
          </p:cNvSpPr>
          <p:nvPr/>
        </p:nvSpPr>
        <p:spPr bwMode="auto">
          <a:xfrm>
            <a:off x="285750" y="1008063"/>
            <a:ext cx="8712200" cy="1201737"/>
          </a:xfrm>
          <a:prstGeom prst="rect">
            <a:avLst/>
          </a:prstGeom>
          <a:solidFill>
            <a:schemeClr val="bg1"/>
          </a:solidFill>
          <a:ln w="9525" algn="ctr">
            <a:noFill/>
            <a:miter lim="800000"/>
            <a:headEnd/>
            <a:tailEnd/>
          </a:ln>
        </p:spPr>
        <p:txBody>
          <a:bodyPr lIns="90000" tIns="46800" rIns="90000" bIns="46800">
            <a:spAutoFit/>
          </a:bodyPr>
          <a:lstStyle/>
          <a:p>
            <a:pPr>
              <a:spcBef>
                <a:spcPct val="50000"/>
              </a:spcBef>
            </a:pPr>
            <a:r>
              <a:rPr lang="zh-CN" altLang="en-US" sz="2400"/>
              <a:t>优点：直观、形象，有助于概念的建立和理解。能全面的分析放大电路的静态、动态情况；理解正确选择电路参数、合理设置静态工作点，适用于大信号且频率不太高的情况。</a:t>
            </a:r>
          </a:p>
        </p:txBody>
      </p:sp>
      <p:sp>
        <p:nvSpPr>
          <p:cNvPr id="263232" name="Text Box 64"/>
          <p:cNvSpPr txBox="1">
            <a:spLocks noChangeArrowheads="1"/>
          </p:cNvSpPr>
          <p:nvPr/>
        </p:nvSpPr>
        <p:spPr bwMode="auto">
          <a:xfrm>
            <a:off x="246063" y="2357438"/>
            <a:ext cx="8712200" cy="1201737"/>
          </a:xfrm>
          <a:prstGeom prst="rect">
            <a:avLst/>
          </a:prstGeom>
          <a:solidFill>
            <a:schemeClr val="bg1"/>
          </a:solidFill>
          <a:ln w="9525" algn="ctr">
            <a:noFill/>
            <a:miter lim="800000"/>
            <a:headEnd/>
            <a:tailEnd/>
          </a:ln>
        </p:spPr>
        <p:txBody>
          <a:bodyPr lIns="90000" tIns="46800" rIns="90000" bIns="46800">
            <a:spAutoFit/>
          </a:bodyPr>
          <a:lstStyle/>
          <a:p>
            <a:pPr>
              <a:spcBef>
                <a:spcPct val="50000"/>
              </a:spcBef>
            </a:pPr>
            <a:r>
              <a:rPr lang="zh-CN" altLang="en-US" sz="2400"/>
              <a:t>缺点：不适用于信号幅值太小或工作频率较高的电路，也不能用来分析放大电路的动态性能指标（输入电阻、输出电阻、放大增益等）。</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63231"/>
                                        </p:tgtEl>
                                        <p:attrNameLst>
                                          <p:attrName>style.visibility</p:attrName>
                                        </p:attrNameLst>
                                      </p:cBhvr>
                                      <p:to>
                                        <p:strVal val="visible"/>
                                      </p:to>
                                    </p:set>
                                    <p:animEffect transition="in" filter="blinds(horizontal)">
                                      <p:cBhvr>
                                        <p:cTn id="7" dur="500"/>
                                        <p:tgtEl>
                                          <p:spTgt spid="263231"/>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63232"/>
                                        </p:tgtEl>
                                        <p:attrNameLst>
                                          <p:attrName>style.visibility</p:attrName>
                                        </p:attrNameLst>
                                      </p:cBhvr>
                                      <p:to>
                                        <p:strVal val="visible"/>
                                      </p:to>
                                    </p:set>
                                    <p:animEffect transition="in" filter="blinds(horizontal)">
                                      <p:cBhvr>
                                        <p:cTn id="12" dur="500"/>
                                        <p:tgtEl>
                                          <p:spTgt spid="2632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3231" grpId="0" animBg="1"/>
      <p:bldP spid="263232"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2"/>
          <p:cNvSpPr>
            <a:spLocks noChangeArrowheads="1"/>
          </p:cNvSpPr>
          <p:nvPr/>
        </p:nvSpPr>
        <p:spPr bwMode="auto">
          <a:xfrm>
            <a:off x="722313" y="1444625"/>
            <a:ext cx="4613275" cy="519113"/>
          </a:xfrm>
          <a:prstGeom prst="rect">
            <a:avLst/>
          </a:prstGeom>
          <a:noFill/>
          <a:ln w="9525">
            <a:noFill/>
            <a:miter lim="800000"/>
            <a:headEnd/>
            <a:tailEnd/>
          </a:ln>
        </p:spPr>
        <p:txBody>
          <a:bodyPr>
            <a:spAutoFit/>
          </a:bodyPr>
          <a:lstStyle/>
          <a:p>
            <a:pPr marL="476250" indent="-476250" algn="ctr"/>
            <a:r>
              <a:rPr kumimoji="1" lang="zh-CN" altLang="en-US" sz="2800">
                <a:solidFill>
                  <a:schemeClr val="accent2"/>
                </a:solidFill>
                <a:ea typeface="黑体" pitchFamily="49" charset="-122"/>
              </a:rPr>
              <a:t>建立小信号模型的意义</a:t>
            </a:r>
            <a:endParaRPr kumimoji="1" lang="zh-CN" altLang="en-US" sz="3200">
              <a:solidFill>
                <a:schemeClr val="accent2"/>
              </a:solidFill>
              <a:latin typeface="黑体" pitchFamily="49" charset="-122"/>
              <a:ea typeface="黑体" pitchFamily="49" charset="-122"/>
            </a:endParaRPr>
          </a:p>
        </p:txBody>
      </p:sp>
      <p:sp>
        <p:nvSpPr>
          <p:cNvPr id="172035" name="Rectangle 3"/>
          <p:cNvSpPr>
            <a:spLocks noChangeArrowheads="1"/>
          </p:cNvSpPr>
          <p:nvPr/>
        </p:nvSpPr>
        <p:spPr bwMode="auto">
          <a:xfrm>
            <a:off x="444500" y="3429000"/>
            <a:ext cx="5046663" cy="519113"/>
          </a:xfrm>
          <a:prstGeom prst="rect">
            <a:avLst/>
          </a:prstGeom>
          <a:noFill/>
          <a:ln w="9525">
            <a:noFill/>
            <a:miter lim="800000"/>
            <a:headEnd/>
            <a:tailEnd/>
          </a:ln>
        </p:spPr>
        <p:txBody>
          <a:bodyPr>
            <a:spAutoFit/>
          </a:bodyPr>
          <a:lstStyle/>
          <a:p>
            <a:pPr marL="476250" indent="-476250" algn="ctr"/>
            <a:r>
              <a:rPr kumimoji="1" lang="zh-CN" altLang="en-US" sz="2800">
                <a:solidFill>
                  <a:schemeClr val="accent2"/>
                </a:solidFill>
                <a:ea typeface="黑体" pitchFamily="49" charset="-122"/>
              </a:rPr>
              <a:t>建立小信号模型的思路</a:t>
            </a:r>
            <a:endParaRPr kumimoji="1" lang="zh-CN" altLang="en-US" sz="3200">
              <a:solidFill>
                <a:schemeClr val="accent2"/>
              </a:solidFill>
              <a:latin typeface="黑体" pitchFamily="49" charset="-122"/>
              <a:ea typeface="黑体" pitchFamily="49" charset="-122"/>
            </a:endParaRPr>
          </a:p>
        </p:txBody>
      </p:sp>
      <p:sp>
        <p:nvSpPr>
          <p:cNvPr id="172036" name="Rectangle 4"/>
          <p:cNvSpPr>
            <a:spLocks noChangeArrowheads="1"/>
          </p:cNvSpPr>
          <p:nvPr/>
        </p:nvSpPr>
        <p:spPr bwMode="auto">
          <a:xfrm>
            <a:off x="881063" y="4262438"/>
            <a:ext cx="7467600" cy="1150937"/>
          </a:xfrm>
          <a:prstGeom prst="rect">
            <a:avLst/>
          </a:prstGeom>
          <a:noFill/>
          <a:ln w="9525">
            <a:noFill/>
            <a:miter lim="800000"/>
            <a:headEnd/>
            <a:tailEnd/>
          </a:ln>
        </p:spPr>
        <p:txBody>
          <a:bodyPr>
            <a:spAutoFit/>
          </a:bodyPr>
          <a:lstStyle/>
          <a:p>
            <a:pPr>
              <a:lnSpc>
                <a:spcPct val="120000"/>
              </a:lnSpc>
            </a:pPr>
            <a:r>
              <a:rPr kumimoji="1" lang="en-US" altLang="zh-CN" sz="2000">
                <a:latin typeface="宋体" pitchFamily="2" charset="-122"/>
              </a:rPr>
              <a:t>    </a:t>
            </a:r>
            <a:r>
              <a:rPr kumimoji="1" lang="zh-CN" altLang="en-US" sz="2000">
                <a:latin typeface="宋体" pitchFamily="2" charset="-122"/>
              </a:rPr>
              <a:t>当放大电路的输入信号电压很小时，就可以把三极管小范围内的特性曲线近似地用直线来代替，从而可以把三极管这个非线性器件所组成的电路当作线性电路来处理。</a:t>
            </a:r>
            <a:endParaRPr kumimoji="1" lang="zh-CN" altLang="en-US" sz="2000">
              <a:solidFill>
                <a:srgbClr val="0000CC"/>
              </a:solidFill>
              <a:latin typeface="宋体" pitchFamily="2" charset="-122"/>
            </a:endParaRPr>
          </a:p>
        </p:txBody>
      </p:sp>
      <p:sp>
        <p:nvSpPr>
          <p:cNvPr id="172037" name="Rectangle 5"/>
          <p:cNvSpPr>
            <a:spLocks noChangeArrowheads="1"/>
          </p:cNvSpPr>
          <p:nvPr/>
        </p:nvSpPr>
        <p:spPr bwMode="auto">
          <a:xfrm>
            <a:off x="801688" y="2079625"/>
            <a:ext cx="7543800" cy="1200150"/>
          </a:xfrm>
          <a:prstGeom prst="rect">
            <a:avLst/>
          </a:prstGeom>
          <a:noFill/>
          <a:ln w="9525">
            <a:noFill/>
            <a:miter lim="800000"/>
            <a:headEnd/>
            <a:tailEnd/>
          </a:ln>
        </p:spPr>
        <p:txBody>
          <a:bodyPr>
            <a:spAutoFit/>
          </a:bodyPr>
          <a:lstStyle/>
          <a:p>
            <a:pPr>
              <a:lnSpc>
                <a:spcPct val="120000"/>
              </a:lnSpc>
            </a:pPr>
            <a:r>
              <a:rPr kumimoji="1" lang="en-US" altLang="zh-CN" sz="2000">
                <a:ea typeface="黑体" pitchFamily="49" charset="-122"/>
              </a:rPr>
              <a:t>        </a:t>
            </a:r>
            <a:r>
              <a:rPr kumimoji="1" lang="zh-CN" altLang="en-US" sz="2000"/>
              <a:t>由于三极管是非线性器件，这样就使得放大电路的分析非常困难。建立小信号模型，就是将非线性器件做线性化处理，从而简化放大电路的分析和设计。</a:t>
            </a:r>
            <a:endParaRPr kumimoji="1" lang="zh-CN" altLang="en-US" sz="2000">
              <a:solidFill>
                <a:srgbClr val="990000"/>
              </a:solidFill>
            </a:endParaRPr>
          </a:p>
        </p:txBody>
      </p:sp>
      <p:sp>
        <p:nvSpPr>
          <p:cNvPr id="138246" name="Text Box 4"/>
          <p:cNvSpPr txBox="1">
            <a:spLocks noChangeArrowheads="1"/>
          </p:cNvSpPr>
          <p:nvPr/>
        </p:nvSpPr>
        <p:spPr bwMode="auto">
          <a:xfrm>
            <a:off x="95250" y="122238"/>
            <a:ext cx="4194175" cy="555625"/>
          </a:xfrm>
          <a:prstGeom prst="rect">
            <a:avLst/>
          </a:prstGeom>
          <a:solidFill>
            <a:schemeClr val="bg1"/>
          </a:solidFill>
          <a:ln w="9525" algn="ctr">
            <a:noFill/>
            <a:miter lim="800000"/>
            <a:headEnd/>
            <a:tailEnd/>
          </a:ln>
        </p:spPr>
        <p:txBody>
          <a:bodyPr lIns="90000" tIns="46800" rIns="90000" bIns="46800">
            <a:spAutoFit/>
          </a:bodyPr>
          <a:lstStyle/>
          <a:p>
            <a:pPr>
              <a:spcBef>
                <a:spcPct val="50000"/>
              </a:spcBef>
            </a:pPr>
            <a:r>
              <a:rPr lang="zh-CN" altLang="en-US" sz="3000"/>
              <a:t>二、小信号模型分析法</a:t>
            </a:r>
          </a:p>
        </p:txBody>
      </p:sp>
      <p:sp>
        <p:nvSpPr>
          <p:cNvPr id="138247" name="日期占位符 1"/>
          <p:cNvSpPr>
            <a:spLocks noGrp="1"/>
          </p:cNvSpPr>
          <p:nvPr>
            <p:ph type="dt" sz="quarter" idx="10"/>
          </p:nvPr>
        </p:nvSpPr>
        <p:spPr>
          <a:noFill/>
        </p:spPr>
        <p:txBody>
          <a:bodyPr/>
          <a:lstStyle/>
          <a:p>
            <a:fld id="{E41D362E-4D91-4876-893A-FB69523B9541}" type="datetime1">
              <a:rPr lang="zh-CN" altLang="en-US" smtClean="0">
                <a:latin typeface="Arial" pitchFamily="34" charset="0"/>
              </a:rPr>
              <a:pPr/>
              <a:t>2019-10-9</a:t>
            </a:fld>
            <a:endParaRPr lang="en-US" altLang="zh-CN" smtClean="0">
              <a:latin typeface="Arial" pitchFamily="34" charset="0"/>
            </a:endParaRPr>
          </a:p>
        </p:txBody>
      </p:sp>
      <p:sp>
        <p:nvSpPr>
          <p:cNvPr id="138248" name="页脚占位符 2"/>
          <p:cNvSpPr>
            <a:spLocks noGrp="1"/>
          </p:cNvSpPr>
          <p:nvPr>
            <p:ph type="ftr" sz="quarter" idx="11"/>
          </p:nvPr>
        </p:nvSpPr>
        <p:spPr>
          <a:noFill/>
        </p:spPr>
        <p:txBody>
          <a:bodyPr/>
          <a:lstStyle/>
          <a:p>
            <a:r>
              <a:rPr lang="en-US" altLang="zh-CN" smtClean="0">
                <a:latin typeface="Arial" pitchFamily="34" charset="0"/>
              </a:rPr>
              <a:t>电工电子教研室</a:t>
            </a:r>
          </a:p>
        </p:txBody>
      </p:sp>
      <p:sp>
        <p:nvSpPr>
          <p:cNvPr id="138249" name="灯片编号占位符 3"/>
          <p:cNvSpPr>
            <a:spLocks noGrp="1"/>
          </p:cNvSpPr>
          <p:nvPr>
            <p:ph type="sldNum" sz="quarter" idx="12"/>
          </p:nvPr>
        </p:nvSpPr>
        <p:spPr>
          <a:noFill/>
        </p:spPr>
        <p:txBody>
          <a:bodyPr/>
          <a:lstStyle/>
          <a:p>
            <a:fld id="{C329EB17-50C0-41CF-92EA-3CFD08FF874F}" type="slidenum">
              <a:rPr lang="en-US" altLang="zh-CN" smtClean="0">
                <a:latin typeface="Arial" pitchFamily="34" charset="0"/>
              </a:rPr>
              <a:pPr/>
              <a:t>72</a:t>
            </a:fld>
            <a:endParaRPr lang="en-US" altLang="zh-CN" smtClean="0">
              <a:latin typeface="Arial" pitchFamily="34"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72034"/>
                                        </p:tgtEl>
                                        <p:attrNameLst>
                                          <p:attrName>style.visibility</p:attrName>
                                        </p:attrNameLst>
                                      </p:cBhvr>
                                      <p:to>
                                        <p:strVal val="visible"/>
                                      </p:to>
                                    </p:set>
                                    <p:anim calcmode="lin" valueType="num">
                                      <p:cBhvr additive="base">
                                        <p:cTn id="7" dur="3000" fill="hold"/>
                                        <p:tgtEl>
                                          <p:spTgt spid="172034"/>
                                        </p:tgtEl>
                                        <p:attrNameLst>
                                          <p:attrName>ppt_x</p:attrName>
                                        </p:attrNameLst>
                                      </p:cBhvr>
                                      <p:tavLst>
                                        <p:tav tm="0">
                                          <p:val>
                                            <p:strVal val="0-#ppt_w/2"/>
                                          </p:val>
                                        </p:tav>
                                        <p:tav tm="100000">
                                          <p:val>
                                            <p:strVal val="#ppt_x"/>
                                          </p:val>
                                        </p:tav>
                                      </p:tavLst>
                                    </p:anim>
                                    <p:anim calcmode="lin" valueType="num">
                                      <p:cBhvr additive="base">
                                        <p:cTn id="8" dur="3000" fill="hold"/>
                                        <p:tgtEl>
                                          <p:spTgt spid="172034"/>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3" name="type.wav"/>
                                        </p:tgtEl>
                                      </p:cMediaNode>
                                    </p:audio>
                                  </p:subTnLst>
                                </p:cTn>
                              </p:par>
                            </p:childTnLst>
                          </p:cTn>
                        </p:par>
                      </p:childTnLst>
                    </p:cTn>
                  </p:par>
                  <p:par>
                    <p:cTn id="9" fill="hold">
                      <p:stCondLst>
                        <p:cond delay="indefinite"/>
                      </p:stCondLst>
                      <p:childTnLst>
                        <p:par>
                          <p:cTn id="10" fill="hold">
                            <p:stCondLst>
                              <p:cond delay="0"/>
                            </p:stCondLst>
                            <p:childTnLst>
                              <p:par>
                                <p:cTn id="11" presetID="22" presetClass="entr" presetSubtype="1" fill="hold" grpId="0" nodeType="clickEffect">
                                  <p:stCondLst>
                                    <p:cond delay="0"/>
                                  </p:stCondLst>
                                  <p:childTnLst>
                                    <p:set>
                                      <p:cBhvr>
                                        <p:cTn id="12" dur="1" fill="hold">
                                          <p:stCondLst>
                                            <p:cond delay="0"/>
                                          </p:stCondLst>
                                        </p:cTn>
                                        <p:tgtEl>
                                          <p:spTgt spid="172037"/>
                                        </p:tgtEl>
                                        <p:attrNameLst>
                                          <p:attrName>style.visibility</p:attrName>
                                        </p:attrNameLst>
                                      </p:cBhvr>
                                      <p:to>
                                        <p:strVal val="visible"/>
                                      </p:to>
                                    </p:set>
                                    <p:animEffect transition="in" filter="wipe(up)">
                                      <p:cBhvr>
                                        <p:cTn id="13" dur="3000"/>
                                        <p:tgtEl>
                                          <p:spTgt spid="172037"/>
                                        </p:tgtEl>
                                      </p:cBhvr>
                                    </p:animEffect>
                                  </p:childTnLst>
                                  <p:subTnLst>
                                    <p:audio>
                                      <p:cMediaNode>
                                        <p:cTn display="0" masterRel="sameClick">
                                          <p:stCondLst>
                                            <p:cond evt="begin" delay="0">
                                              <p:tn val="11"/>
                                            </p:cond>
                                          </p:stCondLst>
                                          <p:endCondLst>
                                            <p:cond evt="onStopAudio" delay="0">
                                              <p:tgtEl>
                                                <p:sldTgt/>
                                              </p:tgtEl>
                                            </p:cond>
                                          </p:endCondLst>
                                        </p:cTn>
                                        <p:tgtEl>
                                          <p:sndTgt r:embed="rId4" name="CAMERA.WAV"/>
                                        </p:tgtEl>
                                      </p:cMediaNode>
                                    </p:audio>
                                  </p:subTnLst>
                                </p:cTn>
                              </p:par>
                            </p:childTnLst>
                          </p:cTn>
                        </p:par>
                      </p:childTnLst>
                    </p:cTn>
                  </p:par>
                  <p:par>
                    <p:cTn id="14" fill="hold">
                      <p:stCondLst>
                        <p:cond delay="indefinite"/>
                      </p:stCondLst>
                      <p:childTnLst>
                        <p:par>
                          <p:cTn id="15" fill="hold">
                            <p:stCondLst>
                              <p:cond delay="0"/>
                            </p:stCondLst>
                            <p:childTnLst>
                              <p:par>
                                <p:cTn id="16" presetID="2" presetClass="entr" presetSubtype="8" fill="hold" grpId="0" nodeType="clickEffect">
                                  <p:stCondLst>
                                    <p:cond delay="0"/>
                                  </p:stCondLst>
                                  <p:childTnLst>
                                    <p:set>
                                      <p:cBhvr>
                                        <p:cTn id="17" dur="1" fill="hold">
                                          <p:stCondLst>
                                            <p:cond delay="0"/>
                                          </p:stCondLst>
                                        </p:cTn>
                                        <p:tgtEl>
                                          <p:spTgt spid="172035"/>
                                        </p:tgtEl>
                                        <p:attrNameLst>
                                          <p:attrName>style.visibility</p:attrName>
                                        </p:attrNameLst>
                                      </p:cBhvr>
                                      <p:to>
                                        <p:strVal val="visible"/>
                                      </p:to>
                                    </p:set>
                                    <p:anim calcmode="lin" valueType="num">
                                      <p:cBhvr additive="base">
                                        <p:cTn id="18" dur="3000" fill="hold"/>
                                        <p:tgtEl>
                                          <p:spTgt spid="172035"/>
                                        </p:tgtEl>
                                        <p:attrNameLst>
                                          <p:attrName>ppt_x</p:attrName>
                                        </p:attrNameLst>
                                      </p:cBhvr>
                                      <p:tavLst>
                                        <p:tav tm="0">
                                          <p:val>
                                            <p:strVal val="0-#ppt_w/2"/>
                                          </p:val>
                                        </p:tav>
                                        <p:tav tm="100000">
                                          <p:val>
                                            <p:strVal val="#ppt_x"/>
                                          </p:val>
                                        </p:tav>
                                      </p:tavLst>
                                    </p:anim>
                                    <p:anim calcmode="lin" valueType="num">
                                      <p:cBhvr additive="base">
                                        <p:cTn id="19" dur="3000" fill="hold"/>
                                        <p:tgtEl>
                                          <p:spTgt spid="172035"/>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6"/>
                                            </p:cond>
                                          </p:stCondLst>
                                          <p:endCondLst>
                                            <p:cond evt="onStopAudio" delay="0">
                                              <p:tgtEl>
                                                <p:sldTgt/>
                                              </p:tgtEl>
                                            </p:cond>
                                          </p:endCondLst>
                                        </p:cTn>
                                        <p:tgtEl>
                                          <p:sndTgt r:embed="rId3" name="type.wav"/>
                                        </p:tgtEl>
                                      </p:cMediaNode>
                                    </p:audio>
                                  </p:subTnLst>
                                </p:cTn>
                              </p:par>
                            </p:childTnLst>
                          </p:cTn>
                        </p:par>
                      </p:childTnLst>
                    </p:cTn>
                  </p:par>
                  <p:par>
                    <p:cTn id="20" fill="hold">
                      <p:stCondLst>
                        <p:cond delay="indefinite"/>
                      </p:stCondLst>
                      <p:childTnLst>
                        <p:par>
                          <p:cTn id="21" fill="hold">
                            <p:stCondLst>
                              <p:cond delay="0"/>
                            </p:stCondLst>
                            <p:childTnLst>
                              <p:par>
                                <p:cTn id="22" presetID="17" presetClass="entr" presetSubtype="8" fill="hold" grpId="0" nodeType="clickEffect">
                                  <p:stCondLst>
                                    <p:cond delay="0"/>
                                  </p:stCondLst>
                                  <p:childTnLst>
                                    <p:set>
                                      <p:cBhvr>
                                        <p:cTn id="23" dur="1" fill="hold">
                                          <p:stCondLst>
                                            <p:cond delay="0"/>
                                          </p:stCondLst>
                                        </p:cTn>
                                        <p:tgtEl>
                                          <p:spTgt spid="172036"/>
                                        </p:tgtEl>
                                        <p:attrNameLst>
                                          <p:attrName>style.visibility</p:attrName>
                                        </p:attrNameLst>
                                      </p:cBhvr>
                                      <p:to>
                                        <p:strVal val="visible"/>
                                      </p:to>
                                    </p:set>
                                    <p:anim calcmode="lin" valueType="num">
                                      <p:cBhvr>
                                        <p:cTn id="24" dur="500" fill="hold"/>
                                        <p:tgtEl>
                                          <p:spTgt spid="172036"/>
                                        </p:tgtEl>
                                        <p:attrNameLst>
                                          <p:attrName>ppt_x</p:attrName>
                                        </p:attrNameLst>
                                      </p:cBhvr>
                                      <p:tavLst>
                                        <p:tav tm="0">
                                          <p:val>
                                            <p:strVal val="#ppt_x-#ppt_w/2"/>
                                          </p:val>
                                        </p:tav>
                                        <p:tav tm="100000">
                                          <p:val>
                                            <p:strVal val="#ppt_x"/>
                                          </p:val>
                                        </p:tav>
                                      </p:tavLst>
                                    </p:anim>
                                    <p:anim calcmode="lin" valueType="num">
                                      <p:cBhvr>
                                        <p:cTn id="25" dur="500" fill="hold"/>
                                        <p:tgtEl>
                                          <p:spTgt spid="172036"/>
                                        </p:tgtEl>
                                        <p:attrNameLst>
                                          <p:attrName>ppt_y</p:attrName>
                                        </p:attrNameLst>
                                      </p:cBhvr>
                                      <p:tavLst>
                                        <p:tav tm="0">
                                          <p:val>
                                            <p:strVal val="#ppt_y"/>
                                          </p:val>
                                        </p:tav>
                                        <p:tav tm="100000">
                                          <p:val>
                                            <p:strVal val="#ppt_y"/>
                                          </p:val>
                                        </p:tav>
                                      </p:tavLst>
                                    </p:anim>
                                    <p:anim calcmode="lin" valueType="num">
                                      <p:cBhvr>
                                        <p:cTn id="26" dur="500" fill="hold"/>
                                        <p:tgtEl>
                                          <p:spTgt spid="172036"/>
                                        </p:tgtEl>
                                        <p:attrNameLst>
                                          <p:attrName>ppt_w</p:attrName>
                                        </p:attrNameLst>
                                      </p:cBhvr>
                                      <p:tavLst>
                                        <p:tav tm="0">
                                          <p:val>
                                            <p:fltVal val="0"/>
                                          </p:val>
                                        </p:tav>
                                        <p:tav tm="100000">
                                          <p:val>
                                            <p:strVal val="#ppt_w"/>
                                          </p:val>
                                        </p:tav>
                                      </p:tavLst>
                                    </p:anim>
                                    <p:anim calcmode="lin" valueType="num">
                                      <p:cBhvr>
                                        <p:cTn id="27" dur="500" fill="hold"/>
                                        <p:tgtEl>
                                          <p:spTgt spid="172036"/>
                                        </p:tgtEl>
                                        <p:attrNameLst>
                                          <p:attrName>ppt_h</p:attrName>
                                        </p:attrNameLst>
                                      </p:cBhvr>
                                      <p:tavLst>
                                        <p:tav tm="0">
                                          <p:val>
                                            <p:strVal val="#ppt_h"/>
                                          </p:val>
                                        </p:tav>
                                        <p:tav tm="100000">
                                          <p:val>
                                            <p:strVal val="#ppt_h"/>
                                          </p:val>
                                        </p:tav>
                                      </p:tavLst>
                                    </p:anim>
                                  </p:childTnLst>
                                  <p:subTnLst>
                                    <p:audio>
                                      <p:cMediaNode>
                                        <p:cTn display="0" masterRel="sameClick">
                                          <p:stCondLst>
                                            <p:cond evt="begin" delay="0">
                                              <p:tn val="22"/>
                                            </p:cond>
                                          </p:stCondLst>
                                          <p:endCondLst>
                                            <p:cond evt="onStopAudio" delay="0">
                                              <p:tgtEl>
                                                <p:sldTgt/>
                                              </p:tgtEl>
                                            </p:cond>
                                          </p:endCondLst>
                                        </p:cTn>
                                        <p:tgtEl>
                                          <p:sndTgt r:embed="rId5" name="CHIMES.WAV"/>
                                        </p:tgtEl>
                                      </p:cMediaNode>
                                    </p:audio>
                                  </p:subTnLst>
                                </p:cTn>
                              </p:par>
                            </p:childTnLst>
                          </p:cTn>
                        </p:par>
                      </p:childTnLst>
                    </p:cTn>
                  </p:par>
                  <p:par>
                    <p:cTn id="28" fill="hold">
                      <p:stCondLst>
                        <p:cond delay="indefinite"/>
                      </p:stCondLst>
                      <p:childTnLst>
                        <p:par>
                          <p:cTn id="29" fill="hold">
                            <p:stCondLst>
                              <p:cond delay="0"/>
                            </p:stCondLst>
                            <p:childTnLst>
                              <p:par>
                                <p:cTn id="30" presetID="22" presetClass="entr" presetSubtype="1" fill="hold" grpId="1" nodeType="clickEffect">
                                  <p:stCondLst>
                                    <p:cond delay="0"/>
                                  </p:stCondLst>
                                  <p:childTnLst>
                                    <p:set>
                                      <p:cBhvr>
                                        <p:cTn id="31" dur="1" fill="hold">
                                          <p:stCondLst>
                                            <p:cond delay="0"/>
                                          </p:stCondLst>
                                        </p:cTn>
                                        <p:tgtEl>
                                          <p:spTgt spid="172036"/>
                                        </p:tgtEl>
                                        <p:attrNameLst>
                                          <p:attrName>style.visibility</p:attrName>
                                        </p:attrNameLst>
                                      </p:cBhvr>
                                      <p:to>
                                        <p:strVal val="visible"/>
                                      </p:to>
                                    </p:set>
                                    <p:animEffect transition="in" filter="wipe(up)">
                                      <p:cBhvr>
                                        <p:cTn id="32" dur="3000"/>
                                        <p:tgtEl>
                                          <p:spTgt spid="1720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2034" grpId="0" autoUpdateAnimBg="0"/>
      <p:bldP spid="172035" grpId="0" autoUpdateAnimBg="0"/>
      <p:bldP spid="172036" grpId="0" autoUpdateAnimBg="0"/>
      <p:bldP spid="172036" grpId="1"/>
      <p:bldP spid="172037" grpId="0" autoUpdateAnimBg="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82" name="日期占位符 1"/>
          <p:cNvSpPr>
            <a:spLocks noGrp="1"/>
          </p:cNvSpPr>
          <p:nvPr>
            <p:ph type="dt" sz="quarter" idx="10"/>
          </p:nvPr>
        </p:nvSpPr>
        <p:spPr>
          <a:xfrm>
            <a:off x="457200" y="6484938"/>
            <a:ext cx="2133600" cy="476250"/>
          </a:xfrm>
          <a:noFill/>
        </p:spPr>
        <p:txBody>
          <a:bodyPr/>
          <a:lstStyle/>
          <a:p>
            <a:fld id="{06E44B6E-973E-4916-BA3D-AAB2B9ADB592}" type="datetime1">
              <a:rPr lang="zh-CN" altLang="en-US" smtClean="0">
                <a:latin typeface="Arial" pitchFamily="34" charset="0"/>
              </a:rPr>
              <a:pPr/>
              <a:t>2019-10-9</a:t>
            </a:fld>
            <a:endParaRPr lang="en-US" altLang="zh-CN" smtClean="0">
              <a:latin typeface="Arial" pitchFamily="34" charset="0"/>
            </a:endParaRPr>
          </a:p>
        </p:txBody>
      </p:sp>
      <p:sp>
        <p:nvSpPr>
          <p:cNvPr id="54283" name="页脚占位符 2"/>
          <p:cNvSpPr>
            <a:spLocks noGrp="1"/>
          </p:cNvSpPr>
          <p:nvPr>
            <p:ph type="ftr" sz="quarter" idx="11"/>
          </p:nvPr>
        </p:nvSpPr>
        <p:spPr>
          <a:xfrm>
            <a:off x="3124200" y="6484938"/>
            <a:ext cx="2895600" cy="476250"/>
          </a:xfrm>
          <a:noFill/>
        </p:spPr>
        <p:txBody>
          <a:bodyPr/>
          <a:lstStyle/>
          <a:p>
            <a:r>
              <a:rPr lang="en-US" altLang="zh-CN" smtClean="0">
                <a:latin typeface="Arial" pitchFamily="34" charset="0"/>
              </a:rPr>
              <a:t>电工电子教研室</a:t>
            </a:r>
          </a:p>
        </p:txBody>
      </p:sp>
      <p:sp>
        <p:nvSpPr>
          <p:cNvPr id="54284" name="灯片编号占位符 3"/>
          <p:cNvSpPr>
            <a:spLocks noGrp="1"/>
          </p:cNvSpPr>
          <p:nvPr>
            <p:ph type="sldNum" sz="quarter" idx="12"/>
          </p:nvPr>
        </p:nvSpPr>
        <p:spPr>
          <a:xfrm>
            <a:off x="6553200" y="6484938"/>
            <a:ext cx="2133600" cy="476250"/>
          </a:xfrm>
          <a:noFill/>
        </p:spPr>
        <p:txBody>
          <a:bodyPr/>
          <a:lstStyle/>
          <a:p>
            <a:fld id="{0790DFAE-38AC-4F3B-BEDE-5DF534DE5426}" type="slidenum">
              <a:rPr lang="en-US" altLang="zh-CN" smtClean="0">
                <a:latin typeface="Arial" pitchFamily="34" charset="0"/>
              </a:rPr>
              <a:pPr/>
              <a:t>73</a:t>
            </a:fld>
            <a:endParaRPr lang="en-US" altLang="zh-CN" smtClean="0">
              <a:latin typeface="Arial" pitchFamily="34" charset="0"/>
            </a:endParaRPr>
          </a:p>
        </p:txBody>
      </p:sp>
      <p:sp>
        <p:nvSpPr>
          <p:cNvPr id="54285" name="Text Box 169"/>
          <p:cNvSpPr txBox="1">
            <a:spLocks noChangeArrowheads="1"/>
          </p:cNvSpPr>
          <p:nvPr/>
        </p:nvSpPr>
        <p:spPr bwMode="auto">
          <a:xfrm>
            <a:off x="206375" y="0"/>
            <a:ext cx="4759325" cy="519113"/>
          </a:xfrm>
          <a:prstGeom prst="rect">
            <a:avLst/>
          </a:prstGeom>
          <a:solidFill>
            <a:schemeClr val="bg1"/>
          </a:solidFill>
          <a:ln w="9525">
            <a:noFill/>
            <a:miter lim="800000"/>
            <a:headEnd/>
            <a:tailEnd/>
          </a:ln>
        </p:spPr>
        <p:txBody>
          <a:bodyPr lIns="90000" tIns="46800" rIns="90000" bIns="46800">
            <a:spAutoFit/>
          </a:bodyPr>
          <a:lstStyle/>
          <a:p>
            <a:pPr>
              <a:spcBef>
                <a:spcPct val="50000"/>
              </a:spcBef>
            </a:pPr>
            <a:r>
              <a:rPr lang="en-US" altLang="zh-CN" sz="2800"/>
              <a:t>1.BJT</a:t>
            </a:r>
            <a:r>
              <a:rPr lang="zh-CN" altLang="en-US" sz="2800"/>
              <a:t>的</a:t>
            </a:r>
            <a:r>
              <a:rPr lang="en-US" altLang="zh-CN" sz="2800"/>
              <a:t>H</a:t>
            </a:r>
            <a:r>
              <a:rPr lang="zh-CN" altLang="en-US" sz="2800"/>
              <a:t>参数及小信号模型</a:t>
            </a:r>
          </a:p>
        </p:txBody>
      </p:sp>
      <p:grpSp>
        <p:nvGrpSpPr>
          <p:cNvPr id="2" name="Group 229"/>
          <p:cNvGrpSpPr>
            <a:grpSpLocks/>
          </p:cNvGrpSpPr>
          <p:nvPr/>
        </p:nvGrpSpPr>
        <p:grpSpPr bwMode="auto">
          <a:xfrm>
            <a:off x="1992313" y="690563"/>
            <a:ext cx="4508500" cy="1401762"/>
            <a:chOff x="1280" y="1855"/>
            <a:chExt cx="2840" cy="883"/>
          </a:xfrm>
        </p:grpSpPr>
        <p:sp>
          <p:nvSpPr>
            <p:cNvPr id="54294" name="Rectangle 170"/>
            <p:cNvSpPr>
              <a:spLocks noChangeArrowheads="1"/>
            </p:cNvSpPr>
            <p:nvPr/>
          </p:nvSpPr>
          <p:spPr bwMode="auto">
            <a:xfrm>
              <a:off x="2011" y="1950"/>
              <a:ext cx="1371" cy="788"/>
            </a:xfrm>
            <a:prstGeom prst="rect">
              <a:avLst/>
            </a:prstGeom>
            <a:noFill/>
            <a:ln w="38100" algn="ctr">
              <a:solidFill>
                <a:srgbClr val="FF0000"/>
              </a:solidFill>
              <a:miter lim="800000"/>
              <a:headEnd/>
              <a:tailEnd/>
            </a:ln>
          </p:spPr>
          <p:txBody>
            <a:bodyPr wrap="none" anchor="ctr"/>
            <a:lstStyle/>
            <a:p>
              <a:endParaRPr lang="zh-CN" altLang="en-US"/>
            </a:p>
          </p:txBody>
        </p:sp>
        <p:sp>
          <p:nvSpPr>
            <p:cNvPr id="54295" name="Line 176"/>
            <p:cNvSpPr>
              <a:spLocks noChangeShapeType="1"/>
            </p:cNvSpPr>
            <p:nvPr/>
          </p:nvSpPr>
          <p:spPr bwMode="auto">
            <a:xfrm rot="10800000">
              <a:off x="1655" y="2114"/>
              <a:ext cx="229" cy="0"/>
            </a:xfrm>
            <a:prstGeom prst="line">
              <a:avLst/>
            </a:prstGeom>
            <a:noFill/>
            <a:ln w="12700">
              <a:solidFill>
                <a:schemeClr val="tx1"/>
              </a:solidFill>
              <a:round/>
              <a:headEnd type="triangle" w="med" len="lg"/>
              <a:tailEnd type="none" w="med" len="lg"/>
            </a:ln>
          </p:spPr>
          <p:txBody>
            <a:bodyPr/>
            <a:lstStyle/>
            <a:p>
              <a:endParaRPr lang="zh-CN" altLang="en-US"/>
            </a:p>
          </p:txBody>
        </p:sp>
        <p:graphicFrame>
          <p:nvGraphicFramePr>
            <p:cNvPr id="54274" name="Object 185"/>
            <p:cNvGraphicFramePr>
              <a:graphicFrameLocks noChangeAspect="1"/>
            </p:cNvGraphicFramePr>
            <p:nvPr/>
          </p:nvGraphicFramePr>
          <p:xfrm>
            <a:off x="1686" y="1855"/>
            <a:ext cx="140" cy="227"/>
          </p:xfrm>
          <a:graphic>
            <a:graphicData uri="http://schemas.openxmlformats.org/presentationml/2006/ole">
              <p:oleObj spid="_x0000_s487426" name="公式" r:id="rId5" imgW="126780" imgH="215526" progId="Equation.3">
                <p:embed/>
              </p:oleObj>
            </a:graphicData>
          </a:graphic>
        </p:graphicFrame>
        <p:sp>
          <p:nvSpPr>
            <p:cNvPr id="54296" name="Text Box 193"/>
            <p:cNvSpPr txBox="1">
              <a:spLocks noChangeArrowheads="1"/>
            </p:cNvSpPr>
            <p:nvPr/>
          </p:nvSpPr>
          <p:spPr bwMode="auto">
            <a:xfrm>
              <a:off x="2215" y="2230"/>
              <a:ext cx="991" cy="231"/>
            </a:xfrm>
            <a:prstGeom prst="rect">
              <a:avLst/>
            </a:prstGeom>
            <a:noFill/>
            <a:ln w="9525" algn="ctr">
              <a:noFill/>
              <a:miter lim="800000"/>
              <a:headEnd/>
              <a:tailEnd/>
            </a:ln>
          </p:spPr>
          <p:txBody>
            <a:bodyPr lIns="90000" tIns="46800" rIns="90000" bIns="46800">
              <a:spAutoFit/>
            </a:bodyPr>
            <a:lstStyle/>
            <a:p>
              <a:pPr>
                <a:spcBef>
                  <a:spcPct val="50000"/>
                </a:spcBef>
              </a:pPr>
              <a:r>
                <a:rPr lang="zh-CN" altLang="en-US"/>
                <a:t>双口有源器件</a:t>
              </a:r>
            </a:p>
          </p:txBody>
        </p:sp>
        <p:graphicFrame>
          <p:nvGraphicFramePr>
            <p:cNvPr id="54275" name="Object 194"/>
            <p:cNvGraphicFramePr>
              <a:graphicFrameLocks noChangeAspect="1"/>
            </p:cNvGraphicFramePr>
            <p:nvPr/>
          </p:nvGraphicFramePr>
          <p:xfrm>
            <a:off x="1290" y="2059"/>
            <a:ext cx="178" cy="171"/>
          </p:xfrm>
          <a:graphic>
            <a:graphicData uri="http://schemas.openxmlformats.org/presentationml/2006/ole">
              <p:oleObj spid="_x0000_s487427" name="公式" r:id="rId6" imgW="139700" imgH="139700" progId="Equation.3">
                <p:embed/>
              </p:oleObj>
            </a:graphicData>
          </a:graphic>
        </p:graphicFrame>
        <p:graphicFrame>
          <p:nvGraphicFramePr>
            <p:cNvPr id="54276" name="Object 195"/>
            <p:cNvGraphicFramePr>
              <a:graphicFrameLocks noChangeAspect="1"/>
            </p:cNvGraphicFramePr>
            <p:nvPr/>
          </p:nvGraphicFramePr>
          <p:xfrm>
            <a:off x="1290" y="2484"/>
            <a:ext cx="153" cy="81"/>
          </p:xfrm>
          <a:graphic>
            <a:graphicData uri="http://schemas.openxmlformats.org/presentationml/2006/ole">
              <p:oleObj spid="_x0000_s487428" name="公式" r:id="rId7" imgW="139518" imgH="76101" progId="Equation.3">
                <p:embed/>
              </p:oleObj>
            </a:graphicData>
          </a:graphic>
        </p:graphicFrame>
        <p:graphicFrame>
          <p:nvGraphicFramePr>
            <p:cNvPr id="54277" name="Object 196"/>
            <p:cNvGraphicFramePr>
              <a:graphicFrameLocks noChangeAspect="1"/>
            </p:cNvGraphicFramePr>
            <p:nvPr/>
          </p:nvGraphicFramePr>
          <p:xfrm>
            <a:off x="1280" y="2200"/>
            <a:ext cx="198" cy="269"/>
          </p:xfrm>
          <a:graphic>
            <a:graphicData uri="http://schemas.openxmlformats.org/presentationml/2006/ole">
              <p:oleObj spid="_x0000_s487429" name="公式" r:id="rId8" imgW="152268" imgH="215713" progId="Equation.3">
                <p:embed/>
              </p:oleObj>
            </a:graphicData>
          </a:graphic>
        </p:graphicFrame>
        <p:sp>
          <p:nvSpPr>
            <p:cNvPr id="54297" name="Line 217"/>
            <p:cNvSpPr>
              <a:spLocks noChangeShapeType="1"/>
            </p:cNvSpPr>
            <p:nvPr/>
          </p:nvSpPr>
          <p:spPr bwMode="auto">
            <a:xfrm>
              <a:off x="1478" y="2153"/>
              <a:ext cx="533" cy="0"/>
            </a:xfrm>
            <a:prstGeom prst="line">
              <a:avLst/>
            </a:prstGeom>
            <a:noFill/>
            <a:ln w="12700">
              <a:solidFill>
                <a:schemeClr val="tx1"/>
              </a:solidFill>
              <a:round/>
              <a:headEnd/>
              <a:tailEnd/>
            </a:ln>
          </p:spPr>
          <p:txBody>
            <a:bodyPr/>
            <a:lstStyle/>
            <a:p>
              <a:endParaRPr lang="zh-CN" altLang="en-US"/>
            </a:p>
          </p:txBody>
        </p:sp>
        <p:sp>
          <p:nvSpPr>
            <p:cNvPr id="54298" name="Oval 207"/>
            <p:cNvSpPr>
              <a:spLocks noChangeArrowheads="1"/>
            </p:cNvSpPr>
            <p:nvPr/>
          </p:nvSpPr>
          <p:spPr bwMode="auto">
            <a:xfrm>
              <a:off x="1453" y="2120"/>
              <a:ext cx="68" cy="68"/>
            </a:xfrm>
            <a:prstGeom prst="ellipse">
              <a:avLst/>
            </a:prstGeom>
            <a:solidFill>
              <a:schemeClr val="bg1"/>
            </a:solidFill>
            <a:ln w="12700" algn="ctr">
              <a:solidFill>
                <a:schemeClr val="tx1"/>
              </a:solidFill>
              <a:round/>
              <a:headEnd/>
              <a:tailEnd/>
            </a:ln>
          </p:spPr>
          <p:txBody>
            <a:bodyPr wrap="none" anchor="ctr"/>
            <a:lstStyle/>
            <a:p>
              <a:endParaRPr lang="zh-CN" altLang="en-US"/>
            </a:p>
          </p:txBody>
        </p:sp>
        <p:sp>
          <p:nvSpPr>
            <p:cNvPr id="54299" name="Line 218"/>
            <p:cNvSpPr>
              <a:spLocks noChangeShapeType="1"/>
            </p:cNvSpPr>
            <p:nvPr/>
          </p:nvSpPr>
          <p:spPr bwMode="auto">
            <a:xfrm>
              <a:off x="1478" y="2517"/>
              <a:ext cx="533" cy="0"/>
            </a:xfrm>
            <a:prstGeom prst="line">
              <a:avLst/>
            </a:prstGeom>
            <a:noFill/>
            <a:ln w="12700">
              <a:solidFill>
                <a:schemeClr val="tx1"/>
              </a:solidFill>
              <a:round/>
              <a:headEnd/>
              <a:tailEnd/>
            </a:ln>
          </p:spPr>
          <p:txBody>
            <a:bodyPr/>
            <a:lstStyle/>
            <a:p>
              <a:endParaRPr lang="zh-CN" altLang="en-US"/>
            </a:p>
          </p:txBody>
        </p:sp>
        <p:sp>
          <p:nvSpPr>
            <p:cNvPr id="54300" name="Oval 219"/>
            <p:cNvSpPr>
              <a:spLocks noChangeArrowheads="1"/>
            </p:cNvSpPr>
            <p:nvPr/>
          </p:nvSpPr>
          <p:spPr bwMode="auto">
            <a:xfrm>
              <a:off x="1453" y="2484"/>
              <a:ext cx="68" cy="68"/>
            </a:xfrm>
            <a:prstGeom prst="ellipse">
              <a:avLst/>
            </a:prstGeom>
            <a:solidFill>
              <a:schemeClr val="bg1"/>
            </a:solidFill>
            <a:ln w="12700" algn="ctr">
              <a:solidFill>
                <a:schemeClr val="tx1"/>
              </a:solidFill>
              <a:round/>
              <a:headEnd/>
              <a:tailEnd/>
            </a:ln>
          </p:spPr>
          <p:txBody>
            <a:bodyPr wrap="none" anchor="ctr"/>
            <a:lstStyle/>
            <a:p>
              <a:endParaRPr lang="zh-CN" altLang="en-US"/>
            </a:p>
          </p:txBody>
        </p:sp>
        <p:sp>
          <p:nvSpPr>
            <p:cNvPr id="54301" name="Line 220"/>
            <p:cNvSpPr>
              <a:spLocks noChangeShapeType="1"/>
            </p:cNvSpPr>
            <p:nvPr/>
          </p:nvSpPr>
          <p:spPr bwMode="auto">
            <a:xfrm>
              <a:off x="3510" y="2103"/>
              <a:ext cx="229" cy="0"/>
            </a:xfrm>
            <a:prstGeom prst="line">
              <a:avLst/>
            </a:prstGeom>
            <a:noFill/>
            <a:ln w="12700">
              <a:solidFill>
                <a:schemeClr val="tx1"/>
              </a:solidFill>
              <a:round/>
              <a:headEnd type="triangle" w="med" len="lg"/>
              <a:tailEnd type="none" w="med" len="lg"/>
            </a:ln>
          </p:spPr>
          <p:txBody>
            <a:bodyPr/>
            <a:lstStyle/>
            <a:p>
              <a:endParaRPr lang="zh-CN" altLang="en-US"/>
            </a:p>
          </p:txBody>
        </p:sp>
        <p:graphicFrame>
          <p:nvGraphicFramePr>
            <p:cNvPr id="54278" name="Object 221"/>
            <p:cNvGraphicFramePr>
              <a:graphicFrameLocks noChangeAspect="1"/>
            </p:cNvGraphicFramePr>
            <p:nvPr/>
          </p:nvGraphicFramePr>
          <p:xfrm>
            <a:off x="3561" y="1876"/>
            <a:ext cx="154" cy="227"/>
          </p:xfrm>
          <a:graphic>
            <a:graphicData uri="http://schemas.openxmlformats.org/presentationml/2006/ole">
              <p:oleObj spid="_x0000_s487430" name="公式" r:id="rId9" imgW="139579" imgH="215713" progId="Equation.3">
                <p:embed/>
              </p:oleObj>
            </a:graphicData>
          </a:graphic>
        </p:graphicFrame>
        <p:graphicFrame>
          <p:nvGraphicFramePr>
            <p:cNvPr id="54279" name="Object 222"/>
            <p:cNvGraphicFramePr>
              <a:graphicFrameLocks noChangeAspect="1"/>
            </p:cNvGraphicFramePr>
            <p:nvPr/>
          </p:nvGraphicFramePr>
          <p:xfrm>
            <a:off x="3923" y="2079"/>
            <a:ext cx="178" cy="171"/>
          </p:xfrm>
          <a:graphic>
            <a:graphicData uri="http://schemas.openxmlformats.org/presentationml/2006/ole">
              <p:oleObj spid="_x0000_s487431" name="公式" r:id="rId10" imgW="139700" imgH="139700" progId="Equation.3">
                <p:embed/>
              </p:oleObj>
            </a:graphicData>
          </a:graphic>
        </p:graphicFrame>
        <p:graphicFrame>
          <p:nvGraphicFramePr>
            <p:cNvPr id="54280" name="Object 223"/>
            <p:cNvGraphicFramePr>
              <a:graphicFrameLocks noChangeAspect="1"/>
            </p:cNvGraphicFramePr>
            <p:nvPr/>
          </p:nvGraphicFramePr>
          <p:xfrm>
            <a:off x="3923" y="2504"/>
            <a:ext cx="153" cy="81"/>
          </p:xfrm>
          <a:graphic>
            <a:graphicData uri="http://schemas.openxmlformats.org/presentationml/2006/ole">
              <p:oleObj spid="_x0000_s487432" name="公式" r:id="rId11" imgW="139518" imgH="76101" progId="Equation.3">
                <p:embed/>
              </p:oleObj>
            </a:graphicData>
          </a:graphic>
        </p:graphicFrame>
        <p:graphicFrame>
          <p:nvGraphicFramePr>
            <p:cNvPr id="54281" name="Object 224"/>
            <p:cNvGraphicFramePr>
              <a:graphicFrameLocks noChangeAspect="1"/>
            </p:cNvGraphicFramePr>
            <p:nvPr/>
          </p:nvGraphicFramePr>
          <p:xfrm>
            <a:off x="3905" y="2212"/>
            <a:ext cx="215" cy="285"/>
          </p:xfrm>
          <a:graphic>
            <a:graphicData uri="http://schemas.openxmlformats.org/presentationml/2006/ole">
              <p:oleObj spid="_x0000_s487433" name="公式" r:id="rId12" imgW="165028" imgH="228501" progId="Equation.3">
                <p:embed/>
              </p:oleObj>
            </a:graphicData>
          </a:graphic>
        </p:graphicFrame>
        <p:sp>
          <p:nvSpPr>
            <p:cNvPr id="54302" name="Line 225"/>
            <p:cNvSpPr>
              <a:spLocks noChangeShapeType="1"/>
            </p:cNvSpPr>
            <p:nvPr/>
          </p:nvSpPr>
          <p:spPr bwMode="auto">
            <a:xfrm>
              <a:off x="3377" y="2152"/>
              <a:ext cx="533" cy="0"/>
            </a:xfrm>
            <a:prstGeom prst="line">
              <a:avLst/>
            </a:prstGeom>
            <a:noFill/>
            <a:ln w="12700">
              <a:solidFill>
                <a:schemeClr val="tx1"/>
              </a:solidFill>
              <a:round/>
              <a:headEnd/>
              <a:tailEnd/>
            </a:ln>
          </p:spPr>
          <p:txBody>
            <a:bodyPr/>
            <a:lstStyle/>
            <a:p>
              <a:endParaRPr lang="zh-CN" altLang="en-US"/>
            </a:p>
          </p:txBody>
        </p:sp>
        <p:sp>
          <p:nvSpPr>
            <p:cNvPr id="54303" name="Oval 226"/>
            <p:cNvSpPr>
              <a:spLocks noChangeArrowheads="1"/>
            </p:cNvSpPr>
            <p:nvPr/>
          </p:nvSpPr>
          <p:spPr bwMode="auto">
            <a:xfrm>
              <a:off x="3848" y="2119"/>
              <a:ext cx="68" cy="68"/>
            </a:xfrm>
            <a:prstGeom prst="ellipse">
              <a:avLst/>
            </a:prstGeom>
            <a:solidFill>
              <a:schemeClr val="bg1"/>
            </a:solidFill>
            <a:ln w="12700" algn="ctr">
              <a:solidFill>
                <a:schemeClr val="tx1"/>
              </a:solidFill>
              <a:round/>
              <a:headEnd/>
              <a:tailEnd/>
            </a:ln>
          </p:spPr>
          <p:txBody>
            <a:bodyPr wrap="none" anchor="ctr"/>
            <a:lstStyle/>
            <a:p>
              <a:endParaRPr lang="zh-CN" altLang="en-US"/>
            </a:p>
          </p:txBody>
        </p:sp>
        <p:sp>
          <p:nvSpPr>
            <p:cNvPr id="54304" name="Line 227"/>
            <p:cNvSpPr>
              <a:spLocks noChangeShapeType="1"/>
            </p:cNvSpPr>
            <p:nvPr/>
          </p:nvSpPr>
          <p:spPr bwMode="auto">
            <a:xfrm>
              <a:off x="3377" y="2517"/>
              <a:ext cx="533" cy="0"/>
            </a:xfrm>
            <a:prstGeom prst="line">
              <a:avLst/>
            </a:prstGeom>
            <a:noFill/>
            <a:ln w="12700">
              <a:solidFill>
                <a:schemeClr val="tx1"/>
              </a:solidFill>
              <a:round/>
              <a:headEnd/>
              <a:tailEnd/>
            </a:ln>
          </p:spPr>
          <p:txBody>
            <a:bodyPr/>
            <a:lstStyle/>
            <a:p>
              <a:endParaRPr lang="zh-CN" altLang="en-US"/>
            </a:p>
          </p:txBody>
        </p:sp>
        <p:sp>
          <p:nvSpPr>
            <p:cNvPr id="54305" name="Oval 228"/>
            <p:cNvSpPr>
              <a:spLocks noChangeArrowheads="1"/>
            </p:cNvSpPr>
            <p:nvPr/>
          </p:nvSpPr>
          <p:spPr bwMode="auto">
            <a:xfrm>
              <a:off x="3848" y="2484"/>
              <a:ext cx="68" cy="68"/>
            </a:xfrm>
            <a:prstGeom prst="ellipse">
              <a:avLst/>
            </a:prstGeom>
            <a:solidFill>
              <a:schemeClr val="bg1"/>
            </a:solidFill>
            <a:ln w="12700" algn="ctr">
              <a:solidFill>
                <a:schemeClr val="tx1"/>
              </a:solidFill>
              <a:round/>
              <a:headEnd/>
              <a:tailEnd/>
            </a:ln>
          </p:spPr>
          <p:txBody>
            <a:bodyPr wrap="none" anchor="ctr"/>
            <a:lstStyle/>
            <a:p>
              <a:endParaRPr lang="zh-CN" altLang="en-US"/>
            </a:p>
          </p:txBody>
        </p:sp>
      </p:grpSp>
      <p:sp>
        <p:nvSpPr>
          <p:cNvPr id="188646" name="Text Box 230"/>
          <p:cNvSpPr txBox="1">
            <a:spLocks noChangeArrowheads="1"/>
          </p:cNvSpPr>
          <p:nvPr/>
        </p:nvSpPr>
        <p:spPr bwMode="auto">
          <a:xfrm>
            <a:off x="206375" y="2238375"/>
            <a:ext cx="8791575" cy="1109663"/>
          </a:xfrm>
          <a:prstGeom prst="rect">
            <a:avLst/>
          </a:prstGeom>
          <a:solidFill>
            <a:schemeClr val="bg1"/>
          </a:solidFill>
          <a:ln w="9525" algn="ctr">
            <a:noFill/>
            <a:miter lim="800000"/>
            <a:headEnd/>
            <a:tailEnd/>
          </a:ln>
        </p:spPr>
        <p:txBody>
          <a:bodyPr lIns="90000" tIns="46800" rIns="90000" bIns="46800">
            <a:spAutoFit/>
          </a:bodyPr>
          <a:lstStyle/>
          <a:p>
            <a:pPr>
              <a:spcBef>
                <a:spcPct val="50000"/>
              </a:spcBef>
            </a:pPr>
            <a:r>
              <a:rPr lang="zh-CN" altLang="en-US" sz="2200"/>
              <a:t>研究一个由双口有源器件组成的网络（输入端口、输出端口），可以选择</a:t>
            </a:r>
            <a:r>
              <a:rPr lang="en-US" altLang="zh-CN" sz="2200"/>
              <a:t>v</a:t>
            </a:r>
            <a:r>
              <a:rPr lang="en-US" altLang="zh-CN" sz="2200" baseline="-25000"/>
              <a:t>i</a:t>
            </a:r>
            <a:r>
              <a:rPr lang="zh-CN" altLang="en-US" sz="2200"/>
              <a:t>、</a:t>
            </a:r>
            <a:r>
              <a:rPr lang="en-US" altLang="zh-CN" sz="2200"/>
              <a:t>v</a:t>
            </a:r>
            <a:r>
              <a:rPr lang="en-US" altLang="zh-CN" sz="2200" baseline="-25000"/>
              <a:t>o</a:t>
            </a:r>
            <a:r>
              <a:rPr lang="zh-CN" altLang="en-US" sz="2200"/>
              <a:t>及</a:t>
            </a:r>
            <a:r>
              <a:rPr lang="en-US" altLang="zh-CN" sz="2200"/>
              <a:t>i</a:t>
            </a:r>
            <a:r>
              <a:rPr lang="en-US" altLang="zh-CN" sz="2200" baseline="-25000"/>
              <a:t>1</a:t>
            </a:r>
            <a:r>
              <a:rPr lang="zh-CN" altLang="en-US" sz="2200"/>
              <a:t>、</a:t>
            </a:r>
            <a:r>
              <a:rPr lang="en-US" altLang="zh-CN" sz="2200"/>
              <a:t>i</a:t>
            </a:r>
            <a:r>
              <a:rPr lang="en-US" altLang="zh-CN" sz="2200" baseline="-25000"/>
              <a:t>2</a:t>
            </a:r>
            <a:r>
              <a:rPr lang="zh-CN" altLang="en-US" sz="2200"/>
              <a:t>四个参数中两个作为自变量，另外两个作为变量，能够得到不同的网络参数：</a:t>
            </a:r>
          </a:p>
        </p:txBody>
      </p:sp>
      <p:sp>
        <p:nvSpPr>
          <p:cNvPr id="188647" name="Text Box 231"/>
          <p:cNvSpPr txBox="1">
            <a:spLocks noChangeArrowheads="1"/>
          </p:cNvSpPr>
          <p:nvPr/>
        </p:nvSpPr>
        <p:spPr bwMode="auto">
          <a:xfrm>
            <a:off x="127000" y="3429000"/>
            <a:ext cx="3571875" cy="433388"/>
          </a:xfrm>
          <a:prstGeom prst="rect">
            <a:avLst/>
          </a:prstGeom>
          <a:solidFill>
            <a:schemeClr val="bg1"/>
          </a:solidFill>
          <a:ln w="9525" algn="ctr">
            <a:noFill/>
            <a:miter lim="800000"/>
            <a:headEnd/>
            <a:tailEnd/>
          </a:ln>
        </p:spPr>
        <p:txBody>
          <a:bodyPr lIns="90000" tIns="46800" rIns="90000" bIns="46800">
            <a:spAutoFit/>
          </a:bodyPr>
          <a:lstStyle/>
          <a:p>
            <a:pPr>
              <a:spcBef>
                <a:spcPct val="50000"/>
              </a:spcBef>
            </a:pPr>
            <a:r>
              <a:rPr lang="en-US" altLang="zh-CN" sz="2200"/>
              <a:t>Z</a:t>
            </a:r>
            <a:r>
              <a:rPr lang="zh-CN" altLang="en-US" sz="2200"/>
              <a:t>参数（开路阻抗参数）：</a:t>
            </a:r>
          </a:p>
        </p:txBody>
      </p:sp>
      <p:sp>
        <p:nvSpPr>
          <p:cNvPr id="33" name="Text Box 231"/>
          <p:cNvSpPr txBox="1">
            <a:spLocks noChangeArrowheads="1"/>
          </p:cNvSpPr>
          <p:nvPr/>
        </p:nvSpPr>
        <p:spPr bwMode="auto">
          <a:xfrm>
            <a:off x="166688" y="4540250"/>
            <a:ext cx="4016375" cy="433388"/>
          </a:xfrm>
          <a:prstGeom prst="rect">
            <a:avLst/>
          </a:prstGeom>
          <a:solidFill>
            <a:schemeClr val="bg1"/>
          </a:solidFill>
          <a:ln w="9525" algn="ctr">
            <a:noFill/>
            <a:miter lim="800000"/>
            <a:headEnd/>
            <a:tailEnd/>
          </a:ln>
        </p:spPr>
        <p:txBody>
          <a:bodyPr lIns="90000" tIns="46800" rIns="90000" bIns="46800">
            <a:spAutoFit/>
          </a:bodyPr>
          <a:lstStyle/>
          <a:p>
            <a:pPr>
              <a:spcBef>
                <a:spcPct val="50000"/>
              </a:spcBef>
            </a:pPr>
            <a:r>
              <a:rPr lang="en-US" altLang="zh-CN" sz="2200"/>
              <a:t>Y</a:t>
            </a:r>
            <a:r>
              <a:rPr lang="zh-CN" altLang="en-US" sz="2200"/>
              <a:t>参数（短路导纳参数）：</a:t>
            </a:r>
          </a:p>
        </p:txBody>
      </p:sp>
      <p:sp>
        <p:nvSpPr>
          <p:cNvPr id="34" name="Text Box 231"/>
          <p:cNvSpPr txBox="1">
            <a:spLocks noChangeArrowheads="1"/>
          </p:cNvSpPr>
          <p:nvPr/>
        </p:nvSpPr>
        <p:spPr bwMode="auto">
          <a:xfrm>
            <a:off x="246063" y="5373688"/>
            <a:ext cx="3341687" cy="433387"/>
          </a:xfrm>
          <a:prstGeom prst="rect">
            <a:avLst/>
          </a:prstGeom>
          <a:solidFill>
            <a:schemeClr val="bg1"/>
          </a:solidFill>
          <a:ln w="9525" algn="ctr">
            <a:noFill/>
            <a:miter lim="800000"/>
            <a:headEnd/>
            <a:tailEnd/>
          </a:ln>
        </p:spPr>
        <p:txBody>
          <a:bodyPr lIns="90000" tIns="46800" rIns="90000" bIns="46800">
            <a:spAutoFit/>
          </a:bodyPr>
          <a:lstStyle/>
          <a:p>
            <a:pPr>
              <a:spcBef>
                <a:spcPct val="50000"/>
              </a:spcBef>
            </a:pPr>
            <a:r>
              <a:rPr lang="en-US" altLang="zh-CN" sz="2200"/>
              <a:t>H</a:t>
            </a:r>
            <a:r>
              <a:rPr lang="zh-CN" altLang="en-US" sz="2200"/>
              <a:t>参数（混合参数）：</a:t>
            </a:r>
          </a:p>
        </p:txBody>
      </p:sp>
      <p:sp>
        <p:nvSpPr>
          <p:cNvPr id="35" name="Text Box 4"/>
          <p:cNvSpPr txBox="1">
            <a:spLocks noChangeArrowheads="1"/>
          </p:cNvSpPr>
          <p:nvPr/>
        </p:nvSpPr>
        <p:spPr bwMode="auto">
          <a:xfrm>
            <a:off x="3540125" y="3389313"/>
            <a:ext cx="5397500" cy="1017587"/>
          </a:xfrm>
          <a:prstGeom prst="rect">
            <a:avLst/>
          </a:prstGeom>
          <a:solidFill>
            <a:schemeClr val="bg1"/>
          </a:solidFill>
          <a:ln w="9525" algn="ctr">
            <a:noFill/>
            <a:miter lim="800000"/>
            <a:headEnd/>
            <a:tailEnd/>
          </a:ln>
        </p:spPr>
        <p:txBody>
          <a:bodyPr lIns="90000" tIns="46800" rIns="90000" bIns="46800">
            <a:spAutoFit/>
          </a:bodyPr>
          <a:lstStyle/>
          <a:p>
            <a:pPr>
              <a:spcBef>
                <a:spcPct val="50000"/>
              </a:spcBef>
            </a:pPr>
            <a:r>
              <a:rPr lang="zh-CN" altLang="en-US" sz="2000"/>
              <a:t>在</a:t>
            </a:r>
            <a:r>
              <a:rPr lang="en-US" altLang="zh-CN" sz="2000"/>
              <a:t>BJT</a:t>
            </a:r>
            <a:r>
              <a:rPr lang="zh-CN" altLang="en-US" sz="2000"/>
              <a:t>电路中最早使用，早期文献手册中应用较广；测量不易准确（</a:t>
            </a:r>
            <a:r>
              <a:rPr lang="en-US" altLang="zh-CN" sz="2000"/>
              <a:t>BJT</a:t>
            </a:r>
            <a:r>
              <a:rPr lang="zh-CN" altLang="en-US" sz="2000"/>
              <a:t>输出阻抗高，不易实现输出端开路的条件）。</a:t>
            </a:r>
          </a:p>
        </p:txBody>
      </p:sp>
      <p:sp>
        <p:nvSpPr>
          <p:cNvPr id="36" name="Text Box 5"/>
          <p:cNvSpPr txBox="1">
            <a:spLocks noChangeArrowheads="1"/>
          </p:cNvSpPr>
          <p:nvPr/>
        </p:nvSpPr>
        <p:spPr bwMode="auto">
          <a:xfrm>
            <a:off x="3421063" y="4381500"/>
            <a:ext cx="5595937" cy="1109663"/>
          </a:xfrm>
          <a:prstGeom prst="rect">
            <a:avLst/>
          </a:prstGeom>
          <a:solidFill>
            <a:schemeClr val="bg1"/>
          </a:solidFill>
          <a:ln w="9525" algn="ctr">
            <a:noFill/>
            <a:miter lim="800000"/>
            <a:headEnd/>
            <a:tailEnd/>
          </a:ln>
        </p:spPr>
        <p:txBody>
          <a:bodyPr lIns="90000" tIns="46800" rIns="90000" bIns="46800">
            <a:spAutoFit/>
          </a:bodyPr>
          <a:lstStyle/>
          <a:p>
            <a:pPr>
              <a:spcBef>
                <a:spcPct val="50000"/>
              </a:spcBef>
            </a:pPr>
            <a:r>
              <a:rPr lang="zh-CN" altLang="en-US" sz="2200"/>
              <a:t>高频运用时物理意义明显；同样测量不易准确（</a:t>
            </a:r>
            <a:r>
              <a:rPr lang="en-US" altLang="zh-CN" sz="2200"/>
              <a:t>BJT</a:t>
            </a:r>
            <a:r>
              <a:rPr lang="zh-CN" altLang="en-US" sz="2200"/>
              <a:t>输入阻抗低，不易实现输入端短路条件）。</a:t>
            </a:r>
          </a:p>
        </p:txBody>
      </p:sp>
      <p:sp>
        <p:nvSpPr>
          <p:cNvPr id="37" name="Text Box 6"/>
          <p:cNvSpPr txBox="1">
            <a:spLocks noChangeArrowheads="1"/>
          </p:cNvSpPr>
          <p:nvPr/>
        </p:nvSpPr>
        <p:spPr bwMode="auto">
          <a:xfrm>
            <a:off x="3500438" y="5454650"/>
            <a:ext cx="5278437" cy="1109663"/>
          </a:xfrm>
          <a:prstGeom prst="rect">
            <a:avLst/>
          </a:prstGeom>
          <a:solidFill>
            <a:schemeClr val="bg1"/>
          </a:solidFill>
          <a:ln w="9525" algn="ctr">
            <a:noFill/>
            <a:miter lim="800000"/>
            <a:headEnd/>
            <a:tailEnd/>
          </a:ln>
        </p:spPr>
        <p:txBody>
          <a:bodyPr lIns="90000" tIns="46800" rIns="90000" bIns="46800">
            <a:spAutoFit/>
          </a:bodyPr>
          <a:lstStyle/>
          <a:p>
            <a:pPr>
              <a:spcBef>
                <a:spcPct val="50000"/>
              </a:spcBef>
            </a:pPr>
            <a:r>
              <a:rPr lang="zh-CN" altLang="en-US" sz="2200"/>
              <a:t>物理意义明确，测量条件容易实现，低频范围内为实数，电路分析和设计使用上都比较方便。</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subTnLst>
                                    <p:audio>
                                      <p:cMediaNode>
                                        <p:cTn display="0" masterRel="sameClick">
                                          <p:stCondLst>
                                            <p:cond evt="begin" delay="0">
                                              <p:tn val="5"/>
                                            </p:cond>
                                          </p:stCondLst>
                                          <p:endCondLst>
                                            <p:cond evt="onStopAudio" delay="0">
                                              <p:tgtEl>
                                                <p:sldTgt/>
                                              </p:tgtEl>
                                            </p:cond>
                                          </p:endCondLst>
                                        </p:cTn>
                                        <p:tgtEl>
                                          <p:sndTgt r:embed="rId3" name="camera.wav"/>
                                        </p:tgtEl>
                                      </p:cMediaNode>
                                    </p:audio>
                                  </p:sub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88646"/>
                                        </p:tgtEl>
                                        <p:attrNameLst>
                                          <p:attrName>style.visibility</p:attrName>
                                        </p:attrNameLst>
                                      </p:cBhvr>
                                      <p:to>
                                        <p:strVal val="visible"/>
                                      </p:to>
                                    </p:set>
                                    <p:animEffect transition="in" filter="blinds(horizontal)">
                                      <p:cBhvr>
                                        <p:cTn id="12" dur="500"/>
                                        <p:tgtEl>
                                          <p:spTgt spid="188646"/>
                                        </p:tgtEl>
                                      </p:cBhvr>
                                    </p:animEffect>
                                  </p:childTnLst>
                                  <p:subTnLst>
                                    <p:audio>
                                      <p:cMediaNode>
                                        <p:cTn display="0" masterRel="sameClick">
                                          <p:stCondLst>
                                            <p:cond evt="begin" delay="0">
                                              <p:tn val="10"/>
                                            </p:cond>
                                          </p:stCondLst>
                                          <p:endCondLst>
                                            <p:cond evt="onStopAudio" delay="0">
                                              <p:tgtEl>
                                                <p:sldTgt/>
                                              </p:tgtEl>
                                            </p:cond>
                                          </p:endCondLst>
                                        </p:cTn>
                                        <p:tgtEl>
                                          <p:sndTgt r:embed="rId4" name="chimes.wav"/>
                                        </p:tgtEl>
                                      </p:cMediaNode>
                                    </p:audio>
                                  </p:sub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88647"/>
                                        </p:tgtEl>
                                        <p:attrNameLst>
                                          <p:attrName>style.visibility</p:attrName>
                                        </p:attrNameLst>
                                      </p:cBhvr>
                                      <p:to>
                                        <p:strVal val="visible"/>
                                      </p:to>
                                    </p:set>
                                    <p:animEffect transition="in" filter="blinds(horizontal)">
                                      <p:cBhvr>
                                        <p:cTn id="17" dur="500"/>
                                        <p:tgtEl>
                                          <p:spTgt spid="188647"/>
                                        </p:tgtEl>
                                      </p:cBhvr>
                                    </p:animEffect>
                                  </p:childTnLst>
                                  <p:subTnLst>
                                    <p:audio>
                                      <p:cMediaNode>
                                        <p:cTn display="0" masterRel="sameClick">
                                          <p:stCondLst>
                                            <p:cond evt="begin" delay="0">
                                              <p:tn val="15"/>
                                            </p:cond>
                                          </p:stCondLst>
                                          <p:endCondLst>
                                            <p:cond evt="onStopAudio" delay="0">
                                              <p:tgtEl>
                                                <p:sldTgt/>
                                              </p:tgtEl>
                                            </p:cond>
                                          </p:endCondLst>
                                        </p:cTn>
                                        <p:tgtEl>
                                          <p:sndTgt r:embed="rId4" name="chimes.wav"/>
                                        </p:tgtEl>
                                      </p:cMediaNode>
                                    </p:audio>
                                  </p:sub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33"/>
                                        </p:tgtEl>
                                        <p:attrNameLst>
                                          <p:attrName>style.visibility</p:attrName>
                                        </p:attrNameLst>
                                      </p:cBhvr>
                                      <p:to>
                                        <p:strVal val="visible"/>
                                      </p:to>
                                    </p:set>
                                    <p:animEffect transition="in" filter="blinds(horizontal)">
                                      <p:cBhvr>
                                        <p:cTn id="22" dur="500"/>
                                        <p:tgtEl>
                                          <p:spTgt spid="33"/>
                                        </p:tgtEl>
                                      </p:cBhvr>
                                    </p:animEffect>
                                  </p:childTnLst>
                                  <p:subTnLst>
                                    <p:audio>
                                      <p:cMediaNode>
                                        <p:cTn display="0" masterRel="sameClick">
                                          <p:stCondLst>
                                            <p:cond evt="begin" delay="0">
                                              <p:tn val="20"/>
                                            </p:cond>
                                          </p:stCondLst>
                                          <p:endCondLst>
                                            <p:cond evt="onStopAudio" delay="0">
                                              <p:tgtEl>
                                                <p:sldTgt/>
                                              </p:tgtEl>
                                            </p:cond>
                                          </p:endCondLst>
                                        </p:cTn>
                                        <p:tgtEl>
                                          <p:sndTgt r:embed="rId4" name="chimes.wav"/>
                                        </p:tgtEl>
                                      </p:cMediaNode>
                                    </p:audio>
                                  </p:sub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34"/>
                                        </p:tgtEl>
                                        <p:attrNameLst>
                                          <p:attrName>style.visibility</p:attrName>
                                        </p:attrNameLst>
                                      </p:cBhvr>
                                      <p:to>
                                        <p:strVal val="visible"/>
                                      </p:to>
                                    </p:set>
                                    <p:animEffect transition="in" filter="blinds(horizontal)">
                                      <p:cBhvr>
                                        <p:cTn id="27" dur="500"/>
                                        <p:tgtEl>
                                          <p:spTgt spid="34"/>
                                        </p:tgtEl>
                                      </p:cBhvr>
                                    </p:animEffect>
                                  </p:childTnLst>
                                  <p:subTnLst>
                                    <p:audio>
                                      <p:cMediaNode>
                                        <p:cTn display="0" masterRel="sameClick">
                                          <p:stCondLst>
                                            <p:cond evt="begin" delay="0">
                                              <p:tn val="25"/>
                                            </p:cond>
                                          </p:stCondLst>
                                          <p:endCondLst>
                                            <p:cond evt="onStopAudio" delay="0">
                                              <p:tgtEl>
                                                <p:sldTgt/>
                                              </p:tgtEl>
                                            </p:cond>
                                          </p:endCondLst>
                                        </p:cTn>
                                        <p:tgtEl>
                                          <p:sndTgt r:embed="rId4" name="chimes.wav"/>
                                        </p:tgtEl>
                                      </p:cMediaNode>
                                    </p:audio>
                                  </p:sub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35"/>
                                        </p:tgtEl>
                                        <p:attrNameLst>
                                          <p:attrName>style.visibility</p:attrName>
                                        </p:attrNameLst>
                                      </p:cBhvr>
                                      <p:to>
                                        <p:strVal val="visible"/>
                                      </p:to>
                                    </p:set>
                                    <p:animEffect transition="in" filter="blinds(horizontal)">
                                      <p:cBhvr>
                                        <p:cTn id="32" dur="500"/>
                                        <p:tgtEl>
                                          <p:spTgt spid="35"/>
                                        </p:tgtEl>
                                      </p:cBhvr>
                                    </p:animEffect>
                                  </p:childTnLst>
                                  <p:subTnLst>
                                    <p:audio>
                                      <p:cMediaNode>
                                        <p:cTn display="0" masterRel="sameClick">
                                          <p:stCondLst>
                                            <p:cond evt="begin" delay="0">
                                              <p:tn val="30"/>
                                            </p:cond>
                                          </p:stCondLst>
                                          <p:endCondLst>
                                            <p:cond evt="onStopAudio" delay="0">
                                              <p:tgtEl>
                                                <p:sldTgt/>
                                              </p:tgtEl>
                                            </p:cond>
                                          </p:endCondLst>
                                        </p:cTn>
                                        <p:tgtEl>
                                          <p:sndTgt r:embed="rId4" name="chimes.wav"/>
                                        </p:tgtEl>
                                      </p:cMediaNode>
                                    </p:audio>
                                  </p:sub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36"/>
                                        </p:tgtEl>
                                        <p:attrNameLst>
                                          <p:attrName>style.visibility</p:attrName>
                                        </p:attrNameLst>
                                      </p:cBhvr>
                                      <p:to>
                                        <p:strVal val="visible"/>
                                      </p:to>
                                    </p:set>
                                    <p:animEffect transition="in" filter="blinds(horizontal)">
                                      <p:cBhvr>
                                        <p:cTn id="37" dur="500"/>
                                        <p:tgtEl>
                                          <p:spTgt spid="36"/>
                                        </p:tgtEl>
                                      </p:cBhvr>
                                    </p:animEffect>
                                  </p:childTnLst>
                                  <p:subTnLst>
                                    <p:audio>
                                      <p:cMediaNode>
                                        <p:cTn display="0" masterRel="sameClick">
                                          <p:stCondLst>
                                            <p:cond evt="begin" delay="0">
                                              <p:tn val="35"/>
                                            </p:cond>
                                          </p:stCondLst>
                                          <p:endCondLst>
                                            <p:cond evt="onStopAudio" delay="0">
                                              <p:tgtEl>
                                                <p:sldTgt/>
                                              </p:tgtEl>
                                            </p:cond>
                                          </p:endCondLst>
                                        </p:cTn>
                                        <p:tgtEl>
                                          <p:sndTgt r:embed="rId4" name="chimes.wav"/>
                                        </p:tgtEl>
                                      </p:cMediaNode>
                                    </p:audio>
                                  </p:sub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37"/>
                                        </p:tgtEl>
                                        <p:attrNameLst>
                                          <p:attrName>style.visibility</p:attrName>
                                        </p:attrNameLst>
                                      </p:cBhvr>
                                      <p:to>
                                        <p:strVal val="visible"/>
                                      </p:to>
                                    </p:set>
                                    <p:animEffect transition="in" filter="blinds(horizontal)">
                                      <p:cBhvr>
                                        <p:cTn id="42" dur="500"/>
                                        <p:tgtEl>
                                          <p:spTgt spid="37"/>
                                        </p:tgtEl>
                                      </p:cBhvr>
                                    </p:animEffect>
                                  </p:childTnLst>
                                  <p:subTnLst>
                                    <p:audio>
                                      <p:cMediaNode>
                                        <p:cTn display="0" masterRel="sameClick">
                                          <p:stCondLst>
                                            <p:cond evt="begin" delay="0">
                                              <p:tn val="40"/>
                                            </p:cond>
                                          </p:stCondLst>
                                          <p:endCondLst>
                                            <p:cond evt="onStopAudio" delay="0">
                                              <p:tgtEl>
                                                <p:sldTgt/>
                                              </p:tgtEl>
                                            </p:cond>
                                          </p:endCondLst>
                                        </p:cTn>
                                        <p:tgtEl>
                                          <p:sndTgt r:embed="rId4" name="chimes.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8646" grpId="0" animBg="1"/>
      <p:bldP spid="188647" grpId="0" animBg="1"/>
      <p:bldP spid="33" grpId="0" animBg="1"/>
      <p:bldP spid="34" grpId="0" animBg="1"/>
      <p:bldP spid="35" grpId="0" animBg="1"/>
      <p:bldP spid="36" grpId="0" animBg="1"/>
      <p:bldP spid="37" grpId="0" animBg="1"/>
    </p:bldLst>
  </p:timing>
</p:sld>
</file>

<file path=ppt/slides/slide7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5300" name="Text Box 42"/>
          <p:cNvSpPr txBox="1">
            <a:spLocks noChangeArrowheads="1"/>
          </p:cNvSpPr>
          <p:nvPr/>
        </p:nvSpPr>
        <p:spPr bwMode="auto">
          <a:xfrm>
            <a:off x="365125" y="452438"/>
            <a:ext cx="6324600" cy="519112"/>
          </a:xfrm>
          <a:prstGeom prst="rect">
            <a:avLst/>
          </a:prstGeom>
          <a:noFill/>
          <a:ln w="9525">
            <a:noFill/>
            <a:miter lim="800000"/>
            <a:headEnd/>
            <a:tailEnd/>
          </a:ln>
        </p:spPr>
        <p:txBody>
          <a:bodyPr>
            <a:spAutoFit/>
          </a:bodyPr>
          <a:lstStyle/>
          <a:p>
            <a:pPr>
              <a:spcBef>
                <a:spcPct val="50000"/>
              </a:spcBef>
            </a:pPr>
            <a:r>
              <a:rPr lang="zh-CN" altLang="en-US" sz="2800">
                <a:latin typeface="Tahoma" pitchFamily="34" charset="0"/>
                <a:ea typeface="楷体_GB2312" pitchFamily="49" charset="-122"/>
              </a:rPr>
              <a:t>双口有源网络的</a:t>
            </a:r>
            <a:r>
              <a:rPr lang="en-US" altLang="zh-CN" sz="2800">
                <a:ea typeface="楷体_GB2312" pitchFamily="49" charset="-122"/>
              </a:rPr>
              <a:t>H</a:t>
            </a:r>
            <a:r>
              <a:rPr lang="zh-CN" altLang="en-US" sz="2800">
                <a:latin typeface="Tahoma" pitchFamily="34" charset="0"/>
                <a:ea typeface="楷体_GB2312" pitchFamily="49" charset="-122"/>
              </a:rPr>
              <a:t>参数模型</a:t>
            </a:r>
          </a:p>
        </p:txBody>
      </p:sp>
      <p:sp>
        <p:nvSpPr>
          <p:cNvPr id="55301" name="AutoShape 45" descr="信纸"/>
          <p:cNvSpPr>
            <a:spLocks noChangeArrowheads="1"/>
          </p:cNvSpPr>
          <p:nvPr/>
        </p:nvSpPr>
        <p:spPr bwMode="auto">
          <a:xfrm>
            <a:off x="381000" y="1782763"/>
            <a:ext cx="3733800" cy="1770062"/>
          </a:xfrm>
          <a:prstGeom prst="roundRect">
            <a:avLst>
              <a:gd name="adj" fmla="val 16667"/>
            </a:avLst>
          </a:prstGeom>
          <a:noFill/>
          <a:ln w="9525">
            <a:noFill/>
            <a:miter lim="800000"/>
            <a:headEnd/>
            <a:tailEnd/>
          </a:ln>
        </p:spPr>
        <p:txBody>
          <a:bodyPr wrap="none" anchor="ctr"/>
          <a:lstStyle/>
          <a:p>
            <a:endParaRPr lang="zh-CN" altLang="en-US"/>
          </a:p>
        </p:txBody>
      </p:sp>
      <p:graphicFrame>
        <p:nvGraphicFramePr>
          <p:cNvPr id="73774" name="Object 2"/>
          <p:cNvGraphicFramePr>
            <a:graphicFrameLocks noChangeAspect="1"/>
          </p:cNvGraphicFramePr>
          <p:nvPr/>
        </p:nvGraphicFramePr>
        <p:xfrm>
          <a:off x="484188" y="1087438"/>
          <a:ext cx="3687762" cy="1568450"/>
        </p:xfrm>
        <a:graphic>
          <a:graphicData uri="http://schemas.openxmlformats.org/presentationml/2006/ole">
            <p:oleObj spid="_x0000_s488450" name="Picture" r:id="rId4" imgW="1930400" imgH="749300" progId="Word.Picture.8">
              <p:embed/>
            </p:oleObj>
          </a:graphicData>
        </a:graphic>
      </p:graphicFrame>
      <p:grpSp>
        <p:nvGrpSpPr>
          <p:cNvPr id="2" name="Group 47"/>
          <p:cNvGrpSpPr>
            <a:grpSpLocks/>
          </p:cNvGrpSpPr>
          <p:nvPr/>
        </p:nvGrpSpPr>
        <p:grpSpPr bwMode="auto">
          <a:xfrm>
            <a:off x="4929188" y="531813"/>
            <a:ext cx="3505200" cy="2286000"/>
            <a:chOff x="2928" y="1872"/>
            <a:chExt cx="2736" cy="1635"/>
          </a:xfrm>
        </p:grpSpPr>
        <p:sp>
          <p:nvSpPr>
            <p:cNvPr id="55348" name="AutoShape 48" descr="信纸"/>
            <p:cNvSpPr>
              <a:spLocks noChangeArrowheads="1"/>
            </p:cNvSpPr>
            <p:nvPr/>
          </p:nvSpPr>
          <p:spPr bwMode="auto">
            <a:xfrm>
              <a:off x="2928" y="1962"/>
              <a:ext cx="2736" cy="1545"/>
            </a:xfrm>
            <a:prstGeom prst="roundRect">
              <a:avLst>
                <a:gd name="adj" fmla="val 16667"/>
              </a:avLst>
            </a:prstGeom>
            <a:noFill/>
            <a:ln w="9525">
              <a:noFill/>
              <a:miter lim="800000"/>
              <a:headEnd/>
              <a:tailEnd/>
            </a:ln>
          </p:spPr>
          <p:txBody>
            <a:bodyPr wrap="none" anchor="ctr"/>
            <a:lstStyle/>
            <a:p>
              <a:endParaRPr lang="zh-CN" altLang="en-US"/>
            </a:p>
          </p:txBody>
        </p:sp>
        <p:graphicFrame>
          <p:nvGraphicFramePr>
            <p:cNvPr id="55299" name="Object 3"/>
            <p:cNvGraphicFramePr>
              <a:graphicFrameLocks noChangeAspect="1"/>
            </p:cNvGraphicFramePr>
            <p:nvPr/>
          </p:nvGraphicFramePr>
          <p:xfrm>
            <a:off x="2928" y="1872"/>
            <a:ext cx="2688" cy="1561"/>
          </p:xfrm>
          <a:graphic>
            <a:graphicData uri="http://schemas.openxmlformats.org/presentationml/2006/ole">
              <p:oleObj spid="_x0000_s488451" name="Picture" r:id="rId5" imgW="2184400" imgH="1270000" progId="Word.Picture.8">
                <p:embed/>
              </p:oleObj>
            </a:graphicData>
          </a:graphic>
        </p:graphicFrame>
      </p:grpSp>
      <p:grpSp>
        <p:nvGrpSpPr>
          <p:cNvPr id="3" name="Group 221"/>
          <p:cNvGrpSpPr>
            <a:grpSpLocks/>
          </p:cNvGrpSpPr>
          <p:nvPr/>
        </p:nvGrpSpPr>
        <p:grpSpPr bwMode="auto">
          <a:xfrm>
            <a:off x="444500" y="2901950"/>
            <a:ext cx="8053388" cy="1439863"/>
            <a:chOff x="237" y="1839"/>
            <a:chExt cx="5073" cy="907"/>
          </a:xfrm>
        </p:grpSpPr>
        <p:sp>
          <p:nvSpPr>
            <p:cNvPr id="55346" name="Rectangle 222"/>
            <p:cNvSpPr>
              <a:spLocks noChangeArrowheads="1"/>
            </p:cNvSpPr>
            <p:nvPr/>
          </p:nvSpPr>
          <p:spPr bwMode="auto">
            <a:xfrm>
              <a:off x="237" y="1862"/>
              <a:ext cx="5073" cy="884"/>
            </a:xfrm>
            <a:prstGeom prst="rect">
              <a:avLst/>
            </a:prstGeom>
            <a:solidFill>
              <a:srgbClr val="FFFFFF"/>
            </a:solidFill>
            <a:ln w="9525">
              <a:solidFill>
                <a:srgbClr val="FFFFFF"/>
              </a:solidFill>
              <a:miter lim="800000"/>
              <a:headEnd/>
              <a:tailEnd/>
            </a:ln>
          </p:spPr>
          <p:txBody>
            <a:bodyPr wrap="none" anchor="ctr"/>
            <a:lstStyle/>
            <a:p>
              <a:endParaRPr lang="zh-CN" altLang="en-US" sz="3600">
                <a:latin typeface="Times New Roman" pitchFamily="18" charset="0"/>
              </a:endParaRPr>
            </a:p>
          </p:txBody>
        </p:sp>
        <p:sp>
          <p:nvSpPr>
            <p:cNvPr id="55347" name="Rectangle 223"/>
            <p:cNvSpPr>
              <a:spLocks noChangeArrowheads="1"/>
            </p:cNvSpPr>
            <p:nvPr/>
          </p:nvSpPr>
          <p:spPr bwMode="auto">
            <a:xfrm>
              <a:off x="556" y="1839"/>
              <a:ext cx="1824" cy="269"/>
            </a:xfrm>
            <a:prstGeom prst="rect">
              <a:avLst/>
            </a:prstGeom>
            <a:noFill/>
            <a:ln w="9525">
              <a:noFill/>
              <a:miter lim="800000"/>
              <a:headEnd/>
              <a:tailEnd/>
            </a:ln>
          </p:spPr>
          <p:txBody>
            <a:bodyPr lIns="0" tIns="0" rIns="0" bIns="0">
              <a:spAutoFit/>
            </a:bodyPr>
            <a:lstStyle/>
            <a:p>
              <a:r>
                <a:rPr lang="en-US" altLang="zh-CN" sz="2800" i="1">
                  <a:solidFill>
                    <a:srgbClr val="000000"/>
                  </a:solidFill>
                  <a:latin typeface="Times New Roman" pitchFamily="18" charset="0"/>
                </a:rPr>
                <a:t>v</a:t>
              </a:r>
              <a:r>
                <a:rPr lang="en-US" altLang="zh-CN" sz="2800" baseline="-25000">
                  <a:solidFill>
                    <a:srgbClr val="000000"/>
                  </a:solidFill>
                  <a:latin typeface="Times New Roman" pitchFamily="18" charset="0"/>
                </a:rPr>
                <a:t>i</a:t>
              </a:r>
              <a:r>
                <a:rPr lang="en-US" altLang="zh-CN" sz="2800">
                  <a:solidFill>
                    <a:srgbClr val="000000"/>
                  </a:solidFill>
                  <a:latin typeface="Times New Roman" pitchFamily="18" charset="0"/>
                </a:rPr>
                <a:t>= </a:t>
              </a:r>
              <a:r>
                <a:rPr lang="en-US" altLang="zh-CN" sz="2800" i="1">
                  <a:solidFill>
                    <a:srgbClr val="000000"/>
                  </a:solidFill>
                  <a:latin typeface="Times New Roman" pitchFamily="18" charset="0"/>
                </a:rPr>
                <a:t>h</a:t>
              </a:r>
              <a:r>
                <a:rPr lang="en-US" altLang="zh-CN" sz="2800" baseline="-25000">
                  <a:solidFill>
                    <a:srgbClr val="000000"/>
                  </a:solidFill>
                  <a:latin typeface="Times New Roman" pitchFamily="18" charset="0"/>
                </a:rPr>
                <a:t>i</a:t>
              </a:r>
              <a:r>
                <a:rPr lang="en-US" altLang="zh-CN" sz="2800" i="1">
                  <a:solidFill>
                    <a:srgbClr val="000000"/>
                  </a:solidFill>
                  <a:latin typeface="Times New Roman" pitchFamily="18" charset="0"/>
                </a:rPr>
                <a:t>i</a:t>
              </a:r>
              <a:r>
                <a:rPr lang="en-US" altLang="zh-CN" sz="2800" baseline="-25000">
                  <a:solidFill>
                    <a:srgbClr val="000000"/>
                  </a:solidFill>
                  <a:latin typeface="Times New Roman" pitchFamily="18" charset="0"/>
                </a:rPr>
                <a:t>i</a:t>
              </a:r>
              <a:r>
                <a:rPr lang="en-US" altLang="zh-CN" sz="2800">
                  <a:solidFill>
                    <a:srgbClr val="000000"/>
                  </a:solidFill>
                  <a:latin typeface="Times New Roman" pitchFamily="18" charset="0"/>
                </a:rPr>
                <a:t>+ </a:t>
              </a:r>
              <a:r>
                <a:rPr lang="en-US" altLang="zh-CN" sz="2800" i="1">
                  <a:solidFill>
                    <a:srgbClr val="000000"/>
                  </a:solidFill>
                  <a:latin typeface="Times New Roman" pitchFamily="18" charset="0"/>
                </a:rPr>
                <a:t>h</a:t>
              </a:r>
              <a:r>
                <a:rPr lang="en-US" altLang="zh-CN" sz="2800" baseline="-25000">
                  <a:solidFill>
                    <a:srgbClr val="000000"/>
                  </a:solidFill>
                  <a:latin typeface="Times New Roman" pitchFamily="18" charset="0"/>
                </a:rPr>
                <a:t>r</a:t>
              </a:r>
              <a:r>
                <a:rPr lang="en-US" altLang="zh-CN" sz="2800" i="1">
                  <a:solidFill>
                    <a:srgbClr val="000000"/>
                  </a:solidFill>
                  <a:latin typeface="Times New Roman" pitchFamily="18" charset="0"/>
                </a:rPr>
                <a:t>v</a:t>
              </a:r>
              <a:r>
                <a:rPr lang="en-US" altLang="zh-CN" sz="2800" baseline="-25000">
                  <a:solidFill>
                    <a:srgbClr val="000000"/>
                  </a:solidFill>
                  <a:latin typeface="Times New Roman" pitchFamily="18" charset="0"/>
                </a:rPr>
                <a:t>o</a:t>
              </a:r>
              <a:endParaRPr lang="en-US" altLang="zh-CN" sz="2800">
                <a:latin typeface="Times New Roman" pitchFamily="18" charset="0"/>
              </a:endParaRPr>
            </a:p>
          </p:txBody>
        </p:sp>
      </p:grpSp>
      <p:sp>
        <p:nvSpPr>
          <p:cNvPr id="22" name="Text Box 224"/>
          <p:cNvSpPr txBox="1">
            <a:spLocks noChangeArrowheads="1"/>
          </p:cNvSpPr>
          <p:nvPr/>
        </p:nvSpPr>
        <p:spPr bwMode="auto">
          <a:xfrm>
            <a:off x="3779838" y="2982913"/>
            <a:ext cx="3686175" cy="519112"/>
          </a:xfrm>
          <a:prstGeom prst="rect">
            <a:avLst/>
          </a:prstGeom>
          <a:noFill/>
          <a:ln w="9525">
            <a:noFill/>
            <a:miter lim="800000"/>
            <a:headEnd/>
            <a:tailEnd/>
          </a:ln>
        </p:spPr>
        <p:txBody>
          <a:bodyPr>
            <a:spAutoFit/>
          </a:bodyPr>
          <a:lstStyle/>
          <a:p>
            <a:pPr>
              <a:spcBef>
                <a:spcPct val="50000"/>
              </a:spcBef>
            </a:pPr>
            <a:r>
              <a:rPr lang="zh-CN" altLang="en-US" sz="2800">
                <a:latin typeface="Times New Roman" pitchFamily="18" charset="0"/>
              </a:rPr>
              <a:t>输出对输入的影响．</a:t>
            </a:r>
          </a:p>
        </p:txBody>
      </p:sp>
      <p:sp>
        <p:nvSpPr>
          <p:cNvPr id="23" name="Rectangle 225"/>
          <p:cNvSpPr>
            <a:spLocks noChangeArrowheads="1"/>
          </p:cNvSpPr>
          <p:nvPr/>
        </p:nvSpPr>
        <p:spPr bwMode="auto">
          <a:xfrm>
            <a:off x="946150" y="3467100"/>
            <a:ext cx="2895600" cy="427038"/>
          </a:xfrm>
          <a:prstGeom prst="rect">
            <a:avLst/>
          </a:prstGeom>
          <a:noFill/>
          <a:ln w="9525">
            <a:noFill/>
            <a:miter lim="800000"/>
            <a:headEnd/>
            <a:tailEnd/>
          </a:ln>
        </p:spPr>
        <p:txBody>
          <a:bodyPr lIns="0" tIns="0" rIns="0" bIns="0">
            <a:spAutoFit/>
          </a:bodyPr>
          <a:lstStyle/>
          <a:p>
            <a:r>
              <a:rPr lang="en-US" altLang="zh-CN" sz="2800" i="1">
                <a:solidFill>
                  <a:srgbClr val="000000"/>
                </a:solidFill>
                <a:latin typeface="Times New Roman" pitchFamily="18" charset="0"/>
              </a:rPr>
              <a:t>i</a:t>
            </a:r>
            <a:r>
              <a:rPr lang="en-US" altLang="zh-CN" sz="2800" baseline="-25000">
                <a:solidFill>
                  <a:srgbClr val="000000"/>
                </a:solidFill>
                <a:latin typeface="Times New Roman" pitchFamily="18" charset="0"/>
              </a:rPr>
              <a:t>o</a:t>
            </a:r>
            <a:r>
              <a:rPr lang="en-US" altLang="zh-CN" sz="2800">
                <a:solidFill>
                  <a:srgbClr val="000000"/>
                </a:solidFill>
                <a:latin typeface="Times New Roman" pitchFamily="18" charset="0"/>
              </a:rPr>
              <a:t>= </a:t>
            </a:r>
            <a:r>
              <a:rPr lang="en-US" altLang="zh-CN" sz="2800" i="1">
                <a:solidFill>
                  <a:srgbClr val="000000"/>
                </a:solidFill>
                <a:latin typeface="Times New Roman" pitchFamily="18" charset="0"/>
              </a:rPr>
              <a:t>h</a:t>
            </a:r>
            <a:r>
              <a:rPr lang="en-US" altLang="zh-CN" sz="2800" baseline="-25000">
                <a:solidFill>
                  <a:srgbClr val="000000"/>
                </a:solidFill>
                <a:latin typeface="Times New Roman" pitchFamily="18" charset="0"/>
              </a:rPr>
              <a:t>o</a:t>
            </a:r>
            <a:r>
              <a:rPr lang="en-US" altLang="zh-CN" sz="2800" i="1">
                <a:solidFill>
                  <a:srgbClr val="000000"/>
                </a:solidFill>
                <a:latin typeface="Times New Roman" pitchFamily="18" charset="0"/>
              </a:rPr>
              <a:t>v</a:t>
            </a:r>
            <a:r>
              <a:rPr lang="en-US" altLang="zh-CN" sz="2800" baseline="-25000">
                <a:solidFill>
                  <a:srgbClr val="000000"/>
                </a:solidFill>
                <a:latin typeface="Times New Roman" pitchFamily="18" charset="0"/>
              </a:rPr>
              <a:t>o</a:t>
            </a:r>
            <a:r>
              <a:rPr lang="en-US" altLang="zh-CN" sz="2800">
                <a:solidFill>
                  <a:srgbClr val="000000"/>
                </a:solidFill>
                <a:latin typeface="Times New Roman" pitchFamily="18" charset="0"/>
              </a:rPr>
              <a:t> + </a:t>
            </a:r>
            <a:r>
              <a:rPr lang="en-US" altLang="zh-CN" sz="2800" i="1">
                <a:solidFill>
                  <a:srgbClr val="000000"/>
                </a:solidFill>
                <a:latin typeface="Times New Roman" pitchFamily="18" charset="0"/>
              </a:rPr>
              <a:t>h</a:t>
            </a:r>
            <a:r>
              <a:rPr lang="en-US" altLang="zh-CN" sz="2800" baseline="-25000">
                <a:solidFill>
                  <a:srgbClr val="000000"/>
                </a:solidFill>
                <a:latin typeface="Times New Roman" pitchFamily="18" charset="0"/>
              </a:rPr>
              <a:t>f</a:t>
            </a:r>
            <a:r>
              <a:rPr lang="en-US" altLang="zh-CN" sz="2800" i="1">
                <a:solidFill>
                  <a:srgbClr val="000000"/>
                </a:solidFill>
                <a:latin typeface="Times New Roman" pitchFamily="18" charset="0"/>
              </a:rPr>
              <a:t>i</a:t>
            </a:r>
            <a:r>
              <a:rPr lang="en-US" altLang="zh-CN" sz="2800" baseline="-25000">
                <a:solidFill>
                  <a:srgbClr val="000000"/>
                </a:solidFill>
                <a:latin typeface="Times New Roman" pitchFamily="18" charset="0"/>
              </a:rPr>
              <a:t>i</a:t>
            </a:r>
          </a:p>
        </p:txBody>
      </p:sp>
      <p:sp>
        <p:nvSpPr>
          <p:cNvPr id="24" name="Text Box 226"/>
          <p:cNvSpPr txBox="1">
            <a:spLocks noChangeArrowheads="1"/>
          </p:cNvSpPr>
          <p:nvPr/>
        </p:nvSpPr>
        <p:spPr bwMode="auto">
          <a:xfrm>
            <a:off x="3819525" y="3524250"/>
            <a:ext cx="3830638" cy="519113"/>
          </a:xfrm>
          <a:prstGeom prst="rect">
            <a:avLst/>
          </a:prstGeom>
          <a:noFill/>
          <a:ln w="9525">
            <a:noFill/>
            <a:miter lim="800000"/>
            <a:headEnd/>
            <a:tailEnd/>
          </a:ln>
        </p:spPr>
        <p:txBody>
          <a:bodyPr>
            <a:spAutoFit/>
          </a:bodyPr>
          <a:lstStyle/>
          <a:p>
            <a:pPr>
              <a:spcBef>
                <a:spcPct val="50000"/>
              </a:spcBef>
            </a:pPr>
            <a:r>
              <a:rPr lang="zh-CN" altLang="en-US" sz="2800">
                <a:latin typeface="Times New Roman" pitchFamily="18" charset="0"/>
              </a:rPr>
              <a:t>输入对输出的影响．</a:t>
            </a:r>
          </a:p>
        </p:txBody>
      </p:sp>
      <p:grpSp>
        <p:nvGrpSpPr>
          <p:cNvPr id="4" name="Group 227"/>
          <p:cNvGrpSpPr>
            <a:grpSpLocks/>
          </p:cNvGrpSpPr>
          <p:nvPr/>
        </p:nvGrpSpPr>
        <p:grpSpPr bwMode="auto">
          <a:xfrm>
            <a:off x="2097088" y="2908300"/>
            <a:ext cx="1604962" cy="563563"/>
            <a:chOff x="1254" y="1791"/>
            <a:chExt cx="1011" cy="355"/>
          </a:xfrm>
        </p:grpSpPr>
        <p:sp>
          <p:nvSpPr>
            <p:cNvPr id="55344" name="Oval 228"/>
            <p:cNvSpPr>
              <a:spLocks noChangeArrowheads="1"/>
            </p:cNvSpPr>
            <p:nvPr/>
          </p:nvSpPr>
          <p:spPr bwMode="auto">
            <a:xfrm>
              <a:off x="1254" y="1791"/>
              <a:ext cx="521" cy="355"/>
            </a:xfrm>
            <a:prstGeom prst="ellipse">
              <a:avLst/>
            </a:prstGeom>
            <a:noFill/>
            <a:ln w="9525">
              <a:solidFill>
                <a:srgbClr val="FF0000"/>
              </a:solidFill>
              <a:prstDash val="dash"/>
              <a:round/>
              <a:headEnd/>
              <a:tailEnd/>
            </a:ln>
          </p:spPr>
          <p:txBody>
            <a:bodyPr wrap="none" anchor="ctr"/>
            <a:lstStyle/>
            <a:p>
              <a:endParaRPr lang="zh-CN" altLang="en-US" sz="3600">
                <a:latin typeface="Times New Roman" pitchFamily="18" charset="0"/>
              </a:endParaRPr>
            </a:p>
          </p:txBody>
        </p:sp>
        <p:sp>
          <p:nvSpPr>
            <p:cNvPr id="55345" name="Line 229"/>
            <p:cNvSpPr>
              <a:spLocks noChangeShapeType="1"/>
            </p:cNvSpPr>
            <p:nvPr/>
          </p:nvSpPr>
          <p:spPr bwMode="auto">
            <a:xfrm flipH="1">
              <a:off x="1767" y="1957"/>
              <a:ext cx="498" cy="0"/>
            </a:xfrm>
            <a:prstGeom prst="line">
              <a:avLst/>
            </a:prstGeom>
            <a:noFill/>
            <a:ln w="9525">
              <a:solidFill>
                <a:srgbClr val="FF0000"/>
              </a:solidFill>
              <a:round/>
              <a:headEnd/>
              <a:tailEnd type="triangle" w="med" len="med"/>
            </a:ln>
          </p:spPr>
          <p:txBody>
            <a:bodyPr/>
            <a:lstStyle/>
            <a:p>
              <a:endParaRPr lang="zh-CN" altLang="en-US"/>
            </a:p>
          </p:txBody>
        </p:sp>
      </p:grpSp>
      <p:grpSp>
        <p:nvGrpSpPr>
          <p:cNvPr id="5" name="Group 230"/>
          <p:cNvGrpSpPr>
            <a:grpSpLocks/>
          </p:cNvGrpSpPr>
          <p:nvPr/>
        </p:nvGrpSpPr>
        <p:grpSpPr bwMode="auto">
          <a:xfrm>
            <a:off x="2300288" y="3486150"/>
            <a:ext cx="1604962" cy="563563"/>
            <a:chOff x="1254" y="1791"/>
            <a:chExt cx="1011" cy="355"/>
          </a:xfrm>
        </p:grpSpPr>
        <p:sp>
          <p:nvSpPr>
            <p:cNvPr id="55342" name="Oval 231"/>
            <p:cNvSpPr>
              <a:spLocks noChangeArrowheads="1"/>
            </p:cNvSpPr>
            <p:nvPr/>
          </p:nvSpPr>
          <p:spPr bwMode="auto">
            <a:xfrm>
              <a:off x="1254" y="1791"/>
              <a:ext cx="521" cy="355"/>
            </a:xfrm>
            <a:prstGeom prst="ellipse">
              <a:avLst/>
            </a:prstGeom>
            <a:noFill/>
            <a:ln w="9525">
              <a:solidFill>
                <a:srgbClr val="FF0000"/>
              </a:solidFill>
              <a:prstDash val="dash"/>
              <a:round/>
              <a:headEnd/>
              <a:tailEnd/>
            </a:ln>
          </p:spPr>
          <p:txBody>
            <a:bodyPr wrap="none" anchor="ctr"/>
            <a:lstStyle/>
            <a:p>
              <a:endParaRPr lang="zh-CN" altLang="en-US" sz="3600">
                <a:latin typeface="Times New Roman" pitchFamily="18" charset="0"/>
              </a:endParaRPr>
            </a:p>
          </p:txBody>
        </p:sp>
        <p:sp>
          <p:nvSpPr>
            <p:cNvPr id="55343" name="Line 232"/>
            <p:cNvSpPr>
              <a:spLocks noChangeShapeType="1"/>
            </p:cNvSpPr>
            <p:nvPr/>
          </p:nvSpPr>
          <p:spPr bwMode="auto">
            <a:xfrm flipH="1">
              <a:off x="1767" y="1957"/>
              <a:ext cx="498" cy="0"/>
            </a:xfrm>
            <a:prstGeom prst="line">
              <a:avLst/>
            </a:prstGeom>
            <a:noFill/>
            <a:ln w="9525">
              <a:solidFill>
                <a:srgbClr val="FF0000"/>
              </a:solidFill>
              <a:round/>
              <a:headEnd/>
              <a:tailEnd type="triangle" w="med" len="med"/>
            </a:ln>
          </p:spPr>
          <p:txBody>
            <a:bodyPr/>
            <a:lstStyle/>
            <a:p>
              <a:endParaRPr lang="zh-CN" altLang="en-US"/>
            </a:p>
          </p:txBody>
        </p:sp>
      </p:grpSp>
      <p:sp>
        <p:nvSpPr>
          <p:cNvPr id="31" name="Text Box 233"/>
          <p:cNvSpPr txBox="1">
            <a:spLocks noChangeArrowheads="1"/>
          </p:cNvSpPr>
          <p:nvPr/>
        </p:nvSpPr>
        <p:spPr bwMode="auto">
          <a:xfrm>
            <a:off x="2474913" y="4103688"/>
            <a:ext cx="4876800" cy="461962"/>
          </a:xfrm>
          <a:prstGeom prst="rect">
            <a:avLst/>
          </a:prstGeom>
          <a:noFill/>
          <a:ln w="12700" cap="sq">
            <a:noFill/>
            <a:miter lim="800000"/>
            <a:headEnd type="none" w="sm" len="sm"/>
            <a:tailEnd type="none" w="sm" len="sm"/>
          </a:ln>
        </p:spPr>
        <p:txBody>
          <a:bodyPr>
            <a:spAutoFit/>
          </a:bodyPr>
          <a:lstStyle/>
          <a:p>
            <a:pPr>
              <a:spcBef>
                <a:spcPct val="50000"/>
              </a:spcBef>
            </a:pPr>
            <a:r>
              <a:rPr lang="zh-CN" altLang="en-US" sz="2400">
                <a:solidFill>
                  <a:srgbClr val="990000"/>
                </a:solidFill>
                <a:latin typeface="宋体" pitchFamily="2" charset="-122"/>
              </a:rPr>
              <a:t>输出端短路时的输入电阻；</a:t>
            </a:r>
            <a:endParaRPr lang="zh-CN" altLang="en-US" sz="2400">
              <a:solidFill>
                <a:srgbClr val="008000"/>
              </a:solidFill>
              <a:latin typeface="Times New Roman" pitchFamily="18" charset="0"/>
            </a:endParaRPr>
          </a:p>
        </p:txBody>
      </p:sp>
      <p:sp>
        <p:nvSpPr>
          <p:cNvPr id="32" name="Text Box 234"/>
          <p:cNvSpPr txBox="1">
            <a:spLocks noChangeArrowheads="1"/>
          </p:cNvSpPr>
          <p:nvPr/>
        </p:nvSpPr>
        <p:spPr bwMode="auto">
          <a:xfrm>
            <a:off x="2487613" y="4718050"/>
            <a:ext cx="6372225" cy="465138"/>
          </a:xfrm>
          <a:prstGeom prst="rect">
            <a:avLst/>
          </a:prstGeom>
          <a:noFill/>
          <a:ln w="12700" cap="sq">
            <a:noFill/>
            <a:miter lim="800000"/>
            <a:headEnd type="none" w="sm" len="sm"/>
            <a:tailEnd type="none" w="sm" len="sm"/>
          </a:ln>
        </p:spPr>
        <p:txBody>
          <a:bodyPr>
            <a:spAutoFit/>
          </a:bodyPr>
          <a:lstStyle/>
          <a:p>
            <a:pPr>
              <a:lnSpc>
                <a:spcPct val="110000"/>
              </a:lnSpc>
              <a:spcBef>
                <a:spcPct val="50000"/>
              </a:spcBef>
            </a:pPr>
            <a:r>
              <a:rPr lang="zh-CN" altLang="en-US" sz="2400">
                <a:solidFill>
                  <a:srgbClr val="990000"/>
                </a:solidFill>
                <a:latin typeface="宋体" pitchFamily="2" charset="-122"/>
              </a:rPr>
              <a:t>输出端短路时的正向电流传输系数；</a:t>
            </a:r>
            <a:endParaRPr lang="zh-CN" altLang="en-US" sz="2400">
              <a:solidFill>
                <a:srgbClr val="008000"/>
              </a:solidFill>
              <a:latin typeface="Times New Roman" pitchFamily="18" charset="0"/>
            </a:endParaRPr>
          </a:p>
        </p:txBody>
      </p:sp>
      <p:sp>
        <p:nvSpPr>
          <p:cNvPr id="33" name="Text Box 235"/>
          <p:cNvSpPr txBox="1">
            <a:spLocks noChangeArrowheads="1"/>
          </p:cNvSpPr>
          <p:nvPr/>
        </p:nvSpPr>
        <p:spPr bwMode="auto">
          <a:xfrm>
            <a:off x="2454275" y="5345113"/>
            <a:ext cx="6283325" cy="461962"/>
          </a:xfrm>
          <a:prstGeom prst="rect">
            <a:avLst/>
          </a:prstGeom>
          <a:noFill/>
          <a:ln w="12700" cap="sq">
            <a:noFill/>
            <a:miter lim="800000"/>
            <a:headEnd type="none" w="sm" len="sm"/>
            <a:tailEnd type="none" w="sm" len="sm"/>
          </a:ln>
        </p:spPr>
        <p:txBody>
          <a:bodyPr>
            <a:spAutoFit/>
          </a:bodyPr>
          <a:lstStyle/>
          <a:p>
            <a:pPr>
              <a:spcBef>
                <a:spcPct val="50000"/>
              </a:spcBef>
            </a:pPr>
            <a:r>
              <a:rPr lang="zh-CN" altLang="en-US" sz="2400">
                <a:solidFill>
                  <a:srgbClr val="990000"/>
                </a:solidFill>
                <a:latin typeface="宋体" pitchFamily="2" charset="-122"/>
              </a:rPr>
              <a:t>输入端开路时的反向电压传输系数；</a:t>
            </a:r>
          </a:p>
        </p:txBody>
      </p:sp>
      <p:grpSp>
        <p:nvGrpSpPr>
          <p:cNvPr id="6" name="Group 236"/>
          <p:cNvGrpSpPr>
            <a:grpSpLocks/>
          </p:cNvGrpSpPr>
          <p:nvPr/>
        </p:nvGrpSpPr>
        <p:grpSpPr bwMode="auto">
          <a:xfrm>
            <a:off x="579438" y="3865563"/>
            <a:ext cx="1727200" cy="798512"/>
            <a:chOff x="4434" y="2274"/>
            <a:chExt cx="1088" cy="503"/>
          </a:xfrm>
        </p:grpSpPr>
        <p:sp>
          <p:nvSpPr>
            <p:cNvPr id="55336" name="Text Box 237"/>
            <p:cNvSpPr txBox="1">
              <a:spLocks noChangeArrowheads="1"/>
            </p:cNvSpPr>
            <p:nvPr/>
          </p:nvSpPr>
          <p:spPr bwMode="auto">
            <a:xfrm>
              <a:off x="4434" y="2383"/>
              <a:ext cx="774" cy="327"/>
            </a:xfrm>
            <a:prstGeom prst="rect">
              <a:avLst/>
            </a:prstGeom>
            <a:noFill/>
            <a:ln w="9525">
              <a:noFill/>
              <a:miter lim="800000"/>
              <a:headEnd/>
              <a:tailEnd/>
            </a:ln>
          </p:spPr>
          <p:txBody>
            <a:bodyPr>
              <a:spAutoFit/>
            </a:bodyPr>
            <a:lstStyle/>
            <a:p>
              <a:pPr>
                <a:spcBef>
                  <a:spcPct val="50000"/>
                </a:spcBef>
              </a:pPr>
              <a:r>
                <a:rPr lang="en-US" altLang="zh-CN" sz="2800">
                  <a:latin typeface="Times New Roman" pitchFamily="18" charset="0"/>
                </a:rPr>
                <a:t>h</a:t>
              </a:r>
              <a:r>
                <a:rPr lang="en-US" altLang="zh-CN" sz="2800" baseline="-25000">
                  <a:latin typeface="Times New Roman" pitchFamily="18" charset="0"/>
                </a:rPr>
                <a:t>i</a:t>
              </a:r>
              <a:r>
                <a:rPr lang="en-US" altLang="zh-CN" sz="2800">
                  <a:latin typeface="Times New Roman" pitchFamily="18" charset="0"/>
                </a:rPr>
                <a:t>=</a:t>
              </a:r>
            </a:p>
          </p:txBody>
        </p:sp>
        <p:sp>
          <p:nvSpPr>
            <p:cNvPr id="55337" name="Line 238"/>
            <p:cNvSpPr>
              <a:spLocks noChangeShapeType="1"/>
            </p:cNvSpPr>
            <p:nvPr/>
          </p:nvSpPr>
          <p:spPr bwMode="auto">
            <a:xfrm>
              <a:off x="4782" y="2549"/>
              <a:ext cx="244" cy="0"/>
            </a:xfrm>
            <a:prstGeom prst="line">
              <a:avLst/>
            </a:prstGeom>
            <a:noFill/>
            <a:ln w="25400">
              <a:solidFill>
                <a:schemeClr val="tx1"/>
              </a:solidFill>
              <a:round/>
              <a:headEnd/>
              <a:tailEnd/>
            </a:ln>
          </p:spPr>
          <p:txBody>
            <a:bodyPr/>
            <a:lstStyle/>
            <a:p>
              <a:endParaRPr lang="zh-CN" altLang="en-US"/>
            </a:p>
          </p:txBody>
        </p:sp>
        <p:sp>
          <p:nvSpPr>
            <p:cNvPr id="55338" name="Text Box 239"/>
            <p:cNvSpPr txBox="1">
              <a:spLocks noChangeArrowheads="1"/>
            </p:cNvSpPr>
            <p:nvPr/>
          </p:nvSpPr>
          <p:spPr bwMode="auto">
            <a:xfrm>
              <a:off x="4768" y="2274"/>
              <a:ext cx="443" cy="288"/>
            </a:xfrm>
            <a:prstGeom prst="rect">
              <a:avLst/>
            </a:prstGeom>
            <a:noFill/>
            <a:ln w="9525">
              <a:noFill/>
              <a:miter lim="800000"/>
              <a:headEnd/>
              <a:tailEnd/>
            </a:ln>
          </p:spPr>
          <p:txBody>
            <a:bodyPr>
              <a:spAutoFit/>
            </a:bodyPr>
            <a:lstStyle/>
            <a:p>
              <a:pPr>
                <a:spcBef>
                  <a:spcPct val="50000"/>
                </a:spcBef>
              </a:pPr>
              <a:r>
                <a:rPr lang="en-US" altLang="zh-CN" i="1">
                  <a:latin typeface="Times New Roman" pitchFamily="18" charset="0"/>
                </a:rPr>
                <a:t>v</a:t>
              </a:r>
              <a:r>
                <a:rPr lang="en-US" altLang="zh-CN" baseline="-25000">
                  <a:latin typeface="Times New Roman" pitchFamily="18" charset="0"/>
                </a:rPr>
                <a:t>i</a:t>
              </a:r>
              <a:endParaRPr lang="en-US" altLang="zh-CN">
                <a:latin typeface="Times New Roman" pitchFamily="18" charset="0"/>
              </a:endParaRPr>
            </a:p>
          </p:txBody>
        </p:sp>
        <p:sp>
          <p:nvSpPr>
            <p:cNvPr id="55339" name="Text Box 240"/>
            <p:cNvSpPr txBox="1">
              <a:spLocks noChangeArrowheads="1"/>
            </p:cNvSpPr>
            <p:nvPr/>
          </p:nvSpPr>
          <p:spPr bwMode="auto">
            <a:xfrm>
              <a:off x="4801" y="2489"/>
              <a:ext cx="443" cy="288"/>
            </a:xfrm>
            <a:prstGeom prst="rect">
              <a:avLst/>
            </a:prstGeom>
            <a:noFill/>
            <a:ln w="9525">
              <a:noFill/>
              <a:miter lim="800000"/>
              <a:headEnd/>
              <a:tailEnd/>
            </a:ln>
          </p:spPr>
          <p:txBody>
            <a:bodyPr>
              <a:spAutoFit/>
            </a:bodyPr>
            <a:lstStyle/>
            <a:p>
              <a:pPr>
                <a:spcBef>
                  <a:spcPct val="50000"/>
                </a:spcBef>
              </a:pPr>
              <a:r>
                <a:rPr lang="en-US" altLang="zh-CN" i="1">
                  <a:latin typeface="Times New Roman" pitchFamily="18" charset="0"/>
                </a:rPr>
                <a:t>i</a:t>
              </a:r>
              <a:r>
                <a:rPr lang="en-US" altLang="zh-CN" baseline="-25000">
                  <a:latin typeface="Times New Roman" pitchFamily="18" charset="0"/>
                </a:rPr>
                <a:t>i</a:t>
              </a:r>
              <a:endParaRPr lang="en-US" altLang="zh-CN">
                <a:latin typeface="Times New Roman" pitchFamily="18" charset="0"/>
              </a:endParaRPr>
            </a:p>
          </p:txBody>
        </p:sp>
        <p:sp>
          <p:nvSpPr>
            <p:cNvPr id="55340" name="Line 241"/>
            <p:cNvSpPr>
              <a:spLocks noChangeShapeType="1"/>
            </p:cNvSpPr>
            <p:nvPr/>
          </p:nvSpPr>
          <p:spPr bwMode="auto">
            <a:xfrm>
              <a:off x="5026" y="2407"/>
              <a:ext cx="0" cy="315"/>
            </a:xfrm>
            <a:prstGeom prst="line">
              <a:avLst/>
            </a:prstGeom>
            <a:noFill/>
            <a:ln w="9525">
              <a:solidFill>
                <a:schemeClr val="tx1"/>
              </a:solidFill>
              <a:round/>
              <a:headEnd/>
              <a:tailEnd/>
            </a:ln>
          </p:spPr>
          <p:txBody>
            <a:bodyPr/>
            <a:lstStyle/>
            <a:p>
              <a:endParaRPr lang="zh-CN" altLang="en-US"/>
            </a:p>
          </p:txBody>
        </p:sp>
        <p:sp>
          <p:nvSpPr>
            <p:cNvPr id="55341" name="Text Box 242"/>
            <p:cNvSpPr txBox="1">
              <a:spLocks noChangeArrowheads="1"/>
            </p:cNvSpPr>
            <p:nvPr/>
          </p:nvSpPr>
          <p:spPr bwMode="auto">
            <a:xfrm>
              <a:off x="4968" y="2481"/>
              <a:ext cx="554" cy="288"/>
            </a:xfrm>
            <a:prstGeom prst="rect">
              <a:avLst/>
            </a:prstGeom>
            <a:noFill/>
            <a:ln w="9525">
              <a:noFill/>
              <a:miter lim="800000"/>
              <a:headEnd/>
              <a:tailEnd/>
            </a:ln>
          </p:spPr>
          <p:txBody>
            <a:bodyPr>
              <a:spAutoFit/>
            </a:bodyPr>
            <a:lstStyle/>
            <a:p>
              <a:pPr>
                <a:spcBef>
                  <a:spcPct val="50000"/>
                </a:spcBef>
              </a:pPr>
              <a:r>
                <a:rPr lang="en-US" altLang="zh-CN" i="1">
                  <a:latin typeface="Times New Roman" pitchFamily="18" charset="0"/>
                </a:rPr>
                <a:t>v</a:t>
              </a:r>
              <a:r>
                <a:rPr lang="en-US" altLang="zh-CN" baseline="-25000">
                  <a:latin typeface="Times New Roman" pitchFamily="18" charset="0"/>
                </a:rPr>
                <a:t>0</a:t>
              </a:r>
              <a:r>
                <a:rPr lang="en-US" altLang="zh-CN">
                  <a:latin typeface="Times New Roman" pitchFamily="18" charset="0"/>
                </a:rPr>
                <a:t>=0</a:t>
              </a:r>
            </a:p>
          </p:txBody>
        </p:sp>
      </p:grpSp>
      <p:grpSp>
        <p:nvGrpSpPr>
          <p:cNvPr id="7" name="Group 243"/>
          <p:cNvGrpSpPr>
            <a:grpSpLocks/>
          </p:cNvGrpSpPr>
          <p:nvPr/>
        </p:nvGrpSpPr>
        <p:grpSpPr bwMode="auto">
          <a:xfrm>
            <a:off x="579438" y="4506913"/>
            <a:ext cx="1727200" cy="798512"/>
            <a:chOff x="4434" y="2274"/>
            <a:chExt cx="1088" cy="503"/>
          </a:xfrm>
        </p:grpSpPr>
        <p:sp>
          <p:nvSpPr>
            <p:cNvPr id="55330" name="Text Box 244"/>
            <p:cNvSpPr txBox="1">
              <a:spLocks noChangeArrowheads="1"/>
            </p:cNvSpPr>
            <p:nvPr/>
          </p:nvSpPr>
          <p:spPr bwMode="auto">
            <a:xfrm>
              <a:off x="4434" y="2383"/>
              <a:ext cx="774" cy="327"/>
            </a:xfrm>
            <a:prstGeom prst="rect">
              <a:avLst/>
            </a:prstGeom>
            <a:noFill/>
            <a:ln w="9525">
              <a:noFill/>
              <a:miter lim="800000"/>
              <a:headEnd/>
              <a:tailEnd/>
            </a:ln>
          </p:spPr>
          <p:txBody>
            <a:bodyPr>
              <a:spAutoFit/>
            </a:bodyPr>
            <a:lstStyle/>
            <a:p>
              <a:pPr>
                <a:spcBef>
                  <a:spcPct val="50000"/>
                </a:spcBef>
              </a:pPr>
              <a:r>
                <a:rPr lang="en-US" altLang="zh-CN" sz="2800">
                  <a:latin typeface="Times New Roman" pitchFamily="18" charset="0"/>
                </a:rPr>
                <a:t>h</a:t>
              </a:r>
              <a:r>
                <a:rPr lang="en-US" altLang="zh-CN" sz="2800" baseline="-25000">
                  <a:latin typeface="Times New Roman" pitchFamily="18" charset="0"/>
                </a:rPr>
                <a:t>f</a:t>
              </a:r>
              <a:r>
                <a:rPr lang="en-US" altLang="zh-CN" sz="2800">
                  <a:latin typeface="Times New Roman" pitchFamily="18" charset="0"/>
                </a:rPr>
                <a:t>=</a:t>
              </a:r>
            </a:p>
          </p:txBody>
        </p:sp>
        <p:sp>
          <p:nvSpPr>
            <p:cNvPr id="55331" name="Line 245"/>
            <p:cNvSpPr>
              <a:spLocks noChangeShapeType="1"/>
            </p:cNvSpPr>
            <p:nvPr/>
          </p:nvSpPr>
          <p:spPr bwMode="auto">
            <a:xfrm>
              <a:off x="4782" y="2549"/>
              <a:ext cx="244" cy="0"/>
            </a:xfrm>
            <a:prstGeom prst="line">
              <a:avLst/>
            </a:prstGeom>
            <a:noFill/>
            <a:ln w="25400">
              <a:solidFill>
                <a:schemeClr val="tx1"/>
              </a:solidFill>
              <a:round/>
              <a:headEnd/>
              <a:tailEnd/>
            </a:ln>
          </p:spPr>
          <p:txBody>
            <a:bodyPr/>
            <a:lstStyle/>
            <a:p>
              <a:endParaRPr lang="zh-CN" altLang="en-US"/>
            </a:p>
          </p:txBody>
        </p:sp>
        <p:sp>
          <p:nvSpPr>
            <p:cNvPr id="55332" name="Text Box 246"/>
            <p:cNvSpPr txBox="1">
              <a:spLocks noChangeArrowheads="1"/>
            </p:cNvSpPr>
            <p:nvPr/>
          </p:nvSpPr>
          <p:spPr bwMode="auto">
            <a:xfrm>
              <a:off x="4768" y="2274"/>
              <a:ext cx="443" cy="288"/>
            </a:xfrm>
            <a:prstGeom prst="rect">
              <a:avLst/>
            </a:prstGeom>
            <a:noFill/>
            <a:ln w="9525">
              <a:noFill/>
              <a:miter lim="800000"/>
              <a:headEnd/>
              <a:tailEnd/>
            </a:ln>
          </p:spPr>
          <p:txBody>
            <a:bodyPr>
              <a:spAutoFit/>
            </a:bodyPr>
            <a:lstStyle/>
            <a:p>
              <a:pPr>
                <a:spcBef>
                  <a:spcPct val="50000"/>
                </a:spcBef>
              </a:pPr>
              <a:r>
                <a:rPr lang="en-US" altLang="zh-CN" i="1">
                  <a:latin typeface="Times New Roman" pitchFamily="18" charset="0"/>
                </a:rPr>
                <a:t>i</a:t>
              </a:r>
              <a:r>
                <a:rPr lang="en-US" altLang="zh-CN" baseline="-25000">
                  <a:latin typeface="Times New Roman" pitchFamily="18" charset="0"/>
                </a:rPr>
                <a:t>0</a:t>
              </a:r>
              <a:endParaRPr lang="en-US" altLang="zh-CN">
                <a:latin typeface="Times New Roman" pitchFamily="18" charset="0"/>
              </a:endParaRPr>
            </a:p>
          </p:txBody>
        </p:sp>
        <p:sp>
          <p:nvSpPr>
            <p:cNvPr id="55333" name="Text Box 247"/>
            <p:cNvSpPr txBox="1">
              <a:spLocks noChangeArrowheads="1"/>
            </p:cNvSpPr>
            <p:nvPr/>
          </p:nvSpPr>
          <p:spPr bwMode="auto">
            <a:xfrm>
              <a:off x="4801" y="2489"/>
              <a:ext cx="443" cy="288"/>
            </a:xfrm>
            <a:prstGeom prst="rect">
              <a:avLst/>
            </a:prstGeom>
            <a:noFill/>
            <a:ln w="9525">
              <a:noFill/>
              <a:miter lim="800000"/>
              <a:headEnd/>
              <a:tailEnd/>
            </a:ln>
          </p:spPr>
          <p:txBody>
            <a:bodyPr>
              <a:spAutoFit/>
            </a:bodyPr>
            <a:lstStyle/>
            <a:p>
              <a:pPr>
                <a:spcBef>
                  <a:spcPct val="50000"/>
                </a:spcBef>
              </a:pPr>
              <a:r>
                <a:rPr lang="en-US" altLang="zh-CN" i="1">
                  <a:latin typeface="Times New Roman" pitchFamily="18" charset="0"/>
                </a:rPr>
                <a:t>i</a:t>
              </a:r>
              <a:r>
                <a:rPr lang="en-US" altLang="zh-CN" baseline="-25000">
                  <a:latin typeface="Times New Roman" pitchFamily="18" charset="0"/>
                </a:rPr>
                <a:t>i</a:t>
              </a:r>
              <a:endParaRPr lang="en-US" altLang="zh-CN">
                <a:latin typeface="Times New Roman" pitchFamily="18" charset="0"/>
              </a:endParaRPr>
            </a:p>
          </p:txBody>
        </p:sp>
        <p:sp>
          <p:nvSpPr>
            <p:cNvPr id="55334" name="Line 248"/>
            <p:cNvSpPr>
              <a:spLocks noChangeShapeType="1"/>
            </p:cNvSpPr>
            <p:nvPr/>
          </p:nvSpPr>
          <p:spPr bwMode="auto">
            <a:xfrm>
              <a:off x="5026" y="2407"/>
              <a:ext cx="0" cy="315"/>
            </a:xfrm>
            <a:prstGeom prst="line">
              <a:avLst/>
            </a:prstGeom>
            <a:noFill/>
            <a:ln w="9525">
              <a:solidFill>
                <a:schemeClr val="tx1"/>
              </a:solidFill>
              <a:round/>
              <a:headEnd/>
              <a:tailEnd/>
            </a:ln>
          </p:spPr>
          <p:txBody>
            <a:bodyPr/>
            <a:lstStyle/>
            <a:p>
              <a:endParaRPr lang="zh-CN" altLang="en-US"/>
            </a:p>
          </p:txBody>
        </p:sp>
        <p:sp>
          <p:nvSpPr>
            <p:cNvPr id="55335" name="Text Box 249"/>
            <p:cNvSpPr txBox="1">
              <a:spLocks noChangeArrowheads="1"/>
            </p:cNvSpPr>
            <p:nvPr/>
          </p:nvSpPr>
          <p:spPr bwMode="auto">
            <a:xfrm>
              <a:off x="4968" y="2481"/>
              <a:ext cx="554" cy="288"/>
            </a:xfrm>
            <a:prstGeom prst="rect">
              <a:avLst/>
            </a:prstGeom>
            <a:noFill/>
            <a:ln w="9525">
              <a:noFill/>
              <a:miter lim="800000"/>
              <a:headEnd/>
              <a:tailEnd/>
            </a:ln>
          </p:spPr>
          <p:txBody>
            <a:bodyPr>
              <a:spAutoFit/>
            </a:bodyPr>
            <a:lstStyle/>
            <a:p>
              <a:pPr>
                <a:spcBef>
                  <a:spcPct val="50000"/>
                </a:spcBef>
              </a:pPr>
              <a:r>
                <a:rPr lang="en-US" altLang="zh-CN" i="1">
                  <a:latin typeface="Times New Roman" pitchFamily="18" charset="0"/>
                </a:rPr>
                <a:t>v</a:t>
              </a:r>
              <a:r>
                <a:rPr lang="en-US" altLang="zh-CN" baseline="-25000">
                  <a:latin typeface="Times New Roman" pitchFamily="18" charset="0"/>
                </a:rPr>
                <a:t>0</a:t>
              </a:r>
              <a:r>
                <a:rPr lang="en-US" altLang="zh-CN">
                  <a:latin typeface="Times New Roman" pitchFamily="18" charset="0"/>
                </a:rPr>
                <a:t>=0</a:t>
              </a:r>
            </a:p>
          </p:txBody>
        </p:sp>
      </p:grpSp>
      <p:grpSp>
        <p:nvGrpSpPr>
          <p:cNvPr id="8" name="Group 250"/>
          <p:cNvGrpSpPr>
            <a:grpSpLocks/>
          </p:cNvGrpSpPr>
          <p:nvPr/>
        </p:nvGrpSpPr>
        <p:grpSpPr bwMode="auto">
          <a:xfrm>
            <a:off x="585788" y="5156200"/>
            <a:ext cx="1727200" cy="798513"/>
            <a:chOff x="4434" y="2274"/>
            <a:chExt cx="1088" cy="503"/>
          </a:xfrm>
        </p:grpSpPr>
        <p:sp>
          <p:nvSpPr>
            <p:cNvPr id="55324" name="Text Box 251"/>
            <p:cNvSpPr txBox="1">
              <a:spLocks noChangeArrowheads="1"/>
            </p:cNvSpPr>
            <p:nvPr/>
          </p:nvSpPr>
          <p:spPr bwMode="auto">
            <a:xfrm>
              <a:off x="4434" y="2383"/>
              <a:ext cx="774" cy="327"/>
            </a:xfrm>
            <a:prstGeom prst="rect">
              <a:avLst/>
            </a:prstGeom>
            <a:noFill/>
            <a:ln w="9525">
              <a:noFill/>
              <a:miter lim="800000"/>
              <a:headEnd/>
              <a:tailEnd/>
            </a:ln>
          </p:spPr>
          <p:txBody>
            <a:bodyPr>
              <a:spAutoFit/>
            </a:bodyPr>
            <a:lstStyle/>
            <a:p>
              <a:pPr>
                <a:spcBef>
                  <a:spcPct val="50000"/>
                </a:spcBef>
              </a:pPr>
              <a:r>
                <a:rPr lang="en-US" altLang="zh-CN" sz="2800">
                  <a:latin typeface="Times New Roman" pitchFamily="18" charset="0"/>
                </a:rPr>
                <a:t>h</a:t>
              </a:r>
              <a:r>
                <a:rPr lang="en-US" altLang="zh-CN" sz="2800" baseline="-25000">
                  <a:latin typeface="Times New Roman" pitchFamily="18" charset="0"/>
                </a:rPr>
                <a:t>r</a:t>
              </a:r>
              <a:r>
                <a:rPr lang="en-US" altLang="zh-CN" sz="2800">
                  <a:latin typeface="Times New Roman" pitchFamily="18" charset="0"/>
                </a:rPr>
                <a:t>=</a:t>
              </a:r>
            </a:p>
          </p:txBody>
        </p:sp>
        <p:sp>
          <p:nvSpPr>
            <p:cNvPr id="55325" name="Line 252"/>
            <p:cNvSpPr>
              <a:spLocks noChangeShapeType="1"/>
            </p:cNvSpPr>
            <p:nvPr/>
          </p:nvSpPr>
          <p:spPr bwMode="auto">
            <a:xfrm>
              <a:off x="4782" y="2549"/>
              <a:ext cx="244" cy="0"/>
            </a:xfrm>
            <a:prstGeom prst="line">
              <a:avLst/>
            </a:prstGeom>
            <a:noFill/>
            <a:ln w="25400">
              <a:solidFill>
                <a:schemeClr val="tx1"/>
              </a:solidFill>
              <a:round/>
              <a:headEnd/>
              <a:tailEnd/>
            </a:ln>
          </p:spPr>
          <p:txBody>
            <a:bodyPr/>
            <a:lstStyle/>
            <a:p>
              <a:endParaRPr lang="zh-CN" altLang="en-US"/>
            </a:p>
          </p:txBody>
        </p:sp>
        <p:sp>
          <p:nvSpPr>
            <p:cNvPr id="55326" name="Text Box 253"/>
            <p:cNvSpPr txBox="1">
              <a:spLocks noChangeArrowheads="1"/>
            </p:cNvSpPr>
            <p:nvPr/>
          </p:nvSpPr>
          <p:spPr bwMode="auto">
            <a:xfrm>
              <a:off x="4768" y="2274"/>
              <a:ext cx="443" cy="288"/>
            </a:xfrm>
            <a:prstGeom prst="rect">
              <a:avLst/>
            </a:prstGeom>
            <a:noFill/>
            <a:ln w="9525">
              <a:noFill/>
              <a:miter lim="800000"/>
              <a:headEnd/>
              <a:tailEnd/>
            </a:ln>
          </p:spPr>
          <p:txBody>
            <a:bodyPr>
              <a:spAutoFit/>
            </a:bodyPr>
            <a:lstStyle/>
            <a:p>
              <a:pPr>
                <a:spcBef>
                  <a:spcPct val="50000"/>
                </a:spcBef>
              </a:pPr>
              <a:r>
                <a:rPr lang="en-US" altLang="zh-CN" i="1">
                  <a:latin typeface="Times New Roman" pitchFamily="18" charset="0"/>
                </a:rPr>
                <a:t>v</a:t>
              </a:r>
              <a:r>
                <a:rPr lang="en-US" altLang="zh-CN" baseline="-25000">
                  <a:latin typeface="Times New Roman" pitchFamily="18" charset="0"/>
                </a:rPr>
                <a:t>i</a:t>
              </a:r>
              <a:endParaRPr lang="en-US" altLang="zh-CN">
                <a:latin typeface="Times New Roman" pitchFamily="18" charset="0"/>
              </a:endParaRPr>
            </a:p>
          </p:txBody>
        </p:sp>
        <p:sp>
          <p:nvSpPr>
            <p:cNvPr id="55327" name="Text Box 254"/>
            <p:cNvSpPr txBox="1">
              <a:spLocks noChangeArrowheads="1"/>
            </p:cNvSpPr>
            <p:nvPr/>
          </p:nvSpPr>
          <p:spPr bwMode="auto">
            <a:xfrm>
              <a:off x="4801" y="2489"/>
              <a:ext cx="443" cy="288"/>
            </a:xfrm>
            <a:prstGeom prst="rect">
              <a:avLst/>
            </a:prstGeom>
            <a:noFill/>
            <a:ln w="9525">
              <a:noFill/>
              <a:miter lim="800000"/>
              <a:headEnd/>
              <a:tailEnd/>
            </a:ln>
          </p:spPr>
          <p:txBody>
            <a:bodyPr>
              <a:spAutoFit/>
            </a:bodyPr>
            <a:lstStyle/>
            <a:p>
              <a:pPr>
                <a:spcBef>
                  <a:spcPct val="50000"/>
                </a:spcBef>
              </a:pPr>
              <a:r>
                <a:rPr lang="en-US" altLang="zh-CN" i="1">
                  <a:latin typeface="Times New Roman" pitchFamily="18" charset="0"/>
                </a:rPr>
                <a:t>v</a:t>
              </a:r>
              <a:r>
                <a:rPr lang="en-US" altLang="zh-CN" baseline="-25000">
                  <a:latin typeface="Times New Roman" pitchFamily="18" charset="0"/>
                </a:rPr>
                <a:t>0</a:t>
              </a:r>
              <a:endParaRPr lang="en-US" altLang="zh-CN">
                <a:latin typeface="Times New Roman" pitchFamily="18" charset="0"/>
              </a:endParaRPr>
            </a:p>
          </p:txBody>
        </p:sp>
        <p:sp>
          <p:nvSpPr>
            <p:cNvPr id="55328" name="Line 255"/>
            <p:cNvSpPr>
              <a:spLocks noChangeShapeType="1"/>
            </p:cNvSpPr>
            <p:nvPr/>
          </p:nvSpPr>
          <p:spPr bwMode="auto">
            <a:xfrm>
              <a:off x="5026" y="2407"/>
              <a:ext cx="0" cy="315"/>
            </a:xfrm>
            <a:prstGeom prst="line">
              <a:avLst/>
            </a:prstGeom>
            <a:noFill/>
            <a:ln w="9525">
              <a:solidFill>
                <a:schemeClr val="tx1"/>
              </a:solidFill>
              <a:round/>
              <a:headEnd/>
              <a:tailEnd/>
            </a:ln>
          </p:spPr>
          <p:txBody>
            <a:bodyPr/>
            <a:lstStyle/>
            <a:p>
              <a:endParaRPr lang="zh-CN" altLang="en-US"/>
            </a:p>
          </p:txBody>
        </p:sp>
        <p:sp>
          <p:nvSpPr>
            <p:cNvPr id="55329" name="Text Box 256"/>
            <p:cNvSpPr txBox="1">
              <a:spLocks noChangeArrowheads="1"/>
            </p:cNvSpPr>
            <p:nvPr/>
          </p:nvSpPr>
          <p:spPr bwMode="auto">
            <a:xfrm>
              <a:off x="4968" y="2481"/>
              <a:ext cx="554" cy="288"/>
            </a:xfrm>
            <a:prstGeom prst="rect">
              <a:avLst/>
            </a:prstGeom>
            <a:noFill/>
            <a:ln w="9525">
              <a:noFill/>
              <a:miter lim="800000"/>
              <a:headEnd/>
              <a:tailEnd/>
            </a:ln>
          </p:spPr>
          <p:txBody>
            <a:bodyPr>
              <a:spAutoFit/>
            </a:bodyPr>
            <a:lstStyle/>
            <a:p>
              <a:pPr>
                <a:spcBef>
                  <a:spcPct val="50000"/>
                </a:spcBef>
              </a:pPr>
              <a:r>
                <a:rPr lang="en-US" altLang="zh-CN" i="1">
                  <a:latin typeface="Times New Roman" pitchFamily="18" charset="0"/>
                </a:rPr>
                <a:t>i</a:t>
              </a:r>
              <a:r>
                <a:rPr lang="en-US" altLang="zh-CN" baseline="-25000">
                  <a:latin typeface="Times New Roman" pitchFamily="18" charset="0"/>
                </a:rPr>
                <a:t>i</a:t>
              </a:r>
              <a:r>
                <a:rPr lang="en-US" altLang="zh-CN">
                  <a:latin typeface="Times New Roman" pitchFamily="18" charset="0"/>
                </a:rPr>
                <a:t>=0</a:t>
              </a:r>
            </a:p>
          </p:txBody>
        </p:sp>
      </p:grpSp>
      <p:grpSp>
        <p:nvGrpSpPr>
          <p:cNvPr id="9" name="Group 257"/>
          <p:cNvGrpSpPr>
            <a:grpSpLocks/>
          </p:cNvGrpSpPr>
          <p:nvPr/>
        </p:nvGrpSpPr>
        <p:grpSpPr bwMode="auto">
          <a:xfrm>
            <a:off x="561975" y="5865813"/>
            <a:ext cx="1727200" cy="798512"/>
            <a:chOff x="4434" y="2274"/>
            <a:chExt cx="1088" cy="503"/>
          </a:xfrm>
        </p:grpSpPr>
        <p:sp>
          <p:nvSpPr>
            <p:cNvPr id="55318" name="Text Box 258"/>
            <p:cNvSpPr txBox="1">
              <a:spLocks noChangeArrowheads="1"/>
            </p:cNvSpPr>
            <p:nvPr/>
          </p:nvSpPr>
          <p:spPr bwMode="auto">
            <a:xfrm>
              <a:off x="4434" y="2383"/>
              <a:ext cx="774" cy="327"/>
            </a:xfrm>
            <a:prstGeom prst="rect">
              <a:avLst/>
            </a:prstGeom>
            <a:noFill/>
            <a:ln w="9525">
              <a:noFill/>
              <a:miter lim="800000"/>
              <a:headEnd/>
              <a:tailEnd/>
            </a:ln>
          </p:spPr>
          <p:txBody>
            <a:bodyPr>
              <a:spAutoFit/>
            </a:bodyPr>
            <a:lstStyle/>
            <a:p>
              <a:pPr>
                <a:spcBef>
                  <a:spcPct val="50000"/>
                </a:spcBef>
              </a:pPr>
              <a:r>
                <a:rPr lang="en-US" altLang="zh-CN" sz="2800">
                  <a:latin typeface="Times New Roman" pitchFamily="18" charset="0"/>
                </a:rPr>
                <a:t>h</a:t>
              </a:r>
              <a:r>
                <a:rPr lang="en-US" altLang="zh-CN" sz="2800" baseline="-25000">
                  <a:latin typeface="Times New Roman" pitchFamily="18" charset="0"/>
                </a:rPr>
                <a:t>0</a:t>
              </a:r>
              <a:r>
                <a:rPr lang="en-US" altLang="zh-CN" sz="2800">
                  <a:latin typeface="Times New Roman" pitchFamily="18" charset="0"/>
                </a:rPr>
                <a:t>=</a:t>
              </a:r>
            </a:p>
          </p:txBody>
        </p:sp>
        <p:sp>
          <p:nvSpPr>
            <p:cNvPr id="55319" name="Line 259"/>
            <p:cNvSpPr>
              <a:spLocks noChangeShapeType="1"/>
            </p:cNvSpPr>
            <p:nvPr/>
          </p:nvSpPr>
          <p:spPr bwMode="auto">
            <a:xfrm>
              <a:off x="4782" y="2549"/>
              <a:ext cx="244" cy="0"/>
            </a:xfrm>
            <a:prstGeom prst="line">
              <a:avLst/>
            </a:prstGeom>
            <a:noFill/>
            <a:ln w="25400">
              <a:solidFill>
                <a:schemeClr val="tx1"/>
              </a:solidFill>
              <a:round/>
              <a:headEnd/>
              <a:tailEnd/>
            </a:ln>
          </p:spPr>
          <p:txBody>
            <a:bodyPr/>
            <a:lstStyle/>
            <a:p>
              <a:endParaRPr lang="zh-CN" altLang="en-US"/>
            </a:p>
          </p:txBody>
        </p:sp>
        <p:sp>
          <p:nvSpPr>
            <p:cNvPr id="55320" name="Text Box 260"/>
            <p:cNvSpPr txBox="1">
              <a:spLocks noChangeArrowheads="1"/>
            </p:cNvSpPr>
            <p:nvPr/>
          </p:nvSpPr>
          <p:spPr bwMode="auto">
            <a:xfrm>
              <a:off x="4768" y="2274"/>
              <a:ext cx="443" cy="288"/>
            </a:xfrm>
            <a:prstGeom prst="rect">
              <a:avLst/>
            </a:prstGeom>
            <a:noFill/>
            <a:ln w="9525">
              <a:noFill/>
              <a:miter lim="800000"/>
              <a:headEnd/>
              <a:tailEnd/>
            </a:ln>
          </p:spPr>
          <p:txBody>
            <a:bodyPr>
              <a:spAutoFit/>
            </a:bodyPr>
            <a:lstStyle/>
            <a:p>
              <a:pPr>
                <a:spcBef>
                  <a:spcPct val="50000"/>
                </a:spcBef>
              </a:pPr>
              <a:r>
                <a:rPr lang="en-US" altLang="zh-CN" i="1">
                  <a:latin typeface="Times New Roman" pitchFamily="18" charset="0"/>
                </a:rPr>
                <a:t>i</a:t>
              </a:r>
              <a:r>
                <a:rPr lang="en-US" altLang="zh-CN" baseline="-25000">
                  <a:latin typeface="Times New Roman" pitchFamily="18" charset="0"/>
                </a:rPr>
                <a:t>0</a:t>
              </a:r>
              <a:endParaRPr lang="en-US" altLang="zh-CN">
                <a:latin typeface="Times New Roman" pitchFamily="18" charset="0"/>
              </a:endParaRPr>
            </a:p>
          </p:txBody>
        </p:sp>
        <p:sp>
          <p:nvSpPr>
            <p:cNvPr id="55321" name="Text Box 261"/>
            <p:cNvSpPr txBox="1">
              <a:spLocks noChangeArrowheads="1"/>
            </p:cNvSpPr>
            <p:nvPr/>
          </p:nvSpPr>
          <p:spPr bwMode="auto">
            <a:xfrm>
              <a:off x="4801" y="2489"/>
              <a:ext cx="443" cy="288"/>
            </a:xfrm>
            <a:prstGeom prst="rect">
              <a:avLst/>
            </a:prstGeom>
            <a:noFill/>
            <a:ln w="9525">
              <a:noFill/>
              <a:miter lim="800000"/>
              <a:headEnd/>
              <a:tailEnd/>
            </a:ln>
          </p:spPr>
          <p:txBody>
            <a:bodyPr>
              <a:spAutoFit/>
            </a:bodyPr>
            <a:lstStyle/>
            <a:p>
              <a:pPr>
                <a:spcBef>
                  <a:spcPct val="50000"/>
                </a:spcBef>
              </a:pPr>
              <a:r>
                <a:rPr lang="en-US" altLang="zh-CN" i="1">
                  <a:latin typeface="Times New Roman" pitchFamily="18" charset="0"/>
                </a:rPr>
                <a:t>v</a:t>
              </a:r>
              <a:r>
                <a:rPr lang="en-US" altLang="zh-CN" baseline="-25000">
                  <a:latin typeface="Times New Roman" pitchFamily="18" charset="0"/>
                </a:rPr>
                <a:t>0</a:t>
              </a:r>
              <a:endParaRPr lang="en-US" altLang="zh-CN">
                <a:latin typeface="Times New Roman" pitchFamily="18" charset="0"/>
              </a:endParaRPr>
            </a:p>
          </p:txBody>
        </p:sp>
        <p:sp>
          <p:nvSpPr>
            <p:cNvPr id="55322" name="Line 262"/>
            <p:cNvSpPr>
              <a:spLocks noChangeShapeType="1"/>
            </p:cNvSpPr>
            <p:nvPr/>
          </p:nvSpPr>
          <p:spPr bwMode="auto">
            <a:xfrm>
              <a:off x="5026" y="2407"/>
              <a:ext cx="0" cy="315"/>
            </a:xfrm>
            <a:prstGeom prst="line">
              <a:avLst/>
            </a:prstGeom>
            <a:noFill/>
            <a:ln w="9525">
              <a:solidFill>
                <a:schemeClr val="tx1"/>
              </a:solidFill>
              <a:round/>
              <a:headEnd/>
              <a:tailEnd/>
            </a:ln>
          </p:spPr>
          <p:txBody>
            <a:bodyPr/>
            <a:lstStyle/>
            <a:p>
              <a:endParaRPr lang="zh-CN" altLang="en-US"/>
            </a:p>
          </p:txBody>
        </p:sp>
        <p:sp>
          <p:nvSpPr>
            <p:cNvPr id="55323" name="Text Box 263"/>
            <p:cNvSpPr txBox="1">
              <a:spLocks noChangeArrowheads="1"/>
            </p:cNvSpPr>
            <p:nvPr/>
          </p:nvSpPr>
          <p:spPr bwMode="auto">
            <a:xfrm>
              <a:off x="4968" y="2481"/>
              <a:ext cx="554" cy="288"/>
            </a:xfrm>
            <a:prstGeom prst="rect">
              <a:avLst/>
            </a:prstGeom>
            <a:noFill/>
            <a:ln w="9525">
              <a:noFill/>
              <a:miter lim="800000"/>
              <a:headEnd/>
              <a:tailEnd/>
            </a:ln>
          </p:spPr>
          <p:txBody>
            <a:bodyPr>
              <a:spAutoFit/>
            </a:bodyPr>
            <a:lstStyle/>
            <a:p>
              <a:pPr>
                <a:spcBef>
                  <a:spcPct val="50000"/>
                </a:spcBef>
              </a:pPr>
              <a:r>
                <a:rPr lang="en-US" altLang="zh-CN" i="1">
                  <a:latin typeface="Times New Roman" pitchFamily="18" charset="0"/>
                </a:rPr>
                <a:t>i</a:t>
              </a:r>
              <a:r>
                <a:rPr lang="en-US" altLang="zh-CN" baseline="-25000">
                  <a:latin typeface="Times New Roman" pitchFamily="18" charset="0"/>
                </a:rPr>
                <a:t>i</a:t>
              </a:r>
              <a:r>
                <a:rPr lang="en-US" altLang="zh-CN">
                  <a:latin typeface="Times New Roman" pitchFamily="18" charset="0"/>
                </a:rPr>
                <a:t>=0</a:t>
              </a:r>
            </a:p>
          </p:txBody>
        </p:sp>
      </p:grpSp>
      <p:sp>
        <p:nvSpPr>
          <p:cNvPr id="62" name="Text Box 264"/>
          <p:cNvSpPr txBox="1">
            <a:spLocks noChangeArrowheads="1"/>
          </p:cNvSpPr>
          <p:nvPr/>
        </p:nvSpPr>
        <p:spPr bwMode="auto">
          <a:xfrm>
            <a:off x="2468563" y="6048375"/>
            <a:ext cx="5248275" cy="461963"/>
          </a:xfrm>
          <a:prstGeom prst="rect">
            <a:avLst/>
          </a:prstGeom>
          <a:noFill/>
          <a:ln w="12700" cap="sq">
            <a:noFill/>
            <a:miter lim="800000"/>
            <a:headEnd type="none" w="sm" len="sm"/>
            <a:tailEnd type="none" w="sm" len="sm"/>
          </a:ln>
        </p:spPr>
        <p:txBody>
          <a:bodyPr>
            <a:spAutoFit/>
          </a:bodyPr>
          <a:lstStyle/>
          <a:p>
            <a:pPr>
              <a:spcBef>
                <a:spcPct val="50000"/>
              </a:spcBef>
            </a:pPr>
            <a:r>
              <a:rPr lang="zh-CN" altLang="en-US" sz="2400">
                <a:solidFill>
                  <a:srgbClr val="990000"/>
                </a:solidFill>
                <a:latin typeface="宋体" pitchFamily="2" charset="-122"/>
              </a:rPr>
              <a:t>输入端开路时的输出电导。</a:t>
            </a:r>
          </a:p>
        </p:txBody>
      </p:sp>
      <p:sp>
        <p:nvSpPr>
          <p:cNvPr id="63" name="Text Box 265"/>
          <p:cNvSpPr txBox="1">
            <a:spLocks noChangeArrowheads="1"/>
          </p:cNvSpPr>
          <p:nvPr/>
        </p:nvSpPr>
        <p:spPr bwMode="auto">
          <a:xfrm>
            <a:off x="6834188" y="3389313"/>
            <a:ext cx="2249487" cy="1173162"/>
          </a:xfrm>
          <a:prstGeom prst="rect">
            <a:avLst/>
          </a:prstGeom>
          <a:solidFill>
            <a:schemeClr val="bg1"/>
          </a:solidFill>
          <a:ln w="12700" cap="sq">
            <a:noFill/>
            <a:miter lim="800000"/>
            <a:headEnd type="none" w="sm" len="sm"/>
            <a:tailEnd type="none" w="sm" len="sm"/>
          </a:ln>
        </p:spPr>
        <p:txBody>
          <a:bodyPr>
            <a:spAutoFit/>
          </a:bodyPr>
          <a:lstStyle/>
          <a:p>
            <a:pPr>
              <a:lnSpc>
                <a:spcPct val="130000"/>
              </a:lnSpc>
              <a:spcBef>
                <a:spcPct val="50000"/>
              </a:spcBef>
            </a:pPr>
            <a:r>
              <a:rPr lang="zh-CN" altLang="en-US" dirty="0">
                <a:solidFill>
                  <a:srgbClr val="3333CC"/>
                </a:solidFill>
                <a:latin typeface="宋体" pitchFamily="2" charset="-122"/>
              </a:rPr>
              <a:t>四个参数量纲各不相同</a:t>
            </a:r>
            <a:r>
              <a:rPr lang="en-US" altLang="zh-CN" dirty="0">
                <a:solidFill>
                  <a:srgbClr val="3333CC"/>
                </a:solidFill>
                <a:latin typeface="宋体" pitchFamily="2" charset="-122"/>
              </a:rPr>
              <a:t>,</a:t>
            </a:r>
            <a:r>
              <a:rPr lang="zh-CN" altLang="en-US" dirty="0">
                <a:solidFill>
                  <a:srgbClr val="3333CC"/>
                </a:solidFill>
                <a:latin typeface="宋体" pitchFamily="2" charset="-122"/>
              </a:rPr>
              <a:t>故称为混合</a:t>
            </a:r>
            <a:r>
              <a:rPr lang="en-US" altLang="zh-CN" dirty="0">
                <a:solidFill>
                  <a:srgbClr val="3333CC"/>
                </a:solidFill>
                <a:latin typeface="宋体" pitchFamily="2" charset="-122"/>
              </a:rPr>
              <a:t>H</a:t>
            </a:r>
            <a:r>
              <a:rPr lang="zh-CN" altLang="en-US" dirty="0">
                <a:solidFill>
                  <a:srgbClr val="3333CC"/>
                </a:solidFill>
                <a:latin typeface="宋体" pitchFamily="2" charset="-122"/>
              </a:rPr>
              <a:t>参数</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73774"/>
                                        </p:tgtEl>
                                        <p:attrNameLst>
                                          <p:attrName>style.visibility</p:attrName>
                                        </p:attrNameLst>
                                      </p:cBhvr>
                                      <p:to>
                                        <p:strVal val="visible"/>
                                      </p:to>
                                    </p:set>
                                    <p:anim calcmode="lin" valueType="num">
                                      <p:cBhvr additive="base">
                                        <p:cTn id="7" dur="500" fill="hold"/>
                                        <p:tgtEl>
                                          <p:spTgt spid="73774"/>
                                        </p:tgtEl>
                                        <p:attrNameLst>
                                          <p:attrName>ppt_x</p:attrName>
                                        </p:attrNameLst>
                                      </p:cBhvr>
                                      <p:tavLst>
                                        <p:tav tm="0">
                                          <p:val>
                                            <p:strVal val="0-#ppt_w/2"/>
                                          </p:val>
                                        </p:tav>
                                        <p:tav tm="100000">
                                          <p:val>
                                            <p:strVal val="#ppt_x"/>
                                          </p:val>
                                        </p:tav>
                                      </p:tavLst>
                                    </p:anim>
                                    <p:anim calcmode="lin" valueType="num">
                                      <p:cBhvr additive="base">
                                        <p:cTn id="8" dur="500" fill="hold"/>
                                        <p:tgtEl>
                                          <p:spTgt spid="7377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wipe(left)">
                                      <p:cBhvr>
                                        <p:cTn id="13" dur="500"/>
                                        <p:tgtEl>
                                          <p:spTgt spid="2"/>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nodeType="click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blinds(horizontal)">
                                      <p:cBhvr>
                                        <p:cTn id="18" dur="500"/>
                                        <p:tgtEl>
                                          <p:spTgt spid="3"/>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blinds(horizontal)">
                                      <p:cBhvr>
                                        <p:cTn id="23" dur="500"/>
                                        <p:tgtEl>
                                          <p:spTgt spid="4"/>
                                        </p:tgtEl>
                                      </p:cBhvr>
                                    </p:animEffect>
                                  </p:childTnLst>
                                </p:cTn>
                              </p:par>
                            </p:childTnLst>
                          </p:cTn>
                        </p:par>
                      </p:childTnLst>
                    </p:cTn>
                  </p:par>
                  <p:par>
                    <p:cTn id="24" fill="hold">
                      <p:stCondLst>
                        <p:cond delay="indefinite"/>
                      </p:stCondLst>
                      <p:childTnLst>
                        <p:par>
                          <p:cTn id="25" fill="hold">
                            <p:stCondLst>
                              <p:cond delay="0"/>
                            </p:stCondLst>
                            <p:childTnLst>
                              <p:par>
                                <p:cTn id="26" presetID="2" presetClass="entr" presetSubtype="3" fill="hold" grpId="0" nodeType="clickEffect">
                                  <p:stCondLst>
                                    <p:cond delay="0"/>
                                  </p:stCondLst>
                                  <p:childTnLst>
                                    <p:set>
                                      <p:cBhvr>
                                        <p:cTn id="27" dur="1" fill="hold">
                                          <p:stCondLst>
                                            <p:cond delay="0"/>
                                          </p:stCondLst>
                                        </p:cTn>
                                        <p:tgtEl>
                                          <p:spTgt spid="22"/>
                                        </p:tgtEl>
                                        <p:attrNameLst>
                                          <p:attrName>style.visibility</p:attrName>
                                        </p:attrNameLst>
                                      </p:cBhvr>
                                      <p:to>
                                        <p:strVal val="visible"/>
                                      </p:to>
                                    </p:set>
                                    <p:anim calcmode="lin" valueType="num">
                                      <p:cBhvr additive="base">
                                        <p:cTn id="28" dur="500" fill="hold"/>
                                        <p:tgtEl>
                                          <p:spTgt spid="22"/>
                                        </p:tgtEl>
                                        <p:attrNameLst>
                                          <p:attrName>ppt_x</p:attrName>
                                        </p:attrNameLst>
                                      </p:cBhvr>
                                      <p:tavLst>
                                        <p:tav tm="0">
                                          <p:val>
                                            <p:strVal val="1+#ppt_w/2"/>
                                          </p:val>
                                        </p:tav>
                                        <p:tav tm="100000">
                                          <p:val>
                                            <p:strVal val="#ppt_x"/>
                                          </p:val>
                                        </p:tav>
                                      </p:tavLst>
                                    </p:anim>
                                    <p:anim calcmode="lin" valueType="num">
                                      <p:cBhvr additive="base">
                                        <p:cTn id="29" dur="500" fill="hold"/>
                                        <p:tgtEl>
                                          <p:spTgt spid="22"/>
                                        </p:tgtEl>
                                        <p:attrNameLst>
                                          <p:attrName>ppt_y</p:attrName>
                                        </p:attrNameLst>
                                      </p:cBhvr>
                                      <p:tavLst>
                                        <p:tav tm="0">
                                          <p:val>
                                            <p:strVal val="0-#ppt_h/2"/>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15" presetClass="entr" presetSubtype="0" fill="hold" grpId="0" nodeType="clickEffect">
                                  <p:stCondLst>
                                    <p:cond delay="0"/>
                                  </p:stCondLst>
                                  <p:childTnLst>
                                    <p:set>
                                      <p:cBhvr>
                                        <p:cTn id="33" dur="1" fill="hold">
                                          <p:stCondLst>
                                            <p:cond delay="0"/>
                                          </p:stCondLst>
                                        </p:cTn>
                                        <p:tgtEl>
                                          <p:spTgt spid="23"/>
                                        </p:tgtEl>
                                        <p:attrNameLst>
                                          <p:attrName>style.visibility</p:attrName>
                                        </p:attrNameLst>
                                      </p:cBhvr>
                                      <p:to>
                                        <p:strVal val="visible"/>
                                      </p:to>
                                    </p:set>
                                    <p:anim calcmode="lin" valueType="num">
                                      <p:cBhvr>
                                        <p:cTn id="34" dur="1000" fill="hold"/>
                                        <p:tgtEl>
                                          <p:spTgt spid="23"/>
                                        </p:tgtEl>
                                        <p:attrNameLst>
                                          <p:attrName>ppt_w</p:attrName>
                                        </p:attrNameLst>
                                      </p:cBhvr>
                                      <p:tavLst>
                                        <p:tav tm="0">
                                          <p:val>
                                            <p:fltVal val="0"/>
                                          </p:val>
                                        </p:tav>
                                        <p:tav tm="100000">
                                          <p:val>
                                            <p:strVal val="#ppt_w"/>
                                          </p:val>
                                        </p:tav>
                                      </p:tavLst>
                                    </p:anim>
                                    <p:anim calcmode="lin" valueType="num">
                                      <p:cBhvr>
                                        <p:cTn id="35" dur="1000" fill="hold"/>
                                        <p:tgtEl>
                                          <p:spTgt spid="23"/>
                                        </p:tgtEl>
                                        <p:attrNameLst>
                                          <p:attrName>ppt_h</p:attrName>
                                        </p:attrNameLst>
                                      </p:cBhvr>
                                      <p:tavLst>
                                        <p:tav tm="0">
                                          <p:val>
                                            <p:fltVal val="0"/>
                                          </p:val>
                                        </p:tav>
                                        <p:tav tm="100000">
                                          <p:val>
                                            <p:strVal val="#ppt_h"/>
                                          </p:val>
                                        </p:tav>
                                      </p:tavLst>
                                    </p:anim>
                                    <p:anim calcmode="lin" valueType="num">
                                      <p:cBhvr>
                                        <p:cTn id="36" dur="1000" fill="hold"/>
                                        <p:tgtEl>
                                          <p:spTgt spid="23"/>
                                        </p:tgtEl>
                                        <p:attrNameLst>
                                          <p:attrName>ppt_x</p:attrName>
                                        </p:attrNameLst>
                                      </p:cBhvr>
                                      <p:tavLst>
                                        <p:tav tm="0" fmla="#ppt_x+(cos(-2*pi*(1-$))*-#ppt_x-sin(-2*pi*(1-$))*(1-#ppt_y))*(1-$)">
                                          <p:val>
                                            <p:fltVal val="0"/>
                                          </p:val>
                                        </p:tav>
                                        <p:tav tm="100000">
                                          <p:val>
                                            <p:fltVal val="1"/>
                                          </p:val>
                                        </p:tav>
                                      </p:tavLst>
                                    </p:anim>
                                    <p:anim calcmode="lin" valueType="num">
                                      <p:cBhvr>
                                        <p:cTn id="37" dur="1000" fill="hold"/>
                                        <p:tgtEl>
                                          <p:spTgt spid="23"/>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5"/>
                                        </p:tgtEl>
                                        <p:attrNameLst>
                                          <p:attrName>style.visibility</p:attrName>
                                        </p:attrNameLst>
                                      </p:cBhvr>
                                      <p:to>
                                        <p:strVal val="visible"/>
                                      </p:to>
                                    </p:set>
                                    <p:animEffect transition="in" filter="blinds(horizontal)">
                                      <p:cBhvr>
                                        <p:cTn id="42" dur="500"/>
                                        <p:tgtEl>
                                          <p:spTgt spid="5"/>
                                        </p:tgtEl>
                                      </p:cBhvr>
                                    </p:animEffect>
                                  </p:childTnLst>
                                </p:cTn>
                              </p:par>
                            </p:childTnLst>
                          </p:cTn>
                        </p:par>
                      </p:childTnLst>
                    </p:cTn>
                  </p:par>
                  <p:par>
                    <p:cTn id="43" fill="hold">
                      <p:stCondLst>
                        <p:cond delay="indefinite"/>
                      </p:stCondLst>
                      <p:childTnLst>
                        <p:par>
                          <p:cTn id="44" fill="hold">
                            <p:stCondLst>
                              <p:cond delay="0"/>
                            </p:stCondLst>
                            <p:childTnLst>
                              <p:par>
                                <p:cTn id="45" presetID="2" presetClass="entr" presetSubtype="3" fill="hold" grpId="0" nodeType="clickEffect">
                                  <p:stCondLst>
                                    <p:cond delay="0"/>
                                  </p:stCondLst>
                                  <p:childTnLst>
                                    <p:set>
                                      <p:cBhvr>
                                        <p:cTn id="46" dur="1" fill="hold">
                                          <p:stCondLst>
                                            <p:cond delay="0"/>
                                          </p:stCondLst>
                                        </p:cTn>
                                        <p:tgtEl>
                                          <p:spTgt spid="24"/>
                                        </p:tgtEl>
                                        <p:attrNameLst>
                                          <p:attrName>style.visibility</p:attrName>
                                        </p:attrNameLst>
                                      </p:cBhvr>
                                      <p:to>
                                        <p:strVal val="visible"/>
                                      </p:to>
                                    </p:set>
                                    <p:anim calcmode="lin" valueType="num">
                                      <p:cBhvr additive="base">
                                        <p:cTn id="47" dur="500" fill="hold"/>
                                        <p:tgtEl>
                                          <p:spTgt spid="24"/>
                                        </p:tgtEl>
                                        <p:attrNameLst>
                                          <p:attrName>ppt_x</p:attrName>
                                        </p:attrNameLst>
                                      </p:cBhvr>
                                      <p:tavLst>
                                        <p:tav tm="0">
                                          <p:val>
                                            <p:strVal val="1+#ppt_w/2"/>
                                          </p:val>
                                        </p:tav>
                                        <p:tav tm="100000">
                                          <p:val>
                                            <p:strVal val="#ppt_x"/>
                                          </p:val>
                                        </p:tav>
                                      </p:tavLst>
                                    </p:anim>
                                    <p:anim calcmode="lin" valueType="num">
                                      <p:cBhvr additive="base">
                                        <p:cTn id="48" dur="500" fill="hold"/>
                                        <p:tgtEl>
                                          <p:spTgt spid="24"/>
                                        </p:tgtEl>
                                        <p:attrNameLst>
                                          <p:attrName>ppt_y</p:attrName>
                                        </p:attrNameLst>
                                      </p:cBhvr>
                                      <p:tavLst>
                                        <p:tav tm="0">
                                          <p:val>
                                            <p:strVal val="0-#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3" presetClass="entr" presetSubtype="10" fill="hold" nodeType="clickEffect">
                                  <p:stCondLst>
                                    <p:cond delay="0"/>
                                  </p:stCondLst>
                                  <p:childTnLst>
                                    <p:set>
                                      <p:cBhvr>
                                        <p:cTn id="52" dur="1" fill="hold">
                                          <p:stCondLst>
                                            <p:cond delay="0"/>
                                          </p:stCondLst>
                                        </p:cTn>
                                        <p:tgtEl>
                                          <p:spTgt spid="6"/>
                                        </p:tgtEl>
                                        <p:attrNameLst>
                                          <p:attrName>style.visibility</p:attrName>
                                        </p:attrNameLst>
                                      </p:cBhvr>
                                      <p:to>
                                        <p:strVal val="visible"/>
                                      </p:to>
                                    </p:set>
                                    <p:animEffect transition="in" filter="blinds(horizontal)">
                                      <p:cBhvr>
                                        <p:cTn id="53" dur="500"/>
                                        <p:tgtEl>
                                          <p:spTgt spid="6"/>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2" fill="hold" grpId="0" nodeType="clickEffect">
                                  <p:stCondLst>
                                    <p:cond delay="0"/>
                                  </p:stCondLst>
                                  <p:childTnLst>
                                    <p:set>
                                      <p:cBhvr>
                                        <p:cTn id="57" dur="1" fill="hold">
                                          <p:stCondLst>
                                            <p:cond delay="0"/>
                                          </p:stCondLst>
                                        </p:cTn>
                                        <p:tgtEl>
                                          <p:spTgt spid="31"/>
                                        </p:tgtEl>
                                        <p:attrNameLst>
                                          <p:attrName>style.visibility</p:attrName>
                                        </p:attrNameLst>
                                      </p:cBhvr>
                                      <p:to>
                                        <p:strVal val="visible"/>
                                      </p:to>
                                    </p:set>
                                    <p:anim calcmode="lin" valueType="num">
                                      <p:cBhvr additive="base">
                                        <p:cTn id="58" dur="500" fill="hold"/>
                                        <p:tgtEl>
                                          <p:spTgt spid="31"/>
                                        </p:tgtEl>
                                        <p:attrNameLst>
                                          <p:attrName>ppt_x</p:attrName>
                                        </p:attrNameLst>
                                      </p:cBhvr>
                                      <p:tavLst>
                                        <p:tav tm="0">
                                          <p:val>
                                            <p:strVal val="1+#ppt_w/2"/>
                                          </p:val>
                                        </p:tav>
                                        <p:tav tm="100000">
                                          <p:val>
                                            <p:strVal val="#ppt_x"/>
                                          </p:val>
                                        </p:tav>
                                      </p:tavLst>
                                    </p:anim>
                                    <p:anim calcmode="lin" valueType="num">
                                      <p:cBhvr additive="base">
                                        <p:cTn id="59" dur="500" fill="hold"/>
                                        <p:tgtEl>
                                          <p:spTgt spid="31"/>
                                        </p:tgtEl>
                                        <p:attrNameLst>
                                          <p:attrName>ppt_y</p:attrName>
                                        </p:attrNameLst>
                                      </p:cBhvr>
                                      <p:tavLst>
                                        <p:tav tm="0">
                                          <p:val>
                                            <p:strVal val="#ppt_y"/>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3" presetClass="entr" presetSubtype="10" fill="hold" nodeType="clickEffect">
                                  <p:stCondLst>
                                    <p:cond delay="0"/>
                                  </p:stCondLst>
                                  <p:childTnLst>
                                    <p:set>
                                      <p:cBhvr>
                                        <p:cTn id="63" dur="1" fill="hold">
                                          <p:stCondLst>
                                            <p:cond delay="0"/>
                                          </p:stCondLst>
                                        </p:cTn>
                                        <p:tgtEl>
                                          <p:spTgt spid="7"/>
                                        </p:tgtEl>
                                        <p:attrNameLst>
                                          <p:attrName>style.visibility</p:attrName>
                                        </p:attrNameLst>
                                      </p:cBhvr>
                                      <p:to>
                                        <p:strVal val="visible"/>
                                      </p:to>
                                    </p:set>
                                    <p:animEffect transition="in" filter="blinds(horizontal)">
                                      <p:cBhvr>
                                        <p:cTn id="64" dur="500"/>
                                        <p:tgtEl>
                                          <p:spTgt spid="7"/>
                                        </p:tgtEl>
                                      </p:cBhvr>
                                    </p:animEffect>
                                  </p:childTnLst>
                                </p:cTn>
                              </p:par>
                            </p:childTnLst>
                          </p:cTn>
                        </p:par>
                      </p:childTnLst>
                    </p:cTn>
                  </p:par>
                  <p:par>
                    <p:cTn id="65" fill="hold">
                      <p:stCondLst>
                        <p:cond delay="indefinite"/>
                      </p:stCondLst>
                      <p:childTnLst>
                        <p:par>
                          <p:cTn id="66" fill="hold">
                            <p:stCondLst>
                              <p:cond delay="0"/>
                            </p:stCondLst>
                            <p:childTnLst>
                              <p:par>
                                <p:cTn id="67" presetID="2" presetClass="entr" presetSubtype="2" fill="hold" grpId="0" nodeType="clickEffect">
                                  <p:stCondLst>
                                    <p:cond delay="0"/>
                                  </p:stCondLst>
                                  <p:childTnLst>
                                    <p:set>
                                      <p:cBhvr>
                                        <p:cTn id="68" dur="1" fill="hold">
                                          <p:stCondLst>
                                            <p:cond delay="0"/>
                                          </p:stCondLst>
                                        </p:cTn>
                                        <p:tgtEl>
                                          <p:spTgt spid="32"/>
                                        </p:tgtEl>
                                        <p:attrNameLst>
                                          <p:attrName>style.visibility</p:attrName>
                                        </p:attrNameLst>
                                      </p:cBhvr>
                                      <p:to>
                                        <p:strVal val="visible"/>
                                      </p:to>
                                    </p:set>
                                    <p:anim calcmode="lin" valueType="num">
                                      <p:cBhvr additive="base">
                                        <p:cTn id="69" dur="500" fill="hold"/>
                                        <p:tgtEl>
                                          <p:spTgt spid="32"/>
                                        </p:tgtEl>
                                        <p:attrNameLst>
                                          <p:attrName>ppt_x</p:attrName>
                                        </p:attrNameLst>
                                      </p:cBhvr>
                                      <p:tavLst>
                                        <p:tav tm="0">
                                          <p:val>
                                            <p:strVal val="1+#ppt_w/2"/>
                                          </p:val>
                                        </p:tav>
                                        <p:tav tm="100000">
                                          <p:val>
                                            <p:strVal val="#ppt_x"/>
                                          </p:val>
                                        </p:tav>
                                      </p:tavLst>
                                    </p:anim>
                                    <p:anim calcmode="lin" valueType="num">
                                      <p:cBhvr additive="base">
                                        <p:cTn id="70" dur="500" fill="hold"/>
                                        <p:tgtEl>
                                          <p:spTgt spid="32"/>
                                        </p:tgtEl>
                                        <p:attrNameLst>
                                          <p:attrName>ppt_y</p:attrName>
                                        </p:attrNameLst>
                                      </p:cBhvr>
                                      <p:tavLst>
                                        <p:tav tm="0">
                                          <p:val>
                                            <p:strVal val="#ppt_y"/>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3" presetClass="entr" presetSubtype="10" fill="hold" nodeType="clickEffect">
                                  <p:stCondLst>
                                    <p:cond delay="0"/>
                                  </p:stCondLst>
                                  <p:childTnLst>
                                    <p:set>
                                      <p:cBhvr>
                                        <p:cTn id="74" dur="1" fill="hold">
                                          <p:stCondLst>
                                            <p:cond delay="0"/>
                                          </p:stCondLst>
                                        </p:cTn>
                                        <p:tgtEl>
                                          <p:spTgt spid="8"/>
                                        </p:tgtEl>
                                        <p:attrNameLst>
                                          <p:attrName>style.visibility</p:attrName>
                                        </p:attrNameLst>
                                      </p:cBhvr>
                                      <p:to>
                                        <p:strVal val="visible"/>
                                      </p:to>
                                    </p:set>
                                    <p:animEffect transition="in" filter="blinds(horizontal)">
                                      <p:cBhvr>
                                        <p:cTn id="75" dur="500"/>
                                        <p:tgtEl>
                                          <p:spTgt spid="8"/>
                                        </p:tgtEl>
                                      </p:cBhvr>
                                    </p:animEffect>
                                  </p:childTnLst>
                                </p:cTn>
                              </p:par>
                            </p:childTnLst>
                          </p:cTn>
                        </p:par>
                      </p:childTnLst>
                    </p:cTn>
                  </p:par>
                  <p:par>
                    <p:cTn id="76" fill="hold">
                      <p:stCondLst>
                        <p:cond delay="indefinite"/>
                      </p:stCondLst>
                      <p:childTnLst>
                        <p:par>
                          <p:cTn id="77" fill="hold">
                            <p:stCondLst>
                              <p:cond delay="0"/>
                            </p:stCondLst>
                            <p:childTnLst>
                              <p:par>
                                <p:cTn id="78" presetID="2" presetClass="entr" presetSubtype="2" fill="hold" grpId="0" nodeType="clickEffect">
                                  <p:stCondLst>
                                    <p:cond delay="0"/>
                                  </p:stCondLst>
                                  <p:childTnLst>
                                    <p:set>
                                      <p:cBhvr>
                                        <p:cTn id="79" dur="1" fill="hold">
                                          <p:stCondLst>
                                            <p:cond delay="0"/>
                                          </p:stCondLst>
                                        </p:cTn>
                                        <p:tgtEl>
                                          <p:spTgt spid="33"/>
                                        </p:tgtEl>
                                        <p:attrNameLst>
                                          <p:attrName>style.visibility</p:attrName>
                                        </p:attrNameLst>
                                      </p:cBhvr>
                                      <p:to>
                                        <p:strVal val="visible"/>
                                      </p:to>
                                    </p:set>
                                    <p:anim calcmode="lin" valueType="num">
                                      <p:cBhvr additive="base">
                                        <p:cTn id="80" dur="500" fill="hold"/>
                                        <p:tgtEl>
                                          <p:spTgt spid="33"/>
                                        </p:tgtEl>
                                        <p:attrNameLst>
                                          <p:attrName>ppt_x</p:attrName>
                                        </p:attrNameLst>
                                      </p:cBhvr>
                                      <p:tavLst>
                                        <p:tav tm="0">
                                          <p:val>
                                            <p:strVal val="1+#ppt_w/2"/>
                                          </p:val>
                                        </p:tav>
                                        <p:tav tm="100000">
                                          <p:val>
                                            <p:strVal val="#ppt_x"/>
                                          </p:val>
                                        </p:tav>
                                      </p:tavLst>
                                    </p:anim>
                                    <p:anim calcmode="lin" valueType="num">
                                      <p:cBhvr additive="base">
                                        <p:cTn id="81" dur="500" fill="hold"/>
                                        <p:tgtEl>
                                          <p:spTgt spid="33"/>
                                        </p:tgtEl>
                                        <p:attrNameLst>
                                          <p:attrName>ppt_y</p:attrName>
                                        </p:attrNameLst>
                                      </p:cBhvr>
                                      <p:tavLst>
                                        <p:tav tm="0">
                                          <p:val>
                                            <p:strVal val="#ppt_y"/>
                                          </p:val>
                                        </p:tav>
                                        <p:tav tm="100000">
                                          <p:val>
                                            <p:strVal val="#ppt_y"/>
                                          </p:val>
                                        </p:tav>
                                      </p:tavLst>
                                    </p:anim>
                                  </p:childTnLst>
                                </p:cTn>
                              </p:par>
                            </p:childTnLst>
                          </p:cTn>
                        </p:par>
                      </p:childTnLst>
                    </p:cTn>
                  </p:par>
                  <p:par>
                    <p:cTn id="82" fill="hold">
                      <p:stCondLst>
                        <p:cond delay="indefinite"/>
                      </p:stCondLst>
                      <p:childTnLst>
                        <p:par>
                          <p:cTn id="83" fill="hold">
                            <p:stCondLst>
                              <p:cond delay="0"/>
                            </p:stCondLst>
                            <p:childTnLst>
                              <p:par>
                                <p:cTn id="84" presetID="3" presetClass="entr" presetSubtype="10" fill="hold" nodeType="clickEffect">
                                  <p:stCondLst>
                                    <p:cond delay="0"/>
                                  </p:stCondLst>
                                  <p:childTnLst>
                                    <p:set>
                                      <p:cBhvr>
                                        <p:cTn id="85" dur="1" fill="hold">
                                          <p:stCondLst>
                                            <p:cond delay="0"/>
                                          </p:stCondLst>
                                        </p:cTn>
                                        <p:tgtEl>
                                          <p:spTgt spid="9"/>
                                        </p:tgtEl>
                                        <p:attrNameLst>
                                          <p:attrName>style.visibility</p:attrName>
                                        </p:attrNameLst>
                                      </p:cBhvr>
                                      <p:to>
                                        <p:strVal val="visible"/>
                                      </p:to>
                                    </p:set>
                                    <p:animEffect transition="in" filter="blinds(horizontal)">
                                      <p:cBhvr>
                                        <p:cTn id="86" dur="500"/>
                                        <p:tgtEl>
                                          <p:spTgt spid="9"/>
                                        </p:tgtEl>
                                      </p:cBhvr>
                                    </p:animEffect>
                                  </p:childTnLst>
                                </p:cTn>
                              </p:par>
                            </p:childTnLst>
                          </p:cTn>
                        </p:par>
                      </p:childTnLst>
                    </p:cTn>
                  </p:par>
                  <p:par>
                    <p:cTn id="87" fill="hold">
                      <p:stCondLst>
                        <p:cond delay="indefinite"/>
                      </p:stCondLst>
                      <p:childTnLst>
                        <p:par>
                          <p:cTn id="88" fill="hold">
                            <p:stCondLst>
                              <p:cond delay="0"/>
                            </p:stCondLst>
                            <p:childTnLst>
                              <p:par>
                                <p:cTn id="89" presetID="2" presetClass="entr" presetSubtype="2" fill="hold" grpId="0" nodeType="clickEffect">
                                  <p:stCondLst>
                                    <p:cond delay="0"/>
                                  </p:stCondLst>
                                  <p:childTnLst>
                                    <p:set>
                                      <p:cBhvr>
                                        <p:cTn id="90" dur="1" fill="hold">
                                          <p:stCondLst>
                                            <p:cond delay="0"/>
                                          </p:stCondLst>
                                        </p:cTn>
                                        <p:tgtEl>
                                          <p:spTgt spid="62"/>
                                        </p:tgtEl>
                                        <p:attrNameLst>
                                          <p:attrName>style.visibility</p:attrName>
                                        </p:attrNameLst>
                                      </p:cBhvr>
                                      <p:to>
                                        <p:strVal val="visible"/>
                                      </p:to>
                                    </p:set>
                                    <p:anim calcmode="lin" valueType="num">
                                      <p:cBhvr additive="base">
                                        <p:cTn id="91" dur="500" fill="hold"/>
                                        <p:tgtEl>
                                          <p:spTgt spid="62"/>
                                        </p:tgtEl>
                                        <p:attrNameLst>
                                          <p:attrName>ppt_x</p:attrName>
                                        </p:attrNameLst>
                                      </p:cBhvr>
                                      <p:tavLst>
                                        <p:tav tm="0">
                                          <p:val>
                                            <p:strVal val="1+#ppt_w/2"/>
                                          </p:val>
                                        </p:tav>
                                        <p:tav tm="100000">
                                          <p:val>
                                            <p:strVal val="#ppt_x"/>
                                          </p:val>
                                        </p:tav>
                                      </p:tavLst>
                                    </p:anim>
                                    <p:anim calcmode="lin" valueType="num">
                                      <p:cBhvr additive="base">
                                        <p:cTn id="92" dur="500" fill="hold"/>
                                        <p:tgtEl>
                                          <p:spTgt spid="62"/>
                                        </p:tgtEl>
                                        <p:attrNameLst>
                                          <p:attrName>ppt_y</p:attrName>
                                        </p:attrNameLst>
                                      </p:cBhvr>
                                      <p:tavLst>
                                        <p:tav tm="0">
                                          <p:val>
                                            <p:strVal val="#ppt_y"/>
                                          </p:val>
                                        </p:tav>
                                        <p:tav tm="100000">
                                          <p:val>
                                            <p:strVal val="#ppt_y"/>
                                          </p:val>
                                        </p:tav>
                                      </p:tavLst>
                                    </p:anim>
                                  </p:childTnLst>
                                </p:cTn>
                              </p:par>
                            </p:childTnLst>
                          </p:cTn>
                        </p:par>
                      </p:childTnLst>
                    </p:cTn>
                  </p:par>
                  <p:par>
                    <p:cTn id="93" fill="hold">
                      <p:stCondLst>
                        <p:cond delay="indefinite"/>
                      </p:stCondLst>
                      <p:childTnLst>
                        <p:par>
                          <p:cTn id="94" fill="hold">
                            <p:stCondLst>
                              <p:cond delay="0"/>
                            </p:stCondLst>
                            <p:childTnLst>
                              <p:par>
                                <p:cTn id="95" presetID="18" presetClass="entr" presetSubtype="6" fill="hold" grpId="0" nodeType="clickEffect">
                                  <p:stCondLst>
                                    <p:cond delay="0"/>
                                  </p:stCondLst>
                                  <p:childTnLst>
                                    <p:set>
                                      <p:cBhvr>
                                        <p:cTn id="96" dur="1" fill="hold">
                                          <p:stCondLst>
                                            <p:cond delay="0"/>
                                          </p:stCondLst>
                                        </p:cTn>
                                        <p:tgtEl>
                                          <p:spTgt spid="63"/>
                                        </p:tgtEl>
                                        <p:attrNameLst>
                                          <p:attrName>style.visibility</p:attrName>
                                        </p:attrNameLst>
                                      </p:cBhvr>
                                      <p:to>
                                        <p:strVal val="visible"/>
                                      </p:to>
                                    </p:set>
                                    <p:animEffect transition="in" filter="strips(downRight)">
                                      <p:cBhvr>
                                        <p:cTn id="97"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autoUpdateAnimBg="0"/>
      <p:bldP spid="24" grpId="0"/>
      <p:bldP spid="31" grpId="0" autoUpdateAnimBg="0"/>
      <p:bldP spid="32" grpId="0" autoUpdateAnimBg="0"/>
      <p:bldP spid="33" grpId="0" autoUpdateAnimBg="0"/>
      <p:bldP spid="62" grpId="0" autoUpdateAnimBg="0"/>
      <p:bldP spid="63" grpId="0" animBg="1" autoUpdateAnimBg="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36" name="日期占位符 1"/>
          <p:cNvSpPr>
            <a:spLocks noGrp="1"/>
          </p:cNvSpPr>
          <p:nvPr>
            <p:ph type="dt" sz="quarter" idx="10"/>
          </p:nvPr>
        </p:nvSpPr>
        <p:spPr>
          <a:noFill/>
        </p:spPr>
        <p:txBody>
          <a:bodyPr/>
          <a:lstStyle/>
          <a:p>
            <a:fld id="{305C2F6E-09B6-4145-AADA-DA46A771D1C5}" type="datetime1">
              <a:rPr lang="zh-CN" altLang="en-US" smtClean="0">
                <a:latin typeface="Arial" pitchFamily="34" charset="0"/>
              </a:rPr>
              <a:pPr/>
              <a:t>2019-10-9</a:t>
            </a:fld>
            <a:endParaRPr lang="en-US" altLang="zh-CN" smtClean="0">
              <a:latin typeface="Arial" pitchFamily="34" charset="0"/>
            </a:endParaRPr>
          </a:p>
        </p:txBody>
      </p:sp>
      <p:sp>
        <p:nvSpPr>
          <p:cNvPr id="56337" name="页脚占位符 2"/>
          <p:cNvSpPr>
            <a:spLocks noGrp="1"/>
          </p:cNvSpPr>
          <p:nvPr>
            <p:ph type="ftr" sz="quarter" idx="11"/>
          </p:nvPr>
        </p:nvSpPr>
        <p:spPr>
          <a:noFill/>
        </p:spPr>
        <p:txBody>
          <a:bodyPr/>
          <a:lstStyle/>
          <a:p>
            <a:r>
              <a:rPr lang="en-US" altLang="zh-CN" smtClean="0">
                <a:latin typeface="Arial" pitchFamily="34" charset="0"/>
              </a:rPr>
              <a:t>电工电子教研室</a:t>
            </a:r>
          </a:p>
        </p:txBody>
      </p:sp>
      <p:sp>
        <p:nvSpPr>
          <p:cNvPr id="56338" name="灯片编号占位符 3"/>
          <p:cNvSpPr>
            <a:spLocks noGrp="1"/>
          </p:cNvSpPr>
          <p:nvPr>
            <p:ph type="sldNum" sz="quarter" idx="12"/>
          </p:nvPr>
        </p:nvSpPr>
        <p:spPr>
          <a:noFill/>
        </p:spPr>
        <p:txBody>
          <a:bodyPr/>
          <a:lstStyle/>
          <a:p>
            <a:fld id="{E55B7CC8-6CEF-4F33-B642-88E3C906FBE5}" type="slidenum">
              <a:rPr lang="en-US" altLang="zh-CN" smtClean="0">
                <a:latin typeface="Arial" pitchFamily="34" charset="0"/>
              </a:rPr>
              <a:pPr/>
              <a:t>75</a:t>
            </a:fld>
            <a:endParaRPr lang="en-US" altLang="zh-CN" smtClean="0">
              <a:latin typeface="Arial" pitchFamily="34" charset="0"/>
            </a:endParaRPr>
          </a:p>
        </p:txBody>
      </p:sp>
      <p:sp>
        <p:nvSpPr>
          <p:cNvPr id="56339" name="Text Box 7"/>
          <p:cNvSpPr txBox="1">
            <a:spLocks noChangeArrowheads="1"/>
          </p:cNvSpPr>
          <p:nvPr/>
        </p:nvSpPr>
        <p:spPr bwMode="auto">
          <a:xfrm>
            <a:off x="206375" y="134938"/>
            <a:ext cx="3146425" cy="457200"/>
          </a:xfrm>
          <a:prstGeom prst="rect">
            <a:avLst/>
          </a:prstGeom>
          <a:solidFill>
            <a:schemeClr val="bg1"/>
          </a:solidFill>
          <a:ln w="9525">
            <a:noFill/>
            <a:miter lim="800000"/>
            <a:headEnd/>
            <a:tailEnd/>
          </a:ln>
        </p:spPr>
        <p:txBody>
          <a:bodyPr lIns="90000" tIns="46800" rIns="90000" bIns="46800">
            <a:spAutoFit/>
          </a:bodyPr>
          <a:lstStyle/>
          <a:p>
            <a:pPr>
              <a:spcBef>
                <a:spcPct val="50000"/>
              </a:spcBef>
            </a:pPr>
            <a:r>
              <a:rPr lang="en-US" altLang="zh-CN" sz="2400">
                <a:latin typeface="宋体" pitchFamily="2" charset="-122"/>
              </a:rPr>
              <a:t>⑴</a:t>
            </a:r>
            <a:r>
              <a:rPr lang="en-US" altLang="zh-CN" sz="2400"/>
              <a:t>BJT</a:t>
            </a:r>
            <a:r>
              <a:rPr lang="zh-CN" altLang="en-US" sz="2400"/>
              <a:t>的</a:t>
            </a:r>
            <a:r>
              <a:rPr lang="en-US" altLang="zh-CN" sz="2400"/>
              <a:t>H</a:t>
            </a:r>
            <a:r>
              <a:rPr lang="zh-CN" altLang="en-US" sz="2400"/>
              <a:t>参数的引出</a:t>
            </a:r>
            <a:endParaRPr lang="zh-CN" altLang="en-US" sz="2400" baseline="-25000"/>
          </a:p>
        </p:txBody>
      </p:sp>
      <p:grpSp>
        <p:nvGrpSpPr>
          <p:cNvPr id="2" name="Group 8"/>
          <p:cNvGrpSpPr>
            <a:grpSpLocks/>
          </p:cNvGrpSpPr>
          <p:nvPr/>
        </p:nvGrpSpPr>
        <p:grpSpPr bwMode="auto">
          <a:xfrm>
            <a:off x="2905125" y="492125"/>
            <a:ext cx="2917825" cy="2146300"/>
            <a:chOff x="3244" y="249"/>
            <a:chExt cx="1838" cy="1352"/>
          </a:xfrm>
        </p:grpSpPr>
        <p:sp>
          <p:nvSpPr>
            <p:cNvPr id="56344" name="Line 9"/>
            <p:cNvSpPr>
              <a:spLocks noChangeShapeType="1"/>
            </p:cNvSpPr>
            <p:nvPr/>
          </p:nvSpPr>
          <p:spPr bwMode="auto">
            <a:xfrm>
              <a:off x="4065" y="839"/>
              <a:ext cx="0" cy="359"/>
            </a:xfrm>
            <a:prstGeom prst="line">
              <a:avLst/>
            </a:prstGeom>
            <a:noFill/>
            <a:ln w="38100">
              <a:solidFill>
                <a:srgbClr val="FF0000"/>
              </a:solidFill>
              <a:round/>
              <a:headEnd/>
              <a:tailEnd/>
            </a:ln>
          </p:spPr>
          <p:txBody>
            <a:bodyPr/>
            <a:lstStyle/>
            <a:p>
              <a:endParaRPr lang="zh-CN" altLang="en-US"/>
            </a:p>
          </p:txBody>
        </p:sp>
        <p:sp>
          <p:nvSpPr>
            <p:cNvPr id="56345" name="Line 10"/>
            <p:cNvSpPr>
              <a:spLocks noChangeShapeType="1"/>
            </p:cNvSpPr>
            <p:nvPr/>
          </p:nvSpPr>
          <p:spPr bwMode="auto">
            <a:xfrm flipH="1">
              <a:off x="3566" y="1018"/>
              <a:ext cx="499" cy="0"/>
            </a:xfrm>
            <a:prstGeom prst="line">
              <a:avLst/>
            </a:prstGeom>
            <a:noFill/>
            <a:ln w="12700">
              <a:solidFill>
                <a:schemeClr val="tx1"/>
              </a:solidFill>
              <a:round/>
              <a:headEnd/>
              <a:tailEnd/>
            </a:ln>
          </p:spPr>
          <p:txBody>
            <a:bodyPr/>
            <a:lstStyle/>
            <a:p>
              <a:endParaRPr lang="zh-CN" altLang="en-US"/>
            </a:p>
          </p:txBody>
        </p:sp>
        <p:sp>
          <p:nvSpPr>
            <p:cNvPr id="56346" name="Oval 11"/>
            <p:cNvSpPr>
              <a:spLocks noChangeArrowheads="1"/>
            </p:cNvSpPr>
            <p:nvPr/>
          </p:nvSpPr>
          <p:spPr bwMode="auto">
            <a:xfrm>
              <a:off x="3494" y="983"/>
              <a:ext cx="97" cy="96"/>
            </a:xfrm>
            <a:prstGeom prst="ellipse">
              <a:avLst/>
            </a:prstGeom>
            <a:solidFill>
              <a:schemeClr val="bg1"/>
            </a:solidFill>
            <a:ln w="12700" algn="ctr">
              <a:solidFill>
                <a:schemeClr val="tx1"/>
              </a:solidFill>
              <a:round/>
              <a:headEnd/>
              <a:tailEnd/>
            </a:ln>
          </p:spPr>
          <p:txBody>
            <a:bodyPr wrap="none" anchor="ctr"/>
            <a:lstStyle/>
            <a:p>
              <a:endParaRPr lang="zh-CN" altLang="en-US"/>
            </a:p>
          </p:txBody>
        </p:sp>
        <p:sp>
          <p:nvSpPr>
            <p:cNvPr id="56347" name="Line 12"/>
            <p:cNvSpPr>
              <a:spLocks noChangeShapeType="1"/>
            </p:cNvSpPr>
            <p:nvPr/>
          </p:nvSpPr>
          <p:spPr bwMode="auto">
            <a:xfrm flipV="1">
              <a:off x="4065" y="864"/>
              <a:ext cx="218" cy="109"/>
            </a:xfrm>
            <a:prstGeom prst="line">
              <a:avLst/>
            </a:prstGeom>
            <a:noFill/>
            <a:ln w="12700">
              <a:solidFill>
                <a:srgbClr val="FF0000"/>
              </a:solidFill>
              <a:round/>
              <a:headEnd/>
              <a:tailEnd/>
            </a:ln>
          </p:spPr>
          <p:txBody>
            <a:bodyPr/>
            <a:lstStyle/>
            <a:p>
              <a:endParaRPr lang="zh-CN" altLang="en-US"/>
            </a:p>
          </p:txBody>
        </p:sp>
        <p:sp>
          <p:nvSpPr>
            <p:cNvPr id="56348" name="Line 13"/>
            <p:cNvSpPr>
              <a:spLocks noChangeShapeType="1"/>
            </p:cNvSpPr>
            <p:nvPr/>
          </p:nvSpPr>
          <p:spPr bwMode="auto">
            <a:xfrm flipV="1">
              <a:off x="4283" y="552"/>
              <a:ext cx="0" cy="323"/>
            </a:xfrm>
            <a:prstGeom prst="line">
              <a:avLst/>
            </a:prstGeom>
            <a:noFill/>
            <a:ln w="12700">
              <a:solidFill>
                <a:schemeClr val="tx1"/>
              </a:solidFill>
              <a:round/>
              <a:headEnd/>
              <a:tailEnd/>
            </a:ln>
          </p:spPr>
          <p:txBody>
            <a:bodyPr/>
            <a:lstStyle/>
            <a:p>
              <a:endParaRPr lang="zh-CN" altLang="en-US"/>
            </a:p>
          </p:txBody>
        </p:sp>
        <p:sp>
          <p:nvSpPr>
            <p:cNvPr id="56349" name="Oval 14"/>
            <p:cNvSpPr>
              <a:spLocks noChangeArrowheads="1"/>
            </p:cNvSpPr>
            <p:nvPr/>
          </p:nvSpPr>
          <p:spPr bwMode="auto">
            <a:xfrm>
              <a:off x="4755" y="505"/>
              <a:ext cx="97" cy="96"/>
            </a:xfrm>
            <a:prstGeom prst="ellipse">
              <a:avLst/>
            </a:prstGeom>
            <a:solidFill>
              <a:schemeClr val="bg1"/>
            </a:solidFill>
            <a:ln w="12700" algn="ctr">
              <a:solidFill>
                <a:schemeClr val="tx1"/>
              </a:solidFill>
              <a:round/>
              <a:headEnd/>
              <a:tailEnd/>
            </a:ln>
          </p:spPr>
          <p:txBody>
            <a:bodyPr wrap="none" anchor="ctr"/>
            <a:lstStyle/>
            <a:p>
              <a:endParaRPr lang="zh-CN" altLang="en-US"/>
            </a:p>
          </p:txBody>
        </p:sp>
        <p:sp>
          <p:nvSpPr>
            <p:cNvPr id="56350" name="Line 15"/>
            <p:cNvSpPr>
              <a:spLocks noChangeShapeType="1"/>
            </p:cNvSpPr>
            <p:nvPr/>
          </p:nvSpPr>
          <p:spPr bwMode="auto">
            <a:xfrm flipV="1">
              <a:off x="4280" y="1208"/>
              <a:ext cx="0" cy="324"/>
            </a:xfrm>
            <a:prstGeom prst="line">
              <a:avLst/>
            </a:prstGeom>
            <a:noFill/>
            <a:ln w="12700">
              <a:solidFill>
                <a:schemeClr val="tx1"/>
              </a:solidFill>
              <a:round/>
              <a:headEnd/>
              <a:tailEnd/>
            </a:ln>
          </p:spPr>
          <p:txBody>
            <a:bodyPr/>
            <a:lstStyle/>
            <a:p>
              <a:endParaRPr lang="zh-CN" altLang="en-US"/>
            </a:p>
          </p:txBody>
        </p:sp>
        <p:sp>
          <p:nvSpPr>
            <p:cNvPr id="56351" name="Oval 16"/>
            <p:cNvSpPr>
              <a:spLocks noChangeArrowheads="1"/>
            </p:cNvSpPr>
            <p:nvPr/>
          </p:nvSpPr>
          <p:spPr bwMode="auto">
            <a:xfrm>
              <a:off x="4233" y="1472"/>
              <a:ext cx="97" cy="96"/>
            </a:xfrm>
            <a:prstGeom prst="ellipse">
              <a:avLst/>
            </a:prstGeom>
            <a:solidFill>
              <a:schemeClr val="tx1"/>
            </a:solidFill>
            <a:ln w="12700" algn="ctr">
              <a:solidFill>
                <a:schemeClr val="tx1"/>
              </a:solidFill>
              <a:round/>
              <a:headEnd/>
              <a:tailEnd/>
            </a:ln>
          </p:spPr>
          <p:txBody>
            <a:bodyPr wrap="none" anchor="ctr"/>
            <a:lstStyle/>
            <a:p>
              <a:endParaRPr lang="zh-CN" altLang="en-US"/>
            </a:p>
          </p:txBody>
        </p:sp>
        <p:graphicFrame>
          <p:nvGraphicFramePr>
            <p:cNvPr id="56324" name="Object 17"/>
            <p:cNvGraphicFramePr>
              <a:graphicFrameLocks noChangeAspect="1"/>
            </p:cNvGraphicFramePr>
            <p:nvPr/>
          </p:nvGraphicFramePr>
          <p:xfrm>
            <a:off x="4302" y="756"/>
            <a:ext cx="135" cy="159"/>
          </p:xfrm>
          <a:graphic>
            <a:graphicData uri="http://schemas.openxmlformats.org/presentationml/2006/ole">
              <p:oleObj spid="_x0000_s489474" name="公式" r:id="rId6" imgW="114201" imgH="139579" progId="Equation.3">
                <p:embed/>
              </p:oleObj>
            </a:graphicData>
          </a:graphic>
        </p:graphicFrame>
        <p:graphicFrame>
          <p:nvGraphicFramePr>
            <p:cNvPr id="56325" name="Object 18"/>
            <p:cNvGraphicFramePr>
              <a:graphicFrameLocks noChangeAspect="1"/>
            </p:cNvGraphicFramePr>
            <p:nvPr/>
          </p:nvGraphicFramePr>
          <p:xfrm>
            <a:off x="3909" y="1042"/>
            <a:ext cx="139" cy="187"/>
          </p:xfrm>
          <a:graphic>
            <a:graphicData uri="http://schemas.openxmlformats.org/presentationml/2006/ole">
              <p:oleObj spid="_x0000_s489475" name="公式" r:id="rId7" imgW="126725" imgH="177415" progId="Equation.3">
                <p:embed/>
              </p:oleObj>
            </a:graphicData>
          </a:graphic>
        </p:graphicFrame>
        <p:graphicFrame>
          <p:nvGraphicFramePr>
            <p:cNvPr id="56326" name="Object 19"/>
            <p:cNvGraphicFramePr>
              <a:graphicFrameLocks noChangeAspect="1"/>
            </p:cNvGraphicFramePr>
            <p:nvPr/>
          </p:nvGraphicFramePr>
          <p:xfrm>
            <a:off x="4299" y="1220"/>
            <a:ext cx="130" cy="152"/>
          </p:xfrm>
          <a:graphic>
            <a:graphicData uri="http://schemas.openxmlformats.org/presentationml/2006/ole">
              <p:oleObj spid="_x0000_s489476" name="公式" r:id="rId8" imgW="114201" imgH="139579" progId="Equation.3">
                <p:embed/>
              </p:oleObj>
            </a:graphicData>
          </a:graphic>
        </p:graphicFrame>
        <p:sp>
          <p:nvSpPr>
            <p:cNvPr id="56352" name="Line 20"/>
            <p:cNvSpPr>
              <a:spLocks noChangeShapeType="1"/>
            </p:cNvSpPr>
            <p:nvPr/>
          </p:nvSpPr>
          <p:spPr bwMode="auto">
            <a:xfrm>
              <a:off x="4067" y="1097"/>
              <a:ext cx="216" cy="108"/>
            </a:xfrm>
            <a:prstGeom prst="line">
              <a:avLst/>
            </a:prstGeom>
            <a:noFill/>
            <a:ln w="12700">
              <a:solidFill>
                <a:srgbClr val="FF0000"/>
              </a:solidFill>
              <a:round/>
              <a:headEnd/>
              <a:tailEnd type="triangle" w="med" len="lg"/>
            </a:ln>
          </p:spPr>
          <p:txBody>
            <a:bodyPr/>
            <a:lstStyle/>
            <a:p>
              <a:endParaRPr lang="zh-CN" altLang="en-US"/>
            </a:p>
          </p:txBody>
        </p:sp>
        <p:sp>
          <p:nvSpPr>
            <p:cNvPr id="56353" name="Line 21"/>
            <p:cNvSpPr>
              <a:spLocks noChangeShapeType="1"/>
            </p:cNvSpPr>
            <p:nvPr/>
          </p:nvSpPr>
          <p:spPr bwMode="auto">
            <a:xfrm>
              <a:off x="3566" y="1527"/>
              <a:ext cx="1223" cy="0"/>
            </a:xfrm>
            <a:prstGeom prst="line">
              <a:avLst/>
            </a:prstGeom>
            <a:noFill/>
            <a:ln w="12700">
              <a:solidFill>
                <a:schemeClr val="tx1"/>
              </a:solidFill>
              <a:round/>
              <a:headEnd/>
              <a:tailEnd/>
            </a:ln>
          </p:spPr>
          <p:txBody>
            <a:bodyPr/>
            <a:lstStyle/>
            <a:p>
              <a:endParaRPr lang="zh-CN" altLang="en-US"/>
            </a:p>
          </p:txBody>
        </p:sp>
        <p:sp>
          <p:nvSpPr>
            <p:cNvPr id="56354" name="Line 22"/>
            <p:cNvSpPr>
              <a:spLocks noChangeShapeType="1"/>
            </p:cNvSpPr>
            <p:nvPr/>
          </p:nvSpPr>
          <p:spPr bwMode="auto">
            <a:xfrm>
              <a:off x="4283" y="557"/>
              <a:ext cx="471" cy="0"/>
            </a:xfrm>
            <a:prstGeom prst="line">
              <a:avLst/>
            </a:prstGeom>
            <a:noFill/>
            <a:ln w="12700">
              <a:solidFill>
                <a:schemeClr val="tx1"/>
              </a:solidFill>
              <a:round/>
              <a:headEnd/>
              <a:tailEnd/>
            </a:ln>
          </p:spPr>
          <p:txBody>
            <a:bodyPr/>
            <a:lstStyle/>
            <a:p>
              <a:endParaRPr lang="zh-CN" altLang="en-US"/>
            </a:p>
          </p:txBody>
        </p:sp>
        <p:sp>
          <p:nvSpPr>
            <p:cNvPr id="56355" name="Oval 23"/>
            <p:cNvSpPr>
              <a:spLocks noChangeArrowheads="1"/>
            </p:cNvSpPr>
            <p:nvPr/>
          </p:nvSpPr>
          <p:spPr bwMode="auto">
            <a:xfrm>
              <a:off x="3494" y="1468"/>
              <a:ext cx="97" cy="96"/>
            </a:xfrm>
            <a:prstGeom prst="ellipse">
              <a:avLst/>
            </a:prstGeom>
            <a:solidFill>
              <a:schemeClr val="bg1"/>
            </a:solidFill>
            <a:ln w="12700" algn="ctr">
              <a:solidFill>
                <a:schemeClr val="tx1"/>
              </a:solidFill>
              <a:round/>
              <a:headEnd/>
              <a:tailEnd/>
            </a:ln>
          </p:spPr>
          <p:txBody>
            <a:bodyPr wrap="none" anchor="ctr"/>
            <a:lstStyle/>
            <a:p>
              <a:endParaRPr lang="zh-CN" altLang="en-US"/>
            </a:p>
          </p:txBody>
        </p:sp>
        <p:sp>
          <p:nvSpPr>
            <p:cNvPr id="56356" name="Oval 24"/>
            <p:cNvSpPr>
              <a:spLocks noChangeArrowheads="1"/>
            </p:cNvSpPr>
            <p:nvPr/>
          </p:nvSpPr>
          <p:spPr bwMode="auto">
            <a:xfrm>
              <a:off x="4754" y="1492"/>
              <a:ext cx="97" cy="96"/>
            </a:xfrm>
            <a:prstGeom prst="ellipse">
              <a:avLst/>
            </a:prstGeom>
            <a:solidFill>
              <a:schemeClr val="bg1"/>
            </a:solidFill>
            <a:ln w="12700" algn="ctr">
              <a:solidFill>
                <a:schemeClr val="tx1"/>
              </a:solidFill>
              <a:round/>
              <a:headEnd/>
              <a:tailEnd/>
            </a:ln>
          </p:spPr>
          <p:txBody>
            <a:bodyPr wrap="none" anchor="ctr"/>
            <a:lstStyle/>
            <a:p>
              <a:endParaRPr lang="zh-CN" altLang="en-US"/>
            </a:p>
          </p:txBody>
        </p:sp>
        <p:graphicFrame>
          <p:nvGraphicFramePr>
            <p:cNvPr id="56327" name="Object 25"/>
            <p:cNvGraphicFramePr>
              <a:graphicFrameLocks noChangeAspect="1"/>
            </p:cNvGraphicFramePr>
            <p:nvPr/>
          </p:nvGraphicFramePr>
          <p:xfrm>
            <a:off x="4252" y="926"/>
            <a:ext cx="210" cy="218"/>
          </p:xfrm>
          <a:graphic>
            <a:graphicData uri="http://schemas.openxmlformats.org/presentationml/2006/ole">
              <p:oleObj spid="_x0000_s489477" name="公式" r:id="rId9" imgW="152268" imgH="164957" progId="Equation.3">
                <p:embed/>
              </p:oleObj>
            </a:graphicData>
          </a:graphic>
        </p:graphicFrame>
        <p:graphicFrame>
          <p:nvGraphicFramePr>
            <p:cNvPr id="56328" name="Object 26"/>
            <p:cNvGraphicFramePr>
              <a:graphicFrameLocks noChangeAspect="1"/>
            </p:cNvGraphicFramePr>
            <p:nvPr/>
          </p:nvGraphicFramePr>
          <p:xfrm>
            <a:off x="3318" y="977"/>
            <a:ext cx="153" cy="147"/>
          </p:xfrm>
          <a:graphic>
            <a:graphicData uri="http://schemas.openxmlformats.org/presentationml/2006/ole">
              <p:oleObj spid="_x0000_s489478" name="公式" r:id="rId10" imgW="139700" imgH="139700" progId="Equation.3">
                <p:embed/>
              </p:oleObj>
            </a:graphicData>
          </a:graphic>
        </p:graphicFrame>
        <p:graphicFrame>
          <p:nvGraphicFramePr>
            <p:cNvPr id="56329" name="Object 27"/>
            <p:cNvGraphicFramePr>
              <a:graphicFrameLocks noChangeAspect="1"/>
            </p:cNvGraphicFramePr>
            <p:nvPr/>
          </p:nvGraphicFramePr>
          <p:xfrm>
            <a:off x="3336" y="1469"/>
            <a:ext cx="153" cy="81"/>
          </p:xfrm>
          <a:graphic>
            <a:graphicData uri="http://schemas.openxmlformats.org/presentationml/2006/ole">
              <p:oleObj spid="_x0000_s489479" name="公式" r:id="rId11" imgW="139518" imgH="76101" progId="Equation.3">
                <p:embed/>
              </p:oleObj>
            </a:graphicData>
          </a:graphic>
        </p:graphicFrame>
        <p:graphicFrame>
          <p:nvGraphicFramePr>
            <p:cNvPr id="56330" name="Object 28"/>
            <p:cNvGraphicFramePr>
              <a:graphicFrameLocks noChangeAspect="1"/>
            </p:cNvGraphicFramePr>
            <p:nvPr/>
          </p:nvGraphicFramePr>
          <p:xfrm>
            <a:off x="3244" y="1119"/>
            <a:ext cx="314" cy="269"/>
          </p:xfrm>
          <a:graphic>
            <a:graphicData uri="http://schemas.openxmlformats.org/presentationml/2006/ole">
              <p:oleObj spid="_x0000_s489480" name="公式" r:id="rId12" imgW="241091" imgH="215713" progId="Equation.3">
                <p:embed/>
              </p:oleObj>
            </a:graphicData>
          </a:graphic>
        </p:graphicFrame>
        <p:sp>
          <p:nvSpPr>
            <p:cNvPr id="56357" name="Line 29"/>
            <p:cNvSpPr>
              <a:spLocks noChangeShapeType="1"/>
            </p:cNvSpPr>
            <p:nvPr/>
          </p:nvSpPr>
          <p:spPr bwMode="auto">
            <a:xfrm>
              <a:off x="3642" y="941"/>
              <a:ext cx="305" cy="0"/>
            </a:xfrm>
            <a:prstGeom prst="line">
              <a:avLst/>
            </a:prstGeom>
            <a:noFill/>
            <a:ln w="12700">
              <a:solidFill>
                <a:schemeClr val="tx1"/>
              </a:solidFill>
              <a:round/>
              <a:headEnd/>
              <a:tailEnd type="triangle" w="med" len="lg"/>
            </a:ln>
          </p:spPr>
          <p:txBody>
            <a:bodyPr/>
            <a:lstStyle/>
            <a:p>
              <a:endParaRPr lang="zh-CN" altLang="en-US"/>
            </a:p>
          </p:txBody>
        </p:sp>
        <p:graphicFrame>
          <p:nvGraphicFramePr>
            <p:cNvPr id="56331" name="Object 30"/>
            <p:cNvGraphicFramePr>
              <a:graphicFrameLocks noChangeAspect="1"/>
            </p:cNvGraphicFramePr>
            <p:nvPr/>
          </p:nvGraphicFramePr>
          <p:xfrm>
            <a:off x="3698" y="712"/>
            <a:ext cx="167" cy="227"/>
          </p:xfrm>
          <a:graphic>
            <a:graphicData uri="http://schemas.openxmlformats.org/presentationml/2006/ole">
              <p:oleObj spid="_x0000_s489481" name="公式" r:id="rId13" imgW="152268" imgH="215713" progId="Equation.3">
                <p:embed/>
              </p:oleObj>
            </a:graphicData>
          </a:graphic>
        </p:graphicFrame>
        <p:sp>
          <p:nvSpPr>
            <p:cNvPr id="56358" name="Line 31"/>
            <p:cNvSpPr>
              <a:spLocks noChangeShapeType="1"/>
            </p:cNvSpPr>
            <p:nvPr/>
          </p:nvSpPr>
          <p:spPr bwMode="auto">
            <a:xfrm>
              <a:off x="4404" y="484"/>
              <a:ext cx="305" cy="0"/>
            </a:xfrm>
            <a:prstGeom prst="line">
              <a:avLst/>
            </a:prstGeom>
            <a:noFill/>
            <a:ln w="12700">
              <a:solidFill>
                <a:schemeClr val="tx1"/>
              </a:solidFill>
              <a:round/>
              <a:headEnd type="triangle" w="med" len="lg"/>
              <a:tailEnd type="none" w="med" len="lg"/>
            </a:ln>
          </p:spPr>
          <p:txBody>
            <a:bodyPr/>
            <a:lstStyle/>
            <a:p>
              <a:endParaRPr lang="zh-CN" altLang="en-US"/>
            </a:p>
          </p:txBody>
        </p:sp>
        <p:graphicFrame>
          <p:nvGraphicFramePr>
            <p:cNvPr id="56332" name="Object 32"/>
            <p:cNvGraphicFramePr>
              <a:graphicFrameLocks noChangeAspect="1"/>
            </p:cNvGraphicFramePr>
            <p:nvPr/>
          </p:nvGraphicFramePr>
          <p:xfrm>
            <a:off x="4460" y="249"/>
            <a:ext cx="167" cy="240"/>
          </p:xfrm>
          <a:graphic>
            <a:graphicData uri="http://schemas.openxmlformats.org/presentationml/2006/ole">
              <p:oleObj spid="_x0000_s489482" name="公式" r:id="rId14" imgW="152334" imgH="228501" progId="Equation.3">
                <p:embed/>
              </p:oleObj>
            </a:graphicData>
          </a:graphic>
        </p:graphicFrame>
        <p:graphicFrame>
          <p:nvGraphicFramePr>
            <p:cNvPr id="56333" name="Object 33"/>
            <p:cNvGraphicFramePr>
              <a:graphicFrameLocks noChangeAspect="1"/>
            </p:cNvGraphicFramePr>
            <p:nvPr/>
          </p:nvGraphicFramePr>
          <p:xfrm>
            <a:off x="4861" y="484"/>
            <a:ext cx="153" cy="147"/>
          </p:xfrm>
          <a:graphic>
            <a:graphicData uri="http://schemas.openxmlformats.org/presentationml/2006/ole">
              <p:oleObj spid="_x0000_s489483" name="公式" r:id="rId15" imgW="139700" imgH="139700" progId="Equation.3">
                <p:embed/>
              </p:oleObj>
            </a:graphicData>
          </a:graphic>
        </p:graphicFrame>
        <p:graphicFrame>
          <p:nvGraphicFramePr>
            <p:cNvPr id="56334" name="Object 34"/>
            <p:cNvGraphicFramePr>
              <a:graphicFrameLocks noChangeAspect="1"/>
            </p:cNvGraphicFramePr>
            <p:nvPr/>
          </p:nvGraphicFramePr>
          <p:xfrm>
            <a:off x="4886" y="1520"/>
            <a:ext cx="153" cy="81"/>
          </p:xfrm>
          <a:graphic>
            <a:graphicData uri="http://schemas.openxmlformats.org/presentationml/2006/ole">
              <p:oleObj spid="_x0000_s489484" name="公式" r:id="rId16" imgW="139518" imgH="76101" progId="Equation.3">
                <p:embed/>
              </p:oleObj>
            </a:graphicData>
          </a:graphic>
        </p:graphicFrame>
        <p:graphicFrame>
          <p:nvGraphicFramePr>
            <p:cNvPr id="56335" name="Object 35"/>
            <p:cNvGraphicFramePr>
              <a:graphicFrameLocks noChangeAspect="1"/>
            </p:cNvGraphicFramePr>
            <p:nvPr/>
          </p:nvGraphicFramePr>
          <p:xfrm>
            <a:off x="4768" y="910"/>
            <a:ext cx="314" cy="285"/>
          </p:xfrm>
          <a:graphic>
            <a:graphicData uri="http://schemas.openxmlformats.org/presentationml/2006/ole">
              <p:oleObj spid="_x0000_s489485" name="公式" r:id="rId17" imgW="241300" imgH="228600" progId="Equation.3">
                <p:embed/>
              </p:oleObj>
            </a:graphicData>
          </a:graphic>
        </p:graphicFrame>
      </p:grpSp>
      <p:sp>
        <p:nvSpPr>
          <p:cNvPr id="265252" name="Text Box 36"/>
          <p:cNvSpPr txBox="1">
            <a:spLocks noChangeArrowheads="1"/>
          </p:cNvSpPr>
          <p:nvPr/>
        </p:nvSpPr>
        <p:spPr bwMode="auto">
          <a:xfrm>
            <a:off x="4056063" y="2714625"/>
            <a:ext cx="1249362" cy="396875"/>
          </a:xfrm>
          <a:prstGeom prst="rect">
            <a:avLst/>
          </a:prstGeom>
          <a:noFill/>
          <a:ln w="9525" algn="ctr">
            <a:noFill/>
            <a:miter lim="800000"/>
            <a:headEnd/>
            <a:tailEnd/>
          </a:ln>
        </p:spPr>
        <p:txBody>
          <a:bodyPr lIns="90000" tIns="46800" rIns="90000" bIns="46800">
            <a:spAutoFit/>
          </a:bodyPr>
          <a:lstStyle/>
          <a:p>
            <a:pPr>
              <a:spcBef>
                <a:spcPct val="50000"/>
              </a:spcBef>
            </a:pPr>
            <a:r>
              <a:rPr lang="zh-CN" altLang="en-US" sz="2000"/>
              <a:t>共发射极</a:t>
            </a:r>
          </a:p>
        </p:txBody>
      </p:sp>
      <p:sp>
        <p:nvSpPr>
          <p:cNvPr id="265253" name="Text Box 37"/>
          <p:cNvSpPr txBox="1">
            <a:spLocks noChangeArrowheads="1"/>
          </p:cNvSpPr>
          <p:nvPr/>
        </p:nvSpPr>
        <p:spPr bwMode="auto">
          <a:xfrm>
            <a:off x="285750" y="3190875"/>
            <a:ext cx="8374063" cy="833438"/>
          </a:xfrm>
          <a:prstGeom prst="rect">
            <a:avLst/>
          </a:prstGeom>
          <a:solidFill>
            <a:schemeClr val="bg1"/>
          </a:solidFill>
          <a:ln w="9525" algn="ctr">
            <a:noFill/>
            <a:miter lim="800000"/>
            <a:headEnd/>
            <a:tailEnd/>
          </a:ln>
        </p:spPr>
        <p:txBody>
          <a:bodyPr lIns="90000" tIns="46800" rIns="90000" bIns="46800">
            <a:spAutoFit/>
          </a:bodyPr>
          <a:lstStyle/>
          <a:p>
            <a:pPr>
              <a:spcBef>
                <a:spcPct val="50000"/>
              </a:spcBef>
            </a:pPr>
            <a:r>
              <a:rPr lang="zh-CN" altLang="en-US" sz="2400"/>
              <a:t>以</a:t>
            </a:r>
            <a:r>
              <a:rPr lang="en-US" altLang="zh-CN" sz="2400"/>
              <a:t>i</a:t>
            </a:r>
            <a:r>
              <a:rPr lang="en-US" altLang="zh-CN" sz="2400" baseline="-25000"/>
              <a:t>B</a:t>
            </a:r>
            <a:r>
              <a:rPr lang="zh-CN" altLang="en-US" sz="2400"/>
              <a:t>、</a:t>
            </a:r>
            <a:r>
              <a:rPr lang="en-US" altLang="zh-CN" sz="2400"/>
              <a:t>v</a:t>
            </a:r>
            <a:r>
              <a:rPr lang="en-US" altLang="zh-CN" sz="2400" baseline="-25000"/>
              <a:t>CE</a:t>
            </a:r>
            <a:r>
              <a:rPr lang="zh-CN" altLang="en-US" sz="2400"/>
              <a:t>作自变量，</a:t>
            </a:r>
            <a:r>
              <a:rPr lang="en-US" altLang="zh-CN" sz="2400"/>
              <a:t>v</a:t>
            </a:r>
            <a:r>
              <a:rPr lang="en-US" altLang="zh-CN" sz="2400" baseline="-25000"/>
              <a:t>BE</a:t>
            </a:r>
            <a:r>
              <a:rPr lang="zh-CN" altLang="en-US" sz="2400"/>
              <a:t>、</a:t>
            </a:r>
            <a:r>
              <a:rPr lang="en-US" altLang="zh-CN" sz="2400"/>
              <a:t>i</a:t>
            </a:r>
            <a:r>
              <a:rPr lang="en-US" altLang="zh-CN" sz="2400" baseline="-25000"/>
              <a:t>C</a:t>
            </a:r>
            <a:r>
              <a:rPr lang="zh-CN" altLang="en-US" sz="2400"/>
              <a:t>作变量，由</a:t>
            </a:r>
            <a:r>
              <a:rPr lang="en-US" altLang="zh-CN" sz="2400"/>
              <a:t>BJT</a:t>
            </a:r>
            <a:r>
              <a:rPr lang="zh-CN" altLang="en-US" sz="2400"/>
              <a:t>的输入、输出特性曲线：</a:t>
            </a:r>
          </a:p>
        </p:txBody>
      </p:sp>
      <p:graphicFrame>
        <p:nvGraphicFramePr>
          <p:cNvPr id="265254" name="Object 38"/>
          <p:cNvGraphicFramePr>
            <a:graphicFrameLocks noChangeAspect="1"/>
          </p:cNvGraphicFramePr>
          <p:nvPr/>
        </p:nvGraphicFramePr>
        <p:xfrm>
          <a:off x="1714500" y="4143375"/>
          <a:ext cx="2530475" cy="542925"/>
        </p:xfrm>
        <a:graphic>
          <a:graphicData uri="http://schemas.openxmlformats.org/presentationml/2006/ole">
            <p:oleObj spid="_x0000_s489486" name="公式" r:id="rId18" imgW="1054100" imgH="228600" progId="Equation.3">
              <p:embed/>
            </p:oleObj>
          </a:graphicData>
        </a:graphic>
      </p:graphicFrame>
      <p:graphicFrame>
        <p:nvGraphicFramePr>
          <p:cNvPr id="265255" name="Object 39"/>
          <p:cNvGraphicFramePr>
            <a:graphicFrameLocks noChangeAspect="1"/>
          </p:cNvGraphicFramePr>
          <p:nvPr/>
        </p:nvGraphicFramePr>
        <p:xfrm>
          <a:off x="5207000" y="4064000"/>
          <a:ext cx="2347913" cy="542925"/>
        </p:xfrm>
        <a:graphic>
          <a:graphicData uri="http://schemas.openxmlformats.org/presentationml/2006/ole">
            <p:oleObj spid="_x0000_s489487" name="公式" r:id="rId19" imgW="977900" imgH="228600" progId="Equation.3">
              <p:embed/>
            </p:oleObj>
          </a:graphicData>
        </a:graphic>
      </p:graphicFrame>
      <p:sp>
        <p:nvSpPr>
          <p:cNvPr id="265256" name="Text Box 40"/>
          <p:cNvSpPr txBox="1">
            <a:spLocks noChangeArrowheads="1"/>
          </p:cNvSpPr>
          <p:nvPr/>
        </p:nvSpPr>
        <p:spPr bwMode="auto">
          <a:xfrm>
            <a:off x="722313" y="4937125"/>
            <a:ext cx="7778750" cy="1201738"/>
          </a:xfrm>
          <a:prstGeom prst="rect">
            <a:avLst/>
          </a:prstGeom>
          <a:solidFill>
            <a:schemeClr val="bg1"/>
          </a:solidFill>
          <a:ln w="9525" algn="ctr">
            <a:noFill/>
            <a:miter lim="800000"/>
            <a:headEnd/>
            <a:tailEnd/>
          </a:ln>
        </p:spPr>
        <p:txBody>
          <a:bodyPr lIns="90000" tIns="46800" rIns="90000" bIns="46800">
            <a:spAutoFit/>
          </a:bodyPr>
          <a:lstStyle/>
          <a:p>
            <a:pPr>
              <a:spcBef>
                <a:spcPct val="50000"/>
              </a:spcBef>
            </a:pPr>
            <a:r>
              <a:rPr lang="zh-CN" altLang="en-US" sz="2400"/>
              <a:t>式中各量均为总瞬时值，小信号模型指</a:t>
            </a:r>
            <a:r>
              <a:rPr lang="en-US" altLang="zh-CN" sz="2400"/>
              <a:t>BJT</a:t>
            </a:r>
            <a:r>
              <a:rPr lang="zh-CN" altLang="en-US" sz="2400"/>
              <a:t>在交流低频小信号工作状态下的模型，即考虑各量之间微变关系</a:t>
            </a:r>
            <a:r>
              <a:rPr lang="en-US" altLang="zh-CN" sz="2400"/>
              <a:t>——</a:t>
            </a:r>
            <a:r>
              <a:rPr lang="zh-CN" altLang="en-US" sz="2400"/>
              <a:t>取全微分。</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subTnLst>
                                    <p:audio>
                                      <p:cMediaNode>
                                        <p:cTn display="0" masterRel="sameClick">
                                          <p:stCondLst>
                                            <p:cond evt="begin" delay="0">
                                              <p:tn val="5"/>
                                            </p:cond>
                                          </p:stCondLst>
                                          <p:endCondLst>
                                            <p:cond evt="onStopAudio" delay="0">
                                              <p:tgtEl>
                                                <p:sldTgt/>
                                              </p:tgtEl>
                                            </p:cond>
                                          </p:endCondLst>
                                        </p:cTn>
                                        <p:tgtEl>
                                          <p:sndTgt r:embed="rId4" name="camera.wav"/>
                                        </p:tgtEl>
                                      </p:cMediaNode>
                                    </p:audio>
                                  </p:subTnLst>
                                </p:cTn>
                              </p:par>
                              <p:par>
                                <p:cTn id="8" presetID="3" presetClass="entr" presetSubtype="10" fill="hold" grpId="0" nodeType="withEffect">
                                  <p:stCondLst>
                                    <p:cond delay="0"/>
                                  </p:stCondLst>
                                  <p:childTnLst>
                                    <p:set>
                                      <p:cBhvr>
                                        <p:cTn id="9" dur="1" fill="hold">
                                          <p:stCondLst>
                                            <p:cond delay="0"/>
                                          </p:stCondLst>
                                        </p:cTn>
                                        <p:tgtEl>
                                          <p:spTgt spid="265252"/>
                                        </p:tgtEl>
                                        <p:attrNameLst>
                                          <p:attrName>style.visibility</p:attrName>
                                        </p:attrNameLst>
                                      </p:cBhvr>
                                      <p:to>
                                        <p:strVal val="visible"/>
                                      </p:to>
                                    </p:set>
                                    <p:animEffect transition="in" filter="blinds(horizontal)">
                                      <p:cBhvr>
                                        <p:cTn id="10" dur="500"/>
                                        <p:tgtEl>
                                          <p:spTgt spid="265252"/>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265253"/>
                                        </p:tgtEl>
                                        <p:attrNameLst>
                                          <p:attrName>style.visibility</p:attrName>
                                        </p:attrNameLst>
                                      </p:cBhvr>
                                      <p:to>
                                        <p:strVal val="visible"/>
                                      </p:to>
                                    </p:set>
                                    <p:animEffect transition="in" filter="blinds(horizontal)">
                                      <p:cBhvr>
                                        <p:cTn id="15" dur="500"/>
                                        <p:tgtEl>
                                          <p:spTgt spid="265253"/>
                                        </p:tgtEl>
                                      </p:cBhvr>
                                    </p:animEffect>
                                  </p:childTnLst>
                                  <p:subTnLst>
                                    <p:audio>
                                      <p:cMediaNode>
                                        <p:cTn display="0" masterRel="sameClick">
                                          <p:stCondLst>
                                            <p:cond evt="begin" delay="0">
                                              <p:tn val="13"/>
                                            </p:cond>
                                          </p:stCondLst>
                                          <p:endCondLst>
                                            <p:cond evt="onStopAudio" delay="0">
                                              <p:tgtEl>
                                                <p:sldTgt/>
                                              </p:tgtEl>
                                            </p:cond>
                                          </p:endCondLst>
                                        </p:cTn>
                                        <p:tgtEl>
                                          <p:sndTgt r:embed="rId5" name="chimes.wav"/>
                                        </p:tgtEl>
                                      </p:cMediaNode>
                                    </p:audio>
                                  </p:sub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265254"/>
                                        </p:tgtEl>
                                        <p:attrNameLst>
                                          <p:attrName>style.visibility</p:attrName>
                                        </p:attrNameLst>
                                      </p:cBhvr>
                                      <p:to>
                                        <p:strVal val="visible"/>
                                      </p:to>
                                    </p:set>
                                    <p:animEffect transition="in" filter="blinds(horizontal)">
                                      <p:cBhvr>
                                        <p:cTn id="20" dur="500"/>
                                        <p:tgtEl>
                                          <p:spTgt spid="265254"/>
                                        </p:tgtEl>
                                      </p:cBhvr>
                                    </p:animEffect>
                                  </p:childTnLst>
                                  <p:subTnLst>
                                    <p:audio>
                                      <p:cMediaNode>
                                        <p:cTn display="0" masterRel="sameClick">
                                          <p:stCondLst>
                                            <p:cond evt="begin" delay="0">
                                              <p:tn val="18"/>
                                            </p:cond>
                                          </p:stCondLst>
                                          <p:endCondLst>
                                            <p:cond evt="onStopAudio" delay="0">
                                              <p:tgtEl>
                                                <p:sldTgt/>
                                              </p:tgtEl>
                                            </p:cond>
                                          </p:endCondLst>
                                        </p:cTn>
                                        <p:tgtEl>
                                          <p:sndTgt r:embed="rId5" name="chimes.wav"/>
                                        </p:tgtEl>
                                      </p:cMediaNode>
                                    </p:audio>
                                  </p:subTnLst>
                                </p:cTn>
                              </p:par>
                            </p:childTnLst>
                          </p:cTn>
                        </p:par>
                      </p:childTnLst>
                    </p:cTn>
                  </p:par>
                  <p:par>
                    <p:cTn id="21" fill="hold">
                      <p:stCondLst>
                        <p:cond delay="indefinite"/>
                      </p:stCondLst>
                      <p:childTnLst>
                        <p:par>
                          <p:cTn id="22" fill="hold">
                            <p:stCondLst>
                              <p:cond delay="0"/>
                            </p:stCondLst>
                            <p:childTnLst>
                              <p:par>
                                <p:cTn id="23" presetID="3" presetClass="entr" presetSubtype="10" fill="hold" nodeType="clickEffect">
                                  <p:stCondLst>
                                    <p:cond delay="0"/>
                                  </p:stCondLst>
                                  <p:childTnLst>
                                    <p:set>
                                      <p:cBhvr>
                                        <p:cTn id="24" dur="1" fill="hold">
                                          <p:stCondLst>
                                            <p:cond delay="0"/>
                                          </p:stCondLst>
                                        </p:cTn>
                                        <p:tgtEl>
                                          <p:spTgt spid="265255"/>
                                        </p:tgtEl>
                                        <p:attrNameLst>
                                          <p:attrName>style.visibility</p:attrName>
                                        </p:attrNameLst>
                                      </p:cBhvr>
                                      <p:to>
                                        <p:strVal val="visible"/>
                                      </p:to>
                                    </p:set>
                                    <p:animEffect transition="in" filter="blinds(horizontal)">
                                      <p:cBhvr>
                                        <p:cTn id="25" dur="500"/>
                                        <p:tgtEl>
                                          <p:spTgt spid="265255"/>
                                        </p:tgtEl>
                                      </p:cBhvr>
                                    </p:animEffect>
                                  </p:childTnLst>
                                  <p:subTnLst>
                                    <p:audio>
                                      <p:cMediaNode>
                                        <p:cTn display="0" masterRel="sameClick">
                                          <p:stCondLst>
                                            <p:cond evt="begin" delay="0">
                                              <p:tn val="23"/>
                                            </p:cond>
                                          </p:stCondLst>
                                          <p:endCondLst>
                                            <p:cond evt="onStopAudio" delay="0">
                                              <p:tgtEl>
                                                <p:sldTgt/>
                                              </p:tgtEl>
                                            </p:cond>
                                          </p:endCondLst>
                                        </p:cTn>
                                        <p:tgtEl>
                                          <p:sndTgt r:embed="rId5" name="chimes.wav"/>
                                        </p:tgtEl>
                                      </p:cMediaNode>
                                    </p:audio>
                                  </p:subTnLst>
                                </p:cTn>
                              </p:par>
                            </p:childTnLst>
                          </p:cTn>
                        </p:par>
                      </p:childTnLst>
                    </p:cTn>
                  </p:par>
                  <p:par>
                    <p:cTn id="26" fill="hold">
                      <p:stCondLst>
                        <p:cond delay="indefinite"/>
                      </p:stCondLst>
                      <p:childTnLst>
                        <p:par>
                          <p:cTn id="27" fill="hold">
                            <p:stCondLst>
                              <p:cond delay="0"/>
                            </p:stCondLst>
                            <p:childTnLst>
                              <p:par>
                                <p:cTn id="28" presetID="3" presetClass="entr" presetSubtype="10" fill="hold" grpId="0" nodeType="clickEffect">
                                  <p:stCondLst>
                                    <p:cond delay="0"/>
                                  </p:stCondLst>
                                  <p:childTnLst>
                                    <p:set>
                                      <p:cBhvr>
                                        <p:cTn id="29" dur="1" fill="hold">
                                          <p:stCondLst>
                                            <p:cond delay="0"/>
                                          </p:stCondLst>
                                        </p:cTn>
                                        <p:tgtEl>
                                          <p:spTgt spid="265256"/>
                                        </p:tgtEl>
                                        <p:attrNameLst>
                                          <p:attrName>style.visibility</p:attrName>
                                        </p:attrNameLst>
                                      </p:cBhvr>
                                      <p:to>
                                        <p:strVal val="visible"/>
                                      </p:to>
                                    </p:set>
                                    <p:animEffect transition="in" filter="blinds(horizontal)">
                                      <p:cBhvr>
                                        <p:cTn id="30" dur="500"/>
                                        <p:tgtEl>
                                          <p:spTgt spid="265256"/>
                                        </p:tgtEl>
                                      </p:cBhvr>
                                    </p:animEffect>
                                  </p:childTnLst>
                                  <p:subTnLst>
                                    <p:audio>
                                      <p:cMediaNode>
                                        <p:cTn display="0" masterRel="sameClick">
                                          <p:stCondLst>
                                            <p:cond evt="begin" delay="0">
                                              <p:tn val="28"/>
                                            </p:cond>
                                          </p:stCondLst>
                                          <p:endCondLst>
                                            <p:cond evt="onStopAudio" delay="0">
                                              <p:tgtEl>
                                                <p:sldTgt/>
                                              </p:tgtEl>
                                            </p:cond>
                                          </p:endCondLst>
                                        </p:cTn>
                                        <p:tgtEl>
                                          <p:sndTgt r:embed="rId5" name="chimes.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5252" grpId="0"/>
      <p:bldP spid="265253" grpId="0" animBg="1"/>
      <p:bldP spid="265256"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52" name="日期占位符 1"/>
          <p:cNvSpPr>
            <a:spLocks noGrp="1"/>
          </p:cNvSpPr>
          <p:nvPr>
            <p:ph type="dt" sz="quarter" idx="10"/>
          </p:nvPr>
        </p:nvSpPr>
        <p:spPr>
          <a:xfrm>
            <a:off x="444500" y="6381750"/>
            <a:ext cx="2133600" cy="476250"/>
          </a:xfrm>
          <a:noFill/>
        </p:spPr>
        <p:txBody>
          <a:bodyPr/>
          <a:lstStyle/>
          <a:p>
            <a:fld id="{B46FD31A-C30C-4CCA-80D2-8CBF7B11D795}" type="datetime1">
              <a:rPr lang="zh-CN" altLang="en-US" smtClean="0">
                <a:latin typeface="Arial" pitchFamily="34" charset="0"/>
              </a:rPr>
              <a:pPr/>
              <a:t>2019-10-9</a:t>
            </a:fld>
            <a:endParaRPr lang="en-US" altLang="zh-CN" smtClean="0">
              <a:latin typeface="Arial" pitchFamily="34" charset="0"/>
            </a:endParaRPr>
          </a:p>
        </p:txBody>
      </p:sp>
      <p:sp>
        <p:nvSpPr>
          <p:cNvPr id="57353" name="页脚占位符 2"/>
          <p:cNvSpPr>
            <a:spLocks noGrp="1"/>
          </p:cNvSpPr>
          <p:nvPr>
            <p:ph type="ftr" sz="quarter" idx="11"/>
          </p:nvPr>
        </p:nvSpPr>
        <p:spPr>
          <a:xfrm>
            <a:off x="3143250" y="6381750"/>
            <a:ext cx="2895600" cy="476250"/>
          </a:xfrm>
          <a:noFill/>
        </p:spPr>
        <p:txBody>
          <a:bodyPr/>
          <a:lstStyle/>
          <a:p>
            <a:r>
              <a:rPr lang="en-US" altLang="zh-CN" smtClean="0">
                <a:latin typeface="Arial" pitchFamily="34" charset="0"/>
              </a:rPr>
              <a:t>电工电子教研室</a:t>
            </a:r>
          </a:p>
        </p:txBody>
      </p:sp>
      <p:sp>
        <p:nvSpPr>
          <p:cNvPr id="57354" name="灯片编号占位符 3"/>
          <p:cNvSpPr>
            <a:spLocks noGrp="1"/>
          </p:cNvSpPr>
          <p:nvPr>
            <p:ph type="sldNum" sz="quarter" idx="12"/>
          </p:nvPr>
        </p:nvSpPr>
        <p:spPr>
          <a:xfrm>
            <a:off x="6556375" y="6381750"/>
            <a:ext cx="2133600" cy="476250"/>
          </a:xfrm>
          <a:noFill/>
        </p:spPr>
        <p:txBody>
          <a:bodyPr/>
          <a:lstStyle/>
          <a:p>
            <a:fld id="{75467F7D-7ABD-41C9-9AF4-33B99DCD0DA2}" type="slidenum">
              <a:rPr lang="en-US" altLang="zh-CN" smtClean="0">
                <a:latin typeface="Arial" pitchFamily="34" charset="0"/>
              </a:rPr>
              <a:pPr/>
              <a:t>76</a:t>
            </a:fld>
            <a:endParaRPr lang="en-US" altLang="zh-CN" smtClean="0">
              <a:latin typeface="Arial" pitchFamily="34" charset="0"/>
            </a:endParaRPr>
          </a:p>
        </p:txBody>
      </p:sp>
      <p:sp>
        <p:nvSpPr>
          <p:cNvPr id="266248" name="AutoShape 8"/>
          <p:cNvSpPr>
            <a:spLocks noChangeArrowheads="1"/>
          </p:cNvSpPr>
          <p:nvPr/>
        </p:nvSpPr>
        <p:spPr bwMode="auto">
          <a:xfrm>
            <a:off x="2919413" y="1412875"/>
            <a:ext cx="523875" cy="563563"/>
          </a:xfrm>
          <a:prstGeom prst="rightArrow">
            <a:avLst>
              <a:gd name="adj1" fmla="val 50000"/>
              <a:gd name="adj2" fmla="val 25000"/>
            </a:avLst>
          </a:prstGeom>
          <a:solidFill>
            <a:srgbClr val="FFFF99"/>
          </a:solidFill>
          <a:ln w="12700" algn="ctr">
            <a:solidFill>
              <a:schemeClr val="tx1"/>
            </a:solidFill>
            <a:miter lim="800000"/>
            <a:headEnd/>
            <a:tailEnd/>
          </a:ln>
        </p:spPr>
        <p:txBody>
          <a:bodyPr wrap="none" anchor="ctr"/>
          <a:lstStyle/>
          <a:p>
            <a:endParaRPr lang="zh-CN" altLang="en-US"/>
          </a:p>
        </p:txBody>
      </p:sp>
      <p:sp>
        <p:nvSpPr>
          <p:cNvPr id="266249" name="Text Box 9"/>
          <p:cNvSpPr txBox="1">
            <a:spLocks noChangeArrowheads="1"/>
          </p:cNvSpPr>
          <p:nvPr/>
        </p:nvSpPr>
        <p:spPr bwMode="auto">
          <a:xfrm>
            <a:off x="166688" y="5453063"/>
            <a:ext cx="8742362" cy="822325"/>
          </a:xfrm>
          <a:prstGeom prst="rect">
            <a:avLst/>
          </a:prstGeom>
          <a:solidFill>
            <a:schemeClr val="bg1"/>
          </a:solidFill>
          <a:ln w="9525" algn="ctr">
            <a:noFill/>
            <a:miter lim="800000"/>
            <a:headEnd/>
            <a:tailEnd/>
          </a:ln>
        </p:spPr>
        <p:txBody>
          <a:bodyPr lIns="90000" tIns="46800" rIns="90000" bIns="46800">
            <a:spAutoFit/>
          </a:bodyPr>
          <a:lstStyle/>
          <a:p>
            <a:pPr>
              <a:spcBef>
                <a:spcPct val="50000"/>
              </a:spcBef>
            </a:pPr>
            <a:r>
              <a:rPr lang="en-US" altLang="zh-CN" sz="2400"/>
              <a:t>dv</a:t>
            </a:r>
            <a:r>
              <a:rPr lang="en-US" altLang="zh-CN" sz="2400" baseline="-25000"/>
              <a:t>BE</a:t>
            </a:r>
            <a:r>
              <a:rPr lang="zh-CN" altLang="en-US" sz="2400"/>
              <a:t>表示</a:t>
            </a:r>
            <a:r>
              <a:rPr lang="en-US" altLang="zh-CN" sz="2400"/>
              <a:t>v</a:t>
            </a:r>
            <a:r>
              <a:rPr lang="en-US" altLang="zh-CN" sz="2400" baseline="-25000"/>
              <a:t>BE</a:t>
            </a:r>
            <a:r>
              <a:rPr lang="zh-CN" altLang="en-US" sz="2400"/>
              <a:t>中的变化量，若输入为正弦信号，则可用</a:t>
            </a:r>
            <a:r>
              <a:rPr lang="en-US" altLang="zh-CN" sz="2400"/>
              <a:t>v</a:t>
            </a:r>
            <a:r>
              <a:rPr lang="en-US" altLang="zh-CN" sz="2400" baseline="-25000"/>
              <a:t>be</a:t>
            </a:r>
            <a:r>
              <a:rPr lang="zh-CN" altLang="en-US" sz="2400"/>
              <a:t>表示，同理</a:t>
            </a:r>
            <a:r>
              <a:rPr lang="en-US" altLang="zh-CN" sz="2400"/>
              <a:t>dv</a:t>
            </a:r>
            <a:r>
              <a:rPr lang="en-US" altLang="zh-CN" sz="2400" baseline="-25000"/>
              <a:t>CE</a:t>
            </a:r>
            <a:r>
              <a:rPr lang="en-US" altLang="zh-CN" sz="2400"/>
              <a:t>——v</a:t>
            </a:r>
            <a:r>
              <a:rPr lang="en-US" altLang="zh-CN" sz="2400" baseline="-25000"/>
              <a:t>ce</a:t>
            </a:r>
            <a:r>
              <a:rPr lang="zh-CN" altLang="en-US" sz="2400"/>
              <a:t>、</a:t>
            </a:r>
            <a:r>
              <a:rPr lang="en-US" altLang="zh-CN" sz="2400"/>
              <a:t>di</a:t>
            </a:r>
            <a:r>
              <a:rPr lang="en-US" altLang="zh-CN" sz="2400" baseline="-25000"/>
              <a:t>B</a:t>
            </a:r>
            <a:r>
              <a:rPr lang="en-US" altLang="zh-CN" sz="2400"/>
              <a:t>——i</a:t>
            </a:r>
            <a:r>
              <a:rPr lang="en-US" altLang="zh-CN" sz="2400" baseline="-25000"/>
              <a:t>b</a:t>
            </a:r>
            <a:r>
              <a:rPr lang="zh-CN" altLang="en-US" sz="2400"/>
              <a:t>、</a:t>
            </a:r>
            <a:r>
              <a:rPr lang="en-US" altLang="zh-CN" sz="2400"/>
              <a:t>di</a:t>
            </a:r>
            <a:r>
              <a:rPr lang="en-US" altLang="zh-CN" sz="2400" baseline="-25000"/>
              <a:t>C</a:t>
            </a:r>
            <a:r>
              <a:rPr lang="en-US" altLang="zh-CN" sz="2400"/>
              <a:t>——i</a:t>
            </a:r>
            <a:r>
              <a:rPr lang="en-US" altLang="zh-CN" sz="2400" baseline="-25000"/>
              <a:t>c</a:t>
            </a:r>
            <a:r>
              <a:rPr lang="zh-CN" altLang="en-US" sz="2400"/>
              <a:t>表示：</a:t>
            </a:r>
          </a:p>
        </p:txBody>
      </p:sp>
      <p:graphicFrame>
        <p:nvGraphicFramePr>
          <p:cNvPr id="266250" name="Object 10"/>
          <p:cNvGraphicFramePr>
            <a:graphicFrameLocks noChangeAspect="1"/>
          </p:cNvGraphicFramePr>
          <p:nvPr/>
        </p:nvGraphicFramePr>
        <p:xfrm>
          <a:off x="1714500" y="2952750"/>
          <a:ext cx="2622550" cy="542925"/>
        </p:xfrm>
        <a:graphic>
          <a:graphicData uri="http://schemas.openxmlformats.org/presentationml/2006/ole">
            <p:oleObj spid="_x0000_s490498" name="公式" r:id="rId4" imgW="1091726" imgH="228501" progId="Equation.3">
              <p:embed/>
            </p:oleObj>
          </a:graphicData>
        </a:graphic>
      </p:graphicFrame>
      <p:graphicFrame>
        <p:nvGraphicFramePr>
          <p:cNvPr id="266252" name="Object 12"/>
          <p:cNvGraphicFramePr>
            <a:graphicFrameLocks noChangeAspect="1"/>
          </p:cNvGraphicFramePr>
          <p:nvPr/>
        </p:nvGraphicFramePr>
        <p:xfrm>
          <a:off x="1793875" y="4064000"/>
          <a:ext cx="2471738" cy="542925"/>
        </p:xfrm>
        <a:graphic>
          <a:graphicData uri="http://schemas.openxmlformats.org/presentationml/2006/ole">
            <p:oleObj spid="_x0000_s490499" name="公式" r:id="rId5" imgW="1028700" imgH="228600" progId="Equation.3">
              <p:embed/>
            </p:oleObj>
          </a:graphicData>
        </a:graphic>
      </p:graphicFrame>
      <p:sp>
        <p:nvSpPr>
          <p:cNvPr id="266253" name="Text Box 13"/>
          <p:cNvSpPr txBox="1">
            <a:spLocks noChangeArrowheads="1"/>
          </p:cNvSpPr>
          <p:nvPr/>
        </p:nvSpPr>
        <p:spPr bwMode="auto">
          <a:xfrm>
            <a:off x="4878388" y="2952750"/>
            <a:ext cx="1249362" cy="457200"/>
          </a:xfrm>
          <a:prstGeom prst="rect">
            <a:avLst/>
          </a:prstGeom>
          <a:solidFill>
            <a:schemeClr val="bg1"/>
          </a:solidFill>
          <a:ln w="9525" algn="ctr">
            <a:noFill/>
            <a:miter lim="800000"/>
            <a:headEnd/>
            <a:tailEnd/>
          </a:ln>
        </p:spPr>
        <p:txBody>
          <a:bodyPr lIns="90000" tIns="46800" rIns="90000" bIns="46800">
            <a:spAutoFit/>
          </a:bodyPr>
          <a:lstStyle/>
          <a:p>
            <a:pPr>
              <a:spcBef>
                <a:spcPct val="50000"/>
              </a:spcBef>
            </a:pPr>
            <a:r>
              <a:rPr lang="en-US" altLang="zh-CN" sz="2400"/>
              <a:t>i—</a:t>
            </a:r>
            <a:r>
              <a:rPr lang="zh-CN" altLang="en-US" sz="2400"/>
              <a:t>输入</a:t>
            </a:r>
          </a:p>
        </p:txBody>
      </p:sp>
      <p:sp>
        <p:nvSpPr>
          <p:cNvPr id="266254" name="Text Box 14"/>
          <p:cNvSpPr txBox="1">
            <a:spLocks noChangeArrowheads="1"/>
          </p:cNvSpPr>
          <p:nvPr/>
        </p:nvSpPr>
        <p:spPr bwMode="auto">
          <a:xfrm>
            <a:off x="6208713" y="2979738"/>
            <a:ext cx="1855787" cy="457200"/>
          </a:xfrm>
          <a:prstGeom prst="rect">
            <a:avLst/>
          </a:prstGeom>
          <a:solidFill>
            <a:schemeClr val="bg1"/>
          </a:solidFill>
          <a:ln w="9525" algn="ctr">
            <a:noFill/>
            <a:miter lim="800000"/>
            <a:headEnd/>
            <a:tailEnd/>
          </a:ln>
        </p:spPr>
        <p:txBody>
          <a:bodyPr lIns="90000" tIns="46800" rIns="90000" bIns="46800">
            <a:spAutoFit/>
          </a:bodyPr>
          <a:lstStyle/>
          <a:p>
            <a:pPr>
              <a:spcBef>
                <a:spcPct val="50000"/>
              </a:spcBef>
            </a:pPr>
            <a:r>
              <a:rPr lang="en-US" altLang="zh-CN" sz="2400"/>
              <a:t>r—</a:t>
            </a:r>
            <a:r>
              <a:rPr lang="zh-CN" altLang="en-US" sz="2400"/>
              <a:t>反向传输</a:t>
            </a:r>
          </a:p>
        </p:txBody>
      </p:sp>
      <p:sp>
        <p:nvSpPr>
          <p:cNvPr id="266255" name="Text Box 15"/>
          <p:cNvSpPr txBox="1">
            <a:spLocks noChangeArrowheads="1"/>
          </p:cNvSpPr>
          <p:nvPr/>
        </p:nvSpPr>
        <p:spPr bwMode="auto">
          <a:xfrm>
            <a:off x="6248400" y="3543300"/>
            <a:ext cx="1816100" cy="457200"/>
          </a:xfrm>
          <a:prstGeom prst="rect">
            <a:avLst/>
          </a:prstGeom>
          <a:solidFill>
            <a:schemeClr val="bg1"/>
          </a:solidFill>
          <a:ln w="9525" algn="ctr">
            <a:noFill/>
            <a:miter lim="800000"/>
            <a:headEnd/>
            <a:tailEnd/>
          </a:ln>
        </p:spPr>
        <p:txBody>
          <a:bodyPr lIns="90000" tIns="46800" rIns="90000" bIns="46800">
            <a:spAutoFit/>
          </a:bodyPr>
          <a:lstStyle/>
          <a:p>
            <a:pPr>
              <a:spcBef>
                <a:spcPct val="50000"/>
              </a:spcBef>
            </a:pPr>
            <a:r>
              <a:rPr lang="en-US" altLang="zh-CN" sz="2400"/>
              <a:t>f—</a:t>
            </a:r>
            <a:r>
              <a:rPr lang="zh-CN" altLang="en-US" sz="2400"/>
              <a:t>正向传输</a:t>
            </a:r>
          </a:p>
        </p:txBody>
      </p:sp>
      <p:sp>
        <p:nvSpPr>
          <p:cNvPr id="266256" name="Text Box 16"/>
          <p:cNvSpPr txBox="1">
            <a:spLocks noChangeArrowheads="1"/>
          </p:cNvSpPr>
          <p:nvPr/>
        </p:nvSpPr>
        <p:spPr bwMode="auto">
          <a:xfrm>
            <a:off x="4838700" y="3543300"/>
            <a:ext cx="1330325" cy="457200"/>
          </a:xfrm>
          <a:prstGeom prst="rect">
            <a:avLst/>
          </a:prstGeom>
          <a:solidFill>
            <a:schemeClr val="bg1"/>
          </a:solidFill>
          <a:ln w="9525" algn="ctr">
            <a:noFill/>
            <a:miter lim="800000"/>
            <a:headEnd/>
            <a:tailEnd/>
          </a:ln>
        </p:spPr>
        <p:txBody>
          <a:bodyPr lIns="90000" tIns="46800" rIns="90000" bIns="46800">
            <a:spAutoFit/>
          </a:bodyPr>
          <a:lstStyle/>
          <a:p>
            <a:pPr>
              <a:spcBef>
                <a:spcPct val="50000"/>
              </a:spcBef>
            </a:pPr>
            <a:r>
              <a:rPr lang="en-US" altLang="zh-CN" sz="2400"/>
              <a:t>o—</a:t>
            </a:r>
            <a:r>
              <a:rPr lang="zh-CN" altLang="en-US" sz="2400"/>
              <a:t>输出</a:t>
            </a:r>
          </a:p>
        </p:txBody>
      </p:sp>
      <p:sp>
        <p:nvSpPr>
          <p:cNvPr id="266257" name="Text Box 17"/>
          <p:cNvSpPr txBox="1">
            <a:spLocks noChangeArrowheads="1"/>
          </p:cNvSpPr>
          <p:nvPr/>
        </p:nvSpPr>
        <p:spPr bwMode="auto">
          <a:xfrm>
            <a:off x="4837113" y="4122738"/>
            <a:ext cx="2298700" cy="457200"/>
          </a:xfrm>
          <a:prstGeom prst="rect">
            <a:avLst/>
          </a:prstGeom>
          <a:solidFill>
            <a:schemeClr val="bg1"/>
          </a:solidFill>
          <a:ln w="9525" algn="ctr">
            <a:noFill/>
            <a:miter lim="800000"/>
            <a:headEnd/>
            <a:tailEnd/>
          </a:ln>
        </p:spPr>
        <p:txBody>
          <a:bodyPr lIns="90000" tIns="46800" rIns="90000" bIns="46800">
            <a:spAutoFit/>
          </a:bodyPr>
          <a:lstStyle/>
          <a:p>
            <a:pPr>
              <a:spcBef>
                <a:spcPct val="50000"/>
              </a:spcBef>
            </a:pPr>
            <a:r>
              <a:rPr lang="en-US" altLang="zh-CN" sz="2400"/>
              <a:t>e—</a:t>
            </a:r>
            <a:r>
              <a:rPr lang="zh-CN" altLang="en-US" sz="2400"/>
              <a:t>共射级接法</a:t>
            </a:r>
          </a:p>
        </p:txBody>
      </p:sp>
      <p:graphicFrame>
        <p:nvGraphicFramePr>
          <p:cNvPr id="55315" name="Object 19"/>
          <p:cNvGraphicFramePr>
            <a:graphicFrameLocks noChangeAspect="1"/>
          </p:cNvGraphicFramePr>
          <p:nvPr/>
        </p:nvGraphicFramePr>
        <p:xfrm>
          <a:off x="3778250" y="849313"/>
          <a:ext cx="4806950" cy="947737"/>
        </p:xfrm>
        <a:graphic>
          <a:graphicData uri="http://schemas.openxmlformats.org/presentationml/2006/ole">
            <p:oleObj spid="_x0000_s490500" name="Equation" r:id="rId6" imgW="2159000" imgH="431800" progId="Equation.3">
              <p:embed/>
            </p:oleObj>
          </a:graphicData>
        </a:graphic>
      </p:graphicFrame>
      <p:graphicFrame>
        <p:nvGraphicFramePr>
          <p:cNvPr id="55316" name="Object 20"/>
          <p:cNvGraphicFramePr>
            <a:graphicFrameLocks noChangeAspect="1"/>
          </p:cNvGraphicFramePr>
          <p:nvPr/>
        </p:nvGraphicFramePr>
        <p:xfrm>
          <a:off x="3890963" y="1641475"/>
          <a:ext cx="4583112" cy="984250"/>
        </p:xfrm>
        <a:graphic>
          <a:graphicData uri="http://schemas.openxmlformats.org/presentationml/2006/ole">
            <p:oleObj spid="_x0000_s490501" name="Equation" r:id="rId7" imgW="1981200" imgH="431800" progId="Equation.3">
              <p:embed/>
            </p:oleObj>
          </a:graphicData>
        </a:graphic>
      </p:graphicFrame>
      <p:grpSp>
        <p:nvGrpSpPr>
          <p:cNvPr id="2" name="Group 12"/>
          <p:cNvGrpSpPr>
            <a:grpSpLocks/>
          </p:cNvGrpSpPr>
          <p:nvPr/>
        </p:nvGrpSpPr>
        <p:grpSpPr bwMode="auto">
          <a:xfrm>
            <a:off x="444500" y="1014413"/>
            <a:ext cx="2613025" cy="1220787"/>
            <a:chOff x="624" y="123"/>
            <a:chExt cx="1646" cy="769"/>
          </a:xfrm>
        </p:grpSpPr>
        <p:graphicFrame>
          <p:nvGraphicFramePr>
            <p:cNvPr id="57350" name="Object 21"/>
            <p:cNvGraphicFramePr>
              <a:graphicFrameLocks noChangeAspect="1"/>
            </p:cNvGraphicFramePr>
            <p:nvPr/>
          </p:nvGraphicFramePr>
          <p:xfrm>
            <a:off x="658" y="123"/>
            <a:ext cx="1612" cy="378"/>
          </p:xfrm>
          <a:graphic>
            <a:graphicData uri="http://schemas.openxmlformats.org/presentationml/2006/ole">
              <p:oleObj spid="_x0000_s490502" name="Equation" r:id="rId8" imgW="990600" imgH="228600" progId="Equation.DSMT4">
                <p:embed/>
              </p:oleObj>
            </a:graphicData>
          </a:graphic>
        </p:graphicFrame>
        <p:graphicFrame>
          <p:nvGraphicFramePr>
            <p:cNvPr id="57351" name="Object 22"/>
            <p:cNvGraphicFramePr>
              <a:graphicFrameLocks noChangeAspect="1"/>
            </p:cNvGraphicFramePr>
            <p:nvPr/>
          </p:nvGraphicFramePr>
          <p:xfrm>
            <a:off x="712" y="558"/>
            <a:ext cx="1361" cy="334"/>
          </p:xfrm>
          <a:graphic>
            <a:graphicData uri="http://schemas.openxmlformats.org/presentationml/2006/ole">
              <p:oleObj spid="_x0000_s490503" name="Equation" r:id="rId9" imgW="914400" imgH="228600" progId="Equation.DSMT4">
                <p:embed/>
              </p:oleObj>
            </a:graphicData>
          </a:graphic>
        </p:graphicFrame>
        <p:sp>
          <p:nvSpPr>
            <p:cNvPr id="57364" name="AutoShape 11"/>
            <p:cNvSpPr>
              <a:spLocks/>
            </p:cNvSpPr>
            <p:nvPr/>
          </p:nvSpPr>
          <p:spPr bwMode="auto">
            <a:xfrm>
              <a:off x="624" y="240"/>
              <a:ext cx="48" cy="576"/>
            </a:xfrm>
            <a:prstGeom prst="leftBrace">
              <a:avLst>
                <a:gd name="adj1" fmla="val 100000"/>
                <a:gd name="adj2" fmla="val 50000"/>
              </a:avLst>
            </a:prstGeom>
            <a:noFill/>
            <a:ln w="28575">
              <a:solidFill>
                <a:schemeClr val="tx1"/>
              </a:solidFill>
              <a:round/>
              <a:headEnd/>
              <a:tailEnd/>
            </a:ln>
          </p:spPr>
          <p:txBody>
            <a:bodyPr wrap="none" lIns="90000" tIns="46800" rIns="90000" bIns="46800" anchor="ctr"/>
            <a:lstStyle/>
            <a:p>
              <a:endParaRPr lang="zh-CN" altLang="en-US"/>
            </a:p>
          </p:txBody>
        </p:sp>
      </p:grpSp>
      <p:sp>
        <p:nvSpPr>
          <p:cNvPr id="25" name="AutoShape 8"/>
          <p:cNvSpPr>
            <a:spLocks noChangeArrowheads="1"/>
          </p:cNvSpPr>
          <p:nvPr/>
        </p:nvSpPr>
        <p:spPr bwMode="auto">
          <a:xfrm>
            <a:off x="523875" y="3349625"/>
            <a:ext cx="523875" cy="563563"/>
          </a:xfrm>
          <a:prstGeom prst="rightArrow">
            <a:avLst>
              <a:gd name="adj1" fmla="val 50000"/>
              <a:gd name="adj2" fmla="val 25000"/>
            </a:avLst>
          </a:prstGeom>
          <a:solidFill>
            <a:srgbClr val="FFFF99"/>
          </a:solidFill>
          <a:ln w="12700" algn="ctr">
            <a:solidFill>
              <a:schemeClr val="tx1"/>
            </a:solidFill>
            <a:miter lim="800000"/>
            <a:headEnd/>
            <a:tailEnd/>
          </a:ln>
        </p:spPr>
        <p:txBody>
          <a:bodyPr wrap="none" anchor="ct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66248"/>
                                        </p:tgtEl>
                                        <p:attrNameLst>
                                          <p:attrName>style.visibility</p:attrName>
                                        </p:attrNameLst>
                                      </p:cBhvr>
                                      <p:to>
                                        <p:strVal val="visible"/>
                                      </p:to>
                                    </p:set>
                                    <p:animEffect transition="in" filter="blinds(horizontal)">
                                      <p:cBhvr>
                                        <p:cTn id="7" dur="500"/>
                                        <p:tgtEl>
                                          <p:spTgt spid="266248"/>
                                        </p:tgtEl>
                                      </p:cBhvr>
                                    </p:animEffect>
                                  </p:childTnLst>
                                  <p:subTnLst>
                                    <p:audio>
                                      <p:cMediaNode>
                                        <p:cTn display="0" masterRel="sameClick">
                                          <p:stCondLst>
                                            <p:cond evt="begin" delay="0">
                                              <p:tn val="5"/>
                                            </p:cond>
                                          </p:stCondLst>
                                          <p:endCondLst>
                                            <p:cond evt="onStopAudio" delay="0">
                                              <p:tgtEl>
                                                <p:sldTgt/>
                                              </p:tgtEl>
                                            </p:cond>
                                          </p:endCondLst>
                                        </p:cTn>
                                        <p:tgtEl>
                                          <p:sndTgt r:embed="rId3" name="chimes.wav"/>
                                        </p:tgtEl>
                                      </p:cMediaNode>
                                    </p:audio>
                                  </p:sub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5315"/>
                                        </p:tgtEl>
                                        <p:attrNameLst>
                                          <p:attrName>style.visibility</p:attrName>
                                        </p:attrNameLst>
                                      </p:cBhvr>
                                      <p:to>
                                        <p:strVal val="visible"/>
                                      </p:to>
                                    </p:set>
                                    <p:animEffect transition="in" filter="wipe(left)">
                                      <p:cBhvr>
                                        <p:cTn id="12" dur="500"/>
                                        <p:tgtEl>
                                          <p:spTgt spid="55315"/>
                                        </p:tgtEl>
                                      </p:cBhvr>
                                    </p:animEffect>
                                  </p:childTnLst>
                                </p:cTn>
                              </p:par>
                            </p:childTnLst>
                          </p:cTn>
                        </p:par>
                        <p:par>
                          <p:cTn id="13" fill="hold">
                            <p:stCondLst>
                              <p:cond delay="500"/>
                            </p:stCondLst>
                            <p:childTnLst>
                              <p:par>
                                <p:cTn id="14" presetID="22" presetClass="entr" presetSubtype="8" fill="hold" nodeType="afterEffect">
                                  <p:stCondLst>
                                    <p:cond delay="2000"/>
                                  </p:stCondLst>
                                  <p:childTnLst>
                                    <p:set>
                                      <p:cBhvr>
                                        <p:cTn id="15" dur="1" fill="hold">
                                          <p:stCondLst>
                                            <p:cond delay="0"/>
                                          </p:stCondLst>
                                        </p:cTn>
                                        <p:tgtEl>
                                          <p:spTgt spid="55316"/>
                                        </p:tgtEl>
                                        <p:attrNameLst>
                                          <p:attrName>style.visibility</p:attrName>
                                        </p:attrNameLst>
                                      </p:cBhvr>
                                      <p:to>
                                        <p:strVal val="visible"/>
                                      </p:to>
                                    </p:set>
                                    <p:animEffect transition="in" filter="wipe(left)">
                                      <p:cBhvr>
                                        <p:cTn id="16" dur="500"/>
                                        <p:tgtEl>
                                          <p:spTgt spid="55316"/>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grpId="0" nodeType="clickEffect">
                                  <p:stCondLst>
                                    <p:cond delay="0"/>
                                  </p:stCondLst>
                                  <p:childTnLst>
                                    <p:set>
                                      <p:cBhvr>
                                        <p:cTn id="20" dur="1" fill="hold">
                                          <p:stCondLst>
                                            <p:cond delay="0"/>
                                          </p:stCondLst>
                                        </p:cTn>
                                        <p:tgtEl>
                                          <p:spTgt spid="266249"/>
                                        </p:tgtEl>
                                        <p:attrNameLst>
                                          <p:attrName>style.visibility</p:attrName>
                                        </p:attrNameLst>
                                      </p:cBhvr>
                                      <p:to>
                                        <p:strVal val="visible"/>
                                      </p:to>
                                    </p:set>
                                    <p:animEffect transition="in" filter="blinds(horizontal)">
                                      <p:cBhvr>
                                        <p:cTn id="21" dur="500"/>
                                        <p:tgtEl>
                                          <p:spTgt spid="266249"/>
                                        </p:tgtEl>
                                      </p:cBhvr>
                                    </p:animEffect>
                                  </p:childTnLst>
                                  <p:subTnLst>
                                    <p:audio>
                                      <p:cMediaNode>
                                        <p:cTn display="0" masterRel="sameClick">
                                          <p:stCondLst>
                                            <p:cond evt="begin" delay="0">
                                              <p:tn val="19"/>
                                            </p:cond>
                                          </p:stCondLst>
                                          <p:endCondLst>
                                            <p:cond evt="onStopAudio" delay="0">
                                              <p:tgtEl>
                                                <p:sldTgt/>
                                              </p:tgtEl>
                                            </p:cond>
                                          </p:endCondLst>
                                        </p:cTn>
                                        <p:tgtEl>
                                          <p:sndTgt r:embed="rId3" name="chimes.wav"/>
                                        </p:tgtEl>
                                      </p:cMediaNode>
                                    </p:audio>
                                  </p:subTnLst>
                                </p:cTn>
                              </p:par>
                            </p:childTnLst>
                          </p:cTn>
                        </p:par>
                      </p:childTnLst>
                    </p:cTn>
                  </p:par>
                  <p:par>
                    <p:cTn id="22" fill="hold">
                      <p:stCondLst>
                        <p:cond delay="indefinite"/>
                      </p:stCondLst>
                      <p:childTnLst>
                        <p:par>
                          <p:cTn id="23" fill="hold">
                            <p:stCondLst>
                              <p:cond delay="0"/>
                            </p:stCondLst>
                            <p:childTnLst>
                              <p:par>
                                <p:cTn id="24" presetID="3" presetClass="entr" presetSubtype="10" fill="hold" grpId="0" nodeType="clickEffect">
                                  <p:stCondLst>
                                    <p:cond delay="0"/>
                                  </p:stCondLst>
                                  <p:childTnLst>
                                    <p:set>
                                      <p:cBhvr>
                                        <p:cTn id="25" dur="1" fill="hold">
                                          <p:stCondLst>
                                            <p:cond delay="0"/>
                                          </p:stCondLst>
                                        </p:cTn>
                                        <p:tgtEl>
                                          <p:spTgt spid="25"/>
                                        </p:tgtEl>
                                        <p:attrNameLst>
                                          <p:attrName>style.visibility</p:attrName>
                                        </p:attrNameLst>
                                      </p:cBhvr>
                                      <p:to>
                                        <p:strVal val="visible"/>
                                      </p:to>
                                    </p:set>
                                    <p:animEffect transition="in" filter="blinds(horizontal)">
                                      <p:cBhvr>
                                        <p:cTn id="26" dur="500"/>
                                        <p:tgtEl>
                                          <p:spTgt spid="25"/>
                                        </p:tgtEl>
                                      </p:cBhvr>
                                    </p:animEffect>
                                  </p:childTnLst>
                                  <p:subTnLst>
                                    <p:audio>
                                      <p:cMediaNode>
                                        <p:cTn display="0" masterRel="sameClick">
                                          <p:stCondLst>
                                            <p:cond evt="begin" delay="0">
                                              <p:tn val="24"/>
                                            </p:cond>
                                          </p:stCondLst>
                                          <p:endCondLst>
                                            <p:cond evt="onStopAudio" delay="0">
                                              <p:tgtEl>
                                                <p:sldTgt/>
                                              </p:tgtEl>
                                            </p:cond>
                                          </p:endCondLst>
                                        </p:cTn>
                                        <p:tgtEl>
                                          <p:sndTgt r:embed="rId3" name="chimes.wav"/>
                                        </p:tgtEl>
                                      </p:cMediaNode>
                                    </p:audio>
                                  </p:subTnLst>
                                </p:cTn>
                              </p:par>
                            </p:childTnLst>
                          </p:cTn>
                        </p:par>
                      </p:childTnLst>
                    </p:cTn>
                  </p:par>
                  <p:par>
                    <p:cTn id="27" fill="hold">
                      <p:stCondLst>
                        <p:cond delay="indefinite"/>
                      </p:stCondLst>
                      <p:childTnLst>
                        <p:par>
                          <p:cTn id="28" fill="hold">
                            <p:stCondLst>
                              <p:cond delay="0"/>
                            </p:stCondLst>
                            <p:childTnLst>
                              <p:par>
                                <p:cTn id="29" presetID="3" presetClass="entr" presetSubtype="10" fill="hold" nodeType="clickEffect">
                                  <p:stCondLst>
                                    <p:cond delay="0"/>
                                  </p:stCondLst>
                                  <p:childTnLst>
                                    <p:set>
                                      <p:cBhvr>
                                        <p:cTn id="30" dur="1" fill="hold">
                                          <p:stCondLst>
                                            <p:cond delay="0"/>
                                          </p:stCondLst>
                                        </p:cTn>
                                        <p:tgtEl>
                                          <p:spTgt spid="266250"/>
                                        </p:tgtEl>
                                        <p:attrNameLst>
                                          <p:attrName>style.visibility</p:attrName>
                                        </p:attrNameLst>
                                      </p:cBhvr>
                                      <p:to>
                                        <p:strVal val="visible"/>
                                      </p:to>
                                    </p:set>
                                    <p:animEffect transition="in" filter="blinds(horizontal)">
                                      <p:cBhvr>
                                        <p:cTn id="31" dur="500"/>
                                        <p:tgtEl>
                                          <p:spTgt spid="266250"/>
                                        </p:tgtEl>
                                      </p:cBhvr>
                                    </p:animEffect>
                                  </p:childTnLst>
                                  <p:subTnLst>
                                    <p:audio>
                                      <p:cMediaNode>
                                        <p:cTn display="0" masterRel="sameClick">
                                          <p:stCondLst>
                                            <p:cond evt="begin" delay="0">
                                              <p:tn val="29"/>
                                            </p:cond>
                                          </p:stCondLst>
                                          <p:endCondLst>
                                            <p:cond evt="onStopAudio" delay="0">
                                              <p:tgtEl>
                                                <p:sldTgt/>
                                              </p:tgtEl>
                                            </p:cond>
                                          </p:endCondLst>
                                        </p:cTn>
                                        <p:tgtEl>
                                          <p:sndTgt r:embed="rId3" name="chimes.wav"/>
                                        </p:tgtEl>
                                      </p:cMediaNode>
                                    </p:audio>
                                  </p:subTnLst>
                                </p:cTn>
                              </p:par>
                            </p:childTnLst>
                          </p:cTn>
                        </p:par>
                      </p:childTnLst>
                    </p:cTn>
                  </p:par>
                  <p:par>
                    <p:cTn id="32" fill="hold">
                      <p:stCondLst>
                        <p:cond delay="indefinite"/>
                      </p:stCondLst>
                      <p:childTnLst>
                        <p:par>
                          <p:cTn id="33" fill="hold">
                            <p:stCondLst>
                              <p:cond delay="0"/>
                            </p:stCondLst>
                            <p:childTnLst>
                              <p:par>
                                <p:cTn id="34" presetID="3" presetClass="entr" presetSubtype="10" fill="hold" nodeType="clickEffect">
                                  <p:stCondLst>
                                    <p:cond delay="0"/>
                                  </p:stCondLst>
                                  <p:childTnLst>
                                    <p:set>
                                      <p:cBhvr>
                                        <p:cTn id="35" dur="1" fill="hold">
                                          <p:stCondLst>
                                            <p:cond delay="0"/>
                                          </p:stCondLst>
                                        </p:cTn>
                                        <p:tgtEl>
                                          <p:spTgt spid="266252"/>
                                        </p:tgtEl>
                                        <p:attrNameLst>
                                          <p:attrName>style.visibility</p:attrName>
                                        </p:attrNameLst>
                                      </p:cBhvr>
                                      <p:to>
                                        <p:strVal val="visible"/>
                                      </p:to>
                                    </p:set>
                                    <p:animEffect transition="in" filter="blinds(horizontal)">
                                      <p:cBhvr>
                                        <p:cTn id="36" dur="500"/>
                                        <p:tgtEl>
                                          <p:spTgt spid="266252"/>
                                        </p:tgtEl>
                                      </p:cBhvr>
                                    </p:animEffect>
                                  </p:childTnLst>
                                  <p:subTnLst>
                                    <p:audio>
                                      <p:cMediaNode>
                                        <p:cTn display="0" masterRel="sameClick">
                                          <p:stCondLst>
                                            <p:cond evt="begin" delay="0">
                                              <p:tn val="34"/>
                                            </p:cond>
                                          </p:stCondLst>
                                          <p:endCondLst>
                                            <p:cond evt="onStopAudio" delay="0">
                                              <p:tgtEl>
                                                <p:sldTgt/>
                                              </p:tgtEl>
                                            </p:cond>
                                          </p:endCondLst>
                                        </p:cTn>
                                        <p:tgtEl>
                                          <p:sndTgt r:embed="rId3" name="chimes.wav"/>
                                        </p:tgtEl>
                                      </p:cMediaNode>
                                    </p:audio>
                                  </p:subTnLst>
                                </p:cTn>
                              </p:par>
                            </p:childTnLst>
                          </p:cTn>
                        </p:par>
                      </p:childTnLst>
                    </p:cTn>
                  </p:par>
                  <p:par>
                    <p:cTn id="37" fill="hold">
                      <p:stCondLst>
                        <p:cond delay="indefinite"/>
                      </p:stCondLst>
                      <p:childTnLst>
                        <p:par>
                          <p:cTn id="38" fill="hold">
                            <p:stCondLst>
                              <p:cond delay="0"/>
                            </p:stCondLst>
                            <p:childTnLst>
                              <p:par>
                                <p:cTn id="39" presetID="3" presetClass="entr" presetSubtype="10" fill="hold" grpId="0" nodeType="clickEffect">
                                  <p:stCondLst>
                                    <p:cond delay="0"/>
                                  </p:stCondLst>
                                  <p:childTnLst>
                                    <p:set>
                                      <p:cBhvr>
                                        <p:cTn id="40" dur="1" fill="hold">
                                          <p:stCondLst>
                                            <p:cond delay="0"/>
                                          </p:stCondLst>
                                        </p:cTn>
                                        <p:tgtEl>
                                          <p:spTgt spid="266253"/>
                                        </p:tgtEl>
                                        <p:attrNameLst>
                                          <p:attrName>style.visibility</p:attrName>
                                        </p:attrNameLst>
                                      </p:cBhvr>
                                      <p:to>
                                        <p:strVal val="visible"/>
                                      </p:to>
                                    </p:set>
                                    <p:animEffect transition="in" filter="blinds(horizontal)">
                                      <p:cBhvr>
                                        <p:cTn id="41" dur="500"/>
                                        <p:tgtEl>
                                          <p:spTgt spid="266253"/>
                                        </p:tgtEl>
                                      </p:cBhvr>
                                    </p:animEffect>
                                  </p:childTnLst>
                                  <p:subTnLst>
                                    <p:audio>
                                      <p:cMediaNode>
                                        <p:cTn display="0" masterRel="sameClick">
                                          <p:stCondLst>
                                            <p:cond evt="begin" delay="0">
                                              <p:tn val="39"/>
                                            </p:cond>
                                          </p:stCondLst>
                                          <p:endCondLst>
                                            <p:cond evt="onStopAudio" delay="0">
                                              <p:tgtEl>
                                                <p:sldTgt/>
                                              </p:tgtEl>
                                            </p:cond>
                                          </p:endCondLst>
                                        </p:cTn>
                                        <p:tgtEl>
                                          <p:sndTgt r:embed="rId3" name="chimes.wav"/>
                                        </p:tgtEl>
                                      </p:cMediaNode>
                                    </p:audio>
                                  </p:subTnLst>
                                </p:cTn>
                              </p:par>
                            </p:childTnLst>
                          </p:cTn>
                        </p:par>
                      </p:childTnLst>
                    </p:cTn>
                  </p:par>
                  <p:par>
                    <p:cTn id="42" fill="hold">
                      <p:stCondLst>
                        <p:cond delay="indefinite"/>
                      </p:stCondLst>
                      <p:childTnLst>
                        <p:par>
                          <p:cTn id="43" fill="hold">
                            <p:stCondLst>
                              <p:cond delay="0"/>
                            </p:stCondLst>
                            <p:childTnLst>
                              <p:par>
                                <p:cTn id="44" presetID="3" presetClass="entr" presetSubtype="10" fill="hold" grpId="0" nodeType="clickEffect">
                                  <p:stCondLst>
                                    <p:cond delay="0"/>
                                  </p:stCondLst>
                                  <p:childTnLst>
                                    <p:set>
                                      <p:cBhvr>
                                        <p:cTn id="45" dur="1" fill="hold">
                                          <p:stCondLst>
                                            <p:cond delay="0"/>
                                          </p:stCondLst>
                                        </p:cTn>
                                        <p:tgtEl>
                                          <p:spTgt spid="266254"/>
                                        </p:tgtEl>
                                        <p:attrNameLst>
                                          <p:attrName>style.visibility</p:attrName>
                                        </p:attrNameLst>
                                      </p:cBhvr>
                                      <p:to>
                                        <p:strVal val="visible"/>
                                      </p:to>
                                    </p:set>
                                    <p:animEffect transition="in" filter="blinds(horizontal)">
                                      <p:cBhvr>
                                        <p:cTn id="46" dur="500"/>
                                        <p:tgtEl>
                                          <p:spTgt spid="266254"/>
                                        </p:tgtEl>
                                      </p:cBhvr>
                                    </p:animEffect>
                                  </p:childTnLst>
                                  <p:subTnLst>
                                    <p:audio>
                                      <p:cMediaNode>
                                        <p:cTn display="0" masterRel="sameClick">
                                          <p:stCondLst>
                                            <p:cond evt="begin" delay="0">
                                              <p:tn val="44"/>
                                            </p:cond>
                                          </p:stCondLst>
                                          <p:endCondLst>
                                            <p:cond evt="onStopAudio" delay="0">
                                              <p:tgtEl>
                                                <p:sldTgt/>
                                              </p:tgtEl>
                                            </p:cond>
                                          </p:endCondLst>
                                        </p:cTn>
                                        <p:tgtEl>
                                          <p:sndTgt r:embed="rId3" name="chimes.wav"/>
                                        </p:tgtEl>
                                      </p:cMediaNode>
                                    </p:audio>
                                  </p:subTnLst>
                                </p:cTn>
                              </p:par>
                            </p:childTnLst>
                          </p:cTn>
                        </p:par>
                      </p:childTnLst>
                    </p:cTn>
                  </p:par>
                  <p:par>
                    <p:cTn id="47" fill="hold">
                      <p:stCondLst>
                        <p:cond delay="indefinite"/>
                      </p:stCondLst>
                      <p:childTnLst>
                        <p:par>
                          <p:cTn id="48" fill="hold">
                            <p:stCondLst>
                              <p:cond delay="0"/>
                            </p:stCondLst>
                            <p:childTnLst>
                              <p:par>
                                <p:cTn id="49" presetID="3" presetClass="entr" presetSubtype="10" fill="hold" grpId="0" nodeType="clickEffect">
                                  <p:stCondLst>
                                    <p:cond delay="0"/>
                                  </p:stCondLst>
                                  <p:childTnLst>
                                    <p:set>
                                      <p:cBhvr>
                                        <p:cTn id="50" dur="1" fill="hold">
                                          <p:stCondLst>
                                            <p:cond delay="0"/>
                                          </p:stCondLst>
                                        </p:cTn>
                                        <p:tgtEl>
                                          <p:spTgt spid="266255"/>
                                        </p:tgtEl>
                                        <p:attrNameLst>
                                          <p:attrName>style.visibility</p:attrName>
                                        </p:attrNameLst>
                                      </p:cBhvr>
                                      <p:to>
                                        <p:strVal val="visible"/>
                                      </p:to>
                                    </p:set>
                                    <p:animEffect transition="in" filter="blinds(horizontal)">
                                      <p:cBhvr>
                                        <p:cTn id="51" dur="500"/>
                                        <p:tgtEl>
                                          <p:spTgt spid="266255"/>
                                        </p:tgtEl>
                                      </p:cBhvr>
                                    </p:animEffect>
                                  </p:childTnLst>
                                  <p:subTnLst>
                                    <p:audio>
                                      <p:cMediaNode>
                                        <p:cTn display="0" masterRel="sameClick">
                                          <p:stCondLst>
                                            <p:cond evt="begin" delay="0">
                                              <p:tn val="49"/>
                                            </p:cond>
                                          </p:stCondLst>
                                          <p:endCondLst>
                                            <p:cond evt="onStopAudio" delay="0">
                                              <p:tgtEl>
                                                <p:sldTgt/>
                                              </p:tgtEl>
                                            </p:cond>
                                          </p:endCondLst>
                                        </p:cTn>
                                        <p:tgtEl>
                                          <p:sndTgt r:embed="rId3" name="chimes.wav"/>
                                        </p:tgtEl>
                                      </p:cMediaNode>
                                    </p:audio>
                                  </p:subTnLst>
                                </p:cTn>
                              </p:par>
                            </p:childTnLst>
                          </p:cTn>
                        </p:par>
                      </p:childTnLst>
                    </p:cTn>
                  </p:par>
                  <p:par>
                    <p:cTn id="52" fill="hold">
                      <p:stCondLst>
                        <p:cond delay="indefinite"/>
                      </p:stCondLst>
                      <p:childTnLst>
                        <p:par>
                          <p:cTn id="53" fill="hold">
                            <p:stCondLst>
                              <p:cond delay="0"/>
                            </p:stCondLst>
                            <p:childTnLst>
                              <p:par>
                                <p:cTn id="54" presetID="3" presetClass="entr" presetSubtype="10" fill="hold" grpId="0" nodeType="clickEffect">
                                  <p:stCondLst>
                                    <p:cond delay="0"/>
                                  </p:stCondLst>
                                  <p:childTnLst>
                                    <p:set>
                                      <p:cBhvr>
                                        <p:cTn id="55" dur="1" fill="hold">
                                          <p:stCondLst>
                                            <p:cond delay="0"/>
                                          </p:stCondLst>
                                        </p:cTn>
                                        <p:tgtEl>
                                          <p:spTgt spid="266256"/>
                                        </p:tgtEl>
                                        <p:attrNameLst>
                                          <p:attrName>style.visibility</p:attrName>
                                        </p:attrNameLst>
                                      </p:cBhvr>
                                      <p:to>
                                        <p:strVal val="visible"/>
                                      </p:to>
                                    </p:set>
                                    <p:animEffect transition="in" filter="blinds(horizontal)">
                                      <p:cBhvr>
                                        <p:cTn id="56" dur="500"/>
                                        <p:tgtEl>
                                          <p:spTgt spid="266256"/>
                                        </p:tgtEl>
                                      </p:cBhvr>
                                    </p:animEffect>
                                  </p:childTnLst>
                                  <p:subTnLst>
                                    <p:audio>
                                      <p:cMediaNode>
                                        <p:cTn display="0" masterRel="sameClick">
                                          <p:stCondLst>
                                            <p:cond evt="begin" delay="0">
                                              <p:tn val="54"/>
                                            </p:cond>
                                          </p:stCondLst>
                                          <p:endCondLst>
                                            <p:cond evt="onStopAudio" delay="0">
                                              <p:tgtEl>
                                                <p:sldTgt/>
                                              </p:tgtEl>
                                            </p:cond>
                                          </p:endCondLst>
                                        </p:cTn>
                                        <p:tgtEl>
                                          <p:sndTgt r:embed="rId3" name="chimes.wav"/>
                                        </p:tgtEl>
                                      </p:cMediaNode>
                                    </p:audio>
                                  </p:subTnLst>
                                </p:cTn>
                              </p:par>
                            </p:childTnLst>
                          </p:cTn>
                        </p:par>
                      </p:childTnLst>
                    </p:cTn>
                  </p:par>
                  <p:par>
                    <p:cTn id="57" fill="hold">
                      <p:stCondLst>
                        <p:cond delay="indefinite"/>
                      </p:stCondLst>
                      <p:childTnLst>
                        <p:par>
                          <p:cTn id="58" fill="hold">
                            <p:stCondLst>
                              <p:cond delay="0"/>
                            </p:stCondLst>
                            <p:childTnLst>
                              <p:par>
                                <p:cTn id="59" presetID="3" presetClass="entr" presetSubtype="10" fill="hold" grpId="0" nodeType="clickEffect">
                                  <p:stCondLst>
                                    <p:cond delay="0"/>
                                  </p:stCondLst>
                                  <p:childTnLst>
                                    <p:set>
                                      <p:cBhvr>
                                        <p:cTn id="60" dur="1" fill="hold">
                                          <p:stCondLst>
                                            <p:cond delay="0"/>
                                          </p:stCondLst>
                                        </p:cTn>
                                        <p:tgtEl>
                                          <p:spTgt spid="266257"/>
                                        </p:tgtEl>
                                        <p:attrNameLst>
                                          <p:attrName>style.visibility</p:attrName>
                                        </p:attrNameLst>
                                      </p:cBhvr>
                                      <p:to>
                                        <p:strVal val="visible"/>
                                      </p:to>
                                    </p:set>
                                    <p:animEffect transition="in" filter="blinds(horizontal)">
                                      <p:cBhvr>
                                        <p:cTn id="61" dur="500"/>
                                        <p:tgtEl>
                                          <p:spTgt spid="266257"/>
                                        </p:tgtEl>
                                      </p:cBhvr>
                                    </p:animEffect>
                                  </p:childTnLst>
                                  <p:subTnLst>
                                    <p:audio>
                                      <p:cMediaNode>
                                        <p:cTn display="0" masterRel="sameClick">
                                          <p:stCondLst>
                                            <p:cond evt="begin" delay="0">
                                              <p:tn val="59"/>
                                            </p:cond>
                                          </p:stCondLst>
                                          <p:endCondLst>
                                            <p:cond evt="onStopAudio" delay="0">
                                              <p:tgtEl>
                                                <p:sldTgt/>
                                              </p:tgtEl>
                                            </p:cond>
                                          </p:endCondLst>
                                        </p:cTn>
                                        <p:tgtEl>
                                          <p:sndTgt r:embed="rId3" name="chimes.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48" grpId="0" animBg="1"/>
      <p:bldP spid="266249" grpId="0" animBg="1"/>
      <p:bldP spid="266253" grpId="0" animBg="1"/>
      <p:bldP spid="266254" grpId="0" animBg="1"/>
      <p:bldP spid="266255" grpId="0" animBg="1"/>
      <p:bldP spid="266256" grpId="0" animBg="1"/>
      <p:bldP spid="266257" grpId="0" animBg="1"/>
      <p:bldP spid="25"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9" name="日期占位符 1"/>
          <p:cNvSpPr>
            <a:spLocks noGrp="1"/>
          </p:cNvSpPr>
          <p:nvPr>
            <p:ph type="dt" sz="quarter" idx="10"/>
          </p:nvPr>
        </p:nvSpPr>
        <p:spPr>
          <a:noFill/>
        </p:spPr>
        <p:txBody>
          <a:bodyPr/>
          <a:lstStyle/>
          <a:p>
            <a:fld id="{4B9B806E-328B-4339-891B-69A378D9FDF0}" type="datetime1">
              <a:rPr lang="zh-CN" altLang="en-US" smtClean="0">
                <a:latin typeface="Arial" pitchFamily="34" charset="0"/>
              </a:rPr>
              <a:pPr/>
              <a:t>2019-10-9</a:t>
            </a:fld>
            <a:endParaRPr lang="en-US" altLang="zh-CN" smtClean="0">
              <a:latin typeface="Arial" pitchFamily="34" charset="0"/>
            </a:endParaRPr>
          </a:p>
        </p:txBody>
      </p:sp>
      <p:sp>
        <p:nvSpPr>
          <p:cNvPr id="58380" name="页脚占位符 2"/>
          <p:cNvSpPr>
            <a:spLocks noGrp="1"/>
          </p:cNvSpPr>
          <p:nvPr>
            <p:ph type="ftr" sz="quarter" idx="11"/>
          </p:nvPr>
        </p:nvSpPr>
        <p:spPr>
          <a:xfrm>
            <a:off x="3143250" y="6381750"/>
            <a:ext cx="2895600" cy="476250"/>
          </a:xfrm>
          <a:noFill/>
        </p:spPr>
        <p:txBody>
          <a:bodyPr/>
          <a:lstStyle/>
          <a:p>
            <a:r>
              <a:rPr lang="en-US" altLang="zh-CN" smtClean="0">
                <a:latin typeface="Arial" pitchFamily="34" charset="0"/>
              </a:rPr>
              <a:t>电工电子教研室</a:t>
            </a:r>
          </a:p>
        </p:txBody>
      </p:sp>
      <p:sp>
        <p:nvSpPr>
          <p:cNvPr id="58381" name="灯片编号占位符 3"/>
          <p:cNvSpPr>
            <a:spLocks noGrp="1"/>
          </p:cNvSpPr>
          <p:nvPr>
            <p:ph type="sldNum" sz="quarter" idx="12"/>
          </p:nvPr>
        </p:nvSpPr>
        <p:spPr>
          <a:xfrm>
            <a:off x="6556375" y="6484938"/>
            <a:ext cx="2133600" cy="476250"/>
          </a:xfrm>
          <a:noFill/>
        </p:spPr>
        <p:txBody>
          <a:bodyPr/>
          <a:lstStyle/>
          <a:p>
            <a:fld id="{20B13236-4DAF-43FF-9FAF-951F4752BEB9}" type="slidenum">
              <a:rPr lang="en-US" altLang="zh-CN" smtClean="0">
                <a:latin typeface="Arial" pitchFamily="34" charset="0"/>
              </a:rPr>
              <a:pPr/>
              <a:t>77</a:t>
            </a:fld>
            <a:endParaRPr lang="en-US" altLang="zh-CN" smtClean="0">
              <a:latin typeface="Arial" pitchFamily="34" charset="0"/>
            </a:endParaRPr>
          </a:p>
        </p:txBody>
      </p:sp>
      <p:sp>
        <p:nvSpPr>
          <p:cNvPr id="267271" name="Text Box 7"/>
          <p:cNvSpPr txBox="1">
            <a:spLocks noChangeArrowheads="1"/>
          </p:cNvSpPr>
          <p:nvPr/>
        </p:nvSpPr>
        <p:spPr bwMode="auto">
          <a:xfrm>
            <a:off x="2468563" y="1524000"/>
            <a:ext cx="6372225" cy="1109663"/>
          </a:xfrm>
          <a:prstGeom prst="rect">
            <a:avLst/>
          </a:prstGeom>
          <a:solidFill>
            <a:schemeClr val="bg1"/>
          </a:solidFill>
          <a:ln w="9525" algn="ctr">
            <a:noFill/>
            <a:miter lim="800000"/>
            <a:headEnd/>
            <a:tailEnd/>
          </a:ln>
        </p:spPr>
        <p:txBody>
          <a:bodyPr lIns="90000" tIns="46800" rIns="90000" bIns="46800">
            <a:spAutoFit/>
          </a:bodyPr>
          <a:lstStyle/>
          <a:p>
            <a:pPr>
              <a:spcBef>
                <a:spcPct val="50000"/>
              </a:spcBef>
            </a:pPr>
            <a:r>
              <a:rPr lang="en-US" altLang="zh-CN" sz="2200"/>
              <a:t>BJT</a:t>
            </a:r>
            <a:r>
              <a:rPr lang="zh-CN" altLang="en-US" sz="2200"/>
              <a:t>输出端交流短路（</a:t>
            </a:r>
            <a:r>
              <a:rPr lang="en-US" altLang="zh-CN" sz="2200"/>
              <a:t>v</a:t>
            </a:r>
            <a:r>
              <a:rPr lang="en-US" altLang="zh-CN" sz="2200" baseline="-25000"/>
              <a:t>ce</a:t>
            </a:r>
            <a:r>
              <a:rPr lang="en-US" altLang="zh-CN" sz="2200"/>
              <a:t>=0</a:t>
            </a:r>
            <a:r>
              <a:rPr lang="zh-CN" altLang="en-US" sz="2200"/>
              <a:t>，</a:t>
            </a:r>
            <a:r>
              <a:rPr lang="en-US" altLang="zh-CN" sz="2200"/>
              <a:t>v</a:t>
            </a:r>
            <a:r>
              <a:rPr lang="en-US" altLang="zh-CN" sz="2200" baseline="-25000"/>
              <a:t>CE</a:t>
            </a:r>
            <a:r>
              <a:rPr lang="en-US" altLang="zh-CN" sz="2200"/>
              <a:t>=V</a:t>
            </a:r>
            <a:r>
              <a:rPr lang="en-US" altLang="zh-CN" sz="2200" baseline="-25000"/>
              <a:t>CEQ</a:t>
            </a:r>
            <a:r>
              <a:rPr lang="zh-CN" altLang="en-US" sz="2200"/>
              <a:t>）时的</a:t>
            </a:r>
            <a:r>
              <a:rPr lang="zh-CN" altLang="en-US" sz="2200">
                <a:solidFill>
                  <a:srgbClr val="FF0000"/>
                </a:solidFill>
              </a:rPr>
              <a:t>输入电阻</a:t>
            </a:r>
            <a:r>
              <a:rPr lang="zh-CN" altLang="en-US" sz="2200"/>
              <a:t>，即小信号作用时</a:t>
            </a:r>
            <a:r>
              <a:rPr lang="en-US" altLang="zh-CN" sz="2200"/>
              <a:t>b-e</a:t>
            </a:r>
            <a:r>
              <a:rPr lang="zh-CN" altLang="en-US" sz="2200"/>
              <a:t>间的动态电阻，常用</a:t>
            </a:r>
            <a:r>
              <a:rPr lang="en-US" altLang="zh-CN" sz="2200">
                <a:solidFill>
                  <a:srgbClr val="FF0000"/>
                </a:solidFill>
              </a:rPr>
              <a:t>r</a:t>
            </a:r>
            <a:r>
              <a:rPr lang="en-US" altLang="zh-CN" sz="2200" baseline="-25000">
                <a:solidFill>
                  <a:srgbClr val="FF0000"/>
                </a:solidFill>
              </a:rPr>
              <a:t>be</a:t>
            </a:r>
            <a:r>
              <a:rPr lang="zh-CN" altLang="en-US" sz="2200"/>
              <a:t>表示；</a:t>
            </a:r>
          </a:p>
        </p:txBody>
      </p:sp>
      <p:sp>
        <p:nvSpPr>
          <p:cNvPr id="267273" name="Text Box 9"/>
          <p:cNvSpPr txBox="1">
            <a:spLocks noChangeArrowheads="1"/>
          </p:cNvSpPr>
          <p:nvPr/>
        </p:nvSpPr>
        <p:spPr bwMode="auto">
          <a:xfrm>
            <a:off x="2468563" y="2855913"/>
            <a:ext cx="6372225" cy="771525"/>
          </a:xfrm>
          <a:prstGeom prst="rect">
            <a:avLst/>
          </a:prstGeom>
          <a:solidFill>
            <a:schemeClr val="bg1"/>
          </a:solidFill>
          <a:ln w="9525" algn="ctr">
            <a:noFill/>
            <a:miter lim="800000"/>
            <a:headEnd/>
            <a:tailEnd/>
          </a:ln>
        </p:spPr>
        <p:txBody>
          <a:bodyPr lIns="90000" tIns="46800" rIns="90000" bIns="46800">
            <a:spAutoFit/>
          </a:bodyPr>
          <a:lstStyle/>
          <a:p>
            <a:pPr>
              <a:spcBef>
                <a:spcPct val="50000"/>
              </a:spcBef>
            </a:pPr>
            <a:r>
              <a:rPr lang="en-US" altLang="zh-CN" sz="2200"/>
              <a:t>BJT</a:t>
            </a:r>
            <a:r>
              <a:rPr lang="zh-CN" altLang="en-US" sz="2200"/>
              <a:t>输出端交流短路（</a:t>
            </a:r>
            <a:r>
              <a:rPr lang="en-US" altLang="zh-CN" sz="2200"/>
              <a:t>v</a:t>
            </a:r>
            <a:r>
              <a:rPr lang="en-US" altLang="zh-CN" sz="2200" baseline="-25000"/>
              <a:t>ce</a:t>
            </a:r>
            <a:r>
              <a:rPr lang="en-US" altLang="zh-CN" sz="2200"/>
              <a:t>=0</a:t>
            </a:r>
            <a:r>
              <a:rPr lang="zh-CN" altLang="en-US" sz="2200"/>
              <a:t>，</a:t>
            </a:r>
            <a:r>
              <a:rPr lang="en-US" altLang="zh-CN" sz="2200"/>
              <a:t>v</a:t>
            </a:r>
            <a:r>
              <a:rPr lang="en-US" altLang="zh-CN" sz="2200" baseline="-25000"/>
              <a:t>CE</a:t>
            </a:r>
            <a:r>
              <a:rPr lang="en-US" altLang="zh-CN" sz="2200"/>
              <a:t>=V</a:t>
            </a:r>
            <a:r>
              <a:rPr lang="en-US" altLang="zh-CN" sz="2200" baseline="-25000"/>
              <a:t>CEQ</a:t>
            </a:r>
            <a:r>
              <a:rPr lang="zh-CN" altLang="en-US" sz="2200"/>
              <a:t>）时的</a:t>
            </a:r>
            <a:r>
              <a:rPr lang="zh-CN" altLang="en-US" sz="2200">
                <a:solidFill>
                  <a:srgbClr val="FF0000"/>
                </a:solidFill>
              </a:rPr>
              <a:t>正向电流传输比</a:t>
            </a:r>
            <a:r>
              <a:rPr lang="zh-CN" altLang="en-US" sz="2200"/>
              <a:t>，或电流放大系数（无量纲）即</a:t>
            </a:r>
            <a:r>
              <a:rPr lang="el-GR" altLang="zh-CN" sz="2200">
                <a:solidFill>
                  <a:srgbClr val="FF0000"/>
                </a:solidFill>
                <a:latin typeface="宋体" pitchFamily="2" charset="-122"/>
              </a:rPr>
              <a:t>β</a:t>
            </a:r>
            <a:r>
              <a:rPr lang="zh-CN" altLang="en-US" sz="2200"/>
              <a:t>；</a:t>
            </a:r>
          </a:p>
        </p:txBody>
      </p:sp>
      <p:sp>
        <p:nvSpPr>
          <p:cNvPr id="267275" name="Text Box 11"/>
          <p:cNvSpPr txBox="1">
            <a:spLocks noChangeArrowheads="1"/>
          </p:cNvSpPr>
          <p:nvPr/>
        </p:nvSpPr>
        <p:spPr bwMode="auto">
          <a:xfrm>
            <a:off x="2468563" y="4186238"/>
            <a:ext cx="6372225" cy="771525"/>
          </a:xfrm>
          <a:prstGeom prst="rect">
            <a:avLst/>
          </a:prstGeom>
          <a:solidFill>
            <a:schemeClr val="bg1"/>
          </a:solidFill>
          <a:ln w="9525" algn="ctr">
            <a:noFill/>
            <a:miter lim="800000"/>
            <a:headEnd/>
            <a:tailEnd/>
          </a:ln>
        </p:spPr>
        <p:txBody>
          <a:bodyPr lIns="90000" tIns="46800" rIns="90000" bIns="46800">
            <a:spAutoFit/>
          </a:bodyPr>
          <a:lstStyle/>
          <a:p>
            <a:pPr>
              <a:spcBef>
                <a:spcPct val="50000"/>
              </a:spcBef>
            </a:pPr>
            <a:r>
              <a:rPr lang="en-US" altLang="zh-CN" sz="2200"/>
              <a:t>BJT</a:t>
            </a:r>
            <a:r>
              <a:rPr lang="zh-CN" altLang="en-US" sz="2200"/>
              <a:t>输入端交流开路（</a:t>
            </a:r>
            <a:r>
              <a:rPr lang="en-US" altLang="zh-CN" sz="2200"/>
              <a:t>i</a:t>
            </a:r>
            <a:r>
              <a:rPr lang="en-US" altLang="zh-CN" sz="2200" baseline="-25000"/>
              <a:t>b</a:t>
            </a:r>
            <a:r>
              <a:rPr lang="en-US" altLang="zh-CN" sz="2200"/>
              <a:t>=0</a:t>
            </a:r>
            <a:r>
              <a:rPr lang="zh-CN" altLang="en-US" sz="2200"/>
              <a:t>，</a:t>
            </a:r>
            <a:r>
              <a:rPr lang="en-US" altLang="zh-CN" sz="2200"/>
              <a:t>i</a:t>
            </a:r>
            <a:r>
              <a:rPr lang="en-US" altLang="zh-CN" sz="2200" baseline="-25000"/>
              <a:t>B</a:t>
            </a:r>
            <a:r>
              <a:rPr lang="en-US" altLang="zh-CN" sz="2200"/>
              <a:t>=I</a:t>
            </a:r>
            <a:r>
              <a:rPr lang="en-US" altLang="zh-CN" sz="2200" baseline="-25000"/>
              <a:t>BQ</a:t>
            </a:r>
            <a:r>
              <a:rPr lang="zh-CN" altLang="en-US" sz="2200"/>
              <a:t>）时的</a:t>
            </a:r>
            <a:r>
              <a:rPr lang="zh-CN" altLang="en-US" sz="2200">
                <a:solidFill>
                  <a:srgbClr val="FF0000"/>
                </a:solidFill>
              </a:rPr>
              <a:t>反向电压传输比，</a:t>
            </a:r>
            <a:r>
              <a:rPr lang="zh-CN" altLang="en-US" sz="2200"/>
              <a:t>一般为</a:t>
            </a:r>
            <a:r>
              <a:rPr lang="en-US" altLang="zh-CN" sz="2200"/>
              <a:t>10</a:t>
            </a:r>
            <a:r>
              <a:rPr lang="en-US" altLang="zh-CN" sz="2200" baseline="30000"/>
              <a:t>-3</a:t>
            </a:r>
            <a:r>
              <a:rPr lang="en-US" altLang="zh-CN" sz="2200">
                <a:sym typeface="Symbol" pitchFamily="18" charset="2"/>
              </a:rPr>
              <a:t>10</a:t>
            </a:r>
            <a:r>
              <a:rPr lang="en-US" altLang="zh-CN" sz="2200" baseline="30000">
                <a:sym typeface="Symbol" pitchFamily="18" charset="2"/>
              </a:rPr>
              <a:t>-4</a:t>
            </a:r>
            <a:r>
              <a:rPr lang="zh-CN" altLang="en-US" sz="2200">
                <a:sym typeface="Symbol" pitchFamily="18" charset="2"/>
              </a:rPr>
              <a:t>，比较小；</a:t>
            </a:r>
            <a:endParaRPr lang="en-US" altLang="zh-CN" sz="2200">
              <a:sym typeface="Symbol" pitchFamily="18" charset="2"/>
            </a:endParaRPr>
          </a:p>
        </p:txBody>
      </p:sp>
      <p:sp>
        <p:nvSpPr>
          <p:cNvPr id="267277" name="Text Box 13"/>
          <p:cNvSpPr txBox="1">
            <a:spLocks noChangeArrowheads="1"/>
          </p:cNvSpPr>
          <p:nvPr/>
        </p:nvSpPr>
        <p:spPr bwMode="auto">
          <a:xfrm>
            <a:off x="2389188" y="5016500"/>
            <a:ext cx="6372225" cy="1509713"/>
          </a:xfrm>
          <a:prstGeom prst="rect">
            <a:avLst/>
          </a:prstGeom>
          <a:solidFill>
            <a:schemeClr val="bg1"/>
          </a:solidFill>
          <a:ln w="9525" algn="ctr">
            <a:noFill/>
            <a:miter lim="800000"/>
            <a:headEnd/>
            <a:tailEnd/>
          </a:ln>
        </p:spPr>
        <p:txBody>
          <a:bodyPr lIns="90000" tIns="46800" rIns="90000" bIns="46800">
            <a:spAutoFit/>
          </a:bodyPr>
          <a:lstStyle/>
          <a:p>
            <a:pPr>
              <a:spcBef>
                <a:spcPct val="50000"/>
              </a:spcBef>
            </a:pPr>
            <a:r>
              <a:rPr lang="en-US" altLang="zh-CN" sz="2200"/>
              <a:t>BJT</a:t>
            </a:r>
            <a:r>
              <a:rPr lang="zh-CN" altLang="en-US" sz="2200"/>
              <a:t>输入端交流开路（</a:t>
            </a:r>
            <a:r>
              <a:rPr lang="en-US" altLang="zh-CN" sz="2200"/>
              <a:t>i</a:t>
            </a:r>
            <a:r>
              <a:rPr lang="en-US" altLang="zh-CN" sz="2200" baseline="-25000"/>
              <a:t>b</a:t>
            </a:r>
            <a:r>
              <a:rPr lang="en-US" altLang="zh-CN" sz="2200"/>
              <a:t>=0</a:t>
            </a:r>
            <a:r>
              <a:rPr lang="zh-CN" altLang="en-US" sz="2200"/>
              <a:t>，</a:t>
            </a:r>
            <a:r>
              <a:rPr lang="en-US" altLang="zh-CN" sz="2200"/>
              <a:t>i</a:t>
            </a:r>
            <a:r>
              <a:rPr lang="en-US" altLang="zh-CN" sz="2200" baseline="-25000"/>
              <a:t>B</a:t>
            </a:r>
            <a:r>
              <a:rPr lang="en-US" altLang="zh-CN" sz="2200"/>
              <a:t>=I</a:t>
            </a:r>
            <a:r>
              <a:rPr lang="en-US" altLang="zh-CN" sz="2200" baseline="-25000"/>
              <a:t>BQ</a:t>
            </a:r>
            <a:r>
              <a:rPr lang="zh-CN" altLang="en-US" sz="2200"/>
              <a:t>）时的</a:t>
            </a:r>
            <a:r>
              <a:rPr lang="zh-CN" altLang="en-US" sz="2200">
                <a:solidFill>
                  <a:srgbClr val="FF0000"/>
                </a:solidFill>
              </a:rPr>
              <a:t>输出电导</a:t>
            </a:r>
            <a:r>
              <a:rPr lang="zh-CN" altLang="en-US" sz="2200"/>
              <a:t>，用</a:t>
            </a:r>
            <a:r>
              <a:rPr lang="en-US" altLang="zh-CN" sz="2200">
                <a:solidFill>
                  <a:srgbClr val="FF0000"/>
                </a:solidFill>
              </a:rPr>
              <a:t>1/r</a:t>
            </a:r>
            <a:r>
              <a:rPr lang="en-US" altLang="zh-CN" sz="2200" baseline="-25000">
                <a:solidFill>
                  <a:srgbClr val="FF0000"/>
                </a:solidFill>
              </a:rPr>
              <a:t>ce</a:t>
            </a:r>
            <a:r>
              <a:rPr lang="zh-CN" altLang="en-US" sz="2200"/>
              <a:t>表示，</a:t>
            </a:r>
            <a:r>
              <a:rPr lang="en-US" altLang="zh-CN" sz="2400">
                <a:solidFill>
                  <a:srgbClr val="990000"/>
                </a:solidFill>
                <a:latin typeface="宋体" pitchFamily="2" charset="-122"/>
              </a:rPr>
              <a:t> </a:t>
            </a:r>
            <a:r>
              <a:rPr lang="en-US" altLang="zh-CN" sz="2200">
                <a:latin typeface="宋体" pitchFamily="2" charset="-122"/>
              </a:rPr>
              <a:t>r</a:t>
            </a:r>
            <a:r>
              <a:rPr lang="en-US" altLang="zh-CN" sz="2200" baseline="-25000">
                <a:latin typeface="宋体" pitchFamily="2" charset="-122"/>
              </a:rPr>
              <a:t>ce</a:t>
            </a:r>
            <a:r>
              <a:rPr lang="zh-CN" altLang="en-US" sz="2200">
                <a:latin typeface="宋体" pitchFamily="2" charset="-122"/>
              </a:rPr>
              <a:t>是小信号作用下</a:t>
            </a:r>
            <a:r>
              <a:rPr lang="en-US" altLang="zh-CN" sz="2200">
                <a:latin typeface="宋体" pitchFamily="2" charset="-122"/>
              </a:rPr>
              <a:t>,c-e</a:t>
            </a:r>
            <a:r>
              <a:rPr lang="zh-CN" altLang="en-US" sz="2200">
                <a:latin typeface="宋体" pitchFamily="2" charset="-122"/>
              </a:rPr>
              <a:t>极间的动态电阻，称共射接法时</a:t>
            </a:r>
            <a:r>
              <a:rPr lang="en-US" altLang="zh-CN" sz="2200">
                <a:latin typeface="宋体" pitchFamily="2" charset="-122"/>
              </a:rPr>
              <a:t>BJT</a:t>
            </a:r>
            <a:r>
              <a:rPr lang="zh-CN" altLang="en-US" sz="2200">
                <a:latin typeface="宋体" pitchFamily="2" charset="-122"/>
              </a:rPr>
              <a:t>的输出电阻，是输出特性曲线斜率的倒数</a:t>
            </a:r>
            <a:r>
              <a:rPr lang="en-US" altLang="zh-CN" sz="2200">
                <a:latin typeface="宋体" pitchFamily="2" charset="-122"/>
              </a:rPr>
              <a:t>,</a:t>
            </a:r>
            <a:r>
              <a:rPr lang="zh-CN" altLang="en-US" sz="2200">
                <a:solidFill>
                  <a:srgbClr val="FF0000"/>
                </a:solidFill>
                <a:latin typeface="宋体" pitchFamily="2" charset="-122"/>
              </a:rPr>
              <a:t>很大，</a:t>
            </a:r>
            <a:r>
              <a:rPr lang="zh-CN" altLang="en-US" sz="2400">
                <a:latin typeface="Times New Roman" pitchFamily="18" charset="0"/>
              </a:rPr>
              <a:t>约为</a:t>
            </a:r>
            <a:r>
              <a:rPr lang="en-US" altLang="zh-CN" sz="2400">
                <a:latin typeface="Times New Roman" pitchFamily="18" charset="0"/>
              </a:rPr>
              <a:t>10</a:t>
            </a:r>
            <a:r>
              <a:rPr lang="en-US" altLang="zh-CN" sz="2400" baseline="30000">
                <a:latin typeface="Times New Roman" pitchFamily="18" charset="0"/>
              </a:rPr>
              <a:t>5</a:t>
            </a:r>
            <a:r>
              <a:rPr lang="en-US" altLang="zh-CN" sz="2400">
                <a:latin typeface="Times New Roman" pitchFamily="18" charset="0"/>
              </a:rPr>
              <a:t>s </a:t>
            </a:r>
            <a:r>
              <a:rPr lang="zh-CN" altLang="en-US" sz="2200"/>
              <a:t>。</a:t>
            </a:r>
          </a:p>
        </p:txBody>
      </p:sp>
      <p:graphicFrame>
        <p:nvGraphicFramePr>
          <p:cNvPr id="266250" name="Object 10"/>
          <p:cNvGraphicFramePr>
            <a:graphicFrameLocks noChangeAspect="1"/>
          </p:cNvGraphicFramePr>
          <p:nvPr/>
        </p:nvGraphicFramePr>
        <p:xfrm>
          <a:off x="1119188" y="412750"/>
          <a:ext cx="2622550" cy="542925"/>
        </p:xfrm>
        <a:graphic>
          <a:graphicData uri="http://schemas.openxmlformats.org/presentationml/2006/ole">
            <p:oleObj spid="_x0000_s491522" name="公式" r:id="rId4" imgW="1091726" imgH="228501" progId="Equation.3">
              <p:embed/>
            </p:oleObj>
          </a:graphicData>
        </a:graphic>
      </p:graphicFrame>
      <p:graphicFrame>
        <p:nvGraphicFramePr>
          <p:cNvPr id="266252" name="Object 12"/>
          <p:cNvGraphicFramePr>
            <a:graphicFrameLocks noChangeAspect="1"/>
          </p:cNvGraphicFramePr>
          <p:nvPr/>
        </p:nvGraphicFramePr>
        <p:xfrm>
          <a:off x="4651375" y="412750"/>
          <a:ext cx="2471738" cy="542925"/>
        </p:xfrm>
        <a:graphic>
          <a:graphicData uri="http://schemas.openxmlformats.org/presentationml/2006/ole">
            <p:oleObj spid="_x0000_s491523" name="公式" r:id="rId5" imgW="1028700" imgH="228600" progId="Equation.3">
              <p:embed/>
            </p:oleObj>
          </a:graphicData>
        </a:graphic>
      </p:graphicFrame>
      <p:graphicFrame>
        <p:nvGraphicFramePr>
          <p:cNvPr id="459877" name="Object 101"/>
          <p:cNvGraphicFramePr>
            <a:graphicFrameLocks noChangeAspect="1"/>
          </p:cNvGraphicFramePr>
          <p:nvPr/>
        </p:nvGraphicFramePr>
        <p:xfrm>
          <a:off x="1595438" y="1484313"/>
          <a:ext cx="852487" cy="636587"/>
        </p:xfrm>
        <a:graphic>
          <a:graphicData uri="http://schemas.openxmlformats.org/presentationml/2006/ole">
            <p:oleObj spid="_x0000_s491524" name="Equation" r:id="rId6" imgW="291973" imgH="228501" progId="Equation.DSMT4">
              <p:embed/>
            </p:oleObj>
          </a:graphicData>
        </a:graphic>
      </p:graphicFrame>
      <p:graphicFrame>
        <p:nvGraphicFramePr>
          <p:cNvPr id="57360" name="Object 16"/>
          <p:cNvGraphicFramePr>
            <a:graphicFrameLocks noChangeAspect="1"/>
          </p:cNvGraphicFramePr>
          <p:nvPr/>
        </p:nvGraphicFramePr>
        <p:xfrm>
          <a:off x="127000" y="1285875"/>
          <a:ext cx="1547813" cy="947738"/>
        </p:xfrm>
        <a:graphic>
          <a:graphicData uri="http://schemas.openxmlformats.org/presentationml/2006/ole">
            <p:oleObj spid="_x0000_s491525" name="Equation" r:id="rId7" imgW="850531" imgH="520474" progId="Equation.DSMT4">
              <p:embed/>
            </p:oleObj>
          </a:graphicData>
        </a:graphic>
      </p:graphicFrame>
      <p:graphicFrame>
        <p:nvGraphicFramePr>
          <p:cNvPr id="57361" name="Object 17"/>
          <p:cNvGraphicFramePr>
            <a:graphicFrameLocks noChangeAspect="1"/>
          </p:cNvGraphicFramePr>
          <p:nvPr/>
        </p:nvGraphicFramePr>
        <p:xfrm>
          <a:off x="166688" y="2754313"/>
          <a:ext cx="1423987" cy="957262"/>
        </p:xfrm>
        <a:graphic>
          <a:graphicData uri="http://schemas.openxmlformats.org/presentationml/2006/ole">
            <p:oleObj spid="_x0000_s491526" name="Equation" r:id="rId8" imgW="774364" imgH="520474" progId="Equation.DSMT4">
              <p:embed/>
            </p:oleObj>
          </a:graphicData>
        </a:graphic>
      </p:graphicFrame>
      <p:graphicFrame>
        <p:nvGraphicFramePr>
          <p:cNvPr id="57362" name="Object 18"/>
          <p:cNvGraphicFramePr>
            <a:graphicFrameLocks noChangeAspect="1"/>
          </p:cNvGraphicFramePr>
          <p:nvPr/>
        </p:nvGraphicFramePr>
        <p:xfrm>
          <a:off x="127000" y="4143375"/>
          <a:ext cx="1547813" cy="992188"/>
        </p:xfrm>
        <a:graphic>
          <a:graphicData uri="http://schemas.openxmlformats.org/presentationml/2006/ole">
            <p:oleObj spid="_x0000_s491527" name="Equation" r:id="rId9" imgW="812447" imgH="520474" progId="Equation.DSMT4">
              <p:embed/>
            </p:oleObj>
          </a:graphicData>
        </a:graphic>
      </p:graphicFrame>
      <p:graphicFrame>
        <p:nvGraphicFramePr>
          <p:cNvPr id="57363" name="Object 19"/>
          <p:cNvGraphicFramePr>
            <a:graphicFrameLocks noChangeAspect="1"/>
          </p:cNvGraphicFramePr>
          <p:nvPr/>
        </p:nvGraphicFramePr>
        <p:xfrm>
          <a:off x="127000" y="5281613"/>
          <a:ext cx="1349375" cy="850900"/>
        </p:xfrm>
        <a:graphic>
          <a:graphicData uri="http://schemas.openxmlformats.org/presentationml/2006/ole">
            <p:oleObj spid="_x0000_s491528" name="Equation" r:id="rId10" imgW="825500" imgH="520700" progId="Equation.DSMT4">
              <p:embed/>
            </p:oleObj>
          </a:graphicData>
        </a:graphic>
      </p:graphicFrame>
      <p:graphicFrame>
        <p:nvGraphicFramePr>
          <p:cNvPr id="39" name="Object 102"/>
          <p:cNvGraphicFramePr>
            <a:graphicFrameLocks noChangeAspect="1"/>
          </p:cNvGraphicFramePr>
          <p:nvPr/>
        </p:nvGraphicFramePr>
        <p:xfrm>
          <a:off x="1595438" y="3071813"/>
          <a:ext cx="515937" cy="357187"/>
        </p:xfrm>
        <a:graphic>
          <a:graphicData uri="http://schemas.openxmlformats.org/presentationml/2006/ole">
            <p:oleObj spid="_x0000_s491529" name="Equation" r:id="rId11" imgW="279279" imgH="203112" progId="Equation.DSMT4">
              <p:embed/>
            </p:oleObj>
          </a:graphicData>
        </a:graphic>
      </p:graphicFrame>
      <p:graphicFrame>
        <p:nvGraphicFramePr>
          <p:cNvPr id="21" name="Object 31"/>
          <p:cNvGraphicFramePr>
            <a:graphicFrameLocks noChangeAspect="1"/>
          </p:cNvGraphicFramePr>
          <p:nvPr/>
        </p:nvGraphicFramePr>
        <p:xfrm>
          <a:off x="1476375" y="4381500"/>
          <a:ext cx="809625" cy="555625"/>
        </p:xfrm>
        <a:graphic>
          <a:graphicData uri="http://schemas.openxmlformats.org/presentationml/2006/ole">
            <p:oleObj spid="_x0000_s491530" name="Equation" r:id="rId12" imgW="317362" imgH="228501" progId="Equation.DSMT4">
              <p:embed/>
            </p:oleObj>
          </a:graphicData>
        </a:graphic>
      </p:graphicFrame>
      <p:grpSp>
        <p:nvGrpSpPr>
          <p:cNvPr id="2" name="Group 40"/>
          <p:cNvGrpSpPr>
            <a:grpSpLocks/>
          </p:cNvGrpSpPr>
          <p:nvPr/>
        </p:nvGrpSpPr>
        <p:grpSpPr bwMode="auto">
          <a:xfrm>
            <a:off x="1277938" y="5334000"/>
            <a:ext cx="1219200" cy="760413"/>
            <a:chOff x="3312" y="3232"/>
            <a:chExt cx="768" cy="479"/>
          </a:xfrm>
        </p:grpSpPr>
        <p:sp>
          <p:nvSpPr>
            <p:cNvPr id="58387" name="Text Box 36"/>
            <p:cNvSpPr txBox="1">
              <a:spLocks noChangeArrowheads="1"/>
            </p:cNvSpPr>
            <p:nvPr/>
          </p:nvSpPr>
          <p:spPr bwMode="auto">
            <a:xfrm>
              <a:off x="3312" y="3328"/>
              <a:ext cx="680" cy="327"/>
            </a:xfrm>
            <a:prstGeom prst="rect">
              <a:avLst/>
            </a:prstGeom>
            <a:noFill/>
            <a:ln w="9525">
              <a:noFill/>
              <a:miter lim="800000"/>
              <a:headEnd/>
              <a:tailEnd/>
            </a:ln>
          </p:spPr>
          <p:txBody>
            <a:bodyPr>
              <a:spAutoFit/>
            </a:bodyPr>
            <a:lstStyle/>
            <a:p>
              <a:pPr>
                <a:spcBef>
                  <a:spcPct val="50000"/>
                </a:spcBef>
              </a:pPr>
              <a:r>
                <a:rPr lang="en-US" altLang="zh-CN" sz="2800">
                  <a:latin typeface="Times New Roman" pitchFamily="18" charset="0"/>
                </a:rPr>
                <a:t>=</a:t>
              </a:r>
            </a:p>
          </p:txBody>
        </p:sp>
        <p:sp>
          <p:nvSpPr>
            <p:cNvPr id="58388" name="Line 37"/>
            <p:cNvSpPr>
              <a:spLocks noChangeShapeType="1"/>
            </p:cNvSpPr>
            <p:nvPr/>
          </p:nvSpPr>
          <p:spPr bwMode="auto">
            <a:xfrm>
              <a:off x="3544" y="3472"/>
              <a:ext cx="256" cy="0"/>
            </a:xfrm>
            <a:prstGeom prst="line">
              <a:avLst/>
            </a:prstGeom>
            <a:noFill/>
            <a:ln w="25400">
              <a:solidFill>
                <a:schemeClr val="tx1"/>
              </a:solidFill>
              <a:round/>
              <a:headEnd/>
              <a:tailEnd/>
            </a:ln>
          </p:spPr>
          <p:txBody>
            <a:bodyPr/>
            <a:lstStyle/>
            <a:p>
              <a:endParaRPr lang="zh-CN" altLang="en-US"/>
            </a:p>
          </p:txBody>
        </p:sp>
        <p:sp>
          <p:nvSpPr>
            <p:cNvPr id="58389" name="Text Box 38"/>
            <p:cNvSpPr txBox="1">
              <a:spLocks noChangeArrowheads="1"/>
            </p:cNvSpPr>
            <p:nvPr/>
          </p:nvSpPr>
          <p:spPr bwMode="auto">
            <a:xfrm>
              <a:off x="3544" y="3384"/>
              <a:ext cx="536" cy="327"/>
            </a:xfrm>
            <a:prstGeom prst="rect">
              <a:avLst/>
            </a:prstGeom>
            <a:noFill/>
            <a:ln w="9525">
              <a:noFill/>
              <a:miter lim="800000"/>
              <a:headEnd/>
              <a:tailEnd/>
            </a:ln>
          </p:spPr>
          <p:txBody>
            <a:bodyPr>
              <a:spAutoFit/>
            </a:bodyPr>
            <a:lstStyle/>
            <a:p>
              <a:pPr>
                <a:spcBef>
                  <a:spcPct val="50000"/>
                </a:spcBef>
              </a:pPr>
              <a:r>
                <a:rPr lang="en-US" altLang="zh-CN" sz="2800">
                  <a:latin typeface="Times New Roman" pitchFamily="18" charset="0"/>
                </a:rPr>
                <a:t>r</a:t>
              </a:r>
              <a:r>
                <a:rPr lang="en-US" altLang="zh-CN" sz="2800" baseline="-25000">
                  <a:latin typeface="Times New Roman" pitchFamily="18" charset="0"/>
                </a:rPr>
                <a:t>ce</a:t>
              </a:r>
            </a:p>
          </p:txBody>
        </p:sp>
        <p:sp>
          <p:nvSpPr>
            <p:cNvPr id="58390" name="Text Box 39"/>
            <p:cNvSpPr txBox="1">
              <a:spLocks noChangeArrowheads="1"/>
            </p:cNvSpPr>
            <p:nvPr/>
          </p:nvSpPr>
          <p:spPr bwMode="auto">
            <a:xfrm>
              <a:off x="3536" y="3232"/>
              <a:ext cx="248" cy="288"/>
            </a:xfrm>
            <a:prstGeom prst="rect">
              <a:avLst/>
            </a:prstGeom>
            <a:noFill/>
            <a:ln w="9525">
              <a:noFill/>
              <a:miter lim="800000"/>
              <a:headEnd/>
              <a:tailEnd/>
            </a:ln>
          </p:spPr>
          <p:txBody>
            <a:bodyPr>
              <a:spAutoFit/>
            </a:bodyPr>
            <a:lstStyle/>
            <a:p>
              <a:pPr>
                <a:spcBef>
                  <a:spcPct val="50000"/>
                </a:spcBef>
              </a:pPr>
              <a:r>
                <a:rPr lang="en-US" altLang="zh-CN">
                  <a:latin typeface="Times New Roman" pitchFamily="18" charset="0"/>
                </a:rPr>
                <a:t>1</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736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grpId="0" nodeType="clickEffect">
                                  <p:stCondLst>
                                    <p:cond delay="0"/>
                                  </p:stCondLst>
                                  <p:childTnLst>
                                    <p:set>
                                      <p:cBhvr>
                                        <p:cTn id="10" dur="1" fill="hold">
                                          <p:stCondLst>
                                            <p:cond delay="0"/>
                                          </p:stCondLst>
                                        </p:cTn>
                                        <p:tgtEl>
                                          <p:spTgt spid="267271"/>
                                        </p:tgtEl>
                                        <p:attrNameLst>
                                          <p:attrName>style.visibility</p:attrName>
                                        </p:attrNameLst>
                                      </p:cBhvr>
                                      <p:to>
                                        <p:strVal val="visible"/>
                                      </p:to>
                                    </p:set>
                                    <p:animEffect transition="in" filter="blinds(horizontal)">
                                      <p:cBhvr>
                                        <p:cTn id="11" dur="500"/>
                                        <p:tgtEl>
                                          <p:spTgt spid="267271"/>
                                        </p:tgtEl>
                                      </p:cBhvr>
                                    </p:animEffect>
                                  </p:childTnLst>
                                  <p:subTnLst>
                                    <p:audio>
                                      <p:cMediaNode>
                                        <p:cTn display="0" masterRel="sameClick">
                                          <p:stCondLst>
                                            <p:cond evt="begin" delay="0">
                                              <p:tn val="9"/>
                                            </p:cond>
                                          </p:stCondLst>
                                          <p:endCondLst>
                                            <p:cond evt="onStopAudio" delay="0">
                                              <p:tgtEl>
                                                <p:sldTgt/>
                                              </p:tgtEl>
                                            </p:cond>
                                          </p:endCondLst>
                                        </p:cTn>
                                        <p:tgtEl>
                                          <p:sndTgt r:embed="rId3" name="chimes.wav"/>
                                        </p:tgtEl>
                                      </p:cMediaNode>
                                    </p:audio>
                                  </p:subTnLst>
                                </p:cTn>
                              </p:par>
                            </p:childTnLst>
                          </p:cTn>
                        </p:par>
                      </p:childTnLst>
                    </p:cTn>
                  </p:par>
                  <p:par>
                    <p:cTn id="12" fill="hold">
                      <p:stCondLst>
                        <p:cond delay="indefinite"/>
                      </p:stCondLst>
                      <p:childTnLst>
                        <p:par>
                          <p:cTn id="13" fill="hold">
                            <p:stCondLst>
                              <p:cond delay="0"/>
                            </p:stCondLst>
                            <p:childTnLst>
                              <p:par>
                                <p:cTn id="14" presetID="16" presetClass="entr" presetSubtype="37" fill="hold" nodeType="clickEffect">
                                  <p:stCondLst>
                                    <p:cond delay="0"/>
                                  </p:stCondLst>
                                  <p:childTnLst>
                                    <p:set>
                                      <p:cBhvr>
                                        <p:cTn id="15" dur="1" fill="hold">
                                          <p:stCondLst>
                                            <p:cond delay="0"/>
                                          </p:stCondLst>
                                        </p:cTn>
                                        <p:tgtEl>
                                          <p:spTgt spid="459877"/>
                                        </p:tgtEl>
                                        <p:attrNameLst>
                                          <p:attrName>style.visibility</p:attrName>
                                        </p:attrNameLst>
                                      </p:cBhvr>
                                      <p:to>
                                        <p:strVal val="visible"/>
                                      </p:to>
                                    </p:set>
                                    <p:animEffect transition="in" filter="barn(outVertical)">
                                      <p:cBhvr>
                                        <p:cTn id="16" dur="500"/>
                                        <p:tgtEl>
                                          <p:spTgt spid="459877"/>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736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267273"/>
                                        </p:tgtEl>
                                        <p:attrNameLst>
                                          <p:attrName>style.visibility</p:attrName>
                                        </p:attrNameLst>
                                      </p:cBhvr>
                                      <p:to>
                                        <p:strVal val="visible"/>
                                      </p:to>
                                    </p:set>
                                    <p:animEffect transition="in" filter="blinds(horizontal)">
                                      <p:cBhvr>
                                        <p:cTn id="25" dur="500"/>
                                        <p:tgtEl>
                                          <p:spTgt spid="267273"/>
                                        </p:tgtEl>
                                      </p:cBhvr>
                                    </p:animEffect>
                                  </p:childTnLst>
                                  <p:subTnLst>
                                    <p:audio>
                                      <p:cMediaNode>
                                        <p:cTn display="0" masterRel="sameClick">
                                          <p:stCondLst>
                                            <p:cond evt="begin" delay="0">
                                              <p:tn val="23"/>
                                            </p:cond>
                                          </p:stCondLst>
                                          <p:endCondLst>
                                            <p:cond evt="onStopAudio" delay="0">
                                              <p:tgtEl>
                                                <p:sldTgt/>
                                              </p:tgtEl>
                                            </p:cond>
                                          </p:endCondLst>
                                        </p:cTn>
                                        <p:tgtEl>
                                          <p:sndTgt r:embed="rId3" name="chimes.wav"/>
                                        </p:tgtEl>
                                      </p:cMediaNode>
                                    </p:audio>
                                  </p:subTnLst>
                                </p:cTn>
                              </p:par>
                            </p:childTnLst>
                          </p:cTn>
                        </p:par>
                      </p:childTnLst>
                    </p:cTn>
                  </p:par>
                  <p:par>
                    <p:cTn id="26" fill="hold">
                      <p:stCondLst>
                        <p:cond delay="indefinite"/>
                      </p:stCondLst>
                      <p:childTnLst>
                        <p:par>
                          <p:cTn id="27" fill="hold">
                            <p:stCondLst>
                              <p:cond delay="0"/>
                            </p:stCondLst>
                            <p:childTnLst>
                              <p:par>
                                <p:cTn id="28" presetID="16" presetClass="entr" presetSubtype="37" fill="hold" nodeType="clickEffect">
                                  <p:stCondLst>
                                    <p:cond delay="0"/>
                                  </p:stCondLst>
                                  <p:childTnLst>
                                    <p:set>
                                      <p:cBhvr>
                                        <p:cTn id="29" dur="1" fill="hold">
                                          <p:stCondLst>
                                            <p:cond delay="0"/>
                                          </p:stCondLst>
                                        </p:cTn>
                                        <p:tgtEl>
                                          <p:spTgt spid="39"/>
                                        </p:tgtEl>
                                        <p:attrNameLst>
                                          <p:attrName>style.visibility</p:attrName>
                                        </p:attrNameLst>
                                      </p:cBhvr>
                                      <p:to>
                                        <p:strVal val="visible"/>
                                      </p:to>
                                    </p:set>
                                    <p:animEffect transition="in" filter="barn(outVertical)">
                                      <p:cBhvr>
                                        <p:cTn id="30" dur="500"/>
                                        <p:tgtEl>
                                          <p:spTgt spid="39"/>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736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3" presetClass="entr" presetSubtype="10" fill="hold" grpId="0" nodeType="clickEffect">
                                  <p:stCondLst>
                                    <p:cond delay="0"/>
                                  </p:stCondLst>
                                  <p:childTnLst>
                                    <p:set>
                                      <p:cBhvr>
                                        <p:cTn id="38" dur="1" fill="hold">
                                          <p:stCondLst>
                                            <p:cond delay="0"/>
                                          </p:stCondLst>
                                        </p:cTn>
                                        <p:tgtEl>
                                          <p:spTgt spid="267275"/>
                                        </p:tgtEl>
                                        <p:attrNameLst>
                                          <p:attrName>style.visibility</p:attrName>
                                        </p:attrNameLst>
                                      </p:cBhvr>
                                      <p:to>
                                        <p:strVal val="visible"/>
                                      </p:to>
                                    </p:set>
                                    <p:animEffect transition="in" filter="blinds(horizontal)">
                                      <p:cBhvr>
                                        <p:cTn id="39" dur="500"/>
                                        <p:tgtEl>
                                          <p:spTgt spid="267275"/>
                                        </p:tgtEl>
                                      </p:cBhvr>
                                    </p:animEffect>
                                  </p:childTnLst>
                                  <p:subTnLst>
                                    <p:audio>
                                      <p:cMediaNode>
                                        <p:cTn display="0" masterRel="sameClick">
                                          <p:stCondLst>
                                            <p:cond evt="begin" delay="0">
                                              <p:tn val="37"/>
                                            </p:cond>
                                          </p:stCondLst>
                                          <p:endCondLst>
                                            <p:cond evt="onStopAudio" delay="0">
                                              <p:tgtEl>
                                                <p:sldTgt/>
                                              </p:tgtEl>
                                            </p:cond>
                                          </p:endCondLst>
                                        </p:cTn>
                                        <p:tgtEl>
                                          <p:sndTgt r:embed="rId3" name="chimes.wav"/>
                                        </p:tgtEl>
                                      </p:cMediaNode>
                                    </p:audio>
                                  </p:subTnLst>
                                </p:cTn>
                              </p:par>
                            </p:childTnLst>
                          </p:cTn>
                        </p:par>
                      </p:childTnLst>
                    </p:cTn>
                  </p:par>
                  <p:par>
                    <p:cTn id="40" fill="hold">
                      <p:stCondLst>
                        <p:cond delay="indefinite"/>
                      </p:stCondLst>
                      <p:childTnLst>
                        <p:par>
                          <p:cTn id="41" fill="hold">
                            <p:stCondLst>
                              <p:cond delay="0"/>
                            </p:stCondLst>
                            <p:childTnLst>
                              <p:par>
                                <p:cTn id="42" presetID="16" presetClass="entr" presetSubtype="37" fill="hold" nodeType="clickEffect">
                                  <p:stCondLst>
                                    <p:cond delay="0"/>
                                  </p:stCondLst>
                                  <p:childTnLst>
                                    <p:set>
                                      <p:cBhvr>
                                        <p:cTn id="43" dur="1" fill="hold">
                                          <p:stCondLst>
                                            <p:cond delay="0"/>
                                          </p:stCondLst>
                                        </p:cTn>
                                        <p:tgtEl>
                                          <p:spTgt spid="21"/>
                                        </p:tgtEl>
                                        <p:attrNameLst>
                                          <p:attrName>style.visibility</p:attrName>
                                        </p:attrNameLst>
                                      </p:cBhvr>
                                      <p:to>
                                        <p:strVal val="visible"/>
                                      </p:to>
                                    </p:set>
                                    <p:animEffect transition="in" filter="barn(outVertical)">
                                      <p:cBhvr>
                                        <p:cTn id="44" dur="500"/>
                                        <p:tgtEl>
                                          <p:spTgt spid="21"/>
                                        </p:tgtEl>
                                      </p:cBhvr>
                                    </p:animEffec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57363"/>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3" presetClass="entr" presetSubtype="10" fill="hold" grpId="0" nodeType="clickEffect">
                                  <p:stCondLst>
                                    <p:cond delay="0"/>
                                  </p:stCondLst>
                                  <p:childTnLst>
                                    <p:set>
                                      <p:cBhvr>
                                        <p:cTn id="52" dur="1" fill="hold">
                                          <p:stCondLst>
                                            <p:cond delay="0"/>
                                          </p:stCondLst>
                                        </p:cTn>
                                        <p:tgtEl>
                                          <p:spTgt spid="267277"/>
                                        </p:tgtEl>
                                        <p:attrNameLst>
                                          <p:attrName>style.visibility</p:attrName>
                                        </p:attrNameLst>
                                      </p:cBhvr>
                                      <p:to>
                                        <p:strVal val="visible"/>
                                      </p:to>
                                    </p:set>
                                    <p:animEffect transition="in" filter="blinds(horizontal)">
                                      <p:cBhvr>
                                        <p:cTn id="53" dur="500"/>
                                        <p:tgtEl>
                                          <p:spTgt spid="267277"/>
                                        </p:tgtEl>
                                      </p:cBhvr>
                                    </p:animEffect>
                                  </p:childTnLst>
                                  <p:subTnLst>
                                    <p:audio>
                                      <p:cMediaNode>
                                        <p:cTn display="0" masterRel="sameClick">
                                          <p:stCondLst>
                                            <p:cond evt="begin" delay="0">
                                              <p:tn val="51"/>
                                            </p:cond>
                                          </p:stCondLst>
                                          <p:endCondLst>
                                            <p:cond evt="onStopAudio" delay="0">
                                              <p:tgtEl>
                                                <p:sldTgt/>
                                              </p:tgtEl>
                                            </p:cond>
                                          </p:endCondLst>
                                        </p:cTn>
                                        <p:tgtEl>
                                          <p:sndTgt r:embed="rId3" name="chimes.wav"/>
                                        </p:tgtEl>
                                      </p:cMediaNode>
                                    </p:audio>
                                  </p:subTnLst>
                                </p:cTn>
                              </p:par>
                            </p:childTnLst>
                          </p:cTn>
                        </p:par>
                      </p:childTnLst>
                    </p:cTn>
                  </p:par>
                  <p:par>
                    <p:cTn id="54" fill="hold">
                      <p:stCondLst>
                        <p:cond delay="indefinite"/>
                      </p:stCondLst>
                      <p:childTnLst>
                        <p:par>
                          <p:cTn id="55" fill="hold">
                            <p:stCondLst>
                              <p:cond delay="0"/>
                            </p:stCondLst>
                            <p:childTnLst>
                              <p:par>
                                <p:cTn id="56" presetID="2" presetClass="entr" presetSubtype="4" fill="hold" nodeType="clickEffect">
                                  <p:stCondLst>
                                    <p:cond delay="0"/>
                                  </p:stCondLst>
                                  <p:childTnLst>
                                    <p:set>
                                      <p:cBhvr>
                                        <p:cTn id="57" dur="1" fill="hold">
                                          <p:stCondLst>
                                            <p:cond delay="0"/>
                                          </p:stCondLst>
                                        </p:cTn>
                                        <p:tgtEl>
                                          <p:spTgt spid="2"/>
                                        </p:tgtEl>
                                        <p:attrNameLst>
                                          <p:attrName>style.visibility</p:attrName>
                                        </p:attrNameLst>
                                      </p:cBhvr>
                                      <p:to>
                                        <p:strVal val="visible"/>
                                      </p:to>
                                    </p:set>
                                    <p:anim calcmode="lin" valueType="num">
                                      <p:cBhvr additive="base">
                                        <p:cTn id="58" dur="500" fill="hold"/>
                                        <p:tgtEl>
                                          <p:spTgt spid="2"/>
                                        </p:tgtEl>
                                        <p:attrNameLst>
                                          <p:attrName>ppt_x</p:attrName>
                                        </p:attrNameLst>
                                      </p:cBhvr>
                                      <p:tavLst>
                                        <p:tav tm="0">
                                          <p:val>
                                            <p:strVal val="#ppt_x"/>
                                          </p:val>
                                        </p:tav>
                                        <p:tav tm="100000">
                                          <p:val>
                                            <p:strVal val="#ppt_x"/>
                                          </p:val>
                                        </p:tav>
                                      </p:tavLst>
                                    </p:anim>
                                    <p:anim calcmode="lin" valueType="num">
                                      <p:cBhvr additive="base">
                                        <p:cTn id="59"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7271" grpId="0" animBg="1"/>
      <p:bldP spid="267273" grpId="0" animBg="1"/>
      <p:bldP spid="267275" grpId="0" animBg="1"/>
      <p:bldP spid="267277"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425" name="日期占位符 1"/>
          <p:cNvSpPr>
            <a:spLocks noGrp="1"/>
          </p:cNvSpPr>
          <p:nvPr>
            <p:ph type="dt" sz="quarter" idx="10"/>
          </p:nvPr>
        </p:nvSpPr>
        <p:spPr>
          <a:xfrm>
            <a:off x="457200" y="6604000"/>
            <a:ext cx="2133600" cy="476250"/>
          </a:xfrm>
          <a:noFill/>
        </p:spPr>
        <p:txBody>
          <a:bodyPr/>
          <a:lstStyle/>
          <a:p>
            <a:fld id="{E86E778F-0B8D-4E0F-95EA-8CDF084302B8}" type="datetime1">
              <a:rPr lang="zh-CN" altLang="en-US" smtClean="0">
                <a:latin typeface="Arial" pitchFamily="34" charset="0"/>
              </a:rPr>
              <a:pPr/>
              <a:t>2019-10-9</a:t>
            </a:fld>
            <a:endParaRPr lang="en-US" altLang="zh-CN" smtClean="0">
              <a:latin typeface="Arial" pitchFamily="34" charset="0"/>
            </a:endParaRPr>
          </a:p>
        </p:txBody>
      </p:sp>
      <p:sp>
        <p:nvSpPr>
          <p:cNvPr id="59426" name="页脚占位符 2"/>
          <p:cNvSpPr>
            <a:spLocks noGrp="1"/>
          </p:cNvSpPr>
          <p:nvPr>
            <p:ph type="ftr" sz="quarter" idx="11"/>
          </p:nvPr>
        </p:nvSpPr>
        <p:spPr>
          <a:xfrm>
            <a:off x="3124200" y="6604000"/>
            <a:ext cx="2895600" cy="476250"/>
          </a:xfrm>
          <a:noFill/>
        </p:spPr>
        <p:txBody>
          <a:bodyPr/>
          <a:lstStyle/>
          <a:p>
            <a:r>
              <a:rPr lang="en-US" altLang="zh-CN" smtClean="0">
                <a:latin typeface="Arial" pitchFamily="34" charset="0"/>
              </a:rPr>
              <a:t>电工电子教研室</a:t>
            </a:r>
          </a:p>
        </p:txBody>
      </p:sp>
      <p:sp>
        <p:nvSpPr>
          <p:cNvPr id="59427" name="灯片编号占位符 3"/>
          <p:cNvSpPr>
            <a:spLocks noGrp="1"/>
          </p:cNvSpPr>
          <p:nvPr>
            <p:ph type="sldNum" sz="quarter" idx="12"/>
          </p:nvPr>
        </p:nvSpPr>
        <p:spPr>
          <a:xfrm>
            <a:off x="6553200" y="6604000"/>
            <a:ext cx="2133600" cy="476250"/>
          </a:xfrm>
          <a:noFill/>
        </p:spPr>
        <p:txBody>
          <a:bodyPr/>
          <a:lstStyle/>
          <a:p>
            <a:fld id="{E797166D-0152-44E5-872D-14CEBC884FAE}" type="slidenum">
              <a:rPr lang="en-US" altLang="zh-CN" smtClean="0">
                <a:latin typeface="Arial" pitchFamily="34" charset="0"/>
              </a:rPr>
              <a:pPr/>
              <a:t>78</a:t>
            </a:fld>
            <a:endParaRPr lang="en-US" altLang="zh-CN" smtClean="0">
              <a:latin typeface="Arial" pitchFamily="34" charset="0"/>
            </a:endParaRPr>
          </a:p>
        </p:txBody>
      </p:sp>
      <p:sp>
        <p:nvSpPr>
          <p:cNvPr id="59428" name="Text Box 4"/>
          <p:cNvSpPr txBox="1">
            <a:spLocks noChangeArrowheads="1"/>
          </p:cNvSpPr>
          <p:nvPr/>
        </p:nvSpPr>
        <p:spPr bwMode="auto">
          <a:xfrm>
            <a:off x="95250" y="122238"/>
            <a:ext cx="3790950" cy="457200"/>
          </a:xfrm>
          <a:prstGeom prst="rect">
            <a:avLst/>
          </a:prstGeom>
          <a:solidFill>
            <a:schemeClr val="bg1"/>
          </a:solidFill>
          <a:ln w="9525">
            <a:noFill/>
            <a:miter lim="800000"/>
            <a:headEnd/>
            <a:tailEnd/>
          </a:ln>
        </p:spPr>
        <p:txBody>
          <a:bodyPr lIns="90000" tIns="46800" rIns="90000" bIns="46800">
            <a:spAutoFit/>
          </a:bodyPr>
          <a:lstStyle/>
          <a:p>
            <a:pPr>
              <a:spcBef>
                <a:spcPct val="50000"/>
              </a:spcBef>
            </a:pPr>
            <a:r>
              <a:rPr lang="en-US" altLang="zh-CN" sz="2400">
                <a:latin typeface="宋体" pitchFamily="2" charset="-122"/>
              </a:rPr>
              <a:t>⑵</a:t>
            </a:r>
            <a:r>
              <a:rPr lang="en-US" altLang="zh-CN" sz="2400"/>
              <a:t>BJT</a:t>
            </a:r>
            <a:r>
              <a:rPr lang="zh-CN" altLang="en-US" sz="2400"/>
              <a:t>的</a:t>
            </a:r>
            <a:r>
              <a:rPr lang="en-US" altLang="zh-CN" sz="2400"/>
              <a:t>H</a:t>
            </a:r>
            <a:r>
              <a:rPr lang="zh-CN" altLang="en-US" sz="2400"/>
              <a:t>参数小信号模型</a:t>
            </a:r>
            <a:endParaRPr lang="zh-CN" altLang="en-US" sz="2400" baseline="-25000"/>
          </a:p>
        </p:txBody>
      </p:sp>
      <p:sp>
        <p:nvSpPr>
          <p:cNvPr id="268366" name="Text Box 78"/>
          <p:cNvSpPr txBox="1">
            <a:spLocks noChangeArrowheads="1"/>
          </p:cNvSpPr>
          <p:nvPr/>
        </p:nvSpPr>
        <p:spPr bwMode="auto">
          <a:xfrm>
            <a:off x="5207000" y="3111500"/>
            <a:ext cx="2016125" cy="366713"/>
          </a:xfrm>
          <a:prstGeom prst="rect">
            <a:avLst/>
          </a:prstGeom>
          <a:noFill/>
          <a:ln w="9525" algn="ctr">
            <a:noFill/>
            <a:miter lim="800000"/>
            <a:headEnd/>
            <a:tailEnd/>
          </a:ln>
        </p:spPr>
        <p:txBody>
          <a:bodyPr lIns="90000" tIns="46800" rIns="90000" bIns="46800">
            <a:spAutoFit/>
          </a:bodyPr>
          <a:lstStyle/>
          <a:p>
            <a:pPr>
              <a:spcBef>
                <a:spcPct val="50000"/>
              </a:spcBef>
            </a:pPr>
            <a:r>
              <a:rPr lang="en-US" altLang="zh-CN"/>
              <a:t>H</a:t>
            </a:r>
            <a:r>
              <a:rPr lang="zh-CN" altLang="en-US"/>
              <a:t>参数小信号模型</a:t>
            </a:r>
          </a:p>
        </p:txBody>
      </p:sp>
      <p:grpSp>
        <p:nvGrpSpPr>
          <p:cNvPr id="2" name="Group 158"/>
          <p:cNvGrpSpPr>
            <a:grpSpLocks/>
          </p:cNvGrpSpPr>
          <p:nvPr/>
        </p:nvGrpSpPr>
        <p:grpSpPr bwMode="auto">
          <a:xfrm>
            <a:off x="7434263" y="1182688"/>
            <a:ext cx="363537" cy="381000"/>
            <a:chOff x="3489" y="2393"/>
            <a:chExt cx="229" cy="240"/>
          </a:xfrm>
        </p:grpSpPr>
        <p:sp>
          <p:nvSpPr>
            <p:cNvPr id="59483" name="Line 94"/>
            <p:cNvSpPr>
              <a:spLocks noChangeShapeType="1"/>
            </p:cNvSpPr>
            <p:nvPr/>
          </p:nvSpPr>
          <p:spPr bwMode="auto">
            <a:xfrm>
              <a:off x="3489" y="2633"/>
              <a:ext cx="229" cy="0"/>
            </a:xfrm>
            <a:prstGeom prst="line">
              <a:avLst/>
            </a:prstGeom>
            <a:noFill/>
            <a:ln w="12700">
              <a:solidFill>
                <a:schemeClr val="tx1"/>
              </a:solidFill>
              <a:round/>
              <a:headEnd type="triangle" w="med" len="lg"/>
              <a:tailEnd type="none" w="med" len="lg"/>
            </a:ln>
          </p:spPr>
          <p:txBody>
            <a:bodyPr/>
            <a:lstStyle/>
            <a:p>
              <a:endParaRPr lang="zh-CN" altLang="en-US"/>
            </a:p>
          </p:txBody>
        </p:sp>
        <p:graphicFrame>
          <p:nvGraphicFramePr>
            <p:cNvPr id="59424" name="Object 95"/>
            <p:cNvGraphicFramePr>
              <a:graphicFrameLocks noChangeAspect="1"/>
            </p:cNvGraphicFramePr>
            <p:nvPr/>
          </p:nvGraphicFramePr>
          <p:xfrm>
            <a:off x="3540" y="2393"/>
            <a:ext cx="154" cy="240"/>
          </p:xfrm>
          <a:graphic>
            <a:graphicData uri="http://schemas.openxmlformats.org/presentationml/2006/ole">
              <p:oleObj spid="_x0000_s492546" name="公式" r:id="rId4" imgW="139700" imgH="228600" progId="Equation.3">
                <p:embed/>
              </p:oleObj>
            </a:graphicData>
          </a:graphic>
        </p:graphicFrame>
      </p:grpSp>
      <p:grpSp>
        <p:nvGrpSpPr>
          <p:cNvPr id="3" name="Group 157"/>
          <p:cNvGrpSpPr>
            <a:grpSpLocks/>
          </p:cNvGrpSpPr>
          <p:nvPr/>
        </p:nvGrpSpPr>
        <p:grpSpPr bwMode="auto">
          <a:xfrm>
            <a:off x="4116388" y="1660525"/>
            <a:ext cx="4181475" cy="1343025"/>
            <a:chOff x="1399" y="2682"/>
            <a:chExt cx="2634" cy="846"/>
          </a:xfrm>
        </p:grpSpPr>
        <p:sp>
          <p:nvSpPr>
            <p:cNvPr id="59466" name="Oval 9"/>
            <p:cNvSpPr>
              <a:spLocks noChangeArrowheads="1"/>
            </p:cNvSpPr>
            <p:nvPr/>
          </p:nvSpPr>
          <p:spPr bwMode="auto">
            <a:xfrm>
              <a:off x="2380" y="3456"/>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sp>
          <p:nvSpPr>
            <p:cNvPr id="59467" name="Oval 106"/>
            <p:cNvSpPr>
              <a:spLocks noChangeArrowheads="1"/>
            </p:cNvSpPr>
            <p:nvPr/>
          </p:nvSpPr>
          <p:spPr bwMode="auto">
            <a:xfrm>
              <a:off x="2803" y="3460"/>
              <a:ext cx="68" cy="68"/>
            </a:xfrm>
            <a:prstGeom prst="ellipse">
              <a:avLst/>
            </a:prstGeom>
            <a:solidFill>
              <a:schemeClr val="tx1"/>
            </a:solidFill>
            <a:ln w="12700" algn="ctr">
              <a:solidFill>
                <a:schemeClr val="tx1"/>
              </a:solidFill>
              <a:round/>
              <a:headEnd/>
              <a:tailEnd/>
            </a:ln>
          </p:spPr>
          <p:txBody>
            <a:bodyPr wrap="none" anchor="ctr"/>
            <a:lstStyle/>
            <a:p>
              <a:pPr algn="ctr"/>
              <a:endParaRPr lang="zh-CN" altLang="zh-CN"/>
            </a:p>
          </p:txBody>
        </p:sp>
        <p:grpSp>
          <p:nvGrpSpPr>
            <p:cNvPr id="4" name="Group 156"/>
            <p:cNvGrpSpPr>
              <a:grpSpLocks/>
            </p:cNvGrpSpPr>
            <p:nvPr/>
          </p:nvGrpSpPr>
          <p:grpSpPr bwMode="auto">
            <a:xfrm>
              <a:off x="1399" y="2682"/>
              <a:ext cx="2634" cy="846"/>
              <a:chOff x="1399" y="2682"/>
              <a:chExt cx="2634" cy="846"/>
            </a:xfrm>
          </p:grpSpPr>
          <p:sp>
            <p:nvSpPr>
              <p:cNvPr id="59469" name="Line 107"/>
              <p:cNvSpPr>
                <a:spLocks noChangeShapeType="1"/>
              </p:cNvSpPr>
              <p:nvPr/>
            </p:nvSpPr>
            <p:spPr bwMode="auto">
              <a:xfrm flipV="1">
                <a:off x="2837" y="2720"/>
                <a:ext cx="0" cy="786"/>
              </a:xfrm>
              <a:prstGeom prst="line">
                <a:avLst/>
              </a:prstGeom>
              <a:noFill/>
              <a:ln w="12700">
                <a:solidFill>
                  <a:schemeClr val="tx1"/>
                </a:solidFill>
                <a:round/>
                <a:headEnd/>
                <a:tailEnd/>
              </a:ln>
            </p:spPr>
            <p:txBody>
              <a:bodyPr/>
              <a:lstStyle/>
              <a:p>
                <a:endParaRPr lang="zh-CN" altLang="en-US"/>
              </a:p>
            </p:txBody>
          </p:sp>
          <p:grpSp>
            <p:nvGrpSpPr>
              <p:cNvPr id="5" name="Group 155"/>
              <p:cNvGrpSpPr>
                <a:grpSpLocks/>
              </p:cNvGrpSpPr>
              <p:nvPr/>
            </p:nvGrpSpPr>
            <p:grpSpPr bwMode="auto">
              <a:xfrm>
                <a:off x="1399" y="2682"/>
                <a:ext cx="2634" cy="846"/>
                <a:chOff x="1399" y="2682"/>
                <a:chExt cx="2634" cy="846"/>
              </a:xfrm>
            </p:grpSpPr>
            <p:sp>
              <p:nvSpPr>
                <p:cNvPr id="59471" name="Line 118"/>
                <p:cNvSpPr>
                  <a:spLocks noChangeShapeType="1"/>
                </p:cNvSpPr>
                <p:nvPr/>
              </p:nvSpPr>
              <p:spPr bwMode="auto">
                <a:xfrm flipV="1">
                  <a:off x="3439" y="2724"/>
                  <a:ext cx="0" cy="775"/>
                </a:xfrm>
                <a:prstGeom prst="line">
                  <a:avLst/>
                </a:prstGeom>
                <a:noFill/>
                <a:ln w="12700">
                  <a:solidFill>
                    <a:schemeClr val="tx1"/>
                  </a:solidFill>
                  <a:round/>
                  <a:headEnd/>
                  <a:tailEnd/>
                </a:ln>
              </p:spPr>
              <p:txBody>
                <a:bodyPr/>
                <a:lstStyle/>
                <a:p>
                  <a:endParaRPr lang="zh-CN" altLang="en-US"/>
                </a:p>
              </p:txBody>
            </p:sp>
            <p:sp>
              <p:nvSpPr>
                <p:cNvPr id="59472" name="Line 27"/>
                <p:cNvSpPr>
                  <a:spLocks noChangeShapeType="1"/>
                </p:cNvSpPr>
                <p:nvPr/>
              </p:nvSpPr>
              <p:spPr bwMode="auto">
                <a:xfrm>
                  <a:off x="2845" y="2724"/>
                  <a:ext cx="1051" cy="0"/>
                </a:xfrm>
                <a:prstGeom prst="line">
                  <a:avLst/>
                </a:prstGeom>
                <a:noFill/>
                <a:ln w="12700">
                  <a:solidFill>
                    <a:schemeClr val="tx1"/>
                  </a:solidFill>
                  <a:round/>
                  <a:headEnd/>
                  <a:tailEnd/>
                </a:ln>
              </p:spPr>
              <p:txBody>
                <a:bodyPr/>
                <a:lstStyle/>
                <a:p>
                  <a:endParaRPr lang="zh-CN" altLang="en-US"/>
                </a:p>
              </p:txBody>
            </p:sp>
            <p:grpSp>
              <p:nvGrpSpPr>
                <p:cNvPr id="6" name="Group 153"/>
                <p:cNvGrpSpPr>
                  <a:grpSpLocks/>
                </p:cNvGrpSpPr>
                <p:nvPr/>
              </p:nvGrpSpPr>
              <p:grpSpPr bwMode="auto">
                <a:xfrm>
                  <a:off x="1399" y="2682"/>
                  <a:ext cx="2497" cy="846"/>
                  <a:chOff x="1399" y="2682"/>
                  <a:chExt cx="2497" cy="846"/>
                </a:xfrm>
              </p:grpSpPr>
              <p:sp>
                <p:nvSpPr>
                  <p:cNvPr id="59478" name="Line 18"/>
                  <p:cNvSpPr>
                    <a:spLocks noChangeShapeType="1"/>
                  </p:cNvSpPr>
                  <p:nvPr/>
                </p:nvSpPr>
                <p:spPr bwMode="auto">
                  <a:xfrm flipH="1">
                    <a:off x="1509" y="2713"/>
                    <a:ext cx="905" cy="0"/>
                  </a:xfrm>
                  <a:prstGeom prst="line">
                    <a:avLst/>
                  </a:prstGeom>
                  <a:noFill/>
                  <a:ln w="12700">
                    <a:solidFill>
                      <a:schemeClr val="tx1"/>
                    </a:solidFill>
                    <a:round/>
                    <a:headEnd/>
                    <a:tailEnd/>
                  </a:ln>
                </p:spPr>
                <p:txBody>
                  <a:bodyPr/>
                  <a:lstStyle/>
                  <a:p>
                    <a:endParaRPr lang="zh-CN" altLang="en-US"/>
                  </a:p>
                </p:txBody>
              </p:sp>
              <p:sp>
                <p:nvSpPr>
                  <p:cNvPr id="59479" name="Line 26"/>
                  <p:cNvSpPr>
                    <a:spLocks noChangeShapeType="1"/>
                  </p:cNvSpPr>
                  <p:nvPr/>
                </p:nvSpPr>
                <p:spPr bwMode="auto">
                  <a:xfrm>
                    <a:off x="1509" y="3493"/>
                    <a:ext cx="2387" cy="0"/>
                  </a:xfrm>
                  <a:prstGeom prst="line">
                    <a:avLst/>
                  </a:prstGeom>
                  <a:noFill/>
                  <a:ln w="12700">
                    <a:solidFill>
                      <a:schemeClr val="tx1"/>
                    </a:solidFill>
                    <a:round/>
                    <a:headEnd/>
                    <a:tailEnd/>
                  </a:ln>
                </p:spPr>
                <p:txBody>
                  <a:bodyPr/>
                  <a:lstStyle/>
                  <a:p>
                    <a:endParaRPr lang="zh-CN" altLang="en-US"/>
                  </a:p>
                </p:txBody>
              </p:sp>
              <p:sp>
                <p:nvSpPr>
                  <p:cNvPr id="59480" name="Line 29"/>
                  <p:cNvSpPr>
                    <a:spLocks noChangeShapeType="1"/>
                  </p:cNvSpPr>
                  <p:nvPr/>
                </p:nvSpPr>
                <p:spPr bwMode="auto">
                  <a:xfrm flipV="1">
                    <a:off x="2414" y="2724"/>
                    <a:ext cx="0" cy="775"/>
                  </a:xfrm>
                  <a:prstGeom prst="line">
                    <a:avLst/>
                  </a:prstGeom>
                  <a:noFill/>
                  <a:ln w="12700">
                    <a:solidFill>
                      <a:schemeClr val="tx1"/>
                    </a:solidFill>
                    <a:round/>
                    <a:headEnd/>
                    <a:tailEnd/>
                  </a:ln>
                </p:spPr>
                <p:txBody>
                  <a:bodyPr/>
                  <a:lstStyle/>
                  <a:p>
                    <a:endParaRPr lang="zh-CN" altLang="en-US"/>
                  </a:p>
                </p:txBody>
              </p:sp>
              <p:graphicFrame>
                <p:nvGraphicFramePr>
                  <p:cNvPr id="59421" name="Object 79"/>
                  <p:cNvGraphicFramePr>
                    <a:graphicFrameLocks noChangeAspect="1"/>
                  </p:cNvGraphicFramePr>
                  <p:nvPr/>
                </p:nvGraphicFramePr>
                <p:xfrm>
                  <a:off x="1450" y="2747"/>
                  <a:ext cx="178" cy="171"/>
                </p:xfrm>
                <a:graphic>
                  <a:graphicData uri="http://schemas.openxmlformats.org/presentationml/2006/ole">
                    <p:oleObj spid="_x0000_s492547" name="公式" r:id="rId5" imgW="139700" imgH="139700" progId="Equation.3">
                      <p:embed/>
                    </p:oleObj>
                  </a:graphicData>
                </a:graphic>
              </p:graphicFrame>
              <p:graphicFrame>
                <p:nvGraphicFramePr>
                  <p:cNvPr id="59422" name="Object 80"/>
                  <p:cNvGraphicFramePr>
                    <a:graphicFrameLocks noChangeAspect="1"/>
                  </p:cNvGraphicFramePr>
                  <p:nvPr/>
                </p:nvGraphicFramePr>
                <p:xfrm>
                  <a:off x="1450" y="3372"/>
                  <a:ext cx="153" cy="81"/>
                </p:xfrm>
                <a:graphic>
                  <a:graphicData uri="http://schemas.openxmlformats.org/presentationml/2006/ole">
                    <p:oleObj spid="_x0000_s492548" name="公式" r:id="rId6" imgW="139518" imgH="76101" progId="Equation.3">
                      <p:embed/>
                    </p:oleObj>
                  </a:graphicData>
                </a:graphic>
              </p:graphicFrame>
              <p:graphicFrame>
                <p:nvGraphicFramePr>
                  <p:cNvPr id="59423" name="Object 81"/>
                  <p:cNvGraphicFramePr>
                    <a:graphicFrameLocks noChangeAspect="1"/>
                  </p:cNvGraphicFramePr>
                  <p:nvPr/>
                </p:nvGraphicFramePr>
                <p:xfrm>
                  <a:off x="1399" y="2989"/>
                  <a:ext cx="280" cy="285"/>
                </p:xfrm>
                <a:graphic>
                  <a:graphicData uri="http://schemas.openxmlformats.org/presentationml/2006/ole">
                    <p:oleObj spid="_x0000_s492549" name="公式" r:id="rId7" imgW="215806" imgH="228501" progId="Equation.3">
                      <p:embed/>
                    </p:oleObj>
                  </a:graphicData>
                </a:graphic>
              </p:graphicFrame>
              <p:sp>
                <p:nvSpPr>
                  <p:cNvPr id="59481" name="Oval 92"/>
                  <p:cNvSpPr>
                    <a:spLocks noChangeArrowheads="1"/>
                  </p:cNvSpPr>
                  <p:nvPr/>
                </p:nvSpPr>
                <p:spPr bwMode="auto">
                  <a:xfrm>
                    <a:off x="1511" y="2682"/>
                    <a:ext cx="68" cy="68"/>
                  </a:xfrm>
                  <a:prstGeom prst="ellipse">
                    <a:avLst/>
                  </a:prstGeom>
                  <a:solidFill>
                    <a:schemeClr val="bg1"/>
                  </a:solidFill>
                  <a:ln w="12700" algn="ctr">
                    <a:solidFill>
                      <a:schemeClr val="tx1"/>
                    </a:solidFill>
                    <a:round/>
                    <a:headEnd/>
                    <a:tailEnd/>
                  </a:ln>
                </p:spPr>
                <p:txBody>
                  <a:bodyPr wrap="none" anchor="ctr"/>
                  <a:lstStyle/>
                  <a:p>
                    <a:endParaRPr lang="zh-CN" altLang="en-US"/>
                  </a:p>
                </p:txBody>
              </p:sp>
              <p:sp>
                <p:nvSpPr>
                  <p:cNvPr id="59482" name="Oval 93"/>
                  <p:cNvSpPr>
                    <a:spLocks noChangeArrowheads="1"/>
                  </p:cNvSpPr>
                  <p:nvPr/>
                </p:nvSpPr>
                <p:spPr bwMode="auto">
                  <a:xfrm>
                    <a:off x="1511" y="3460"/>
                    <a:ext cx="68" cy="68"/>
                  </a:xfrm>
                  <a:prstGeom prst="ellipse">
                    <a:avLst/>
                  </a:prstGeom>
                  <a:solidFill>
                    <a:schemeClr val="bg1"/>
                  </a:solidFill>
                  <a:ln w="12700" algn="ctr">
                    <a:solidFill>
                      <a:schemeClr val="tx1"/>
                    </a:solidFill>
                    <a:round/>
                    <a:headEnd/>
                    <a:tailEnd/>
                  </a:ln>
                </p:spPr>
                <p:txBody>
                  <a:bodyPr wrap="none" anchor="ctr"/>
                  <a:lstStyle/>
                  <a:p>
                    <a:endParaRPr lang="zh-CN" altLang="en-US"/>
                  </a:p>
                </p:txBody>
              </p:sp>
            </p:grpSp>
            <p:graphicFrame>
              <p:nvGraphicFramePr>
                <p:cNvPr id="59418" name="Object 113"/>
                <p:cNvGraphicFramePr>
                  <a:graphicFrameLocks noChangeAspect="1"/>
                </p:cNvGraphicFramePr>
                <p:nvPr/>
              </p:nvGraphicFramePr>
              <p:xfrm>
                <a:off x="3812" y="2747"/>
                <a:ext cx="178" cy="171"/>
              </p:xfrm>
              <a:graphic>
                <a:graphicData uri="http://schemas.openxmlformats.org/presentationml/2006/ole">
                  <p:oleObj spid="_x0000_s492550" name="公式" r:id="rId8" imgW="139700" imgH="139700" progId="Equation.3">
                    <p:embed/>
                  </p:oleObj>
                </a:graphicData>
              </a:graphic>
            </p:graphicFrame>
            <p:graphicFrame>
              <p:nvGraphicFramePr>
                <p:cNvPr id="59419" name="Object 114"/>
                <p:cNvGraphicFramePr>
                  <a:graphicFrameLocks noChangeAspect="1"/>
                </p:cNvGraphicFramePr>
                <p:nvPr/>
              </p:nvGraphicFramePr>
              <p:xfrm>
                <a:off x="3812" y="3372"/>
                <a:ext cx="153" cy="81"/>
              </p:xfrm>
              <a:graphic>
                <a:graphicData uri="http://schemas.openxmlformats.org/presentationml/2006/ole">
                  <p:oleObj spid="_x0000_s492551" name="公式" r:id="rId9" imgW="139518" imgH="76101" progId="Equation.3">
                    <p:embed/>
                  </p:oleObj>
                </a:graphicData>
              </a:graphic>
            </p:graphicFrame>
            <p:graphicFrame>
              <p:nvGraphicFramePr>
                <p:cNvPr id="59420" name="Object 115"/>
                <p:cNvGraphicFramePr>
                  <a:graphicFrameLocks noChangeAspect="1"/>
                </p:cNvGraphicFramePr>
                <p:nvPr/>
              </p:nvGraphicFramePr>
              <p:xfrm>
                <a:off x="3769" y="2989"/>
                <a:ext cx="264" cy="285"/>
              </p:xfrm>
              <a:graphic>
                <a:graphicData uri="http://schemas.openxmlformats.org/presentationml/2006/ole">
                  <p:oleObj spid="_x0000_s492552" name="公式" r:id="rId10" imgW="203112" imgH="228501" progId="Equation.3">
                    <p:embed/>
                  </p:oleObj>
                </a:graphicData>
              </a:graphic>
            </p:graphicFrame>
            <p:sp>
              <p:nvSpPr>
                <p:cNvPr id="59474" name="Oval 116"/>
                <p:cNvSpPr>
                  <a:spLocks noChangeArrowheads="1"/>
                </p:cNvSpPr>
                <p:nvPr/>
              </p:nvSpPr>
              <p:spPr bwMode="auto">
                <a:xfrm>
                  <a:off x="3873" y="2682"/>
                  <a:ext cx="68" cy="68"/>
                </a:xfrm>
                <a:prstGeom prst="ellipse">
                  <a:avLst/>
                </a:prstGeom>
                <a:solidFill>
                  <a:schemeClr val="bg1"/>
                </a:solidFill>
                <a:ln w="12700" algn="ctr">
                  <a:solidFill>
                    <a:schemeClr val="tx1"/>
                  </a:solidFill>
                  <a:round/>
                  <a:headEnd/>
                  <a:tailEnd/>
                </a:ln>
              </p:spPr>
              <p:txBody>
                <a:bodyPr wrap="none" anchor="ctr"/>
                <a:lstStyle/>
                <a:p>
                  <a:endParaRPr lang="zh-CN" altLang="en-US"/>
                </a:p>
              </p:txBody>
            </p:sp>
            <p:sp>
              <p:nvSpPr>
                <p:cNvPr id="59475" name="Oval 117"/>
                <p:cNvSpPr>
                  <a:spLocks noChangeArrowheads="1"/>
                </p:cNvSpPr>
                <p:nvPr/>
              </p:nvSpPr>
              <p:spPr bwMode="auto">
                <a:xfrm>
                  <a:off x="3873" y="3460"/>
                  <a:ext cx="68" cy="68"/>
                </a:xfrm>
                <a:prstGeom prst="ellipse">
                  <a:avLst/>
                </a:prstGeom>
                <a:solidFill>
                  <a:schemeClr val="bg1"/>
                </a:solidFill>
                <a:ln w="12700" algn="ctr">
                  <a:solidFill>
                    <a:schemeClr val="tx1"/>
                  </a:solidFill>
                  <a:round/>
                  <a:headEnd/>
                  <a:tailEnd/>
                </a:ln>
              </p:spPr>
              <p:txBody>
                <a:bodyPr wrap="none" anchor="ctr"/>
                <a:lstStyle/>
                <a:p>
                  <a:endParaRPr lang="zh-CN" altLang="en-US"/>
                </a:p>
              </p:txBody>
            </p:sp>
            <p:sp>
              <p:nvSpPr>
                <p:cNvPr id="59476" name="Oval 119"/>
                <p:cNvSpPr>
                  <a:spLocks noChangeArrowheads="1"/>
                </p:cNvSpPr>
                <p:nvPr/>
              </p:nvSpPr>
              <p:spPr bwMode="auto">
                <a:xfrm>
                  <a:off x="3405" y="3460"/>
                  <a:ext cx="68" cy="68"/>
                </a:xfrm>
                <a:prstGeom prst="ellipse">
                  <a:avLst/>
                </a:prstGeom>
                <a:solidFill>
                  <a:schemeClr val="tx1"/>
                </a:solidFill>
                <a:ln w="12700" algn="ctr">
                  <a:solidFill>
                    <a:schemeClr val="tx1"/>
                  </a:solidFill>
                  <a:round/>
                  <a:headEnd/>
                  <a:tailEnd/>
                </a:ln>
              </p:spPr>
              <p:txBody>
                <a:bodyPr wrap="none" anchor="ctr"/>
                <a:lstStyle/>
                <a:p>
                  <a:pPr algn="ctr"/>
                  <a:endParaRPr lang="zh-CN" altLang="zh-CN"/>
                </a:p>
              </p:txBody>
            </p:sp>
            <p:sp>
              <p:nvSpPr>
                <p:cNvPr id="59477" name="Oval 120"/>
                <p:cNvSpPr>
                  <a:spLocks noChangeArrowheads="1"/>
                </p:cNvSpPr>
                <p:nvPr/>
              </p:nvSpPr>
              <p:spPr bwMode="auto">
                <a:xfrm>
                  <a:off x="3404" y="2689"/>
                  <a:ext cx="68" cy="68"/>
                </a:xfrm>
                <a:prstGeom prst="ellipse">
                  <a:avLst/>
                </a:prstGeom>
                <a:solidFill>
                  <a:schemeClr val="tx1"/>
                </a:solidFill>
                <a:ln w="12700" algn="ctr">
                  <a:solidFill>
                    <a:schemeClr val="tx1"/>
                  </a:solidFill>
                  <a:round/>
                  <a:headEnd/>
                  <a:tailEnd/>
                </a:ln>
              </p:spPr>
              <p:txBody>
                <a:bodyPr wrap="none" anchor="ctr"/>
                <a:lstStyle/>
                <a:p>
                  <a:pPr algn="ctr"/>
                  <a:endParaRPr lang="zh-CN" altLang="zh-CN"/>
                </a:p>
              </p:txBody>
            </p:sp>
          </p:grpSp>
        </p:grpSp>
      </p:grpSp>
      <p:graphicFrame>
        <p:nvGraphicFramePr>
          <p:cNvPr id="268410" name="Object 122"/>
          <p:cNvGraphicFramePr>
            <a:graphicFrameLocks noChangeAspect="1"/>
          </p:cNvGraphicFramePr>
          <p:nvPr/>
        </p:nvGraphicFramePr>
        <p:xfrm>
          <a:off x="4230688" y="1304925"/>
          <a:ext cx="220662" cy="295275"/>
        </p:xfrm>
        <a:graphic>
          <a:graphicData uri="http://schemas.openxmlformats.org/presentationml/2006/ole">
            <p:oleObj spid="_x0000_s492553" name="公式" r:id="rId11" imgW="126725" imgH="177415" progId="Equation.3">
              <p:embed/>
            </p:oleObj>
          </a:graphicData>
        </a:graphic>
      </p:graphicFrame>
      <p:graphicFrame>
        <p:nvGraphicFramePr>
          <p:cNvPr id="268411" name="Object 123"/>
          <p:cNvGraphicFramePr>
            <a:graphicFrameLocks noChangeAspect="1"/>
          </p:cNvGraphicFramePr>
          <p:nvPr/>
        </p:nvGraphicFramePr>
        <p:xfrm>
          <a:off x="8032750" y="1384300"/>
          <a:ext cx="198438" cy="233363"/>
        </p:xfrm>
        <a:graphic>
          <a:graphicData uri="http://schemas.openxmlformats.org/presentationml/2006/ole">
            <p:oleObj spid="_x0000_s492554" name="公式" r:id="rId12" imgW="114201" imgH="139579" progId="Equation.3">
              <p:embed/>
            </p:oleObj>
          </a:graphicData>
        </a:graphic>
      </p:graphicFrame>
      <p:graphicFrame>
        <p:nvGraphicFramePr>
          <p:cNvPr id="268412" name="Object 124"/>
          <p:cNvGraphicFramePr>
            <a:graphicFrameLocks noChangeAspect="1"/>
          </p:cNvGraphicFramePr>
          <p:nvPr/>
        </p:nvGraphicFramePr>
        <p:xfrm>
          <a:off x="6305550" y="2997200"/>
          <a:ext cx="198438" cy="233363"/>
        </p:xfrm>
        <a:graphic>
          <a:graphicData uri="http://schemas.openxmlformats.org/presentationml/2006/ole">
            <p:oleObj spid="_x0000_s492555" name="公式" r:id="rId13" imgW="114201" imgH="139579" progId="Equation.3">
              <p:embed/>
            </p:oleObj>
          </a:graphicData>
        </a:graphic>
      </p:graphicFrame>
      <p:grpSp>
        <p:nvGrpSpPr>
          <p:cNvPr id="7" name="Group 154"/>
          <p:cNvGrpSpPr>
            <a:grpSpLocks/>
          </p:cNvGrpSpPr>
          <p:nvPr/>
        </p:nvGrpSpPr>
        <p:grpSpPr bwMode="auto">
          <a:xfrm>
            <a:off x="4532313" y="1176338"/>
            <a:ext cx="993775" cy="614362"/>
            <a:chOff x="1661" y="2389"/>
            <a:chExt cx="626" cy="387"/>
          </a:xfrm>
        </p:grpSpPr>
        <p:graphicFrame>
          <p:nvGraphicFramePr>
            <p:cNvPr id="59416" name="Object 16"/>
            <p:cNvGraphicFramePr>
              <a:graphicFrameLocks noChangeAspect="1"/>
            </p:cNvGraphicFramePr>
            <p:nvPr/>
          </p:nvGraphicFramePr>
          <p:xfrm>
            <a:off x="1686" y="2389"/>
            <a:ext cx="153" cy="240"/>
          </p:xfrm>
          <a:graphic>
            <a:graphicData uri="http://schemas.openxmlformats.org/presentationml/2006/ole">
              <p:oleObj spid="_x0000_s492556" name="公式" r:id="rId14" imgW="139700" imgH="228600" progId="Equation.3">
                <p:embed/>
              </p:oleObj>
            </a:graphicData>
          </a:graphic>
        </p:graphicFrame>
        <p:sp>
          <p:nvSpPr>
            <p:cNvPr id="59464" name="Line 33"/>
            <p:cNvSpPr>
              <a:spLocks noChangeShapeType="1"/>
            </p:cNvSpPr>
            <p:nvPr/>
          </p:nvSpPr>
          <p:spPr bwMode="auto">
            <a:xfrm rot="10800000" flipH="1">
              <a:off x="1661" y="2647"/>
              <a:ext cx="254" cy="0"/>
            </a:xfrm>
            <a:prstGeom prst="line">
              <a:avLst/>
            </a:prstGeom>
            <a:noFill/>
            <a:ln w="12700">
              <a:solidFill>
                <a:schemeClr val="tx1"/>
              </a:solidFill>
              <a:round/>
              <a:headEnd/>
              <a:tailEnd type="triangle" w="med" len="lg"/>
            </a:ln>
          </p:spPr>
          <p:txBody>
            <a:bodyPr/>
            <a:lstStyle/>
            <a:p>
              <a:endParaRPr lang="zh-CN" altLang="en-US"/>
            </a:p>
          </p:txBody>
        </p:sp>
        <p:sp>
          <p:nvSpPr>
            <p:cNvPr id="59465" name="Rectangle 34"/>
            <p:cNvSpPr>
              <a:spLocks noChangeArrowheads="1"/>
            </p:cNvSpPr>
            <p:nvPr/>
          </p:nvSpPr>
          <p:spPr bwMode="auto">
            <a:xfrm rot="5400000">
              <a:off x="2099" y="2589"/>
              <a:ext cx="107" cy="268"/>
            </a:xfrm>
            <a:prstGeom prst="rect">
              <a:avLst/>
            </a:prstGeom>
            <a:solidFill>
              <a:schemeClr val="bg1"/>
            </a:solidFill>
            <a:ln w="25400" algn="ctr">
              <a:solidFill>
                <a:srgbClr val="3366FF"/>
              </a:solidFill>
              <a:miter lim="800000"/>
              <a:headEnd/>
              <a:tailEnd/>
            </a:ln>
          </p:spPr>
          <p:txBody>
            <a:bodyPr wrap="none" anchor="ctr"/>
            <a:lstStyle/>
            <a:p>
              <a:endParaRPr lang="zh-CN" altLang="en-US"/>
            </a:p>
          </p:txBody>
        </p:sp>
        <p:graphicFrame>
          <p:nvGraphicFramePr>
            <p:cNvPr id="59417" name="Object 35"/>
            <p:cNvGraphicFramePr>
              <a:graphicFrameLocks noChangeAspect="1"/>
            </p:cNvGraphicFramePr>
            <p:nvPr/>
          </p:nvGraphicFramePr>
          <p:xfrm>
            <a:off x="2047" y="2394"/>
            <a:ext cx="215" cy="253"/>
          </p:xfrm>
          <a:graphic>
            <a:graphicData uri="http://schemas.openxmlformats.org/presentationml/2006/ole">
              <p:oleObj spid="_x0000_s492557" name="公式" r:id="rId15" imgW="190500" imgH="228600" progId="Equation.3">
                <p:embed/>
              </p:oleObj>
            </a:graphicData>
          </a:graphic>
        </p:graphicFrame>
      </p:grpSp>
      <p:grpSp>
        <p:nvGrpSpPr>
          <p:cNvPr id="8" name="Group 112"/>
          <p:cNvGrpSpPr>
            <a:grpSpLocks/>
          </p:cNvGrpSpPr>
          <p:nvPr/>
        </p:nvGrpSpPr>
        <p:grpSpPr bwMode="auto">
          <a:xfrm>
            <a:off x="6156325" y="2070100"/>
            <a:ext cx="1096963" cy="604838"/>
            <a:chOff x="4242" y="3252"/>
            <a:chExt cx="691" cy="381"/>
          </a:xfrm>
        </p:grpSpPr>
        <p:grpSp>
          <p:nvGrpSpPr>
            <p:cNvPr id="9" name="Group 109"/>
            <p:cNvGrpSpPr>
              <a:grpSpLocks/>
            </p:cNvGrpSpPr>
            <p:nvPr/>
          </p:nvGrpSpPr>
          <p:grpSpPr bwMode="auto">
            <a:xfrm>
              <a:off x="4242" y="3252"/>
              <a:ext cx="305" cy="356"/>
              <a:chOff x="2068" y="1449"/>
              <a:chExt cx="305" cy="356"/>
            </a:xfrm>
          </p:grpSpPr>
          <p:sp>
            <p:nvSpPr>
              <p:cNvPr id="59462" name="AutoShape 103"/>
              <p:cNvSpPr>
                <a:spLocks noChangeArrowheads="1"/>
              </p:cNvSpPr>
              <p:nvPr/>
            </p:nvSpPr>
            <p:spPr bwMode="auto">
              <a:xfrm>
                <a:off x="2068" y="1449"/>
                <a:ext cx="305" cy="356"/>
              </a:xfrm>
              <a:prstGeom prst="diamond">
                <a:avLst/>
              </a:prstGeom>
              <a:solidFill>
                <a:schemeClr val="bg1"/>
              </a:solidFill>
              <a:ln w="38100" algn="ctr">
                <a:solidFill>
                  <a:srgbClr val="FF9900"/>
                </a:solidFill>
                <a:miter lim="800000"/>
                <a:headEnd/>
                <a:tailEnd/>
              </a:ln>
            </p:spPr>
            <p:txBody>
              <a:bodyPr wrap="none" anchor="ctr"/>
              <a:lstStyle/>
              <a:p>
                <a:endParaRPr lang="zh-CN" altLang="en-US"/>
              </a:p>
            </p:txBody>
          </p:sp>
          <p:sp>
            <p:nvSpPr>
              <p:cNvPr id="59463" name="Line 108"/>
              <p:cNvSpPr>
                <a:spLocks noChangeShapeType="1"/>
              </p:cNvSpPr>
              <p:nvPr/>
            </p:nvSpPr>
            <p:spPr bwMode="auto">
              <a:xfrm>
                <a:off x="2076" y="1627"/>
                <a:ext cx="280" cy="0"/>
              </a:xfrm>
              <a:prstGeom prst="line">
                <a:avLst/>
              </a:prstGeom>
              <a:noFill/>
              <a:ln w="25400">
                <a:solidFill>
                  <a:srgbClr val="FF9900"/>
                </a:solidFill>
                <a:round/>
                <a:headEnd/>
                <a:tailEnd/>
              </a:ln>
            </p:spPr>
            <p:txBody>
              <a:bodyPr/>
              <a:lstStyle/>
              <a:p>
                <a:endParaRPr lang="zh-CN" altLang="en-US"/>
              </a:p>
            </p:txBody>
          </p:sp>
        </p:grpSp>
        <p:sp>
          <p:nvSpPr>
            <p:cNvPr id="59461" name="Line 110"/>
            <p:cNvSpPr>
              <a:spLocks noChangeShapeType="1"/>
            </p:cNvSpPr>
            <p:nvPr/>
          </p:nvSpPr>
          <p:spPr bwMode="auto">
            <a:xfrm rot="-5400000">
              <a:off x="4410" y="3461"/>
              <a:ext cx="344" cy="0"/>
            </a:xfrm>
            <a:prstGeom prst="line">
              <a:avLst/>
            </a:prstGeom>
            <a:noFill/>
            <a:ln w="12700">
              <a:solidFill>
                <a:schemeClr val="tx1"/>
              </a:solidFill>
              <a:round/>
              <a:headEnd type="triangle" w="med" len="lg"/>
              <a:tailEnd type="none" w="med" len="lg"/>
            </a:ln>
          </p:spPr>
          <p:txBody>
            <a:bodyPr/>
            <a:lstStyle/>
            <a:p>
              <a:endParaRPr lang="zh-CN" altLang="en-US"/>
            </a:p>
          </p:txBody>
        </p:sp>
        <p:graphicFrame>
          <p:nvGraphicFramePr>
            <p:cNvPr id="59415" name="Object 111"/>
            <p:cNvGraphicFramePr>
              <a:graphicFrameLocks noChangeAspect="1"/>
            </p:cNvGraphicFramePr>
            <p:nvPr/>
          </p:nvGraphicFramePr>
          <p:xfrm>
            <a:off x="4589" y="3329"/>
            <a:ext cx="344" cy="253"/>
          </p:xfrm>
          <a:graphic>
            <a:graphicData uri="http://schemas.openxmlformats.org/presentationml/2006/ole">
              <p:oleObj spid="_x0000_s492558" name="公式" r:id="rId16" imgW="304668" imgH="228501" progId="Equation.3">
                <p:embed/>
              </p:oleObj>
            </a:graphicData>
          </a:graphic>
        </p:graphicFrame>
      </p:grpSp>
      <p:grpSp>
        <p:nvGrpSpPr>
          <p:cNvPr id="10" name="Group 159"/>
          <p:cNvGrpSpPr>
            <a:grpSpLocks/>
          </p:cNvGrpSpPr>
          <p:nvPr/>
        </p:nvGrpSpPr>
        <p:grpSpPr bwMode="auto">
          <a:xfrm>
            <a:off x="7261225" y="1909763"/>
            <a:ext cx="657225" cy="781050"/>
            <a:chOff x="3380" y="2851"/>
            <a:chExt cx="414" cy="492"/>
          </a:xfrm>
        </p:grpSpPr>
        <p:graphicFrame>
          <p:nvGraphicFramePr>
            <p:cNvPr id="59414" name="Object 121"/>
            <p:cNvGraphicFramePr>
              <a:graphicFrameLocks noChangeAspect="1"/>
            </p:cNvGraphicFramePr>
            <p:nvPr/>
          </p:nvGraphicFramePr>
          <p:xfrm>
            <a:off x="3507" y="2851"/>
            <a:ext cx="287" cy="492"/>
          </p:xfrm>
          <a:graphic>
            <a:graphicData uri="http://schemas.openxmlformats.org/presentationml/2006/ole">
              <p:oleObj spid="_x0000_s492559" name="公式" r:id="rId17" imgW="253780" imgH="444114" progId="Equation.3">
                <p:embed/>
              </p:oleObj>
            </a:graphicData>
          </a:graphic>
        </p:graphicFrame>
        <p:sp>
          <p:nvSpPr>
            <p:cNvPr id="59459" name="Rectangle 39"/>
            <p:cNvSpPr>
              <a:spLocks noChangeArrowheads="1"/>
            </p:cNvSpPr>
            <p:nvPr/>
          </p:nvSpPr>
          <p:spPr bwMode="auto">
            <a:xfrm>
              <a:off x="3380" y="2978"/>
              <a:ext cx="107" cy="268"/>
            </a:xfrm>
            <a:prstGeom prst="rect">
              <a:avLst/>
            </a:prstGeom>
            <a:solidFill>
              <a:schemeClr val="bg1"/>
            </a:solidFill>
            <a:ln w="25400" algn="ctr">
              <a:solidFill>
                <a:srgbClr val="3366FF"/>
              </a:solidFill>
              <a:miter lim="800000"/>
              <a:headEnd/>
              <a:tailEnd/>
            </a:ln>
          </p:spPr>
          <p:txBody>
            <a:bodyPr wrap="none" anchor="ctr"/>
            <a:lstStyle/>
            <a:p>
              <a:endParaRPr lang="zh-CN" altLang="en-US"/>
            </a:p>
          </p:txBody>
        </p:sp>
      </p:grpSp>
      <p:grpSp>
        <p:nvGrpSpPr>
          <p:cNvPr id="11" name="Group 105"/>
          <p:cNvGrpSpPr>
            <a:grpSpLocks/>
          </p:cNvGrpSpPr>
          <p:nvPr/>
        </p:nvGrpSpPr>
        <p:grpSpPr bwMode="auto">
          <a:xfrm>
            <a:off x="4875213" y="1949450"/>
            <a:ext cx="1095375" cy="703263"/>
            <a:chOff x="1606" y="2135"/>
            <a:chExt cx="690" cy="443"/>
          </a:xfrm>
        </p:grpSpPr>
        <p:graphicFrame>
          <p:nvGraphicFramePr>
            <p:cNvPr id="59411" name="Object 41"/>
            <p:cNvGraphicFramePr>
              <a:graphicFrameLocks noChangeAspect="1"/>
            </p:cNvGraphicFramePr>
            <p:nvPr/>
          </p:nvGraphicFramePr>
          <p:xfrm>
            <a:off x="1880" y="2135"/>
            <a:ext cx="157" cy="158"/>
          </p:xfrm>
          <a:graphic>
            <a:graphicData uri="http://schemas.openxmlformats.org/presentationml/2006/ole">
              <p:oleObj spid="_x0000_s492560" name="公式" r:id="rId18" imgW="139700" imgH="139700" progId="Equation.3">
                <p:embed/>
              </p:oleObj>
            </a:graphicData>
          </a:graphic>
        </p:graphicFrame>
        <p:graphicFrame>
          <p:nvGraphicFramePr>
            <p:cNvPr id="59412" name="Object 42"/>
            <p:cNvGraphicFramePr>
              <a:graphicFrameLocks noChangeAspect="1"/>
            </p:cNvGraphicFramePr>
            <p:nvPr/>
          </p:nvGraphicFramePr>
          <p:xfrm>
            <a:off x="1880" y="2489"/>
            <a:ext cx="158" cy="89"/>
          </p:xfrm>
          <a:graphic>
            <a:graphicData uri="http://schemas.openxmlformats.org/presentationml/2006/ole">
              <p:oleObj spid="_x0000_s492561" name="公式" r:id="rId19" imgW="139518" imgH="76101" progId="Equation.3">
                <p:embed/>
              </p:oleObj>
            </a:graphicData>
          </a:graphic>
        </p:graphicFrame>
        <p:graphicFrame>
          <p:nvGraphicFramePr>
            <p:cNvPr id="59413" name="Object 43"/>
            <p:cNvGraphicFramePr>
              <a:graphicFrameLocks noChangeAspect="1"/>
            </p:cNvGraphicFramePr>
            <p:nvPr/>
          </p:nvGraphicFramePr>
          <p:xfrm>
            <a:off x="1606" y="2236"/>
            <a:ext cx="403" cy="253"/>
          </p:xfrm>
          <a:graphic>
            <a:graphicData uri="http://schemas.openxmlformats.org/presentationml/2006/ole">
              <p:oleObj spid="_x0000_s492562" name="公式" r:id="rId20" imgW="355446" imgH="228501" progId="Equation.3">
                <p:embed/>
              </p:oleObj>
            </a:graphicData>
          </a:graphic>
        </p:graphicFrame>
        <p:grpSp>
          <p:nvGrpSpPr>
            <p:cNvPr id="12" name="Group 104"/>
            <p:cNvGrpSpPr>
              <a:grpSpLocks/>
            </p:cNvGrpSpPr>
            <p:nvPr/>
          </p:nvGrpSpPr>
          <p:grpSpPr bwMode="auto">
            <a:xfrm>
              <a:off x="1991" y="2210"/>
              <a:ext cx="305" cy="356"/>
              <a:chOff x="1966" y="2210"/>
              <a:chExt cx="305" cy="356"/>
            </a:xfrm>
          </p:grpSpPr>
          <p:sp>
            <p:nvSpPr>
              <p:cNvPr id="59457" name="Line 46"/>
              <p:cNvSpPr>
                <a:spLocks noChangeShapeType="1"/>
              </p:cNvSpPr>
              <p:nvPr/>
            </p:nvSpPr>
            <p:spPr bwMode="auto">
              <a:xfrm>
                <a:off x="2118" y="2211"/>
                <a:ext cx="0" cy="330"/>
              </a:xfrm>
              <a:prstGeom prst="line">
                <a:avLst/>
              </a:prstGeom>
              <a:noFill/>
              <a:ln w="25400">
                <a:solidFill>
                  <a:srgbClr val="FF9900"/>
                </a:solidFill>
                <a:round/>
                <a:headEnd/>
                <a:tailEnd/>
              </a:ln>
            </p:spPr>
            <p:txBody>
              <a:bodyPr/>
              <a:lstStyle/>
              <a:p>
                <a:endParaRPr lang="zh-CN" altLang="en-US"/>
              </a:p>
            </p:txBody>
          </p:sp>
          <p:sp>
            <p:nvSpPr>
              <p:cNvPr id="59458" name="AutoShape 102"/>
              <p:cNvSpPr>
                <a:spLocks noChangeArrowheads="1"/>
              </p:cNvSpPr>
              <p:nvPr/>
            </p:nvSpPr>
            <p:spPr bwMode="auto">
              <a:xfrm>
                <a:off x="1966" y="2210"/>
                <a:ext cx="305" cy="356"/>
              </a:xfrm>
              <a:prstGeom prst="diamond">
                <a:avLst/>
              </a:prstGeom>
              <a:noFill/>
              <a:ln w="38100" algn="ctr">
                <a:solidFill>
                  <a:srgbClr val="FF9900"/>
                </a:solidFill>
                <a:miter lim="800000"/>
                <a:headEnd/>
                <a:tailEnd/>
              </a:ln>
            </p:spPr>
            <p:txBody>
              <a:bodyPr wrap="none" anchor="ctr"/>
              <a:lstStyle/>
              <a:p>
                <a:endParaRPr lang="zh-CN" altLang="en-US"/>
              </a:p>
            </p:txBody>
          </p:sp>
        </p:grpSp>
      </p:grpSp>
      <p:sp>
        <p:nvSpPr>
          <p:cNvPr id="268448" name="Text Box 160"/>
          <p:cNvSpPr txBox="1">
            <a:spLocks noChangeArrowheads="1"/>
          </p:cNvSpPr>
          <p:nvPr/>
        </p:nvSpPr>
        <p:spPr bwMode="auto">
          <a:xfrm>
            <a:off x="401638" y="4540250"/>
            <a:ext cx="7980362" cy="1449388"/>
          </a:xfrm>
          <a:prstGeom prst="rect">
            <a:avLst/>
          </a:prstGeom>
          <a:solidFill>
            <a:schemeClr val="bg1"/>
          </a:solidFill>
          <a:ln w="9525" algn="ctr">
            <a:noFill/>
            <a:miter lim="800000"/>
            <a:headEnd/>
            <a:tailEnd/>
          </a:ln>
        </p:spPr>
        <p:txBody>
          <a:bodyPr lIns="90000" tIns="46800" rIns="90000" bIns="46800">
            <a:spAutoFit/>
          </a:bodyPr>
          <a:lstStyle/>
          <a:p>
            <a:pPr>
              <a:spcBef>
                <a:spcPct val="50000"/>
              </a:spcBef>
            </a:pPr>
            <a:r>
              <a:rPr lang="zh-CN" altLang="en-US" sz="2200" dirty="0"/>
              <a:t>其中</a:t>
            </a:r>
            <a:r>
              <a:rPr lang="en-US" altLang="zh-CN" sz="2200" dirty="0" err="1"/>
              <a:t>h</a:t>
            </a:r>
            <a:r>
              <a:rPr lang="en-US" altLang="zh-CN" sz="2200" baseline="-25000" dirty="0" err="1"/>
              <a:t>fe</a:t>
            </a:r>
            <a:r>
              <a:rPr lang="en-US" altLang="zh-CN" sz="2200" dirty="0" err="1"/>
              <a:t>i</a:t>
            </a:r>
            <a:r>
              <a:rPr lang="en-US" altLang="zh-CN" sz="2200" baseline="-25000" dirty="0" err="1"/>
              <a:t>b</a:t>
            </a:r>
            <a:r>
              <a:rPr lang="zh-CN" altLang="en-US" sz="2200" dirty="0"/>
              <a:t>是受</a:t>
            </a:r>
            <a:r>
              <a:rPr lang="en-US" altLang="zh-CN" sz="2200" dirty="0" err="1"/>
              <a:t>i</a:t>
            </a:r>
            <a:r>
              <a:rPr lang="en-US" altLang="zh-CN" sz="2200" baseline="-25000" dirty="0" err="1"/>
              <a:t>b</a:t>
            </a:r>
            <a:r>
              <a:rPr lang="zh-CN" altLang="en-US" sz="2200" dirty="0"/>
              <a:t>控制的受控电流源，</a:t>
            </a:r>
            <a:r>
              <a:rPr lang="en-US" altLang="zh-CN" sz="2200" dirty="0" err="1"/>
              <a:t>i</a:t>
            </a:r>
            <a:r>
              <a:rPr lang="en-US" altLang="zh-CN" sz="2200" baseline="-25000" dirty="0" err="1"/>
              <a:t>b</a:t>
            </a:r>
            <a:r>
              <a:rPr lang="en-US" altLang="zh-CN" sz="2200" dirty="0"/>
              <a:t>=0</a:t>
            </a:r>
            <a:r>
              <a:rPr lang="zh-CN" altLang="en-US" sz="2200" dirty="0"/>
              <a:t>时，电流源不存在；不仅大小受控，方向也受控；</a:t>
            </a:r>
            <a:r>
              <a:rPr lang="zh-CN" altLang="en-US" sz="2200" dirty="0">
                <a:latin typeface="楷体_GB2312" pitchFamily="49" charset="-122"/>
                <a:ea typeface="楷体_GB2312" pitchFamily="49" charset="-122"/>
              </a:rPr>
              <a:t>注意</a:t>
            </a:r>
            <a:r>
              <a:rPr lang="en-US" altLang="zh-CN" sz="2200" i="1" dirty="0" err="1">
                <a:ea typeface="楷体_GB2312" pitchFamily="49" charset="-122"/>
              </a:rPr>
              <a:t>i</a:t>
            </a:r>
            <a:r>
              <a:rPr lang="en-US" altLang="zh-CN" sz="2200" i="1" baseline="-25000" dirty="0" err="1">
                <a:ea typeface="楷体_GB2312" pitchFamily="49" charset="-122"/>
              </a:rPr>
              <a:t>b</a:t>
            </a:r>
            <a:r>
              <a:rPr lang="en-US" altLang="zh-CN" sz="2200" i="1" dirty="0">
                <a:ea typeface="楷体_GB2312" pitchFamily="49" charset="-122"/>
              </a:rPr>
              <a:t>,  </a:t>
            </a:r>
            <a:r>
              <a:rPr lang="en-US" altLang="zh-CN" sz="2200" i="1" dirty="0" err="1">
                <a:ea typeface="楷体_GB2312" pitchFamily="49" charset="-122"/>
              </a:rPr>
              <a:t>h</a:t>
            </a:r>
            <a:r>
              <a:rPr lang="en-US" altLang="zh-CN" sz="2200" i="1" baseline="-25000" dirty="0" err="1">
                <a:ea typeface="楷体_GB2312" pitchFamily="49" charset="-122"/>
              </a:rPr>
              <a:t>fe</a:t>
            </a:r>
            <a:r>
              <a:rPr lang="en-US" altLang="zh-CN" sz="2200" i="1" dirty="0" err="1">
                <a:ea typeface="楷体_GB2312" pitchFamily="49" charset="-122"/>
              </a:rPr>
              <a:t>i</a:t>
            </a:r>
            <a:r>
              <a:rPr lang="en-US" altLang="zh-CN" sz="2200" i="1" baseline="-25000" dirty="0" err="1">
                <a:ea typeface="楷体_GB2312" pitchFamily="49" charset="-122"/>
              </a:rPr>
              <a:t>b</a:t>
            </a:r>
            <a:r>
              <a:rPr lang="en-US" altLang="zh-CN" sz="2200" dirty="0">
                <a:latin typeface="楷体_GB2312" pitchFamily="49" charset="-122"/>
                <a:ea typeface="楷体_GB2312" pitchFamily="49" charset="-122"/>
              </a:rPr>
              <a:t> </a:t>
            </a:r>
            <a:r>
              <a:rPr lang="zh-CN" altLang="en-US" sz="2200" dirty="0">
                <a:latin typeface="楷体_GB2312" pitchFamily="49" charset="-122"/>
                <a:ea typeface="楷体_GB2312" pitchFamily="49" charset="-122"/>
              </a:rPr>
              <a:t>的参考方向。</a:t>
            </a:r>
            <a:r>
              <a:rPr lang="zh-CN" altLang="en-US" sz="2200" dirty="0"/>
              <a:t>代表</a:t>
            </a:r>
            <a:r>
              <a:rPr lang="en-US" altLang="zh-CN" sz="2200" dirty="0"/>
              <a:t>BJT</a:t>
            </a:r>
            <a:r>
              <a:rPr lang="zh-CN" altLang="en-US" sz="2200" dirty="0"/>
              <a:t>基极电流对集电极电流的控制作用，</a:t>
            </a:r>
            <a:r>
              <a:rPr lang="zh-CN" altLang="en-US" sz="2200" dirty="0">
                <a:ea typeface="楷体_GB2312" pitchFamily="49" charset="-122"/>
              </a:rPr>
              <a:t>反应了三极管是</a:t>
            </a:r>
            <a:r>
              <a:rPr lang="zh-CN" altLang="en-US" sz="2200" dirty="0">
                <a:solidFill>
                  <a:srgbClr val="FF0000"/>
                </a:solidFill>
                <a:ea typeface="楷体_GB2312" pitchFamily="49" charset="-122"/>
              </a:rPr>
              <a:t>电流控制器件</a:t>
            </a:r>
            <a:r>
              <a:rPr lang="zh-CN" altLang="en-US" sz="2200" dirty="0">
                <a:ea typeface="楷体_GB2312" pitchFamily="49" charset="-122"/>
              </a:rPr>
              <a:t>的本质。</a:t>
            </a:r>
            <a:endParaRPr lang="zh-CN" altLang="en-US" sz="2200" dirty="0"/>
          </a:p>
        </p:txBody>
      </p:sp>
      <p:sp>
        <p:nvSpPr>
          <p:cNvPr id="65" name="Text Box 7"/>
          <p:cNvSpPr txBox="1">
            <a:spLocks noChangeArrowheads="1"/>
          </p:cNvSpPr>
          <p:nvPr/>
        </p:nvSpPr>
        <p:spPr bwMode="auto">
          <a:xfrm>
            <a:off x="404813" y="6061075"/>
            <a:ext cx="8897937" cy="433388"/>
          </a:xfrm>
          <a:prstGeom prst="rect">
            <a:avLst/>
          </a:prstGeom>
          <a:noFill/>
          <a:ln w="9525">
            <a:noFill/>
            <a:miter lim="800000"/>
            <a:headEnd/>
            <a:tailEnd/>
          </a:ln>
        </p:spPr>
        <p:txBody>
          <a:bodyPr lIns="90000" tIns="46800" rIns="90000" bIns="46800">
            <a:spAutoFit/>
          </a:bodyPr>
          <a:lstStyle/>
          <a:p>
            <a:pPr>
              <a:spcBef>
                <a:spcPct val="50000"/>
              </a:spcBef>
            </a:pPr>
            <a:r>
              <a:rPr lang="zh-CN" altLang="en-US" sz="2200">
                <a:ea typeface="楷体_GB2312" pitchFamily="49" charset="-122"/>
              </a:rPr>
              <a:t>使用条件：</a:t>
            </a:r>
            <a:r>
              <a:rPr lang="zh-CN" altLang="en-US" sz="2200">
                <a:solidFill>
                  <a:srgbClr val="FF3300"/>
                </a:solidFill>
                <a:ea typeface="楷体_GB2312" pitchFamily="49" charset="-122"/>
              </a:rPr>
              <a:t>低频，放大区，输入小信号，求解变化量。</a:t>
            </a:r>
          </a:p>
        </p:txBody>
      </p:sp>
      <p:sp>
        <p:nvSpPr>
          <p:cNvPr id="66" name="Text Box 82"/>
          <p:cNvSpPr txBox="1">
            <a:spLocks noChangeArrowheads="1"/>
          </p:cNvSpPr>
          <p:nvPr/>
        </p:nvSpPr>
        <p:spPr bwMode="auto">
          <a:xfrm>
            <a:off x="365125" y="3511550"/>
            <a:ext cx="8096250" cy="433388"/>
          </a:xfrm>
          <a:prstGeom prst="rect">
            <a:avLst/>
          </a:prstGeom>
          <a:noFill/>
          <a:ln w="9525">
            <a:noFill/>
            <a:miter lim="800000"/>
            <a:headEnd/>
            <a:tailEnd/>
          </a:ln>
        </p:spPr>
        <p:txBody>
          <a:bodyPr lIns="90000" tIns="46800" rIns="90000" bIns="46800">
            <a:spAutoFit/>
          </a:bodyPr>
          <a:lstStyle/>
          <a:p>
            <a:pPr>
              <a:spcBef>
                <a:spcPct val="50000"/>
              </a:spcBef>
            </a:pPr>
            <a:r>
              <a:rPr lang="zh-CN" altLang="en-US" sz="2200" dirty="0">
                <a:latin typeface="楷体_GB2312" pitchFamily="49" charset="-122"/>
                <a:ea typeface="楷体_GB2312" pitchFamily="49" charset="-122"/>
              </a:rPr>
              <a:t>模型中的变量是</a:t>
            </a:r>
            <a:r>
              <a:rPr lang="zh-CN" altLang="en-US" sz="2200" dirty="0" smtClean="0">
                <a:latin typeface="楷体_GB2312" pitchFamily="49" charset="-122"/>
                <a:ea typeface="楷体_GB2312" pitchFamily="49" charset="-122"/>
              </a:rPr>
              <a:t>电压、电流</a:t>
            </a:r>
            <a:r>
              <a:rPr lang="zh-CN" altLang="en-US" sz="2200" dirty="0">
                <a:latin typeface="楷体_GB2312" pitchFamily="49" charset="-122"/>
                <a:ea typeface="楷体_GB2312" pitchFamily="49" charset="-122"/>
              </a:rPr>
              <a:t>的变化量，不能用来求静态工作点。</a:t>
            </a:r>
          </a:p>
        </p:txBody>
      </p:sp>
      <p:sp>
        <p:nvSpPr>
          <p:cNvPr id="68" name="Text Box 84"/>
          <p:cNvSpPr txBox="1">
            <a:spLocks noChangeArrowheads="1"/>
          </p:cNvSpPr>
          <p:nvPr/>
        </p:nvSpPr>
        <p:spPr bwMode="auto">
          <a:xfrm>
            <a:off x="563563" y="3987800"/>
            <a:ext cx="5567362" cy="433388"/>
          </a:xfrm>
          <a:prstGeom prst="rect">
            <a:avLst/>
          </a:prstGeom>
          <a:noFill/>
          <a:ln w="9525">
            <a:noFill/>
            <a:miter lim="800000"/>
            <a:headEnd/>
            <a:tailEnd/>
          </a:ln>
        </p:spPr>
        <p:txBody>
          <a:bodyPr lIns="90000" tIns="46800" rIns="90000" bIns="46800">
            <a:spAutoFit/>
          </a:bodyPr>
          <a:lstStyle/>
          <a:p>
            <a:pPr>
              <a:spcBef>
                <a:spcPct val="50000"/>
              </a:spcBef>
            </a:pPr>
            <a:r>
              <a:rPr lang="en-US" altLang="zh-CN" sz="2200">
                <a:latin typeface="楷体_GB2312" pitchFamily="49" charset="-122"/>
                <a:ea typeface="楷体_GB2312" pitchFamily="49" charset="-122"/>
              </a:rPr>
              <a:t>H</a:t>
            </a:r>
            <a:r>
              <a:rPr lang="zh-CN" altLang="en-US" sz="2200">
                <a:latin typeface="楷体_GB2312" pitchFamily="49" charset="-122"/>
                <a:ea typeface="楷体_GB2312" pitchFamily="49" charset="-122"/>
              </a:rPr>
              <a:t>参数的大小与静态工作点有关。</a:t>
            </a:r>
          </a:p>
        </p:txBody>
      </p:sp>
      <p:grpSp>
        <p:nvGrpSpPr>
          <p:cNvPr id="13" name="Group 8"/>
          <p:cNvGrpSpPr>
            <a:grpSpLocks/>
          </p:cNvGrpSpPr>
          <p:nvPr/>
        </p:nvGrpSpPr>
        <p:grpSpPr bwMode="auto">
          <a:xfrm>
            <a:off x="523875" y="1047750"/>
            <a:ext cx="2917825" cy="2146300"/>
            <a:chOff x="3244" y="249"/>
            <a:chExt cx="1838" cy="1352"/>
          </a:xfrm>
        </p:grpSpPr>
        <p:sp>
          <p:nvSpPr>
            <p:cNvPr id="59441" name="Line 9"/>
            <p:cNvSpPr>
              <a:spLocks noChangeShapeType="1"/>
            </p:cNvSpPr>
            <p:nvPr/>
          </p:nvSpPr>
          <p:spPr bwMode="auto">
            <a:xfrm>
              <a:off x="4065" y="839"/>
              <a:ext cx="0" cy="359"/>
            </a:xfrm>
            <a:prstGeom prst="line">
              <a:avLst/>
            </a:prstGeom>
            <a:noFill/>
            <a:ln w="38100">
              <a:solidFill>
                <a:srgbClr val="FF0000"/>
              </a:solidFill>
              <a:round/>
              <a:headEnd/>
              <a:tailEnd/>
            </a:ln>
          </p:spPr>
          <p:txBody>
            <a:bodyPr/>
            <a:lstStyle/>
            <a:p>
              <a:endParaRPr lang="zh-CN" altLang="en-US"/>
            </a:p>
          </p:txBody>
        </p:sp>
        <p:sp>
          <p:nvSpPr>
            <p:cNvPr id="59442" name="Line 10"/>
            <p:cNvSpPr>
              <a:spLocks noChangeShapeType="1"/>
            </p:cNvSpPr>
            <p:nvPr/>
          </p:nvSpPr>
          <p:spPr bwMode="auto">
            <a:xfrm flipH="1">
              <a:off x="3566" y="1018"/>
              <a:ext cx="499" cy="0"/>
            </a:xfrm>
            <a:prstGeom prst="line">
              <a:avLst/>
            </a:prstGeom>
            <a:noFill/>
            <a:ln w="12700">
              <a:solidFill>
                <a:schemeClr val="tx1"/>
              </a:solidFill>
              <a:round/>
              <a:headEnd/>
              <a:tailEnd/>
            </a:ln>
          </p:spPr>
          <p:txBody>
            <a:bodyPr/>
            <a:lstStyle/>
            <a:p>
              <a:endParaRPr lang="zh-CN" altLang="en-US"/>
            </a:p>
          </p:txBody>
        </p:sp>
        <p:sp>
          <p:nvSpPr>
            <p:cNvPr id="59443" name="Oval 11"/>
            <p:cNvSpPr>
              <a:spLocks noChangeArrowheads="1"/>
            </p:cNvSpPr>
            <p:nvPr/>
          </p:nvSpPr>
          <p:spPr bwMode="auto">
            <a:xfrm>
              <a:off x="3494" y="983"/>
              <a:ext cx="97" cy="96"/>
            </a:xfrm>
            <a:prstGeom prst="ellipse">
              <a:avLst/>
            </a:prstGeom>
            <a:solidFill>
              <a:schemeClr val="bg1"/>
            </a:solidFill>
            <a:ln w="12700" algn="ctr">
              <a:solidFill>
                <a:schemeClr val="tx1"/>
              </a:solidFill>
              <a:round/>
              <a:headEnd/>
              <a:tailEnd/>
            </a:ln>
          </p:spPr>
          <p:txBody>
            <a:bodyPr wrap="none" anchor="ctr"/>
            <a:lstStyle/>
            <a:p>
              <a:endParaRPr lang="zh-CN" altLang="en-US"/>
            </a:p>
          </p:txBody>
        </p:sp>
        <p:sp>
          <p:nvSpPr>
            <p:cNvPr id="59444" name="Line 12"/>
            <p:cNvSpPr>
              <a:spLocks noChangeShapeType="1"/>
            </p:cNvSpPr>
            <p:nvPr/>
          </p:nvSpPr>
          <p:spPr bwMode="auto">
            <a:xfrm flipV="1">
              <a:off x="4065" y="864"/>
              <a:ext cx="218" cy="109"/>
            </a:xfrm>
            <a:prstGeom prst="line">
              <a:avLst/>
            </a:prstGeom>
            <a:noFill/>
            <a:ln w="12700">
              <a:solidFill>
                <a:srgbClr val="FF0000"/>
              </a:solidFill>
              <a:round/>
              <a:headEnd/>
              <a:tailEnd/>
            </a:ln>
          </p:spPr>
          <p:txBody>
            <a:bodyPr/>
            <a:lstStyle/>
            <a:p>
              <a:endParaRPr lang="zh-CN" altLang="en-US"/>
            </a:p>
          </p:txBody>
        </p:sp>
        <p:sp>
          <p:nvSpPr>
            <p:cNvPr id="59445" name="Line 13"/>
            <p:cNvSpPr>
              <a:spLocks noChangeShapeType="1"/>
            </p:cNvSpPr>
            <p:nvPr/>
          </p:nvSpPr>
          <p:spPr bwMode="auto">
            <a:xfrm flipV="1">
              <a:off x="4283" y="552"/>
              <a:ext cx="0" cy="323"/>
            </a:xfrm>
            <a:prstGeom prst="line">
              <a:avLst/>
            </a:prstGeom>
            <a:noFill/>
            <a:ln w="12700">
              <a:solidFill>
                <a:schemeClr val="tx1"/>
              </a:solidFill>
              <a:round/>
              <a:headEnd/>
              <a:tailEnd/>
            </a:ln>
          </p:spPr>
          <p:txBody>
            <a:bodyPr/>
            <a:lstStyle/>
            <a:p>
              <a:endParaRPr lang="zh-CN" altLang="en-US"/>
            </a:p>
          </p:txBody>
        </p:sp>
        <p:sp>
          <p:nvSpPr>
            <p:cNvPr id="59446" name="Oval 14"/>
            <p:cNvSpPr>
              <a:spLocks noChangeArrowheads="1"/>
            </p:cNvSpPr>
            <p:nvPr/>
          </p:nvSpPr>
          <p:spPr bwMode="auto">
            <a:xfrm>
              <a:off x="4755" y="505"/>
              <a:ext cx="97" cy="96"/>
            </a:xfrm>
            <a:prstGeom prst="ellipse">
              <a:avLst/>
            </a:prstGeom>
            <a:solidFill>
              <a:schemeClr val="bg1"/>
            </a:solidFill>
            <a:ln w="12700" algn="ctr">
              <a:solidFill>
                <a:schemeClr val="tx1"/>
              </a:solidFill>
              <a:round/>
              <a:headEnd/>
              <a:tailEnd/>
            </a:ln>
          </p:spPr>
          <p:txBody>
            <a:bodyPr wrap="none" anchor="ctr"/>
            <a:lstStyle/>
            <a:p>
              <a:endParaRPr lang="zh-CN" altLang="en-US"/>
            </a:p>
          </p:txBody>
        </p:sp>
        <p:sp>
          <p:nvSpPr>
            <p:cNvPr id="59447" name="Line 15"/>
            <p:cNvSpPr>
              <a:spLocks noChangeShapeType="1"/>
            </p:cNvSpPr>
            <p:nvPr/>
          </p:nvSpPr>
          <p:spPr bwMode="auto">
            <a:xfrm flipV="1">
              <a:off x="4280" y="1208"/>
              <a:ext cx="0" cy="324"/>
            </a:xfrm>
            <a:prstGeom prst="line">
              <a:avLst/>
            </a:prstGeom>
            <a:noFill/>
            <a:ln w="12700">
              <a:solidFill>
                <a:schemeClr val="tx1"/>
              </a:solidFill>
              <a:round/>
              <a:headEnd/>
              <a:tailEnd/>
            </a:ln>
          </p:spPr>
          <p:txBody>
            <a:bodyPr/>
            <a:lstStyle/>
            <a:p>
              <a:endParaRPr lang="zh-CN" altLang="en-US"/>
            </a:p>
          </p:txBody>
        </p:sp>
        <p:sp>
          <p:nvSpPr>
            <p:cNvPr id="59448" name="Oval 16"/>
            <p:cNvSpPr>
              <a:spLocks noChangeArrowheads="1"/>
            </p:cNvSpPr>
            <p:nvPr/>
          </p:nvSpPr>
          <p:spPr bwMode="auto">
            <a:xfrm>
              <a:off x="4233" y="1472"/>
              <a:ext cx="97" cy="96"/>
            </a:xfrm>
            <a:prstGeom prst="ellipse">
              <a:avLst/>
            </a:prstGeom>
            <a:solidFill>
              <a:schemeClr val="tx1"/>
            </a:solidFill>
            <a:ln w="12700" algn="ctr">
              <a:solidFill>
                <a:schemeClr val="tx1"/>
              </a:solidFill>
              <a:round/>
              <a:headEnd/>
              <a:tailEnd/>
            </a:ln>
          </p:spPr>
          <p:txBody>
            <a:bodyPr wrap="none" anchor="ctr"/>
            <a:lstStyle/>
            <a:p>
              <a:endParaRPr lang="zh-CN" altLang="en-US"/>
            </a:p>
          </p:txBody>
        </p:sp>
        <p:graphicFrame>
          <p:nvGraphicFramePr>
            <p:cNvPr id="59399" name="Object 17"/>
            <p:cNvGraphicFramePr>
              <a:graphicFrameLocks noChangeAspect="1"/>
            </p:cNvGraphicFramePr>
            <p:nvPr/>
          </p:nvGraphicFramePr>
          <p:xfrm>
            <a:off x="4302" y="756"/>
            <a:ext cx="135" cy="159"/>
          </p:xfrm>
          <a:graphic>
            <a:graphicData uri="http://schemas.openxmlformats.org/presentationml/2006/ole">
              <p:oleObj spid="_x0000_s492563" name="公式" r:id="rId21" imgW="114201" imgH="139579" progId="Equation.3">
                <p:embed/>
              </p:oleObj>
            </a:graphicData>
          </a:graphic>
        </p:graphicFrame>
        <p:graphicFrame>
          <p:nvGraphicFramePr>
            <p:cNvPr id="59400" name="Object 18"/>
            <p:cNvGraphicFramePr>
              <a:graphicFrameLocks noChangeAspect="1"/>
            </p:cNvGraphicFramePr>
            <p:nvPr/>
          </p:nvGraphicFramePr>
          <p:xfrm>
            <a:off x="3909" y="1042"/>
            <a:ext cx="139" cy="187"/>
          </p:xfrm>
          <a:graphic>
            <a:graphicData uri="http://schemas.openxmlformats.org/presentationml/2006/ole">
              <p:oleObj spid="_x0000_s492564" name="公式" r:id="rId22" imgW="126725" imgH="177415" progId="Equation.3">
                <p:embed/>
              </p:oleObj>
            </a:graphicData>
          </a:graphic>
        </p:graphicFrame>
        <p:graphicFrame>
          <p:nvGraphicFramePr>
            <p:cNvPr id="59401" name="Object 19"/>
            <p:cNvGraphicFramePr>
              <a:graphicFrameLocks noChangeAspect="1"/>
            </p:cNvGraphicFramePr>
            <p:nvPr/>
          </p:nvGraphicFramePr>
          <p:xfrm>
            <a:off x="4299" y="1220"/>
            <a:ext cx="130" cy="152"/>
          </p:xfrm>
          <a:graphic>
            <a:graphicData uri="http://schemas.openxmlformats.org/presentationml/2006/ole">
              <p:oleObj spid="_x0000_s492565" name="公式" r:id="rId23" imgW="114201" imgH="139579" progId="Equation.3">
                <p:embed/>
              </p:oleObj>
            </a:graphicData>
          </a:graphic>
        </p:graphicFrame>
        <p:sp>
          <p:nvSpPr>
            <p:cNvPr id="59449" name="Line 20"/>
            <p:cNvSpPr>
              <a:spLocks noChangeShapeType="1"/>
            </p:cNvSpPr>
            <p:nvPr/>
          </p:nvSpPr>
          <p:spPr bwMode="auto">
            <a:xfrm>
              <a:off x="4067" y="1097"/>
              <a:ext cx="216" cy="108"/>
            </a:xfrm>
            <a:prstGeom prst="line">
              <a:avLst/>
            </a:prstGeom>
            <a:noFill/>
            <a:ln w="12700">
              <a:solidFill>
                <a:srgbClr val="FF0000"/>
              </a:solidFill>
              <a:round/>
              <a:headEnd/>
              <a:tailEnd type="triangle" w="med" len="lg"/>
            </a:ln>
          </p:spPr>
          <p:txBody>
            <a:bodyPr/>
            <a:lstStyle/>
            <a:p>
              <a:endParaRPr lang="zh-CN" altLang="en-US"/>
            </a:p>
          </p:txBody>
        </p:sp>
        <p:sp>
          <p:nvSpPr>
            <p:cNvPr id="59450" name="Line 21"/>
            <p:cNvSpPr>
              <a:spLocks noChangeShapeType="1"/>
            </p:cNvSpPr>
            <p:nvPr/>
          </p:nvSpPr>
          <p:spPr bwMode="auto">
            <a:xfrm>
              <a:off x="3566" y="1527"/>
              <a:ext cx="1223" cy="0"/>
            </a:xfrm>
            <a:prstGeom prst="line">
              <a:avLst/>
            </a:prstGeom>
            <a:noFill/>
            <a:ln w="12700">
              <a:solidFill>
                <a:schemeClr val="tx1"/>
              </a:solidFill>
              <a:round/>
              <a:headEnd/>
              <a:tailEnd/>
            </a:ln>
          </p:spPr>
          <p:txBody>
            <a:bodyPr/>
            <a:lstStyle/>
            <a:p>
              <a:endParaRPr lang="zh-CN" altLang="en-US"/>
            </a:p>
          </p:txBody>
        </p:sp>
        <p:sp>
          <p:nvSpPr>
            <p:cNvPr id="59451" name="Line 22"/>
            <p:cNvSpPr>
              <a:spLocks noChangeShapeType="1"/>
            </p:cNvSpPr>
            <p:nvPr/>
          </p:nvSpPr>
          <p:spPr bwMode="auto">
            <a:xfrm>
              <a:off x="4283" y="557"/>
              <a:ext cx="471" cy="0"/>
            </a:xfrm>
            <a:prstGeom prst="line">
              <a:avLst/>
            </a:prstGeom>
            <a:noFill/>
            <a:ln w="12700">
              <a:solidFill>
                <a:schemeClr val="tx1"/>
              </a:solidFill>
              <a:round/>
              <a:headEnd/>
              <a:tailEnd/>
            </a:ln>
          </p:spPr>
          <p:txBody>
            <a:bodyPr/>
            <a:lstStyle/>
            <a:p>
              <a:endParaRPr lang="zh-CN" altLang="en-US"/>
            </a:p>
          </p:txBody>
        </p:sp>
        <p:sp>
          <p:nvSpPr>
            <p:cNvPr id="59452" name="Oval 23"/>
            <p:cNvSpPr>
              <a:spLocks noChangeArrowheads="1"/>
            </p:cNvSpPr>
            <p:nvPr/>
          </p:nvSpPr>
          <p:spPr bwMode="auto">
            <a:xfrm>
              <a:off x="3494" y="1468"/>
              <a:ext cx="97" cy="96"/>
            </a:xfrm>
            <a:prstGeom prst="ellipse">
              <a:avLst/>
            </a:prstGeom>
            <a:solidFill>
              <a:schemeClr val="bg1"/>
            </a:solidFill>
            <a:ln w="12700" algn="ctr">
              <a:solidFill>
                <a:schemeClr val="tx1"/>
              </a:solidFill>
              <a:round/>
              <a:headEnd/>
              <a:tailEnd/>
            </a:ln>
          </p:spPr>
          <p:txBody>
            <a:bodyPr wrap="none" anchor="ctr"/>
            <a:lstStyle/>
            <a:p>
              <a:endParaRPr lang="zh-CN" altLang="en-US"/>
            </a:p>
          </p:txBody>
        </p:sp>
        <p:sp>
          <p:nvSpPr>
            <p:cNvPr id="59453" name="Oval 24"/>
            <p:cNvSpPr>
              <a:spLocks noChangeArrowheads="1"/>
            </p:cNvSpPr>
            <p:nvPr/>
          </p:nvSpPr>
          <p:spPr bwMode="auto">
            <a:xfrm>
              <a:off x="4754" y="1492"/>
              <a:ext cx="97" cy="96"/>
            </a:xfrm>
            <a:prstGeom prst="ellipse">
              <a:avLst/>
            </a:prstGeom>
            <a:solidFill>
              <a:schemeClr val="bg1"/>
            </a:solidFill>
            <a:ln w="12700" algn="ctr">
              <a:solidFill>
                <a:schemeClr val="tx1"/>
              </a:solidFill>
              <a:round/>
              <a:headEnd/>
              <a:tailEnd/>
            </a:ln>
          </p:spPr>
          <p:txBody>
            <a:bodyPr wrap="none" anchor="ctr"/>
            <a:lstStyle/>
            <a:p>
              <a:endParaRPr lang="zh-CN" altLang="en-US"/>
            </a:p>
          </p:txBody>
        </p:sp>
        <p:graphicFrame>
          <p:nvGraphicFramePr>
            <p:cNvPr id="59402" name="Object 25"/>
            <p:cNvGraphicFramePr>
              <a:graphicFrameLocks noChangeAspect="1"/>
            </p:cNvGraphicFramePr>
            <p:nvPr/>
          </p:nvGraphicFramePr>
          <p:xfrm>
            <a:off x="4252" y="926"/>
            <a:ext cx="210" cy="218"/>
          </p:xfrm>
          <a:graphic>
            <a:graphicData uri="http://schemas.openxmlformats.org/presentationml/2006/ole">
              <p:oleObj spid="_x0000_s492566" name="公式" r:id="rId24" imgW="152268" imgH="164957" progId="Equation.3">
                <p:embed/>
              </p:oleObj>
            </a:graphicData>
          </a:graphic>
        </p:graphicFrame>
        <p:graphicFrame>
          <p:nvGraphicFramePr>
            <p:cNvPr id="59403" name="Object 26"/>
            <p:cNvGraphicFramePr>
              <a:graphicFrameLocks noChangeAspect="1"/>
            </p:cNvGraphicFramePr>
            <p:nvPr/>
          </p:nvGraphicFramePr>
          <p:xfrm>
            <a:off x="3318" y="977"/>
            <a:ext cx="153" cy="147"/>
          </p:xfrm>
          <a:graphic>
            <a:graphicData uri="http://schemas.openxmlformats.org/presentationml/2006/ole">
              <p:oleObj spid="_x0000_s492567" name="公式" r:id="rId25" imgW="139700" imgH="139700" progId="Equation.3">
                <p:embed/>
              </p:oleObj>
            </a:graphicData>
          </a:graphic>
        </p:graphicFrame>
        <p:graphicFrame>
          <p:nvGraphicFramePr>
            <p:cNvPr id="59404" name="Object 27"/>
            <p:cNvGraphicFramePr>
              <a:graphicFrameLocks noChangeAspect="1"/>
            </p:cNvGraphicFramePr>
            <p:nvPr/>
          </p:nvGraphicFramePr>
          <p:xfrm>
            <a:off x="3336" y="1469"/>
            <a:ext cx="153" cy="81"/>
          </p:xfrm>
          <a:graphic>
            <a:graphicData uri="http://schemas.openxmlformats.org/presentationml/2006/ole">
              <p:oleObj spid="_x0000_s492568" name="公式" r:id="rId26" imgW="139518" imgH="76101" progId="Equation.3">
                <p:embed/>
              </p:oleObj>
            </a:graphicData>
          </a:graphic>
        </p:graphicFrame>
        <p:graphicFrame>
          <p:nvGraphicFramePr>
            <p:cNvPr id="59405" name="Object 28"/>
            <p:cNvGraphicFramePr>
              <a:graphicFrameLocks noChangeAspect="1"/>
            </p:cNvGraphicFramePr>
            <p:nvPr/>
          </p:nvGraphicFramePr>
          <p:xfrm>
            <a:off x="3244" y="1119"/>
            <a:ext cx="314" cy="269"/>
          </p:xfrm>
          <a:graphic>
            <a:graphicData uri="http://schemas.openxmlformats.org/presentationml/2006/ole">
              <p:oleObj spid="_x0000_s492569" name="公式" r:id="rId27" imgW="241091" imgH="215713" progId="Equation.3">
                <p:embed/>
              </p:oleObj>
            </a:graphicData>
          </a:graphic>
        </p:graphicFrame>
        <p:sp>
          <p:nvSpPr>
            <p:cNvPr id="59454" name="Line 29"/>
            <p:cNvSpPr>
              <a:spLocks noChangeShapeType="1"/>
            </p:cNvSpPr>
            <p:nvPr/>
          </p:nvSpPr>
          <p:spPr bwMode="auto">
            <a:xfrm>
              <a:off x="3642" y="941"/>
              <a:ext cx="305" cy="0"/>
            </a:xfrm>
            <a:prstGeom prst="line">
              <a:avLst/>
            </a:prstGeom>
            <a:noFill/>
            <a:ln w="12700">
              <a:solidFill>
                <a:schemeClr val="tx1"/>
              </a:solidFill>
              <a:round/>
              <a:headEnd/>
              <a:tailEnd type="triangle" w="med" len="lg"/>
            </a:ln>
          </p:spPr>
          <p:txBody>
            <a:bodyPr/>
            <a:lstStyle/>
            <a:p>
              <a:endParaRPr lang="zh-CN" altLang="en-US"/>
            </a:p>
          </p:txBody>
        </p:sp>
        <p:graphicFrame>
          <p:nvGraphicFramePr>
            <p:cNvPr id="59406" name="Object 30"/>
            <p:cNvGraphicFramePr>
              <a:graphicFrameLocks noChangeAspect="1"/>
            </p:cNvGraphicFramePr>
            <p:nvPr/>
          </p:nvGraphicFramePr>
          <p:xfrm>
            <a:off x="3698" y="712"/>
            <a:ext cx="167" cy="227"/>
          </p:xfrm>
          <a:graphic>
            <a:graphicData uri="http://schemas.openxmlformats.org/presentationml/2006/ole">
              <p:oleObj spid="_x0000_s492570" name="公式" r:id="rId28" imgW="152268" imgH="215713" progId="Equation.3">
                <p:embed/>
              </p:oleObj>
            </a:graphicData>
          </a:graphic>
        </p:graphicFrame>
        <p:sp>
          <p:nvSpPr>
            <p:cNvPr id="59455" name="Line 31"/>
            <p:cNvSpPr>
              <a:spLocks noChangeShapeType="1"/>
            </p:cNvSpPr>
            <p:nvPr/>
          </p:nvSpPr>
          <p:spPr bwMode="auto">
            <a:xfrm>
              <a:off x="4404" y="484"/>
              <a:ext cx="305" cy="0"/>
            </a:xfrm>
            <a:prstGeom prst="line">
              <a:avLst/>
            </a:prstGeom>
            <a:noFill/>
            <a:ln w="12700">
              <a:solidFill>
                <a:schemeClr val="tx1"/>
              </a:solidFill>
              <a:round/>
              <a:headEnd type="triangle" w="med" len="lg"/>
              <a:tailEnd type="none" w="med" len="lg"/>
            </a:ln>
          </p:spPr>
          <p:txBody>
            <a:bodyPr/>
            <a:lstStyle/>
            <a:p>
              <a:endParaRPr lang="zh-CN" altLang="en-US"/>
            </a:p>
          </p:txBody>
        </p:sp>
        <p:graphicFrame>
          <p:nvGraphicFramePr>
            <p:cNvPr id="59407" name="Object 32"/>
            <p:cNvGraphicFramePr>
              <a:graphicFrameLocks noChangeAspect="1"/>
            </p:cNvGraphicFramePr>
            <p:nvPr/>
          </p:nvGraphicFramePr>
          <p:xfrm>
            <a:off x="4460" y="249"/>
            <a:ext cx="167" cy="240"/>
          </p:xfrm>
          <a:graphic>
            <a:graphicData uri="http://schemas.openxmlformats.org/presentationml/2006/ole">
              <p:oleObj spid="_x0000_s492571" name="公式" r:id="rId29" imgW="152334" imgH="228501" progId="Equation.3">
                <p:embed/>
              </p:oleObj>
            </a:graphicData>
          </a:graphic>
        </p:graphicFrame>
        <p:graphicFrame>
          <p:nvGraphicFramePr>
            <p:cNvPr id="59408" name="Object 33"/>
            <p:cNvGraphicFramePr>
              <a:graphicFrameLocks noChangeAspect="1"/>
            </p:cNvGraphicFramePr>
            <p:nvPr/>
          </p:nvGraphicFramePr>
          <p:xfrm>
            <a:off x="4861" y="484"/>
            <a:ext cx="153" cy="147"/>
          </p:xfrm>
          <a:graphic>
            <a:graphicData uri="http://schemas.openxmlformats.org/presentationml/2006/ole">
              <p:oleObj spid="_x0000_s492572" name="公式" r:id="rId30" imgW="139700" imgH="139700" progId="Equation.3">
                <p:embed/>
              </p:oleObj>
            </a:graphicData>
          </a:graphic>
        </p:graphicFrame>
        <p:graphicFrame>
          <p:nvGraphicFramePr>
            <p:cNvPr id="59409" name="Object 34"/>
            <p:cNvGraphicFramePr>
              <a:graphicFrameLocks noChangeAspect="1"/>
            </p:cNvGraphicFramePr>
            <p:nvPr/>
          </p:nvGraphicFramePr>
          <p:xfrm>
            <a:off x="4886" y="1520"/>
            <a:ext cx="153" cy="81"/>
          </p:xfrm>
          <a:graphic>
            <a:graphicData uri="http://schemas.openxmlformats.org/presentationml/2006/ole">
              <p:oleObj spid="_x0000_s492573" name="公式" r:id="rId31" imgW="139518" imgH="76101" progId="Equation.3">
                <p:embed/>
              </p:oleObj>
            </a:graphicData>
          </a:graphic>
        </p:graphicFrame>
        <p:graphicFrame>
          <p:nvGraphicFramePr>
            <p:cNvPr id="59410" name="Object 35"/>
            <p:cNvGraphicFramePr>
              <a:graphicFrameLocks noChangeAspect="1"/>
            </p:cNvGraphicFramePr>
            <p:nvPr/>
          </p:nvGraphicFramePr>
          <p:xfrm>
            <a:off x="4768" y="910"/>
            <a:ext cx="314" cy="285"/>
          </p:xfrm>
          <a:graphic>
            <a:graphicData uri="http://schemas.openxmlformats.org/presentationml/2006/ole">
              <p:oleObj spid="_x0000_s492574" name="公式" r:id="rId32" imgW="241300" imgH="228600" progId="Equation.3">
                <p:embed/>
              </p:oleObj>
            </a:graphicData>
          </a:graphic>
        </p:graphicFrame>
      </p:grpSp>
      <p:graphicFrame>
        <p:nvGraphicFramePr>
          <p:cNvPr id="59397" name="Object 92"/>
          <p:cNvGraphicFramePr>
            <a:graphicFrameLocks noChangeAspect="1"/>
          </p:cNvGraphicFramePr>
          <p:nvPr/>
        </p:nvGraphicFramePr>
        <p:xfrm>
          <a:off x="682625" y="571500"/>
          <a:ext cx="2619375" cy="582613"/>
        </p:xfrm>
        <a:graphic>
          <a:graphicData uri="http://schemas.openxmlformats.org/presentationml/2006/ole">
            <p:oleObj spid="_x0000_s492575" name="Equation" r:id="rId33" imgW="1028700" imgH="228600" progId="Equation.DSMT4">
              <p:embed/>
            </p:oleObj>
          </a:graphicData>
        </a:graphic>
      </p:graphicFrame>
      <p:graphicFrame>
        <p:nvGraphicFramePr>
          <p:cNvPr id="59398" name="Object 93"/>
          <p:cNvGraphicFramePr>
            <a:graphicFrameLocks noChangeAspect="1"/>
          </p:cNvGraphicFramePr>
          <p:nvPr/>
        </p:nvGraphicFramePr>
        <p:xfrm>
          <a:off x="4016375" y="571500"/>
          <a:ext cx="2341563" cy="554038"/>
        </p:xfrm>
        <a:graphic>
          <a:graphicData uri="http://schemas.openxmlformats.org/presentationml/2006/ole">
            <p:oleObj spid="_x0000_s492576" name="Equation" r:id="rId34" imgW="965200" imgH="228600" progId="Equation.DSMT4">
              <p:embed/>
            </p:oleObj>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linds(horizontal)">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blinds(horizontal)">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268410"/>
                                        </p:tgtEl>
                                        <p:attrNameLst>
                                          <p:attrName>style.visibility</p:attrName>
                                        </p:attrNameLst>
                                      </p:cBhvr>
                                      <p:to>
                                        <p:strVal val="visible"/>
                                      </p:to>
                                    </p:set>
                                    <p:animEffect transition="in" filter="blinds(horizontal)">
                                      <p:cBhvr>
                                        <p:cTn id="22" dur="500"/>
                                        <p:tgtEl>
                                          <p:spTgt spid="268410"/>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blinds(horizontal)">
                                      <p:cBhvr>
                                        <p:cTn id="27" dur="500"/>
                                        <p:tgtEl>
                                          <p:spTgt spid="2"/>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blinds(horizontal)">
                                      <p:cBhvr>
                                        <p:cTn id="32" dur="500"/>
                                        <p:tgtEl>
                                          <p:spTgt spid="8"/>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blinds(horizontal)">
                                      <p:cBhvr>
                                        <p:cTn id="37" dur="500"/>
                                        <p:tgtEl>
                                          <p:spTgt spid="10"/>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268411"/>
                                        </p:tgtEl>
                                        <p:attrNameLst>
                                          <p:attrName>style.visibility</p:attrName>
                                        </p:attrNameLst>
                                      </p:cBhvr>
                                      <p:to>
                                        <p:strVal val="visible"/>
                                      </p:to>
                                    </p:set>
                                    <p:animEffect transition="in" filter="blinds(horizontal)">
                                      <p:cBhvr>
                                        <p:cTn id="42" dur="500"/>
                                        <p:tgtEl>
                                          <p:spTgt spid="268411"/>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nodeType="clickEffect">
                                  <p:stCondLst>
                                    <p:cond delay="0"/>
                                  </p:stCondLst>
                                  <p:childTnLst>
                                    <p:set>
                                      <p:cBhvr>
                                        <p:cTn id="46" dur="1" fill="hold">
                                          <p:stCondLst>
                                            <p:cond delay="0"/>
                                          </p:stCondLst>
                                        </p:cTn>
                                        <p:tgtEl>
                                          <p:spTgt spid="268412"/>
                                        </p:tgtEl>
                                        <p:attrNameLst>
                                          <p:attrName>style.visibility</p:attrName>
                                        </p:attrNameLst>
                                      </p:cBhvr>
                                      <p:to>
                                        <p:strVal val="visible"/>
                                      </p:to>
                                    </p:set>
                                    <p:animEffect transition="in" filter="blinds(horizontal)">
                                      <p:cBhvr>
                                        <p:cTn id="47" dur="500"/>
                                        <p:tgtEl>
                                          <p:spTgt spid="268412"/>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grpId="0" nodeType="clickEffect">
                                  <p:stCondLst>
                                    <p:cond delay="0"/>
                                  </p:stCondLst>
                                  <p:childTnLst>
                                    <p:set>
                                      <p:cBhvr>
                                        <p:cTn id="51" dur="1" fill="hold">
                                          <p:stCondLst>
                                            <p:cond delay="0"/>
                                          </p:stCondLst>
                                        </p:cTn>
                                        <p:tgtEl>
                                          <p:spTgt spid="268366"/>
                                        </p:tgtEl>
                                        <p:attrNameLst>
                                          <p:attrName>style.visibility</p:attrName>
                                        </p:attrNameLst>
                                      </p:cBhvr>
                                      <p:to>
                                        <p:strVal val="visible"/>
                                      </p:to>
                                    </p:set>
                                    <p:animEffect transition="in" filter="blinds(horizontal)">
                                      <p:cBhvr>
                                        <p:cTn id="52" dur="500"/>
                                        <p:tgtEl>
                                          <p:spTgt spid="268366"/>
                                        </p:tgtEl>
                                      </p:cBhvr>
                                    </p:animEffect>
                                  </p:childTnLst>
                                </p:cTn>
                              </p:par>
                            </p:childTnLst>
                          </p:cTn>
                        </p:par>
                      </p:childTnLst>
                    </p:cTn>
                  </p:par>
                  <p:par>
                    <p:cTn id="53" fill="hold">
                      <p:stCondLst>
                        <p:cond delay="indefinite"/>
                      </p:stCondLst>
                      <p:childTnLst>
                        <p:par>
                          <p:cTn id="54" fill="hold">
                            <p:stCondLst>
                              <p:cond delay="0"/>
                            </p:stCondLst>
                            <p:childTnLst>
                              <p:par>
                                <p:cTn id="55" presetID="4" presetClass="entr" presetSubtype="32" fill="hold" grpId="0" nodeType="clickEffect">
                                  <p:stCondLst>
                                    <p:cond delay="0"/>
                                  </p:stCondLst>
                                  <p:childTnLst>
                                    <p:set>
                                      <p:cBhvr>
                                        <p:cTn id="56" dur="1" fill="hold">
                                          <p:stCondLst>
                                            <p:cond delay="0"/>
                                          </p:stCondLst>
                                        </p:cTn>
                                        <p:tgtEl>
                                          <p:spTgt spid="66"/>
                                        </p:tgtEl>
                                        <p:attrNameLst>
                                          <p:attrName>style.visibility</p:attrName>
                                        </p:attrNameLst>
                                      </p:cBhvr>
                                      <p:to>
                                        <p:strVal val="visible"/>
                                      </p:to>
                                    </p:set>
                                    <p:animEffect transition="in" filter="box(out)">
                                      <p:cBhvr>
                                        <p:cTn id="57" dur="500"/>
                                        <p:tgtEl>
                                          <p:spTgt spid="66"/>
                                        </p:tgtEl>
                                      </p:cBhvr>
                                    </p:animEffect>
                                  </p:childTnLst>
                                </p:cTn>
                              </p:par>
                            </p:childTnLst>
                          </p:cTn>
                        </p:par>
                      </p:childTnLst>
                    </p:cTn>
                  </p:par>
                  <p:par>
                    <p:cTn id="58" fill="hold">
                      <p:stCondLst>
                        <p:cond delay="indefinite"/>
                      </p:stCondLst>
                      <p:childTnLst>
                        <p:par>
                          <p:cTn id="59" fill="hold">
                            <p:stCondLst>
                              <p:cond delay="0"/>
                            </p:stCondLst>
                            <p:childTnLst>
                              <p:par>
                                <p:cTn id="60" presetID="4" presetClass="entr" presetSubtype="32" fill="hold" grpId="0" nodeType="clickEffect">
                                  <p:stCondLst>
                                    <p:cond delay="0"/>
                                  </p:stCondLst>
                                  <p:childTnLst>
                                    <p:set>
                                      <p:cBhvr>
                                        <p:cTn id="61" dur="1" fill="hold">
                                          <p:stCondLst>
                                            <p:cond delay="0"/>
                                          </p:stCondLst>
                                        </p:cTn>
                                        <p:tgtEl>
                                          <p:spTgt spid="68"/>
                                        </p:tgtEl>
                                        <p:attrNameLst>
                                          <p:attrName>style.visibility</p:attrName>
                                        </p:attrNameLst>
                                      </p:cBhvr>
                                      <p:to>
                                        <p:strVal val="visible"/>
                                      </p:to>
                                    </p:set>
                                    <p:animEffect transition="in" filter="box(out)">
                                      <p:cBhvr>
                                        <p:cTn id="62" dur="500"/>
                                        <p:tgtEl>
                                          <p:spTgt spid="68"/>
                                        </p:tgtEl>
                                      </p:cBhvr>
                                    </p:animEffect>
                                  </p:childTnLst>
                                </p:cTn>
                              </p:par>
                            </p:childTnLst>
                          </p:cTn>
                        </p:par>
                      </p:childTnLst>
                    </p:cTn>
                  </p:par>
                  <p:par>
                    <p:cTn id="63" fill="hold">
                      <p:stCondLst>
                        <p:cond delay="indefinite"/>
                      </p:stCondLst>
                      <p:childTnLst>
                        <p:par>
                          <p:cTn id="64" fill="hold">
                            <p:stCondLst>
                              <p:cond delay="0"/>
                            </p:stCondLst>
                            <p:childTnLst>
                              <p:par>
                                <p:cTn id="65" presetID="3" presetClass="entr" presetSubtype="10" fill="hold" grpId="0" nodeType="clickEffect">
                                  <p:stCondLst>
                                    <p:cond delay="0"/>
                                  </p:stCondLst>
                                  <p:childTnLst>
                                    <p:set>
                                      <p:cBhvr>
                                        <p:cTn id="66" dur="1" fill="hold">
                                          <p:stCondLst>
                                            <p:cond delay="0"/>
                                          </p:stCondLst>
                                        </p:cTn>
                                        <p:tgtEl>
                                          <p:spTgt spid="268448"/>
                                        </p:tgtEl>
                                        <p:attrNameLst>
                                          <p:attrName>style.visibility</p:attrName>
                                        </p:attrNameLst>
                                      </p:cBhvr>
                                      <p:to>
                                        <p:strVal val="visible"/>
                                      </p:to>
                                    </p:set>
                                    <p:animEffect transition="in" filter="blinds(horizontal)">
                                      <p:cBhvr>
                                        <p:cTn id="67" dur="500"/>
                                        <p:tgtEl>
                                          <p:spTgt spid="268448"/>
                                        </p:tgtEl>
                                      </p:cBhvr>
                                    </p:animEffect>
                                  </p:childTnLst>
                                </p:cTn>
                              </p:par>
                            </p:childTnLst>
                          </p:cTn>
                        </p:par>
                      </p:childTnLst>
                    </p:cTn>
                  </p:par>
                  <p:par>
                    <p:cTn id="68" fill="hold">
                      <p:stCondLst>
                        <p:cond delay="indefinite"/>
                      </p:stCondLst>
                      <p:childTnLst>
                        <p:par>
                          <p:cTn id="69" fill="hold">
                            <p:stCondLst>
                              <p:cond delay="0"/>
                            </p:stCondLst>
                            <p:childTnLst>
                              <p:par>
                                <p:cTn id="70" presetID="4" presetClass="entr" presetSubtype="32" fill="hold" grpId="0" nodeType="clickEffect">
                                  <p:stCondLst>
                                    <p:cond delay="0"/>
                                  </p:stCondLst>
                                  <p:childTnLst>
                                    <p:set>
                                      <p:cBhvr>
                                        <p:cTn id="71" dur="1" fill="hold">
                                          <p:stCondLst>
                                            <p:cond delay="0"/>
                                          </p:stCondLst>
                                        </p:cTn>
                                        <p:tgtEl>
                                          <p:spTgt spid="65"/>
                                        </p:tgtEl>
                                        <p:attrNameLst>
                                          <p:attrName>style.visibility</p:attrName>
                                        </p:attrNameLst>
                                      </p:cBhvr>
                                      <p:to>
                                        <p:strVal val="visible"/>
                                      </p:to>
                                    </p:set>
                                    <p:animEffect transition="in" filter="box(out)">
                                      <p:cBhvr>
                                        <p:cTn id="72"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8366" grpId="0"/>
      <p:bldP spid="268448" grpId="0" animBg="1"/>
      <p:bldP spid="65" grpId="0" autoUpdateAnimBg="0"/>
      <p:bldP spid="66" grpId="0" autoUpdateAnimBg="0"/>
      <p:bldP spid="68" grpId="0" autoUpdateAnimBg="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49" name="日期占位符 1"/>
          <p:cNvSpPr>
            <a:spLocks noGrp="1"/>
          </p:cNvSpPr>
          <p:nvPr>
            <p:ph type="dt" sz="quarter" idx="10"/>
          </p:nvPr>
        </p:nvSpPr>
        <p:spPr>
          <a:noFill/>
        </p:spPr>
        <p:txBody>
          <a:bodyPr/>
          <a:lstStyle/>
          <a:p>
            <a:fld id="{45EF35F9-4C86-4927-8668-163C5C52ED59}" type="datetime1">
              <a:rPr lang="zh-CN" altLang="en-US" smtClean="0">
                <a:latin typeface="Arial" pitchFamily="34" charset="0"/>
              </a:rPr>
              <a:pPr/>
              <a:t>2019-10-9</a:t>
            </a:fld>
            <a:endParaRPr lang="en-US" altLang="zh-CN" smtClean="0">
              <a:latin typeface="Arial" pitchFamily="34" charset="0"/>
            </a:endParaRPr>
          </a:p>
        </p:txBody>
      </p:sp>
      <p:sp>
        <p:nvSpPr>
          <p:cNvPr id="60450" name="页脚占位符 2"/>
          <p:cNvSpPr>
            <a:spLocks noGrp="1"/>
          </p:cNvSpPr>
          <p:nvPr>
            <p:ph type="ftr" sz="quarter" idx="11"/>
          </p:nvPr>
        </p:nvSpPr>
        <p:spPr>
          <a:noFill/>
        </p:spPr>
        <p:txBody>
          <a:bodyPr/>
          <a:lstStyle/>
          <a:p>
            <a:r>
              <a:rPr lang="en-US" altLang="zh-CN" smtClean="0">
                <a:latin typeface="Arial" pitchFamily="34" charset="0"/>
              </a:rPr>
              <a:t>电工电子教研室</a:t>
            </a:r>
          </a:p>
        </p:txBody>
      </p:sp>
      <p:sp>
        <p:nvSpPr>
          <p:cNvPr id="60451" name="灯片编号占位符 3"/>
          <p:cNvSpPr>
            <a:spLocks noGrp="1"/>
          </p:cNvSpPr>
          <p:nvPr>
            <p:ph type="sldNum" sz="quarter" idx="12"/>
          </p:nvPr>
        </p:nvSpPr>
        <p:spPr>
          <a:noFill/>
        </p:spPr>
        <p:txBody>
          <a:bodyPr/>
          <a:lstStyle/>
          <a:p>
            <a:fld id="{820AC9E1-678B-41B2-832F-A68E06ACA883}" type="slidenum">
              <a:rPr lang="en-US" altLang="zh-CN" smtClean="0">
                <a:latin typeface="Arial" pitchFamily="34" charset="0"/>
              </a:rPr>
              <a:pPr/>
              <a:t>79</a:t>
            </a:fld>
            <a:endParaRPr lang="en-US" altLang="zh-CN" smtClean="0">
              <a:latin typeface="Arial" pitchFamily="34" charset="0"/>
            </a:endParaRPr>
          </a:p>
        </p:txBody>
      </p:sp>
      <p:sp>
        <p:nvSpPr>
          <p:cNvPr id="60452" name="Text Box 4"/>
          <p:cNvSpPr txBox="1">
            <a:spLocks noChangeArrowheads="1"/>
          </p:cNvSpPr>
          <p:nvPr/>
        </p:nvSpPr>
        <p:spPr bwMode="auto">
          <a:xfrm>
            <a:off x="206375" y="134938"/>
            <a:ext cx="2944813" cy="457200"/>
          </a:xfrm>
          <a:prstGeom prst="rect">
            <a:avLst/>
          </a:prstGeom>
          <a:solidFill>
            <a:schemeClr val="bg1"/>
          </a:solidFill>
          <a:ln w="9525">
            <a:noFill/>
            <a:miter lim="800000"/>
            <a:headEnd/>
            <a:tailEnd/>
          </a:ln>
        </p:spPr>
        <p:txBody>
          <a:bodyPr lIns="90000" tIns="46800" rIns="90000" bIns="46800">
            <a:spAutoFit/>
          </a:bodyPr>
          <a:lstStyle/>
          <a:p>
            <a:pPr>
              <a:spcBef>
                <a:spcPct val="50000"/>
              </a:spcBef>
            </a:pPr>
            <a:r>
              <a:rPr lang="en-US" altLang="zh-CN" sz="2400">
                <a:latin typeface="宋体" pitchFamily="2" charset="-122"/>
              </a:rPr>
              <a:t>⑶</a:t>
            </a:r>
            <a:r>
              <a:rPr lang="zh-CN" altLang="en-US" sz="2400"/>
              <a:t>小信号模型的简化</a:t>
            </a:r>
            <a:endParaRPr lang="zh-CN" altLang="en-US" sz="2400" baseline="-25000"/>
          </a:p>
        </p:txBody>
      </p:sp>
      <p:sp>
        <p:nvSpPr>
          <p:cNvPr id="269318" name="Text Box 6"/>
          <p:cNvSpPr txBox="1">
            <a:spLocks noChangeArrowheads="1"/>
          </p:cNvSpPr>
          <p:nvPr/>
        </p:nvSpPr>
        <p:spPr bwMode="auto">
          <a:xfrm>
            <a:off x="523875" y="1762125"/>
            <a:ext cx="7985125" cy="1109663"/>
          </a:xfrm>
          <a:prstGeom prst="rect">
            <a:avLst/>
          </a:prstGeom>
          <a:solidFill>
            <a:schemeClr val="bg1"/>
          </a:solidFill>
          <a:ln w="9525" algn="ctr">
            <a:noFill/>
            <a:miter lim="800000"/>
            <a:headEnd/>
            <a:tailEnd/>
          </a:ln>
        </p:spPr>
        <p:txBody>
          <a:bodyPr lIns="90000" tIns="46800" rIns="90000" bIns="46800">
            <a:spAutoFit/>
          </a:bodyPr>
          <a:lstStyle/>
          <a:p>
            <a:pPr>
              <a:spcBef>
                <a:spcPct val="50000"/>
              </a:spcBef>
            </a:pPr>
            <a:r>
              <a:rPr lang="zh-CN" altLang="en-US" sz="2200"/>
              <a:t>由于基区宽度调制效应的存在，</a:t>
            </a:r>
            <a:r>
              <a:rPr lang="en-US" altLang="zh-CN" sz="2200"/>
              <a:t>h</a:t>
            </a:r>
            <a:r>
              <a:rPr lang="en-US" altLang="zh-CN" sz="2200" baseline="-25000"/>
              <a:t>re</a:t>
            </a:r>
            <a:r>
              <a:rPr lang="zh-CN" altLang="en-US" sz="2200"/>
              <a:t>和</a:t>
            </a:r>
            <a:r>
              <a:rPr lang="en-US" altLang="zh-CN" sz="2200"/>
              <a:t>h</a:t>
            </a:r>
            <a:r>
              <a:rPr lang="en-US" altLang="zh-CN" sz="2200" baseline="-25000"/>
              <a:t>oe</a:t>
            </a:r>
            <a:r>
              <a:rPr lang="zh-CN" altLang="en-US" sz="2200"/>
              <a:t>都很小，分别体现了</a:t>
            </a:r>
            <a:r>
              <a:rPr lang="en-US" altLang="zh-CN" sz="2200"/>
              <a:t>v</a:t>
            </a:r>
            <a:r>
              <a:rPr lang="en-US" altLang="zh-CN" sz="2200" baseline="-25000"/>
              <a:t>CE</a:t>
            </a:r>
            <a:r>
              <a:rPr lang="zh-CN" altLang="en-US" sz="2200"/>
              <a:t>对</a:t>
            </a:r>
            <a:r>
              <a:rPr lang="en-US" altLang="zh-CN" sz="2200"/>
              <a:t>v</a:t>
            </a:r>
            <a:r>
              <a:rPr lang="en-US" altLang="zh-CN" sz="2200" baseline="-25000"/>
              <a:t>BE</a:t>
            </a:r>
            <a:r>
              <a:rPr lang="zh-CN" altLang="en-US" sz="2200"/>
              <a:t>和</a:t>
            </a:r>
            <a:r>
              <a:rPr lang="en-US" altLang="zh-CN" sz="2200"/>
              <a:t>i</a:t>
            </a:r>
            <a:r>
              <a:rPr lang="en-US" altLang="zh-CN" sz="2200" baseline="-25000"/>
              <a:t>C</a:t>
            </a:r>
            <a:r>
              <a:rPr lang="zh-CN" altLang="en-US" sz="2200"/>
              <a:t>的影响程度也很小（输入特性几乎重合，输出特性曲线微微上翘）。</a:t>
            </a:r>
          </a:p>
        </p:txBody>
      </p:sp>
      <p:sp>
        <p:nvSpPr>
          <p:cNvPr id="269319" name="Text Box 7"/>
          <p:cNvSpPr txBox="1">
            <a:spLocks noChangeArrowheads="1"/>
          </p:cNvSpPr>
          <p:nvPr/>
        </p:nvSpPr>
        <p:spPr bwMode="auto">
          <a:xfrm>
            <a:off x="1397000" y="5135563"/>
            <a:ext cx="2016125" cy="366712"/>
          </a:xfrm>
          <a:prstGeom prst="rect">
            <a:avLst/>
          </a:prstGeom>
          <a:noFill/>
          <a:ln w="9525" algn="ctr">
            <a:noFill/>
            <a:miter lim="800000"/>
            <a:headEnd/>
            <a:tailEnd/>
          </a:ln>
        </p:spPr>
        <p:txBody>
          <a:bodyPr lIns="90000" tIns="46800" rIns="90000" bIns="46800">
            <a:spAutoFit/>
          </a:bodyPr>
          <a:lstStyle/>
          <a:p>
            <a:pPr>
              <a:spcBef>
                <a:spcPct val="50000"/>
              </a:spcBef>
            </a:pPr>
            <a:r>
              <a:rPr lang="en-US" altLang="zh-CN"/>
              <a:t>H</a:t>
            </a:r>
            <a:r>
              <a:rPr lang="zh-CN" altLang="en-US"/>
              <a:t>参数小信号模型</a:t>
            </a:r>
          </a:p>
        </p:txBody>
      </p:sp>
      <p:grpSp>
        <p:nvGrpSpPr>
          <p:cNvPr id="2" name="Group 59"/>
          <p:cNvGrpSpPr>
            <a:grpSpLocks/>
          </p:cNvGrpSpPr>
          <p:nvPr/>
        </p:nvGrpSpPr>
        <p:grpSpPr bwMode="auto">
          <a:xfrm>
            <a:off x="404813" y="3071813"/>
            <a:ext cx="4181475" cy="2054225"/>
            <a:chOff x="170" y="2310"/>
            <a:chExt cx="2634" cy="1294"/>
          </a:xfrm>
        </p:grpSpPr>
        <p:grpSp>
          <p:nvGrpSpPr>
            <p:cNvPr id="3" name="Group 8"/>
            <p:cNvGrpSpPr>
              <a:grpSpLocks/>
            </p:cNvGrpSpPr>
            <p:nvPr/>
          </p:nvGrpSpPr>
          <p:grpSpPr bwMode="auto">
            <a:xfrm>
              <a:off x="2260" y="2314"/>
              <a:ext cx="229" cy="240"/>
              <a:chOff x="3489" y="2393"/>
              <a:chExt cx="229" cy="240"/>
            </a:xfrm>
          </p:grpSpPr>
          <p:sp>
            <p:nvSpPr>
              <p:cNvPr id="60512" name="Line 9"/>
              <p:cNvSpPr>
                <a:spLocks noChangeShapeType="1"/>
              </p:cNvSpPr>
              <p:nvPr/>
            </p:nvSpPr>
            <p:spPr bwMode="auto">
              <a:xfrm>
                <a:off x="3489" y="2633"/>
                <a:ext cx="229" cy="0"/>
              </a:xfrm>
              <a:prstGeom prst="line">
                <a:avLst/>
              </a:prstGeom>
              <a:noFill/>
              <a:ln w="12700">
                <a:solidFill>
                  <a:schemeClr val="tx1"/>
                </a:solidFill>
                <a:round/>
                <a:headEnd type="triangle" w="med" len="lg"/>
                <a:tailEnd type="none" w="med" len="lg"/>
              </a:ln>
            </p:spPr>
            <p:txBody>
              <a:bodyPr/>
              <a:lstStyle/>
              <a:p>
                <a:endParaRPr lang="zh-CN" altLang="en-US"/>
              </a:p>
            </p:txBody>
          </p:sp>
          <p:graphicFrame>
            <p:nvGraphicFramePr>
              <p:cNvPr id="60448" name="Object 10"/>
              <p:cNvGraphicFramePr>
                <a:graphicFrameLocks noChangeAspect="1"/>
              </p:cNvGraphicFramePr>
              <p:nvPr/>
            </p:nvGraphicFramePr>
            <p:xfrm>
              <a:off x="3540" y="2393"/>
              <a:ext cx="154" cy="240"/>
            </p:xfrm>
            <a:graphic>
              <a:graphicData uri="http://schemas.openxmlformats.org/presentationml/2006/ole">
                <p:oleObj spid="_x0000_s493570" name="公式" r:id="rId4" imgW="139700" imgH="228600" progId="Equation.3">
                  <p:embed/>
                </p:oleObj>
              </a:graphicData>
            </a:graphic>
          </p:graphicFrame>
        </p:grpSp>
        <p:grpSp>
          <p:nvGrpSpPr>
            <p:cNvPr id="4" name="Group 11"/>
            <p:cNvGrpSpPr>
              <a:grpSpLocks/>
            </p:cNvGrpSpPr>
            <p:nvPr/>
          </p:nvGrpSpPr>
          <p:grpSpPr bwMode="auto">
            <a:xfrm>
              <a:off x="170" y="2603"/>
              <a:ext cx="2634" cy="846"/>
              <a:chOff x="1399" y="2682"/>
              <a:chExt cx="2634" cy="846"/>
            </a:xfrm>
          </p:grpSpPr>
          <p:sp>
            <p:nvSpPr>
              <p:cNvPr id="60495" name="Oval 12"/>
              <p:cNvSpPr>
                <a:spLocks noChangeArrowheads="1"/>
              </p:cNvSpPr>
              <p:nvPr/>
            </p:nvSpPr>
            <p:spPr bwMode="auto">
              <a:xfrm>
                <a:off x="2380" y="3456"/>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sp>
            <p:nvSpPr>
              <p:cNvPr id="60496" name="Oval 13"/>
              <p:cNvSpPr>
                <a:spLocks noChangeArrowheads="1"/>
              </p:cNvSpPr>
              <p:nvPr/>
            </p:nvSpPr>
            <p:spPr bwMode="auto">
              <a:xfrm>
                <a:off x="2803" y="3460"/>
                <a:ext cx="68" cy="68"/>
              </a:xfrm>
              <a:prstGeom prst="ellipse">
                <a:avLst/>
              </a:prstGeom>
              <a:solidFill>
                <a:schemeClr val="tx1"/>
              </a:solidFill>
              <a:ln w="12700" algn="ctr">
                <a:solidFill>
                  <a:schemeClr val="tx1"/>
                </a:solidFill>
                <a:round/>
                <a:headEnd/>
                <a:tailEnd/>
              </a:ln>
            </p:spPr>
            <p:txBody>
              <a:bodyPr wrap="none" anchor="ctr"/>
              <a:lstStyle/>
              <a:p>
                <a:pPr algn="ctr"/>
                <a:endParaRPr lang="zh-CN" altLang="zh-CN"/>
              </a:p>
            </p:txBody>
          </p:sp>
          <p:grpSp>
            <p:nvGrpSpPr>
              <p:cNvPr id="5" name="Group 14"/>
              <p:cNvGrpSpPr>
                <a:grpSpLocks/>
              </p:cNvGrpSpPr>
              <p:nvPr/>
            </p:nvGrpSpPr>
            <p:grpSpPr bwMode="auto">
              <a:xfrm>
                <a:off x="1399" y="2682"/>
                <a:ext cx="2634" cy="846"/>
                <a:chOff x="1399" y="2682"/>
                <a:chExt cx="2634" cy="846"/>
              </a:xfrm>
            </p:grpSpPr>
            <p:sp>
              <p:nvSpPr>
                <p:cNvPr id="60498" name="Line 15"/>
                <p:cNvSpPr>
                  <a:spLocks noChangeShapeType="1"/>
                </p:cNvSpPr>
                <p:nvPr/>
              </p:nvSpPr>
              <p:spPr bwMode="auto">
                <a:xfrm flipV="1">
                  <a:off x="2837" y="2720"/>
                  <a:ext cx="0" cy="786"/>
                </a:xfrm>
                <a:prstGeom prst="line">
                  <a:avLst/>
                </a:prstGeom>
                <a:noFill/>
                <a:ln w="12700">
                  <a:solidFill>
                    <a:schemeClr val="tx1"/>
                  </a:solidFill>
                  <a:round/>
                  <a:headEnd/>
                  <a:tailEnd/>
                </a:ln>
              </p:spPr>
              <p:txBody>
                <a:bodyPr/>
                <a:lstStyle/>
                <a:p>
                  <a:endParaRPr lang="zh-CN" altLang="en-US"/>
                </a:p>
              </p:txBody>
            </p:sp>
            <p:grpSp>
              <p:nvGrpSpPr>
                <p:cNvPr id="6" name="Group 16"/>
                <p:cNvGrpSpPr>
                  <a:grpSpLocks/>
                </p:cNvGrpSpPr>
                <p:nvPr/>
              </p:nvGrpSpPr>
              <p:grpSpPr bwMode="auto">
                <a:xfrm>
                  <a:off x="1399" y="2682"/>
                  <a:ext cx="2634" cy="846"/>
                  <a:chOff x="1399" y="2682"/>
                  <a:chExt cx="2634" cy="846"/>
                </a:xfrm>
              </p:grpSpPr>
              <p:sp>
                <p:nvSpPr>
                  <p:cNvPr id="60500" name="Line 17"/>
                  <p:cNvSpPr>
                    <a:spLocks noChangeShapeType="1"/>
                  </p:cNvSpPr>
                  <p:nvPr/>
                </p:nvSpPr>
                <p:spPr bwMode="auto">
                  <a:xfrm flipV="1">
                    <a:off x="3439" y="2724"/>
                    <a:ext cx="0" cy="775"/>
                  </a:xfrm>
                  <a:prstGeom prst="line">
                    <a:avLst/>
                  </a:prstGeom>
                  <a:noFill/>
                  <a:ln w="12700">
                    <a:solidFill>
                      <a:schemeClr val="tx1"/>
                    </a:solidFill>
                    <a:round/>
                    <a:headEnd/>
                    <a:tailEnd/>
                  </a:ln>
                </p:spPr>
                <p:txBody>
                  <a:bodyPr/>
                  <a:lstStyle/>
                  <a:p>
                    <a:endParaRPr lang="zh-CN" altLang="en-US"/>
                  </a:p>
                </p:txBody>
              </p:sp>
              <p:sp>
                <p:nvSpPr>
                  <p:cNvPr id="60501" name="Line 18"/>
                  <p:cNvSpPr>
                    <a:spLocks noChangeShapeType="1"/>
                  </p:cNvSpPr>
                  <p:nvPr/>
                </p:nvSpPr>
                <p:spPr bwMode="auto">
                  <a:xfrm>
                    <a:off x="2845" y="2724"/>
                    <a:ext cx="1051" cy="0"/>
                  </a:xfrm>
                  <a:prstGeom prst="line">
                    <a:avLst/>
                  </a:prstGeom>
                  <a:noFill/>
                  <a:ln w="12700">
                    <a:solidFill>
                      <a:schemeClr val="tx1"/>
                    </a:solidFill>
                    <a:round/>
                    <a:headEnd/>
                    <a:tailEnd/>
                  </a:ln>
                </p:spPr>
                <p:txBody>
                  <a:bodyPr/>
                  <a:lstStyle/>
                  <a:p>
                    <a:endParaRPr lang="zh-CN" altLang="en-US"/>
                  </a:p>
                </p:txBody>
              </p:sp>
              <p:grpSp>
                <p:nvGrpSpPr>
                  <p:cNvPr id="7" name="Group 19"/>
                  <p:cNvGrpSpPr>
                    <a:grpSpLocks/>
                  </p:cNvGrpSpPr>
                  <p:nvPr/>
                </p:nvGrpSpPr>
                <p:grpSpPr bwMode="auto">
                  <a:xfrm>
                    <a:off x="1399" y="2682"/>
                    <a:ext cx="2497" cy="846"/>
                    <a:chOff x="1399" y="2682"/>
                    <a:chExt cx="2497" cy="846"/>
                  </a:xfrm>
                </p:grpSpPr>
                <p:sp>
                  <p:nvSpPr>
                    <p:cNvPr id="60507" name="Line 20"/>
                    <p:cNvSpPr>
                      <a:spLocks noChangeShapeType="1"/>
                    </p:cNvSpPr>
                    <p:nvPr/>
                  </p:nvSpPr>
                  <p:spPr bwMode="auto">
                    <a:xfrm flipH="1">
                      <a:off x="1509" y="2713"/>
                      <a:ext cx="905" cy="0"/>
                    </a:xfrm>
                    <a:prstGeom prst="line">
                      <a:avLst/>
                    </a:prstGeom>
                    <a:noFill/>
                    <a:ln w="12700">
                      <a:solidFill>
                        <a:schemeClr val="tx1"/>
                      </a:solidFill>
                      <a:round/>
                      <a:headEnd/>
                      <a:tailEnd/>
                    </a:ln>
                  </p:spPr>
                  <p:txBody>
                    <a:bodyPr/>
                    <a:lstStyle/>
                    <a:p>
                      <a:endParaRPr lang="zh-CN" altLang="en-US"/>
                    </a:p>
                  </p:txBody>
                </p:sp>
                <p:sp>
                  <p:nvSpPr>
                    <p:cNvPr id="60508" name="Line 21"/>
                    <p:cNvSpPr>
                      <a:spLocks noChangeShapeType="1"/>
                    </p:cNvSpPr>
                    <p:nvPr/>
                  </p:nvSpPr>
                  <p:spPr bwMode="auto">
                    <a:xfrm>
                      <a:off x="1509" y="3493"/>
                      <a:ext cx="2387" cy="0"/>
                    </a:xfrm>
                    <a:prstGeom prst="line">
                      <a:avLst/>
                    </a:prstGeom>
                    <a:noFill/>
                    <a:ln w="12700">
                      <a:solidFill>
                        <a:schemeClr val="tx1"/>
                      </a:solidFill>
                      <a:round/>
                      <a:headEnd/>
                      <a:tailEnd/>
                    </a:ln>
                  </p:spPr>
                  <p:txBody>
                    <a:bodyPr/>
                    <a:lstStyle/>
                    <a:p>
                      <a:endParaRPr lang="zh-CN" altLang="en-US"/>
                    </a:p>
                  </p:txBody>
                </p:sp>
                <p:sp>
                  <p:nvSpPr>
                    <p:cNvPr id="60509" name="Line 22"/>
                    <p:cNvSpPr>
                      <a:spLocks noChangeShapeType="1"/>
                    </p:cNvSpPr>
                    <p:nvPr/>
                  </p:nvSpPr>
                  <p:spPr bwMode="auto">
                    <a:xfrm flipV="1">
                      <a:off x="2414" y="2724"/>
                      <a:ext cx="0" cy="775"/>
                    </a:xfrm>
                    <a:prstGeom prst="line">
                      <a:avLst/>
                    </a:prstGeom>
                    <a:noFill/>
                    <a:ln w="12700">
                      <a:solidFill>
                        <a:schemeClr val="tx1"/>
                      </a:solidFill>
                      <a:round/>
                      <a:headEnd/>
                      <a:tailEnd/>
                    </a:ln>
                  </p:spPr>
                  <p:txBody>
                    <a:bodyPr/>
                    <a:lstStyle/>
                    <a:p>
                      <a:endParaRPr lang="zh-CN" altLang="en-US"/>
                    </a:p>
                  </p:txBody>
                </p:sp>
                <p:graphicFrame>
                  <p:nvGraphicFramePr>
                    <p:cNvPr id="60445" name="Object 23"/>
                    <p:cNvGraphicFramePr>
                      <a:graphicFrameLocks noChangeAspect="1"/>
                    </p:cNvGraphicFramePr>
                    <p:nvPr/>
                  </p:nvGraphicFramePr>
                  <p:xfrm>
                    <a:off x="1450" y="2747"/>
                    <a:ext cx="178" cy="171"/>
                  </p:xfrm>
                  <a:graphic>
                    <a:graphicData uri="http://schemas.openxmlformats.org/presentationml/2006/ole">
                      <p:oleObj spid="_x0000_s493571" name="公式" r:id="rId5" imgW="139700" imgH="139700" progId="Equation.3">
                        <p:embed/>
                      </p:oleObj>
                    </a:graphicData>
                  </a:graphic>
                </p:graphicFrame>
                <p:graphicFrame>
                  <p:nvGraphicFramePr>
                    <p:cNvPr id="60446" name="Object 24"/>
                    <p:cNvGraphicFramePr>
                      <a:graphicFrameLocks noChangeAspect="1"/>
                    </p:cNvGraphicFramePr>
                    <p:nvPr/>
                  </p:nvGraphicFramePr>
                  <p:xfrm>
                    <a:off x="1450" y="3372"/>
                    <a:ext cx="153" cy="81"/>
                  </p:xfrm>
                  <a:graphic>
                    <a:graphicData uri="http://schemas.openxmlformats.org/presentationml/2006/ole">
                      <p:oleObj spid="_x0000_s493572" name="公式" r:id="rId6" imgW="139518" imgH="76101" progId="Equation.3">
                        <p:embed/>
                      </p:oleObj>
                    </a:graphicData>
                  </a:graphic>
                </p:graphicFrame>
                <p:graphicFrame>
                  <p:nvGraphicFramePr>
                    <p:cNvPr id="60447" name="Object 25"/>
                    <p:cNvGraphicFramePr>
                      <a:graphicFrameLocks noChangeAspect="1"/>
                    </p:cNvGraphicFramePr>
                    <p:nvPr/>
                  </p:nvGraphicFramePr>
                  <p:xfrm>
                    <a:off x="1399" y="2989"/>
                    <a:ext cx="281" cy="285"/>
                  </p:xfrm>
                  <a:graphic>
                    <a:graphicData uri="http://schemas.openxmlformats.org/presentationml/2006/ole">
                      <p:oleObj spid="_x0000_s493573" name="公式" r:id="rId7" imgW="215806" imgH="228501" progId="Equation.3">
                        <p:embed/>
                      </p:oleObj>
                    </a:graphicData>
                  </a:graphic>
                </p:graphicFrame>
                <p:sp>
                  <p:nvSpPr>
                    <p:cNvPr id="60510" name="Oval 26"/>
                    <p:cNvSpPr>
                      <a:spLocks noChangeArrowheads="1"/>
                    </p:cNvSpPr>
                    <p:nvPr/>
                  </p:nvSpPr>
                  <p:spPr bwMode="auto">
                    <a:xfrm>
                      <a:off x="1511" y="2682"/>
                      <a:ext cx="68" cy="68"/>
                    </a:xfrm>
                    <a:prstGeom prst="ellipse">
                      <a:avLst/>
                    </a:prstGeom>
                    <a:solidFill>
                      <a:schemeClr val="bg1"/>
                    </a:solidFill>
                    <a:ln w="12700" algn="ctr">
                      <a:solidFill>
                        <a:schemeClr val="tx1"/>
                      </a:solidFill>
                      <a:round/>
                      <a:headEnd/>
                      <a:tailEnd/>
                    </a:ln>
                  </p:spPr>
                  <p:txBody>
                    <a:bodyPr wrap="none" anchor="ctr"/>
                    <a:lstStyle/>
                    <a:p>
                      <a:endParaRPr lang="zh-CN" altLang="en-US"/>
                    </a:p>
                  </p:txBody>
                </p:sp>
                <p:sp>
                  <p:nvSpPr>
                    <p:cNvPr id="60511" name="Oval 27"/>
                    <p:cNvSpPr>
                      <a:spLocks noChangeArrowheads="1"/>
                    </p:cNvSpPr>
                    <p:nvPr/>
                  </p:nvSpPr>
                  <p:spPr bwMode="auto">
                    <a:xfrm>
                      <a:off x="1511" y="3460"/>
                      <a:ext cx="68" cy="68"/>
                    </a:xfrm>
                    <a:prstGeom prst="ellipse">
                      <a:avLst/>
                    </a:prstGeom>
                    <a:solidFill>
                      <a:schemeClr val="bg1"/>
                    </a:solidFill>
                    <a:ln w="12700" algn="ctr">
                      <a:solidFill>
                        <a:schemeClr val="tx1"/>
                      </a:solidFill>
                      <a:round/>
                      <a:headEnd/>
                      <a:tailEnd/>
                    </a:ln>
                  </p:spPr>
                  <p:txBody>
                    <a:bodyPr wrap="none" anchor="ctr"/>
                    <a:lstStyle/>
                    <a:p>
                      <a:endParaRPr lang="zh-CN" altLang="en-US"/>
                    </a:p>
                  </p:txBody>
                </p:sp>
              </p:grpSp>
              <p:graphicFrame>
                <p:nvGraphicFramePr>
                  <p:cNvPr id="60442" name="Object 28"/>
                  <p:cNvGraphicFramePr>
                    <a:graphicFrameLocks noChangeAspect="1"/>
                  </p:cNvGraphicFramePr>
                  <p:nvPr/>
                </p:nvGraphicFramePr>
                <p:xfrm>
                  <a:off x="3812" y="2747"/>
                  <a:ext cx="178" cy="171"/>
                </p:xfrm>
                <a:graphic>
                  <a:graphicData uri="http://schemas.openxmlformats.org/presentationml/2006/ole">
                    <p:oleObj spid="_x0000_s493574" name="公式" r:id="rId8" imgW="139700" imgH="139700" progId="Equation.3">
                      <p:embed/>
                    </p:oleObj>
                  </a:graphicData>
                </a:graphic>
              </p:graphicFrame>
              <p:graphicFrame>
                <p:nvGraphicFramePr>
                  <p:cNvPr id="60443" name="Object 29"/>
                  <p:cNvGraphicFramePr>
                    <a:graphicFrameLocks noChangeAspect="1"/>
                  </p:cNvGraphicFramePr>
                  <p:nvPr/>
                </p:nvGraphicFramePr>
                <p:xfrm>
                  <a:off x="3812" y="3372"/>
                  <a:ext cx="153" cy="81"/>
                </p:xfrm>
                <a:graphic>
                  <a:graphicData uri="http://schemas.openxmlformats.org/presentationml/2006/ole">
                    <p:oleObj spid="_x0000_s493575" name="公式" r:id="rId9" imgW="139518" imgH="76101" progId="Equation.3">
                      <p:embed/>
                    </p:oleObj>
                  </a:graphicData>
                </a:graphic>
              </p:graphicFrame>
              <p:graphicFrame>
                <p:nvGraphicFramePr>
                  <p:cNvPr id="60444" name="Object 30"/>
                  <p:cNvGraphicFramePr>
                    <a:graphicFrameLocks noChangeAspect="1"/>
                  </p:cNvGraphicFramePr>
                  <p:nvPr/>
                </p:nvGraphicFramePr>
                <p:xfrm>
                  <a:off x="3769" y="2989"/>
                  <a:ext cx="264" cy="285"/>
                </p:xfrm>
                <a:graphic>
                  <a:graphicData uri="http://schemas.openxmlformats.org/presentationml/2006/ole">
                    <p:oleObj spid="_x0000_s493576" name="公式" r:id="rId10" imgW="203112" imgH="228501" progId="Equation.3">
                      <p:embed/>
                    </p:oleObj>
                  </a:graphicData>
                </a:graphic>
              </p:graphicFrame>
              <p:sp>
                <p:nvSpPr>
                  <p:cNvPr id="60503" name="Oval 31"/>
                  <p:cNvSpPr>
                    <a:spLocks noChangeArrowheads="1"/>
                  </p:cNvSpPr>
                  <p:nvPr/>
                </p:nvSpPr>
                <p:spPr bwMode="auto">
                  <a:xfrm>
                    <a:off x="3873" y="2682"/>
                    <a:ext cx="68" cy="68"/>
                  </a:xfrm>
                  <a:prstGeom prst="ellipse">
                    <a:avLst/>
                  </a:prstGeom>
                  <a:solidFill>
                    <a:schemeClr val="bg1"/>
                  </a:solidFill>
                  <a:ln w="12700" algn="ctr">
                    <a:solidFill>
                      <a:schemeClr val="tx1"/>
                    </a:solidFill>
                    <a:round/>
                    <a:headEnd/>
                    <a:tailEnd/>
                  </a:ln>
                </p:spPr>
                <p:txBody>
                  <a:bodyPr wrap="none" anchor="ctr"/>
                  <a:lstStyle/>
                  <a:p>
                    <a:endParaRPr lang="zh-CN" altLang="en-US"/>
                  </a:p>
                </p:txBody>
              </p:sp>
              <p:sp>
                <p:nvSpPr>
                  <p:cNvPr id="60504" name="Oval 32"/>
                  <p:cNvSpPr>
                    <a:spLocks noChangeArrowheads="1"/>
                  </p:cNvSpPr>
                  <p:nvPr/>
                </p:nvSpPr>
                <p:spPr bwMode="auto">
                  <a:xfrm>
                    <a:off x="3873" y="3460"/>
                    <a:ext cx="68" cy="68"/>
                  </a:xfrm>
                  <a:prstGeom prst="ellipse">
                    <a:avLst/>
                  </a:prstGeom>
                  <a:solidFill>
                    <a:schemeClr val="bg1"/>
                  </a:solidFill>
                  <a:ln w="12700" algn="ctr">
                    <a:solidFill>
                      <a:schemeClr val="tx1"/>
                    </a:solidFill>
                    <a:round/>
                    <a:headEnd/>
                    <a:tailEnd/>
                  </a:ln>
                </p:spPr>
                <p:txBody>
                  <a:bodyPr wrap="none" anchor="ctr"/>
                  <a:lstStyle/>
                  <a:p>
                    <a:endParaRPr lang="zh-CN" altLang="en-US"/>
                  </a:p>
                </p:txBody>
              </p:sp>
              <p:sp>
                <p:nvSpPr>
                  <p:cNvPr id="60505" name="Oval 33"/>
                  <p:cNvSpPr>
                    <a:spLocks noChangeArrowheads="1"/>
                  </p:cNvSpPr>
                  <p:nvPr/>
                </p:nvSpPr>
                <p:spPr bwMode="auto">
                  <a:xfrm>
                    <a:off x="3405" y="3460"/>
                    <a:ext cx="68" cy="68"/>
                  </a:xfrm>
                  <a:prstGeom prst="ellipse">
                    <a:avLst/>
                  </a:prstGeom>
                  <a:solidFill>
                    <a:schemeClr val="tx1"/>
                  </a:solidFill>
                  <a:ln w="12700" algn="ctr">
                    <a:solidFill>
                      <a:schemeClr val="tx1"/>
                    </a:solidFill>
                    <a:round/>
                    <a:headEnd/>
                    <a:tailEnd/>
                  </a:ln>
                </p:spPr>
                <p:txBody>
                  <a:bodyPr wrap="none" anchor="ctr"/>
                  <a:lstStyle/>
                  <a:p>
                    <a:pPr algn="ctr"/>
                    <a:endParaRPr lang="zh-CN" altLang="zh-CN"/>
                  </a:p>
                </p:txBody>
              </p:sp>
              <p:sp>
                <p:nvSpPr>
                  <p:cNvPr id="60506" name="Oval 34"/>
                  <p:cNvSpPr>
                    <a:spLocks noChangeArrowheads="1"/>
                  </p:cNvSpPr>
                  <p:nvPr/>
                </p:nvSpPr>
                <p:spPr bwMode="auto">
                  <a:xfrm>
                    <a:off x="3404" y="2689"/>
                    <a:ext cx="68" cy="68"/>
                  </a:xfrm>
                  <a:prstGeom prst="ellipse">
                    <a:avLst/>
                  </a:prstGeom>
                  <a:solidFill>
                    <a:schemeClr val="tx1"/>
                  </a:solidFill>
                  <a:ln w="12700" algn="ctr">
                    <a:solidFill>
                      <a:schemeClr val="tx1"/>
                    </a:solidFill>
                    <a:round/>
                    <a:headEnd/>
                    <a:tailEnd/>
                  </a:ln>
                </p:spPr>
                <p:txBody>
                  <a:bodyPr wrap="none" anchor="ctr"/>
                  <a:lstStyle/>
                  <a:p>
                    <a:pPr algn="ctr"/>
                    <a:endParaRPr lang="zh-CN" altLang="zh-CN"/>
                  </a:p>
                </p:txBody>
              </p:sp>
            </p:grpSp>
          </p:grpSp>
        </p:grpSp>
        <p:graphicFrame>
          <p:nvGraphicFramePr>
            <p:cNvPr id="60432" name="Object 35"/>
            <p:cNvGraphicFramePr>
              <a:graphicFrameLocks noChangeAspect="1"/>
            </p:cNvGraphicFramePr>
            <p:nvPr/>
          </p:nvGraphicFramePr>
          <p:xfrm>
            <a:off x="242" y="2391"/>
            <a:ext cx="139" cy="186"/>
          </p:xfrm>
          <a:graphic>
            <a:graphicData uri="http://schemas.openxmlformats.org/presentationml/2006/ole">
              <p:oleObj spid="_x0000_s493577" name="公式" r:id="rId11" imgW="126725" imgH="177415" progId="Equation.3">
                <p:embed/>
              </p:oleObj>
            </a:graphicData>
          </a:graphic>
        </p:graphicFrame>
        <p:graphicFrame>
          <p:nvGraphicFramePr>
            <p:cNvPr id="60433" name="Object 36"/>
            <p:cNvGraphicFramePr>
              <a:graphicFrameLocks noChangeAspect="1"/>
            </p:cNvGraphicFramePr>
            <p:nvPr/>
          </p:nvGraphicFramePr>
          <p:xfrm>
            <a:off x="2637" y="2441"/>
            <a:ext cx="125" cy="147"/>
          </p:xfrm>
          <a:graphic>
            <a:graphicData uri="http://schemas.openxmlformats.org/presentationml/2006/ole">
              <p:oleObj spid="_x0000_s493578" name="公式" r:id="rId12" imgW="114201" imgH="139579" progId="Equation.3">
                <p:embed/>
              </p:oleObj>
            </a:graphicData>
          </a:graphic>
        </p:graphicFrame>
        <p:graphicFrame>
          <p:nvGraphicFramePr>
            <p:cNvPr id="60434" name="Object 37"/>
            <p:cNvGraphicFramePr>
              <a:graphicFrameLocks noChangeAspect="1"/>
            </p:cNvGraphicFramePr>
            <p:nvPr/>
          </p:nvGraphicFramePr>
          <p:xfrm>
            <a:off x="1549" y="3457"/>
            <a:ext cx="125" cy="147"/>
          </p:xfrm>
          <a:graphic>
            <a:graphicData uri="http://schemas.openxmlformats.org/presentationml/2006/ole">
              <p:oleObj spid="_x0000_s493579" name="公式" r:id="rId13" imgW="114201" imgH="139579" progId="Equation.3">
                <p:embed/>
              </p:oleObj>
            </a:graphicData>
          </a:graphic>
        </p:graphicFrame>
        <p:grpSp>
          <p:nvGrpSpPr>
            <p:cNvPr id="8" name="Group 38"/>
            <p:cNvGrpSpPr>
              <a:grpSpLocks/>
            </p:cNvGrpSpPr>
            <p:nvPr/>
          </p:nvGrpSpPr>
          <p:grpSpPr bwMode="auto">
            <a:xfrm>
              <a:off x="432" y="2310"/>
              <a:ext cx="626" cy="387"/>
              <a:chOff x="1661" y="2389"/>
              <a:chExt cx="626" cy="387"/>
            </a:xfrm>
          </p:grpSpPr>
          <p:graphicFrame>
            <p:nvGraphicFramePr>
              <p:cNvPr id="60440" name="Object 39"/>
              <p:cNvGraphicFramePr>
                <a:graphicFrameLocks noChangeAspect="1"/>
              </p:cNvGraphicFramePr>
              <p:nvPr/>
            </p:nvGraphicFramePr>
            <p:xfrm>
              <a:off x="1686" y="2389"/>
              <a:ext cx="153" cy="240"/>
            </p:xfrm>
            <a:graphic>
              <a:graphicData uri="http://schemas.openxmlformats.org/presentationml/2006/ole">
                <p:oleObj spid="_x0000_s493580" name="公式" r:id="rId14" imgW="139700" imgH="228600" progId="Equation.3">
                  <p:embed/>
                </p:oleObj>
              </a:graphicData>
            </a:graphic>
          </p:graphicFrame>
          <p:sp>
            <p:nvSpPr>
              <p:cNvPr id="60493" name="Line 40"/>
              <p:cNvSpPr>
                <a:spLocks noChangeShapeType="1"/>
              </p:cNvSpPr>
              <p:nvPr/>
            </p:nvSpPr>
            <p:spPr bwMode="auto">
              <a:xfrm rot="10800000" flipH="1">
                <a:off x="1661" y="2647"/>
                <a:ext cx="254" cy="0"/>
              </a:xfrm>
              <a:prstGeom prst="line">
                <a:avLst/>
              </a:prstGeom>
              <a:noFill/>
              <a:ln w="12700">
                <a:solidFill>
                  <a:schemeClr val="tx1"/>
                </a:solidFill>
                <a:round/>
                <a:headEnd/>
                <a:tailEnd type="triangle" w="med" len="lg"/>
              </a:ln>
            </p:spPr>
            <p:txBody>
              <a:bodyPr/>
              <a:lstStyle/>
              <a:p>
                <a:endParaRPr lang="zh-CN" altLang="en-US"/>
              </a:p>
            </p:txBody>
          </p:sp>
          <p:sp>
            <p:nvSpPr>
              <p:cNvPr id="60494" name="Rectangle 41"/>
              <p:cNvSpPr>
                <a:spLocks noChangeArrowheads="1"/>
              </p:cNvSpPr>
              <p:nvPr/>
            </p:nvSpPr>
            <p:spPr bwMode="auto">
              <a:xfrm rot="5400000">
                <a:off x="2099" y="2589"/>
                <a:ext cx="107" cy="268"/>
              </a:xfrm>
              <a:prstGeom prst="rect">
                <a:avLst/>
              </a:prstGeom>
              <a:solidFill>
                <a:schemeClr val="bg1"/>
              </a:solidFill>
              <a:ln w="25400" algn="ctr">
                <a:solidFill>
                  <a:srgbClr val="3366FF"/>
                </a:solidFill>
                <a:miter lim="800000"/>
                <a:headEnd/>
                <a:tailEnd/>
              </a:ln>
            </p:spPr>
            <p:txBody>
              <a:bodyPr wrap="none" anchor="ctr"/>
              <a:lstStyle/>
              <a:p>
                <a:endParaRPr lang="zh-CN" altLang="en-US"/>
              </a:p>
            </p:txBody>
          </p:sp>
          <p:graphicFrame>
            <p:nvGraphicFramePr>
              <p:cNvPr id="60441" name="Object 42"/>
              <p:cNvGraphicFramePr>
                <a:graphicFrameLocks noChangeAspect="1"/>
              </p:cNvGraphicFramePr>
              <p:nvPr/>
            </p:nvGraphicFramePr>
            <p:xfrm>
              <a:off x="2047" y="2394"/>
              <a:ext cx="215" cy="253"/>
            </p:xfrm>
            <a:graphic>
              <a:graphicData uri="http://schemas.openxmlformats.org/presentationml/2006/ole">
                <p:oleObj spid="_x0000_s493581" name="公式" r:id="rId15" imgW="190500" imgH="228600" progId="Equation.3">
                  <p:embed/>
                </p:oleObj>
              </a:graphicData>
            </a:graphic>
          </p:graphicFrame>
        </p:grpSp>
        <p:grpSp>
          <p:nvGrpSpPr>
            <p:cNvPr id="9" name="Group 43"/>
            <p:cNvGrpSpPr>
              <a:grpSpLocks/>
            </p:cNvGrpSpPr>
            <p:nvPr/>
          </p:nvGrpSpPr>
          <p:grpSpPr bwMode="auto">
            <a:xfrm>
              <a:off x="1455" y="2873"/>
              <a:ext cx="691" cy="381"/>
              <a:chOff x="4242" y="3252"/>
              <a:chExt cx="691" cy="381"/>
            </a:xfrm>
          </p:grpSpPr>
          <p:grpSp>
            <p:nvGrpSpPr>
              <p:cNvPr id="10" name="Group 44"/>
              <p:cNvGrpSpPr>
                <a:grpSpLocks/>
              </p:cNvGrpSpPr>
              <p:nvPr/>
            </p:nvGrpSpPr>
            <p:grpSpPr bwMode="auto">
              <a:xfrm>
                <a:off x="4242" y="3252"/>
                <a:ext cx="305" cy="356"/>
                <a:chOff x="2068" y="1449"/>
                <a:chExt cx="305" cy="356"/>
              </a:xfrm>
            </p:grpSpPr>
            <p:sp>
              <p:nvSpPr>
                <p:cNvPr id="60491" name="AutoShape 45"/>
                <p:cNvSpPr>
                  <a:spLocks noChangeArrowheads="1"/>
                </p:cNvSpPr>
                <p:nvPr/>
              </p:nvSpPr>
              <p:spPr bwMode="auto">
                <a:xfrm>
                  <a:off x="2068" y="1449"/>
                  <a:ext cx="305" cy="356"/>
                </a:xfrm>
                <a:prstGeom prst="diamond">
                  <a:avLst/>
                </a:prstGeom>
                <a:solidFill>
                  <a:schemeClr val="bg1"/>
                </a:solidFill>
                <a:ln w="38100" algn="ctr">
                  <a:solidFill>
                    <a:srgbClr val="FF9900"/>
                  </a:solidFill>
                  <a:miter lim="800000"/>
                  <a:headEnd/>
                  <a:tailEnd/>
                </a:ln>
              </p:spPr>
              <p:txBody>
                <a:bodyPr wrap="none" anchor="ctr"/>
                <a:lstStyle/>
                <a:p>
                  <a:endParaRPr lang="zh-CN" altLang="en-US"/>
                </a:p>
              </p:txBody>
            </p:sp>
            <p:sp>
              <p:nvSpPr>
                <p:cNvPr id="60492" name="Line 46"/>
                <p:cNvSpPr>
                  <a:spLocks noChangeShapeType="1"/>
                </p:cNvSpPr>
                <p:nvPr/>
              </p:nvSpPr>
              <p:spPr bwMode="auto">
                <a:xfrm>
                  <a:off x="2076" y="1627"/>
                  <a:ext cx="280" cy="0"/>
                </a:xfrm>
                <a:prstGeom prst="line">
                  <a:avLst/>
                </a:prstGeom>
                <a:noFill/>
                <a:ln w="25400">
                  <a:solidFill>
                    <a:srgbClr val="FF9900"/>
                  </a:solidFill>
                  <a:round/>
                  <a:headEnd/>
                  <a:tailEnd/>
                </a:ln>
              </p:spPr>
              <p:txBody>
                <a:bodyPr/>
                <a:lstStyle/>
                <a:p>
                  <a:endParaRPr lang="zh-CN" altLang="en-US"/>
                </a:p>
              </p:txBody>
            </p:sp>
          </p:grpSp>
          <p:sp>
            <p:nvSpPr>
              <p:cNvPr id="60490" name="Line 47"/>
              <p:cNvSpPr>
                <a:spLocks noChangeShapeType="1"/>
              </p:cNvSpPr>
              <p:nvPr/>
            </p:nvSpPr>
            <p:spPr bwMode="auto">
              <a:xfrm rot="-5400000">
                <a:off x="4410" y="3461"/>
                <a:ext cx="344" cy="0"/>
              </a:xfrm>
              <a:prstGeom prst="line">
                <a:avLst/>
              </a:prstGeom>
              <a:noFill/>
              <a:ln w="12700">
                <a:solidFill>
                  <a:schemeClr val="tx1"/>
                </a:solidFill>
                <a:round/>
                <a:headEnd type="triangle" w="med" len="lg"/>
                <a:tailEnd type="none" w="med" len="lg"/>
              </a:ln>
            </p:spPr>
            <p:txBody>
              <a:bodyPr/>
              <a:lstStyle/>
              <a:p>
                <a:endParaRPr lang="zh-CN" altLang="en-US"/>
              </a:p>
            </p:txBody>
          </p:sp>
          <p:graphicFrame>
            <p:nvGraphicFramePr>
              <p:cNvPr id="60439" name="Object 48"/>
              <p:cNvGraphicFramePr>
                <a:graphicFrameLocks noChangeAspect="1"/>
              </p:cNvGraphicFramePr>
              <p:nvPr/>
            </p:nvGraphicFramePr>
            <p:xfrm>
              <a:off x="4589" y="3329"/>
              <a:ext cx="344" cy="253"/>
            </p:xfrm>
            <a:graphic>
              <a:graphicData uri="http://schemas.openxmlformats.org/presentationml/2006/ole">
                <p:oleObj spid="_x0000_s493582" name="公式" r:id="rId16" imgW="304668" imgH="228501" progId="Equation.3">
                  <p:embed/>
                </p:oleObj>
              </a:graphicData>
            </a:graphic>
          </p:graphicFrame>
        </p:grpSp>
        <p:grpSp>
          <p:nvGrpSpPr>
            <p:cNvPr id="11" name="Group 49"/>
            <p:cNvGrpSpPr>
              <a:grpSpLocks/>
            </p:cNvGrpSpPr>
            <p:nvPr/>
          </p:nvGrpSpPr>
          <p:grpSpPr bwMode="auto">
            <a:xfrm>
              <a:off x="2151" y="2772"/>
              <a:ext cx="414" cy="492"/>
              <a:chOff x="3380" y="2851"/>
              <a:chExt cx="414" cy="492"/>
            </a:xfrm>
          </p:grpSpPr>
          <p:graphicFrame>
            <p:nvGraphicFramePr>
              <p:cNvPr id="60438" name="Object 50"/>
              <p:cNvGraphicFramePr>
                <a:graphicFrameLocks noChangeAspect="1"/>
              </p:cNvGraphicFramePr>
              <p:nvPr/>
            </p:nvGraphicFramePr>
            <p:xfrm>
              <a:off x="3507" y="2851"/>
              <a:ext cx="287" cy="492"/>
            </p:xfrm>
            <a:graphic>
              <a:graphicData uri="http://schemas.openxmlformats.org/presentationml/2006/ole">
                <p:oleObj spid="_x0000_s493583" name="公式" r:id="rId17" imgW="253780" imgH="444114" progId="Equation.3">
                  <p:embed/>
                </p:oleObj>
              </a:graphicData>
            </a:graphic>
          </p:graphicFrame>
          <p:sp>
            <p:nvSpPr>
              <p:cNvPr id="60488" name="Rectangle 51"/>
              <p:cNvSpPr>
                <a:spLocks noChangeArrowheads="1"/>
              </p:cNvSpPr>
              <p:nvPr/>
            </p:nvSpPr>
            <p:spPr bwMode="auto">
              <a:xfrm>
                <a:off x="3380" y="2978"/>
                <a:ext cx="107" cy="268"/>
              </a:xfrm>
              <a:prstGeom prst="rect">
                <a:avLst/>
              </a:prstGeom>
              <a:solidFill>
                <a:schemeClr val="bg1"/>
              </a:solidFill>
              <a:ln w="25400" algn="ctr">
                <a:solidFill>
                  <a:srgbClr val="3366FF"/>
                </a:solidFill>
                <a:miter lim="800000"/>
                <a:headEnd/>
                <a:tailEnd/>
              </a:ln>
            </p:spPr>
            <p:txBody>
              <a:bodyPr wrap="none" anchor="ctr"/>
              <a:lstStyle/>
              <a:p>
                <a:endParaRPr lang="zh-CN" altLang="en-US"/>
              </a:p>
            </p:txBody>
          </p:sp>
        </p:grpSp>
        <p:grpSp>
          <p:nvGrpSpPr>
            <p:cNvPr id="12" name="Group 52"/>
            <p:cNvGrpSpPr>
              <a:grpSpLocks/>
            </p:cNvGrpSpPr>
            <p:nvPr/>
          </p:nvGrpSpPr>
          <p:grpSpPr bwMode="auto">
            <a:xfrm>
              <a:off x="648" y="2797"/>
              <a:ext cx="690" cy="443"/>
              <a:chOff x="1606" y="2135"/>
              <a:chExt cx="690" cy="443"/>
            </a:xfrm>
          </p:grpSpPr>
          <p:graphicFrame>
            <p:nvGraphicFramePr>
              <p:cNvPr id="60435" name="Object 53"/>
              <p:cNvGraphicFramePr>
                <a:graphicFrameLocks noChangeAspect="1"/>
              </p:cNvGraphicFramePr>
              <p:nvPr/>
            </p:nvGraphicFramePr>
            <p:xfrm>
              <a:off x="1880" y="2135"/>
              <a:ext cx="157" cy="158"/>
            </p:xfrm>
            <a:graphic>
              <a:graphicData uri="http://schemas.openxmlformats.org/presentationml/2006/ole">
                <p:oleObj spid="_x0000_s493584" name="公式" r:id="rId18" imgW="139700" imgH="139700" progId="Equation.3">
                  <p:embed/>
                </p:oleObj>
              </a:graphicData>
            </a:graphic>
          </p:graphicFrame>
          <p:graphicFrame>
            <p:nvGraphicFramePr>
              <p:cNvPr id="60436" name="Object 54"/>
              <p:cNvGraphicFramePr>
                <a:graphicFrameLocks noChangeAspect="1"/>
              </p:cNvGraphicFramePr>
              <p:nvPr/>
            </p:nvGraphicFramePr>
            <p:xfrm>
              <a:off x="1880" y="2489"/>
              <a:ext cx="158" cy="89"/>
            </p:xfrm>
            <a:graphic>
              <a:graphicData uri="http://schemas.openxmlformats.org/presentationml/2006/ole">
                <p:oleObj spid="_x0000_s493585" name="公式" r:id="rId19" imgW="139518" imgH="76101" progId="Equation.3">
                  <p:embed/>
                </p:oleObj>
              </a:graphicData>
            </a:graphic>
          </p:graphicFrame>
          <p:graphicFrame>
            <p:nvGraphicFramePr>
              <p:cNvPr id="60437" name="Object 55"/>
              <p:cNvGraphicFramePr>
                <a:graphicFrameLocks noChangeAspect="1"/>
              </p:cNvGraphicFramePr>
              <p:nvPr/>
            </p:nvGraphicFramePr>
            <p:xfrm>
              <a:off x="1606" y="2236"/>
              <a:ext cx="403" cy="253"/>
            </p:xfrm>
            <a:graphic>
              <a:graphicData uri="http://schemas.openxmlformats.org/presentationml/2006/ole">
                <p:oleObj spid="_x0000_s493586" name="公式" r:id="rId20" imgW="355446" imgH="228501" progId="Equation.3">
                  <p:embed/>
                </p:oleObj>
              </a:graphicData>
            </a:graphic>
          </p:graphicFrame>
          <p:grpSp>
            <p:nvGrpSpPr>
              <p:cNvPr id="13" name="Group 56"/>
              <p:cNvGrpSpPr>
                <a:grpSpLocks/>
              </p:cNvGrpSpPr>
              <p:nvPr/>
            </p:nvGrpSpPr>
            <p:grpSpPr bwMode="auto">
              <a:xfrm>
                <a:off x="1991" y="2210"/>
                <a:ext cx="305" cy="356"/>
                <a:chOff x="1966" y="2210"/>
                <a:chExt cx="305" cy="356"/>
              </a:xfrm>
            </p:grpSpPr>
            <p:sp>
              <p:nvSpPr>
                <p:cNvPr id="60486" name="Line 57"/>
                <p:cNvSpPr>
                  <a:spLocks noChangeShapeType="1"/>
                </p:cNvSpPr>
                <p:nvPr/>
              </p:nvSpPr>
              <p:spPr bwMode="auto">
                <a:xfrm>
                  <a:off x="2118" y="2211"/>
                  <a:ext cx="0" cy="330"/>
                </a:xfrm>
                <a:prstGeom prst="line">
                  <a:avLst/>
                </a:prstGeom>
                <a:noFill/>
                <a:ln w="25400">
                  <a:solidFill>
                    <a:srgbClr val="FF9900"/>
                  </a:solidFill>
                  <a:round/>
                  <a:headEnd/>
                  <a:tailEnd/>
                </a:ln>
              </p:spPr>
              <p:txBody>
                <a:bodyPr/>
                <a:lstStyle/>
                <a:p>
                  <a:endParaRPr lang="zh-CN" altLang="en-US"/>
                </a:p>
              </p:txBody>
            </p:sp>
            <p:sp>
              <p:nvSpPr>
                <p:cNvPr id="60487" name="AutoShape 58"/>
                <p:cNvSpPr>
                  <a:spLocks noChangeArrowheads="1"/>
                </p:cNvSpPr>
                <p:nvPr/>
              </p:nvSpPr>
              <p:spPr bwMode="auto">
                <a:xfrm>
                  <a:off x="1966" y="2210"/>
                  <a:ext cx="305" cy="356"/>
                </a:xfrm>
                <a:prstGeom prst="diamond">
                  <a:avLst/>
                </a:prstGeom>
                <a:noFill/>
                <a:ln w="38100" algn="ctr">
                  <a:solidFill>
                    <a:srgbClr val="FF9900"/>
                  </a:solidFill>
                  <a:miter lim="800000"/>
                  <a:headEnd/>
                  <a:tailEnd/>
                </a:ln>
              </p:spPr>
              <p:txBody>
                <a:bodyPr wrap="none" anchor="ctr"/>
                <a:lstStyle/>
                <a:p>
                  <a:endParaRPr lang="zh-CN" altLang="en-US"/>
                </a:p>
              </p:txBody>
            </p:sp>
          </p:grpSp>
        </p:grpSp>
      </p:grpSp>
      <p:sp>
        <p:nvSpPr>
          <p:cNvPr id="269372" name="Text Box 60"/>
          <p:cNvSpPr txBox="1">
            <a:spLocks noChangeArrowheads="1"/>
          </p:cNvSpPr>
          <p:nvPr/>
        </p:nvSpPr>
        <p:spPr bwMode="auto">
          <a:xfrm>
            <a:off x="5762625" y="5056188"/>
            <a:ext cx="1830388" cy="366712"/>
          </a:xfrm>
          <a:prstGeom prst="rect">
            <a:avLst/>
          </a:prstGeom>
          <a:noFill/>
          <a:ln w="9525" algn="ctr">
            <a:noFill/>
            <a:miter lim="800000"/>
            <a:headEnd/>
            <a:tailEnd/>
          </a:ln>
        </p:spPr>
        <p:txBody>
          <a:bodyPr lIns="90000" tIns="46800" rIns="90000" bIns="46800">
            <a:spAutoFit/>
          </a:bodyPr>
          <a:lstStyle/>
          <a:p>
            <a:pPr>
              <a:spcBef>
                <a:spcPct val="50000"/>
              </a:spcBef>
            </a:pPr>
            <a:r>
              <a:rPr lang="zh-CN" altLang="en-US"/>
              <a:t>简化小信号模型</a:t>
            </a:r>
          </a:p>
        </p:txBody>
      </p:sp>
      <p:grpSp>
        <p:nvGrpSpPr>
          <p:cNvPr id="14" name="Group 113"/>
          <p:cNvGrpSpPr>
            <a:grpSpLocks/>
          </p:cNvGrpSpPr>
          <p:nvPr/>
        </p:nvGrpSpPr>
        <p:grpSpPr bwMode="auto">
          <a:xfrm>
            <a:off x="4968875" y="2992438"/>
            <a:ext cx="3175000" cy="2054225"/>
            <a:chOff x="3141" y="2312"/>
            <a:chExt cx="2000" cy="1294"/>
          </a:xfrm>
        </p:grpSpPr>
        <p:grpSp>
          <p:nvGrpSpPr>
            <p:cNvPr id="15" name="Group 62"/>
            <p:cNvGrpSpPr>
              <a:grpSpLocks/>
            </p:cNvGrpSpPr>
            <p:nvPr/>
          </p:nvGrpSpPr>
          <p:grpSpPr bwMode="auto">
            <a:xfrm>
              <a:off x="4597" y="2316"/>
              <a:ext cx="229" cy="240"/>
              <a:chOff x="3489" y="2393"/>
              <a:chExt cx="229" cy="240"/>
            </a:xfrm>
          </p:grpSpPr>
          <p:sp>
            <p:nvSpPr>
              <p:cNvPr id="60478" name="Line 63"/>
              <p:cNvSpPr>
                <a:spLocks noChangeShapeType="1"/>
              </p:cNvSpPr>
              <p:nvPr/>
            </p:nvSpPr>
            <p:spPr bwMode="auto">
              <a:xfrm>
                <a:off x="3489" y="2633"/>
                <a:ext cx="229" cy="0"/>
              </a:xfrm>
              <a:prstGeom prst="line">
                <a:avLst/>
              </a:prstGeom>
              <a:noFill/>
              <a:ln w="12700">
                <a:solidFill>
                  <a:schemeClr val="tx1"/>
                </a:solidFill>
                <a:round/>
                <a:headEnd type="triangle" w="med" len="lg"/>
                <a:tailEnd type="none" w="med" len="lg"/>
              </a:ln>
            </p:spPr>
            <p:txBody>
              <a:bodyPr/>
              <a:lstStyle/>
              <a:p>
                <a:endParaRPr lang="zh-CN" altLang="en-US"/>
              </a:p>
            </p:txBody>
          </p:sp>
          <p:graphicFrame>
            <p:nvGraphicFramePr>
              <p:cNvPr id="60431" name="Object 64"/>
              <p:cNvGraphicFramePr>
                <a:graphicFrameLocks noChangeAspect="1"/>
              </p:cNvGraphicFramePr>
              <p:nvPr/>
            </p:nvGraphicFramePr>
            <p:xfrm>
              <a:off x="3540" y="2393"/>
              <a:ext cx="154" cy="240"/>
            </p:xfrm>
            <a:graphic>
              <a:graphicData uri="http://schemas.openxmlformats.org/presentationml/2006/ole">
                <p:oleObj spid="_x0000_s493587" name="公式" r:id="rId21" imgW="139700" imgH="228600" progId="Equation.3">
                  <p:embed/>
                </p:oleObj>
              </a:graphicData>
            </a:graphic>
          </p:graphicFrame>
        </p:grpSp>
        <p:sp>
          <p:nvSpPr>
            <p:cNvPr id="60460" name="Oval 66"/>
            <p:cNvSpPr>
              <a:spLocks noChangeArrowheads="1"/>
            </p:cNvSpPr>
            <p:nvPr/>
          </p:nvSpPr>
          <p:spPr bwMode="auto">
            <a:xfrm>
              <a:off x="3869" y="3379"/>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sp>
          <p:nvSpPr>
            <p:cNvPr id="60461" name="Oval 67"/>
            <p:cNvSpPr>
              <a:spLocks noChangeArrowheads="1"/>
            </p:cNvSpPr>
            <p:nvPr/>
          </p:nvSpPr>
          <p:spPr bwMode="auto">
            <a:xfrm>
              <a:off x="4292" y="3383"/>
              <a:ext cx="68" cy="68"/>
            </a:xfrm>
            <a:prstGeom prst="ellipse">
              <a:avLst/>
            </a:prstGeom>
            <a:solidFill>
              <a:schemeClr val="tx1"/>
            </a:solidFill>
            <a:ln w="12700" algn="ctr">
              <a:solidFill>
                <a:schemeClr val="tx1"/>
              </a:solidFill>
              <a:round/>
              <a:headEnd/>
              <a:tailEnd/>
            </a:ln>
          </p:spPr>
          <p:txBody>
            <a:bodyPr wrap="none" anchor="ctr"/>
            <a:lstStyle/>
            <a:p>
              <a:pPr algn="ctr"/>
              <a:endParaRPr lang="zh-CN" altLang="zh-CN"/>
            </a:p>
          </p:txBody>
        </p:sp>
        <p:sp>
          <p:nvSpPr>
            <p:cNvPr id="60462" name="Line 69"/>
            <p:cNvSpPr>
              <a:spLocks noChangeShapeType="1"/>
            </p:cNvSpPr>
            <p:nvPr/>
          </p:nvSpPr>
          <p:spPr bwMode="auto">
            <a:xfrm flipV="1">
              <a:off x="4326" y="2643"/>
              <a:ext cx="0" cy="786"/>
            </a:xfrm>
            <a:prstGeom prst="line">
              <a:avLst/>
            </a:prstGeom>
            <a:noFill/>
            <a:ln w="12700">
              <a:solidFill>
                <a:schemeClr val="tx1"/>
              </a:solidFill>
              <a:round/>
              <a:headEnd/>
              <a:tailEnd/>
            </a:ln>
          </p:spPr>
          <p:txBody>
            <a:bodyPr/>
            <a:lstStyle/>
            <a:p>
              <a:endParaRPr lang="zh-CN" altLang="en-US"/>
            </a:p>
          </p:txBody>
        </p:sp>
        <p:sp>
          <p:nvSpPr>
            <p:cNvPr id="60463" name="Line 72"/>
            <p:cNvSpPr>
              <a:spLocks noChangeShapeType="1"/>
            </p:cNvSpPr>
            <p:nvPr/>
          </p:nvSpPr>
          <p:spPr bwMode="auto">
            <a:xfrm>
              <a:off x="4334" y="2647"/>
              <a:ext cx="654" cy="0"/>
            </a:xfrm>
            <a:prstGeom prst="line">
              <a:avLst/>
            </a:prstGeom>
            <a:noFill/>
            <a:ln w="12700">
              <a:solidFill>
                <a:schemeClr val="tx1"/>
              </a:solidFill>
              <a:round/>
              <a:headEnd/>
              <a:tailEnd/>
            </a:ln>
          </p:spPr>
          <p:txBody>
            <a:bodyPr/>
            <a:lstStyle/>
            <a:p>
              <a:endParaRPr lang="zh-CN" altLang="en-US"/>
            </a:p>
          </p:txBody>
        </p:sp>
        <p:sp>
          <p:nvSpPr>
            <p:cNvPr id="60464" name="Line 74"/>
            <p:cNvSpPr>
              <a:spLocks noChangeShapeType="1"/>
            </p:cNvSpPr>
            <p:nvPr/>
          </p:nvSpPr>
          <p:spPr bwMode="auto">
            <a:xfrm flipH="1">
              <a:off x="3312" y="2636"/>
              <a:ext cx="591" cy="0"/>
            </a:xfrm>
            <a:prstGeom prst="line">
              <a:avLst/>
            </a:prstGeom>
            <a:noFill/>
            <a:ln w="12700">
              <a:solidFill>
                <a:schemeClr val="tx1"/>
              </a:solidFill>
              <a:round/>
              <a:headEnd/>
              <a:tailEnd/>
            </a:ln>
          </p:spPr>
          <p:txBody>
            <a:bodyPr/>
            <a:lstStyle/>
            <a:p>
              <a:endParaRPr lang="zh-CN" altLang="en-US"/>
            </a:p>
          </p:txBody>
        </p:sp>
        <p:sp>
          <p:nvSpPr>
            <p:cNvPr id="60465" name="Line 75"/>
            <p:cNvSpPr>
              <a:spLocks noChangeShapeType="1"/>
            </p:cNvSpPr>
            <p:nvPr/>
          </p:nvSpPr>
          <p:spPr bwMode="auto">
            <a:xfrm>
              <a:off x="3286" y="3416"/>
              <a:ext cx="1728" cy="0"/>
            </a:xfrm>
            <a:prstGeom prst="line">
              <a:avLst/>
            </a:prstGeom>
            <a:noFill/>
            <a:ln w="12700">
              <a:solidFill>
                <a:schemeClr val="tx1"/>
              </a:solidFill>
              <a:round/>
              <a:headEnd/>
              <a:tailEnd/>
            </a:ln>
          </p:spPr>
          <p:txBody>
            <a:bodyPr/>
            <a:lstStyle/>
            <a:p>
              <a:endParaRPr lang="zh-CN" altLang="en-US"/>
            </a:p>
          </p:txBody>
        </p:sp>
        <p:sp>
          <p:nvSpPr>
            <p:cNvPr id="60466" name="Line 76"/>
            <p:cNvSpPr>
              <a:spLocks noChangeShapeType="1"/>
            </p:cNvSpPr>
            <p:nvPr/>
          </p:nvSpPr>
          <p:spPr bwMode="auto">
            <a:xfrm flipV="1">
              <a:off x="3903" y="2647"/>
              <a:ext cx="0" cy="775"/>
            </a:xfrm>
            <a:prstGeom prst="line">
              <a:avLst/>
            </a:prstGeom>
            <a:noFill/>
            <a:ln w="12700">
              <a:solidFill>
                <a:schemeClr val="tx1"/>
              </a:solidFill>
              <a:round/>
              <a:headEnd/>
              <a:tailEnd/>
            </a:ln>
          </p:spPr>
          <p:txBody>
            <a:bodyPr/>
            <a:lstStyle/>
            <a:p>
              <a:endParaRPr lang="zh-CN" altLang="en-US"/>
            </a:p>
          </p:txBody>
        </p:sp>
        <p:graphicFrame>
          <p:nvGraphicFramePr>
            <p:cNvPr id="60419" name="Object 77"/>
            <p:cNvGraphicFramePr>
              <a:graphicFrameLocks noChangeAspect="1"/>
            </p:cNvGraphicFramePr>
            <p:nvPr/>
          </p:nvGraphicFramePr>
          <p:xfrm>
            <a:off x="3192" y="2670"/>
            <a:ext cx="178" cy="171"/>
          </p:xfrm>
          <a:graphic>
            <a:graphicData uri="http://schemas.openxmlformats.org/presentationml/2006/ole">
              <p:oleObj spid="_x0000_s493588" name="公式" r:id="rId22" imgW="139700" imgH="139700" progId="Equation.3">
                <p:embed/>
              </p:oleObj>
            </a:graphicData>
          </a:graphic>
        </p:graphicFrame>
        <p:graphicFrame>
          <p:nvGraphicFramePr>
            <p:cNvPr id="60420" name="Object 78"/>
            <p:cNvGraphicFramePr>
              <a:graphicFrameLocks noChangeAspect="1"/>
            </p:cNvGraphicFramePr>
            <p:nvPr/>
          </p:nvGraphicFramePr>
          <p:xfrm>
            <a:off x="3192" y="3295"/>
            <a:ext cx="153" cy="81"/>
          </p:xfrm>
          <a:graphic>
            <a:graphicData uri="http://schemas.openxmlformats.org/presentationml/2006/ole">
              <p:oleObj spid="_x0000_s493589" name="公式" r:id="rId23" imgW="139518" imgH="76101" progId="Equation.3">
                <p:embed/>
              </p:oleObj>
            </a:graphicData>
          </a:graphic>
        </p:graphicFrame>
        <p:graphicFrame>
          <p:nvGraphicFramePr>
            <p:cNvPr id="60421" name="Object 79"/>
            <p:cNvGraphicFramePr>
              <a:graphicFrameLocks noChangeAspect="1"/>
            </p:cNvGraphicFramePr>
            <p:nvPr/>
          </p:nvGraphicFramePr>
          <p:xfrm>
            <a:off x="3141" y="2912"/>
            <a:ext cx="280" cy="285"/>
          </p:xfrm>
          <a:graphic>
            <a:graphicData uri="http://schemas.openxmlformats.org/presentationml/2006/ole">
              <p:oleObj spid="_x0000_s493590" name="公式" r:id="rId24" imgW="215806" imgH="228501" progId="Equation.3">
                <p:embed/>
              </p:oleObj>
            </a:graphicData>
          </a:graphic>
        </p:graphicFrame>
        <p:sp>
          <p:nvSpPr>
            <p:cNvPr id="60467" name="Oval 80"/>
            <p:cNvSpPr>
              <a:spLocks noChangeArrowheads="1"/>
            </p:cNvSpPr>
            <p:nvPr/>
          </p:nvSpPr>
          <p:spPr bwMode="auto">
            <a:xfrm>
              <a:off x="3253" y="2605"/>
              <a:ext cx="68" cy="68"/>
            </a:xfrm>
            <a:prstGeom prst="ellipse">
              <a:avLst/>
            </a:prstGeom>
            <a:solidFill>
              <a:schemeClr val="bg1"/>
            </a:solidFill>
            <a:ln w="12700" algn="ctr">
              <a:solidFill>
                <a:schemeClr val="tx1"/>
              </a:solidFill>
              <a:round/>
              <a:headEnd/>
              <a:tailEnd/>
            </a:ln>
          </p:spPr>
          <p:txBody>
            <a:bodyPr wrap="none" anchor="ctr"/>
            <a:lstStyle/>
            <a:p>
              <a:endParaRPr lang="zh-CN" altLang="en-US"/>
            </a:p>
          </p:txBody>
        </p:sp>
        <p:sp>
          <p:nvSpPr>
            <p:cNvPr id="60468" name="Oval 81"/>
            <p:cNvSpPr>
              <a:spLocks noChangeArrowheads="1"/>
            </p:cNvSpPr>
            <p:nvPr/>
          </p:nvSpPr>
          <p:spPr bwMode="auto">
            <a:xfrm>
              <a:off x="3253" y="3383"/>
              <a:ext cx="68" cy="68"/>
            </a:xfrm>
            <a:prstGeom prst="ellipse">
              <a:avLst/>
            </a:prstGeom>
            <a:solidFill>
              <a:schemeClr val="bg1"/>
            </a:solidFill>
            <a:ln w="12700" algn="ctr">
              <a:solidFill>
                <a:schemeClr val="tx1"/>
              </a:solidFill>
              <a:round/>
              <a:headEnd/>
              <a:tailEnd/>
            </a:ln>
          </p:spPr>
          <p:txBody>
            <a:bodyPr wrap="none" anchor="ctr"/>
            <a:lstStyle/>
            <a:p>
              <a:endParaRPr lang="zh-CN" altLang="en-US"/>
            </a:p>
          </p:txBody>
        </p:sp>
        <p:graphicFrame>
          <p:nvGraphicFramePr>
            <p:cNvPr id="60422" name="Object 82"/>
            <p:cNvGraphicFramePr>
              <a:graphicFrameLocks noChangeAspect="1"/>
            </p:cNvGraphicFramePr>
            <p:nvPr/>
          </p:nvGraphicFramePr>
          <p:xfrm>
            <a:off x="4920" y="2670"/>
            <a:ext cx="178" cy="171"/>
          </p:xfrm>
          <a:graphic>
            <a:graphicData uri="http://schemas.openxmlformats.org/presentationml/2006/ole">
              <p:oleObj spid="_x0000_s493591" name="公式" r:id="rId25" imgW="139700" imgH="139700" progId="Equation.3">
                <p:embed/>
              </p:oleObj>
            </a:graphicData>
          </a:graphic>
        </p:graphicFrame>
        <p:graphicFrame>
          <p:nvGraphicFramePr>
            <p:cNvPr id="60423" name="Object 83"/>
            <p:cNvGraphicFramePr>
              <a:graphicFrameLocks noChangeAspect="1"/>
            </p:cNvGraphicFramePr>
            <p:nvPr/>
          </p:nvGraphicFramePr>
          <p:xfrm>
            <a:off x="4920" y="3295"/>
            <a:ext cx="153" cy="81"/>
          </p:xfrm>
          <a:graphic>
            <a:graphicData uri="http://schemas.openxmlformats.org/presentationml/2006/ole">
              <p:oleObj spid="_x0000_s493592" name="公式" r:id="rId26" imgW="139518" imgH="76101" progId="Equation.3">
                <p:embed/>
              </p:oleObj>
            </a:graphicData>
          </a:graphic>
        </p:graphicFrame>
        <p:graphicFrame>
          <p:nvGraphicFramePr>
            <p:cNvPr id="60424" name="Object 84"/>
            <p:cNvGraphicFramePr>
              <a:graphicFrameLocks noChangeAspect="1"/>
            </p:cNvGraphicFramePr>
            <p:nvPr/>
          </p:nvGraphicFramePr>
          <p:xfrm>
            <a:off x="4877" y="2912"/>
            <a:ext cx="264" cy="285"/>
          </p:xfrm>
          <a:graphic>
            <a:graphicData uri="http://schemas.openxmlformats.org/presentationml/2006/ole">
              <p:oleObj spid="_x0000_s493593" name="公式" r:id="rId27" imgW="203112" imgH="228501" progId="Equation.3">
                <p:embed/>
              </p:oleObj>
            </a:graphicData>
          </a:graphic>
        </p:graphicFrame>
        <p:sp>
          <p:nvSpPr>
            <p:cNvPr id="60469" name="Oval 85"/>
            <p:cNvSpPr>
              <a:spLocks noChangeArrowheads="1"/>
            </p:cNvSpPr>
            <p:nvPr/>
          </p:nvSpPr>
          <p:spPr bwMode="auto">
            <a:xfrm>
              <a:off x="4981" y="2605"/>
              <a:ext cx="68" cy="68"/>
            </a:xfrm>
            <a:prstGeom prst="ellipse">
              <a:avLst/>
            </a:prstGeom>
            <a:solidFill>
              <a:schemeClr val="bg1"/>
            </a:solidFill>
            <a:ln w="12700" algn="ctr">
              <a:solidFill>
                <a:schemeClr val="tx1"/>
              </a:solidFill>
              <a:round/>
              <a:headEnd/>
              <a:tailEnd/>
            </a:ln>
          </p:spPr>
          <p:txBody>
            <a:bodyPr wrap="none" anchor="ctr"/>
            <a:lstStyle/>
            <a:p>
              <a:endParaRPr lang="zh-CN" altLang="en-US"/>
            </a:p>
          </p:txBody>
        </p:sp>
        <p:sp>
          <p:nvSpPr>
            <p:cNvPr id="60470" name="Oval 86"/>
            <p:cNvSpPr>
              <a:spLocks noChangeArrowheads="1"/>
            </p:cNvSpPr>
            <p:nvPr/>
          </p:nvSpPr>
          <p:spPr bwMode="auto">
            <a:xfrm>
              <a:off x="4981" y="3383"/>
              <a:ext cx="68" cy="68"/>
            </a:xfrm>
            <a:prstGeom prst="ellipse">
              <a:avLst/>
            </a:prstGeom>
            <a:solidFill>
              <a:schemeClr val="bg1"/>
            </a:solidFill>
            <a:ln w="12700" algn="ctr">
              <a:solidFill>
                <a:schemeClr val="tx1"/>
              </a:solidFill>
              <a:round/>
              <a:headEnd/>
              <a:tailEnd/>
            </a:ln>
          </p:spPr>
          <p:txBody>
            <a:bodyPr wrap="none" anchor="ctr"/>
            <a:lstStyle/>
            <a:p>
              <a:endParaRPr lang="zh-CN" altLang="en-US"/>
            </a:p>
          </p:txBody>
        </p:sp>
        <p:graphicFrame>
          <p:nvGraphicFramePr>
            <p:cNvPr id="60425" name="Object 89"/>
            <p:cNvGraphicFramePr>
              <a:graphicFrameLocks noChangeAspect="1"/>
            </p:cNvGraphicFramePr>
            <p:nvPr/>
          </p:nvGraphicFramePr>
          <p:xfrm>
            <a:off x="3213" y="2393"/>
            <a:ext cx="139" cy="186"/>
          </p:xfrm>
          <a:graphic>
            <a:graphicData uri="http://schemas.openxmlformats.org/presentationml/2006/ole">
              <p:oleObj spid="_x0000_s493594" name="公式" r:id="rId28" imgW="126725" imgH="177415" progId="Equation.3">
                <p:embed/>
              </p:oleObj>
            </a:graphicData>
          </a:graphic>
        </p:graphicFrame>
        <p:graphicFrame>
          <p:nvGraphicFramePr>
            <p:cNvPr id="60426" name="Object 90"/>
            <p:cNvGraphicFramePr>
              <a:graphicFrameLocks noChangeAspect="1"/>
            </p:cNvGraphicFramePr>
            <p:nvPr/>
          </p:nvGraphicFramePr>
          <p:xfrm>
            <a:off x="4974" y="2443"/>
            <a:ext cx="125" cy="147"/>
          </p:xfrm>
          <a:graphic>
            <a:graphicData uri="http://schemas.openxmlformats.org/presentationml/2006/ole">
              <p:oleObj spid="_x0000_s493595" name="公式" r:id="rId29" imgW="114201" imgH="139579" progId="Equation.3">
                <p:embed/>
              </p:oleObj>
            </a:graphicData>
          </a:graphic>
        </p:graphicFrame>
        <p:graphicFrame>
          <p:nvGraphicFramePr>
            <p:cNvPr id="60427" name="Object 91"/>
            <p:cNvGraphicFramePr>
              <a:graphicFrameLocks noChangeAspect="1"/>
            </p:cNvGraphicFramePr>
            <p:nvPr/>
          </p:nvGraphicFramePr>
          <p:xfrm>
            <a:off x="4267" y="3459"/>
            <a:ext cx="125" cy="147"/>
          </p:xfrm>
          <a:graphic>
            <a:graphicData uri="http://schemas.openxmlformats.org/presentationml/2006/ole">
              <p:oleObj spid="_x0000_s493596" name="公式" r:id="rId30" imgW="114201" imgH="139579" progId="Equation.3">
                <p:embed/>
              </p:oleObj>
            </a:graphicData>
          </a:graphic>
        </p:graphicFrame>
        <p:graphicFrame>
          <p:nvGraphicFramePr>
            <p:cNvPr id="60428" name="Object 93"/>
            <p:cNvGraphicFramePr>
              <a:graphicFrameLocks noChangeAspect="1"/>
            </p:cNvGraphicFramePr>
            <p:nvPr/>
          </p:nvGraphicFramePr>
          <p:xfrm>
            <a:off x="3464" y="2312"/>
            <a:ext cx="153" cy="240"/>
          </p:xfrm>
          <a:graphic>
            <a:graphicData uri="http://schemas.openxmlformats.org/presentationml/2006/ole">
              <p:oleObj spid="_x0000_s493597" name="公式" r:id="rId31" imgW="139700" imgH="228600" progId="Equation.3">
                <p:embed/>
              </p:oleObj>
            </a:graphicData>
          </a:graphic>
        </p:graphicFrame>
        <p:sp>
          <p:nvSpPr>
            <p:cNvPr id="60471" name="Line 94"/>
            <p:cNvSpPr>
              <a:spLocks noChangeShapeType="1"/>
            </p:cNvSpPr>
            <p:nvPr/>
          </p:nvSpPr>
          <p:spPr bwMode="auto">
            <a:xfrm rot="10800000" flipH="1">
              <a:off x="3439" y="2570"/>
              <a:ext cx="254" cy="0"/>
            </a:xfrm>
            <a:prstGeom prst="line">
              <a:avLst/>
            </a:prstGeom>
            <a:noFill/>
            <a:ln w="12700">
              <a:solidFill>
                <a:schemeClr val="tx1"/>
              </a:solidFill>
              <a:round/>
              <a:headEnd/>
              <a:tailEnd type="triangle" w="med" len="lg"/>
            </a:ln>
          </p:spPr>
          <p:txBody>
            <a:bodyPr/>
            <a:lstStyle/>
            <a:p>
              <a:endParaRPr lang="zh-CN" altLang="en-US"/>
            </a:p>
          </p:txBody>
        </p:sp>
        <p:sp>
          <p:nvSpPr>
            <p:cNvPr id="60472" name="Rectangle 95"/>
            <p:cNvSpPr>
              <a:spLocks noChangeArrowheads="1"/>
            </p:cNvSpPr>
            <p:nvPr/>
          </p:nvSpPr>
          <p:spPr bwMode="auto">
            <a:xfrm>
              <a:off x="3845" y="2908"/>
              <a:ext cx="107" cy="268"/>
            </a:xfrm>
            <a:prstGeom prst="rect">
              <a:avLst/>
            </a:prstGeom>
            <a:solidFill>
              <a:schemeClr val="bg1"/>
            </a:solidFill>
            <a:ln w="25400" algn="ctr">
              <a:solidFill>
                <a:srgbClr val="3366FF"/>
              </a:solidFill>
              <a:miter lim="800000"/>
              <a:headEnd/>
              <a:tailEnd/>
            </a:ln>
          </p:spPr>
          <p:txBody>
            <a:bodyPr wrap="none" anchor="ctr"/>
            <a:lstStyle/>
            <a:p>
              <a:endParaRPr lang="zh-CN" altLang="en-US"/>
            </a:p>
          </p:txBody>
        </p:sp>
        <p:graphicFrame>
          <p:nvGraphicFramePr>
            <p:cNvPr id="60429" name="Object 96"/>
            <p:cNvGraphicFramePr>
              <a:graphicFrameLocks noChangeAspect="1"/>
            </p:cNvGraphicFramePr>
            <p:nvPr/>
          </p:nvGraphicFramePr>
          <p:xfrm>
            <a:off x="3591" y="2923"/>
            <a:ext cx="215" cy="253"/>
          </p:xfrm>
          <a:graphic>
            <a:graphicData uri="http://schemas.openxmlformats.org/presentationml/2006/ole">
              <p:oleObj spid="_x0000_s493598" name="公式" r:id="rId32" imgW="190500" imgH="228600" progId="Equation.3">
                <p:embed/>
              </p:oleObj>
            </a:graphicData>
          </a:graphic>
        </p:graphicFrame>
        <p:grpSp>
          <p:nvGrpSpPr>
            <p:cNvPr id="16" name="Group 97"/>
            <p:cNvGrpSpPr>
              <a:grpSpLocks/>
            </p:cNvGrpSpPr>
            <p:nvPr/>
          </p:nvGrpSpPr>
          <p:grpSpPr bwMode="auto">
            <a:xfrm>
              <a:off x="4173" y="2875"/>
              <a:ext cx="655" cy="381"/>
              <a:chOff x="4242" y="3252"/>
              <a:chExt cx="655" cy="381"/>
            </a:xfrm>
          </p:grpSpPr>
          <p:grpSp>
            <p:nvGrpSpPr>
              <p:cNvPr id="17" name="Group 98"/>
              <p:cNvGrpSpPr>
                <a:grpSpLocks/>
              </p:cNvGrpSpPr>
              <p:nvPr/>
            </p:nvGrpSpPr>
            <p:grpSpPr bwMode="auto">
              <a:xfrm>
                <a:off x="4242" y="3252"/>
                <a:ext cx="305" cy="356"/>
                <a:chOff x="2068" y="1449"/>
                <a:chExt cx="305" cy="356"/>
              </a:xfrm>
            </p:grpSpPr>
            <p:sp>
              <p:nvSpPr>
                <p:cNvPr id="60476" name="AutoShape 99"/>
                <p:cNvSpPr>
                  <a:spLocks noChangeArrowheads="1"/>
                </p:cNvSpPr>
                <p:nvPr/>
              </p:nvSpPr>
              <p:spPr bwMode="auto">
                <a:xfrm>
                  <a:off x="2068" y="1449"/>
                  <a:ext cx="305" cy="356"/>
                </a:xfrm>
                <a:prstGeom prst="diamond">
                  <a:avLst/>
                </a:prstGeom>
                <a:solidFill>
                  <a:schemeClr val="bg1"/>
                </a:solidFill>
                <a:ln w="38100" algn="ctr">
                  <a:solidFill>
                    <a:srgbClr val="FF9900"/>
                  </a:solidFill>
                  <a:miter lim="800000"/>
                  <a:headEnd/>
                  <a:tailEnd/>
                </a:ln>
              </p:spPr>
              <p:txBody>
                <a:bodyPr wrap="none" anchor="ctr"/>
                <a:lstStyle/>
                <a:p>
                  <a:endParaRPr lang="zh-CN" altLang="en-US"/>
                </a:p>
              </p:txBody>
            </p:sp>
            <p:sp>
              <p:nvSpPr>
                <p:cNvPr id="60477" name="Line 100"/>
                <p:cNvSpPr>
                  <a:spLocks noChangeShapeType="1"/>
                </p:cNvSpPr>
                <p:nvPr/>
              </p:nvSpPr>
              <p:spPr bwMode="auto">
                <a:xfrm>
                  <a:off x="2076" y="1627"/>
                  <a:ext cx="280" cy="0"/>
                </a:xfrm>
                <a:prstGeom prst="line">
                  <a:avLst/>
                </a:prstGeom>
                <a:noFill/>
                <a:ln w="25400">
                  <a:solidFill>
                    <a:srgbClr val="FF9900"/>
                  </a:solidFill>
                  <a:round/>
                  <a:headEnd/>
                  <a:tailEnd/>
                </a:ln>
              </p:spPr>
              <p:txBody>
                <a:bodyPr/>
                <a:lstStyle/>
                <a:p>
                  <a:endParaRPr lang="zh-CN" altLang="en-US"/>
                </a:p>
              </p:txBody>
            </p:sp>
          </p:grpSp>
          <p:sp>
            <p:nvSpPr>
              <p:cNvPr id="60475" name="Line 101"/>
              <p:cNvSpPr>
                <a:spLocks noChangeShapeType="1"/>
              </p:cNvSpPr>
              <p:nvPr/>
            </p:nvSpPr>
            <p:spPr bwMode="auto">
              <a:xfrm rot="-5400000">
                <a:off x="4410" y="3461"/>
                <a:ext cx="344" cy="0"/>
              </a:xfrm>
              <a:prstGeom prst="line">
                <a:avLst/>
              </a:prstGeom>
              <a:noFill/>
              <a:ln w="12700">
                <a:solidFill>
                  <a:schemeClr val="tx1"/>
                </a:solidFill>
                <a:round/>
                <a:headEnd type="triangle" w="med" len="lg"/>
                <a:tailEnd type="none" w="med" len="lg"/>
              </a:ln>
            </p:spPr>
            <p:txBody>
              <a:bodyPr/>
              <a:lstStyle/>
              <a:p>
                <a:endParaRPr lang="zh-CN" altLang="en-US"/>
              </a:p>
            </p:txBody>
          </p:sp>
          <p:graphicFrame>
            <p:nvGraphicFramePr>
              <p:cNvPr id="60430" name="Object 102"/>
              <p:cNvGraphicFramePr>
                <a:graphicFrameLocks noChangeAspect="1"/>
              </p:cNvGraphicFramePr>
              <p:nvPr/>
            </p:nvGraphicFramePr>
            <p:xfrm>
              <a:off x="4625" y="3329"/>
              <a:ext cx="272" cy="253"/>
            </p:xfrm>
            <a:graphic>
              <a:graphicData uri="http://schemas.openxmlformats.org/presentationml/2006/ole">
                <p:oleObj spid="_x0000_s493599" name="公式" r:id="rId33" imgW="241300" imgH="228600" progId="Equation.3">
                  <p:embed/>
                </p:oleObj>
              </a:graphicData>
            </a:graphic>
          </p:graphicFrame>
        </p:grpSp>
      </p:grpSp>
      <p:sp>
        <p:nvSpPr>
          <p:cNvPr id="269426" name="Text Box 114"/>
          <p:cNvSpPr txBox="1">
            <a:spLocks noChangeArrowheads="1"/>
          </p:cNvSpPr>
          <p:nvPr/>
        </p:nvSpPr>
        <p:spPr bwMode="auto">
          <a:xfrm>
            <a:off x="166688" y="5651500"/>
            <a:ext cx="8742362" cy="463550"/>
          </a:xfrm>
          <a:prstGeom prst="rect">
            <a:avLst/>
          </a:prstGeom>
          <a:solidFill>
            <a:schemeClr val="bg1"/>
          </a:solidFill>
          <a:ln w="9525" algn="ctr">
            <a:noFill/>
            <a:miter lim="800000"/>
            <a:headEnd/>
            <a:tailEnd/>
          </a:ln>
        </p:spPr>
        <p:txBody>
          <a:bodyPr lIns="90000" tIns="46800" rIns="90000" bIns="46800">
            <a:spAutoFit/>
          </a:bodyPr>
          <a:lstStyle/>
          <a:p>
            <a:pPr>
              <a:spcBef>
                <a:spcPct val="50000"/>
              </a:spcBef>
            </a:pPr>
            <a:r>
              <a:rPr lang="en-US" altLang="zh-CN" sz="2400"/>
              <a:t>*</a:t>
            </a:r>
            <a:r>
              <a:rPr lang="zh-CN" altLang="en-US" sz="2400"/>
              <a:t>当不满足</a:t>
            </a:r>
            <a:r>
              <a:rPr lang="en-US" altLang="zh-CN" sz="2400"/>
              <a:t>r</a:t>
            </a:r>
            <a:r>
              <a:rPr lang="en-US" altLang="zh-CN" sz="2400" baseline="-25000"/>
              <a:t>ce</a:t>
            </a:r>
            <a:r>
              <a:rPr lang="en-US" altLang="zh-CN" sz="2400"/>
              <a:t>&gt;&gt;R</a:t>
            </a:r>
            <a:r>
              <a:rPr lang="en-US" altLang="zh-CN" sz="2400" baseline="-25000"/>
              <a:t>c</a:t>
            </a:r>
            <a:r>
              <a:rPr lang="zh-CN" altLang="en-US" sz="2400"/>
              <a:t>或</a:t>
            </a:r>
            <a:r>
              <a:rPr lang="en-US" altLang="zh-CN" sz="2400"/>
              <a:t>r</a:t>
            </a:r>
            <a:r>
              <a:rPr lang="en-US" altLang="zh-CN" sz="2400" baseline="-25000"/>
              <a:t>ce</a:t>
            </a:r>
            <a:r>
              <a:rPr lang="en-US" altLang="zh-CN" sz="2400"/>
              <a:t>&gt;&gt;R</a:t>
            </a:r>
            <a:r>
              <a:rPr lang="en-US" altLang="zh-CN" sz="2400" baseline="-25000"/>
              <a:t>L</a:t>
            </a:r>
            <a:r>
              <a:rPr lang="zh-CN" altLang="en-US" sz="2400"/>
              <a:t>条件时，分析电路应考虑</a:t>
            </a:r>
            <a:r>
              <a:rPr lang="en-US" altLang="zh-CN" sz="2400"/>
              <a:t>r</a:t>
            </a:r>
            <a:r>
              <a:rPr lang="en-US" altLang="zh-CN" sz="2400" baseline="-25000"/>
              <a:t>ce</a:t>
            </a:r>
            <a:r>
              <a:rPr lang="zh-CN" altLang="en-US" sz="2400"/>
              <a:t>的影响。</a:t>
            </a:r>
          </a:p>
        </p:txBody>
      </p:sp>
      <p:graphicFrame>
        <p:nvGraphicFramePr>
          <p:cNvPr id="60418" name="Object 97"/>
          <p:cNvGraphicFramePr>
            <a:graphicFrameLocks noChangeAspect="1"/>
          </p:cNvGraphicFramePr>
          <p:nvPr/>
        </p:nvGraphicFramePr>
        <p:xfrm>
          <a:off x="1912938" y="730250"/>
          <a:ext cx="4722812" cy="939800"/>
        </p:xfrm>
        <a:graphic>
          <a:graphicData uri="http://schemas.openxmlformats.org/presentationml/2006/ole">
            <p:oleObj spid="_x0000_s493600" name="Equation" r:id="rId34" imgW="2425700" imgH="482600" progId="Equation.DSMT4">
              <p:embed/>
            </p:oleObj>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69318"/>
                                        </p:tgtEl>
                                        <p:attrNameLst>
                                          <p:attrName>style.visibility</p:attrName>
                                        </p:attrNameLst>
                                      </p:cBhvr>
                                      <p:to>
                                        <p:strVal val="visible"/>
                                      </p:to>
                                    </p:set>
                                    <p:animEffect transition="in" filter="blinds(horizontal)">
                                      <p:cBhvr>
                                        <p:cTn id="7" dur="500"/>
                                        <p:tgtEl>
                                          <p:spTgt spid="26931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500"/>
                                        <p:tgtEl>
                                          <p:spTgt spid="2"/>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269319"/>
                                        </p:tgtEl>
                                        <p:attrNameLst>
                                          <p:attrName>style.visibility</p:attrName>
                                        </p:attrNameLst>
                                      </p:cBhvr>
                                      <p:to>
                                        <p:strVal val="visible"/>
                                      </p:to>
                                    </p:set>
                                    <p:animEffect transition="in" filter="blinds(horizontal)">
                                      <p:cBhvr>
                                        <p:cTn id="15" dur="500"/>
                                        <p:tgtEl>
                                          <p:spTgt spid="269319"/>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blinds(horizontal)">
                                      <p:cBhvr>
                                        <p:cTn id="20" dur="500"/>
                                        <p:tgtEl>
                                          <p:spTgt spid="14"/>
                                        </p:tgtEl>
                                      </p:cBhvr>
                                    </p:animEffect>
                                  </p:childTnLst>
                                </p:cTn>
                              </p:par>
                              <p:par>
                                <p:cTn id="21" presetID="3" presetClass="entr" presetSubtype="10" fill="hold" grpId="0" nodeType="withEffect">
                                  <p:stCondLst>
                                    <p:cond delay="0"/>
                                  </p:stCondLst>
                                  <p:childTnLst>
                                    <p:set>
                                      <p:cBhvr>
                                        <p:cTn id="22" dur="1" fill="hold">
                                          <p:stCondLst>
                                            <p:cond delay="0"/>
                                          </p:stCondLst>
                                        </p:cTn>
                                        <p:tgtEl>
                                          <p:spTgt spid="269372"/>
                                        </p:tgtEl>
                                        <p:attrNameLst>
                                          <p:attrName>style.visibility</p:attrName>
                                        </p:attrNameLst>
                                      </p:cBhvr>
                                      <p:to>
                                        <p:strVal val="visible"/>
                                      </p:to>
                                    </p:set>
                                    <p:animEffect transition="in" filter="blinds(horizontal)">
                                      <p:cBhvr>
                                        <p:cTn id="23" dur="500"/>
                                        <p:tgtEl>
                                          <p:spTgt spid="269372"/>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grpId="0" nodeType="clickEffect">
                                  <p:stCondLst>
                                    <p:cond delay="0"/>
                                  </p:stCondLst>
                                  <p:childTnLst>
                                    <p:set>
                                      <p:cBhvr>
                                        <p:cTn id="27" dur="1" fill="hold">
                                          <p:stCondLst>
                                            <p:cond delay="0"/>
                                          </p:stCondLst>
                                        </p:cTn>
                                        <p:tgtEl>
                                          <p:spTgt spid="269426"/>
                                        </p:tgtEl>
                                        <p:attrNameLst>
                                          <p:attrName>style.visibility</p:attrName>
                                        </p:attrNameLst>
                                      </p:cBhvr>
                                      <p:to>
                                        <p:strVal val="visible"/>
                                      </p:to>
                                    </p:set>
                                    <p:animEffect transition="in" filter="blinds(horizontal)">
                                      <p:cBhvr>
                                        <p:cTn id="28" dur="500"/>
                                        <p:tgtEl>
                                          <p:spTgt spid="2694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9318" grpId="0" animBg="1"/>
      <p:bldP spid="269319" grpId="0"/>
      <p:bldP spid="269372" grpId="0"/>
      <p:bldP spid="26942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6114" name="AutoShape 2" descr="75%"/>
          <p:cNvSpPr>
            <a:spLocks noChangeArrowheads="1"/>
          </p:cNvSpPr>
          <p:nvPr/>
        </p:nvSpPr>
        <p:spPr bwMode="auto">
          <a:xfrm>
            <a:off x="1635125" y="2827323"/>
            <a:ext cx="1987550" cy="842962"/>
          </a:xfrm>
          <a:prstGeom prst="wedgeRoundRectCallout">
            <a:avLst>
              <a:gd name="adj1" fmla="val 45449"/>
              <a:gd name="adj2" fmla="val 168583"/>
              <a:gd name="adj3" fmla="val 16667"/>
            </a:avLst>
          </a:prstGeom>
          <a:pattFill prst="pct75">
            <a:fgClr>
              <a:srgbClr val="FFCCCC"/>
            </a:fgClr>
            <a:bgClr>
              <a:srgbClr val="FFFFFF"/>
            </a:bgClr>
          </a:pattFill>
          <a:ln w="28575">
            <a:solidFill>
              <a:srgbClr val="0000CC"/>
            </a:solidFill>
            <a:miter lim="800000"/>
            <a:headEnd type="none" w="sm" len="sm"/>
            <a:tailEnd type="none" w="med" len="lg"/>
          </a:ln>
          <a:effectLst/>
          <a:extLst/>
        </p:spPr>
        <p:txBody>
          <a:bodyPr lIns="90000" tIns="46800" rIns="90000" bIns="46800" anchor="ctr">
            <a:spAutoFit/>
          </a:bodyPr>
          <a:lstStyle/>
          <a:p>
            <a:pPr>
              <a:spcBef>
                <a:spcPct val="50000"/>
              </a:spcBef>
              <a:defRPr/>
            </a:pPr>
            <a:r>
              <a:rPr lang="en-US" altLang="zh-CN" dirty="0">
                <a:effectLst>
                  <a:outerShdw blurRad="38100" dist="38100" dir="2700000" algn="tl">
                    <a:srgbClr val="C0C0C0"/>
                  </a:outerShdw>
                </a:effectLst>
                <a:latin typeface="宋体" pitchFamily="2" charset="-122"/>
              </a:rPr>
              <a:t>  </a:t>
            </a:r>
            <a:r>
              <a:rPr lang="zh-CN" altLang="en-US" sz="2000" dirty="0">
                <a:effectLst>
                  <a:outerShdw blurRad="38100" dist="38100" dir="2700000" algn="tl">
                    <a:srgbClr val="C0C0C0"/>
                  </a:outerShdw>
                </a:effectLst>
                <a:latin typeface="宋体" pitchFamily="2" charset="-122"/>
              </a:rPr>
              <a:t>基极电源</a:t>
            </a:r>
          </a:p>
          <a:p>
            <a:pPr>
              <a:defRPr/>
            </a:pPr>
            <a:r>
              <a:rPr lang="zh-CN" altLang="en-US" sz="2000" dirty="0">
                <a:effectLst>
                  <a:outerShdw blurRad="38100" dist="38100" dir="2700000" algn="tl">
                    <a:srgbClr val="C0C0C0"/>
                  </a:outerShdw>
                </a:effectLst>
                <a:latin typeface="宋体" pitchFamily="2" charset="-122"/>
              </a:rPr>
              <a:t>使发射结正偏</a:t>
            </a:r>
          </a:p>
        </p:txBody>
      </p:sp>
      <p:sp>
        <p:nvSpPr>
          <p:cNvPr id="346116" name="Rectangle 4"/>
          <p:cNvSpPr>
            <a:spLocks noGrp="1" noChangeArrowheads="1"/>
          </p:cNvSpPr>
          <p:nvPr>
            <p:ph type="subTitle" idx="1"/>
          </p:nvPr>
        </p:nvSpPr>
        <p:spPr>
          <a:xfrm>
            <a:off x="166688" y="1841480"/>
            <a:ext cx="8435975" cy="762000"/>
          </a:xfrm>
        </p:spPr>
        <p:txBody>
          <a:bodyPr/>
          <a:lstStyle/>
          <a:p>
            <a:pPr algn="l" eaLnBrk="1" hangingPunct="1">
              <a:defRPr/>
            </a:pPr>
            <a:r>
              <a:rPr lang="zh-CN" altLang="en-US" sz="2400" b="1" dirty="0" smtClean="0">
                <a:effectLst>
                  <a:outerShdw blurRad="38100" dist="38100" dir="2700000" algn="tl">
                    <a:srgbClr val="C0C0C0"/>
                  </a:outerShdw>
                </a:effectLst>
                <a:ea typeface="楷体_GB2312" pitchFamily="49" charset="-122"/>
              </a:rPr>
              <a:t>外部条件：</a:t>
            </a:r>
            <a:r>
              <a:rPr lang="zh-CN" altLang="en-US" sz="2400" b="1" dirty="0" smtClean="0">
                <a:solidFill>
                  <a:srgbClr val="000099"/>
                </a:solidFill>
                <a:effectLst>
                  <a:outerShdw blurRad="38100" dist="38100" dir="2700000" algn="tl">
                    <a:srgbClr val="C0C0C0"/>
                  </a:outerShdw>
                </a:effectLst>
                <a:ea typeface="楷体_GB2312" pitchFamily="49" charset="-122"/>
              </a:rPr>
              <a:t>发射结加正向电压、集电结加反向电压</a:t>
            </a:r>
            <a:r>
              <a:rPr lang="zh-CN" altLang="en-US" sz="2400" b="1" dirty="0" smtClean="0">
                <a:solidFill>
                  <a:srgbClr val="006600"/>
                </a:solidFill>
                <a:effectLst>
                  <a:outerShdw blurRad="38100" dist="38100" dir="2700000" algn="tl">
                    <a:srgbClr val="C0C0C0"/>
                  </a:outerShdw>
                </a:effectLst>
                <a:ea typeface="楷体_GB2312" pitchFamily="49" charset="-122"/>
              </a:rPr>
              <a:t>。</a:t>
            </a:r>
          </a:p>
        </p:txBody>
      </p:sp>
      <p:sp>
        <p:nvSpPr>
          <p:cNvPr id="346117" name="Rectangle 5"/>
          <p:cNvSpPr>
            <a:spLocks noChangeArrowheads="1"/>
          </p:cNvSpPr>
          <p:nvPr/>
        </p:nvSpPr>
        <p:spPr bwMode="auto">
          <a:xfrm>
            <a:off x="179388" y="1325536"/>
            <a:ext cx="8964612" cy="533400"/>
          </a:xfrm>
          <a:prstGeom prst="rect">
            <a:avLst/>
          </a:prstGeom>
          <a:noFill/>
          <a:ln>
            <a:noFill/>
          </a:ln>
          <a:extLst/>
        </p:spPr>
        <p:txBody>
          <a:bodyPr/>
          <a:lstStyle/>
          <a:p>
            <a:pPr>
              <a:spcBef>
                <a:spcPct val="20000"/>
              </a:spcBef>
              <a:defRPr/>
            </a:pPr>
            <a:r>
              <a:rPr lang="zh-CN" altLang="en-US" sz="2400" dirty="0">
                <a:effectLst>
                  <a:outerShdw blurRad="38100" dist="38100" dir="2700000" algn="tl">
                    <a:srgbClr val="C0C0C0"/>
                  </a:outerShdw>
                </a:effectLst>
                <a:latin typeface="Arial" charset="0"/>
                <a:ea typeface="楷体_GB2312" pitchFamily="49" charset="-122"/>
              </a:rPr>
              <a:t>内部条件：</a:t>
            </a:r>
            <a:r>
              <a:rPr lang="zh-CN" altLang="en-US" sz="2400" dirty="0">
                <a:solidFill>
                  <a:srgbClr val="000099"/>
                </a:solidFill>
                <a:effectLst>
                  <a:outerShdw blurRad="38100" dist="38100" dir="2700000" algn="tl">
                    <a:srgbClr val="C0C0C0"/>
                  </a:outerShdw>
                </a:effectLst>
                <a:latin typeface="Arial" charset="0"/>
                <a:ea typeface="楷体_GB2312" pitchFamily="49" charset="-122"/>
              </a:rPr>
              <a:t>基区掺杂少且薄，发射区掺杂多，集电区面积大。</a:t>
            </a:r>
          </a:p>
        </p:txBody>
      </p:sp>
      <p:sp>
        <p:nvSpPr>
          <p:cNvPr id="346163" name="AutoShape 51"/>
          <p:cNvSpPr>
            <a:spLocks noChangeArrowheads="1"/>
          </p:cNvSpPr>
          <p:nvPr/>
        </p:nvSpPr>
        <p:spPr bwMode="auto">
          <a:xfrm>
            <a:off x="6061075" y="2278048"/>
            <a:ext cx="1081088" cy="1306512"/>
          </a:xfrm>
          <a:prstGeom prst="wedgeRoundRectCallout">
            <a:avLst>
              <a:gd name="adj1" fmla="val -110792"/>
              <a:gd name="adj2" fmla="val 25940"/>
              <a:gd name="adj3" fmla="val 16667"/>
            </a:avLst>
          </a:prstGeom>
          <a:solidFill>
            <a:srgbClr val="CCFFCC"/>
          </a:solidFill>
          <a:ln w="28575">
            <a:solidFill>
              <a:srgbClr val="0000CC"/>
            </a:solidFill>
            <a:miter lim="800000"/>
            <a:headEnd type="none" w="sm" len="sm"/>
            <a:tailEnd type="none" w="med" len="lg"/>
          </a:ln>
          <a:effectLst/>
          <a:extLst/>
        </p:spPr>
        <p:txBody>
          <a:bodyPr lIns="90000" tIns="46800" rIns="90000" bIns="46800" anchor="ctr">
            <a:spAutoFit/>
          </a:bodyPr>
          <a:lstStyle/>
          <a:p>
            <a:pPr>
              <a:lnSpc>
                <a:spcPct val="90000"/>
              </a:lnSpc>
              <a:defRPr/>
            </a:pPr>
            <a:r>
              <a:rPr lang="zh-CN" altLang="en-US" sz="2000">
                <a:effectLst>
                  <a:outerShdw blurRad="38100" dist="38100" dir="2700000" algn="tl">
                    <a:srgbClr val="FFFFFF"/>
                  </a:outerShdw>
                </a:effectLst>
                <a:latin typeface="宋体" pitchFamily="2" charset="-122"/>
              </a:rPr>
              <a:t>集电极电源使集电结反偏</a:t>
            </a:r>
          </a:p>
        </p:txBody>
      </p:sp>
      <p:grpSp>
        <p:nvGrpSpPr>
          <p:cNvPr id="2" name="Group 91"/>
          <p:cNvGrpSpPr>
            <a:grpSpLocks/>
          </p:cNvGrpSpPr>
          <p:nvPr/>
        </p:nvGrpSpPr>
        <p:grpSpPr bwMode="auto">
          <a:xfrm>
            <a:off x="2801937" y="2651110"/>
            <a:ext cx="2981325" cy="2520950"/>
            <a:chOff x="844" y="1706"/>
            <a:chExt cx="1878" cy="1588"/>
          </a:xfrm>
        </p:grpSpPr>
        <p:sp>
          <p:nvSpPr>
            <p:cNvPr id="2074" name="Line 6"/>
            <p:cNvSpPr>
              <a:spLocks noChangeShapeType="1"/>
            </p:cNvSpPr>
            <p:nvPr/>
          </p:nvSpPr>
          <p:spPr bwMode="auto">
            <a:xfrm>
              <a:off x="1724" y="1710"/>
              <a:ext cx="0" cy="581"/>
            </a:xfrm>
            <a:prstGeom prst="line">
              <a:avLst/>
            </a:prstGeom>
            <a:noFill/>
            <a:ln w="28575">
              <a:solidFill>
                <a:srgbClr val="000000"/>
              </a:solidFill>
              <a:round/>
              <a:headEnd/>
              <a:tailEnd/>
            </a:ln>
          </p:spPr>
          <p:txBody>
            <a:bodyPr/>
            <a:lstStyle/>
            <a:p>
              <a:endParaRPr lang="zh-CN" altLang="en-US"/>
            </a:p>
          </p:txBody>
        </p:sp>
        <p:sp>
          <p:nvSpPr>
            <p:cNvPr id="2075" name="Line 7"/>
            <p:cNvSpPr>
              <a:spLocks noChangeShapeType="1"/>
            </p:cNvSpPr>
            <p:nvPr/>
          </p:nvSpPr>
          <p:spPr bwMode="auto">
            <a:xfrm flipH="1">
              <a:off x="1406" y="2546"/>
              <a:ext cx="2" cy="448"/>
            </a:xfrm>
            <a:prstGeom prst="line">
              <a:avLst/>
            </a:prstGeom>
            <a:noFill/>
            <a:ln w="25400">
              <a:solidFill>
                <a:srgbClr val="000000"/>
              </a:solidFill>
              <a:round/>
              <a:headEnd/>
              <a:tailEnd/>
            </a:ln>
          </p:spPr>
          <p:txBody>
            <a:bodyPr/>
            <a:lstStyle/>
            <a:p>
              <a:endParaRPr lang="zh-CN" altLang="en-US"/>
            </a:p>
          </p:txBody>
        </p:sp>
        <p:sp>
          <p:nvSpPr>
            <p:cNvPr id="2076" name="Oval 8"/>
            <p:cNvSpPr>
              <a:spLocks noChangeAspect="1" noChangeArrowheads="1"/>
            </p:cNvSpPr>
            <p:nvPr/>
          </p:nvSpPr>
          <p:spPr bwMode="auto">
            <a:xfrm>
              <a:off x="2215" y="3182"/>
              <a:ext cx="50" cy="58"/>
            </a:xfrm>
            <a:prstGeom prst="ellipse">
              <a:avLst/>
            </a:prstGeom>
            <a:solidFill>
              <a:srgbClr val="FFFFFF"/>
            </a:solidFill>
            <a:ln w="9525">
              <a:solidFill>
                <a:srgbClr val="000000"/>
              </a:solidFill>
              <a:round/>
              <a:headEnd/>
              <a:tailEnd/>
            </a:ln>
          </p:spPr>
          <p:txBody>
            <a:bodyPr/>
            <a:lstStyle/>
            <a:p>
              <a:endParaRPr lang="zh-CN" altLang="en-US"/>
            </a:p>
          </p:txBody>
        </p:sp>
        <p:grpSp>
          <p:nvGrpSpPr>
            <p:cNvPr id="3" name="Group 9"/>
            <p:cNvGrpSpPr>
              <a:grpSpLocks/>
            </p:cNvGrpSpPr>
            <p:nvPr/>
          </p:nvGrpSpPr>
          <p:grpSpPr bwMode="auto">
            <a:xfrm>
              <a:off x="1481" y="2248"/>
              <a:ext cx="250" cy="639"/>
              <a:chOff x="7377" y="1833"/>
              <a:chExt cx="540" cy="1185"/>
            </a:xfrm>
          </p:grpSpPr>
          <p:sp>
            <p:nvSpPr>
              <p:cNvPr id="2100" name="Line 10"/>
              <p:cNvSpPr>
                <a:spLocks noChangeShapeType="1"/>
              </p:cNvSpPr>
              <p:nvPr/>
            </p:nvSpPr>
            <p:spPr bwMode="auto">
              <a:xfrm rot="-5400000">
                <a:off x="7762" y="2894"/>
                <a:ext cx="249" cy="0"/>
              </a:xfrm>
              <a:prstGeom prst="line">
                <a:avLst/>
              </a:prstGeom>
              <a:noFill/>
              <a:ln w="28575">
                <a:solidFill>
                  <a:srgbClr val="000000"/>
                </a:solidFill>
                <a:round/>
                <a:headEnd/>
                <a:tailEnd/>
              </a:ln>
            </p:spPr>
            <p:txBody>
              <a:bodyPr/>
              <a:lstStyle/>
              <a:p>
                <a:endParaRPr lang="zh-CN" altLang="en-US"/>
              </a:p>
            </p:txBody>
          </p:sp>
          <p:sp>
            <p:nvSpPr>
              <p:cNvPr id="2101" name="Line 11"/>
              <p:cNvSpPr>
                <a:spLocks noChangeShapeType="1"/>
              </p:cNvSpPr>
              <p:nvPr/>
            </p:nvSpPr>
            <p:spPr bwMode="auto">
              <a:xfrm>
                <a:off x="7557" y="2100"/>
                <a:ext cx="3" cy="582"/>
              </a:xfrm>
              <a:prstGeom prst="line">
                <a:avLst/>
              </a:prstGeom>
              <a:noFill/>
              <a:ln w="28575">
                <a:solidFill>
                  <a:srgbClr val="000000"/>
                </a:solidFill>
                <a:round/>
                <a:headEnd/>
                <a:tailEnd/>
              </a:ln>
            </p:spPr>
            <p:txBody>
              <a:bodyPr/>
              <a:lstStyle/>
              <a:p>
                <a:endParaRPr lang="zh-CN" altLang="en-US"/>
              </a:p>
            </p:txBody>
          </p:sp>
          <p:sp>
            <p:nvSpPr>
              <p:cNvPr id="2102" name="Line 12"/>
              <p:cNvSpPr>
                <a:spLocks noChangeShapeType="1"/>
              </p:cNvSpPr>
              <p:nvPr/>
            </p:nvSpPr>
            <p:spPr bwMode="auto">
              <a:xfrm flipV="1">
                <a:off x="7542" y="2085"/>
                <a:ext cx="360" cy="312"/>
              </a:xfrm>
              <a:prstGeom prst="line">
                <a:avLst/>
              </a:prstGeom>
              <a:noFill/>
              <a:ln w="28575">
                <a:solidFill>
                  <a:srgbClr val="000000"/>
                </a:solidFill>
                <a:round/>
                <a:headEnd/>
                <a:tailEnd/>
              </a:ln>
            </p:spPr>
            <p:txBody>
              <a:bodyPr/>
              <a:lstStyle/>
              <a:p>
                <a:endParaRPr lang="zh-CN" altLang="en-US"/>
              </a:p>
            </p:txBody>
          </p:sp>
          <p:sp>
            <p:nvSpPr>
              <p:cNvPr id="2103" name="Line 13"/>
              <p:cNvSpPr>
                <a:spLocks noChangeShapeType="1"/>
              </p:cNvSpPr>
              <p:nvPr/>
            </p:nvSpPr>
            <p:spPr bwMode="auto">
              <a:xfrm>
                <a:off x="7557" y="2457"/>
                <a:ext cx="360" cy="312"/>
              </a:xfrm>
              <a:prstGeom prst="line">
                <a:avLst/>
              </a:prstGeom>
              <a:noFill/>
              <a:ln w="28575">
                <a:solidFill>
                  <a:srgbClr val="000000"/>
                </a:solidFill>
                <a:round/>
                <a:headEnd/>
                <a:tailEnd type="triangle" w="sm" len="med"/>
              </a:ln>
            </p:spPr>
            <p:txBody>
              <a:bodyPr/>
              <a:lstStyle/>
              <a:p>
                <a:endParaRPr lang="zh-CN" altLang="en-US"/>
              </a:p>
            </p:txBody>
          </p:sp>
          <p:sp>
            <p:nvSpPr>
              <p:cNvPr id="2104" name="Line 14"/>
              <p:cNvSpPr>
                <a:spLocks noChangeShapeType="1"/>
              </p:cNvSpPr>
              <p:nvPr/>
            </p:nvSpPr>
            <p:spPr bwMode="auto">
              <a:xfrm>
                <a:off x="7377" y="2412"/>
                <a:ext cx="180" cy="0"/>
              </a:xfrm>
              <a:prstGeom prst="line">
                <a:avLst/>
              </a:prstGeom>
              <a:noFill/>
              <a:ln w="28575">
                <a:solidFill>
                  <a:srgbClr val="000000"/>
                </a:solidFill>
                <a:round/>
                <a:headEnd/>
                <a:tailEnd/>
              </a:ln>
            </p:spPr>
            <p:txBody>
              <a:bodyPr/>
              <a:lstStyle/>
              <a:p>
                <a:endParaRPr lang="zh-CN" altLang="en-US"/>
              </a:p>
            </p:txBody>
          </p:sp>
          <p:sp>
            <p:nvSpPr>
              <p:cNvPr id="2105" name="Line 15"/>
              <p:cNvSpPr>
                <a:spLocks noChangeShapeType="1"/>
              </p:cNvSpPr>
              <p:nvPr/>
            </p:nvSpPr>
            <p:spPr bwMode="auto">
              <a:xfrm rot="-5400000">
                <a:off x="7777" y="1958"/>
                <a:ext cx="249" cy="0"/>
              </a:xfrm>
              <a:prstGeom prst="line">
                <a:avLst/>
              </a:prstGeom>
              <a:noFill/>
              <a:ln w="28575">
                <a:solidFill>
                  <a:srgbClr val="000000"/>
                </a:solidFill>
                <a:round/>
                <a:headEnd/>
                <a:tailEnd/>
              </a:ln>
            </p:spPr>
            <p:txBody>
              <a:bodyPr/>
              <a:lstStyle/>
              <a:p>
                <a:endParaRPr lang="zh-CN" altLang="en-US"/>
              </a:p>
            </p:txBody>
          </p:sp>
        </p:grpSp>
        <p:graphicFrame>
          <p:nvGraphicFramePr>
            <p:cNvPr id="2050" name="Object 16"/>
            <p:cNvGraphicFramePr>
              <a:graphicFrameLocks noChangeAspect="1"/>
            </p:cNvGraphicFramePr>
            <p:nvPr/>
          </p:nvGraphicFramePr>
          <p:xfrm>
            <a:off x="844" y="2661"/>
            <a:ext cx="212" cy="272"/>
          </p:xfrm>
          <a:graphic>
            <a:graphicData uri="http://schemas.openxmlformats.org/presentationml/2006/ole">
              <p:oleObj spid="_x0000_s275471" name="Equation" r:id="rId5" imgW="228600" imgH="228600" progId="Equation.DSMT4">
                <p:embed/>
              </p:oleObj>
            </a:graphicData>
          </a:graphic>
        </p:graphicFrame>
        <p:sp>
          <p:nvSpPr>
            <p:cNvPr id="2078" name="Line 17"/>
            <p:cNvSpPr>
              <a:spLocks noChangeShapeType="1"/>
            </p:cNvSpPr>
            <p:nvPr/>
          </p:nvSpPr>
          <p:spPr bwMode="auto">
            <a:xfrm flipV="1">
              <a:off x="1087" y="3219"/>
              <a:ext cx="1400" cy="0"/>
            </a:xfrm>
            <a:prstGeom prst="line">
              <a:avLst/>
            </a:prstGeom>
            <a:noFill/>
            <a:ln w="28575">
              <a:solidFill>
                <a:srgbClr val="000000"/>
              </a:solidFill>
              <a:round/>
              <a:headEnd/>
              <a:tailEnd/>
            </a:ln>
          </p:spPr>
          <p:txBody>
            <a:bodyPr/>
            <a:lstStyle/>
            <a:p>
              <a:endParaRPr lang="zh-CN" altLang="en-US"/>
            </a:p>
          </p:txBody>
        </p:sp>
        <p:sp>
          <p:nvSpPr>
            <p:cNvPr id="2079" name="Oval 18"/>
            <p:cNvSpPr>
              <a:spLocks noChangeAspect="1" noChangeArrowheads="1"/>
            </p:cNvSpPr>
            <p:nvPr/>
          </p:nvSpPr>
          <p:spPr bwMode="auto">
            <a:xfrm>
              <a:off x="1027" y="3184"/>
              <a:ext cx="50" cy="59"/>
            </a:xfrm>
            <a:prstGeom prst="ellipse">
              <a:avLst/>
            </a:prstGeom>
            <a:solidFill>
              <a:srgbClr val="FFFFFF"/>
            </a:solidFill>
            <a:ln w="9525">
              <a:solidFill>
                <a:srgbClr val="000000"/>
              </a:solidFill>
              <a:round/>
              <a:headEnd/>
              <a:tailEnd/>
            </a:ln>
          </p:spPr>
          <p:txBody>
            <a:bodyPr/>
            <a:lstStyle/>
            <a:p>
              <a:endParaRPr lang="zh-CN" altLang="en-US"/>
            </a:p>
          </p:txBody>
        </p:sp>
        <p:sp>
          <p:nvSpPr>
            <p:cNvPr id="2080" name="Line 19"/>
            <p:cNvSpPr>
              <a:spLocks noChangeShapeType="1"/>
            </p:cNvSpPr>
            <p:nvPr/>
          </p:nvSpPr>
          <p:spPr bwMode="auto">
            <a:xfrm>
              <a:off x="1088" y="2568"/>
              <a:ext cx="454" cy="0"/>
            </a:xfrm>
            <a:prstGeom prst="line">
              <a:avLst/>
            </a:prstGeom>
            <a:noFill/>
            <a:ln w="28575">
              <a:solidFill>
                <a:srgbClr val="000000"/>
              </a:solidFill>
              <a:round/>
              <a:headEnd/>
              <a:tailEnd/>
            </a:ln>
          </p:spPr>
          <p:txBody>
            <a:bodyPr/>
            <a:lstStyle/>
            <a:p>
              <a:endParaRPr lang="zh-CN" altLang="en-US"/>
            </a:p>
          </p:txBody>
        </p:sp>
        <p:sp>
          <p:nvSpPr>
            <p:cNvPr id="2081" name="Oval 20"/>
            <p:cNvSpPr>
              <a:spLocks noChangeAspect="1" noChangeArrowheads="1"/>
            </p:cNvSpPr>
            <p:nvPr/>
          </p:nvSpPr>
          <p:spPr bwMode="auto">
            <a:xfrm>
              <a:off x="1025" y="2525"/>
              <a:ext cx="49" cy="59"/>
            </a:xfrm>
            <a:prstGeom prst="ellipse">
              <a:avLst/>
            </a:prstGeom>
            <a:solidFill>
              <a:srgbClr val="FFFFFF"/>
            </a:solidFill>
            <a:ln w="9525">
              <a:solidFill>
                <a:srgbClr val="000000"/>
              </a:solidFill>
              <a:round/>
              <a:headEnd/>
              <a:tailEnd/>
            </a:ln>
          </p:spPr>
          <p:txBody>
            <a:bodyPr/>
            <a:lstStyle/>
            <a:p>
              <a:endParaRPr lang="zh-CN" altLang="en-US"/>
            </a:p>
          </p:txBody>
        </p:sp>
        <p:sp>
          <p:nvSpPr>
            <p:cNvPr id="2082" name="Oval 21"/>
            <p:cNvSpPr>
              <a:spLocks noChangeAspect="1" noChangeArrowheads="1"/>
            </p:cNvSpPr>
            <p:nvPr/>
          </p:nvSpPr>
          <p:spPr bwMode="auto">
            <a:xfrm>
              <a:off x="1691" y="3173"/>
              <a:ext cx="50" cy="59"/>
            </a:xfrm>
            <a:prstGeom prst="ellipse">
              <a:avLst/>
            </a:prstGeom>
            <a:solidFill>
              <a:srgbClr val="000000"/>
            </a:solidFill>
            <a:ln w="9525">
              <a:solidFill>
                <a:srgbClr val="000000"/>
              </a:solidFill>
              <a:round/>
              <a:headEnd/>
              <a:tailEnd/>
            </a:ln>
          </p:spPr>
          <p:txBody>
            <a:bodyPr/>
            <a:lstStyle/>
            <a:p>
              <a:endParaRPr lang="zh-CN" altLang="en-US"/>
            </a:p>
          </p:txBody>
        </p:sp>
        <p:sp>
          <p:nvSpPr>
            <p:cNvPr id="2083" name="Line 22"/>
            <p:cNvSpPr>
              <a:spLocks noChangeShapeType="1"/>
            </p:cNvSpPr>
            <p:nvPr/>
          </p:nvSpPr>
          <p:spPr bwMode="auto">
            <a:xfrm>
              <a:off x="1633" y="3294"/>
              <a:ext cx="161" cy="0"/>
            </a:xfrm>
            <a:prstGeom prst="line">
              <a:avLst/>
            </a:prstGeom>
            <a:noFill/>
            <a:ln w="25400">
              <a:solidFill>
                <a:srgbClr val="000000"/>
              </a:solidFill>
              <a:round/>
              <a:headEnd/>
              <a:tailEnd/>
            </a:ln>
          </p:spPr>
          <p:txBody>
            <a:bodyPr/>
            <a:lstStyle/>
            <a:p>
              <a:endParaRPr lang="zh-CN" altLang="en-US"/>
            </a:p>
          </p:txBody>
        </p:sp>
        <p:sp>
          <p:nvSpPr>
            <p:cNvPr id="2084" name="Line 23"/>
            <p:cNvSpPr>
              <a:spLocks noChangeShapeType="1"/>
            </p:cNvSpPr>
            <p:nvPr/>
          </p:nvSpPr>
          <p:spPr bwMode="auto">
            <a:xfrm>
              <a:off x="1716" y="3173"/>
              <a:ext cx="0" cy="116"/>
            </a:xfrm>
            <a:prstGeom prst="line">
              <a:avLst/>
            </a:prstGeom>
            <a:noFill/>
            <a:ln w="9525">
              <a:solidFill>
                <a:srgbClr val="000000"/>
              </a:solidFill>
              <a:round/>
              <a:headEnd/>
              <a:tailEnd/>
            </a:ln>
          </p:spPr>
          <p:txBody>
            <a:bodyPr/>
            <a:lstStyle/>
            <a:p>
              <a:endParaRPr lang="zh-CN" altLang="en-US"/>
            </a:p>
          </p:txBody>
        </p:sp>
        <p:sp>
          <p:nvSpPr>
            <p:cNvPr id="2085" name="Line 24"/>
            <p:cNvSpPr>
              <a:spLocks noChangeShapeType="1"/>
            </p:cNvSpPr>
            <p:nvPr/>
          </p:nvSpPr>
          <p:spPr bwMode="auto">
            <a:xfrm flipV="1">
              <a:off x="1716" y="1706"/>
              <a:ext cx="783" cy="0"/>
            </a:xfrm>
            <a:prstGeom prst="line">
              <a:avLst/>
            </a:prstGeom>
            <a:noFill/>
            <a:ln w="28575">
              <a:solidFill>
                <a:srgbClr val="000000"/>
              </a:solidFill>
              <a:round/>
              <a:headEnd/>
              <a:tailEnd/>
            </a:ln>
          </p:spPr>
          <p:txBody>
            <a:bodyPr/>
            <a:lstStyle/>
            <a:p>
              <a:endParaRPr lang="zh-CN" altLang="en-US"/>
            </a:p>
          </p:txBody>
        </p:sp>
        <p:sp>
          <p:nvSpPr>
            <p:cNvPr id="2086" name="Rectangle 25"/>
            <p:cNvSpPr>
              <a:spLocks noChangeArrowheads="1"/>
            </p:cNvSpPr>
            <p:nvPr/>
          </p:nvSpPr>
          <p:spPr bwMode="auto">
            <a:xfrm>
              <a:off x="1371" y="2661"/>
              <a:ext cx="69" cy="265"/>
            </a:xfrm>
            <a:prstGeom prst="rect">
              <a:avLst/>
            </a:prstGeom>
            <a:solidFill>
              <a:srgbClr val="FFFFFF"/>
            </a:solidFill>
            <a:ln w="28575">
              <a:solidFill>
                <a:srgbClr val="000000"/>
              </a:solidFill>
              <a:miter lim="800000"/>
              <a:headEnd/>
              <a:tailEnd/>
            </a:ln>
          </p:spPr>
          <p:txBody>
            <a:bodyPr/>
            <a:lstStyle/>
            <a:p>
              <a:endParaRPr lang="zh-CN" altLang="en-US"/>
            </a:p>
          </p:txBody>
        </p:sp>
        <p:sp>
          <p:nvSpPr>
            <p:cNvPr id="2087" name="Rectangle 26"/>
            <p:cNvSpPr>
              <a:spLocks noChangeArrowheads="1"/>
            </p:cNvSpPr>
            <p:nvPr/>
          </p:nvSpPr>
          <p:spPr bwMode="auto">
            <a:xfrm>
              <a:off x="1691" y="1827"/>
              <a:ext cx="68" cy="265"/>
            </a:xfrm>
            <a:prstGeom prst="rect">
              <a:avLst/>
            </a:prstGeom>
            <a:solidFill>
              <a:srgbClr val="FFFFFF"/>
            </a:solidFill>
            <a:ln w="28575">
              <a:solidFill>
                <a:srgbClr val="000000"/>
              </a:solidFill>
              <a:miter lim="800000"/>
              <a:headEnd/>
              <a:tailEnd/>
            </a:ln>
          </p:spPr>
          <p:txBody>
            <a:bodyPr/>
            <a:lstStyle/>
            <a:p>
              <a:endParaRPr lang="zh-CN" altLang="en-US"/>
            </a:p>
          </p:txBody>
        </p:sp>
        <p:graphicFrame>
          <p:nvGraphicFramePr>
            <p:cNvPr id="2051" name="Object 27"/>
            <p:cNvGraphicFramePr>
              <a:graphicFrameLocks noChangeAspect="1"/>
            </p:cNvGraphicFramePr>
            <p:nvPr/>
          </p:nvGraphicFramePr>
          <p:xfrm>
            <a:off x="1156" y="2697"/>
            <a:ext cx="161" cy="234"/>
          </p:xfrm>
          <a:graphic>
            <a:graphicData uri="http://schemas.openxmlformats.org/presentationml/2006/ole">
              <p:oleObj spid="_x0000_s275472" name="Equation" r:id="rId6" imgW="203112" imgH="228501" progId="Equation.DSMT4">
                <p:embed/>
              </p:oleObj>
            </a:graphicData>
          </a:graphic>
        </p:graphicFrame>
        <p:graphicFrame>
          <p:nvGraphicFramePr>
            <p:cNvPr id="2052" name="Object 28"/>
            <p:cNvGraphicFramePr>
              <a:graphicFrameLocks noChangeAspect="1"/>
            </p:cNvGraphicFramePr>
            <p:nvPr/>
          </p:nvGraphicFramePr>
          <p:xfrm>
            <a:off x="1748" y="1827"/>
            <a:ext cx="171" cy="245"/>
          </p:xfrm>
          <a:graphic>
            <a:graphicData uri="http://schemas.openxmlformats.org/presentationml/2006/ole">
              <p:oleObj spid="_x0000_s275473" name="Equation" r:id="rId7" imgW="203112" imgH="228501" progId="Equation.DSMT4">
                <p:embed/>
              </p:oleObj>
            </a:graphicData>
          </a:graphic>
        </p:graphicFrame>
        <p:graphicFrame>
          <p:nvGraphicFramePr>
            <p:cNvPr id="2053" name="Object 29"/>
            <p:cNvGraphicFramePr>
              <a:graphicFrameLocks noChangeAspect="1"/>
            </p:cNvGraphicFramePr>
            <p:nvPr/>
          </p:nvGraphicFramePr>
          <p:xfrm>
            <a:off x="880" y="2403"/>
            <a:ext cx="129" cy="176"/>
          </p:xfrm>
          <a:graphic>
            <a:graphicData uri="http://schemas.openxmlformats.org/presentationml/2006/ole">
              <p:oleObj spid="_x0000_s275474" name="Equation" r:id="rId8" imgW="139700" imgH="139700" progId="Equation.DSMT4">
                <p:embed/>
              </p:oleObj>
            </a:graphicData>
          </a:graphic>
        </p:graphicFrame>
        <p:graphicFrame>
          <p:nvGraphicFramePr>
            <p:cNvPr id="2054" name="Object 30"/>
            <p:cNvGraphicFramePr>
              <a:graphicFrameLocks noChangeAspect="1"/>
            </p:cNvGraphicFramePr>
            <p:nvPr/>
          </p:nvGraphicFramePr>
          <p:xfrm>
            <a:off x="855" y="3139"/>
            <a:ext cx="130" cy="139"/>
          </p:xfrm>
          <a:graphic>
            <a:graphicData uri="http://schemas.openxmlformats.org/presentationml/2006/ole">
              <p:oleObj spid="_x0000_s275475" name="Equation" r:id="rId9" imgW="139579" imgH="63445" progId="Equation.DSMT4">
                <p:embed/>
              </p:oleObj>
            </a:graphicData>
          </a:graphic>
        </p:graphicFrame>
        <p:sp>
          <p:nvSpPr>
            <p:cNvPr id="2088" name="Line 31"/>
            <p:cNvSpPr>
              <a:spLocks noChangeShapeType="1"/>
            </p:cNvSpPr>
            <p:nvPr/>
          </p:nvSpPr>
          <p:spPr bwMode="auto">
            <a:xfrm>
              <a:off x="1729" y="2272"/>
              <a:ext cx="534" cy="3"/>
            </a:xfrm>
            <a:prstGeom prst="line">
              <a:avLst/>
            </a:prstGeom>
            <a:noFill/>
            <a:ln w="28575">
              <a:solidFill>
                <a:srgbClr val="000000"/>
              </a:solidFill>
              <a:round/>
              <a:headEnd/>
              <a:tailEnd/>
            </a:ln>
          </p:spPr>
          <p:txBody>
            <a:bodyPr/>
            <a:lstStyle/>
            <a:p>
              <a:endParaRPr lang="zh-CN" altLang="en-US"/>
            </a:p>
          </p:txBody>
        </p:sp>
        <p:sp>
          <p:nvSpPr>
            <p:cNvPr id="2089" name="Oval 32"/>
            <p:cNvSpPr>
              <a:spLocks noChangeAspect="1" noChangeArrowheads="1"/>
            </p:cNvSpPr>
            <p:nvPr/>
          </p:nvSpPr>
          <p:spPr bwMode="auto">
            <a:xfrm>
              <a:off x="2223" y="2250"/>
              <a:ext cx="50" cy="59"/>
            </a:xfrm>
            <a:prstGeom prst="ellipse">
              <a:avLst/>
            </a:prstGeom>
            <a:solidFill>
              <a:srgbClr val="FFFFFF"/>
            </a:solidFill>
            <a:ln w="9525">
              <a:solidFill>
                <a:srgbClr val="000000"/>
              </a:solidFill>
              <a:round/>
              <a:headEnd/>
              <a:tailEnd/>
            </a:ln>
          </p:spPr>
          <p:txBody>
            <a:bodyPr/>
            <a:lstStyle/>
            <a:p>
              <a:endParaRPr lang="zh-CN" altLang="en-US"/>
            </a:p>
          </p:txBody>
        </p:sp>
        <p:graphicFrame>
          <p:nvGraphicFramePr>
            <p:cNvPr id="2055" name="Object 33"/>
            <p:cNvGraphicFramePr>
              <a:graphicFrameLocks/>
            </p:cNvGraphicFramePr>
            <p:nvPr/>
          </p:nvGraphicFramePr>
          <p:xfrm>
            <a:off x="2132" y="2674"/>
            <a:ext cx="254" cy="288"/>
          </p:xfrm>
          <a:graphic>
            <a:graphicData uri="http://schemas.openxmlformats.org/presentationml/2006/ole">
              <p:oleObj spid="_x0000_s275476" name="Equation" r:id="rId10" imgW="228600" imgH="228600" progId="Equation.DSMT4">
                <p:embed/>
              </p:oleObj>
            </a:graphicData>
          </a:graphic>
        </p:graphicFrame>
        <p:graphicFrame>
          <p:nvGraphicFramePr>
            <p:cNvPr id="2056" name="Object 34"/>
            <p:cNvGraphicFramePr>
              <a:graphicFrameLocks noChangeAspect="1"/>
            </p:cNvGraphicFramePr>
            <p:nvPr/>
          </p:nvGraphicFramePr>
          <p:xfrm>
            <a:off x="2204" y="2422"/>
            <a:ext cx="130" cy="176"/>
          </p:xfrm>
          <a:graphic>
            <a:graphicData uri="http://schemas.openxmlformats.org/presentationml/2006/ole">
              <p:oleObj spid="_x0000_s275477" name="Equation" r:id="rId11" imgW="139700" imgH="139700" progId="Equation.DSMT4">
                <p:embed/>
              </p:oleObj>
            </a:graphicData>
          </a:graphic>
        </p:graphicFrame>
        <p:graphicFrame>
          <p:nvGraphicFramePr>
            <p:cNvPr id="2057" name="Object 35"/>
            <p:cNvGraphicFramePr>
              <a:graphicFrameLocks noChangeAspect="1"/>
            </p:cNvGraphicFramePr>
            <p:nvPr/>
          </p:nvGraphicFramePr>
          <p:xfrm>
            <a:off x="2192" y="3023"/>
            <a:ext cx="130" cy="139"/>
          </p:xfrm>
          <a:graphic>
            <a:graphicData uri="http://schemas.openxmlformats.org/presentationml/2006/ole">
              <p:oleObj spid="_x0000_s275478" name="Equation" r:id="rId12" imgW="139579" imgH="63445" progId="Equation.DSMT4">
                <p:embed/>
              </p:oleObj>
            </a:graphicData>
          </a:graphic>
        </p:graphicFrame>
        <p:grpSp>
          <p:nvGrpSpPr>
            <p:cNvPr id="4" name="Group 36"/>
            <p:cNvGrpSpPr>
              <a:grpSpLocks/>
            </p:cNvGrpSpPr>
            <p:nvPr/>
          </p:nvGrpSpPr>
          <p:grpSpPr bwMode="auto">
            <a:xfrm>
              <a:off x="2365" y="2003"/>
              <a:ext cx="248" cy="96"/>
              <a:chOff x="5067" y="2049"/>
              <a:chExt cx="453" cy="129"/>
            </a:xfrm>
          </p:grpSpPr>
          <p:sp>
            <p:nvSpPr>
              <p:cNvPr id="2098" name="Line 37"/>
              <p:cNvSpPr>
                <a:spLocks noChangeShapeType="1"/>
              </p:cNvSpPr>
              <p:nvPr/>
            </p:nvSpPr>
            <p:spPr bwMode="auto">
              <a:xfrm>
                <a:off x="5067" y="2049"/>
                <a:ext cx="453" cy="6"/>
              </a:xfrm>
              <a:prstGeom prst="line">
                <a:avLst/>
              </a:prstGeom>
              <a:noFill/>
              <a:ln w="28575">
                <a:solidFill>
                  <a:srgbClr val="000000"/>
                </a:solidFill>
                <a:round/>
                <a:headEnd/>
                <a:tailEnd/>
              </a:ln>
            </p:spPr>
            <p:txBody>
              <a:bodyPr/>
              <a:lstStyle/>
              <a:p>
                <a:endParaRPr lang="zh-CN" altLang="en-US"/>
              </a:p>
            </p:txBody>
          </p:sp>
          <p:sp>
            <p:nvSpPr>
              <p:cNvPr id="2099" name="Line 38"/>
              <p:cNvSpPr>
                <a:spLocks noChangeShapeType="1"/>
              </p:cNvSpPr>
              <p:nvPr/>
            </p:nvSpPr>
            <p:spPr bwMode="auto">
              <a:xfrm>
                <a:off x="5142" y="2172"/>
                <a:ext cx="283" cy="6"/>
              </a:xfrm>
              <a:prstGeom prst="line">
                <a:avLst/>
              </a:prstGeom>
              <a:noFill/>
              <a:ln w="28575">
                <a:solidFill>
                  <a:srgbClr val="000000"/>
                </a:solidFill>
                <a:round/>
                <a:headEnd/>
                <a:tailEnd/>
              </a:ln>
            </p:spPr>
            <p:txBody>
              <a:bodyPr/>
              <a:lstStyle/>
              <a:p>
                <a:endParaRPr lang="zh-CN" altLang="en-US"/>
              </a:p>
            </p:txBody>
          </p:sp>
        </p:grpSp>
        <p:sp>
          <p:nvSpPr>
            <p:cNvPr id="2091" name="Line 39"/>
            <p:cNvSpPr>
              <a:spLocks noChangeShapeType="1"/>
            </p:cNvSpPr>
            <p:nvPr/>
          </p:nvSpPr>
          <p:spPr bwMode="auto">
            <a:xfrm flipH="1">
              <a:off x="2486" y="2119"/>
              <a:ext cx="1" cy="1085"/>
            </a:xfrm>
            <a:prstGeom prst="line">
              <a:avLst/>
            </a:prstGeom>
            <a:noFill/>
            <a:ln w="28575">
              <a:solidFill>
                <a:srgbClr val="000000"/>
              </a:solidFill>
              <a:round/>
              <a:headEnd/>
              <a:tailEnd/>
            </a:ln>
          </p:spPr>
          <p:txBody>
            <a:bodyPr/>
            <a:lstStyle/>
            <a:p>
              <a:endParaRPr lang="zh-CN" altLang="en-US"/>
            </a:p>
          </p:txBody>
        </p:sp>
        <p:sp>
          <p:nvSpPr>
            <p:cNvPr id="2092" name="Line 40"/>
            <p:cNvSpPr>
              <a:spLocks noChangeShapeType="1"/>
            </p:cNvSpPr>
            <p:nvPr/>
          </p:nvSpPr>
          <p:spPr bwMode="auto">
            <a:xfrm>
              <a:off x="2486" y="1715"/>
              <a:ext cx="1" cy="297"/>
            </a:xfrm>
            <a:prstGeom prst="line">
              <a:avLst/>
            </a:prstGeom>
            <a:noFill/>
            <a:ln w="28575">
              <a:solidFill>
                <a:srgbClr val="000000"/>
              </a:solidFill>
              <a:round/>
              <a:headEnd/>
              <a:tailEnd/>
            </a:ln>
          </p:spPr>
          <p:txBody>
            <a:bodyPr/>
            <a:lstStyle/>
            <a:p>
              <a:endParaRPr lang="zh-CN" altLang="en-US"/>
            </a:p>
          </p:txBody>
        </p:sp>
        <p:grpSp>
          <p:nvGrpSpPr>
            <p:cNvPr id="5" name="Group 41"/>
            <p:cNvGrpSpPr>
              <a:grpSpLocks/>
            </p:cNvGrpSpPr>
            <p:nvPr/>
          </p:nvGrpSpPr>
          <p:grpSpPr bwMode="auto">
            <a:xfrm>
              <a:off x="1292" y="2976"/>
              <a:ext cx="248" cy="55"/>
              <a:chOff x="1292" y="2987"/>
              <a:chExt cx="248" cy="55"/>
            </a:xfrm>
          </p:grpSpPr>
          <p:sp>
            <p:nvSpPr>
              <p:cNvPr id="2096" name="Line 42"/>
              <p:cNvSpPr>
                <a:spLocks noChangeShapeType="1"/>
              </p:cNvSpPr>
              <p:nvPr/>
            </p:nvSpPr>
            <p:spPr bwMode="auto">
              <a:xfrm>
                <a:off x="1292" y="2987"/>
                <a:ext cx="248" cy="5"/>
              </a:xfrm>
              <a:prstGeom prst="line">
                <a:avLst/>
              </a:prstGeom>
              <a:noFill/>
              <a:ln w="25400">
                <a:solidFill>
                  <a:srgbClr val="000000"/>
                </a:solidFill>
                <a:round/>
                <a:headEnd/>
                <a:tailEnd/>
              </a:ln>
            </p:spPr>
            <p:txBody>
              <a:bodyPr/>
              <a:lstStyle/>
              <a:p>
                <a:endParaRPr lang="zh-CN" altLang="en-US"/>
              </a:p>
            </p:txBody>
          </p:sp>
          <p:sp>
            <p:nvSpPr>
              <p:cNvPr id="2097" name="Line 43"/>
              <p:cNvSpPr>
                <a:spLocks noChangeShapeType="1"/>
              </p:cNvSpPr>
              <p:nvPr/>
            </p:nvSpPr>
            <p:spPr bwMode="auto">
              <a:xfrm>
                <a:off x="1331" y="3037"/>
                <a:ext cx="154" cy="5"/>
              </a:xfrm>
              <a:prstGeom prst="line">
                <a:avLst/>
              </a:prstGeom>
              <a:noFill/>
              <a:ln w="25400">
                <a:solidFill>
                  <a:srgbClr val="000000"/>
                </a:solidFill>
                <a:round/>
                <a:headEnd/>
                <a:tailEnd/>
              </a:ln>
            </p:spPr>
            <p:txBody>
              <a:bodyPr/>
              <a:lstStyle/>
              <a:p>
                <a:endParaRPr lang="zh-CN" altLang="en-US"/>
              </a:p>
            </p:txBody>
          </p:sp>
        </p:grpSp>
        <p:sp>
          <p:nvSpPr>
            <p:cNvPr id="2094" name="Line 44"/>
            <p:cNvSpPr>
              <a:spLocks noChangeShapeType="1"/>
            </p:cNvSpPr>
            <p:nvPr/>
          </p:nvSpPr>
          <p:spPr bwMode="auto">
            <a:xfrm flipH="1">
              <a:off x="1723" y="2772"/>
              <a:ext cx="1" cy="449"/>
            </a:xfrm>
            <a:prstGeom prst="line">
              <a:avLst/>
            </a:prstGeom>
            <a:noFill/>
            <a:ln w="28575">
              <a:solidFill>
                <a:srgbClr val="000000"/>
              </a:solidFill>
              <a:round/>
              <a:headEnd/>
              <a:tailEnd/>
            </a:ln>
          </p:spPr>
          <p:txBody>
            <a:bodyPr/>
            <a:lstStyle/>
            <a:p>
              <a:endParaRPr lang="zh-CN" altLang="en-US"/>
            </a:p>
          </p:txBody>
        </p:sp>
        <p:graphicFrame>
          <p:nvGraphicFramePr>
            <p:cNvPr id="2058" name="Object 45"/>
            <p:cNvGraphicFramePr>
              <a:graphicFrameLocks noChangeAspect="1"/>
            </p:cNvGraphicFramePr>
            <p:nvPr/>
          </p:nvGraphicFramePr>
          <p:xfrm>
            <a:off x="2551" y="1706"/>
            <a:ext cx="171" cy="248"/>
          </p:xfrm>
          <a:graphic>
            <a:graphicData uri="http://schemas.openxmlformats.org/presentationml/2006/ole">
              <p:oleObj spid="_x0000_s275479" name="Equation" r:id="rId13" imgW="215806" imgH="228501" progId="Equation.DSMT4">
                <p:embed/>
              </p:oleObj>
            </a:graphicData>
          </a:graphic>
        </p:graphicFrame>
        <p:sp>
          <p:nvSpPr>
            <p:cNvPr id="2095" name="Line 46"/>
            <p:cNvSpPr>
              <a:spLocks noChangeShapeType="1"/>
            </p:cNvSpPr>
            <p:nvPr/>
          </p:nvSpPr>
          <p:spPr bwMode="auto">
            <a:xfrm>
              <a:off x="1406" y="3041"/>
              <a:ext cx="0" cy="190"/>
            </a:xfrm>
            <a:prstGeom prst="line">
              <a:avLst/>
            </a:prstGeom>
            <a:noFill/>
            <a:ln w="28575">
              <a:solidFill>
                <a:srgbClr val="000000"/>
              </a:solidFill>
              <a:round/>
              <a:headEnd/>
              <a:tailEnd/>
            </a:ln>
          </p:spPr>
          <p:txBody>
            <a:bodyPr/>
            <a:lstStyle/>
            <a:p>
              <a:endParaRPr lang="zh-CN" altLang="en-US"/>
            </a:p>
          </p:txBody>
        </p:sp>
        <p:graphicFrame>
          <p:nvGraphicFramePr>
            <p:cNvPr id="2059" name="Object 47"/>
            <p:cNvGraphicFramePr>
              <a:graphicFrameLocks noChangeAspect="1"/>
            </p:cNvGraphicFramePr>
            <p:nvPr/>
          </p:nvGraphicFramePr>
          <p:xfrm>
            <a:off x="1474" y="2976"/>
            <a:ext cx="171" cy="234"/>
          </p:xfrm>
          <a:graphic>
            <a:graphicData uri="http://schemas.openxmlformats.org/presentationml/2006/ole">
              <p:oleObj spid="_x0000_s275480" name="Equation" r:id="rId14" imgW="203112" imgH="228501" progId="Equation.DSMT4">
                <p:embed/>
              </p:oleObj>
            </a:graphicData>
          </a:graphic>
        </p:graphicFrame>
        <p:graphicFrame>
          <p:nvGraphicFramePr>
            <p:cNvPr id="2060" name="Object 52"/>
            <p:cNvGraphicFramePr>
              <a:graphicFrameLocks noChangeAspect="1"/>
            </p:cNvGraphicFramePr>
            <p:nvPr/>
          </p:nvGraphicFramePr>
          <p:xfrm>
            <a:off x="1731" y="2629"/>
            <a:ext cx="128" cy="177"/>
          </p:xfrm>
          <a:graphic>
            <a:graphicData uri="http://schemas.openxmlformats.org/presentationml/2006/ole">
              <p:oleObj spid="_x0000_s275481" name="Equation" r:id="rId15" imgW="152268" imgH="164957" progId="Equation.DSMT4">
                <p:embed/>
              </p:oleObj>
            </a:graphicData>
          </a:graphic>
        </p:graphicFrame>
        <p:graphicFrame>
          <p:nvGraphicFramePr>
            <p:cNvPr id="2061" name="Object 53"/>
            <p:cNvGraphicFramePr>
              <a:graphicFrameLocks noChangeAspect="1"/>
            </p:cNvGraphicFramePr>
            <p:nvPr/>
          </p:nvGraphicFramePr>
          <p:xfrm>
            <a:off x="1746" y="2290"/>
            <a:ext cx="128" cy="190"/>
          </p:xfrm>
          <a:graphic>
            <a:graphicData uri="http://schemas.openxmlformats.org/presentationml/2006/ole">
              <p:oleObj spid="_x0000_s275482" name="Equation" r:id="rId16" imgW="152202" imgH="177569" progId="Equation.DSMT4">
                <p:embed/>
              </p:oleObj>
            </a:graphicData>
          </a:graphic>
        </p:graphicFrame>
        <p:graphicFrame>
          <p:nvGraphicFramePr>
            <p:cNvPr id="2062" name="Object 54"/>
            <p:cNvGraphicFramePr>
              <a:graphicFrameLocks noChangeAspect="1"/>
            </p:cNvGraphicFramePr>
            <p:nvPr/>
          </p:nvGraphicFramePr>
          <p:xfrm>
            <a:off x="1383" y="2319"/>
            <a:ext cx="128" cy="176"/>
          </p:xfrm>
          <a:graphic>
            <a:graphicData uri="http://schemas.openxmlformats.org/presentationml/2006/ole">
              <p:oleObj spid="_x0000_s275483" name="Equation" r:id="rId17" imgW="152268" imgH="164957" progId="Equation.DSMT4">
                <p:embed/>
              </p:oleObj>
            </a:graphicData>
          </a:graphic>
        </p:graphicFrame>
      </p:grpSp>
      <p:sp>
        <p:nvSpPr>
          <p:cNvPr id="55" name="Text Box 4"/>
          <p:cNvSpPr txBox="1">
            <a:spLocks noChangeArrowheads="1"/>
          </p:cNvSpPr>
          <p:nvPr/>
        </p:nvSpPr>
        <p:spPr bwMode="auto">
          <a:xfrm>
            <a:off x="112713" y="122238"/>
            <a:ext cx="5629275" cy="525462"/>
          </a:xfrm>
          <a:prstGeom prst="rect">
            <a:avLst/>
          </a:prstGeom>
          <a:solidFill>
            <a:schemeClr val="bg1"/>
          </a:solidFill>
          <a:ln w="9525" algn="ctr">
            <a:noFill/>
            <a:miter lim="800000"/>
            <a:headEnd/>
            <a:tailEnd/>
          </a:ln>
        </p:spPr>
        <p:txBody>
          <a:bodyPr lIns="90000" tIns="46800" rIns="90000" bIns="46800">
            <a:spAutoFit/>
          </a:bodyPr>
          <a:lstStyle/>
          <a:p>
            <a:pPr>
              <a:spcBef>
                <a:spcPct val="50000"/>
              </a:spcBef>
              <a:defRPr/>
            </a:pPr>
            <a:r>
              <a:rPr lang="zh-CN" altLang="en-US" sz="2800" dirty="0">
                <a:latin typeface="+mn-ea"/>
                <a:ea typeface="+mn-ea"/>
              </a:rPr>
              <a:t>二、放大状态下</a:t>
            </a:r>
            <a:r>
              <a:rPr lang="en-US" altLang="zh-CN" sz="2800" dirty="0">
                <a:latin typeface="+mn-ea"/>
                <a:ea typeface="+mn-ea"/>
              </a:rPr>
              <a:t>BJT</a:t>
            </a:r>
            <a:r>
              <a:rPr lang="zh-CN" altLang="en-US" sz="2800" dirty="0">
                <a:latin typeface="+mn-ea"/>
                <a:ea typeface="+mn-ea"/>
              </a:rPr>
              <a:t>的工作原理</a:t>
            </a:r>
          </a:p>
        </p:txBody>
      </p:sp>
      <p:sp>
        <p:nvSpPr>
          <p:cNvPr id="2070" name="日期占位符 1"/>
          <p:cNvSpPr>
            <a:spLocks noGrp="1"/>
          </p:cNvSpPr>
          <p:nvPr>
            <p:ph type="dt" sz="quarter" idx="10"/>
          </p:nvPr>
        </p:nvSpPr>
        <p:spPr>
          <a:noFill/>
        </p:spPr>
        <p:txBody>
          <a:bodyPr/>
          <a:lstStyle/>
          <a:p>
            <a:fld id="{0AD76690-982D-4C35-8E51-5E26257E7D89}" type="datetime1">
              <a:rPr lang="zh-CN" altLang="en-US" smtClean="0">
                <a:latin typeface="Arial" pitchFamily="34" charset="0"/>
              </a:rPr>
              <a:pPr/>
              <a:t>2019-10-9</a:t>
            </a:fld>
            <a:endParaRPr lang="en-US" altLang="zh-CN" smtClean="0">
              <a:latin typeface="Arial" pitchFamily="34" charset="0"/>
            </a:endParaRPr>
          </a:p>
        </p:txBody>
      </p:sp>
      <p:sp>
        <p:nvSpPr>
          <p:cNvPr id="2071" name="页脚占位符 2"/>
          <p:cNvSpPr>
            <a:spLocks noGrp="1"/>
          </p:cNvSpPr>
          <p:nvPr>
            <p:ph type="ftr" sz="quarter" idx="11"/>
          </p:nvPr>
        </p:nvSpPr>
        <p:spPr>
          <a:noFill/>
        </p:spPr>
        <p:txBody>
          <a:bodyPr/>
          <a:lstStyle/>
          <a:p>
            <a:r>
              <a:rPr lang="en-US" altLang="zh-CN" smtClean="0">
                <a:latin typeface="Arial" pitchFamily="34" charset="0"/>
              </a:rPr>
              <a:t>电工电子教研室</a:t>
            </a:r>
          </a:p>
        </p:txBody>
      </p:sp>
      <p:sp>
        <p:nvSpPr>
          <p:cNvPr id="2072" name="灯片编号占位符 3"/>
          <p:cNvSpPr>
            <a:spLocks noGrp="1"/>
          </p:cNvSpPr>
          <p:nvPr>
            <p:ph type="sldNum" sz="quarter" idx="12"/>
          </p:nvPr>
        </p:nvSpPr>
        <p:spPr>
          <a:noFill/>
        </p:spPr>
        <p:txBody>
          <a:bodyPr/>
          <a:lstStyle/>
          <a:p>
            <a:fld id="{3DEB0EC6-DA55-44EB-BE0B-88E4CF908B25}" type="slidenum">
              <a:rPr lang="en-US" altLang="zh-CN" smtClean="0">
                <a:latin typeface="Arial" pitchFamily="34" charset="0"/>
              </a:rPr>
              <a:pPr/>
              <a:t>8</a:t>
            </a:fld>
            <a:endParaRPr lang="en-US" altLang="zh-CN" smtClean="0">
              <a:latin typeface="Arial" pitchFamily="34" charset="0"/>
            </a:endParaRPr>
          </a:p>
        </p:txBody>
      </p:sp>
      <p:sp>
        <p:nvSpPr>
          <p:cNvPr id="59" name="Text Box 226"/>
          <p:cNvSpPr txBox="1">
            <a:spLocks noChangeArrowheads="1"/>
          </p:cNvSpPr>
          <p:nvPr/>
        </p:nvSpPr>
        <p:spPr bwMode="auto">
          <a:xfrm>
            <a:off x="285750" y="769938"/>
            <a:ext cx="4757738" cy="525462"/>
          </a:xfrm>
          <a:prstGeom prst="rect">
            <a:avLst/>
          </a:prstGeom>
          <a:solidFill>
            <a:schemeClr val="bg1"/>
          </a:solidFill>
          <a:ln w="9525">
            <a:noFill/>
            <a:miter lim="800000"/>
            <a:headEnd/>
            <a:tailEnd/>
          </a:ln>
        </p:spPr>
        <p:txBody>
          <a:bodyPr lIns="90000" tIns="46800" rIns="90000" bIns="46800">
            <a:spAutoFit/>
          </a:bodyPr>
          <a:lstStyle/>
          <a:p>
            <a:pPr>
              <a:spcBef>
                <a:spcPct val="50000"/>
              </a:spcBef>
              <a:defRPr/>
            </a:pPr>
            <a:r>
              <a:rPr lang="en-US" altLang="zh-CN" sz="2800" dirty="0">
                <a:latin typeface="Times New Roman" pitchFamily="18" charset="0"/>
                <a:ea typeface="+mn-ea"/>
                <a:cs typeface="Times New Roman" pitchFamily="18" charset="0"/>
              </a:rPr>
              <a:t>1.BJT</a:t>
            </a:r>
            <a:r>
              <a:rPr lang="zh-CN" altLang="en-US" sz="2800" dirty="0">
                <a:latin typeface="Times New Roman" pitchFamily="18" charset="0"/>
                <a:ea typeface="+mn-ea"/>
                <a:cs typeface="Times New Roman" pitchFamily="18" charset="0"/>
              </a:rPr>
              <a:t>内部载流子的传输过程</a:t>
            </a:r>
            <a:endParaRPr lang="zh-CN" altLang="en-US" sz="2800" baseline="-25000" dirty="0">
              <a:latin typeface="Times New Roman" pitchFamily="18" charset="0"/>
              <a:ea typeface="+mn-ea"/>
              <a:cs typeface="Times New Roman" pitchFamily="18" charset="0"/>
            </a:endParaRPr>
          </a:p>
        </p:txBody>
      </p:sp>
      <p:sp>
        <p:nvSpPr>
          <p:cNvPr id="58" name="Text Box 72"/>
          <p:cNvSpPr txBox="1">
            <a:spLocks noChangeArrowheads="1"/>
          </p:cNvSpPr>
          <p:nvPr/>
        </p:nvSpPr>
        <p:spPr bwMode="auto">
          <a:xfrm>
            <a:off x="285750" y="5257837"/>
            <a:ext cx="8137525" cy="1108075"/>
          </a:xfrm>
          <a:prstGeom prst="rect">
            <a:avLst/>
          </a:prstGeom>
          <a:noFill/>
          <a:ln w="9525">
            <a:noFill/>
            <a:miter lim="800000"/>
            <a:headEnd/>
            <a:tailEnd/>
          </a:ln>
        </p:spPr>
        <p:txBody>
          <a:bodyPr lIns="0" tIns="0" rIns="0" bIns="0">
            <a:spAutoFit/>
          </a:bodyPr>
          <a:lstStyle/>
          <a:p>
            <a:pPr>
              <a:lnSpc>
                <a:spcPct val="150000"/>
              </a:lnSpc>
            </a:pPr>
            <a:r>
              <a:rPr lang="zh-CN" altLang="en-US" sz="2400" dirty="0">
                <a:solidFill>
                  <a:srgbClr val="000050"/>
                </a:solidFill>
                <a:ea typeface="仿宋_GB2312" pitchFamily="49" charset="-122"/>
              </a:rPr>
              <a:t>晶体三极管具有电流放大作用，以三极管为核心元件，加上适当的外围元件，就可以组成放大电路。</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blinds(horizontal)">
                                      <p:cBhvr>
                                        <p:cTn id="7" dur="500"/>
                                        <p:tgtEl>
                                          <p:spTgt spid="59"/>
                                        </p:tgtEl>
                                      </p:cBhvr>
                                    </p:animEffect>
                                  </p:childTnLst>
                                  <p:subTnLst>
                                    <p:audio>
                                      <p:cMediaNode>
                                        <p:cTn display="0" masterRel="sameClick">
                                          <p:stCondLst>
                                            <p:cond evt="begin" delay="0">
                                              <p:tn val="5"/>
                                            </p:cond>
                                          </p:stCondLst>
                                          <p:endCondLst>
                                            <p:cond evt="onStopAudio" delay="0">
                                              <p:tgtEl>
                                                <p:sldTgt/>
                                              </p:tgtEl>
                                            </p:cond>
                                          </p:endCondLst>
                                        </p:cTn>
                                        <p:tgtEl>
                                          <p:sndTgt r:embed="rId4" name="chimes.wav"/>
                                        </p:tgtEl>
                                      </p:cMediaNode>
                                    </p:audio>
                                  </p:sub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346117"/>
                                        </p:tgtEl>
                                        <p:attrNameLst>
                                          <p:attrName>style.visibility</p:attrName>
                                        </p:attrNameLst>
                                      </p:cBhvr>
                                      <p:to>
                                        <p:strVal val="visible"/>
                                      </p:to>
                                    </p:set>
                                    <p:anim calcmode="lin" valueType="num">
                                      <p:cBhvr additive="base">
                                        <p:cTn id="12" dur="2000" fill="hold"/>
                                        <p:tgtEl>
                                          <p:spTgt spid="346117"/>
                                        </p:tgtEl>
                                        <p:attrNameLst>
                                          <p:attrName>ppt_x</p:attrName>
                                        </p:attrNameLst>
                                      </p:cBhvr>
                                      <p:tavLst>
                                        <p:tav tm="0">
                                          <p:val>
                                            <p:strVal val="0-#ppt_w/2"/>
                                          </p:val>
                                        </p:tav>
                                        <p:tav tm="100000">
                                          <p:val>
                                            <p:strVal val="#ppt_x"/>
                                          </p:val>
                                        </p:tav>
                                      </p:tavLst>
                                    </p:anim>
                                    <p:anim calcmode="lin" valueType="num">
                                      <p:cBhvr additive="base">
                                        <p:cTn id="13" dur="2000" fill="hold"/>
                                        <p:tgtEl>
                                          <p:spTgt spid="346117"/>
                                        </p:tgtEl>
                                        <p:attrNameLst>
                                          <p:attrName>ppt_y</p:attrName>
                                        </p:attrNameLst>
                                      </p:cBhvr>
                                      <p:tavLst>
                                        <p:tav tm="0">
                                          <p:val>
                                            <p:strVal val="#ppt_y"/>
                                          </p:val>
                                        </p:tav>
                                        <p:tav tm="100000">
                                          <p:val>
                                            <p:strVal val="#ppt_y"/>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2" presetClass="entr" presetSubtype="8" fill="hold" grpId="0" nodeType="clickEffect">
                                  <p:stCondLst>
                                    <p:cond delay="0"/>
                                  </p:stCondLst>
                                  <p:childTnLst>
                                    <p:set>
                                      <p:cBhvr>
                                        <p:cTn id="17" dur="1" fill="hold">
                                          <p:stCondLst>
                                            <p:cond delay="0"/>
                                          </p:stCondLst>
                                        </p:cTn>
                                        <p:tgtEl>
                                          <p:spTgt spid="346116">
                                            <p:txEl>
                                              <p:pRg st="0" end="0"/>
                                            </p:txEl>
                                          </p:spTgt>
                                        </p:tgtEl>
                                        <p:attrNameLst>
                                          <p:attrName>style.visibility</p:attrName>
                                        </p:attrNameLst>
                                      </p:cBhvr>
                                      <p:to>
                                        <p:strVal val="visible"/>
                                      </p:to>
                                    </p:set>
                                    <p:anim calcmode="lin" valueType="num">
                                      <p:cBhvr additive="base">
                                        <p:cTn id="18" dur="2000" fill="hold"/>
                                        <p:tgtEl>
                                          <p:spTgt spid="346116">
                                            <p:txEl>
                                              <p:pRg st="0" end="0"/>
                                            </p:txEl>
                                          </p:spTgt>
                                        </p:tgtEl>
                                        <p:attrNameLst>
                                          <p:attrName>ppt_x</p:attrName>
                                        </p:attrNameLst>
                                      </p:cBhvr>
                                      <p:tavLst>
                                        <p:tav tm="0">
                                          <p:val>
                                            <p:strVal val="0-#ppt_w/2"/>
                                          </p:val>
                                        </p:tav>
                                        <p:tav tm="100000">
                                          <p:val>
                                            <p:strVal val="#ppt_x"/>
                                          </p:val>
                                        </p:tav>
                                      </p:tavLst>
                                    </p:anim>
                                    <p:anim calcmode="lin" valueType="num">
                                      <p:cBhvr additive="base">
                                        <p:cTn id="19" dur="2000" fill="hold"/>
                                        <p:tgtEl>
                                          <p:spTgt spid="346116">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20" fill="hold" nodeType="clickPar">
                      <p:stCondLst>
                        <p:cond delay="indefinite"/>
                      </p:stCondLst>
                      <p:childTnLst>
                        <p:par>
                          <p:cTn id="21" fill="hold" nodeType="withGroup">
                            <p:stCondLst>
                              <p:cond delay="0"/>
                            </p:stCondLst>
                            <p:childTnLst>
                              <p:par>
                                <p:cTn id="22" presetID="4" presetClass="entr" presetSubtype="16" fill="hold" nodeType="click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box(in)">
                                      <p:cBhvr>
                                        <p:cTn id="24" dur="500"/>
                                        <p:tgtEl>
                                          <p:spTgt spid="2"/>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20" presetClass="entr" presetSubtype="0" fill="hold" grpId="0" nodeType="clickEffect">
                                  <p:stCondLst>
                                    <p:cond delay="0"/>
                                  </p:stCondLst>
                                  <p:childTnLst>
                                    <p:set>
                                      <p:cBhvr>
                                        <p:cTn id="28" dur="1" fill="hold">
                                          <p:stCondLst>
                                            <p:cond delay="0"/>
                                          </p:stCondLst>
                                        </p:cTn>
                                        <p:tgtEl>
                                          <p:spTgt spid="346114"/>
                                        </p:tgtEl>
                                        <p:attrNameLst>
                                          <p:attrName>style.visibility</p:attrName>
                                        </p:attrNameLst>
                                      </p:cBhvr>
                                      <p:to>
                                        <p:strVal val="visible"/>
                                      </p:to>
                                    </p:set>
                                    <p:animEffect transition="in" filter="wedge">
                                      <p:cBhvr>
                                        <p:cTn id="29" dur="2000"/>
                                        <p:tgtEl>
                                          <p:spTgt spid="346114"/>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20" presetClass="entr" presetSubtype="0" fill="hold" grpId="0" nodeType="clickEffect">
                                  <p:stCondLst>
                                    <p:cond delay="0"/>
                                  </p:stCondLst>
                                  <p:childTnLst>
                                    <p:set>
                                      <p:cBhvr>
                                        <p:cTn id="33" dur="1" fill="hold">
                                          <p:stCondLst>
                                            <p:cond delay="0"/>
                                          </p:stCondLst>
                                        </p:cTn>
                                        <p:tgtEl>
                                          <p:spTgt spid="346163"/>
                                        </p:tgtEl>
                                        <p:attrNameLst>
                                          <p:attrName>style.visibility</p:attrName>
                                        </p:attrNameLst>
                                      </p:cBhvr>
                                      <p:to>
                                        <p:strVal val="visible"/>
                                      </p:to>
                                    </p:set>
                                    <p:animEffect transition="in" filter="wedge">
                                      <p:cBhvr>
                                        <p:cTn id="34" dur="2000"/>
                                        <p:tgtEl>
                                          <p:spTgt spid="346163"/>
                                        </p:tgtEl>
                                      </p:cBhvr>
                                    </p:animEffec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6114" grpId="0" animBg="1"/>
      <p:bldP spid="346116" grpId="0" build="p"/>
      <p:bldP spid="346117" grpId="0"/>
      <p:bldP spid="346163" grpId="0" animBg="1"/>
      <p:bldP spid="59" grpId="0" animBg="1"/>
      <p:bldP spid="58"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 Box 4"/>
          <p:cNvSpPr txBox="1">
            <a:spLocks noChangeArrowheads="1"/>
          </p:cNvSpPr>
          <p:nvPr/>
        </p:nvSpPr>
        <p:spPr bwMode="auto">
          <a:xfrm>
            <a:off x="525463" y="1125538"/>
            <a:ext cx="3505200" cy="493712"/>
          </a:xfrm>
          <a:prstGeom prst="rect">
            <a:avLst/>
          </a:prstGeom>
          <a:noFill/>
          <a:ln w="9525">
            <a:noFill/>
            <a:miter lim="800000"/>
            <a:headEnd/>
            <a:tailEnd/>
          </a:ln>
        </p:spPr>
        <p:txBody>
          <a:bodyPr>
            <a:spAutoFit/>
          </a:bodyPr>
          <a:lstStyle/>
          <a:p>
            <a:pPr marL="285750" indent="-285750">
              <a:lnSpc>
                <a:spcPct val="120000"/>
              </a:lnSpc>
            </a:pPr>
            <a:r>
              <a:rPr kumimoji="1" lang="en-US" altLang="zh-CN" sz="2200" i="1">
                <a:solidFill>
                  <a:srgbClr val="000000"/>
                </a:solidFill>
                <a:latin typeface="Times New Roman" pitchFamily="18" charset="0"/>
                <a:ea typeface="楷体_GB2312" pitchFamily="49" charset="-122"/>
                <a:sym typeface="Symbol" pitchFamily="18" charset="2"/>
              </a:rPr>
              <a:t></a:t>
            </a:r>
            <a:r>
              <a:rPr kumimoji="1" lang="en-US" altLang="zh-CN" sz="2200">
                <a:solidFill>
                  <a:srgbClr val="000000"/>
                </a:solidFill>
                <a:latin typeface="Times New Roman" pitchFamily="18" charset="0"/>
                <a:ea typeface="楷体_GB2312" pitchFamily="49" charset="-122"/>
                <a:sym typeface="Symbol" pitchFamily="18" charset="2"/>
              </a:rPr>
              <a:t> </a:t>
            </a:r>
            <a:r>
              <a:rPr kumimoji="1" lang="zh-CN" altLang="en-US" sz="2200">
                <a:solidFill>
                  <a:srgbClr val="000000"/>
                </a:solidFill>
                <a:latin typeface="Times New Roman" pitchFamily="18" charset="0"/>
                <a:ea typeface="楷体_GB2312" pitchFamily="49" charset="-122"/>
                <a:sym typeface="Symbol" pitchFamily="18" charset="2"/>
              </a:rPr>
              <a:t>一般用测试仪测出</a:t>
            </a:r>
            <a:endParaRPr kumimoji="1" lang="zh-CN" altLang="en-US" sz="2200" baseline="-25000">
              <a:solidFill>
                <a:srgbClr val="000000"/>
              </a:solidFill>
              <a:latin typeface="Times New Roman" pitchFamily="18" charset="0"/>
              <a:ea typeface="楷体_GB2312" pitchFamily="49" charset="-122"/>
            </a:endParaRPr>
          </a:p>
        </p:txBody>
      </p:sp>
      <p:sp>
        <p:nvSpPr>
          <p:cNvPr id="21" name="Text Box 5"/>
          <p:cNvSpPr txBox="1">
            <a:spLocks noChangeArrowheads="1"/>
          </p:cNvSpPr>
          <p:nvPr/>
        </p:nvSpPr>
        <p:spPr bwMode="auto">
          <a:xfrm>
            <a:off x="525463" y="1592263"/>
            <a:ext cx="4298950" cy="511175"/>
          </a:xfrm>
          <a:prstGeom prst="rect">
            <a:avLst/>
          </a:prstGeom>
          <a:noFill/>
          <a:ln w="9525">
            <a:noFill/>
            <a:miter lim="800000"/>
            <a:headEnd/>
            <a:tailEnd/>
          </a:ln>
        </p:spPr>
        <p:txBody>
          <a:bodyPr>
            <a:spAutoFit/>
          </a:bodyPr>
          <a:lstStyle/>
          <a:p>
            <a:pPr marL="285750" indent="-285750">
              <a:lnSpc>
                <a:spcPct val="125000"/>
              </a:lnSpc>
            </a:pPr>
            <a:r>
              <a:rPr kumimoji="1" lang="en-US" altLang="zh-CN" sz="2200" i="1">
                <a:solidFill>
                  <a:srgbClr val="000000"/>
                </a:solidFill>
                <a:latin typeface="Times New Roman" pitchFamily="18" charset="0"/>
                <a:ea typeface="楷体_GB2312" pitchFamily="49" charset="-122"/>
              </a:rPr>
              <a:t>r</a:t>
            </a:r>
            <a:r>
              <a:rPr kumimoji="1" lang="en-US" altLang="zh-CN" sz="2200" baseline="-25000">
                <a:solidFill>
                  <a:srgbClr val="000000"/>
                </a:solidFill>
                <a:latin typeface="Times New Roman" pitchFamily="18" charset="0"/>
                <a:ea typeface="楷体_GB2312" pitchFamily="49" charset="-122"/>
              </a:rPr>
              <a:t>be</a:t>
            </a:r>
            <a:r>
              <a:rPr kumimoji="1" lang="en-US" altLang="zh-CN" sz="2200">
                <a:solidFill>
                  <a:srgbClr val="000000"/>
                </a:solidFill>
                <a:latin typeface="Times New Roman" pitchFamily="18" charset="0"/>
                <a:ea typeface="楷体_GB2312" pitchFamily="49" charset="-122"/>
              </a:rPr>
              <a:t> </a:t>
            </a:r>
            <a:r>
              <a:rPr kumimoji="1" lang="zh-CN" altLang="en-US" sz="2200">
                <a:solidFill>
                  <a:srgbClr val="000000"/>
                </a:solidFill>
                <a:latin typeface="Times New Roman" pitchFamily="18" charset="0"/>
                <a:ea typeface="楷体_GB2312" pitchFamily="49" charset="-122"/>
              </a:rPr>
              <a:t>与</a:t>
            </a:r>
            <a:r>
              <a:rPr kumimoji="1" lang="en-US" altLang="zh-CN" sz="2200" i="1">
                <a:solidFill>
                  <a:srgbClr val="000000"/>
                </a:solidFill>
                <a:latin typeface="Times New Roman" pitchFamily="18" charset="0"/>
                <a:ea typeface="楷体_GB2312" pitchFamily="49" charset="-122"/>
              </a:rPr>
              <a:t>Q</a:t>
            </a:r>
            <a:r>
              <a:rPr kumimoji="1" lang="zh-CN" altLang="en-US" sz="2200">
                <a:solidFill>
                  <a:srgbClr val="000000"/>
                </a:solidFill>
                <a:latin typeface="Times New Roman" pitchFamily="18" charset="0"/>
                <a:ea typeface="楷体_GB2312" pitchFamily="49" charset="-122"/>
              </a:rPr>
              <a:t>点有关，可用图示仪测出</a:t>
            </a:r>
            <a:endParaRPr kumimoji="1" lang="zh-CN" altLang="en-US" sz="2200" baseline="-25000">
              <a:solidFill>
                <a:srgbClr val="000000"/>
              </a:solidFill>
              <a:latin typeface="Times New Roman" pitchFamily="18" charset="0"/>
              <a:ea typeface="楷体_GB2312" pitchFamily="49" charset="-122"/>
            </a:endParaRPr>
          </a:p>
        </p:txBody>
      </p:sp>
      <p:sp>
        <p:nvSpPr>
          <p:cNvPr id="22" name="Text Box 6"/>
          <p:cNvSpPr txBox="1">
            <a:spLocks noChangeArrowheads="1"/>
          </p:cNvSpPr>
          <p:nvPr/>
        </p:nvSpPr>
        <p:spPr bwMode="auto">
          <a:xfrm>
            <a:off x="527050" y="2060575"/>
            <a:ext cx="5016500" cy="527050"/>
          </a:xfrm>
          <a:prstGeom prst="rect">
            <a:avLst/>
          </a:prstGeom>
          <a:noFill/>
          <a:ln w="9525">
            <a:noFill/>
            <a:miter lim="800000"/>
            <a:headEnd/>
            <a:tailEnd/>
          </a:ln>
        </p:spPr>
        <p:txBody>
          <a:bodyPr>
            <a:spAutoFit/>
          </a:bodyPr>
          <a:lstStyle/>
          <a:p>
            <a:pPr>
              <a:lnSpc>
                <a:spcPct val="130000"/>
              </a:lnSpc>
            </a:pPr>
            <a:r>
              <a:rPr kumimoji="1" lang="zh-CN" altLang="en-US" sz="2200">
                <a:solidFill>
                  <a:srgbClr val="000000"/>
                </a:solidFill>
                <a:latin typeface="Times New Roman" pitchFamily="18" charset="0"/>
                <a:ea typeface="楷体_GB2312" pitchFamily="49" charset="-122"/>
              </a:rPr>
              <a:t>一般也用公式估算 </a:t>
            </a:r>
            <a:r>
              <a:rPr kumimoji="1" lang="en-US" altLang="zh-CN" sz="2200" i="1">
                <a:solidFill>
                  <a:srgbClr val="000000"/>
                </a:solidFill>
                <a:latin typeface="Times New Roman" pitchFamily="18" charset="0"/>
                <a:ea typeface="楷体_GB2312" pitchFamily="49" charset="-122"/>
              </a:rPr>
              <a:t>r</a:t>
            </a:r>
            <a:r>
              <a:rPr kumimoji="1" lang="en-US" altLang="zh-CN" sz="2200" baseline="-25000">
                <a:solidFill>
                  <a:srgbClr val="000000"/>
                </a:solidFill>
                <a:latin typeface="Times New Roman" pitchFamily="18" charset="0"/>
                <a:ea typeface="楷体_GB2312" pitchFamily="49" charset="-122"/>
              </a:rPr>
              <a:t>be</a:t>
            </a:r>
            <a:r>
              <a:rPr kumimoji="1" lang="en-US" altLang="zh-CN" sz="2200">
                <a:solidFill>
                  <a:srgbClr val="000000"/>
                </a:solidFill>
                <a:latin typeface="Times New Roman" pitchFamily="18" charset="0"/>
                <a:ea typeface="楷体_GB2312" pitchFamily="49" charset="-122"/>
              </a:rPr>
              <a:t> </a:t>
            </a:r>
            <a:r>
              <a:rPr kumimoji="1" lang="zh-CN" altLang="en-US" sz="2200">
                <a:solidFill>
                  <a:srgbClr val="000000"/>
                </a:solidFill>
                <a:latin typeface="Times New Roman" pitchFamily="18" charset="0"/>
                <a:ea typeface="楷体_GB2312" pitchFamily="49" charset="-122"/>
              </a:rPr>
              <a:t>（忽略 </a:t>
            </a:r>
            <a:r>
              <a:rPr kumimoji="1" lang="en-US" altLang="zh-CN" sz="2200" i="1">
                <a:solidFill>
                  <a:srgbClr val="000000"/>
                </a:solidFill>
                <a:latin typeface="Times New Roman" pitchFamily="18" charset="0"/>
                <a:ea typeface="楷体_GB2312" pitchFamily="49" charset="-122"/>
              </a:rPr>
              <a:t>r</a:t>
            </a:r>
            <a:r>
              <a:rPr kumimoji="1" lang="en-US" altLang="zh-CN" sz="2200" i="1">
                <a:solidFill>
                  <a:srgbClr val="000000"/>
                </a:solidFill>
                <a:latin typeface="Times New Roman" pitchFamily="18" charset="0"/>
                <a:ea typeface="楷体_GB2312" pitchFamily="49" charset="-122"/>
                <a:sym typeface="Symbol" pitchFamily="18" charset="2"/>
              </a:rPr>
              <a:t></a:t>
            </a:r>
            <a:r>
              <a:rPr kumimoji="1" lang="en-US" altLang="zh-CN" sz="2200" baseline="-25000">
                <a:solidFill>
                  <a:srgbClr val="000000"/>
                </a:solidFill>
                <a:latin typeface="Times New Roman" pitchFamily="18" charset="0"/>
                <a:ea typeface="楷体_GB2312" pitchFamily="49" charset="-122"/>
              </a:rPr>
              <a:t>e</a:t>
            </a:r>
            <a:r>
              <a:rPr kumimoji="1" lang="en-US" altLang="zh-CN" sz="2200">
                <a:solidFill>
                  <a:srgbClr val="000000"/>
                </a:solidFill>
                <a:latin typeface="Times New Roman" pitchFamily="18" charset="0"/>
                <a:ea typeface="楷体_GB2312" pitchFamily="49" charset="-122"/>
              </a:rPr>
              <a:t> </a:t>
            </a:r>
            <a:r>
              <a:rPr kumimoji="1" lang="zh-CN" altLang="en-US" sz="2200">
                <a:solidFill>
                  <a:srgbClr val="000000"/>
                </a:solidFill>
                <a:latin typeface="Times New Roman" pitchFamily="18" charset="0"/>
                <a:ea typeface="楷体_GB2312" pitchFamily="49" charset="-122"/>
              </a:rPr>
              <a:t>）</a:t>
            </a:r>
          </a:p>
        </p:txBody>
      </p:sp>
      <p:sp>
        <p:nvSpPr>
          <p:cNvPr id="23" name="Text Box 7"/>
          <p:cNvSpPr txBox="1">
            <a:spLocks noChangeArrowheads="1"/>
          </p:cNvSpPr>
          <p:nvPr/>
        </p:nvSpPr>
        <p:spPr bwMode="auto">
          <a:xfrm>
            <a:off x="4016375" y="2674938"/>
            <a:ext cx="2895600" cy="487569"/>
          </a:xfrm>
          <a:prstGeom prst="rect">
            <a:avLst/>
          </a:prstGeom>
          <a:noFill/>
          <a:ln w="9525">
            <a:noFill/>
            <a:miter lim="800000"/>
            <a:headEnd/>
            <a:tailEnd/>
          </a:ln>
        </p:spPr>
        <p:txBody>
          <a:bodyPr>
            <a:spAutoFit/>
          </a:bodyPr>
          <a:lstStyle/>
          <a:p>
            <a:pPr>
              <a:lnSpc>
                <a:spcPct val="130000"/>
              </a:lnSpc>
            </a:pPr>
            <a:r>
              <a:rPr kumimoji="1" lang="en-US" altLang="zh-CN" sz="2200" dirty="0">
                <a:solidFill>
                  <a:srgbClr val="000000"/>
                </a:solidFill>
                <a:latin typeface="Times New Roman" pitchFamily="18" charset="0"/>
                <a:ea typeface="楷体_GB2312" pitchFamily="49" charset="-122"/>
              </a:rPr>
              <a:t>= </a:t>
            </a:r>
            <a:r>
              <a:rPr kumimoji="1" lang="en-US" altLang="zh-CN" sz="2200" i="1" dirty="0" err="1" smtClean="0">
                <a:solidFill>
                  <a:srgbClr val="000000"/>
                </a:solidFill>
                <a:latin typeface="Times New Roman" pitchFamily="18" charset="0"/>
                <a:ea typeface="楷体_GB2312" pitchFamily="49" charset="-122"/>
              </a:rPr>
              <a:t>r</a:t>
            </a:r>
            <a:r>
              <a:rPr kumimoji="1" lang="en-US" altLang="zh-CN" sz="2200" baseline="-25000" dirty="0" err="1" smtClean="0">
                <a:solidFill>
                  <a:srgbClr val="000000"/>
                </a:solidFill>
                <a:latin typeface="Times New Roman" pitchFamily="18" charset="0"/>
                <a:ea typeface="楷体_GB2312" pitchFamily="49" charset="-122"/>
              </a:rPr>
              <a:t>bb</a:t>
            </a:r>
            <a:r>
              <a:rPr kumimoji="1" lang="en-US" altLang="zh-CN" sz="2200" baseline="-25000" dirty="0" smtClean="0">
                <a:solidFill>
                  <a:srgbClr val="000000"/>
                </a:solidFill>
                <a:latin typeface="Times New Roman" pitchFamily="18" charset="0"/>
                <a:ea typeface="楷体_GB2312" pitchFamily="49" charset="-122"/>
              </a:rPr>
              <a:t>’</a:t>
            </a:r>
            <a:r>
              <a:rPr kumimoji="1" lang="en-US" altLang="zh-CN" sz="2200" dirty="0" smtClean="0">
                <a:solidFill>
                  <a:srgbClr val="000000"/>
                </a:solidFill>
                <a:latin typeface="Times New Roman" pitchFamily="18" charset="0"/>
                <a:ea typeface="楷体_GB2312" pitchFamily="49" charset="-122"/>
              </a:rPr>
              <a:t> </a:t>
            </a:r>
            <a:r>
              <a:rPr kumimoji="1" lang="en-US" altLang="zh-CN" sz="2200" dirty="0">
                <a:solidFill>
                  <a:srgbClr val="000000"/>
                </a:solidFill>
                <a:latin typeface="Times New Roman" pitchFamily="18" charset="0"/>
                <a:ea typeface="楷体_GB2312" pitchFamily="49" charset="-122"/>
              </a:rPr>
              <a:t>+ (1+ </a:t>
            </a:r>
            <a:r>
              <a:rPr kumimoji="1" lang="en-US" altLang="zh-CN" sz="2200" i="1" dirty="0">
                <a:solidFill>
                  <a:srgbClr val="000000"/>
                </a:solidFill>
                <a:latin typeface="Times New Roman" pitchFamily="18" charset="0"/>
                <a:ea typeface="楷体_GB2312" pitchFamily="49" charset="-122"/>
                <a:sym typeface="Symbol" pitchFamily="18" charset="2"/>
              </a:rPr>
              <a:t></a:t>
            </a:r>
            <a:r>
              <a:rPr kumimoji="1" lang="en-US" altLang="zh-CN" sz="2200" dirty="0">
                <a:solidFill>
                  <a:srgbClr val="000000"/>
                </a:solidFill>
                <a:latin typeface="Times New Roman" pitchFamily="18" charset="0"/>
                <a:ea typeface="楷体_GB2312" pitchFamily="49" charset="-122"/>
                <a:sym typeface="Symbol" pitchFamily="18" charset="2"/>
              </a:rPr>
              <a:t> </a:t>
            </a:r>
            <a:r>
              <a:rPr kumimoji="1" lang="en-US" altLang="zh-CN" sz="2200" dirty="0">
                <a:solidFill>
                  <a:srgbClr val="000000"/>
                </a:solidFill>
                <a:latin typeface="Times New Roman" pitchFamily="18" charset="0"/>
                <a:ea typeface="楷体_GB2312" pitchFamily="49" charset="-122"/>
              </a:rPr>
              <a:t>) </a:t>
            </a:r>
            <a:r>
              <a:rPr kumimoji="1" lang="en-US" altLang="zh-CN" sz="2200" i="1" dirty="0">
                <a:solidFill>
                  <a:srgbClr val="000000"/>
                </a:solidFill>
                <a:latin typeface="Times New Roman" pitchFamily="18" charset="0"/>
                <a:ea typeface="楷体_GB2312" pitchFamily="49" charset="-122"/>
              </a:rPr>
              <a:t>r</a:t>
            </a:r>
            <a:r>
              <a:rPr kumimoji="1" lang="en-US" altLang="zh-CN" sz="2200" baseline="-25000" dirty="0">
                <a:solidFill>
                  <a:srgbClr val="000000"/>
                </a:solidFill>
                <a:latin typeface="Times New Roman" pitchFamily="18" charset="0"/>
                <a:ea typeface="楷体_GB2312" pitchFamily="49" charset="-122"/>
              </a:rPr>
              <a:t>e</a:t>
            </a:r>
          </a:p>
        </p:txBody>
      </p:sp>
      <p:sp>
        <p:nvSpPr>
          <p:cNvPr id="24" name="Text Box 8"/>
          <p:cNvSpPr txBox="1">
            <a:spLocks noChangeArrowheads="1"/>
          </p:cNvSpPr>
          <p:nvPr/>
        </p:nvSpPr>
        <p:spPr bwMode="auto">
          <a:xfrm>
            <a:off x="2500298" y="3357562"/>
            <a:ext cx="5516562" cy="498598"/>
          </a:xfrm>
          <a:prstGeom prst="rect">
            <a:avLst/>
          </a:prstGeom>
          <a:noFill/>
          <a:ln w="12700" cap="sq">
            <a:noFill/>
            <a:miter lim="800000"/>
            <a:headEnd type="none" w="sm" len="sm"/>
            <a:tailEnd type="none" w="sm" len="sm"/>
          </a:ln>
        </p:spPr>
        <p:txBody>
          <a:bodyPr>
            <a:spAutoFit/>
          </a:bodyPr>
          <a:lstStyle/>
          <a:p>
            <a:pPr>
              <a:lnSpc>
                <a:spcPct val="120000"/>
              </a:lnSpc>
            </a:pPr>
            <a:r>
              <a:rPr kumimoji="1" lang="zh-CN" altLang="en-US" sz="2200" dirty="0">
                <a:solidFill>
                  <a:srgbClr val="000000"/>
                </a:solidFill>
                <a:latin typeface="Times New Roman" pitchFamily="18" charset="0"/>
                <a:ea typeface="楷体_GB2312" pitchFamily="49" charset="-122"/>
              </a:rPr>
              <a:t>对于低频小功率管    </a:t>
            </a:r>
            <a:r>
              <a:rPr kumimoji="1" lang="en-US" altLang="zh-CN" sz="2200" i="1" dirty="0" smtClean="0">
                <a:solidFill>
                  <a:srgbClr val="000000"/>
                </a:solidFill>
                <a:latin typeface="Times New Roman" pitchFamily="18" charset="0"/>
                <a:ea typeface="楷体_GB2312" pitchFamily="49" charset="-122"/>
              </a:rPr>
              <a:t>r</a:t>
            </a:r>
            <a:r>
              <a:rPr kumimoji="1" lang="en-US" altLang="zh-CN" sz="2200" baseline="-25000" dirty="0" smtClean="0">
                <a:solidFill>
                  <a:srgbClr val="000000"/>
                </a:solidFill>
                <a:latin typeface="Times New Roman" pitchFamily="18" charset="0"/>
                <a:ea typeface="楷体_GB2312" pitchFamily="49" charset="-122"/>
              </a:rPr>
              <a:t>bb’</a:t>
            </a:r>
            <a:r>
              <a:rPr kumimoji="1" lang="en-US" altLang="zh-CN" sz="2200" dirty="0" smtClean="0">
                <a:solidFill>
                  <a:srgbClr val="000000"/>
                </a:solidFill>
                <a:latin typeface="Times New Roman" pitchFamily="18" charset="0"/>
                <a:ea typeface="楷体_GB2312" pitchFamily="49" charset="-122"/>
              </a:rPr>
              <a:t>≈</a:t>
            </a:r>
            <a:r>
              <a:rPr kumimoji="1" lang="en-US" altLang="zh-CN" sz="2200" dirty="0">
                <a:solidFill>
                  <a:srgbClr val="000000"/>
                </a:solidFill>
                <a:latin typeface="Times New Roman" pitchFamily="18" charset="0"/>
                <a:ea typeface="楷体_GB2312" pitchFamily="49" charset="-122"/>
              </a:rPr>
              <a:t>200</a:t>
            </a:r>
            <a:r>
              <a:rPr kumimoji="1" lang="en-US" altLang="zh-CN" sz="2200" dirty="0">
                <a:solidFill>
                  <a:srgbClr val="000000"/>
                </a:solidFill>
                <a:latin typeface="Times New Roman" pitchFamily="18" charset="0"/>
                <a:ea typeface="楷体_GB2312" pitchFamily="49" charset="-122"/>
                <a:sym typeface="Symbol" pitchFamily="18" charset="2"/>
              </a:rPr>
              <a:t></a:t>
            </a:r>
            <a:r>
              <a:rPr kumimoji="1" lang="en-US" altLang="zh-CN" sz="2200" baseline="-25000" dirty="0">
                <a:solidFill>
                  <a:srgbClr val="000000"/>
                </a:solidFill>
                <a:latin typeface="Times New Roman" pitchFamily="18" charset="0"/>
                <a:ea typeface="楷体_GB2312" pitchFamily="49" charset="-122"/>
              </a:rPr>
              <a:t>       </a:t>
            </a:r>
            <a:r>
              <a:rPr kumimoji="1" lang="en-US" altLang="zh-CN" sz="2200" i="1" dirty="0">
                <a:solidFill>
                  <a:srgbClr val="000000"/>
                </a:solidFill>
                <a:latin typeface="Times New Roman" pitchFamily="18" charset="0"/>
                <a:ea typeface="楷体_GB2312" pitchFamily="49" charset="-122"/>
              </a:rPr>
              <a:t> </a:t>
            </a:r>
            <a:endParaRPr kumimoji="1" lang="en-US" altLang="zh-CN" sz="2200" baseline="-25000" dirty="0">
              <a:solidFill>
                <a:srgbClr val="000000"/>
              </a:solidFill>
              <a:latin typeface="Times New Roman" pitchFamily="18" charset="0"/>
              <a:ea typeface="楷体_GB2312" pitchFamily="49" charset="-122"/>
            </a:endParaRPr>
          </a:p>
        </p:txBody>
      </p:sp>
      <p:sp>
        <p:nvSpPr>
          <p:cNvPr id="25" name="Text Box 10"/>
          <p:cNvSpPr txBox="1">
            <a:spLocks noChangeArrowheads="1"/>
          </p:cNvSpPr>
          <p:nvPr/>
        </p:nvSpPr>
        <p:spPr bwMode="auto">
          <a:xfrm>
            <a:off x="539750" y="5821379"/>
            <a:ext cx="838200" cy="493712"/>
          </a:xfrm>
          <a:prstGeom prst="rect">
            <a:avLst/>
          </a:prstGeom>
          <a:noFill/>
          <a:ln w="12700" cap="sq">
            <a:noFill/>
            <a:miter lim="800000"/>
            <a:headEnd type="none" w="sm" len="sm"/>
            <a:tailEnd type="none" w="sm" len="sm"/>
          </a:ln>
        </p:spPr>
        <p:txBody>
          <a:bodyPr>
            <a:spAutoFit/>
          </a:bodyPr>
          <a:lstStyle/>
          <a:p>
            <a:pPr>
              <a:lnSpc>
                <a:spcPct val="120000"/>
              </a:lnSpc>
            </a:pPr>
            <a:r>
              <a:rPr kumimoji="1" lang="zh-CN" altLang="en-US" sz="2200">
                <a:solidFill>
                  <a:srgbClr val="000000"/>
                </a:solidFill>
                <a:latin typeface="Times New Roman" pitchFamily="18" charset="0"/>
                <a:ea typeface="楷体_GB2312" pitchFamily="49" charset="-122"/>
              </a:rPr>
              <a:t>则</a:t>
            </a:r>
            <a:r>
              <a:rPr kumimoji="1" lang="zh-CN" altLang="en-US" sz="2200" baseline="-25000">
                <a:solidFill>
                  <a:srgbClr val="000000"/>
                </a:solidFill>
                <a:latin typeface="Times New Roman" pitchFamily="18" charset="0"/>
                <a:ea typeface="楷体_GB2312" pitchFamily="49" charset="-122"/>
              </a:rPr>
              <a:t>       </a:t>
            </a:r>
            <a:r>
              <a:rPr kumimoji="1" lang="zh-CN" altLang="en-US" sz="2200" i="1">
                <a:solidFill>
                  <a:srgbClr val="000000"/>
                </a:solidFill>
                <a:latin typeface="Times New Roman" pitchFamily="18" charset="0"/>
                <a:ea typeface="楷体_GB2312" pitchFamily="49" charset="-122"/>
              </a:rPr>
              <a:t> </a:t>
            </a:r>
            <a:endParaRPr kumimoji="1" lang="zh-CN" altLang="en-US" sz="2200" baseline="-25000">
              <a:solidFill>
                <a:srgbClr val="000000"/>
              </a:solidFill>
              <a:latin typeface="Times New Roman" pitchFamily="18" charset="0"/>
              <a:ea typeface="楷体_GB2312" pitchFamily="49" charset="-122"/>
            </a:endParaRPr>
          </a:p>
        </p:txBody>
      </p:sp>
      <p:graphicFrame>
        <p:nvGraphicFramePr>
          <p:cNvPr id="26" name="Object 11"/>
          <p:cNvGraphicFramePr>
            <a:graphicFrameLocks noChangeAspect="1"/>
          </p:cNvGraphicFramePr>
          <p:nvPr/>
        </p:nvGraphicFramePr>
        <p:xfrm>
          <a:off x="1154113" y="5715016"/>
          <a:ext cx="3228975" cy="777875"/>
        </p:xfrm>
        <a:graphic>
          <a:graphicData uri="http://schemas.openxmlformats.org/presentationml/2006/ole">
            <p:oleObj spid="_x0000_s494594" name="公式" r:id="rId4" imgW="1879600" imgH="457200" progId="Equation.3">
              <p:embed/>
            </p:oleObj>
          </a:graphicData>
        </a:graphic>
      </p:graphicFrame>
      <p:sp>
        <p:nvSpPr>
          <p:cNvPr id="29" name="Text Box 15"/>
          <p:cNvSpPr txBox="1">
            <a:spLocks noChangeArrowheads="1"/>
          </p:cNvSpPr>
          <p:nvPr/>
        </p:nvSpPr>
        <p:spPr bwMode="auto">
          <a:xfrm>
            <a:off x="3579813" y="5056188"/>
            <a:ext cx="1371600" cy="493712"/>
          </a:xfrm>
          <a:prstGeom prst="rect">
            <a:avLst/>
          </a:prstGeom>
          <a:noFill/>
          <a:ln w="12700" cap="sq">
            <a:noFill/>
            <a:miter lim="800000"/>
            <a:headEnd type="none" w="sm" len="sm"/>
            <a:tailEnd type="none" w="sm" len="sm"/>
          </a:ln>
        </p:spPr>
        <p:txBody>
          <a:bodyPr>
            <a:spAutoFit/>
          </a:bodyPr>
          <a:lstStyle/>
          <a:p>
            <a:pPr>
              <a:lnSpc>
                <a:spcPct val="120000"/>
              </a:lnSpc>
            </a:pPr>
            <a:r>
              <a:rPr kumimoji="1" lang="en-US" altLang="zh-CN" sz="2200">
                <a:solidFill>
                  <a:srgbClr val="0033CC"/>
                </a:solidFill>
                <a:latin typeface="Times New Roman" pitchFamily="18" charset="0"/>
                <a:ea typeface="楷体_GB2312" pitchFamily="49" charset="-122"/>
              </a:rPr>
              <a:t>(</a:t>
            </a:r>
            <a:r>
              <a:rPr kumimoji="1" lang="en-US" altLang="zh-CN" sz="2200" i="1">
                <a:solidFill>
                  <a:srgbClr val="0033CC"/>
                </a:solidFill>
                <a:latin typeface="Times New Roman" pitchFamily="18" charset="0"/>
                <a:ea typeface="楷体_GB2312" pitchFamily="49" charset="-122"/>
              </a:rPr>
              <a:t>T</a:t>
            </a:r>
            <a:r>
              <a:rPr kumimoji="1" lang="en-US" altLang="zh-CN" sz="2200">
                <a:solidFill>
                  <a:srgbClr val="0033CC"/>
                </a:solidFill>
                <a:latin typeface="Times New Roman" pitchFamily="18" charset="0"/>
                <a:ea typeface="楷体_GB2312" pitchFamily="49" charset="-122"/>
              </a:rPr>
              <a:t>=300K)</a:t>
            </a:r>
            <a:r>
              <a:rPr kumimoji="1" lang="en-US" altLang="zh-CN" sz="2200" baseline="-25000">
                <a:solidFill>
                  <a:srgbClr val="0033CC"/>
                </a:solidFill>
                <a:latin typeface="Times New Roman" pitchFamily="18" charset="0"/>
                <a:ea typeface="楷体_GB2312" pitchFamily="49" charset="-122"/>
              </a:rPr>
              <a:t>       </a:t>
            </a:r>
            <a:r>
              <a:rPr kumimoji="1" lang="en-US" altLang="zh-CN" sz="2200" i="1">
                <a:solidFill>
                  <a:srgbClr val="0033CC"/>
                </a:solidFill>
                <a:latin typeface="Times New Roman" pitchFamily="18" charset="0"/>
                <a:ea typeface="楷体_GB2312" pitchFamily="49" charset="-122"/>
              </a:rPr>
              <a:t> </a:t>
            </a:r>
            <a:endParaRPr kumimoji="1" lang="en-US" altLang="zh-CN" sz="2200" baseline="-25000">
              <a:solidFill>
                <a:srgbClr val="0033CC"/>
              </a:solidFill>
              <a:latin typeface="Times New Roman" pitchFamily="18" charset="0"/>
              <a:ea typeface="楷体_GB2312" pitchFamily="49" charset="-122"/>
            </a:endParaRPr>
          </a:p>
        </p:txBody>
      </p:sp>
      <p:graphicFrame>
        <p:nvGraphicFramePr>
          <p:cNvPr id="30" name="Object 19"/>
          <p:cNvGraphicFramePr>
            <a:graphicFrameLocks noChangeAspect="1"/>
          </p:cNvGraphicFramePr>
          <p:nvPr/>
        </p:nvGraphicFramePr>
        <p:xfrm>
          <a:off x="563563" y="2476500"/>
          <a:ext cx="1270000" cy="1017588"/>
        </p:xfrm>
        <a:graphic>
          <a:graphicData uri="http://schemas.openxmlformats.org/presentationml/2006/ole">
            <p:oleObj spid="_x0000_s494595" name="Equation" r:id="rId5" imgW="533169" imgH="431613" progId="Equation.DSMT4">
              <p:embed/>
            </p:oleObj>
          </a:graphicData>
        </a:graphic>
      </p:graphicFrame>
      <p:pic>
        <p:nvPicPr>
          <p:cNvPr id="61455" name="Picture 20" descr="未标题-1 拷贝"/>
          <p:cNvPicPr>
            <a:picLocks noChangeAspect="1" noChangeArrowheads="1"/>
          </p:cNvPicPr>
          <p:nvPr/>
        </p:nvPicPr>
        <p:blipFill>
          <a:blip r:embed="rId6"/>
          <a:srcRect/>
          <a:stretch>
            <a:fillRect/>
          </a:stretch>
        </p:blipFill>
        <p:spPr bwMode="auto">
          <a:xfrm>
            <a:off x="6357938" y="968375"/>
            <a:ext cx="2600325" cy="1841500"/>
          </a:xfrm>
          <a:prstGeom prst="rect">
            <a:avLst/>
          </a:prstGeom>
          <a:noFill/>
          <a:ln w="9525">
            <a:noFill/>
            <a:miter lim="800000"/>
            <a:headEnd/>
            <a:tailEnd/>
          </a:ln>
        </p:spPr>
      </p:pic>
      <p:pic>
        <p:nvPicPr>
          <p:cNvPr id="32" name="Picture 21" descr="4312"/>
          <p:cNvPicPr>
            <a:picLocks noChangeAspect="1" noChangeArrowheads="1"/>
          </p:cNvPicPr>
          <p:nvPr/>
        </p:nvPicPr>
        <p:blipFill>
          <a:blip r:embed="rId7"/>
          <a:srcRect/>
          <a:stretch>
            <a:fillRect/>
          </a:stretch>
        </p:blipFill>
        <p:spPr bwMode="auto">
          <a:xfrm>
            <a:off x="6318250" y="2714625"/>
            <a:ext cx="2286000" cy="3095625"/>
          </a:xfrm>
          <a:prstGeom prst="rect">
            <a:avLst/>
          </a:prstGeom>
          <a:noFill/>
          <a:ln w="9525">
            <a:noFill/>
            <a:miter lim="800000"/>
            <a:headEnd/>
            <a:tailEnd/>
          </a:ln>
        </p:spPr>
      </p:pic>
      <p:sp>
        <p:nvSpPr>
          <p:cNvPr id="61457" name="Text Box 4"/>
          <p:cNvSpPr txBox="1">
            <a:spLocks noChangeArrowheads="1"/>
          </p:cNvSpPr>
          <p:nvPr/>
        </p:nvSpPr>
        <p:spPr bwMode="auto">
          <a:xfrm>
            <a:off x="0" y="0"/>
            <a:ext cx="2581275" cy="457200"/>
          </a:xfrm>
          <a:prstGeom prst="rect">
            <a:avLst/>
          </a:prstGeom>
          <a:solidFill>
            <a:schemeClr val="bg1"/>
          </a:solidFill>
          <a:ln w="9525">
            <a:noFill/>
            <a:miter lim="800000"/>
            <a:headEnd/>
            <a:tailEnd/>
          </a:ln>
        </p:spPr>
        <p:txBody>
          <a:bodyPr lIns="90000" tIns="46800" rIns="90000" bIns="46800">
            <a:spAutoFit/>
          </a:bodyPr>
          <a:lstStyle/>
          <a:p>
            <a:pPr>
              <a:spcBef>
                <a:spcPct val="50000"/>
              </a:spcBef>
            </a:pPr>
            <a:r>
              <a:rPr lang="en-US" altLang="zh-CN" sz="2400">
                <a:latin typeface="宋体" pitchFamily="2" charset="-122"/>
              </a:rPr>
              <a:t>⑷</a:t>
            </a:r>
            <a:r>
              <a:rPr lang="en-US" altLang="zh-CN" sz="2400"/>
              <a:t>H</a:t>
            </a:r>
            <a:r>
              <a:rPr lang="zh-CN" altLang="en-US" sz="2400"/>
              <a:t>参数值的确定</a:t>
            </a:r>
            <a:endParaRPr lang="zh-CN" altLang="en-US" sz="2400" baseline="-25000"/>
          </a:p>
        </p:txBody>
      </p:sp>
      <p:sp>
        <p:nvSpPr>
          <p:cNvPr id="35" name="Text Box 16"/>
          <p:cNvSpPr txBox="1">
            <a:spLocks noChangeArrowheads="1"/>
          </p:cNvSpPr>
          <p:nvPr/>
        </p:nvSpPr>
        <p:spPr bwMode="auto">
          <a:xfrm>
            <a:off x="298450" y="100013"/>
            <a:ext cx="8599488" cy="1373187"/>
          </a:xfrm>
          <a:prstGeom prst="rect">
            <a:avLst/>
          </a:prstGeom>
          <a:noFill/>
          <a:ln w="38100">
            <a:noFill/>
            <a:miter lim="800000"/>
            <a:headEnd/>
            <a:tailEnd/>
          </a:ln>
        </p:spPr>
        <p:txBody>
          <a:bodyPr lIns="90000" tIns="46800" rIns="90000" bIns="46800" anchor="ctr">
            <a:spAutoFit/>
          </a:bodyPr>
          <a:lstStyle/>
          <a:p>
            <a:r>
              <a:rPr lang="zh-CN" altLang="en-US"/>
              <a:t>因为</a:t>
            </a:r>
            <a:r>
              <a:rPr lang="en-US" altLang="zh-CN"/>
              <a:t>H</a:t>
            </a:r>
            <a:r>
              <a:rPr lang="zh-CN" altLang="en-US"/>
              <a:t>参数是由在</a:t>
            </a:r>
            <a:r>
              <a:rPr lang="en-US" altLang="zh-CN" i="1"/>
              <a:t>Q</a:t>
            </a:r>
            <a:r>
              <a:rPr lang="zh-CN" altLang="en-US"/>
              <a:t>点附近变化的小信号确定的参数，因此</a:t>
            </a:r>
            <a:r>
              <a:rPr lang="en-US" altLang="zh-CN" i="1"/>
              <a:t>Q</a:t>
            </a:r>
            <a:r>
              <a:rPr lang="zh-CN" altLang="en-US"/>
              <a:t>点的变化会改变</a:t>
            </a:r>
            <a:r>
              <a:rPr lang="en-US" altLang="zh-CN"/>
              <a:t>H</a:t>
            </a:r>
            <a:r>
              <a:rPr lang="zh-CN" altLang="en-US"/>
              <a:t>参数的值。所以在计算电路之前，首先要确定给定</a:t>
            </a:r>
            <a:r>
              <a:rPr lang="en-US" altLang="zh-CN" i="1"/>
              <a:t>Q</a:t>
            </a:r>
            <a:r>
              <a:rPr lang="zh-CN" altLang="en-US"/>
              <a:t>点的</a:t>
            </a:r>
            <a:r>
              <a:rPr lang="en-US" altLang="zh-CN"/>
              <a:t>H</a:t>
            </a:r>
            <a:r>
              <a:rPr lang="zh-CN" altLang="en-US"/>
              <a:t>参数。</a:t>
            </a:r>
          </a:p>
        </p:txBody>
      </p:sp>
      <p:graphicFrame>
        <p:nvGraphicFramePr>
          <p:cNvPr id="224261" name="Object 5"/>
          <p:cNvGraphicFramePr>
            <a:graphicFrameLocks noChangeAspect="1"/>
          </p:cNvGraphicFramePr>
          <p:nvPr/>
        </p:nvGraphicFramePr>
        <p:xfrm>
          <a:off x="1857375" y="2635250"/>
          <a:ext cx="2057400" cy="769938"/>
        </p:xfrm>
        <a:graphic>
          <a:graphicData uri="http://schemas.openxmlformats.org/presentationml/2006/ole">
            <p:oleObj spid="_x0000_s494596" name="Equation" r:id="rId8" imgW="1155700" imgH="431800" progId="Equation.DSMT4">
              <p:embed/>
            </p:oleObj>
          </a:graphicData>
        </a:graphic>
      </p:graphicFrame>
      <p:graphicFrame>
        <p:nvGraphicFramePr>
          <p:cNvPr id="36" name="Object 2"/>
          <p:cNvGraphicFramePr>
            <a:graphicFrameLocks noChangeAspect="1"/>
          </p:cNvGraphicFramePr>
          <p:nvPr/>
        </p:nvGraphicFramePr>
        <p:xfrm>
          <a:off x="682625" y="4064000"/>
          <a:ext cx="5159375" cy="592138"/>
        </p:xfrm>
        <a:graphic>
          <a:graphicData uri="http://schemas.openxmlformats.org/presentationml/2006/ole">
            <p:oleObj spid="_x0000_s494597" name="公式" r:id="rId9" imgW="1828800" imgH="254000" progId="Equation.3">
              <p:embed/>
            </p:oleObj>
          </a:graphicData>
        </a:graphic>
      </p:graphicFrame>
      <p:sp>
        <p:nvSpPr>
          <p:cNvPr id="37" name="Rectangle 5"/>
          <p:cNvSpPr>
            <a:spLocks noChangeArrowheads="1"/>
          </p:cNvSpPr>
          <p:nvPr/>
        </p:nvSpPr>
        <p:spPr bwMode="auto">
          <a:xfrm>
            <a:off x="0" y="3548063"/>
            <a:ext cx="2971800" cy="533400"/>
          </a:xfrm>
          <a:prstGeom prst="rect">
            <a:avLst/>
          </a:prstGeom>
          <a:noFill/>
          <a:ln w="9525">
            <a:noFill/>
            <a:miter lim="800000"/>
            <a:headEnd/>
            <a:tailEnd/>
          </a:ln>
        </p:spPr>
        <p:txBody>
          <a:bodyPr lIns="92075" tIns="46038" rIns="92075" bIns="46038" anchor="b"/>
          <a:lstStyle/>
          <a:p>
            <a:pPr eaLnBrk="0" hangingPunct="0"/>
            <a:r>
              <a:rPr lang="en-US" altLang="zh-CN">
                <a:solidFill>
                  <a:srgbClr val="800000"/>
                </a:solidFill>
                <a:latin typeface="宋体" pitchFamily="2" charset="-122"/>
              </a:rPr>
              <a:t>   </a:t>
            </a:r>
            <a:r>
              <a:rPr lang="en-US" altLang="zh-CN" sz="3200">
                <a:solidFill>
                  <a:srgbClr val="333399"/>
                </a:solidFill>
                <a:latin typeface="宋体" pitchFamily="2" charset="-122"/>
              </a:rPr>
              <a:t>r</a:t>
            </a:r>
            <a:r>
              <a:rPr lang="en-US" altLang="zh-CN">
                <a:solidFill>
                  <a:srgbClr val="333399"/>
                </a:solidFill>
                <a:latin typeface="宋体" pitchFamily="2" charset="-122"/>
              </a:rPr>
              <a:t>e</a:t>
            </a:r>
            <a:r>
              <a:rPr lang="zh-CN" altLang="en-US">
                <a:solidFill>
                  <a:srgbClr val="333399"/>
                </a:solidFill>
                <a:latin typeface="宋体" pitchFamily="2" charset="-122"/>
              </a:rPr>
              <a:t>的估算</a:t>
            </a:r>
          </a:p>
        </p:txBody>
      </p:sp>
      <p:graphicFrame>
        <p:nvGraphicFramePr>
          <p:cNvPr id="38" name="Object 6"/>
          <p:cNvGraphicFramePr>
            <a:graphicFrameLocks noChangeAspect="1"/>
          </p:cNvGraphicFramePr>
          <p:nvPr/>
        </p:nvGraphicFramePr>
        <p:xfrm>
          <a:off x="285750" y="4818063"/>
          <a:ext cx="3294063" cy="827087"/>
        </p:xfrm>
        <a:graphic>
          <a:graphicData uri="http://schemas.openxmlformats.org/presentationml/2006/ole">
            <p:oleObj spid="_x0000_s494598" name="公式" r:id="rId10" imgW="1714500" imgH="431800" progId="Equation.3">
              <p:embed/>
            </p:oleObj>
          </a:graphicData>
        </a:graphic>
      </p:graphicFrame>
      <p:graphicFrame>
        <p:nvGraphicFramePr>
          <p:cNvPr id="39" name="Object 7"/>
          <p:cNvGraphicFramePr>
            <a:graphicFrameLocks noChangeAspect="1"/>
          </p:cNvGraphicFramePr>
          <p:nvPr/>
        </p:nvGraphicFramePr>
        <p:xfrm>
          <a:off x="5008563" y="4818063"/>
          <a:ext cx="1797050" cy="873125"/>
        </p:xfrm>
        <a:graphic>
          <a:graphicData uri="http://schemas.openxmlformats.org/presentationml/2006/ole">
            <p:oleObj spid="_x0000_s494599" name="公式" r:id="rId11" imgW="914400" imgH="444500" progId="Equation.3">
              <p:embed/>
            </p:oleObj>
          </a:graphicData>
        </a:graphic>
      </p:graphicFrame>
      <p:sp>
        <p:nvSpPr>
          <p:cNvPr id="40" name="Line 8"/>
          <p:cNvSpPr>
            <a:spLocks noChangeShapeType="1"/>
          </p:cNvSpPr>
          <p:nvPr/>
        </p:nvSpPr>
        <p:spPr bwMode="auto">
          <a:xfrm>
            <a:off x="3698875" y="5095875"/>
            <a:ext cx="1066800" cy="0"/>
          </a:xfrm>
          <a:prstGeom prst="line">
            <a:avLst/>
          </a:prstGeom>
          <a:noFill/>
          <a:ln w="38100">
            <a:solidFill>
              <a:schemeClr val="bg2"/>
            </a:solidFill>
            <a:round/>
            <a:headEnd/>
            <a:tailEnd type="stealth" w="med" len="lg"/>
          </a:ln>
        </p:spPr>
        <p:txBody>
          <a:bodyPr/>
          <a:lstStyle/>
          <a:p>
            <a:endParaRPr lang="zh-CN" altLang="en-US"/>
          </a:p>
        </p:txBody>
      </p:sp>
      <p:sp>
        <p:nvSpPr>
          <p:cNvPr id="41" name="Text Box 37"/>
          <p:cNvSpPr txBox="1">
            <a:spLocks noChangeArrowheads="1"/>
          </p:cNvSpPr>
          <p:nvPr/>
        </p:nvSpPr>
        <p:spPr bwMode="auto">
          <a:xfrm>
            <a:off x="4532313" y="5961079"/>
            <a:ext cx="4365625" cy="371475"/>
          </a:xfrm>
          <a:prstGeom prst="rect">
            <a:avLst/>
          </a:prstGeom>
          <a:noFill/>
          <a:ln w="38100">
            <a:noFill/>
            <a:miter lim="800000"/>
            <a:headEnd/>
            <a:tailEnd/>
          </a:ln>
        </p:spPr>
        <p:txBody>
          <a:bodyPr lIns="90000" tIns="46800" rIns="90000" bIns="46800" anchor="ctr">
            <a:spAutoFit/>
          </a:bodyPr>
          <a:lstStyle/>
          <a:p>
            <a:r>
              <a:rPr lang="zh-CN" altLang="en-US"/>
              <a:t>估算公式，</a:t>
            </a:r>
            <a:r>
              <a:rPr lang="en-US" altLang="zh-CN" i="1"/>
              <a:t>r</a:t>
            </a:r>
            <a:r>
              <a:rPr lang="en-US" altLang="zh-CN" i="1" baseline="-25000"/>
              <a:t>be</a:t>
            </a:r>
            <a:r>
              <a:rPr lang="zh-CN" altLang="en-US"/>
              <a:t>的量级从几百欧到几千欧。</a:t>
            </a:r>
          </a:p>
        </p:txBody>
      </p:sp>
      <p:sp>
        <p:nvSpPr>
          <p:cNvPr id="27" name="Text Box 7"/>
          <p:cNvSpPr txBox="1">
            <a:spLocks noChangeArrowheads="1"/>
          </p:cNvSpPr>
          <p:nvPr/>
        </p:nvSpPr>
        <p:spPr bwMode="auto">
          <a:xfrm>
            <a:off x="1428728" y="6427788"/>
            <a:ext cx="6191250" cy="430212"/>
          </a:xfrm>
          <a:prstGeom prst="rect">
            <a:avLst/>
          </a:prstGeom>
          <a:solidFill>
            <a:schemeClr val="bg1"/>
          </a:solidFill>
          <a:ln w="19050">
            <a:solidFill>
              <a:schemeClr val="accent2"/>
            </a:solidFill>
            <a:miter lim="800000"/>
            <a:headEnd/>
            <a:tailEnd/>
          </a:ln>
        </p:spPr>
        <p:txBody>
          <a:bodyPr>
            <a:spAutoFit/>
          </a:bodyPr>
          <a:lstStyle/>
          <a:p>
            <a:pPr>
              <a:spcBef>
                <a:spcPct val="50000"/>
              </a:spcBef>
            </a:pPr>
            <a:r>
              <a:rPr kumimoji="1" lang="en-US" altLang="zh-CN" sz="2200" dirty="0"/>
              <a:t>PNP</a:t>
            </a:r>
            <a:r>
              <a:rPr kumimoji="1" lang="zh-CN" altLang="en-US" sz="2200" dirty="0"/>
              <a:t>型</a:t>
            </a:r>
            <a:r>
              <a:rPr kumimoji="1" lang="en-US" altLang="zh-CN" sz="2200" dirty="0"/>
              <a:t>BJT</a:t>
            </a:r>
            <a:r>
              <a:rPr kumimoji="1" lang="zh-CN" altLang="en-US" sz="2200" dirty="0"/>
              <a:t>与</a:t>
            </a:r>
            <a:r>
              <a:rPr kumimoji="1" lang="en-US" altLang="zh-CN" sz="2200" dirty="0"/>
              <a:t>NPN</a:t>
            </a:r>
            <a:r>
              <a:rPr kumimoji="1" lang="zh-CN" altLang="en-US" sz="2200" dirty="0"/>
              <a:t>型</a:t>
            </a:r>
            <a:r>
              <a:rPr kumimoji="1" lang="en-US" altLang="zh-CN" sz="2200" dirty="0"/>
              <a:t>BJT</a:t>
            </a:r>
            <a:r>
              <a:rPr kumimoji="1" lang="zh-CN" altLang="en-US" sz="2200" dirty="0"/>
              <a:t>的小信号模型相同。</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5">
                                            <p:txEl>
                                              <p:pRg st="0" end="0"/>
                                            </p:txEl>
                                          </p:spTgt>
                                        </p:tgtEl>
                                        <p:attrNameLst>
                                          <p:attrName>style.visibility</p:attrName>
                                        </p:attrNameLst>
                                      </p:cBhvr>
                                      <p:to>
                                        <p:strVal val="visible"/>
                                      </p:to>
                                    </p:set>
                                    <p:animEffect transition="in" filter="wipe(left)">
                                      <p:cBhvr>
                                        <p:cTn id="7" dur="500"/>
                                        <p:tgtEl>
                                          <p:spTgt spid="3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strips(downRight)">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6" fill="hold" grpId="0"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strips(downRight)">
                                      <p:cBhvr>
                                        <p:cTn id="17" dur="500"/>
                                        <p:tgtEl>
                                          <p:spTgt spid="21"/>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6" fill="hold" grpId="0" nodeType="click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strips(downRight)">
                                      <p:cBhvr>
                                        <p:cTn id="22" dur="500"/>
                                        <p:tgtEl>
                                          <p:spTgt spid="22"/>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nodeType="clickEffect">
                                  <p:stCondLst>
                                    <p:cond delay="0"/>
                                  </p:stCondLst>
                                  <p:childTnLst>
                                    <p:set>
                                      <p:cBhvr>
                                        <p:cTn id="26" dur="1" fill="hold">
                                          <p:stCondLst>
                                            <p:cond delay="0"/>
                                          </p:stCondLst>
                                        </p:cTn>
                                        <p:tgtEl>
                                          <p:spTgt spid="32"/>
                                        </p:tgtEl>
                                        <p:attrNameLst>
                                          <p:attrName>style.visibility</p:attrName>
                                        </p:attrNameLst>
                                      </p:cBhvr>
                                      <p:to>
                                        <p:strVal val="visible"/>
                                      </p:to>
                                    </p:set>
                                    <p:animEffect transition="in" filter="box(in)">
                                      <p:cBhvr>
                                        <p:cTn id="27" dur="500"/>
                                        <p:tgtEl>
                                          <p:spTgt spid="32"/>
                                        </p:tgtEl>
                                      </p:cBhvr>
                                    </p:animEffect>
                                  </p:childTnLst>
                                </p:cTn>
                              </p:par>
                            </p:childTnLst>
                          </p:cTn>
                        </p:par>
                      </p:childTnLst>
                    </p:cTn>
                  </p:par>
                  <p:par>
                    <p:cTn id="28" fill="hold">
                      <p:stCondLst>
                        <p:cond delay="indefinite"/>
                      </p:stCondLst>
                      <p:childTnLst>
                        <p:par>
                          <p:cTn id="29" fill="hold">
                            <p:stCondLst>
                              <p:cond delay="0"/>
                            </p:stCondLst>
                            <p:childTnLst>
                              <p:par>
                                <p:cTn id="30" presetID="18" presetClass="entr" presetSubtype="6" fill="hold" nodeType="clickEffect">
                                  <p:stCondLst>
                                    <p:cond delay="0"/>
                                  </p:stCondLst>
                                  <p:childTnLst>
                                    <p:set>
                                      <p:cBhvr>
                                        <p:cTn id="31" dur="1" fill="hold">
                                          <p:stCondLst>
                                            <p:cond delay="0"/>
                                          </p:stCondLst>
                                        </p:cTn>
                                        <p:tgtEl>
                                          <p:spTgt spid="30"/>
                                        </p:tgtEl>
                                        <p:attrNameLst>
                                          <p:attrName>style.visibility</p:attrName>
                                        </p:attrNameLst>
                                      </p:cBhvr>
                                      <p:to>
                                        <p:strVal val="visible"/>
                                      </p:to>
                                    </p:set>
                                    <p:animEffect transition="in" filter="strips(downRight)">
                                      <p:cBhvr>
                                        <p:cTn id="32" dur="500"/>
                                        <p:tgtEl>
                                          <p:spTgt spid="30"/>
                                        </p:tgtEl>
                                      </p:cBhvr>
                                    </p:animEffec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2426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8" presetClass="entr" presetSubtype="6" fill="hold" grpId="0" nodeType="clickEffect">
                                  <p:stCondLst>
                                    <p:cond delay="0"/>
                                  </p:stCondLst>
                                  <p:childTnLst>
                                    <p:set>
                                      <p:cBhvr>
                                        <p:cTn id="40" dur="1" fill="hold">
                                          <p:stCondLst>
                                            <p:cond delay="0"/>
                                          </p:stCondLst>
                                        </p:cTn>
                                        <p:tgtEl>
                                          <p:spTgt spid="23"/>
                                        </p:tgtEl>
                                        <p:attrNameLst>
                                          <p:attrName>style.visibility</p:attrName>
                                        </p:attrNameLst>
                                      </p:cBhvr>
                                      <p:to>
                                        <p:strVal val="visible"/>
                                      </p:to>
                                    </p:set>
                                    <p:animEffect transition="in" filter="strips(downRight)">
                                      <p:cBhvr>
                                        <p:cTn id="41" dur="500"/>
                                        <p:tgtEl>
                                          <p:spTgt spid="23"/>
                                        </p:tgtEl>
                                      </p:cBhvr>
                                    </p:animEffect>
                                  </p:childTnLst>
                                </p:cTn>
                              </p:par>
                            </p:childTnLst>
                          </p:cTn>
                        </p:par>
                      </p:childTnLst>
                    </p:cTn>
                  </p:par>
                  <p:par>
                    <p:cTn id="42" fill="hold">
                      <p:stCondLst>
                        <p:cond delay="indefinite"/>
                      </p:stCondLst>
                      <p:childTnLst>
                        <p:par>
                          <p:cTn id="43" fill="hold">
                            <p:stCondLst>
                              <p:cond delay="0"/>
                            </p:stCondLst>
                            <p:childTnLst>
                              <p:par>
                                <p:cTn id="44" presetID="18" presetClass="entr" presetSubtype="6" fill="hold" grpId="0" nodeType="clickEffect">
                                  <p:stCondLst>
                                    <p:cond delay="0"/>
                                  </p:stCondLst>
                                  <p:childTnLst>
                                    <p:set>
                                      <p:cBhvr>
                                        <p:cTn id="45" dur="1" fill="hold">
                                          <p:stCondLst>
                                            <p:cond delay="0"/>
                                          </p:stCondLst>
                                        </p:cTn>
                                        <p:tgtEl>
                                          <p:spTgt spid="24"/>
                                        </p:tgtEl>
                                        <p:attrNameLst>
                                          <p:attrName>style.visibility</p:attrName>
                                        </p:attrNameLst>
                                      </p:cBhvr>
                                      <p:to>
                                        <p:strVal val="visible"/>
                                      </p:to>
                                    </p:set>
                                    <p:animEffect transition="in" filter="strips(downRight)">
                                      <p:cBhvr>
                                        <p:cTn id="46" dur="500"/>
                                        <p:tgtEl>
                                          <p:spTgt spid="24"/>
                                        </p:tgtEl>
                                      </p:cBhvr>
                                    </p:animEffect>
                                  </p:childTnLst>
                                </p:cTn>
                              </p:par>
                            </p:childTnLst>
                          </p:cTn>
                        </p:par>
                      </p:childTnLst>
                    </p:cTn>
                  </p:par>
                  <p:par>
                    <p:cTn id="47" fill="hold">
                      <p:stCondLst>
                        <p:cond delay="indefinite"/>
                      </p:stCondLst>
                      <p:childTnLst>
                        <p:par>
                          <p:cTn id="48" fill="hold">
                            <p:stCondLst>
                              <p:cond delay="0"/>
                            </p:stCondLst>
                            <p:childTnLst>
                              <p:par>
                                <p:cTn id="49" presetID="16" presetClass="entr" presetSubtype="21" fill="hold" grpId="0" nodeType="clickEffect">
                                  <p:stCondLst>
                                    <p:cond delay="0"/>
                                  </p:stCondLst>
                                  <p:childTnLst>
                                    <p:set>
                                      <p:cBhvr>
                                        <p:cTn id="50" dur="1" fill="hold">
                                          <p:stCondLst>
                                            <p:cond delay="0"/>
                                          </p:stCondLst>
                                        </p:cTn>
                                        <p:tgtEl>
                                          <p:spTgt spid="37"/>
                                        </p:tgtEl>
                                        <p:attrNameLst>
                                          <p:attrName>style.visibility</p:attrName>
                                        </p:attrNameLst>
                                      </p:cBhvr>
                                      <p:to>
                                        <p:strVal val="visible"/>
                                      </p:to>
                                    </p:set>
                                    <p:animEffect transition="in" filter="barn(inVertical)">
                                      <p:cBhvr>
                                        <p:cTn id="51" dur="500"/>
                                        <p:tgtEl>
                                          <p:spTgt spid="37"/>
                                        </p:tgtEl>
                                      </p:cBhvr>
                                    </p:animEffect>
                                  </p:childTnLst>
                                </p:cTn>
                              </p:par>
                            </p:childTnLst>
                          </p:cTn>
                        </p:par>
                      </p:childTnLst>
                    </p:cTn>
                  </p:par>
                  <p:par>
                    <p:cTn id="52" fill="hold">
                      <p:stCondLst>
                        <p:cond delay="indefinite"/>
                      </p:stCondLst>
                      <p:childTnLst>
                        <p:par>
                          <p:cTn id="53" fill="hold">
                            <p:stCondLst>
                              <p:cond delay="0"/>
                            </p:stCondLst>
                            <p:childTnLst>
                              <p:par>
                                <p:cTn id="54" presetID="2" presetClass="entr" presetSubtype="8" fill="hold" nodeType="clickEffect">
                                  <p:stCondLst>
                                    <p:cond delay="0"/>
                                  </p:stCondLst>
                                  <p:childTnLst>
                                    <p:set>
                                      <p:cBhvr>
                                        <p:cTn id="55" dur="1" fill="hold">
                                          <p:stCondLst>
                                            <p:cond delay="0"/>
                                          </p:stCondLst>
                                        </p:cTn>
                                        <p:tgtEl>
                                          <p:spTgt spid="36"/>
                                        </p:tgtEl>
                                        <p:attrNameLst>
                                          <p:attrName>style.visibility</p:attrName>
                                        </p:attrNameLst>
                                      </p:cBhvr>
                                      <p:to>
                                        <p:strVal val="visible"/>
                                      </p:to>
                                    </p:set>
                                    <p:anim calcmode="lin" valueType="num">
                                      <p:cBhvr additive="base">
                                        <p:cTn id="56" dur="500" fill="hold"/>
                                        <p:tgtEl>
                                          <p:spTgt spid="36"/>
                                        </p:tgtEl>
                                        <p:attrNameLst>
                                          <p:attrName>ppt_x</p:attrName>
                                        </p:attrNameLst>
                                      </p:cBhvr>
                                      <p:tavLst>
                                        <p:tav tm="0">
                                          <p:val>
                                            <p:strVal val="0-#ppt_w/2"/>
                                          </p:val>
                                        </p:tav>
                                        <p:tav tm="100000">
                                          <p:val>
                                            <p:strVal val="#ppt_x"/>
                                          </p:val>
                                        </p:tav>
                                      </p:tavLst>
                                    </p:anim>
                                    <p:anim calcmode="lin" valueType="num">
                                      <p:cBhvr additive="base">
                                        <p:cTn id="57" dur="500" fill="hold"/>
                                        <p:tgtEl>
                                          <p:spTgt spid="36"/>
                                        </p:tgtEl>
                                        <p:attrNameLst>
                                          <p:attrName>ppt_y</p:attrName>
                                        </p:attrNameLst>
                                      </p:cBhvr>
                                      <p:tavLst>
                                        <p:tav tm="0">
                                          <p:val>
                                            <p:strVal val="#ppt_y"/>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14" presetClass="entr" presetSubtype="10" fill="hold" nodeType="clickEffect">
                                  <p:stCondLst>
                                    <p:cond delay="0"/>
                                  </p:stCondLst>
                                  <p:childTnLst>
                                    <p:set>
                                      <p:cBhvr>
                                        <p:cTn id="61" dur="1" fill="hold">
                                          <p:stCondLst>
                                            <p:cond delay="0"/>
                                          </p:stCondLst>
                                        </p:cTn>
                                        <p:tgtEl>
                                          <p:spTgt spid="38"/>
                                        </p:tgtEl>
                                        <p:attrNameLst>
                                          <p:attrName>style.visibility</p:attrName>
                                        </p:attrNameLst>
                                      </p:cBhvr>
                                      <p:to>
                                        <p:strVal val="visible"/>
                                      </p:to>
                                    </p:set>
                                    <p:animEffect transition="in" filter="randombar(horizontal)">
                                      <p:cBhvr>
                                        <p:cTn id="62" dur="500"/>
                                        <p:tgtEl>
                                          <p:spTgt spid="38"/>
                                        </p:tgtEl>
                                      </p:cBhvr>
                                    </p:animEffec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40"/>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29"/>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2" presetClass="entr" presetSubtype="8" fill="hold" nodeType="clickEffect">
                                  <p:stCondLst>
                                    <p:cond delay="0"/>
                                  </p:stCondLst>
                                  <p:childTnLst>
                                    <p:set>
                                      <p:cBhvr>
                                        <p:cTn id="72" dur="1" fill="hold">
                                          <p:stCondLst>
                                            <p:cond delay="0"/>
                                          </p:stCondLst>
                                        </p:cTn>
                                        <p:tgtEl>
                                          <p:spTgt spid="39"/>
                                        </p:tgtEl>
                                        <p:attrNameLst>
                                          <p:attrName>style.visibility</p:attrName>
                                        </p:attrNameLst>
                                      </p:cBhvr>
                                      <p:to>
                                        <p:strVal val="visible"/>
                                      </p:to>
                                    </p:set>
                                    <p:anim calcmode="lin" valueType="num">
                                      <p:cBhvr additive="base">
                                        <p:cTn id="73" dur="500" fill="hold"/>
                                        <p:tgtEl>
                                          <p:spTgt spid="39"/>
                                        </p:tgtEl>
                                        <p:attrNameLst>
                                          <p:attrName>ppt_x</p:attrName>
                                        </p:attrNameLst>
                                      </p:cBhvr>
                                      <p:tavLst>
                                        <p:tav tm="0">
                                          <p:val>
                                            <p:strVal val="0-#ppt_w/2"/>
                                          </p:val>
                                        </p:tav>
                                        <p:tav tm="100000">
                                          <p:val>
                                            <p:strVal val="#ppt_x"/>
                                          </p:val>
                                        </p:tav>
                                      </p:tavLst>
                                    </p:anim>
                                    <p:anim calcmode="lin" valueType="num">
                                      <p:cBhvr additive="base">
                                        <p:cTn id="74" dur="500" fill="hold"/>
                                        <p:tgtEl>
                                          <p:spTgt spid="39"/>
                                        </p:tgtEl>
                                        <p:attrNameLst>
                                          <p:attrName>ppt_y</p:attrName>
                                        </p:attrNameLst>
                                      </p:cBhvr>
                                      <p:tavLst>
                                        <p:tav tm="0">
                                          <p:val>
                                            <p:strVal val="#ppt_y"/>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18" presetClass="entr" presetSubtype="6" fill="hold" grpId="0" nodeType="clickEffect">
                                  <p:stCondLst>
                                    <p:cond delay="0"/>
                                  </p:stCondLst>
                                  <p:childTnLst>
                                    <p:set>
                                      <p:cBhvr>
                                        <p:cTn id="78" dur="1" fill="hold">
                                          <p:stCondLst>
                                            <p:cond delay="0"/>
                                          </p:stCondLst>
                                        </p:cTn>
                                        <p:tgtEl>
                                          <p:spTgt spid="25"/>
                                        </p:tgtEl>
                                        <p:attrNameLst>
                                          <p:attrName>style.visibility</p:attrName>
                                        </p:attrNameLst>
                                      </p:cBhvr>
                                      <p:to>
                                        <p:strVal val="visible"/>
                                      </p:to>
                                    </p:set>
                                    <p:animEffect transition="in" filter="strips(downRight)">
                                      <p:cBhvr>
                                        <p:cTn id="79" dur="500"/>
                                        <p:tgtEl>
                                          <p:spTgt spid="25"/>
                                        </p:tgtEl>
                                      </p:cBhvr>
                                    </p:animEffect>
                                  </p:childTnLst>
                                </p:cTn>
                              </p:par>
                            </p:childTnLst>
                          </p:cTn>
                        </p:par>
                        <p:par>
                          <p:cTn id="80" fill="hold">
                            <p:stCondLst>
                              <p:cond delay="500"/>
                            </p:stCondLst>
                            <p:childTnLst>
                              <p:par>
                                <p:cTn id="81" presetID="18" presetClass="entr" presetSubtype="6" fill="hold" nodeType="afterEffect">
                                  <p:stCondLst>
                                    <p:cond delay="0"/>
                                  </p:stCondLst>
                                  <p:childTnLst>
                                    <p:set>
                                      <p:cBhvr>
                                        <p:cTn id="82" dur="1" fill="hold">
                                          <p:stCondLst>
                                            <p:cond delay="0"/>
                                          </p:stCondLst>
                                        </p:cTn>
                                        <p:tgtEl>
                                          <p:spTgt spid="26"/>
                                        </p:tgtEl>
                                        <p:attrNameLst>
                                          <p:attrName>style.visibility</p:attrName>
                                        </p:attrNameLst>
                                      </p:cBhvr>
                                      <p:to>
                                        <p:strVal val="visible"/>
                                      </p:to>
                                    </p:set>
                                    <p:animEffect transition="in" filter="strips(downRight)">
                                      <p:cBhvr>
                                        <p:cTn id="83" dur="500"/>
                                        <p:tgtEl>
                                          <p:spTgt spid="26"/>
                                        </p:tgtEl>
                                      </p:cBhvr>
                                    </p:animEffect>
                                  </p:childTnLst>
                                </p:cTn>
                              </p:par>
                            </p:childTnLst>
                          </p:cTn>
                        </p:par>
                      </p:childTnLst>
                    </p:cTn>
                  </p:par>
                  <p:par>
                    <p:cTn id="84" fill="hold">
                      <p:stCondLst>
                        <p:cond delay="indefinite"/>
                      </p:stCondLst>
                      <p:childTnLst>
                        <p:par>
                          <p:cTn id="85" fill="hold">
                            <p:stCondLst>
                              <p:cond delay="0"/>
                            </p:stCondLst>
                            <p:childTnLst>
                              <p:par>
                                <p:cTn id="86" presetID="2" presetClass="entr" presetSubtype="4" fill="hold" grpId="0" nodeType="clickEffect">
                                  <p:stCondLst>
                                    <p:cond delay="0"/>
                                  </p:stCondLst>
                                  <p:childTnLst>
                                    <p:set>
                                      <p:cBhvr>
                                        <p:cTn id="87" dur="1" fill="hold">
                                          <p:stCondLst>
                                            <p:cond delay="0"/>
                                          </p:stCondLst>
                                        </p:cTn>
                                        <p:tgtEl>
                                          <p:spTgt spid="41"/>
                                        </p:tgtEl>
                                        <p:attrNameLst>
                                          <p:attrName>style.visibility</p:attrName>
                                        </p:attrNameLst>
                                      </p:cBhvr>
                                      <p:to>
                                        <p:strVal val="visible"/>
                                      </p:to>
                                    </p:set>
                                    <p:anim calcmode="lin" valueType="num">
                                      <p:cBhvr additive="base">
                                        <p:cTn id="88" dur="500" fill="hold"/>
                                        <p:tgtEl>
                                          <p:spTgt spid="41"/>
                                        </p:tgtEl>
                                        <p:attrNameLst>
                                          <p:attrName>ppt_x</p:attrName>
                                        </p:attrNameLst>
                                      </p:cBhvr>
                                      <p:tavLst>
                                        <p:tav tm="0">
                                          <p:val>
                                            <p:strVal val="#ppt_x"/>
                                          </p:val>
                                        </p:tav>
                                        <p:tav tm="100000">
                                          <p:val>
                                            <p:strVal val="#ppt_x"/>
                                          </p:val>
                                        </p:tav>
                                      </p:tavLst>
                                    </p:anim>
                                    <p:anim calcmode="lin" valueType="num">
                                      <p:cBhvr additive="base">
                                        <p:cTn id="89" dur="500" fill="hold"/>
                                        <p:tgtEl>
                                          <p:spTgt spid="41"/>
                                        </p:tgtEl>
                                        <p:attrNameLst>
                                          <p:attrName>ppt_y</p:attrName>
                                        </p:attrNameLst>
                                      </p:cBhvr>
                                      <p:tavLst>
                                        <p:tav tm="0">
                                          <p:val>
                                            <p:strVal val="1+#ppt_h/2"/>
                                          </p:val>
                                        </p:tav>
                                        <p:tav tm="100000">
                                          <p:val>
                                            <p:strVal val="#ppt_y"/>
                                          </p:val>
                                        </p:tav>
                                      </p:tavLst>
                                    </p:anim>
                                  </p:childTnLst>
                                </p:cTn>
                              </p:par>
                            </p:childTnLst>
                          </p:cTn>
                        </p:par>
                      </p:childTnLst>
                    </p:cTn>
                  </p:par>
                  <p:par>
                    <p:cTn id="90" fill="hold">
                      <p:stCondLst>
                        <p:cond delay="indefinite"/>
                      </p:stCondLst>
                      <p:childTnLst>
                        <p:par>
                          <p:cTn id="91" fill="hold">
                            <p:stCondLst>
                              <p:cond delay="0"/>
                            </p:stCondLst>
                            <p:childTnLst>
                              <p:par>
                                <p:cTn id="92" presetID="20" presetClass="entr" presetSubtype="0" fill="hold" grpId="0" nodeType="clickEffect">
                                  <p:stCondLst>
                                    <p:cond delay="0"/>
                                  </p:stCondLst>
                                  <p:childTnLst>
                                    <p:set>
                                      <p:cBhvr>
                                        <p:cTn id="93" dur="1" fill="hold">
                                          <p:stCondLst>
                                            <p:cond delay="0"/>
                                          </p:stCondLst>
                                        </p:cTn>
                                        <p:tgtEl>
                                          <p:spTgt spid="27"/>
                                        </p:tgtEl>
                                        <p:attrNameLst>
                                          <p:attrName>style.visibility</p:attrName>
                                        </p:attrNameLst>
                                      </p:cBhvr>
                                      <p:to>
                                        <p:strVal val="visible"/>
                                      </p:to>
                                    </p:set>
                                    <p:animEffect transition="in" filter="wedge">
                                      <p:cBhvr>
                                        <p:cTn id="94" dur="20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utoUpdateAnimBg="0"/>
      <p:bldP spid="21" grpId="0" autoUpdateAnimBg="0"/>
      <p:bldP spid="22" grpId="0" autoUpdateAnimBg="0"/>
      <p:bldP spid="23" grpId="0" autoUpdateAnimBg="0"/>
      <p:bldP spid="24" grpId="0" autoUpdateAnimBg="0"/>
      <p:bldP spid="25" grpId="0"/>
      <p:bldP spid="29" grpId="0"/>
      <p:bldP spid="35" grpId="0" build="p" autoUpdateAnimBg="0"/>
      <p:bldP spid="37" grpId="0" autoUpdateAnimBg="0"/>
      <p:bldP spid="40" grpId="0" animBg="1"/>
      <p:bldP spid="41" grpId="0" autoUpdateAnimBg="0"/>
      <p:bldP spid="27" grpId="0" animBg="1" autoUpdateAnimBg="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509" name="日期占位符 1"/>
          <p:cNvSpPr>
            <a:spLocks noGrp="1"/>
          </p:cNvSpPr>
          <p:nvPr>
            <p:ph type="dt" sz="quarter" idx="10"/>
          </p:nvPr>
        </p:nvSpPr>
        <p:spPr>
          <a:xfrm>
            <a:off x="457200" y="6484938"/>
            <a:ext cx="2133600" cy="476250"/>
          </a:xfrm>
          <a:noFill/>
        </p:spPr>
        <p:txBody>
          <a:bodyPr/>
          <a:lstStyle/>
          <a:p>
            <a:fld id="{36CE1512-BEF4-406A-8CD2-989E0D4B2E49}" type="datetime1">
              <a:rPr lang="zh-CN" altLang="en-US" smtClean="0">
                <a:latin typeface="Arial" pitchFamily="34" charset="0"/>
              </a:rPr>
              <a:pPr/>
              <a:t>2019-10-9</a:t>
            </a:fld>
            <a:endParaRPr lang="en-US" altLang="zh-CN" smtClean="0">
              <a:latin typeface="Arial" pitchFamily="34" charset="0"/>
            </a:endParaRPr>
          </a:p>
        </p:txBody>
      </p:sp>
      <p:sp>
        <p:nvSpPr>
          <p:cNvPr id="62510" name="页脚占位符 2"/>
          <p:cNvSpPr>
            <a:spLocks noGrp="1"/>
          </p:cNvSpPr>
          <p:nvPr>
            <p:ph type="ftr" sz="quarter" idx="11"/>
          </p:nvPr>
        </p:nvSpPr>
        <p:spPr>
          <a:xfrm>
            <a:off x="3124200" y="6484938"/>
            <a:ext cx="2895600" cy="476250"/>
          </a:xfrm>
          <a:noFill/>
        </p:spPr>
        <p:txBody>
          <a:bodyPr/>
          <a:lstStyle/>
          <a:p>
            <a:r>
              <a:rPr lang="en-US" altLang="zh-CN" smtClean="0">
                <a:latin typeface="Arial" pitchFamily="34" charset="0"/>
              </a:rPr>
              <a:t>电工电子教研室</a:t>
            </a:r>
          </a:p>
        </p:txBody>
      </p:sp>
      <p:sp>
        <p:nvSpPr>
          <p:cNvPr id="62511" name="灯片编号占位符 3"/>
          <p:cNvSpPr>
            <a:spLocks noGrp="1"/>
          </p:cNvSpPr>
          <p:nvPr>
            <p:ph type="sldNum" sz="quarter" idx="12"/>
          </p:nvPr>
        </p:nvSpPr>
        <p:spPr>
          <a:xfrm>
            <a:off x="6553200" y="6484938"/>
            <a:ext cx="2133600" cy="476250"/>
          </a:xfrm>
          <a:noFill/>
        </p:spPr>
        <p:txBody>
          <a:bodyPr/>
          <a:lstStyle/>
          <a:p>
            <a:fld id="{1C55C5DB-7A91-4233-8C31-382740711FEF}" type="slidenum">
              <a:rPr lang="en-US" altLang="zh-CN" smtClean="0">
                <a:latin typeface="Arial" pitchFamily="34" charset="0"/>
              </a:rPr>
              <a:pPr/>
              <a:t>81</a:t>
            </a:fld>
            <a:endParaRPr lang="en-US" altLang="zh-CN" smtClean="0">
              <a:latin typeface="Arial" pitchFamily="34" charset="0"/>
            </a:endParaRPr>
          </a:p>
        </p:txBody>
      </p:sp>
      <p:sp>
        <p:nvSpPr>
          <p:cNvPr id="62512" name="Text Box 4"/>
          <p:cNvSpPr txBox="1">
            <a:spLocks noChangeArrowheads="1"/>
          </p:cNvSpPr>
          <p:nvPr/>
        </p:nvSpPr>
        <p:spPr bwMode="auto">
          <a:xfrm>
            <a:off x="95250" y="122238"/>
            <a:ext cx="7662863" cy="525462"/>
          </a:xfrm>
          <a:prstGeom prst="rect">
            <a:avLst/>
          </a:prstGeom>
          <a:solidFill>
            <a:schemeClr val="bg1"/>
          </a:solidFill>
          <a:ln w="9525">
            <a:noFill/>
            <a:miter lim="800000"/>
            <a:headEnd/>
            <a:tailEnd/>
          </a:ln>
        </p:spPr>
        <p:txBody>
          <a:bodyPr lIns="90000" tIns="46800" rIns="90000" bIns="46800">
            <a:spAutoFit/>
          </a:bodyPr>
          <a:lstStyle/>
          <a:p>
            <a:pPr>
              <a:spcBef>
                <a:spcPct val="50000"/>
              </a:spcBef>
            </a:pPr>
            <a:r>
              <a:rPr lang="en-US" altLang="zh-CN" sz="2800"/>
              <a:t>2. </a:t>
            </a:r>
            <a:r>
              <a:rPr lang="zh-CN" altLang="en-US" sz="2800"/>
              <a:t>用</a:t>
            </a:r>
            <a:r>
              <a:rPr lang="en-US" altLang="zh-CN" sz="2800"/>
              <a:t>H</a:t>
            </a:r>
            <a:r>
              <a:rPr lang="zh-CN" altLang="en-US" sz="2800"/>
              <a:t>参数小信号模型分析基本共射级放大电路</a:t>
            </a:r>
          </a:p>
        </p:txBody>
      </p:sp>
      <p:grpSp>
        <p:nvGrpSpPr>
          <p:cNvPr id="2" name="Group 148"/>
          <p:cNvGrpSpPr>
            <a:grpSpLocks/>
          </p:cNvGrpSpPr>
          <p:nvPr/>
        </p:nvGrpSpPr>
        <p:grpSpPr bwMode="auto">
          <a:xfrm>
            <a:off x="4198938" y="628650"/>
            <a:ext cx="4889500" cy="3041650"/>
            <a:chOff x="2645" y="396"/>
            <a:chExt cx="3080" cy="1916"/>
          </a:xfrm>
        </p:grpSpPr>
        <p:sp>
          <p:nvSpPr>
            <p:cNvPr id="62561" name="Line 6"/>
            <p:cNvSpPr>
              <a:spLocks noChangeShapeType="1"/>
            </p:cNvSpPr>
            <p:nvPr/>
          </p:nvSpPr>
          <p:spPr bwMode="auto">
            <a:xfrm>
              <a:off x="4453" y="1936"/>
              <a:ext cx="0" cy="152"/>
            </a:xfrm>
            <a:prstGeom prst="line">
              <a:avLst/>
            </a:prstGeom>
            <a:noFill/>
            <a:ln w="12700">
              <a:solidFill>
                <a:schemeClr val="tx1"/>
              </a:solidFill>
              <a:round/>
              <a:headEnd/>
              <a:tailEnd/>
            </a:ln>
          </p:spPr>
          <p:txBody>
            <a:bodyPr/>
            <a:lstStyle/>
            <a:p>
              <a:endParaRPr lang="zh-CN" altLang="en-US"/>
            </a:p>
          </p:txBody>
        </p:sp>
        <p:sp>
          <p:nvSpPr>
            <p:cNvPr id="62562" name="Oval 7"/>
            <p:cNvSpPr>
              <a:spLocks noChangeArrowheads="1"/>
            </p:cNvSpPr>
            <p:nvPr/>
          </p:nvSpPr>
          <p:spPr bwMode="auto">
            <a:xfrm>
              <a:off x="4419" y="1901"/>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graphicFrame>
          <p:nvGraphicFramePr>
            <p:cNvPr id="62489" name="Object 8"/>
            <p:cNvGraphicFramePr>
              <a:graphicFrameLocks noChangeAspect="1"/>
            </p:cNvGraphicFramePr>
            <p:nvPr/>
          </p:nvGraphicFramePr>
          <p:xfrm>
            <a:off x="5115" y="897"/>
            <a:ext cx="214" cy="253"/>
          </p:xfrm>
          <a:graphic>
            <a:graphicData uri="http://schemas.openxmlformats.org/presentationml/2006/ole">
              <p:oleObj spid="_x0000_s495618" name="公式" r:id="rId4" imgW="190500" imgH="228600" progId="Equation.3">
                <p:embed/>
              </p:oleObj>
            </a:graphicData>
          </a:graphic>
        </p:graphicFrame>
        <p:sp>
          <p:nvSpPr>
            <p:cNvPr id="62563" name="Line 9"/>
            <p:cNvSpPr>
              <a:spLocks noChangeShapeType="1"/>
            </p:cNvSpPr>
            <p:nvPr/>
          </p:nvSpPr>
          <p:spPr bwMode="auto">
            <a:xfrm>
              <a:off x="4378" y="2088"/>
              <a:ext cx="152" cy="0"/>
            </a:xfrm>
            <a:prstGeom prst="line">
              <a:avLst/>
            </a:prstGeom>
            <a:noFill/>
            <a:ln w="38100">
              <a:solidFill>
                <a:schemeClr val="tx1"/>
              </a:solidFill>
              <a:round/>
              <a:headEnd/>
              <a:tailEnd/>
            </a:ln>
          </p:spPr>
          <p:txBody>
            <a:bodyPr/>
            <a:lstStyle/>
            <a:p>
              <a:endParaRPr lang="zh-CN" altLang="en-US"/>
            </a:p>
          </p:txBody>
        </p:sp>
        <p:graphicFrame>
          <p:nvGraphicFramePr>
            <p:cNvPr id="62490" name="Object 10"/>
            <p:cNvGraphicFramePr>
              <a:graphicFrameLocks noChangeAspect="1"/>
            </p:cNvGraphicFramePr>
            <p:nvPr/>
          </p:nvGraphicFramePr>
          <p:xfrm>
            <a:off x="3337" y="1165"/>
            <a:ext cx="178" cy="171"/>
          </p:xfrm>
          <a:graphic>
            <a:graphicData uri="http://schemas.openxmlformats.org/presentationml/2006/ole">
              <p:oleObj spid="_x0000_s495619" name="公式" r:id="rId5" imgW="139700" imgH="139700" progId="Equation.3">
                <p:embed/>
              </p:oleObj>
            </a:graphicData>
          </a:graphic>
        </p:graphicFrame>
        <p:graphicFrame>
          <p:nvGraphicFramePr>
            <p:cNvPr id="62491" name="Object 11"/>
            <p:cNvGraphicFramePr>
              <a:graphicFrameLocks noChangeAspect="1"/>
            </p:cNvGraphicFramePr>
            <p:nvPr/>
          </p:nvGraphicFramePr>
          <p:xfrm>
            <a:off x="3337" y="1820"/>
            <a:ext cx="153" cy="81"/>
          </p:xfrm>
          <a:graphic>
            <a:graphicData uri="http://schemas.openxmlformats.org/presentationml/2006/ole">
              <p:oleObj spid="_x0000_s495620" name="公式" r:id="rId6" imgW="139518" imgH="76101" progId="Equation.3">
                <p:embed/>
              </p:oleObj>
            </a:graphicData>
          </a:graphic>
        </p:graphicFrame>
        <p:graphicFrame>
          <p:nvGraphicFramePr>
            <p:cNvPr id="62492" name="Object 12"/>
            <p:cNvGraphicFramePr>
              <a:graphicFrameLocks noChangeAspect="1"/>
            </p:cNvGraphicFramePr>
            <p:nvPr/>
          </p:nvGraphicFramePr>
          <p:xfrm>
            <a:off x="3320" y="1423"/>
            <a:ext cx="198" cy="269"/>
          </p:xfrm>
          <a:graphic>
            <a:graphicData uri="http://schemas.openxmlformats.org/presentationml/2006/ole">
              <p:oleObj spid="_x0000_s495621" name="公式" r:id="rId7" imgW="152268" imgH="215713" progId="Equation.3">
                <p:embed/>
              </p:oleObj>
            </a:graphicData>
          </a:graphic>
        </p:graphicFrame>
        <p:sp>
          <p:nvSpPr>
            <p:cNvPr id="62564" name="Line 13"/>
            <p:cNvSpPr>
              <a:spLocks noChangeShapeType="1"/>
            </p:cNvSpPr>
            <p:nvPr/>
          </p:nvSpPr>
          <p:spPr bwMode="auto">
            <a:xfrm>
              <a:off x="4593" y="624"/>
              <a:ext cx="229" cy="0"/>
            </a:xfrm>
            <a:prstGeom prst="line">
              <a:avLst/>
            </a:prstGeom>
            <a:noFill/>
            <a:ln w="12700">
              <a:solidFill>
                <a:schemeClr val="tx1"/>
              </a:solidFill>
              <a:round/>
              <a:headEnd type="triangle" w="med" len="lg"/>
              <a:tailEnd type="none" w="med" len="lg"/>
            </a:ln>
          </p:spPr>
          <p:txBody>
            <a:bodyPr/>
            <a:lstStyle/>
            <a:p>
              <a:endParaRPr lang="zh-CN" altLang="en-US"/>
            </a:p>
          </p:txBody>
        </p:sp>
        <p:graphicFrame>
          <p:nvGraphicFramePr>
            <p:cNvPr id="62493" name="Object 14"/>
            <p:cNvGraphicFramePr>
              <a:graphicFrameLocks noChangeAspect="1"/>
            </p:cNvGraphicFramePr>
            <p:nvPr/>
          </p:nvGraphicFramePr>
          <p:xfrm>
            <a:off x="3951" y="1169"/>
            <a:ext cx="167" cy="227"/>
          </p:xfrm>
          <a:graphic>
            <a:graphicData uri="http://schemas.openxmlformats.org/presentationml/2006/ole">
              <p:oleObj spid="_x0000_s495622" name="公式" r:id="rId8" imgW="152268" imgH="215713" progId="Equation.3">
                <p:embed/>
              </p:oleObj>
            </a:graphicData>
          </a:graphic>
        </p:graphicFrame>
        <p:graphicFrame>
          <p:nvGraphicFramePr>
            <p:cNvPr id="62494" name="Object 15"/>
            <p:cNvGraphicFramePr>
              <a:graphicFrameLocks noChangeAspect="1"/>
            </p:cNvGraphicFramePr>
            <p:nvPr/>
          </p:nvGraphicFramePr>
          <p:xfrm>
            <a:off x="4573" y="1164"/>
            <a:ext cx="314" cy="285"/>
          </p:xfrm>
          <a:graphic>
            <a:graphicData uri="http://schemas.openxmlformats.org/presentationml/2006/ole">
              <p:oleObj spid="_x0000_s495623" name="公式" r:id="rId9" imgW="241300" imgH="228600" progId="Equation.3">
                <p:embed/>
              </p:oleObj>
            </a:graphicData>
          </a:graphic>
        </p:graphicFrame>
        <p:sp>
          <p:nvSpPr>
            <p:cNvPr id="62565" name="Line 16"/>
            <p:cNvSpPr>
              <a:spLocks noChangeShapeType="1"/>
            </p:cNvSpPr>
            <p:nvPr/>
          </p:nvSpPr>
          <p:spPr bwMode="auto">
            <a:xfrm flipH="1">
              <a:off x="3120" y="1158"/>
              <a:ext cx="1118" cy="0"/>
            </a:xfrm>
            <a:prstGeom prst="line">
              <a:avLst/>
            </a:prstGeom>
            <a:noFill/>
            <a:ln w="12700">
              <a:solidFill>
                <a:schemeClr val="tx1"/>
              </a:solidFill>
              <a:round/>
              <a:headEnd/>
              <a:tailEnd/>
            </a:ln>
          </p:spPr>
          <p:txBody>
            <a:bodyPr/>
            <a:lstStyle/>
            <a:p>
              <a:endParaRPr lang="zh-CN" altLang="en-US"/>
            </a:p>
          </p:txBody>
        </p:sp>
        <p:sp>
          <p:nvSpPr>
            <p:cNvPr id="62566" name="Line 17"/>
            <p:cNvSpPr>
              <a:spLocks noChangeShapeType="1"/>
            </p:cNvSpPr>
            <p:nvPr/>
          </p:nvSpPr>
          <p:spPr bwMode="auto">
            <a:xfrm flipV="1">
              <a:off x="4456" y="686"/>
              <a:ext cx="0" cy="312"/>
            </a:xfrm>
            <a:prstGeom prst="line">
              <a:avLst/>
            </a:prstGeom>
            <a:noFill/>
            <a:ln w="12700">
              <a:solidFill>
                <a:schemeClr val="tx1"/>
              </a:solidFill>
              <a:round/>
              <a:headEnd/>
              <a:tailEnd/>
            </a:ln>
          </p:spPr>
          <p:txBody>
            <a:bodyPr/>
            <a:lstStyle/>
            <a:p>
              <a:endParaRPr lang="zh-CN" altLang="en-US"/>
            </a:p>
          </p:txBody>
        </p:sp>
        <p:grpSp>
          <p:nvGrpSpPr>
            <p:cNvPr id="3" name="Group 18"/>
            <p:cNvGrpSpPr>
              <a:grpSpLocks/>
            </p:cNvGrpSpPr>
            <p:nvPr/>
          </p:nvGrpSpPr>
          <p:grpSpPr bwMode="auto">
            <a:xfrm>
              <a:off x="4238" y="979"/>
              <a:ext cx="341" cy="366"/>
              <a:chOff x="2589" y="2584"/>
              <a:chExt cx="341" cy="366"/>
            </a:xfrm>
          </p:grpSpPr>
          <p:graphicFrame>
            <p:nvGraphicFramePr>
              <p:cNvPr id="62508" name="Object 19"/>
              <p:cNvGraphicFramePr>
                <a:graphicFrameLocks noChangeAspect="1"/>
              </p:cNvGraphicFramePr>
              <p:nvPr/>
            </p:nvGraphicFramePr>
            <p:xfrm>
              <a:off x="2759" y="2688"/>
              <a:ext cx="171" cy="183"/>
            </p:xfrm>
            <a:graphic>
              <a:graphicData uri="http://schemas.openxmlformats.org/presentationml/2006/ole">
                <p:oleObj spid="_x0000_s495624" name="公式" r:id="rId10" imgW="152268" imgH="164957" progId="Equation.3">
                  <p:embed/>
                </p:oleObj>
              </a:graphicData>
            </a:graphic>
          </p:graphicFrame>
          <p:grpSp>
            <p:nvGrpSpPr>
              <p:cNvPr id="4" name="Group 20"/>
              <p:cNvGrpSpPr>
                <a:grpSpLocks/>
              </p:cNvGrpSpPr>
              <p:nvPr/>
            </p:nvGrpSpPr>
            <p:grpSpPr bwMode="auto">
              <a:xfrm>
                <a:off x="2589" y="2584"/>
                <a:ext cx="218" cy="366"/>
                <a:chOff x="2589" y="2584"/>
                <a:chExt cx="218" cy="366"/>
              </a:xfrm>
            </p:grpSpPr>
            <p:sp>
              <p:nvSpPr>
                <p:cNvPr id="62594" name="Line 21"/>
                <p:cNvSpPr>
                  <a:spLocks noChangeShapeType="1"/>
                </p:cNvSpPr>
                <p:nvPr/>
              </p:nvSpPr>
              <p:spPr bwMode="auto">
                <a:xfrm>
                  <a:off x="2589" y="2584"/>
                  <a:ext cx="0" cy="359"/>
                </a:xfrm>
                <a:prstGeom prst="line">
                  <a:avLst/>
                </a:prstGeom>
                <a:noFill/>
                <a:ln w="38100">
                  <a:solidFill>
                    <a:srgbClr val="FF0000"/>
                  </a:solidFill>
                  <a:round/>
                  <a:headEnd/>
                  <a:tailEnd/>
                </a:ln>
              </p:spPr>
              <p:txBody>
                <a:bodyPr/>
                <a:lstStyle/>
                <a:p>
                  <a:endParaRPr lang="zh-CN" altLang="en-US"/>
                </a:p>
              </p:txBody>
            </p:sp>
            <p:sp>
              <p:nvSpPr>
                <p:cNvPr id="62595" name="Line 22"/>
                <p:cNvSpPr>
                  <a:spLocks noChangeShapeType="1"/>
                </p:cNvSpPr>
                <p:nvPr/>
              </p:nvSpPr>
              <p:spPr bwMode="auto">
                <a:xfrm flipV="1">
                  <a:off x="2589" y="2609"/>
                  <a:ext cx="218" cy="109"/>
                </a:xfrm>
                <a:prstGeom prst="line">
                  <a:avLst/>
                </a:prstGeom>
                <a:noFill/>
                <a:ln w="12700">
                  <a:solidFill>
                    <a:srgbClr val="FF0000"/>
                  </a:solidFill>
                  <a:round/>
                  <a:headEnd/>
                  <a:tailEnd/>
                </a:ln>
              </p:spPr>
              <p:txBody>
                <a:bodyPr/>
                <a:lstStyle/>
                <a:p>
                  <a:endParaRPr lang="zh-CN" altLang="en-US"/>
                </a:p>
              </p:txBody>
            </p:sp>
            <p:sp>
              <p:nvSpPr>
                <p:cNvPr id="62596" name="Line 23"/>
                <p:cNvSpPr>
                  <a:spLocks noChangeShapeType="1"/>
                </p:cNvSpPr>
                <p:nvPr/>
              </p:nvSpPr>
              <p:spPr bwMode="auto">
                <a:xfrm>
                  <a:off x="2591" y="2842"/>
                  <a:ext cx="216" cy="108"/>
                </a:xfrm>
                <a:prstGeom prst="line">
                  <a:avLst/>
                </a:prstGeom>
                <a:noFill/>
                <a:ln w="12700">
                  <a:solidFill>
                    <a:srgbClr val="FF0000"/>
                  </a:solidFill>
                  <a:round/>
                  <a:headEnd/>
                  <a:tailEnd type="triangle" w="med" len="lg"/>
                </a:ln>
              </p:spPr>
              <p:txBody>
                <a:bodyPr/>
                <a:lstStyle/>
                <a:p>
                  <a:endParaRPr lang="zh-CN" altLang="en-US"/>
                </a:p>
              </p:txBody>
            </p:sp>
          </p:grpSp>
        </p:grpSp>
        <p:sp>
          <p:nvSpPr>
            <p:cNvPr id="62568" name="Line 24"/>
            <p:cNvSpPr>
              <a:spLocks noChangeShapeType="1"/>
            </p:cNvSpPr>
            <p:nvPr/>
          </p:nvSpPr>
          <p:spPr bwMode="auto">
            <a:xfrm>
              <a:off x="3120" y="1938"/>
              <a:ext cx="2272" cy="0"/>
            </a:xfrm>
            <a:prstGeom prst="line">
              <a:avLst/>
            </a:prstGeom>
            <a:noFill/>
            <a:ln w="12700">
              <a:solidFill>
                <a:schemeClr val="tx1"/>
              </a:solidFill>
              <a:round/>
              <a:headEnd/>
              <a:tailEnd/>
            </a:ln>
          </p:spPr>
          <p:txBody>
            <a:bodyPr/>
            <a:lstStyle/>
            <a:p>
              <a:endParaRPr lang="zh-CN" altLang="en-US"/>
            </a:p>
          </p:txBody>
        </p:sp>
        <p:sp>
          <p:nvSpPr>
            <p:cNvPr id="62569" name="Line 25"/>
            <p:cNvSpPr>
              <a:spLocks noChangeShapeType="1"/>
            </p:cNvSpPr>
            <p:nvPr/>
          </p:nvSpPr>
          <p:spPr bwMode="auto">
            <a:xfrm>
              <a:off x="4456" y="685"/>
              <a:ext cx="936" cy="0"/>
            </a:xfrm>
            <a:prstGeom prst="line">
              <a:avLst/>
            </a:prstGeom>
            <a:noFill/>
            <a:ln w="12700">
              <a:solidFill>
                <a:schemeClr val="tx1"/>
              </a:solidFill>
              <a:round/>
              <a:headEnd/>
              <a:tailEnd/>
            </a:ln>
          </p:spPr>
          <p:txBody>
            <a:bodyPr/>
            <a:lstStyle/>
            <a:p>
              <a:endParaRPr lang="zh-CN" altLang="en-US"/>
            </a:p>
          </p:txBody>
        </p:sp>
        <p:graphicFrame>
          <p:nvGraphicFramePr>
            <p:cNvPr id="62495" name="Object 26"/>
            <p:cNvGraphicFramePr>
              <a:graphicFrameLocks noChangeAspect="1"/>
            </p:cNvGraphicFramePr>
            <p:nvPr/>
          </p:nvGraphicFramePr>
          <p:xfrm>
            <a:off x="4688" y="396"/>
            <a:ext cx="168" cy="240"/>
          </p:xfrm>
          <a:graphic>
            <a:graphicData uri="http://schemas.openxmlformats.org/presentationml/2006/ole">
              <p:oleObj spid="_x0000_s495625" name="公式" r:id="rId11" imgW="152334" imgH="228501" progId="Equation.3">
                <p:embed/>
              </p:oleObj>
            </a:graphicData>
          </a:graphic>
        </p:graphicFrame>
        <p:sp>
          <p:nvSpPr>
            <p:cNvPr id="62570" name="Line 27"/>
            <p:cNvSpPr>
              <a:spLocks noChangeShapeType="1"/>
            </p:cNvSpPr>
            <p:nvPr/>
          </p:nvSpPr>
          <p:spPr bwMode="auto">
            <a:xfrm flipV="1">
              <a:off x="4459" y="1346"/>
              <a:ext cx="0" cy="598"/>
            </a:xfrm>
            <a:prstGeom prst="line">
              <a:avLst/>
            </a:prstGeom>
            <a:noFill/>
            <a:ln w="12700">
              <a:solidFill>
                <a:schemeClr val="tx1"/>
              </a:solidFill>
              <a:round/>
              <a:headEnd/>
              <a:tailEnd/>
            </a:ln>
          </p:spPr>
          <p:txBody>
            <a:bodyPr/>
            <a:lstStyle/>
            <a:p>
              <a:endParaRPr lang="zh-CN" altLang="en-US"/>
            </a:p>
          </p:txBody>
        </p:sp>
        <p:sp>
          <p:nvSpPr>
            <p:cNvPr id="62571" name="Line 28"/>
            <p:cNvSpPr>
              <a:spLocks noChangeShapeType="1"/>
            </p:cNvSpPr>
            <p:nvPr/>
          </p:nvSpPr>
          <p:spPr bwMode="auto">
            <a:xfrm flipV="1">
              <a:off x="5393" y="1601"/>
              <a:ext cx="0" cy="337"/>
            </a:xfrm>
            <a:prstGeom prst="line">
              <a:avLst/>
            </a:prstGeom>
            <a:noFill/>
            <a:ln w="12700">
              <a:solidFill>
                <a:schemeClr val="tx1"/>
              </a:solidFill>
              <a:round/>
              <a:headEnd/>
              <a:tailEnd/>
            </a:ln>
          </p:spPr>
          <p:txBody>
            <a:bodyPr/>
            <a:lstStyle/>
            <a:p>
              <a:endParaRPr lang="zh-CN" altLang="en-US"/>
            </a:p>
          </p:txBody>
        </p:sp>
        <p:sp>
          <p:nvSpPr>
            <p:cNvPr id="62572" name="Line 29"/>
            <p:cNvSpPr>
              <a:spLocks noChangeShapeType="1"/>
            </p:cNvSpPr>
            <p:nvPr/>
          </p:nvSpPr>
          <p:spPr bwMode="auto">
            <a:xfrm flipV="1">
              <a:off x="5393" y="686"/>
              <a:ext cx="0" cy="788"/>
            </a:xfrm>
            <a:prstGeom prst="line">
              <a:avLst/>
            </a:prstGeom>
            <a:noFill/>
            <a:ln w="12700">
              <a:solidFill>
                <a:schemeClr val="tx1"/>
              </a:solidFill>
              <a:round/>
              <a:headEnd/>
              <a:tailEnd/>
            </a:ln>
          </p:spPr>
          <p:txBody>
            <a:bodyPr/>
            <a:lstStyle/>
            <a:p>
              <a:endParaRPr lang="zh-CN" altLang="en-US"/>
            </a:p>
          </p:txBody>
        </p:sp>
        <p:sp>
          <p:nvSpPr>
            <p:cNvPr id="62573" name="Line 30"/>
            <p:cNvSpPr>
              <a:spLocks noChangeShapeType="1"/>
            </p:cNvSpPr>
            <p:nvPr/>
          </p:nvSpPr>
          <p:spPr bwMode="auto">
            <a:xfrm>
              <a:off x="3114" y="1158"/>
              <a:ext cx="0" cy="489"/>
            </a:xfrm>
            <a:prstGeom prst="line">
              <a:avLst/>
            </a:prstGeom>
            <a:noFill/>
            <a:ln w="12700">
              <a:solidFill>
                <a:schemeClr val="tx1"/>
              </a:solidFill>
              <a:round/>
              <a:headEnd/>
              <a:tailEnd/>
            </a:ln>
          </p:spPr>
          <p:txBody>
            <a:bodyPr/>
            <a:lstStyle/>
            <a:p>
              <a:endParaRPr lang="zh-CN" altLang="en-US"/>
            </a:p>
          </p:txBody>
        </p:sp>
        <p:sp>
          <p:nvSpPr>
            <p:cNvPr id="62574" name="Line 31"/>
            <p:cNvSpPr>
              <a:spLocks noChangeShapeType="1"/>
            </p:cNvSpPr>
            <p:nvPr/>
          </p:nvSpPr>
          <p:spPr bwMode="auto">
            <a:xfrm rot="10800000" flipH="1">
              <a:off x="3908" y="1423"/>
              <a:ext cx="254" cy="0"/>
            </a:xfrm>
            <a:prstGeom prst="line">
              <a:avLst/>
            </a:prstGeom>
            <a:noFill/>
            <a:ln w="12700">
              <a:solidFill>
                <a:schemeClr val="tx1"/>
              </a:solidFill>
              <a:round/>
              <a:headEnd/>
              <a:tailEnd type="triangle" w="med" len="lg"/>
            </a:ln>
          </p:spPr>
          <p:txBody>
            <a:bodyPr/>
            <a:lstStyle/>
            <a:p>
              <a:endParaRPr lang="zh-CN" altLang="en-US"/>
            </a:p>
          </p:txBody>
        </p:sp>
        <p:sp>
          <p:nvSpPr>
            <p:cNvPr id="62575" name="Rectangle 32"/>
            <p:cNvSpPr>
              <a:spLocks noChangeArrowheads="1"/>
            </p:cNvSpPr>
            <p:nvPr/>
          </p:nvSpPr>
          <p:spPr bwMode="auto">
            <a:xfrm rot="5400000">
              <a:off x="3632" y="1034"/>
              <a:ext cx="107" cy="268"/>
            </a:xfrm>
            <a:prstGeom prst="rect">
              <a:avLst/>
            </a:prstGeom>
            <a:solidFill>
              <a:schemeClr val="bg1"/>
            </a:solidFill>
            <a:ln w="25400" algn="ctr">
              <a:solidFill>
                <a:srgbClr val="3366FF"/>
              </a:solidFill>
              <a:miter lim="800000"/>
              <a:headEnd/>
              <a:tailEnd/>
            </a:ln>
          </p:spPr>
          <p:txBody>
            <a:bodyPr wrap="none" anchor="ctr"/>
            <a:lstStyle/>
            <a:p>
              <a:endParaRPr lang="zh-CN" altLang="en-US"/>
            </a:p>
          </p:txBody>
        </p:sp>
        <p:graphicFrame>
          <p:nvGraphicFramePr>
            <p:cNvPr id="62496" name="Object 33"/>
            <p:cNvGraphicFramePr>
              <a:graphicFrameLocks noChangeAspect="1"/>
            </p:cNvGraphicFramePr>
            <p:nvPr/>
          </p:nvGraphicFramePr>
          <p:xfrm>
            <a:off x="3577" y="839"/>
            <a:ext cx="229" cy="253"/>
          </p:xfrm>
          <a:graphic>
            <a:graphicData uri="http://schemas.openxmlformats.org/presentationml/2006/ole">
              <p:oleObj spid="_x0000_s495626" name="公式" r:id="rId12" imgW="203112" imgH="228501" progId="Equation.3">
                <p:embed/>
              </p:oleObj>
            </a:graphicData>
          </a:graphic>
        </p:graphicFrame>
        <p:graphicFrame>
          <p:nvGraphicFramePr>
            <p:cNvPr id="62497" name="Object 34"/>
            <p:cNvGraphicFramePr>
              <a:graphicFrameLocks noChangeAspect="1"/>
            </p:cNvGraphicFramePr>
            <p:nvPr/>
          </p:nvGraphicFramePr>
          <p:xfrm>
            <a:off x="4633" y="716"/>
            <a:ext cx="153" cy="147"/>
          </p:xfrm>
          <a:graphic>
            <a:graphicData uri="http://schemas.openxmlformats.org/presentationml/2006/ole">
              <p:oleObj spid="_x0000_s495627" name="公式" r:id="rId13" imgW="139700" imgH="139700" progId="Equation.3">
                <p:embed/>
              </p:oleObj>
            </a:graphicData>
          </a:graphic>
        </p:graphicFrame>
        <p:graphicFrame>
          <p:nvGraphicFramePr>
            <p:cNvPr id="62498" name="Object 35"/>
            <p:cNvGraphicFramePr>
              <a:graphicFrameLocks noChangeAspect="1"/>
            </p:cNvGraphicFramePr>
            <p:nvPr/>
          </p:nvGraphicFramePr>
          <p:xfrm>
            <a:off x="4633" y="1825"/>
            <a:ext cx="153" cy="81"/>
          </p:xfrm>
          <a:graphic>
            <a:graphicData uri="http://schemas.openxmlformats.org/presentationml/2006/ole">
              <p:oleObj spid="_x0000_s495628" name="公式" r:id="rId14" imgW="139518" imgH="76101" progId="Equation.3">
                <p:embed/>
              </p:oleObj>
            </a:graphicData>
          </a:graphic>
        </p:graphicFrame>
        <p:sp>
          <p:nvSpPr>
            <p:cNvPr id="62576" name="Line 36"/>
            <p:cNvSpPr>
              <a:spLocks noChangeShapeType="1"/>
            </p:cNvSpPr>
            <p:nvPr/>
          </p:nvSpPr>
          <p:spPr bwMode="auto">
            <a:xfrm>
              <a:off x="3114" y="1744"/>
              <a:ext cx="0" cy="191"/>
            </a:xfrm>
            <a:prstGeom prst="line">
              <a:avLst/>
            </a:prstGeom>
            <a:noFill/>
            <a:ln w="12700">
              <a:solidFill>
                <a:schemeClr val="tx1"/>
              </a:solidFill>
              <a:round/>
              <a:headEnd/>
              <a:tailEnd/>
            </a:ln>
          </p:spPr>
          <p:txBody>
            <a:bodyPr/>
            <a:lstStyle/>
            <a:p>
              <a:endParaRPr lang="zh-CN" altLang="en-US"/>
            </a:p>
          </p:txBody>
        </p:sp>
        <p:sp>
          <p:nvSpPr>
            <p:cNvPr id="62577" name="Rectangle 37"/>
            <p:cNvSpPr>
              <a:spLocks noChangeArrowheads="1"/>
            </p:cNvSpPr>
            <p:nvPr/>
          </p:nvSpPr>
          <p:spPr bwMode="auto">
            <a:xfrm>
              <a:off x="5337" y="890"/>
              <a:ext cx="107" cy="268"/>
            </a:xfrm>
            <a:prstGeom prst="rect">
              <a:avLst/>
            </a:prstGeom>
            <a:solidFill>
              <a:schemeClr val="bg1"/>
            </a:solidFill>
            <a:ln w="25400" algn="ctr">
              <a:solidFill>
                <a:srgbClr val="3366FF"/>
              </a:solidFill>
              <a:miter lim="800000"/>
              <a:headEnd/>
              <a:tailEnd/>
            </a:ln>
          </p:spPr>
          <p:txBody>
            <a:bodyPr wrap="none" anchor="ctr"/>
            <a:lstStyle/>
            <a:p>
              <a:endParaRPr lang="zh-CN" altLang="en-US"/>
            </a:p>
          </p:txBody>
        </p:sp>
        <p:grpSp>
          <p:nvGrpSpPr>
            <p:cNvPr id="5" name="Group 38"/>
            <p:cNvGrpSpPr>
              <a:grpSpLocks/>
            </p:cNvGrpSpPr>
            <p:nvPr/>
          </p:nvGrpSpPr>
          <p:grpSpPr bwMode="auto">
            <a:xfrm>
              <a:off x="2728" y="1128"/>
              <a:ext cx="524" cy="443"/>
              <a:chOff x="865" y="2535"/>
              <a:chExt cx="524" cy="443"/>
            </a:xfrm>
          </p:grpSpPr>
          <p:graphicFrame>
            <p:nvGraphicFramePr>
              <p:cNvPr id="62505" name="Object 39"/>
              <p:cNvGraphicFramePr>
                <a:graphicFrameLocks noChangeAspect="1"/>
              </p:cNvGraphicFramePr>
              <p:nvPr/>
            </p:nvGraphicFramePr>
            <p:xfrm>
              <a:off x="1021" y="2535"/>
              <a:ext cx="157" cy="158"/>
            </p:xfrm>
            <a:graphic>
              <a:graphicData uri="http://schemas.openxmlformats.org/presentationml/2006/ole">
                <p:oleObj spid="_x0000_s495629" name="公式" r:id="rId15" imgW="139700" imgH="139700" progId="Equation.3">
                  <p:embed/>
                </p:oleObj>
              </a:graphicData>
            </a:graphic>
          </p:graphicFrame>
          <p:graphicFrame>
            <p:nvGraphicFramePr>
              <p:cNvPr id="62506" name="Object 40"/>
              <p:cNvGraphicFramePr>
                <a:graphicFrameLocks noChangeAspect="1"/>
              </p:cNvGraphicFramePr>
              <p:nvPr/>
            </p:nvGraphicFramePr>
            <p:xfrm>
              <a:off x="1008" y="2889"/>
              <a:ext cx="158" cy="89"/>
            </p:xfrm>
            <a:graphic>
              <a:graphicData uri="http://schemas.openxmlformats.org/presentationml/2006/ole">
                <p:oleObj spid="_x0000_s495630" name="公式" r:id="rId16" imgW="139518" imgH="76101" progId="Equation.3">
                  <p:embed/>
                </p:oleObj>
              </a:graphicData>
            </a:graphic>
          </p:graphicFrame>
          <p:graphicFrame>
            <p:nvGraphicFramePr>
              <p:cNvPr id="62507" name="Object 41"/>
              <p:cNvGraphicFramePr>
                <a:graphicFrameLocks noChangeAspect="1"/>
              </p:cNvGraphicFramePr>
              <p:nvPr/>
            </p:nvGraphicFramePr>
            <p:xfrm>
              <a:off x="865" y="2636"/>
              <a:ext cx="172" cy="253"/>
            </p:xfrm>
            <a:graphic>
              <a:graphicData uri="http://schemas.openxmlformats.org/presentationml/2006/ole">
                <p:oleObj spid="_x0000_s495631" name="公式" r:id="rId17" imgW="152334" imgH="228501" progId="Equation.3">
                  <p:embed/>
                </p:oleObj>
              </a:graphicData>
            </a:graphic>
          </p:graphicFrame>
          <p:grpSp>
            <p:nvGrpSpPr>
              <p:cNvPr id="6" name="Group 42"/>
              <p:cNvGrpSpPr>
                <a:grpSpLocks/>
              </p:cNvGrpSpPr>
              <p:nvPr/>
            </p:nvGrpSpPr>
            <p:grpSpPr bwMode="auto">
              <a:xfrm>
                <a:off x="1120" y="2648"/>
                <a:ext cx="269" cy="268"/>
                <a:chOff x="144" y="3216"/>
                <a:chExt cx="240" cy="240"/>
              </a:xfrm>
            </p:grpSpPr>
            <p:sp>
              <p:nvSpPr>
                <p:cNvPr id="62591" name="Oval 43"/>
                <p:cNvSpPr>
                  <a:spLocks noChangeArrowheads="1"/>
                </p:cNvSpPr>
                <p:nvPr/>
              </p:nvSpPr>
              <p:spPr bwMode="auto">
                <a:xfrm>
                  <a:off x="144" y="3216"/>
                  <a:ext cx="240" cy="240"/>
                </a:xfrm>
                <a:prstGeom prst="ellipse">
                  <a:avLst/>
                </a:prstGeom>
                <a:noFill/>
                <a:ln w="38100" algn="ctr">
                  <a:solidFill>
                    <a:srgbClr val="FF9900"/>
                  </a:solidFill>
                  <a:round/>
                  <a:headEnd/>
                  <a:tailEnd/>
                </a:ln>
              </p:spPr>
              <p:txBody>
                <a:bodyPr wrap="none" anchor="ctr"/>
                <a:lstStyle/>
                <a:p>
                  <a:endParaRPr lang="zh-CN" altLang="en-US"/>
                </a:p>
              </p:txBody>
            </p:sp>
            <p:sp>
              <p:nvSpPr>
                <p:cNvPr id="62592" name="Line 44"/>
                <p:cNvSpPr>
                  <a:spLocks noChangeShapeType="1"/>
                </p:cNvSpPr>
                <p:nvPr/>
              </p:nvSpPr>
              <p:spPr bwMode="auto">
                <a:xfrm>
                  <a:off x="264" y="3216"/>
                  <a:ext cx="0" cy="240"/>
                </a:xfrm>
                <a:prstGeom prst="line">
                  <a:avLst/>
                </a:prstGeom>
                <a:noFill/>
                <a:ln w="25400">
                  <a:solidFill>
                    <a:srgbClr val="FF9900"/>
                  </a:solidFill>
                  <a:round/>
                  <a:headEnd/>
                  <a:tailEnd/>
                </a:ln>
              </p:spPr>
              <p:txBody>
                <a:bodyPr/>
                <a:lstStyle/>
                <a:p>
                  <a:endParaRPr lang="zh-CN" altLang="en-US"/>
                </a:p>
              </p:txBody>
            </p:sp>
          </p:grpSp>
        </p:grpSp>
        <p:sp>
          <p:nvSpPr>
            <p:cNvPr id="62579" name="Text Box 45"/>
            <p:cNvSpPr txBox="1">
              <a:spLocks noChangeArrowheads="1"/>
            </p:cNvSpPr>
            <p:nvPr/>
          </p:nvSpPr>
          <p:spPr bwMode="auto">
            <a:xfrm>
              <a:off x="3399" y="2081"/>
              <a:ext cx="1880" cy="231"/>
            </a:xfrm>
            <a:prstGeom prst="rect">
              <a:avLst/>
            </a:prstGeom>
            <a:noFill/>
            <a:ln w="9525" algn="ctr">
              <a:noFill/>
              <a:miter lim="800000"/>
              <a:headEnd/>
              <a:tailEnd/>
            </a:ln>
          </p:spPr>
          <p:txBody>
            <a:bodyPr lIns="90000" tIns="46800" rIns="90000" bIns="46800">
              <a:spAutoFit/>
            </a:bodyPr>
            <a:lstStyle/>
            <a:p>
              <a:pPr>
                <a:spcBef>
                  <a:spcPct val="50000"/>
                </a:spcBef>
              </a:pPr>
              <a:r>
                <a:rPr lang="zh-CN" altLang="en-US"/>
                <a:t>基本共射极放大电路原理图</a:t>
              </a:r>
            </a:p>
          </p:txBody>
        </p:sp>
        <p:graphicFrame>
          <p:nvGraphicFramePr>
            <p:cNvPr id="62499" name="Object 46"/>
            <p:cNvGraphicFramePr>
              <a:graphicFrameLocks noChangeAspect="1"/>
            </p:cNvGraphicFramePr>
            <p:nvPr/>
          </p:nvGraphicFramePr>
          <p:xfrm>
            <a:off x="2645" y="1565"/>
            <a:ext cx="285" cy="239"/>
          </p:xfrm>
          <a:graphic>
            <a:graphicData uri="http://schemas.openxmlformats.org/presentationml/2006/ole">
              <p:oleObj spid="_x0000_s495632" name="公式" r:id="rId18" imgW="253780" imgH="215713" progId="Equation.3">
                <p:embed/>
              </p:oleObj>
            </a:graphicData>
          </a:graphic>
        </p:graphicFrame>
        <p:graphicFrame>
          <p:nvGraphicFramePr>
            <p:cNvPr id="62500" name="Object 47"/>
            <p:cNvGraphicFramePr>
              <a:graphicFrameLocks noChangeAspect="1"/>
            </p:cNvGraphicFramePr>
            <p:nvPr/>
          </p:nvGraphicFramePr>
          <p:xfrm>
            <a:off x="5395" y="1606"/>
            <a:ext cx="330" cy="285"/>
          </p:xfrm>
          <a:graphic>
            <a:graphicData uri="http://schemas.openxmlformats.org/presentationml/2006/ole">
              <p:oleObj spid="_x0000_s495633" name="公式" r:id="rId19" imgW="253890" imgH="228501" progId="Equation.3">
                <p:embed/>
              </p:oleObj>
            </a:graphicData>
          </a:graphic>
        </p:graphicFrame>
        <p:grpSp>
          <p:nvGrpSpPr>
            <p:cNvPr id="7" name="Group 48"/>
            <p:cNvGrpSpPr>
              <a:grpSpLocks/>
            </p:cNvGrpSpPr>
            <p:nvPr/>
          </p:nvGrpSpPr>
          <p:grpSpPr bwMode="auto">
            <a:xfrm>
              <a:off x="5237" y="1492"/>
              <a:ext cx="304" cy="102"/>
              <a:chOff x="112" y="3074"/>
              <a:chExt cx="304" cy="102"/>
            </a:xfrm>
          </p:grpSpPr>
          <p:sp>
            <p:nvSpPr>
              <p:cNvPr id="62588" name="Line 49"/>
              <p:cNvSpPr>
                <a:spLocks noChangeShapeType="1"/>
              </p:cNvSpPr>
              <p:nvPr/>
            </p:nvSpPr>
            <p:spPr bwMode="auto">
              <a:xfrm>
                <a:off x="187" y="3176"/>
                <a:ext cx="155" cy="0"/>
              </a:xfrm>
              <a:prstGeom prst="line">
                <a:avLst/>
              </a:prstGeom>
              <a:noFill/>
              <a:ln w="38100">
                <a:solidFill>
                  <a:srgbClr val="FF00FF"/>
                </a:solidFill>
                <a:round/>
                <a:headEnd/>
                <a:tailEnd/>
              </a:ln>
            </p:spPr>
            <p:txBody>
              <a:bodyPr/>
              <a:lstStyle/>
              <a:p>
                <a:endParaRPr lang="zh-CN" altLang="en-US"/>
              </a:p>
            </p:txBody>
          </p:sp>
          <p:sp>
            <p:nvSpPr>
              <p:cNvPr id="62589" name="Line 50"/>
              <p:cNvSpPr>
                <a:spLocks noChangeShapeType="1"/>
              </p:cNvSpPr>
              <p:nvPr/>
            </p:nvSpPr>
            <p:spPr bwMode="auto">
              <a:xfrm>
                <a:off x="112" y="3074"/>
                <a:ext cx="304" cy="0"/>
              </a:xfrm>
              <a:prstGeom prst="line">
                <a:avLst/>
              </a:prstGeom>
              <a:noFill/>
              <a:ln w="38100">
                <a:solidFill>
                  <a:srgbClr val="FF00FF"/>
                </a:solidFill>
                <a:round/>
                <a:headEnd/>
                <a:tailEnd/>
              </a:ln>
            </p:spPr>
            <p:txBody>
              <a:bodyPr/>
              <a:lstStyle/>
              <a:p>
                <a:endParaRPr lang="zh-CN" altLang="en-US"/>
              </a:p>
            </p:txBody>
          </p:sp>
        </p:grpSp>
        <p:grpSp>
          <p:nvGrpSpPr>
            <p:cNvPr id="8" name="Group 51"/>
            <p:cNvGrpSpPr>
              <a:grpSpLocks/>
            </p:cNvGrpSpPr>
            <p:nvPr/>
          </p:nvGrpSpPr>
          <p:grpSpPr bwMode="auto">
            <a:xfrm>
              <a:off x="2950" y="1641"/>
              <a:ext cx="304" cy="102"/>
              <a:chOff x="112" y="3074"/>
              <a:chExt cx="304" cy="102"/>
            </a:xfrm>
          </p:grpSpPr>
          <p:sp>
            <p:nvSpPr>
              <p:cNvPr id="62586" name="Line 52"/>
              <p:cNvSpPr>
                <a:spLocks noChangeShapeType="1"/>
              </p:cNvSpPr>
              <p:nvPr/>
            </p:nvSpPr>
            <p:spPr bwMode="auto">
              <a:xfrm>
                <a:off x="187" y="3176"/>
                <a:ext cx="155" cy="0"/>
              </a:xfrm>
              <a:prstGeom prst="line">
                <a:avLst/>
              </a:prstGeom>
              <a:noFill/>
              <a:ln w="38100">
                <a:solidFill>
                  <a:srgbClr val="FF00FF"/>
                </a:solidFill>
                <a:round/>
                <a:headEnd/>
                <a:tailEnd/>
              </a:ln>
            </p:spPr>
            <p:txBody>
              <a:bodyPr/>
              <a:lstStyle/>
              <a:p>
                <a:endParaRPr lang="zh-CN" altLang="en-US"/>
              </a:p>
            </p:txBody>
          </p:sp>
          <p:sp>
            <p:nvSpPr>
              <p:cNvPr id="62587" name="Line 53"/>
              <p:cNvSpPr>
                <a:spLocks noChangeShapeType="1"/>
              </p:cNvSpPr>
              <p:nvPr/>
            </p:nvSpPr>
            <p:spPr bwMode="auto">
              <a:xfrm>
                <a:off x="112" y="3074"/>
                <a:ext cx="304" cy="0"/>
              </a:xfrm>
              <a:prstGeom prst="line">
                <a:avLst/>
              </a:prstGeom>
              <a:noFill/>
              <a:ln w="38100">
                <a:solidFill>
                  <a:srgbClr val="FF00FF"/>
                </a:solidFill>
                <a:round/>
                <a:headEnd/>
                <a:tailEnd/>
              </a:ln>
            </p:spPr>
            <p:txBody>
              <a:bodyPr/>
              <a:lstStyle/>
              <a:p>
                <a:endParaRPr lang="zh-CN" altLang="en-US"/>
              </a:p>
            </p:txBody>
          </p:sp>
        </p:grpSp>
        <p:sp>
          <p:nvSpPr>
            <p:cNvPr id="62582" name="Oval 54"/>
            <p:cNvSpPr>
              <a:spLocks noChangeArrowheads="1"/>
            </p:cNvSpPr>
            <p:nvPr/>
          </p:nvSpPr>
          <p:spPr bwMode="auto">
            <a:xfrm>
              <a:off x="4963" y="1906"/>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sp>
          <p:nvSpPr>
            <p:cNvPr id="62583" name="Line 55"/>
            <p:cNvSpPr>
              <a:spLocks noChangeShapeType="1"/>
            </p:cNvSpPr>
            <p:nvPr/>
          </p:nvSpPr>
          <p:spPr bwMode="auto">
            <a:xfrm flipV="1">
              <a:off x="4996" y="687"/>
              <a:ext cx="0" cy="1246"/>
            </a:xfrm>
            <a:prstGeom prst="line">
              <a:avLst/>
            </a:prstGeom>
            <a:noFill/>
            <a:ln w="12700">
              <a:solidFill>
                <a:schemeClr val="tx1"/>
              </a:solidFill>
              <a:round/>
              <a:headEnd/>
              <a:tailEnd/>
            </a:ln>
          </p:spPr>
          <p:txBody>
            <a:bodyPr/>
            <a:lstStyle/>
            <a:p>
              <a:endParaRPr lang="zh-CN" altLang="en-US"/>
            </a:p>
          </p:txBody>
        </p:sp>
        <p:sp>
          <p:nvSpPr>
            <p:cNvPr id="62584" name="Oval 56"/>
            <p:cNvSpPr>
              <a:spLocks noChangeArrowheads="1"/>
            </p:cNvSpPr>
            <p:nvPr/>
          </p:nvSpPr>
          <p:spPr bwMode="auto">
            <a:xfrm>
              <a:off x="4963" y="652"/>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graphicFrame>
          <p:nvGraphicFramePr>
            <p:cNvPr id="62501" name="Object 66"/>
            <p:cNvGraphicFramePr>
              <a:graphicFrameLocks noChangeAspect="1"/>
            </p:cNvGraphicFramePr>
            <p:nvPr/>
          </p:nvGraphicFramePr>
          <p:xfrm>
            <a:off x="4277" y="839"/>
            <a:ext cx="135" cy="159"/>
          </p:xfrm>
          <a:graphic>
            <a:graphicData uri="http://schemas.openxmlformats.org/presentationml/2006/ole">
              <p:oleObj spid="_x0000_s495634" name="公式" r:id="rId20" imgW="114201" imgH="139579" progId="Equation.3">
                <p:embed/>
              </p:oleObj>
            </a:graphicData>
          </a:graphic>
        </p:graphicFrame>
        <p:graphicFrame>
          <p:nvGraphicFramePr>
            <p:cNvPr id="62502" name="Object 67"/>
            <p:cNvGraphicFramePr>
              <a:graphicFrameLocks noChangeAspect="1"/>
            </p:cNvGraphicFramePr>
            <p:nvPr/>
          </p:nvGraphicFramePr>
          <p:xfrm>
            <a:off x="4048" y="941"/>
            <a:ext cx="139" cy="187"/>
          </p:xfrm>
          <a:graphic>
            <a:graphicData uri="http://schemas.openxmlformats.org/presentationml/2006/ole">
              <p:oleObj spid="_x0000_s495635" name="公式" r:id="rId21" imgW="126725" imgH="177415" progId="Equation.3">
                <p:embed/>
              </p:oleObj>
            </a:graphicData>
          </a:graphic>
        </p:graphicFrame>
        <p:graphicFrame>
          <p:nvGraphicFramePr>
            <p:cNvPr id="62503" name="Object 68"/>
            <p:cNvGraphicFramePr>
              <a:graphicFrameLocks noChangeAspect="1"/>
            </p:cNvGraphicFramePr>
            <p:nvPr/>
          </p:nvGraphicFramePr>
          <p:xfrm>
            <a:off x="4274" y="1373"/>
            <a:ext cx="130" cy="152"/>
          </p:xfrm>
          <a:graphic>
            <a:graphicData uri="http://schemas.openxmlformats.org/presentationml/2006/ole">
              <p:oleObj spid="_x0000_s495636" name="公式" r:id="rId22" imgW="114201" imgH="139579" progId="Equation.3">
                <p:embed/>
              </p:oleObj>
            </a:graphicData>
          </a:graphic>
        </p:graphicFrame>
        <p:graphicFrame>
          <p:nvGraphicFramePr>
            <p:cNvPr id="62504" name="Object 85"/>
            <p:cNvGraphicFramePr>
              <a:graphicFrameLocks noChangeAspect="1"/>
            </p:cNvGraphicFramePr>
            <p:nvPr/>
          </p:nvGraphicFramePr>
          <p:xfrm>
            <a:off x="5032" y="1169"/>
            <a:ext cx="243" cy="239"/>
          </p:xfrm>
          <a:graphic>
            <a:graphicData uri="http://schemas.openxmlformats.org/presentationml/2006/ole">
              <p:oleObj spid="_x0000_s495637" name="公式" r:id="rId23" imgW="215619" imgH="215619" progId="Equation.3">
                <p:embed/>
              </p:oleObj>
            </a:graphicData>
          </a:graphic>
        </p:graphicFrame>
        <p:sp>
          <p:nvSpPr>
            <p:cNvPr id="62585" name="Rectangle 86"/>
            <p:cNvSpPr>
              <a:spLocks noChangeArrowheads="1"/>
            </p:cNvSpPr>
            <p:nvPr/>
          </p:nvSpPr>
          <p:spPr bwMode="auto">
            <a:xfrm>
              <a:off x="4938" y="1155"/>
              <a:ext cx="107" cy="268"/>
            </a:xfrm>
            <a:prstGeom prst="rect">
              <a:avLst/>
            </a:prstGeom>
            <a:solidFill>
              <a:schemeClr val="bg1"/>
            </a:solidFill>
            <a:ln w="25400" algn="ctr">
              <a:solidFill>
                <a:srgbClr val="3366FF"/>
              </a:solidFill>
              <a:miter lim="800000"/>
              <a:headEnd/>
              <a:tailEnd/>
            </a:ln>
          </p:spPr>
          <p:txBody>
            <a:bodyPr wrap="none" anchor="ctr"/>
            <a:lstStyle/>
            <a:p>
              <a:endParaRPr lang="zh-CN" altLang="en-US"/>
            </a:p>
          </p:txBody>
        </p:sp>
      </p:grpSp>
      <p:grpSp>
        <p:nvGrpSpPr>
          <p:cNvPr id="9" name="Group 153"/>
          <p:cNvGrpSpPr>
            <a:grpSpLocks/>
          </p:cNvGrpSpPr>
          <p:nvPr/>
        </p:nvGrpSpPr>
        <p:grpSpPr bwMode="auto">
          <a:xfrm>
            <a:off x="6991350" y="3840163"/>
            <a:ext cx="1371600" cy="1682750"/>
            <a:chOff x="4404" y="2419"/>
            <a:chExt cx="864" cy="1060"/>
          </a:xfrm>
        </p:grpSpPr>
        <p:grpSp>
          <p:nvGrpSpPr>
            <p:cNvPr id="10" name="Group 90"/>
            <p:cNvGrpSpPr>
              <a:grpSpLocks/>
            </p:cNvGrpSpPr>
            <p:nvPr/>
          </p:nvGrpSpPr>
          <p:grpSpPr bwMode="auto">
            <a:xfrm>
              <a:off x="4404" y="2419"/>
              <a:ext cx="229" cy="240"/>
              <a:chOff x="3489" y="2393"/>
              <a:chExt cx="229" cy="240"/>
            </a:xfrm>
          </p:grpSpPr>
          <p:sp>
            <p:nvSpPr>
              <p:cNvPr id="62560" name="Line 91"/>
              <p:cNvSpPr>
                <a:spLocks noChangeShapeType="1"/>
              </p:cNvSpPr>
              <p:nvPr/>
            </p:nvSpPr>
            <p:spPr bwMode="auto">
              <a:xfrm>
                <a:off x="3489" y="2633"/>
                <a:ext cx="229" cy="0"/>
              </a:xfrm>
              <a:prstGeom prst="line">
                <a:avLst/>
              </a:prstGeom>
              <a:noFill/>
              <a:ln w="12700">
                <a:solidFill>
                  <a:schemeClr val="tx1"/>
                </a:solidFill>
                <a:round/>
                <a:headEnd type="triangle" w="med" len="lg"/>
                <a:tailEnd type="none" w="med" len="lg"/>
              </a:ln>
            </p:spPr>
            <p:txBody>
              <a:bodyPr/>
              <a:lstStyle/>
              <a:p>
                <a:endParaRPr lang="zh-CN" altLang="en-US"/>
              </a:p>
            </p:txBody>
          </p:sp>
          <p:graphicFrame>
            <p:nvGraphicFramePr>
              <p:cNvPr id="62488" name="Object 92"/>
              <p:cNvGraphicFramePr>
                <a:graphicFrameLocks noChangeAspect="1"/>
              </p:cNvGraphicFramePr>
              <p:nvPr/>
            </p:nvGraphicFramePr>
            <p:xfrm>
              <a:off x="3540" y="2393"/>
              <a:ext cx="154" cy="240"/>
            </p:xfrm>
            <a:graphic>
              <a:graphicData uri="http://schemas.openxmlformats.org/presentationml/2006/ole">
                <p:oleObj spid="_x0000_s495638" name="公式" r:id="rId24" imgW="139700" imgH="228600" progId="Equation.3">
                  <p:embed/>
                </p:oleObj>
              </a:graphicData>
            </a:graphic>
          </p:graphicFrame>
        </p:grpSp>
        <p:graphicFrame>
          <p:nvGraphicFramePr>
            <p:cNvPr id="62485" name="Object 105"/>
            <p:cNvGraphicFramePr>
              <a:graphicFrameLocks noChangeAspect="1"/>
            </p:cNvGraphicFramePr>
            <p:nvPr/>
          </p:nvGraphicFramePr>
          <p:xfrm>
            <a:off x="5065" y="2773"/>
            <a:ext cx="178" cy="171"/>
          </p:xfrm>
          <a:graphic>
            <a:graphicData uri="http://schemas.openxmlformats.org/presentationml/2006/ole">
              <p:oleObj spid="_x0000_s495639" name="公式" r:id="rId25" imgW="139700" imgH="139700" progId="Equation.3">
                <p:embed/>
              </p:oleObj>
            </a:graphicData>
          </a:graphic>
        </p:graphicFrame>
        <p:graphicFrame>
          <p:nvGraphicFramePr>
            <p:cNvPr id="62486" name="Object 106"/>
            <p:cNvGraphicFramePr>
              <a:graphicFrameLocks noChangeAspect="1"/>
            </p:cNvGraphicFramePr>
            <p:nvPr/>
          </p:nvGraphicFramePr>
          <p:xfrm>
            <a:off x="5065" y="3398"/>
            <a:ext cx="153" cy="81"/>
          </p:xfrm>
          <a:graphic>
            <a:graphicData uri="http://schemas.openxmlformats.org/presentationml/2006/ole">
              <p:oleObj spid="_x0000_s495640" name="公式" r:id="rId26" imgW="139518" imgH="76101" progId="Equation.3">
                <p:embed/>
              </p:oleObj>
            </a:graphicData>
          </a:graphic>
        </p:graphicFrame>
        <p:graphicFrame>
          <p:nvGraphicFramePr>
            <p:cNvPr id="62487" name="Object 107"/>
            <p:cNvGraphicFramePr>
              <a:graphicFrameLocks noChangeAspect="1"/>
            </p:cNvGraphicFramePr>
            <p:nvPr/>
          </p:nvGraphicFramePr>
          <p:xfrm>
            <a:off x="5053" y="2998"/>
            <a:ext cx="215" cy="285"/>
          </p:xfrm>
          <a:graphic>
            <a:graphicData uri="http://schemas.openxmlformats.org/presentationml/2006/ole">
              <p:oleObj spid="_x0000_s495641" name="公式" r:id="rId27" imgW="165028" imgH="228501" progId="Equation.3">
                <p:embed/>
              </p:oleObj>
            </a:graphicData>
          </a:graphic>
        </p:graphicFrame>
      </p:grpSp>
      <p:grpSp>
        <p:nvGrpSpPr>
          <p:cNvPr id="11" name="Group 156"/>
          <p:cNvGrpSpPr>
            <a:grpSpLocks/>
          </p:cNvGrpSpPr>
          <p:nvPr/>
        </p:nvGrpSpPr>
        <p:grpSpPr bwMode="auto">
          <a:xfrm>
            <a:off x="7443788" y="4316413"/>
            <a:ext cx="1482725" cy="1316037"/>
            <a:chOff x="4689" y="2719"/>
            <a:chExt cx="934" cy="829"/>
          </a:xfrm>
        </p:grpSpPr>
        <p:sp>
          <p:nvSpPr>
            <p:cNvPr id="62552" name="Line 140"/>
            <p:cNvSpPr>
              <a:spLocks noChangeShapeType="1"/>
            </p:cNvSpPr>
            <p:nvPr/>
          </p:nvSpPr>
          <p:spPr bwMode="auto">
            <a:xfrm flipV="1">
              <a:off x="5320" y="2753"/>
              <a:ext cx="0" cy="764"/>
            </a:xfrm>
            <a:prstGeom prst="line">
              <a:avLst/>
            </a:prstGeom>
            <a:noFill/>
            <a:ln w="12700">
              <a:solidFill>
                <a:schemeClr val="tx1"/>
              </a:solidFill>
              <a:round/>
              <a:headEnd/>
              <a:tailEnd/>
            </a:ln>
          </p:spPr>
          <p:txBody>
            <a:bodyPr/>
            <a:lstStyle/>
            <a:p>
              <a:endParaRPr lang="zh-CN" altLang="en-US"/>
            </a:p>
          </p:txBody>
        </p:sp>
        <p:grpSp>
          <p:nvGrpSpPr>
            <p:cNvPr id="12" name="Group 152"/>
            <p:cNvGrpSpPr>
              <a:grpSpLocks/>
            </p:cNvGrpSpPr>
            <p:nvPr/>
          </p:nvGrpSpPr>
          <p:grpSpPr bwMode="auto">
            <a:xfrm>
              <a:off x="4689" y="2719"/>
              <a:ext cx="934" cy="829"/>
              <a:chOff x="4689" y="2719"/>
              <a:chExt cx="934" cy="829"/>
            </a:xfrm>
          </p:grpSpPr>
          <p:sp>
            <p:nvSpPr>
              <p:cNvPr id="62554" name="Oval 134"/>
              <p:cNvSpPr>
                <a:spLocks noChangeArrowheads="1"/>
              </p:cNvSpPr>
              <p:nvPr/>
            </p:nvSpPr>
            <p:spPr bwMode="auto">
              <a:xfrm>
                <a:off x="4905" y="3480"/>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sp>
            <p:nvSpPr>
              <p:cNvPr id="62555" name="Line 135"/>
              <p:cNvSpPr>
                <a:spLocks noChangeShapeType="1"/>
              </p:cNvSpPr>
              <p:nvPr/>
            </p:nvSpPr>
            <p:spPr bwMode="auto">
              <a:xfrm flipV="1">
                <a:off x="4939" y="2744"/>
                <a:ext cx="0" cy="779"/>
              </a:xfrm>
              <a:prstGeom prst="line">
                <a:avLst/>
              </a:prstGeom>
              <a:noFill/>
              <a:ln w="12700">
                <a:solidFill>
                  <a:schemeClr val="tx1"/>
                </a:solidFill>
                <a:round/>
                <a:headEnd/>
                <a:tailEnd/>
              </a:ln>
            </p:spPr>
            <p:txBody>
              <a:bodyPr/>
              <a:lstStyle/>
              <a:p>
                <a:endParaRPr lang="zh-CN" altLang="en-US"/>
              </a:p>
            </p:txBody>
          </p:sp>
          <p:sp>
            <p:nvSpPr>
              <p:cNvPr id="62556" name="Rectangle 136"/>
              <p:cNvSpPr>
                <a:spLocks noChangeArrowheads="1"/>
              </p:cNvSpPr>
              <p:nvPr/>
            </p:nvSpPr>
            <p:spPr bwMode="auto">
              <a:xfrm>
                <a:off x="4881" y="3009"/>
                <a:ext cx="107" cy="268"/>
              </a:xfrm>
              <a:prstGeom prst="rect">
                <a:avLst/>
              </a:prstGeom>
              <a:solidFill>
                <a:schemeClr val="bg1"/>
              </a:solidFill>
              <a:ln w="25400" algn="ctr">
                <a:solidFill>
                  <a:srgbClr val="3366FF"/>
                </a:solidFill>
                <a:miter lim="800000"/>
                <a:headEnd/>
                <a:tailEnd/>
              </a:ln>
            </p:spPr>
            <p:txBody>
              <a:bodyPr wrap="none" anchor="ctr"/>
              <a:lstStyle/>
              <a:p>
                <a:endParaRPr lang="zh-CN" altLang="en-US"/>
              </a:p>
            </p:txBody>
          </p:sp>
          <p:graphicFrame>
            <p:nvGraphicFramePr>
              <p:cNvPr id="62483" name="Object 137"/>
              <p:cNvGraphicFramePr>
                <a:graphicFrameLocks noChangeAspect="1"/>
              </p:cNvGraphicFramePr>
              <p:nvPr/>
            </p:nvGraphicFramePr>
            <p:xfrm>
              <a:off x="4689" y="3050"/>
              <a:ext cx="216" cy="253"/>
            </p:xfrm>
            <a:graphic>
              <a:graphicData uri="http://schemas.openxmlformats.org/presentationml/2006/ole">
                <p:oleObj spid="_x0000_s495642" name="公式" r:id="rId28" imgW="190500" imgH="228600" progId="Equation.3">
                  <p:embed/>
                </p:oleObj>
              </a:graphicData>
            </a:graphic>
          </p:graphicFrame>
          <p:sp>
            <p:nvSpPr>
              <p:cNvPr id="62557" name="Oval 138"/>
              <p:cNvSpPr>
                <a:spLocks noChangeArrowheads="1"/>
              </p:cNvSpPr>
              <p:nvPr/>
            </p:nvSpPr>
            <p:spPr bwMode="auto">
              <a:xfrm>
                <a:off x="4906" y="2719"/>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sp>
            <p:nvSpPr>
              <p:cNvPr id="62558" name="Rectangle 141"/>
              <p:cNvSpPr>
                <a:spLocks noChangeArrowheads="1"/>
              </p:cNvSpPr>
              <p:nvPr/>
            </p:nvSpPr>
            <p:spPr bwMode="auto">
              <a:xfrm>
                <a:off x="5262" y="3009"/>
                <a:ext cx="107" cy="268"/>
              </a:xfrm>
              <a:prstGeom prst="rect">
                <a:avLst/>
              </a:prstGeom>
              <a:solidFill>
                <a:schemeClr val="bg1"/>
              </a:solidFill>
              <a:ln w="25400" algn="ctr">
                <a:solidFill>
                  <a:srgbClr val="3366FF"/>
                </a:solidFill>
                <a:miter lim="800000"/>
                <a:headEnd/>
                <a:tailEnd/>
              </a:ln>
            </p:spPr>
            <p:txBody>
              <a:bodyPr wrap="none" anchor="ctr"/>
              <a:lstStyle/>
              <a:p>
                <a:endParaRPr lang="zh-CN" altLang="en-US"/>
              </a:p>
            </p:txBody>
          </p:sp>
          <p:graphicFrame>
            <p:nvGraphicFramePr>
              <p:cNvPr id="62484" name="Object 143"/>
              <p:cNvGraphicFramePr>
                <a:graphicFrameLocks noChangeAspect="1"/>
              </p:cNvGraphicFramePr>
              <p:nvPr/>
            </p:nvGraphicFramePr>
            <p:xfrm>
              <a:off x="5380" y="3024"/>
              <a:ext cx="243" cy="239"/>
            </p:xfrm>
            <a:graphic>
              <a:graphicData uri="http://schemas.openxmlformats.org/presentationml/2006/ole">
                <p:oleObj spid="_x0000_s495643" name="公式" r:id="rId29" imgW="215619" imgH="215619" progId="Equation.3">
                  <p:embed/>
                </p:oleObj>
              </a:graphicData>
            </a:graphic>
          </p:graphicFrame>
        </p:grpSp>
      </p:grpSp>
      <p:grpSp>
        <p:nvGrpSpPr>
          <p:cNvPr id="13" name="Group 157"/>
          <p:cNvGrpSpPr>
            <a:grpSpLocks/>
          </p:cNvGrpSpPr>
          <p:nvPr/>
        </p:nvGrpSpPr>
        <p:grpSpPr bwMode="auto">
          <a:xfrm>
            <a:off x="6534150" y="5522913"/>
            <a:ext cx="241300" cy="296862"/>
            <a:chOff x="4116" y="3479"/>
            <a:chExt cx="152" cy="187"/>
          </a:xfrm>
        </p:grpSpPr>
        <p:sp>
          <p:nvSpPr>
            <p:cNvPr id="62549" name="Line 144"/>
            <p:cNvSpPr>
              <a:spLocks noChangeShapeType="1"/>
            </p:cNvSpPr>
            <p:nvPr/>
          </p:nvSpPr>
          <p:spPr bwMode="auto">
            <a:xfrm>
              <a:off x="4191" y="3514"/>
              <a:ext cx="0" cy="152"/>
            </a:xfrm>
            <a:prstGeom prst="line">
              <a:avLst/>
            </a:prstGeom>
            <a:noFill/>
            <a:ln w="12700">
              <a:solidFill>
                <a:schemeClr val="tx1"/>
              </a:solidFill>
              <a:round/>
              <a:headEnd/>
              <a:tailEnd/>
            </a:ln>
          </p:spPr>
          <p:txBody>
            <a:bodyPr/>
            <a:lstStyle/>
            <a:p>
              <a:endParaRPr lang="zh-CN" altLang="en-US"/>
            </a:p>
          </p:txBody>
        </p:sp>
        <p:sp>
          <p:nvSpPr>
            <p:cNvPr id="62550" name="Oval 145"/>
            <p:cNvSpPr>
              <a:spLocks noChangeArrowheads="1"/>
            </p:cNvSpPr>
            <p:nvPr/>
          </p:nvSpPr>
          <p:spPr bwMode="auto">
            <a:xfrm>
              <a:off x="4157" y="3479"/>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sp>
          <p:nvSpPr>
            <p:cNvPr id="62551" name="Line 146"/>
            <p:cNvSpPr>
              <a:spLocks noChangeShapeType="1"/>
            </p:cNvSpPr>
            <p:nvPr/>
          </p:nvSpPr>
          <p:spPr bwMode="auto">
            <a:xfrm>
              <a:off x="4116" y="3666"/>
              <a:ext cx="152" cy="0"/>
            </a:xfrm>
            <a:prstGeom prst="line">
              <a:avLst/>
            </a:prstGeom>
            <a:noFill/>
            <a:ln w="38100">
              <a:solidFill>
                <a:schemeClr val="tx1"/>
              </a:solidFill>
              <a:round/>
              <a:headEnd/>
              <a:tailEnd/>
            </a:ln>
          </p:spPr>
          <p:txBody>
            <a:bodyPr/>
            <a:lstStyle/>
            <a:p>
              <a:endParaRPr lang="zh-CN" altLang="en-US"/>
            </a:p>
          </p:txBody>
        </p:sp>
      </p:grpSp>
      <p:sp>
        <p:nvSpPr>
          <p:cNvPr id="271518" name="Text Box 158"/>
          <p:cNvSpPr txBox="1">
            <a:spLocks noChangeArrowheads="1"/>
          </p:cNvSpPr>
          <p:nvPr/>
        </p:nvSpPr>
        <p:spPr bwMode="auto">
          <a:xfrm>
            <a:off x="87313" y="730250"/>
            <a:ext cx="4365625" cy="401638"/>
          </a:xfrm>
          <a:prstGeom prst="rect">
            <a:avLst/>
          </a:prstGeom>
          <a:solidFill>
            <a:schemeClr val="bg1"/>
          </a:solidFill>
          <a:ln w="9525">
            <a:noFill/>
            <a:miter lim="800000"/>
            <a:headEnd/>
            <a:tailEnd/>
          </a:ln>
        </p:spPr>
        <p:txBody>
          <a:bodyPr lIns="90000" tIns="46800" rIns="90000" bIns="46800">
            <a:spAutoFit/>
          </a:bodyPr>
          <a:lstStyle/>
          <a:p>
            <a:pPr>
              <a:spcBef>
                <a:spcPct val="50000"/>
              </a:spcBef>
            </a:pPr>
            <a:r>
              <a:rPr lang="zh-CN" altLang="en-US" sz="2000">
                <a:latin typeface="宋体" pitchFamily="2" charset="-122"/>
              </a:rPr>
              <a:t>（</a:t>
            </a:r>
            <a:r>
              <a:rPr lang="en-US" altLang="zh-CN" sz="2000">
                <a:latin typeface="宋体" pitchFamily="2" charset="-122"/>
              </a:rPr>
              <a:t>1</a:t>
            </a:r>
            <a:r>
              <a:rPr lang="zh-CN" altLang="en-US" sz="2000">
                <a:latin typeface="宋体" pitchFamily="2" charset="-122"/>
              </a:rPr>
              <a:t>）计算静态工作点，</a:t>
            </a:r>
            <a:r>
              <a:rPr lang="zh-CN" altLang="en-US" sz="2000"/>
              <a:t>估算</a:t>
            </a:r>
            <a:r>
              <a:rPr lang="en-US" altLang="zh-CN" sz="2000"/>
              <a:t>r</a:t>
            </a:r>
            <a:r>
              <a:rPr lang="en-US" altLang="zh-CN" sz="2000" baseline="-25000"/>
              <a:t>be</a:t>
            </a:r>
          </a:p>
        </p:txBody>
      </p:sp>
      <p:sp>
        <p:nvSpPr>
          <p:cNvPr id="271519" name="Text Box 159"/>
          <p:cNvSpPr txBox="1">
            <a:spLocks noChangeArrowheads="1"/>
          </p:cNvSpPr>
          <p:nvPr/>
        </p:nvSpPr>
        <p:spPr bwMode="auto">
          <a:xfrm>
            <a:off x="285750" y="2868613"/>
            <a:ext cx="2420938" cy="401637"/>
          </a:xfrm>
          <a:prstGeom prst="rect">
            <a:avLst/>
          </a:prstGeom>
          <a:solidFill>
            <a:schemeClr val="bg1"/>
          </a:solidFill>
          <a:ln w="9525">
            <a:noFill/>
            <a:miter lim="800000"/>
            <a:headEnd/>
            <a:tailEnd/>
          </a:ln>
        </p:spPr>
        <p:txBody>
          <a:bodyPr lIns="90000" tIns="46800" rIns="90000" bIns="46800">
            <a:spAutoFit/>
          </a:bodyPr>
          <a:lstStyle/>
          <a:p>
            <a:pPr>
              <a:spcBef>
                <a:spcPct val="50000"/>
              </a:spcBef>
            </a:pPr>
            <a:r>
              <a:rPr lang="en-US" altLang="zh-CN" sz="2000">
                <a:latin typeface="宋体" pitchFamily="2" charset="-122"/>
              </a:rPr>
              <a:t>⑶</a:t>
            </a:r>
            <a:r>
              <a:rPr lang="zh-CN" altLang="en-US" sz="2000"/>
              <a:t>求电压增益</a:t>
            </a:r>
            <a:r>
              <a:rPr lang="en-US" altLang="zh-CN" sz="2000"/>
              <a:t>A</a:t>
            </a:r>
            <a:r>
              <a:rPr lang="en-US" altLang="zh-CN" sz="2000" baseline="-25000"/>
              <a:t>v</a:t>
            </a:r>
          </a:p>
        </p:txBody>
      </p:sp>
      <p:grpSp>
        <p:nvGrpSpPr>
          <p:cNvPr id="14" name="Group 151"/>
          <p:cNvGrpSpPr>
            <a:grpSpLocks/>
          </p:cNvGrpSpPr>
          <p:nvPr/>
        </p:nvGrpSpPr>
        <p:grpSpPr bwMode="auto">
          <a:xfrm>
            <a:off x="5213350" y="3751263"/>
            <a:ext cx="809625" cy="1766887"/>
            <a:chOff x="3284" y="2363"/>
            <a:chExt cx="510" cy="1113"/>
          </a:xfrm>
        </p:grpSpPr>
        <p:graphicFrame>
          <p:nvGraphicFramePr>
            <p:cNvPr id="62479" name="Object 100"/>
            <p:cNvGraphicFramePr>
              <a:graphicFrameLocks noChangeAspect="1"/>
            </p:cNvGraphicFramePr>
            <p:nvPr/>
          </p:nvGraphicFramePr>
          <p:xfrm>
            <a:off x="3286" y="2770"/>
            <a:ext cx="178" cy="171"/>
          </p:xfrm>
          <a:graphic>
            <a:graphicData uri="http://schemas.openxmlformats.org/presentationml/2006/ole">
              <p:oleObj spid="_x0000_s495644" name="公式" r:id="rId30" imgW="139700" imgH="139700" progId="Equation.3">
                <p:embed/>
              </p:oleObj>
            </a:graphicData>
          </a:graphic>
        </p:graphicFrame>
        <p:graphicFrame>
          <p:nvGraphicFramePr>
            <p:cNvPr id="62480" name="Object 101"/>
            <p:cNvGraphicFramePr>
              <a:graphicFrameLocks noChangeAspect="1"/>
            </p:cNvGraphicFramePr>
            <p:nvPr/>
          </p:nvGraphicFramePr>
          <p:xfrm>
            <a:off x="3286" y="3395"/>
            <a:ext cx="153" cy="81"/>
          </p:xfrm>
          <a:graphic>
            <a:graphicData uri="http://schemas.openxmlformats.org/presentationml/2006/ole">
              <p:oleObj spid="_x0000_s495645" name="公式" r:id="rId31" imgW="139518" imgH="76101" progId="Equation.3">
                <p:embed/>
              </p:oleObj>
            </a:graphicData>
          </a:graphic>
        </p:graphicFrame>
        <p:graphicFrame>
          <p:nvGraphicFramePr>
            <p:cNvPr id="62481" name="Object 102"/>
            <p:cNvGraphicFramePr>
              <a:graphicFrameLocks noChangeAspect="1"/>
            </p:cNvGraphicFramePr>
            <p:nvPr/>
          </p:nvGraphicFramePr>
          <p:xfrm>
            <a:off x="3284" y="3020"/>
            <a:ext cx="198" cy="269"/>
          </p:xfrm>
          <a:graphic>
            <a:graphicData uri="http://schemas.openxmlformats.org/presentationml/2006/ole">
              <p:oleObj spid="_x0000_s495646" name="公式" r:id="rId32" imgW="152268" imgH="215713" progId="Equation.3">
                <p:embed/>
              </p:oleObj>
            </a:graphicData>
          </a:graphic>
        </p:graphicFrame>
        <p:graphicFrame>
          <p:nvGraphicFramePr>
            <p:cNvPr id="62482" name="Object 113"/>
            <p:cNvGraphicFramePr>
              <a:graphicFrameLocks noChangeAspect="1"/>
            </p:cNvGraphicFramePr>
            <p:nvPr/>
          </p:nvGraphicFramePr>
          <p:xfrm>
            <a:off x="3565" y="2363"/>
            <a:ext cx="153" cy="240"/>
          </p:xfrm>
          <a:graphic>
            <a:graphicData uri="http://schemas.openxmlformats.org/presentationml/2006/ole">
              <p:oleObj spid="_x0000_s495647" name="公式" r:id="rId33" imgW="139700" imgH="228600" progId="Equation.3">
                <p:embed/>
              </p:oleObj>
            </a:graphicData>
          </a:graphic>
        </p:graphicFrame>
        <p:sp>
          <p:nvSpPr>
            <p:cNvPr id="62548" name="Line 114"/>
            <p:cNvSpPr>
              <a:spLocks noChangeShapeType="1"/>
            </p:cNvSpPr>
            <p:nvPr/>
          </p:nvSpPr>
          <p:spPr bwMode="auto">
            <a:xfrm rot="10800000" flipH="1">
              <a:off x="3540" y="2621"/>
              <a:ext cx="254" cy="0"/>
            </a:xfrm>
            <a:prstGeom prst="line">
              <a:avLst/>
            </a:prstGeom>
            <a:noFill/>
            <a:ln w="12700">
              <a:solidFill>
                <a:schemeClr val="tx1"/>
              </a:solidFill>
              <a:round/>
              <a:headEnd/>
              <a:tailEnd type="triangle" w="med" len="lg"/>
            </a:ln>
          </p:spPr>
          <p:txBody>
            <a:bodyPr/>
            <a:lstStyle/>
            <a:p>
              <a:endParaRPr lang="zh-CN" altLang="en-US"/>
            </a:p>
          </p:txBody>
        </p:sp>
      </p:grpSp>
      <p:grpSp>
        <p:nvGrpSpPr>
          <p:cNvPr id="15" name="Group 155"/>
          <p:cNvGrpSpPr>
            <a:grpSpLocks/>
          </p:cNvGrpSpPr>
          <p:nvPr/>
        </p:nvGrpSpPr>
        <p:grpSpPr bwMode="auto">
          <a:xfrm>
            <a:off x="5014913" y="4021138"/>
            <a:ext cx="3429000" cy="1866900"/>
            <a:chOff x="3159" y="2533"/>
            <a:chExt cx="2160" cy="1176"/>
          </a:xfrm>
        </p:grpSpPr>
        <p:grpSp>
          <p:nvGrpSpPr>
            <p:cNvPr id="16" name="Group 149"/>
            <p:cNvGrpSpPr>
              <a:grpSpLocks/>
            </p:cNvGrpSpPr>
            <p:nvPr/>
          </p:nvGrpSpPr>
          <p:grpSpPr bwMode="auto">
            <a:xfrm>
              <a:off x="3159" y="2533"/>
              <a:ext cx="2160" cy="1176"/>
              <a:chOff x="3159" y="2533"/>
              <a:chExt cx="2160" cy="1176"/>
            </a:xfrm>
          </p:grpSpPr>
          <p:sp>
            <p:nvSpPr>
              <p:cNvPr id="62536" name="Line 96"/>
              <p:cNvSpPr>
                <a:spLocks noChangeShapeType="1"/>
              </p:cNvSpPr>
              <p:nvPr/>
            </p:nvSpPr>
            <p:spPr bwMode="auto">
              <a:xfrm>
                <a:off x="4395" y="2750"/>
                <a:ext cx="924" cy="0"/>
              </a:xfrm>
              <a:prstGeom prst="line">
                <a:avLst/>
              </a:prstGeom>
              <a:noFill/>
              <a:ln w="12700">
                <a:solidFill>
                  <a:schemeClr val="tx1"/>
                </a:solidFill>
                <a:round/>
                <a:headEnd/>
                <a:tailEnd/>
              </a:ln>
            </p:spPr>
            <p:txBody>
              <a:bodyPr/>
              <a:lstStyle/>
              <a:p>
                <a:endParaRPr lang="zh-CN" altLang="en-US"/>
              </a:p>
            </p:txBody>
          </p:sp>
          <p:sp>
            <p:nvSpPr>
              <p:cNvPr id="62537" name="Line 97"/>
              <p:cNvSpPr>
                <a:spLocks noChangeShapeType="1"/>
              </p:cNvSpPr>
              <p:nvPr/>
            </p:nvSpPr>
            <p:spPr bwMode="auto">
              <a:xfrm flipH="1">
                <a:off x="3159" y="2739"/>
                <a:ext cx="805" cy="0"/>
              </a:xfrm>
              <a:prstGeom prst="line">
                <a:avLst/>
              </a:prstGeom>
              <a:noFill/>
              <a:ln w="12700">
                <a:solidFill>
                  <a:schemeClr val="tx1"/>
                </a:solidFill>
                <a:round/>
                <a:headEnd/>
                <a:tailEnd/>
              </a:ln>
            </p:spPr>
            <p:txBody>
              <a:bodyPr/>
              <a:lstStyle/>
              <a:p>
                <a:endParaRPr lang="zh-CN" altLang="en-US"/>
              </a:p>
            </p:txBody>
          </p:sp>
          <p:grpSp>
            <p:nvGrpSpPr>
              <p:cNvPr id="17" name="Group 147"/>
              <p:cNvGrpSpPr>
                <a:grpSpLocks/>
              </p:cNvGrpSpPr>
              <p:nvPr/>
            </p:nvGrpSpPr>
            <p:grpSpPr bwMode="auto">
              <a:xfrm>
                <a:off x="3159" y="2533"/>
                <a:ext cx="2160" cy="1176"/>
                <a:chOff x="3159" y="2533"/>
                <a:chExt cx="2160" cy="1176"/>
              </a:xfrm>
            </p:grpSpPr>
            <p:sp>
              <p:nvSpPr>
                <p:cNvPr id="62539" name="Line 95"/>
                <p:cNvSpPr>
                  <a:spLocks noChangeShapeType="1"/>
                </p:cNvSpPr>
                <p:nvPr/>
              </p:nvSpPr>
              <p:spPr bwMode="auto">
                <a:xfrm flipV="1">
                  <a:off x="4387" y="2753"/>
                  <a:ext cx="0" cy="788"/>
                </a:xfrm>
                <a:prstGeom prst="line">
                  <a:avLst/>
                </a:prstGeom>
                <a:noFill/>
                <a:ln w="12700">
                  <a:solidFill>
                    <a:schemeClr val="tx1"/>
                  </a:solidFill>
                  <a:round/>
                  <a:headEnd/>
                  <a:tailEnd/>
                </a:ln>
              </p:spPr>
              <p:txBody>
                <a:bodyPr/>
                <a:lstStyle/>
                <a:p>
                  <a:endParaRPr lang="zh-CN" altLang="en-US"/>
                </a:p>
              </p:txBody>
            </p:sp>
            <p:sp>
              <p:nvSpPr>
                <p:cNvPr id="62540" name="Line 98"/>
                <p:cNvSpPr>
                  <a:spLocks noChangeShapeType="1"/>
                </p:cNvSpPr>
                <p:nvPr/>
              </p:nvSpPr>
              <p:spPr bwMode="auto">
                <a:xfrm>
                  <a:off x="3159" y="3519"/>
                  <a:ext cx="2160" cy="0"/>
                </a:xfrm>
                <a:prstGeom prst="line">
                  <a:avLst/>
                </a:prstGeom>
                <a:noFill/>
                <a:ln w="12700">
                  <a:solidFill>
                    <a:schemeClr val="tx1"/>
                  </a:solidFill>
                  <a:round/>
                  <a:headEnd/>
                  <a:tailEnd/>
                </a:ln>
              </p:spPr>
              <p:txBody>
                <a:bodyPr/>
                <a:lstStyle/>
                <a:p>
                  <a:endParaRPr lang="zh-CN" altLang="en-US"/>
                </a:p>
              </p:txBody>
            </p:sp>
            <p:sp>
              <p:nvSpPr>
                <p:cNvPr id="62541" name="Line 99"/>
                <p:cNvSpPr>
                  <a:spLocks noChangeShapeType="1"/>
                </p:cNvSpPr>
                <p:nvPr/>
              </p:nvSpPr>
              <p:spPr bwMode="auto">
                <a:xfrm flipV="1">
                  <a:off x="3964" y="2744"/>
                  <a:ext cx="0" cy="781"/>
                </a:xfrm>
                <a:prstGeom prst="line">
                  <a:avLst/>
                </a:prstGeom>
                <a:noFill/>
                <a:ln w="12700">
                  <a:solidFill>
                    <a:schemeClr val="tx1"/>
                  </a:solidFill>
                  <a:round/>
                  <a:headEnd/>
                  <a:tailEnd/>
                </a:ln>
              </p:spPr>
              <p:txBody>
                <a:bodyPr/>
                <a:lstStyle/>
                <a:p>
                  <a:endParaRPr lang="zh-CN" altLang="en-US"/>
                </a:p>
              </p:txBody>
            </p:sp>
            <p:graphicFrame>
              <p:nvGraphicFramePr>
                <p:cNvPr id="62474" name="Object 110"/>
                <p:cNvGraphicFramePr>
                  <a:graphicFrameLocks noChangeAspect="1"/>
                </p:cNvGraphicFramePr>
                <p:nvPr/>
              </p:nvGraphicFramePr>
              <p:xfrm>
                <a:off x="3249" y="2533"/>
                <a:ext cx="139" cy="186"/>
              </p:xfrm>
              <a:graphic>
                <a:graphicData uri="http://schemas.openxmlformats.org/presentationml/2006/ole">
                  <p:oleObj spid="_x0000_s495648" name="公式" r:id="rId34" imgW="126725" imgH="177415" progId="Equation.3">
                    <p:embed/>
                  </p:oleObj>
                </a:graphicData>
              </a:graphic>
            </p:graphicFrame>
            <p:graphicFrame>
              <p:nvGraphicFramePr>
                <p:cNvPr id="62475" name="Object 111"/>
                <p:cNvGraphicFramePr>
                  <a:graphicFrameLocks noChangeAspect="1"/>
                </p:cNvGraphicFramePr>
                <p:nvPr/>
              </p:nvGraphicFramePr>
              <p:xfrm>
                <a:off x="4734" y="2572"/>
                <a:ext cx="125" cy="147"/>
              </p:xfrm>
              <a:graphic>
                <a:graphicData uri="http://schemas.openxmlformats.org/presentationml/2006/ole">
                  <p:oleObj spid="_x0000_s495649" name="公式" r:id="rId35" imgW="114201" imgH="139579" progId="Equation.3">
                    <p:embed/>
                  </p:oleObj>
                </a:graphicData>
              </a:graphic>
            </p:graphicFrame>
            <p:graphicFrame>
              <p:nvGraphicFramePr>
                <p:cNvPr id="62476" name="Object 112"/>
                <p:cNvGraphicFramePr>
                  <a:graphicFrameLocks noChangeAspect="1"/>
                </p:cNvGraphicFramePr>
                <p:nvPr/>
              </p:nvGraphicFramePr>
              <p:xfrm>
                <a:off x="4330" y="3562"/>
                <a:ext cx="125" cy="147"/>
              </p:xfrm>
              <a:graphic>
                <a:graphicData uri="http://schemas.openxmlformats.org/presentationml/2006/ole">
                  <p:oleObj spid="_x0000_s495650" name="公式" r:id="rId36" imgW="114201" imgH="139579" progId="Equation.3">
                    <p:embed/>
                  </p:oleObj>
                </a:graphicData>
              </a:graphic>
            </p:graphicFrame>
            <p:sp>
              <p:nvSpPr>
                <p:cNvPr id="62542" name="Rectangle 115"/>
                <p:cNvSpPr>
                  <a:spLocks noChangeArrowheads="1"/>
                </p:cNvSpPr>
                <p:nvPr/>
              </p:nvSpPr>
              <p:spPr bwMode="auto">
                <a:xfrm>
                  <a:off x="3906" y="3011"/>
                  <a:ext cx="107" cy="268"/>
                </a:xfrm>
                <a:prstGeom prst="rect">
                  <a:avLst/>
                </a:prstGeom>
                <a:solidFill>
                  <a:schemeClr val="bg1"/>
                </a:solidFill>
                <a:ln w="25400" algn="ctr">
                  <a:solidFill>
                    <a:srgbClr val="3366FF"/>
                  </a:solidFill>
                  <a:miter lim="800000"/>
                  <a:headEnd/>
                  <a:tailEnd/>
                </a:ln>
              </p:spPr>
              <p:txBody>
                <a:bodyPr wrap="none" anchor="ctr"/>
                <a:lstStyle/>
                <a:p>
                  <a:endParaRPr lang="zh-CN" altLang="en-US"/>
                </a:p>
              </p:txBody>
            </p:sp>
            <p:graphicFrame>
              <p:nvGraphicFramePr>
                <p:cNvPr id="62477" name="Object 116"/>
                <p:cNvGraphicFramePr>
                  <a:graphicFrameLocks noChangeAspect="1"/>
                </p:cNvGraphicFramePr>
                <p:nvPr/>
              </p:nvGraphicFramePr>
              <p:xfrm>
                <a:off x="3681" y="2999"/>
                <a:ext cx="215" cy="253"/>
              </p:xfrm>
              <a:graphic>
                <a:graphicData uri="http://schemas.openxmlformats.org/presentationml/2006/ole">
                  <p:oleObj spid="_x0000_s495651" name="公式" r:id="rId37" imgW="190500" imgH="228600" progId="Equation.3">
                    <p:embed/>
                  </p:oleObj>
                </a:graphicData>
              </a:graphic>
            </p:graphicFrame>
            <p:grpSp>
              <p:nvGrpSpPr>
                <p:cNvPr id="18" name="Group 133"/>
                <p:cNvGrpSpPr>
                  <a:grpSpLocks/>
                </p:cNvGrpSpPr>
                <p:nvPr/>
              </p:nvGrpSpPr>
              <p:grpSpPr bwMode="auto">
                <a:xfrm>
                  <a:off x="4234" y="2770"/>
                  <a:ext cx="460" cy="589"/>
                  <a:chOff x="4234" y="2770"/>
                  <a:chExt cx="460" cy="589"/>
                </a:xfrm>
              </p:grpSpPr>
              <p:grpSp>
                <p:nvGrpSpPr>
                  <p:cNvPr id="19" name="Group 118"/>
                  <p:cNvGrpSpPr>
                    <a:grpSpLocks/>
                  </p:cNvGrpSpPr>
                  <p:nvPr/>
                </p:nvGrpSpPr>
                <p:grpSpPr bwMode="auto">
                  <a:xfrm>
                    <a:off x="4234" y="2978"/>
                    <a:ext cx="305" cy="356"/>
                    <a:chOff x="2068" y="1449"/>
                    <a:chExt cx="305" cy="356"/>
                  </a:xfrm>
                </p:grpSpPr>
                <p:sp>
                  <p:nvSpPr>
                    <p:cNvPr id="62546" name="AutoShape 119"/>
                    <p:cNvSpPr>
                      <a:spLocks noChangeArrowheads="1"/>
                    </p:cNvSpPr>
                    <p:nvPr/>
                  </p:nvSpPr>
                  <p:spPr bwMode="auto">
                    <a:xfrm>
                      <a:off x="2068" y="1449"/>
                      <a:ext cx="305" cy="356"/>
                    </a:xfrm>
                    <a:prstGeom prst="diamond">
                      <a:avLst/>
                    </a:prstGeom>
                    <a:solidFill>
                      <a:schemeClr val="bg1"/>
                    </a:solidFill>
                    <a:ln w="38100" algn="ctr">
                      <a:solidFill>
                        <a:srgbClr val="FF9900"/>
                      </a:solidFill>
                      <a:miter lim="800000"/>
                      <a:headEnd/>
                      <a:tailEnd/>
                    </a:ln>
                  </p:spPr>
                  <p:txBody>
                    <a:bodyPr wrap="none" anchor="ctr"/>
                    <a:lstStyle/>
                    <a:p>
                      <a:endParaRPr lang="zh-CN" altLang="en-US"/>
                    </a:p>
                  </p:txBody>
                </p:sp>
                <p:sp>
                  <p:nvSpPr>
                    <p:cNvPr id="62547" name="Line 120"/>
                    <p:cNvSpPr>
                      <a:spLocks noChangeShapeType="1"/>
                    </p:cNvSpPr>
                    <p:nvPr/>
                  </p:nvSpPr>
                  <p:spPr bwMode="auto">
                    <a:xfrm>
                      <a:off x="2076" y="1627"/>
                      <a:ext cx="280" cy="0"/>
                    </a:xfrm>
                    <a:prstGeom prst="line">
                      <a:avLst/>
                    </a:prstGeom>
                    <a:noFill/>
                    <a:ln w="25400">
                      <a:solidFill>
                        <a:srgbClr val="FF9900"/>
                      </a:solidFill>
                      <a:round/>
                      <a:headEnd/>
                      <a:tailEnd/>
                    </a:ln>
                  </p:spPr>
                  <p:txBody>
                    <a:bodyPr/>
                    <a:lstStyle/>
                    <a:p>
                      <a:endParaRPr lang="zh-CN" altLang="en-US"/>
                    </a:p>
                  </p:txBody>
                </p:sp>
              </p:grpSp>
              <p:sp>
                <p:nvSpPr>
                  <p:cNvPr id="62545" name="Line 121"/>
                  <p:cNvSpPr>
                    <a:spLocks noChangeShapeType="1"/>
                  </p:cNvSpPr>
                  <p:nvPr/>
                </p:nvSpPr>
                <p:spPr bwMode="auto">
                  <a:xfrm rot="-5400000">
                    <a:off x="4402" y="3187"/>
                    <a:ext cx="344" cy="0"/>
                  </a:xfrm>
                  <a:prstGeom prst="line">
                    <a:avLst/>
                  </a:prstGeom>
                  <a:noFill/>
                  <a:ln w="12700">
                    <a:solidFill>
                      <a:schemeClr val="tx1"/>
                    </a:solidFill>
                    <a:round/>
                    <a:headEnd type="triangle" w="med" len="lg"/>
                    <a:tailEnd type="none" w="med" len="lg"/>
                  </a:ln>
                </p:spPr>
                <p:txBody>
                  <a:bodyPr/>
                  <a:lstStyle/>
                  <a:p>
                    <a:endParaRPr lang="zh-CN" altLang="en-US"/>
                  </a:p>
                </p:txBody>
              </p:sp>
              <p:graphicFrame>
                <p:nvGraphicFramePr>
                  <p:cNvPr id="62478" name="Object 122"/>
                  <p:cNvGraphicFramePr>
                    <a:graphicFrameLocks noChangeAspect="1"/>
                  </p:cNvGraphicFramePr>
                  <p:nvPr/>
                </p:nvGraphicFramePr>
                <p:xfrm>
                  <a:off x="4422" y="2770"/>
                  <a:ext cx="272" cy="253"/>
                </p:xfrm>
                <a:graphic>
                  <a:graphicData uri="http://schemas.openxmlformats.org/presentationml/2006/ole">
                    <p:oleObj spid="_x0000_s495652" name="公式" r:id="rId38" imgW="241300" imgH="228600" progId="Equation.3">
                      <p:embed/>
                    </p:oleObj>
                  </a:graphicData>
                </a:graphic>
              </p:graphicFrame>
            </p:grpSp>
          </p:grpSp>
        </p:grpSp>
        <p:sp>
          <p:nvSpPr>
            <p:cNvPr id="62534" name="Oval 93"/>
            <p:cNvSpPr>
              <a:spLocks noChangeArrowheads="1"/>
            </p:cNvSpPr>
            <p:nvPr/>
          </p:nvSpPr>
          <p:spPr bwMode="auto">
            <a:xfrm>
              <a:off x="3930" y="3482"/>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sp>
          <p:nvSpPr>
            <p:cNvPr id="62535" name="Oval 94"/>
            <p:cNvSpPr>
              <a:spLocks noChangeArrowheads="1"/>
            </p:cNvSpPr>
            <p:nvPr/>
          </p:nvSpPr>
          <p:spPr bwMode="auto">
            <a:xfrm>
              <a:off x="4353" y="3486"/>
              <a:ext cx="68" cy="68"/>
            </a:xfrm>
            <a:prstGeom prst="ellipse">
              <a:avLst/>
            </a:prstGeom>
            <a:solidFill>
              <a:schemeClr val="tx1"/>
            </a:solidFill>
            <a:ln w="12700" algn="ctr">
              <a:solidFill>
                <a:schemeClr val="tx1"/>
              </a:solidFill>
              <a:round/>
              <a:headEnd/>
              <a:tailEnd/>
            </a:ln>
          </p:spPr>
          <p:txBody>
            <a:bodyPr wrap="none" anchor="ctr"/>
            <a:lstStyle/>
            <a:p>
              <a:pPr algn="ctr"/>
              <a:endParaRPr lang="zh-CN" altLang="zh-CN"/>
            </a:p>
          </p:txBody>
        </p:sp>
      </p:grpSp>
      <p:grpSp>
        <p:nvGrpSpPr>
          <p:cNvPr id="20" name="Group 150"/>
          <p:cNvGrpSpPr>
            <a:grpSpLocks/>
          </p:cNvGrpSpPr>
          <p:nvPr/>
        </p:nvGrpSpPr>
        <p:grpSpPr bwMode="auto">
          <a:xfrm>
            <a:off x="4384675" y="4268788"/>
            <a:ext cx="1638300" cy="1296987"/>
            <a:chOff x="2762" y="2689"/>
            <a:chExt cx="1032" cy="817"/>
          </a:xfrm>
        </p:grpSpPr>
        <p:sp>
          <p:nvSpPr>
            <p:cNvPr id="62527" name="Rectangle 123"/>
            <p:cNvSpPr>
              <a:spLocks noChangeArrowheads="1"/>
            </p:cNvSpPr>
            <p:nvPr/>
          </p:nvSpPr>
          <p:spPr bwMode="auto">
            <a:xfrm rot="5400000">
              <a:off x="3606" y="2609"/>
              <a:ext cx="107" cy="268"/>
            </a:xfrm>
            <a:prstGeom prst="rect">
              <a:avLst/>
            </a:prstGeom>
            <a:solidFill>
              <a:schemeClr val="bg1"/>
            </a:solidFill>
            <a:ln w="25400" algn="ctr">
              <a:solidFill>
                <a:srgbClr val="3366FF"/>
              </a:solidFill>
              <a:miter lim="800000"/>
              <a:headEnd/>
              <a:tailEnd/>
            </a:ln>
          </p:spPr>
          <p:txBody>
            <a:bodyPr wrap="none" anchor="ctr"/>
            <a:lstStyle/>
            <a:p>
              <a:endParaRPr lang="zh-CN" altLang="en-US"/>
            </a:p>
          </p:txBody>
        </p:sp>
        <p:graphicFrame>
          <p:nvGraphicFramePr>
            <p:cNvPr id="62470" name="Object 124"/>
            <p:cNvGraphicFramePr>
              <a:graphicFrameLocks noChangeAspect="1"/>
            </p:cNvGraphicFramePr>
            <p:nvPr/>
          </p:nvGraphicFramePr>
          <p:xfrm>
            <a:off x="3551" y="2771"/>
            <a:ext cx="229" cy="253"/>
          </p:xfrm>
          <a:graphic>
            <a:graphicData uri="http://schemas.openxmlformats.org/presentationml/2006/ole">
              <p:oleObj spid="_x0000_s495653" name="公式" r:id="rId39" imgW="203112" imgH="228501" progId="Equation.3">
                <p:embed/>
              </p:oleObj>
            </a:graphicData>
          </a:graphic>
        </p:graphicFrame>
        <p:sp>
          <p:nvSpPr>
            <p:cNvPr id="62528" name="Line 132"/>
            <p:cNvSpPr>
              <a:spLocks noChangeShapeType="1"/>
            </p:cNvSpPr>
            <p:nvPr/>
          </p:nvSpPr>
          <p:spPr bwMode="auto">
            <a:xfrm>
              <a:off x="3150" y="2737"/>
              <a:ext cx="0" cy="769"/>
            </a:xfrm>
            <a:prstGeom prst="line">
              <a:avLst/>
            </a:prstGeom>
            <a:noFill/>
            <a:ln w="12700">
              <a:solidFill>
                <a:schemeClr val="tx1"/>
              </a:solidFill>
              <a:round/>
              <a:headEnd/>
              <a:tailEnd/>
            </a:ln>
          </p:spPr>
          <p:txBody>
            <a:bodyPr/>
            <a:lstStyle/>
            <a:p>
              <a:endParaRPr lang="zh-CN" altLang="en-US"/>
            </a:p>
          </p:txBody>
        </p:sp>
        <p:grpSp>
          <p:nvGrpSpPr>
            <p:cNvPr id="21" name="Group 125"/>
            <p:cNvGrpSpPr>
              <a:grpSpLocks/>
            </p:cNvGrpSpPr>
            <p:nvPr/>
          </p:nvGrpSpPr>
          <p:grpSpPr bwMode="auto">
            <a:xfrm>
              <a:off x="2762" y="2860"/>
              <a:ext cx="524" cy="443"/>
              <a:chOff x="865" y="2535"/>
              <a:chExt cx="524" cy="443"/>
            </a:xfrm>
          </p:grpSpPr>
          <p:graphicFrame>
            <p:nvGraphicFramePr>
              <p:cNvPr id="62471" name="Object 126"/>
              <p:cNvGraphicFramePr>
                <a:graphicFrameLocks noChangeAspect="1"/>
              </p:cNvGraphicFramePr>
              <p:nvPr/>
            </p:nvGraphicFramePr>
            <p:xfrm>
              <a:off x="1021" y="2535"/>
              <a:ext cx="157" cy="158"/>
            </p:xfrm>
            <a:graphic>
              <a:graphicData uri="http://schemas.openxmlformats.org/presentationml/2006/ole">
                <p:oleObj spid="_x0000_s495654" name="公式" r:id="rId40" imgW="139700" imgH="139700" progId="Equation.3">
                  <p:embed/>
                </p:oleObj>
              </a:graphicData>
            </a:graphic>
          </p:graphicFrame>
          <p:graphicFrame>
            <p:nvGraphicFramePr>
              <p:cNvPr id="62472" name="Object 127"/>
              <p:cNvGraphicFramePr>
                <a:graphicFrameLocks noChangeAspect="1"/>
              </p:cNvGraphicFramePr>
              <p:nvPr/>
            </p:nvGraphicFramePr>
            <p:xfrm>
              <a:off x="1008" y="2889"/>
              <a:ext cx="158" cy="89"/>
            </p:xfrm>
            <a:graphic>
              <a:graphicData uri="http://schemas.openxmlformats.org/presentationml/2006/ole">
                <p:oleObj spid="_x0000_s495655" name="公式" r:id="rId41" imgW="139518" imgH="76101" progId="Equation.3">
                  <p:embed/>
                </p:oleObj>
              </a:graphicData>
            </a:graphic>
          </p:graphicFrame>
          <p:graphicFrame>
            <p:nvGraphicFramePr>
              <p:cNvPr id="62473" name="Object 128"/>
              <p:cNvGraphicFramePr>
                <a:graphicFrameLocks noChangeAspect="1"/>
              </p:cNvGraphicFramePr>
              <p:nvPr/>
            </p:nvGraphicFramePr>
            <p:xfrm>
              <a:off x="865" y="2636"/>
              <a:ext cx="173" cy="253"/>
            </p:xfrm>
            <a:graphic>
              <a:graphicData uri="http://schemas.openxmlformats.org/presentationml/2006/ole">
                <p:oleObj spid="_x0000_s495656" name="公式" r:id="rId42" imgW="152334" imgH="228501" progId="Equation.3">
                  <p:embed/>
                </p:oleObj>
              </a:graphicData>
            </a:graphic>
          </p:graphicFrame>
          <p:grpSp>
            <p:nvGrpSpPr>
              <p:cNvPr id="22" name="Group 129"/>
              <p:cNvGrpSpPr>
                <a:grpSpLocks/>
              </p:cNvGrpSpPr>
              <p:nvPr/>
            </p:nvGrpSpPr>
            <p:grpSpPr bwMode="auto">
              <a:xfrm>
                <a:off x="1120" y="2648"/>
                <a:ext cx="269" cy="268"/>
                <a:chOff x="144" y="3216"/>
                <a:chExt cx="240" cy="240"/>
              </a:xfrm>
            </p:grpSpPr>
            <p:sp>
              <p:nvSpPr>
                <p:cNvPr id="62531" name="Oval 130"/>
                <p:cNvSpPr>
                  <a:spLocks noChangeArrowheads="1"/>
                </p:cNvSpPr>
                <p:nvPr/>
              </p:nvSpPr>
              <p:spPr bwMode="auto">
                <a:xfrm>
                  <a:off x="144" y="3216"/>
                  <a:ext cx="240" cy="240"/>
                </a:xfrm>
                <a:prstGeom prst="ellipse">
                  <a:avLst/>
                </a:prstGeom>
                <a:noFill/>
                <a:ln w="38100" algn="ctr">
                  <a:solidFill>
                    <a:srgbClr val="FF9900"/>
                  </a:solidFill>
                  <a:round/>
                  <a:headEnd/>
                  <a:tailEnd/>
                </a:ln>
              </p:spPr>
              <p:txBody>
                <a:bodyPr wrap="none" anchor="ctr"/>
                <a:lstStyle/>
                <a:p>
                  <a:endParaRPr lang="zh-CN" altLang="en-US"/>
                </a:p>
              </p:txBody>
            </p:sp>
            <p:sp>
              <p:nvSpPr>
                <p:cNvPr id="62532" name="Line 131"/>
                <p:cNvSpPr>
                  <a:spLocks noChangeShapeType="1"/>
                </p:cNvSpPr>
                <p:nvPr/>
              </p:nvSpPr>
              <p:spPr bwMode="auto">
                <a:xfrm>
                  <a:off x="264" y="3216"/>
                  <a:ext cx="0" cy="240"/>
                </a:xfrm>
                <a:prstGeom prst="line">
                  <a:avLst/>
                </a:prstGeom>
                <a:noFill/>
                <a:ln w="25400">
                  <a:solidFill>
                    <a:srgbClr val="FF9900"/>
                  </a:solidFill>
                  <a:round/>
                  <a:headEnd/>
                  <a:tailEnd/>
                </a:ln>
              </p:spPr>
              <p:txBody>
                <a:bodyPr/>
                <a:lstStyle/>
                <a:p>
                  <a:endParaRPr lang="zh-CN" altLang="en-US"/>
                </a:p>
              </p:txBody>
            </p:sp>
          </p:grpSp>
        </p:grpSp>
      </p:grpSp>
      <p:sp>
        <p:nvSpPr>
          <p:cNvPr id="271525" name="Text Box 165"/>
          <p:cNvSpPr txBox="1">
            <a:spLocks noChangeArrowheads="1"/>
          </p:cNvSpPr>
          <p:nvPr/>
        </p:nvSpPr>
        <p:spPr bwMode="auto">
          <a:xfrm>
            <a:off x="5299075" y="5929313"/>
            <a:ext cx="2943225" cy="366712"/>
          </a:xfrm>
          <a:prstGeom prst="rect">
            <a:avLst/>
          </a:prstGeom>
          <a:noFill/>
          <a:ln w="9525" algn="ctr">
            <a:noFill/>
            <a:miter lim="800000"/>
            <a:headEnd/>
            <a:tailEnd/>
          </a:ln>
        </p:spPr>
        <p:txBody>
          <a:bodyPr lIns="90000" tIns="46800" rIns="90000" bIns="46800">
            <a:spAutoFit/>
          </a:bodyPr>
          <a:lstStyle/>
          <a:p>
            <a:pPr>
              <a:spcBef>
                <a:spcPct val="50000"/>
              </a:spcBef>
            </a:pPr>
            <a:r>
              <a:rPr lang="zh-CN" altLang="en-US"/>
              <a:t>共射级放大电路小信号模型</a:t>
            </a:r>
          </a:p>
        </p:txBody>
      </p:sp>
      <p:graphicFrame>
        <p:nvGraphicFramePr>
          <p:cNvPr id="26" name="Object 11"/>
          <p:cNvGraphicFramePr>
            <a:graphicFrameLocks noChangeAspect="1"/>
          </p:cNvGraphicFramePr>
          <p:nvPr/>
        </p:nvGraphicFramePr>
        <p:xfrm>
          <a:off x="3937000" y="657225"/>
          <a:ext cx="2936875" cy="708025"/>
        </p:xfrm>
        <a:graphic>
          <a:graphicData uri="http://schemas.openxmlformats.org/presentationml/2006/ole">
            <p:oleObj spid="_x0000_s495657" name="公式" r:id="rId43" imgW="1879600" imgH="457200" progId="Equation.3">
              <p:embed/>
            </p:oleObj>
          </a:graphicData>
        </a:graphic>
      </p:graphicFrame>
      <p:graphicFrame>
        <p:nvGraphicFramePr>
          <p:cNvPr id="61571" name="Object 131"/>
          <p:cNvGraphicFramePr>
            <a:graphicFrameLocks noChangeAspect="1"/>
          </p:cNvGraphicFramePr>
          <p:nvPr/>
        </p:nvGraphicFramePr>
        <p:xfrm>
          <a:off x="444500" y="3309938"/>
          <a:ext cx="2101850" cy="511175"/>
        </p:xfrm>
        <a:graphic>
          <a:graphicData uri="http://schemas.openxmlformats.org/presentationml/2006/ole">
            <p:oleObj spid="_x0000_s495658" name="Equation" r:id="rId44" imgW="939800" imgH="228600" progId="Equation.DSMT4">
              <p:embed/>
            </p:oleObj>
          </a:graphicData>
        </a:graphic>
      </p:graphicFrame>
      <p:graphicFrame>
        <p:nvGraphicFramePr>
          <p:cNvPr id="61572" name="Object 132"/>
          <p:cNvGraphicFramePr>
            <a:graphicFrameLocks noChangeAspect="1"/>
          </p:cNvGraphicFramePr>
          <p:nvPr/>
        </p:nvGraphicFramePr>
        <p:xfrm>
          <a:off x="246063" y="3865563"/>
          <a:ext cx="3492500" cy="490537"/>
        </p:xfrm>
        <a:graphic>
          <a:graphicData uri="http://schemas.openxmlformats.org/presentationml/2006/ole">
            <p:oleObj spid="_x0000_s495659" name="Equation" r:id="rId45" imgW="1625600" imgH="228600" progId="Equation.DSMT4">
              <p:embed/>
            </p:oleObj>
          </a:graphicData>
        </a:graphic>
      </p:graphicFrame>
      <p:graphicFrame>
        <p:nvGraphicFramePr>
          <p:cNvPr id="61573" name="Object 133"/>
          <p:cNvGraphicFramePr>
            <a:graphicFrameLocks noChangeAspect="1"/>
          </p:cNvGraphicFramePr>
          <p:nvPr/>
        </p:nvGraphicFramePr>
        <p:xfrm>
          <a:off x="325438" y="4699000"/>
          <a:ext cx="3976687" cy="739775"/>
        </p:xfrm>
        <a:graphic>
          <a:graphicData uri="http://schemas.openxmlformats.org/presentationml/2006/ole">
            <p:oleObj spid="_x0000_s495660" name="Equation" r:id="rId46" imgW="2044700" imgH="431800" progId="Equation.DSMT4">
              <p:embed/>
            </p:oleObj>
          </a:graphicData>
        </a:graphic>
      </p:graphicFrame>
      <p:sp>
        <p:nvSpPr>
          <p:cNvPr id="136" name="Text Box 3"/>
          <p:cNvSpPr txBox="1">
            <a:spLocks noChangeArrowheads="1"/>
          </p:cNvSpPr>
          <p:nvPr/>
        </p:nvSpPr>
        <p:spPr bwMode="auto">
          <a:xfrm>
            <a:off x="285750" y="5611813"/>
            <a:ext cx="4559300" cy="463550"/>
          </a:xfrm>
          <a:prstGeom prst="rect">
            <a:avLst/>
          </a:prstGeom>
          <a:solidFill>
            <a:srgbClr val="CCFFCC"/>
          </a:solidFill>
          <a:ln w="38100">
            <a:noFill/>
            <a:miter lim="800000"/>
            <a:headEnd/>
            <a:tailEnd/>
          </a:ln>
        </p:spPr>
        <p:txBody>
          <a:bodyPr lIns="90000" tIns="46800" rIns="90000" bIns="46800" anchor="ctr">
            <a:spAutoFit/>
          </a:bodyPr>
          <a:lstStyle/>
          <a:p>
            <a:pPr>
              <a:spcBef>
                <a:spcPct val="50000"/>
              </a:spcBef>
            </a:pPr>
            <a:r>
              <a:rPr lang="zh-CN" altLang="en-US" sz="2400">
                <a:ea typeface="楷体_GB2312" pitchFamily="49" charset="-122"/>
              </a:rPr>
              <a:t>负载电阻越小，放大倍数越小</a:t>
            </a:r>
          </a:p>
        </p:txBody>
      </p:sp>
      <p:sp>
        <p:nvSpPr>
          <p:cNvPr id="137" name="Text Box 88"/>
          <p:cNvSpPr txBox="1">
            <a:spLocks noChangeArrowheads="1"/>
          </p:cNvSpPr>
          <p:nvPr/>
        </p:nvSpPr>
        <p:spPr bwMode="auto">
          <a:xfrm>
            <a:off x="174625" y="1122363"/>
            <a:ext cx="4516438" cy="401637"/>
          </a:xfrm>
          <a:prstGeom prst="rect">
            <a:avLst/>
          </a:prstGeom>
          <a:solidFill>
            <a:schemeClr val="bg1"/>
          </a:solidFill>
          <a:ln w="9525">
            <a:noFill/>
            <a:miter lim="800000"/>
            <a:headEnd/>
            <a:tailEnd/>
          </a:ln>
        </p:spPr>
        <p:txBody>
          <a:bodyPr lIns="90000" tIns="46800" rIns="90000" bIns="46800">
            <a:spAutoFit/>
          </a:bodyPr>
          <a:lstStyle/>
          <a:p>
            <a:pPr>
              <a:spcBef>
                <a:spcPct val="50000"/>
              </a:spcBef>
            </a:pPr>
            <a:r>
              <a:rPr lang="zh-CN" altLang="en-US" sz="2000"/>
              <a:t>（</a:t>
            </a:r>
            <a:r>
              <a:rPr lang="en-US" altLang="zh-CN" sz="2000"/>
              <a:t>2</a:t>
            </a:r>
            <a:r>
              <a:rPr lang="zh-CN" altLang="en-US" sz="2000"/>
              <a:t>）画放大电路的小信号等效电路</a:t>
            </a:r>
            <a:endParaRPr lang="zh-CN" altLang="en-US" sz="2000" baseline="-25000"/>
          </a:p>
        </p:txBody>
      </p:sp>
      <p:sp>
        <p:nvSpPr>
          <p:cNvPr id="138" name="Text Box 3"/>
          <p:cNvSpPr txBox="1">
            <a:spLocks noChangeArrowheads="1"/>
          </p:cNvSpPr>
          <p:nvPr/>
        </p:nvSpPr>
        <p:spPr bwMode="auto">
          <a:xfrm>
            <a:off x="166688" y="2119313"/>
            <a:ext cx="4087812" cy="757237"/>
          </a:xfrm>
          <a:prstGeom prst="rect">
            <a:avLst/>
          </a:prstGeom>
          <a:noFill/>
          <a:ln w="9525">
            <a:noFill/>
            <a:miter lim="800000"/>
            <a:headEnd/>
            <a:tailEnd/>
          </a:ln>
        </p:spPr>
        <p:txBody>
          <a:bodyPr>
            <a:spAutoFit/>
          </a:bodyPr>
          <a:lstStyle/>
          <a:p>
            <a:pPr eaLnBrk="0" hangingPunct="0">
              <a:lnSpc>
                <a:spcPct val="120000"/>
              </a:lnSpc>
            </a:pPr>
            <a:r>
              <a:rPr lang="zh-CN" altLang="en-US">
                <a:solidFill>
                  <a:srgbClr val="000099"/>
                </a:solidFill>
                <a:ea typeface="楷体_GB2312" pitchFamily="49" charset="-122"/>
              </a:rPr>
              <a:t>画交流通路：电容和理想电压源视为短路</a:t>
            </a:r>
          </a:p>
        </p:txBody>
      </p:sp>
      <p:sp>
        <p:nvSpPr>
          <p:cNvPr id="139" name="Text Box 9"/>
          <p:cNvSpPr txBox="1">
            <a:spLocks noChangeArrowheads="1"/>
          </p:cNvSpPr>
          <p:nvPr/>
        </p:nvSpPr>
        <p:spPr bwMode="auto">
          <a:xfrm>
            <a:off x="246063" y="1524000"/>
            <a:ext cx="3968750" cy="757238"/>
          </a:xfrm>
          <a:prstGeom prst="rect">
            <a:avLst/>
          </a:prstGeom>
          <a:noFill/>
          <a:ln w="9525">
            <a:noFill/>
            <a:miter lim="800000"/>
            <a:headEnd/>
            <a:tailEnd/>
          </a:ln>
        </p:spPr>
        <p:txBody>
          <a:bodyPr>
            <a:spAutoFit/>
          </a:bodyPr>
          <a:lstStyle/>
          <a:p>
            <a:pPr eaLnBrk="0" hangingPunct="0">
              <a:lnSpc>
                <a:spcPct val="120000"/>
              </a:lnSpc>
            </a:pPr>
            <a:r>
              <a:rPr lang="zh-CN" altLang="en-US">
                <a:solidFill>
                  <a:srgbClr val="990099"/>
                </a:solidFill>
                <a:ea typeface="楷体_GB2312" pitchFamily="49" charset="-122"/>
              </a:rPr>
              <a:t>画微变等效电路：三极管用微变等效模型代替</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71518"/>
                                        </p:tgtEl>
                                        <p:attrNameLst>
                                          <p:attrName>style.visibility</p:attrName>
                                        </p:attrNameLst>
                                      </p:cBhvr>
                                      <p:to>
                                        <p:strVal val="visible"/>
                                      </p:to>
                                    </p:set>
                                    <p:animEffect transition="in" filter="blinds(horizontal)">
                                      <p:cBhvr>
                                        <p:cTn id="12" dur="500"/>
                                        <p:tgtEl>
                                          <p:spTgt spid="271518"/>
                                        </p:tgtEl>
                                      </p:cBhvr>
                                    </p:animEffect>
                                  </p:childTnLst>
                                </p:cTn>
                              </p:par>
                            </p:childTnLst>
                          </p:cTn>
                        </p:par>
                        <p:par>
                          <p:cTn id="13" fill="hold">
                            <p:stCondLst>
                              <p:cond delay="500"/>
                            </p:stCondLst>
                            <p:childTnLst>
                              <p:par>
                                <p:cTn id="14" presetID="18" presetClass="entr" presetSubtype="6" fill="hold" nodeType="afterEffect">
                                  <p:stCondLst>
                                    <p:cond delay="0"/>
                                  </p:stCondLst>
                                  <p:childTnLst>
                                    <p:set>
                                      <p:cBhvr>
                                        <p:cTn id="15" dur="1" fill="hold">
                                          <p:stCondLst>
                                            <p:cond delay="0"/>
                                          </p:stCondLst>
                                        </p:cTn>
                                        <p:tgtEl>
                                          <p:spTgt spid="26"/>
                                        </p:tgtEl>
                                        <p:attrNameLst>
                                          <p:attrName>style.visibility</p:attrName>
                                        </p:attrNameLst>
                                      </p:cBhvr>
                                      <p:to>
                                        <p:strVal val="visible"/>
                                      </p:to>
                                    </p:set>
                                    <p:animEffect transition="in" filter="strips(downRight)">
                                      <p:cBhvr>
                                        <p:cTn id="16" dur="500"/>
                                        <p:tgtEl>
                                          <p:spTgt spid="26"/>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grpId="0" nodeType="clickEffect">
                                  <p:stCondLst>
                                    <p:cond delay="0"/>
                                  </p:stCondLst>
                                  <p:childTnLst>
                                    <p:set>
                                      <p:cBhvr>
                                        <p:cTn id="20" dur="1" fill="hold">
                                          <p:stCondLst>
                                            <p:cond delay="0"/>
                                          </p:stCondLst>
                                        </p:cTn>
                                        <p:tgtEl>
                                          <p:spTgt spid="137"/>
                                        </p:tgtEl>
                                        <p:attrNameLst>
                                          <p:attrName>style.visibility</p:attrName>
                                        </p:attrNameLst>
                                      </p:cBhvr>
                                      <p:to>
                                        <p:strVal val="visible"/>
                                      </p:to>
                                    </p:set>
                                    <p:animEffect transition="in" filter="blinds(horizontal)">
                                      <p:cBhvr>
                                        <p:cTn id="21" dur="500"/>
                                        <p:tgtEl>
                                          <p:spTgt spid="137"/>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grpId="0" nodeType="clickEffect">
                                  <p:stCondLst>
                                    <p:cond delay="0"/>
                                  </p:stCondLst>
                                  <p:childTnLst>
                                    <p:set>
                                      <p:cBhvr>
                                        <p:cTn id="25" dur="1" fill="hold">
                                          <p:stCondLst>
                                            <p:cond delay="0"/>
                                          </p:stCondLst>
                                        </p:cTn>
                                        <p:tgtEl>
                                          <p:spTgt spid="139"/>
                                        </p:tgtEl>
                                        <p:attrNameLst>
                                          <p:attrName>style.visibility</p:attrName>
                                        </p:attrNameLst>
                                      </p:cBhvr>
                                      <p:to>
                                        <p:strVal val="visible"/>
                                      </p:to>
                                    </p:set>
                                    <p:animEffect transition="in" filter="blinds(horizontal)">
                                      <p:cBhvr>
                                        <p:cTn id="26" dur="500"/>
                                        <p:tgtEl>
                                          <p:spTgt spid="139"/>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nodeType="click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blinds(horizontal)">
                                      <p:cBhvr>
                                        <p:cTn id="31" dur="500"/>
                                        <p:tgtEl>
                                          <p:spTgt spid="15"/>
                                        </p:tgtEl>
                                      </p:cBhvr>
                                    </p:animEffect>
                                  </p:childTnLst>
                                </p:cTn>
                              </p:par>
                            </p:childTnLst>
                          </p:cTn>
                        </p:par>
                      </p:childTnLst>
                    </p:cTn>
                  </p:par>
                  <p:par>
                    <p:cTn id="32" fill="hold">
                      <p:stCondLst>
                        <p:cond delay="indefinite"/>
                      </p:stCondLst>
                      <p:childTnLst>
                        <p:par>
                          <p:cTn id="33" fill="hold">
                            <p:stCondLst>
                              <p:cond delay="0"/>
                            </p:stCondLst>
                            <p:childTnLst>
                              <p:par>
                                <p:cTn id="34" presetID="2" presetClass="entr" presetSubtype="8" fill="hold" grpId="0" nodeType="clickEffect">
                                  <p:stCondLst>
                                    <p:cond delay="0"/>
                                  </p:stCondLst>
                                  <p:childTnLst>
                                    <p:set>
                                      <p:cBhvr>
                                        <p:cTn id="35" dur="1" fill="hold">
                                          <p:stCondLst>
                                            <p:cond delay="0"/>
                                          </p:stCondLst>
                                        </p:cTn>
                                        <p:tgtEl>
                                          <p:spTgt spid="138"/>
                                        </p:tgtEl>
                                        <p:attrNameLst>
                                          <p:attrName>style.visibility</p:attrName>
                                        </p:attrNameLst>
                                      </p:cBhvr>
                                      <p:to>
                                        <p:strVal val="visible"/>
                                      </p:to>
                                    </p:set>
                                    <p:anim calcmode="lin" valueType="num">
                                      <p:cBhvr additive="base">
                                        <p:cTn id="36" dur="500" fill="hold"/>
                                        <p:tgtEl>
                                          <p:spTgt spid="138"/>
                                        </p:tgtEl>
                                        <p:attrNameLst>
                                          <p:attrName>ppt_x</p:attrName>
                                        </p:attrNameLst>
                                      </p:cBhvr>
                                      <p:tavLst>
                                        <p:tav tm="0">
                                          <p:val>
                                            <p:strVal val="0-#ppt_w/2"/>
                                          </p:val>
                                        </p:tav>
                                        <p:tav tm="100000">
                                          <p:val>
                                            <p:strVal val="#ppt_x"/>
                                          </p:val>
                                        </p:tav>
                                      </p:tavLst>
                                    </p:anim>
                                    <p:anim calcmode="lin" valueType="num">
                                      <p:cBhvr additive="base">
                                        <p:cTn id="37" dur="500" fill="hold"/>
                                        <p:tgtEl>
                                          <p:spTgt spid="138"/>
                                        </p:tgtEl>
                                        <p:attrNameLst>
                                          <p:attrName>ppt_y</p:attrName>
                                        </p:attrNameLst>
                                      </p:cBhvr>
                                      <p:tavLst>
                                        <p:tav tm="0">
                                          <p:val>
                                            <p:strVal val="#ppt_y"/>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blinds(horizontal)">
                                      <p:cBhvr>
                                        <p:cTn id="42" dur="500"/>
                                        <p:tgtEl>
                                          <p:spTgt spid="20"/>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nodeType="click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blinds(horizontal)">
                                      <p:cBhvr>
                                        <p:cTn id="47" dur="500"/>
                                        <p:tgtEl>
                                          <p:spTgt spid="14"/>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nodeType="clickEffect">
                                  <p:stCondLst>
                                    <p:cond delay="0"/>
                                  </p:stCondLst>
                                  <p:childTnLst>
                                    <p:set>
                                      <p:cBhvr>
                                        <p:cTn id="51" dur="1" fill="hold">
                                          <p:stCondLst>
                                            <p:cond delay="0"/>
                                          </p:stCondLst>
                                        </p:cTn>
                                        <p:tgtEl>
                                          <p:spTgt spid="11"/>
                                        </p:tgtEl>
                                        <p:attrNameLst>
                                          <p:attrName>style.visibility</p:attrName>
                                        </p:attrNameLst>
                                      </p:cBhvr>
                                      <p:to>
                                        <p:strVal val="visible"/>
                                      </p:to>
                                    </p:set>
                                    <p:animEffect transition="in" filter="blinds(horizontal)">
                                      <p:cBhvr>
                                        <p:cTn id="52" dur="500"/>
                                        <p:tgtEl>
                                          <p:spTgt spid="11"/>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nodeType="clickEffect">
                                  <p:stCondLst>
                                    <p:cond delay="0"/>
                                  </p:stCondLst>
                                  <p:childTnLst>
                                    <p:set>
                                      <p:cBhvr>
                                        <p:cTn id="56" dur="1" fill="hold">
                                          <p:stCondLst>
                                            <p:cond delay="0"/>
                                          </p:stCondLst>
                                        </p:cTn>
                                        <p:tgtEl>
                                          <p:spTgt spid="9"/>
                                        </p:tgtEl>
                                        <p:attrNameLst>
                                          <p:attrName>style.visibility</p:attrName>
                                        </p:attrNameLst>
                                      </p:cBhvr>
                                      <p:to>
                                        <p:strVal val="visible"/>
                                      </p:to>
                                    </p:set>
                                    <p:animEffect transition="in" filter="blinds(horizontal)">
                                      <p:cBhvr>
                                        <p:cTn id="57" dur="500"/>
                                        <p:tgtEl>
                                          <p:spTgt spid="9"/>
                                        </p:tgtEl>
                                      </p:cBhvr>
                                    </p:animEffect>
                                  </p:childTnLst>
                                </p:cTn>
                              </p:par>
                            </p:childTnLst>
                          </p:cTn>
                        </p:par>
                      </p:childTnLst>
                    </p:cTn>
                  </p:par>
                  <p:par>
                    <p:cTn id="58" fill="hold">
                      <p:stCondLst>
                        <p:cond delay="indefinite"/>
                      </p:stCondLst>
                      <p:childTnLst>
                        <p:par>
                          <p:cTn id="59" fill="hold">
                            <p:stCondLst>
                              <p:cond delay="0"/>
                            </p:stCondLst>
                            <p:childTnLst>
                              <p:par>
                                <p:cTn id="60" presetID="3" presetClass="entr" presetSubtype="10" fill="hold" nodeType="clickEffect">
                                  <p:stCondLst>
                                    <p:cond delay="0"/>
                                  </p:stCondLst>
                                  <p:childTnLst>
                                    <p:set>
                                      <p:cBhvr>
                                        <p:cTn id="61" dur="1" fill="hold">
                                          <p:stCondLst>
                                            <p:cond delay="0"/>
                                          </p:stCondLst>
                                        </p:cTn>
                                        <p:tgtEl>
                                          <p:spTgt spid="13"/>
                                        </p:tgtEl>
                                        <p:attrNameLst>
                                          <p:attrName>style.visibility</p:attrName>
                                        </p:attrNameLst>
                                      </p:cBhvr>
                                      <p:to>
                                        <p:strVal val="visible"/>
                                      </p:to>
                                    </p:set>
                                    <p:animEffect transition="in" filter="blinds(horizontal)">
                                      <p:cBhvr>
                                        <p:cTn id="62" dur="500"/>
                                        <p:tgtEl>
                                          <p:spTgt spid="13"/>
                                        </p:tgtEl>
                                      </p:cBhvr>
                                    </p:animEffect>
                                  </p:childTnLst>
                                </p:cTn>
                              </p:par>
                              <p:par>
                                <p:cTn id="63" presetID="3" presetClass="entr" presetSubtype="10" fill="hold" grpId="0" nodeType="withEffect">
                                  <p:stCondLst>
                                    <p:cond delay="0"/>
                                  </p:stCondLst>
                                  <p:childTnLst>
                                    <p:set>
                                      <p:cBhvr>
                                        <p:cTn id="64" dur="1" fill="hold">
                                          <p:stCondLst>
                                            <p:cond delay="0"/>
                                          </p:stCondLst>
                                        </p:cTn>
                                        <p:tgtEl>
                                          <p:spTgt spid="271525"/>
                                        </p:tgtEl>
                                        <p:attrNameLst>
                                          <p:attrName>style.visibility</p:attrName>
                                        </p:attrNameLst>
                                      </p:cBhvr>
                                      <p:to>
                                        <p:strVal val="visible"/>
                                      </p:to>
                                    </p:set>
                                    <p:animEffect transition="in" filter="blinds(horizontal)">
                                      <p:cBhvr>
                                        <p:cTn id="65" dur="500"/>
                                        <p:tgtEl>
                                          <p:spTgt spid="271525"/>
                                        </p:tgtEl>
                                      </p:cBhvr>
                                    </p:animEffect>
                                  </p:childTnLst>
                                </p:cTn>
                              </p:par>
                            </p:childTnLst>
                          </p:cTn>
                        </p:par>
                      </p:childTnLst>
                    </p:cTn>
                  </p:par>
                  <p:par>
                    <p:cTn id="66" fill="hold">
                      <p:stCondLst>
                        <p:cond delay="indefinite"/>
                      </p:stCondLst>
                      <p:childTnLst>
                        <p:par>
                          <p:cTn id="67" fill="hold">
                            <p:stCondLst>
                              <p:cond delay="0"/>
                            </p:stCondLst>
                            <p:childTnLst>
                              <p:par>
                                <p:cTn id="68" presetID="3" presetClass="entr" presetSubtype="10" fill="hold" grpId="0" nodeType="clickEffect">
                                  <p:stCondLst>
                                    <p:cond delay="0"/>
                                  </p:stCondLst>
                                  <p:childTnLst>
                                    <p:set>
                                      <p:cBhvr>
                                        <p:cTn id="69" dur="1" fill="hold">
                                          <p:stCondLst>
                                            <p:cond delay="0"/>
                                          </p:stCondLst>
                                        </p:cTn>
                                        <p:tgtEl>
                                          <p:spTgt spid="271519"/>
                                        </p:tgtEl>
                                        <p:attrNameLst>
                                          <p:attrName>style.visibility</p:attrName>
                                        </p:attrNameLst>
                                      </p:cBhvr>
                                      <p:to>
                                        <p:strVal val="visible"/>
                                      </p:to>
                                    </p:set>
                                    <p:animEffect transition="in" filter="blinds(horizontal)">
                                      <p:cBhvr>
                                        <p:cTn id="70" dur="500"/>
                                        <p:tgtEl>
                                          <p:spTgt spid="271519"/>
                                        </p:tgtEl>
                                      </p:cBhvr>
                                    </p:animEffec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61571"/>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61572"/>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61573"/>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2" presetClass="entr" presetSubtype="8" fill="hold" grpId="0" nodeType="clickEffect">
                                  <p:stCondLst>
                                    <p:cond delay="0"/>
                                  </p:stCondLst>
                                  <p:childTnLst>
                                    <p:set>
                                      <p:cBhvr>
                                        <p:cTn id="86" dur="1" fill="hold">
                                          <p:stCondLst>
                                            <p:cond delay="0"/>
                                          </p:stCondLst>
                                        </p:cTn>
                                        <p:tgtEl>
                                          <p:spTgt spid="136"/>
                                        </p:tgtEl>
                                        <p:attrNameLst>
                                          <p:attrName>style.visibility</p:attrName>
                                        </p:attrNameLst>
                                      </p:cBhvr>
                                      <p:to>
                                        <p:strVal val="visible"/>
                                      </p:to>
                                    </p:set>
                                    <p:anim calcmode="lin" valueType="num">
                                      <p:cBhvr additive="base">
                                        <p:cTn id="87" dur="500" fill="hold"/>
                                        <p:tgtEl>
                                          <p:spTgt spid="136"/>
                                        </p:tgtEl>
                                        <p:attrNameLst>
                                          <p:attrName>ppt_x</p:attrName>
                                        </p:attrNameLst>
                                      </p:cBhvr>
                                      <p:tavLst>
                                        <p:tav tm="0">
                                          <p:val>
                                            <p:strVal val="0-#ppt_w/2"/>
                                          </p:val>
                                        </p:tav>
                                        <p:tav tm="100000">
                                          <p:val>
                                            <p:strVal val="#ppt_x"/>
                                          </p:val>
                                        </p:tav>
                                      </p:tavLst>
                                    </p:anim>
                                    <p:anim calcmode="lin" valueType="num">
                                      <p:cBhvr additive="base">
                                        <p:cTn id="88" dur="500" fill="hold"/>
                                        <p:tgtEl>
                                          <p:spTgt spid="13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1518" grpId="0" animBg="1"/>
      <p:bldP spid="271519" grpId="0" animBg="1"/>
      <p:bldP spid="271525" grpId="0"/>
      <p:bldP spid="136" grpId="0" animBg="1" autoUpdateAnimBg="0"/>
      <p:bldP spid="137" grpId="0" animBg="1"/>
      <p:bldP spid="138" grpId="0" autoUpdateAnimBg="0"/>
      <p:bldP spid="139"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76" name="日期占位符 1"/>
          <p:cNvSpPr>
            <a:spLocks noGrp="1"/>
          </p:cNvSpPr>
          <p:nvPr>
            <p:ph type="dt" sz="quarter" idx="10"/>
          </p:nvPr>
        </p:nvSpPr>
        <p:spPr>
          <a:xfrm>
            <a:off x="404813" y="6381750"/>
            <a:ext cx="2133600" cy="476250"/>
          </a:xfrm>
          <a:noFill/>
        </p:spPr>
        <p:txBody>
          <a:bodyPr/>
          <a:lstStyle/>
          <a:p>
            <a:fld id="{EA989113-7459-4120-8880-35D786A386C2}" type="datetime1">
              <a:rPr lang="zh-CN" altLang="en-US" smtClean="0">
                <a:latin typeface="Arial" pitchFamily="34" charset="0"/>
              </a:rPr>
              <a:pPr/>
              <a:t>2019-10-9</a:t>
            </a:fld>
            <a:endParaRPr lang="en-US" altLang="zh-CN" smtClean="0">
              <a:latin typeface="Arial" pitchFamily="34" charset="0"/>
            </a:endParaRPr>
          </a:p>
        </p:txBody>
      </p:sp>
      <p:sp>
        <p:nvSpPr>
          <p:cNvPr id="73777" name="页脚占位符 2"/>
          <p:cNvSpPr>
            <a:spLocks noGrp="1"/>
          </p:cNvSpPr>
          <p:nvPr>
            <p:ph type="ftr" sz="quarter" idx="11"/>
          </p:nvPr>
        </p:nvSpPr>
        <p:spPr>
          <a:xfrm>
            <a:off x="3103563" y="6381750"/>
            <a:ext cx="2895600" cy="476250"/>
          </a:xfrm>
          <a:noFill/>
        </p:spPr>
        <p:txBody>
          <a:bodyPr/>
          <a:lstStyle/>
          <a:p>
            <a:r>
              <a:rPr lang="en-US" altLang="zh-CN" smtClean="0">
                <a:latin typeface="Arial" pitchFamily="34" charset="0"/>
              </a:rPr>
              <a:t>电工电子教研室</a:t>
            </a:r>
          </a:p>
        </p:txBody>
      </p:sp>
      <p:sp>
        <p:nvSpPr>
          <p:cNvPr id="73778" name="灯片编号占位符 3"/>
          <p:cNvSpPr>
            <a:spLocks noGrp="1"/>
          </p:cNvSpPr>
          <p:nvPr>
            <p:ph type="sldNum" sz="quarter" idx="12"/>
          </p:nvPr>
        </p:nvSpPr>
        <p:spPr>
          <a:xfrm>
            <a:off x="6516688" y="6381750"/>
            <a:ext cx="2133600" cy="476250"/>
          </a:xfrm>
          <a:noFill/>
        </p:spPr>
        <p:txBody>
          <a:bodyPr/>
          <a:lstStyle/>
          <a:p>
            <a:fld id="{096E95BD-5374-4F09-807E-54D27ED8788B}" type="slidenum">
              <a:rPr lang="en-US" altLang="zh-CN" smtClean="0">
                <a:latin typeface="Arial" pitchFamily="34" charset="0"/>
              </a:rPr>
              <a:pPr/>
              <a:t>82</a:t>
            </a:fld>
            <a:endParaRPr lang="en-US" altLang="zh-CN" smtClean="0">
              <a:latin typeface="Arial" pitchFamily="34" charset="0"/>
            </a:endParaRPr>
          </a:p>
        </p:txBody>
      </p:sp>
      <p:sp>
        <p:nvSpPr>
          <p:cNvPr id="272388" name="Text Box 4"/>
          <p:cNvSpPr txBox="1">
            <a:spLocks noChangeArrowheads="1"/>
          </p:cNvSpPr>
          <p:nvPr/>
        </p:nvSpPr>
        <p:spPr bwMode="auto">
          <a:xfrm>
            <a:off x="166688" y="134938"/>
            <a:ext cx="2662237" cy="457200"/>
          </a:xfrm>
          <a:prstGeom prst="rect">
            <a:avLst/>
          </a:prstGeom>
          <a:solidFill>
            <a:schemeClr val="bg1"/>
          </a:solidFill>
          <a:ln w="9525">
            <a:noFill/>
            <a:miter lim="800000"/>
            <a:headEnd/>
            <a:tailEnd/>
          </a:ln>
        </p:spPr>
        <p:txBody>
          <a:bodyPr lIns="90000" tIns="46800" rIns="90000" bIns="46800">
            <a:spAutoFit/>
          </a:bodyPr>
          <a:lstStyle/>
          <a:p>
            <a:pPr>
              <a:spcBef>
                <a:spcPct val="50000"/>
              </a:spcBef>
            </a:pPr>
            <a:r>
              <a:rPr lang="en-US" altLang="zh-CN" sz="2400">
                <a:latin typeface="宋体" pitchFamily="2" charset="-122"/>
              </a:rPr>
              <a:t>⑷</a:t>
            </a:r>
            <a:r>
              <a:rPr lang="zh-CN" altLang="en-US" sz="2400"/>
              <a:t>计算输入电阻</a:t>
            </a:r>
            <a:r>
              <a:rPr lang="en-US" altLang="zh-CN" sz="2400"/>
              <a:t>R</a:t>
            </a:r>
            <a:r>
              <a:rPr lang="en-US" altLang="zh-CN" sz="2400" baseline="-25000"/>
              <a:t>i</a:t>
            </a:r>
          </a:p>
        </p:txBody>
      </p:sp>
      <p:grpSp>
        <p:nvGrpSpPr>
          <p:cNvPr id="2" name="Group 65"/>
          <p:cNvGrpSpPr>
            <a:grpSpLocks/>
          </p:cNvGrpSpPr>
          <p:nvPr/>
        </p:nvGrpSpPr>
        <p:grpSpPr bwMode="auto">
          <a:xfrm>
            <a:off x="4546600" y="203200"/>
            <a:ext cx="4541838" cy="2544763"/>
            <a:chOff x="2864" y="2465"/>
            <a:chExt cx="2861" cy="1603"/>
          </a:xfrm>
        </p:grpSpPr>
        <p:grpSp>
          <p:nvGrpSpPr>
            <p:cNvPr id="3" name="Group 5"/>
            <p:cNvGrpSpPr>
              <a:grpSpLocks/>
            </p:cNvGrpSpPr>
            <p:nvPr/>
          </p:nvGrpSpPr>
          <p:grpSpPr bwMode="auto">
            <a:xfrm>
              <a:off x="4506" y="2521"/>
              <a:ext cx="864" cy="1060"/>
              <a:chOff x="4404" y="2419"/>
              <a:chExt cx="864" cy="1060"/>
            </a:xfrm>
          </p:grpSpPr>
          <p:grpSp>
            <p:nvGrpSpPr>
              <p:cNvPr id="4" name="Group 6"/>
              <p:cNvGrpSpPr>
                <a:grpSpLocks/>
              </p:cNvGrpSpPr>
              <p:nvPr/>
            </p:nvGrpSpPr>
            <p:grpSpPr bwMode="auto">
              <a:xfrm>
                <a:off x="4404" y="2419"/>
                <a:ext cx="229" cy="240"/>
                <a:chOff x="3489" y="2393"/>
                <a:chExt cx="229" cy="240"/>
              </a:xfrm>
            </p:grpSpPr>
            <p:sp>
              <p:nvSpPr>
                <p:cNvPr id="73867" name="Line 7"/>
                <p:cNvSpPr>
                  <a:spLocks noChangeShapeType="1"/>
                </p:cNvSpPr>
                <p:nvPr/>
              </p:nvSpPr>
              <p:spPr bwMode="auto">
                <a:xfrm>
                  <a:off x="3489" y="2633"/>
                  <a:ext cx="229" cy="0"/>
                </a:xfrm>
                <a:prstGeom prst="line">
                  <a:avLst/>
                </a:prstGeom>
                <a:noFill/>
                <a:ln w="12700">
                  <a:solidFill>
                    <a:schemeClr val="tx1"/>
                  </a:solidFill>
                  <a:round/>
                  <a:headEnd type="triangle" w="med" len="lg"/>
                  <a:tailEnd type="none" w="med" len="lg"/>
                </a:ln>
              </p:spPr>
              <p:txBody>
                <a:bodyPr/>
                <a:lstStyle/>
                <a:p>
                  <a:endParaRPr lang="zh-CN" altLang="en-US"/>
                </a:p>
              </p:txBody>
            </p:sp>
            <p:graphicFrame>
              <p:nvGraphicFramePr>
                <p:cNvPr id="73775" name="Object 8"/>
                <p:cNvGraphicFramePr>
                  <a:graphicFrameLocks noChangeAspect="1"/>
                </p:cNvGraphicFramePr>
                <p:nvPr/>
              </p:nvGraphicFramePr>
              <p:xfrm>
                <a:off x="3540" y="2393"/>
                <a:ext cx="154" cy="240"/>
              </p:xfrm>
              <a:graphic>
                <a:graphicData uri="http://schemas.openxmlformats.org/presentationml/2006/ole">
                  <p:oleObj spid="_x0000_s496642" name="公式" r:id="rId4" imgW="139700" imgH="228600" progId="Equation.3">
                    <p:embed/>
                  </p:oleObj>
                </a:graphicData>
              </a:graphic>
            </p:graphicFrame>
          </p:grpSp>
          <p:graphicFrame>
            <p:nvGraphicFramePr>
              <p:cNvPr id="73772" name="Object 9"/>
              <p:cNvGraphicFramePr>
                <a:graphicFrameLocks noChangeAspect="1"/>
              </p:cNvGraphicFramePr>
              <p:nvPr/>
            </p:nvGraphicFramePr>
            <p:xfrm>
              <a:off x="5065" y="2773"/>
              <a:ext cx="178" cy="171"/>
            </p:xfrm>
            <a:graphic>
              <a:graphicData uri="http://schemas.openxmlformats.org/presentationml/2006/ole">
                <p:oleObj spid="_x0000_s496643" name="公式" r:id="rId5" imgW="139700" imgH="139700" progId="Equation.3">
                  <p:embed/>
                </p:oleObj>
              </a:graphicData>
            </a:graphic>
          </p:graphicFrame>
          <p:graphicFrame>
            <p:nvGraphicFramePr>
              <p:cNvPr id="73773" name="Object 10"/>
              <p:cNvGraphicFramePr>
                <a:graphicFrameLocks noChangeAspect="1"/>
              </p:cNvGraphicFramePr>
              <p:nvPr/>
            </p:nvGraphicFramePr>
            <p:xfrm>
              <a:off x="5065" y="3398"/>
              <a:ext cx="153" cy="81"/>
            </p:xfrm>
            <a:graphic>
              <a:graphicData uri="http://schemas.openxmlformats.org/presentationml/2006/ole">
                <p:oleObj spid="_x0000_s496644" name="公式" r:id="rId6" imgW="139518" imgH="76101" progId="Equation.3">
                  <p:embed/>
                </p:oleObj>
              </a:graphicData>
            </a:graphic>
          </p:graphicFrame>
          <p:graphicFrame>
            <p:nvGraphicFramePr>
              <p:cNvPr id="73774" name="Object 11"/>
              <p:cNvGraphicFramePr>
                <a:graphicFrameLocks noChangeAspect="1"/>
              </p:cNvGraphicFramePr>
              <p:nvPr/>
            </p:nvGraphicFramePr>
            <p:xfrm>
              <a:off x="5053" y="2998"/>
              <a:ext cx="215" cy="285"/>
            </p:xfrm>
            <a:graphic>
              <a:graphicData uri="http://schemas.openxmlformats.org/presentationml/2006/ole">
                <p:oleObj spid="_x0000_s496645" name="公式" r:id="rId7" imgW="165028" imgH="228501" progId="Equation.3">
                  <p:embed/>
                </p:oleObj>
              </a:graphicData>
            </a:graphic>
          </p:graphicFrame>
        </p:grpSp>
        <p:grpSp>
          <p:nvGrpSpPr>
            <p:cNvPr id="5" name="Group 12"/>
            <p:cNvGrpSpPr>
              <a:grpSpLocks/>
            </p:cNvGrpSpPr>
            <p:nvPr/>
          </p:nvGrpSpPr>
          <p:grpSpPr bwMode="auto">
            <a:xfrm>
              <a:off x="4791" y="2821"/>
              <a:ext cx="934" cy="829"/>
              <a:chOff x="4689" y="2719"/>
              <a:chExt cx="934" cy="829"/>
            </a:xfrm>
          </p:grpSpPr>
          <p:sp>
            <p:nvSpPr>
              <p:cNvPr id="73859" name="Line 13"/>
              <p:cNvSpPr>
                <a:spLocks noChangeShapeType="1"/>
              </p:cNvSpPr>
              <p:nvPr/>
            </p:nvSpPr>
            <p:spPr bwMode="auto">
              <a:xfrm flipV="1">
                <a:off x="5320" y="2753"/>
                <a:ext cx="0" cy="764"/>
              </a:xfrm>
              <a:prstGeom prst="line">
                <a:avLst/>
              </a:prstGeom>
              <a:noFill/>
              <a:ln w="12700">
                <a:solidFill>
                  <a:schemeClr val="tx1"/>
                </a:solidFill>
                <a:round/>
                <a:headEnd/>
                <a:tailEnd/>
              </a:ln>
            </p:spPr>
            <p:txBody>
              <a:bodyPr/>
              <a:lstStyle/>
              <a:p>
                <a:endParaRPr lang="zh-CN" altLang="en-US"/>
              </a:p>
            </p:txBody>
          </p:sp>
          <p:grpSp>
            <p:nvGrpSpPr>
              <p:cNvPr id="6" name="Group 14"/>
              <p:cNvGrpSpPr>
                <a:grpSpLocks/>
              </p:cNvGrpSpPr>
              <p:nvPr/>
            </p:nvGrpSpPr>
            <p:grpSpPr bwMode="auto">
              <a:xfrm>
                <a:off x="4689" y="2719"/>
                <a:ext cx="934" cy="829"/>
                <a:chOff x="4689" y="2719"/>
                <a:chExt cx="934" cy="829"/>
              </a:xfrm>
            </p:grpSpPr>
            <p:sp>
              <p:nvSpPr>
                <p:cNvPr id="73861" name="Oval 15"/>
                <p:cNvSpPr>
                  <a:spLocks noChangeArrowheads="1"/>
                </p:cNvSpPr>
                <p:nvPr/>
              </p:nvSpPr>
              <p:spPr bwMode="auto">
                <a:xfrm>
                  <a:off x="4905" y="3480"/>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sp>
              <p:nvSpPr>
                <p:cNvPr id="73862" name="Line 16"/>
                <p:cNvSpPr>
                  <a:spLocks noChangeShapeType="1"/>
                </p:cNvSpPr>
                <p:nvPr/>
              </p:nvSpPr>
              <p:spPr bwMode="auto">
                <a:xfrm flipV="1">
                  <a:off x="4939" y="2744"/>
                  <a:ext cx="0" cy="779"/>
                </a:xfrm>
                <a:prstGeom prst="line">
                  <a:avLst/>
                </a:prstGeom>
                <a:noFill/>
                <a:ln w="12700">
                  <a:solidFill>
                    <a:schemeClr val="tx1"/>
                  </a:solidFill>
                  <a:round/>
                  <a:headEnd/>
                  <a:tailEnd/>
                </a:ln>
              </p:spPr>
              <p:txBody>
                <a:bodyPr/>
                <a:lstStyle/>
                <a:p>
                  <a:endParaRPr lang="zh-CN" altLang="en-US"/>
                </a:p>
              </p:txBody>
            </p:sp>
            <p:sp>
              <p:nvSpPr>
                <p:cNvPr id="73863" name="Rectangle 17"/>
                <p:cNvSpPr>
                  <a:spLocks noChangeArrowheads="1"/>
                </p:cNvSpPr>
                <p:nvPr/>
              </p:nvSpPr>
              <p:spPr bwMode="auto">
                <a:xfrm>
                  <a:off x="4881" y="3009"/>
                  <a:ext cx="107" cy="268"/>
                </a:xfrm>
                <a:prstGeom prst="rect">
                  <a:avLst/>
                </a:prstGeom>
                <a:solidFill>
                  <a:schemeClr val="bg1"/>
                </a:solidFill>
                <a:ln w="25400" algn="ctr">
                  <a:solidFill>
                    <a:srgbClr val="3366FF"/>
                  </a:solidFill>
                  <a:miter lim="800000"/>
                  <a:headEnd/>
                  <a:tailEnd/>
                </a:ln>
              </p:spPr>
              <p:txBody>
                <a:bodyPr wrap="none" anchor="ctr"/>
                <a:lstStyle/>
                <a:p>
                  <a:endParaRPr lang="zh-CN" altLang="en-US"/>
                </a:p>
              </p:txBody>
            </p:sp>
            <p:graphicFrame>
              <p:nvGraphicFramePr>
                <p:cNvPr id="73770" name="Object 18"/>
                <p:cNvGraphicFramePr>
                  <a:graphicFrameLocks noChangeAspect="1"/>
                </p:cNvGraphicFramePr>
                <p:nvPr/>
              </p:nvGraphicFramePr>
              <p:xfrm>
                <a:off x="4689" y="3050"/>
                <a:ext cx="216" cy="253"/>
              </p:xfrm>
              <a:graphic>
                <a:graphicData uri="http://schemas.openxmlformats.org/presentationml/2006/ole">
                  <p:oleObj spid="_x0000_s496646" name="公式" r:id="rId8" imgW="190500" imgH="228600" progId="Equation.3">
                    <p:embed/>
                  </p:oleObj>
                </a:graphicData>
              </a:graphic>
            </p:graphicFrame>
            <p:sp>
              <p:nvSpPr>
                <p:cNvPr id="73864" name="Oval 19"/>
                <p:cNvSpPr>
                  <a:spLocks noChangeArrowheads="1"/>
                </p:cNvSpPr>
                <p:nvPr/>
              </p:nvSpPr>
              <p:spPr bwMode="auto">
                <a:xfrm>
                  <a:off x="4906" y="2719"/>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sp>
              <p:nvSpPr>
                <p:cNvPr id="73865" name="Rectangle 20"/>
                <p:cNvSpPr>
                  <a:spLocks noChangeArrowheads="1"/>
                </p:cNvSpPr>
                <p:nvPr/>
              </p:nvSpPr>
              <p:spPr bwMode="auto">
                <a:xfrm>
                  <a:off x="5262" y="3009"/>
                  <a:ext cx="107" cy="268"/>
                </a:xfrm>
                <a:prstGeom prst="rect">
                  <a:avLst/>
                </a:prstGeom>
                <a:solidFill>
                  <a:schemeClr val="bg1"/>
                </a:solidFill>
                <a:ln w="25400" algn="ctr">
                  <a:solidFill>
                    <a:srgbClr val="3366FF"/>
                  </a:solidFill>
                  <a:miter lim="800000"/>
                  <a:headEnd/>
                  <a:tailEnd/>
                </a:ln>
              </p:spPr>
              <p:txBody>
                <a:bodyPr wrap="none" anchor="ctr"/>
                <a:lstStyle/>
                <a:p>
                  <a:endParaRPr lang="zh-CN" altLang="en-US"/>
                </a:p>
              </p:txBody>
            </p:sp>
            <p:graphicFrame>
              <p:nvGraphicFramePr>
                <p:cNvPr id="73771" name="Object 21"/>
                <p:cNvGraphicFramePr>
                  <a:graphicFrameLocks noChangeAspect="1"/>
                </p:cNvGraphicFramePr>
                <p:nvPr/>
              </p:nvGraphicFramePr>
              <p:xfrm>
                <a:off x="5380" y="3024"/>
                <a:ext cx="243" cy="239"/>
              </p:xfrm>
              <a:graphic>
                <a:graphicData uri="http://schemas.openxmlformats.org/presentationml/2006/ole">
                  <p:oleObj spid="_x0000_s496647" name="公式" r:id="rId9" imgW="215619" imgH="215619" progId="Equation.3">
                    <p:embed/>
                  </p:oleObj>
                </a:graphicData>
              </a:graphic>
            </p:graphicFrame>
          </p:grpSp>
        </p:grpSp>
        <p:grpSp>
          <p:nvGrpSpPr>
            <p:cNvPr id="7" name="Group 22"/>
            <p:cNvGrpSpPr>
              <a:grpSpLocks/>
            </p:cNvGrpSpPr>
            <p:nvPr/>
          </p:nvGrpSpPr>
          <p:grpSpPr bwMode="auto">
            <a:xfrm>
              <a:off x="4218" y="3581"/>
              <a:ext cx="152" cy="187"/>
              <a:chOff x="4116" y="3479"/>
              <a:chExt cx="152" cy="187"/>
            </a:xfrm>
          </p:grpSpPr>
          <p:sp>
            <p:nvSpPr>
              <p:cNvPr id="73856" name="Line 23"/>
              <p:cNvSpPr>
                <a:spLocks noChangeShapeType="1"/>
              </p:cNvSpPr>
              <p:nvPr/>
            </p:nvSpPr>
            <p:spPr bwMode="auto">
              <a:xfrm>
                <a:off x="4191" y="3514"/>
                <a:ext cx="0" cy="152"/>
              </a:xfrm>
              <a:prstGeom prst="line">
                <a:avLst/>
              </a:prstGeom>
              <a:noFill/>
              <a:ln w="12700">
                <a:solidFill>
                  <a:schemeClr val="tx1"/>
                </a:solidFill>
                <a:round/>
                <a:headEnd/>
                <a:tailEnd/>
              </a:ln>
            </p:spPr>
            <p:txBody>
              <a:bodyPr/>
              <a:lstStyle/>
              <a:p>
                <a:endParaRPr lang="zh-CN" altLang="en-US"/>
              </a:p>
            </p:txBody>
          </p:sp>
          <p:sp>
            <p:nvSpPr>
              <p:cNvPr id="73857" name="Oval 24"/>
              <p:cNvSpPr>
                <a:spLocks noChangeArrowheads="1"/>
              </p:cNvSpPr>
              <p:nvPr/>
            </p:nvSpPr>
            <p:spPr bwMode="auto">
              <a:xfrm>
                <a:off x="4157" y="3479"/>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sp>
            <p:nvSpPr>
              <p:cNvPr id="73858" name="Line 25"/>
              <p:cNvSpPr>
                <a:spLocks noChangeShapeType="1"/>
              </p:cNvSpPr>
              <p:nvPr/>
            </p:nvSpPr>
            <p:spPr bwMode="auto">
              <a:xfrm>
                <a:off x="4116" y="3666"/>
                <a:ext cx="152" cy="0"/>
              </a:xfrm>
              <a:prstGeom prst="line">
                <a:avLst/>
              </a:prstGeom>
              <a:noFill/>
              <a:ln w="38100">
                <a:solidFill>
                  <a:schemeClr val="tx1"/>
                </a:solidFill>
                <a:round/>
                <a:headEnd/>
                <a:tailEnd/>
              </a:ln>
            </p:spPr>
            <p:txBody>
              <a:bodyPr/>
              <a:lstStyle/>
              <a:p>
                <a:endParaRPr lang="zh-CN" altLang="en-US"/>
              </a:p>
            </p:txBody>
          </p:sp>
        </p:grpSp>
        <p:grpSp>
          <p:nvGrpSpPr>
            <p:cNvPr id="8" name="Group 26"/>
            <p:cNvGrpSpPr>
              <a:grpSpLocks/>
            </p:cNvGrpSpPr>
            <p:nvPr/>
          </p:nvGrpSpPr>
          <p:grpSpPr bwMode="auto">
            <a:xfrm>
              <a:off x="3386" y="2465"/>
              <a:ext cx="510" cy="1113"/>
              <a:chOff x="3284" y="2363"/>
              <a:chExt cx="510" cy="1113"/>
            </a:xfrm>
          </p:grpSpPr>
          <p:graphicFrame>
            <p:nvGraphicFramePr>
              <p:cNvPr id="73766" name="Object 27"/>
              <p:cNvGraphicFramePr>
                <a:graphicFrameLocks noChangeAspect="1"/>
              </p:cNvGraphicFramePr>
              <p:nvPr/>
            </p:nvGraphicFramePr>
            <p:xfrm>
              <a:off x="3286" y="2770"/>
              <a:ext cx="178" cy="171"/>
            </p:xfrm>
            <a:graphic>
              <a:graphicData uri="http://schemas.openxmlformats.org/presentationml/2006/ole">
                <p:oleObj spid="_x0000_s496648" name="公式" r:id="rId10" imgW="139700" imgH="139700" progId="Equation.3">
                  <p:embed/>
                </p:oleObj>
              </a:graphicData>
            </a:graphic>
          </p:graphicFrame>
          <p:graphicFrame>
            <p:nvGraphicFramePr>
              <p:cNvPr id="73767" name="Object 28"/>
              <p:cNvGraphicFramePr>
                <a:graphicFrameLocks noChangeAspect="1"/>
              </p:cNvGraphicFramePr>
              <p:nvPr/>
            </p:nvGraphicFramePr>
            <p:xfrm>
              <a:off x="3286" y="3395"/>
              <a:ext cx="153" cy="81"/>
            </p:xfrm>
            <a:graphic>
              <a:graphicData uri="http://schemas.openxmlformats.org/presentationml/2006/ole">
                <p:oleObj spid="_x0000_s496649" name="公式" r:id="rId11" imgW="139518" imgH="76101" progId="Equation.3">
                  <p:embed/>
                </p:oleObj>
              </a:graphicData>
            </a:graphic>
          </p:graphicFrame>
          <p:graphicFrame>
            <p:nvGraphicFramePr>
              <p:cNvPr id="73768" name="Object 29"/>
              <p:cNvGraphicFramePr>
                <a:graphicFrameLocks noChangeAspect="1"/>
              </p:cNvGraphicFramePr>
              <p:nvPr/>
            </p:nvGraphicFramePr>
            <p:xfrm>
              <a:off x="3284" y="3020"/>
              <a:ext cx="198" cy="269"/>
            </p:xfrm>
            <a:graphic>
              <a:graphicData uri="http://schemas.openxmlformats.org/presentationml/2006/ole">
                <p:oleObj spid="_x0000_s496650" name="公式" r:id="rId12" imgW="152268" imgH="215713" progId="Equation.3">
                  <p:embed/>
                </p:oleObj>
              </a:graphicData>
            </a:graphic>
          </p:graphicFrame>
          <p:graphicFrame>
            <p:nvGraphicFramePr>
              <p:cNvPr id="73769" name="Object 30"/>
              <p:cNvGraphicFramePr>
                <a:graphicFrameLocks noChangeAspect="1"/>
              </p:cNvGraphicFramePr>
              <p:nvPr/>
            </p:nvGraphicFramePr>
            <p:xfrm>
              <a:off x="3565" y="2363"/>
              <a:ext cx="153" cy="240"/>
            </p:xfrm>
            <a:graphic>
              <a:graphicData uri="http://schemas.openxmlformats.org/presentationml/2006/ole">
                <p:oleObj spid="_x0000_s496651" name="公式" r:id="rId13" imgW="139700" imgH="228600" progId="Equation.3">
                  <p:embed/>
                </p:oleObj>
              </a:graphicData>
            </a:graphic>
          </p:graphicFrame>
          <p:sp>
            <p:nvSpPr>
              <p:cNvPr id="73855" name="Line 31"/>
              <p:cNvSpPr>
                <a:spLocks noChangeShapeType="1"/>
              </p:cNvSpPr>
              <p:nvPr/>
            </p:nvSpPr>
            <p:spPr bwMode="auto">
              <a:xfrm rot="10800000" flipH="1">
                <a:off x="3540" y="2621"/>
                <a:ext cx="254" cy="0"/>
              </a:xfrm>
              <a:prstGeom prst="line">
                <a:avLst/>
              </a:prstGeom>
              <a:noFill/>
              <a:ln w="12700">
                <a:solidFill>
                  <a:schemeClr val="tx1"/>
                </a:solidFill>
                <a:round/>
                <a:headEnd/>
                <a:tailEnd type="triangle" w="med" len="lg"/>
              </a:ln>
            </p:spPr>
            <p:txBody>
              <a:bodyPr/>
              <a:lstStyle/>
              <a:p>
                <a:endParaRPr lang="zh-CN" altLang="en-US"/>
              </a:p>
            </p:txBody>
          </p:sp>
        </p:grpSp>
        <p:grpSp>
          <p:nvGrpSpPr>
            <p:cNvPr id="9" name="Group 32"/>
            <p:cNvGrpSpPr>
              <a:grpSpLocks/>
            </p:cNvGrpSpPr>
            <p:nvPr/>
          </p:nvGrpSpPr>
          <p:grpSpPr bwMode="auto">
            <a:xfrm>
              <a:off x="3261" y="2635"/>
              <a:ext cx="2160" cy="1176"/>
              <a:chOff x="3159" y="2533"/>
              <a:chExt cx="2160" cy="1176"/>
            </a:xfrm>
          </p:grpSpPr>
          <p:grpSp>
            <p:nvGrpSpPr>
              <p:cNvPr id="10" name="Group 33"/>
              <p:cNvGrpSpPr>
                <a:grpSpLocks/>
              </p:cNvGrpSpPr>
              <p:nvPr/>
            </p:nvGrpSpPr>
            <p:grpSpPr bwMode="auto">
              <a:xfrm>
                <a:off x="3159" y="2533"/>
                <a:ext cx="2160" cy="1176"/>
                <a:chOff x="3159" y="2533"/>
                <a:chExt cx="2160" cy="1176"/>
              </a:xfrm>
            </p:grpSpPr>
            <p:sp>
              <p:nvSpPr>
                <p:cNvPr id="73843" name="Line 34"/>
                <p:cNvSpPr>
                  <a:spLocks noChangeShapeType="1"/>
                </p:cNvSpPr>
                <p:nvPr/>
              </p:nvSpPr>
              <p:spPr bwMode="auto">
                <a:xfrm>
                  <a:off x="4395" y="2750"/>
                  <a:ext cx="924" cy="0"/>
                </a:xfrm>
                <a:prstGeom prst="line">
                  <a:avLst/>
                </a:prstGeom>
                <a:noFill/>
                <a:ln w="12700">
                  <a:solidFill>
                    <a:schemeClr val="tx1"/>
                  </a:solidFill>
                  <a:round/>
                  <a:headEnd/>
                  <a:tailEnd/>
                </a:ln>
              </p:spPr>
              <p:txBody>
                <a:bodyPr/>
                <a:lstStyle/>
                <a:p>
                  <a:endParaRPr lang="zh-CN" altLang="en-US"/>
                </a:p>
              </p:txBody>
            </p:sp>
            <p:sp>
              <p:nvSpPr>
                <p:cNvPr id="73844" name="Line 35"/>
                <p:cNvSpPr>
                  <a:spLocks noChangeShapeType="1"/>
                </p:cNvSpPr>
                <p:nvPr/>
              </p:nvSpPr>
              <p:spPr bwMode="auto">
                <a:xfrm flipH="1">
                  <a:off x="3159" y="2739"/>
                  <a:ext cx="805" cy="0"/>
                </a:xfrm>
                <a:prstGeom prst="line">
                  <a:avLst/>
                </a:prstGeom>
                <a:noFill/>
                <a:ln w="12700">
                  <a:solidFill>
                    <a:schemeClr val="tx1"/>
                  </a:solidFill>
                  <a:round/>
                  <a:headEnd/>
                  <a:tailEnd/>
                </a:ln>
              </p:spPr>
              <p:txBody>
                <a:bodyPr/>
                <a:lstStyle/>
                <a:p>
                  <a:endParaRPr lang="zh-CN" altLang="en-US"/>
                </a:p>
              </p:txBody>
            </p:sp>
            <p:grpSp>
              <p:nvGrpSpPr>
                <p:cNvPr id="11" name="Group 36"/>
                <p:cNvGrpSpPr>
                  <a:grpSpLocks/>
                </p:cNvGrpSpPr>
                <p:nvPr/>
              </p:nvGrpSpPr>
              <p:grpSpPr bwMode="auto">
                <a:xfrm>
                  <a:off x="3159" y="2533"/>
                  <a:ext cx="2160" cy="1176"/>
                  <a:chOff x="3159" y="2533"/>
                  <a:chExt cx="2160" cy="1176"/>
                </a:xfrm>
              </p:grpSpPr>
              <p:sp>
                <p:nvSpPr>
                  <p:cNvPr id="73846" name="Line 37"/>
                  <p:cNvSpPr>
                    <a:spLocks noChangeShapeType="1"/>
                  </p:cNvSpPr>
                  <p:nvPr/>
                </p:nvSpPr>
                <p:spPr bwMode="auto">
                  <a:xfrm flipV="1">
                    <a:off x="4387" y="2753"/>
                    <a:ext cx="0" cy="788"/>
                  </a:xfrm>
                  <a:prstGeom prst="line">
                    <a:avLst/>
                  </a:prstGeom>
                  <a:noFill/>
                  <a:ln w="12700">
                    <a:solidFill>
                      <a:schemeClr val="tx1"/>
                    </a:solidFill>
                    <a:round/>
                    <a:headEnd/>
                    <a:tailEnd/>
                  </a:ln>
                </p:spPr>
                <p:txBody>
                  <a:bodyPr/>
                  <a:lstStyle/>
                  <a:p>
                    <a:endParaRPr lang="zh-CN" altLang="en-US"/>
                  </a:p>
                </p:txBody>
              </p:sp>
              <p:sp>
                <p:nvSpPr>
                  <p:cNvPr id="73847" name="Line 38"/>
                  <p:cNvSpPr>
                    <a:spLocks noChangeShapeType="1"/>
                  </p:cNvSpPr>
                  <p:nvPr/>
                </p:nvSpPr>
                <p:spPr bwMode="auto">
                  <a:xfrm>
                    <a:off x="3159" y="3519"/>
                    <a:ext cx="2160" cy="0"/>
                  </a:xfrm>
                  <a:prstGeom prst="line">
                    <a:avLst/>
                  </a:prstGeom>
                  <a:noFill/>
                  <a:ln w="12700">
                    <a:solidFill>
                      <a:schemeClr val="tx1"/>
                    </a:solidFill>
                    <a:round/>
                    <a:headEnd/>
                    <a:tailEnd/>
                  </a:ln>
                </p:spPr>
                <p:txBody>
                  <a:bodyPr/>
                  <a:lstStyle/>
                  <a:p>
                    <a:endParaRPr lang="zh-CN" altLang="en-US"/>
                  </a:p>
                </p:txBody>
              </p:sp>
              <p:sp>
                <p:nvSpPr>
                  <p:cNvPr id="73848" name="Line 39"/>
                  <p:cNvSpPr>
                    <a:spLocks noChangeShapeType="1"/>
                  </p:cNvSpPr>
                  <p:nvPr/>
                </p:nvSpPr>
                <p:spPr bwMode="auto">
                  <a:xfrm flipV="1">
                    <a:off x="3964" y="2744"/>
                    <a:ext cx="0" cy="781"/>
                  </a:xfrm>
                  <a:prstGeom prst="line">
                    <a:avLst/>
                  </a:prstGeom>
                  <a:noFill/>
                  <a:ln w="12700">
                    <a:solidFill>
                      <a:schemeClr val="tx1"/>
                    </a:solidFill>
                    <a:round/>
                    <a:headEnd/>
                    <a:tailEnd/>
                  </a:ln>
                </p:spPr>
                <p:txBody>
                  <a:bodyPr/>
                  <a:lstStyle/>
                  <a:p>
                    <a:endParaRPr lang="zh-CN" altLang="en-US"/>
                  </a:p>
                </p:txBody>
              </p:sp>
              <p:graphicFrame>
                <p:nvGraphicFramePr>
                  <p:cNvPr id="73761" name="Object 40"/>
                  <p:cNvGraphicFramePr>
                    <a:graphicFrameLocks noChangeAspect="1"/>
                  </p:cNvGraphicFramePr>
                  <p:nvPr/>
                </p:nvGraphicFramePr>
                <p:xfrm>
                  <a:off x="3249" y="2533"/>
                  <a:ext cx="139" cy="186"/>
                </p:xfrm>
                <a:graphic>
                  <a:graphicData uri="http://schemas.openxmlformats.org/presentationml/2006/ole">
                    <p:oleObj spid="_x0000_s496652" name="公式" r:id="rId14" imgW="126725" imgH="177415" progId="Equation.3">
                      <p:embed/>
                    </p:oleObj>
                  </a:graphicData>
                </a:graphic>
              </p:graphicFrame>
              <p:graphicFrame>
                <p:nvGraphicFramePr>
                  <p:cNvPr id="73762" name="Object 41"/>
                  <p:cNvGraphicFramePr>
                    <a:graphicFrameLocks noChangeAspect="1"/>
                  </p:cNvGraphicFramePr>
                  <p:nvPr/>
                </p:nvGraphicFramePr>
                <p:xfrm>
                  <a:off x="4734" y="2572"/>
                  <a:ext cx="125" cy="147"/>
                </p:xfrm>
                <a:graphic>
                  <a:graphicData uri="http://schemas.openxmlformats.org/presentationml/2006/ole">
                    <p:oleObj spid="_x0000_s496653" name="公式" r:id="rId15" imgW="114201" imgH="139579" progId="Equation.3">
                      <p:embed/>
                    </p:oleObj>
                  </a:graphicData>
                </a:graphic>
              </p:graphicFrame>
              <p:graphicFrame>
                <p:nvGraphicFramePr>
                  <p:cNvPr id="73763" name="Object 42"/>
                  <p:cNvGraphicFramePr>
                    <a:graphicFrameLocks noChangeAspect="1"/>
                  </p:cNvGraphicFramePr>
                  <p:nvPr/>
                </p:nvGraphicFramePr>
                <p:xfrm>
                  <a:off x="4330" y="3562"/>
                  <a:ext cx="125" cy="147"/>
                </p:xfrm>
                <a:graphic>
                  <a:graphicData uri="http://schemas.openxmlformats.org/presentationml/2006/ole">
                    <p:oleObj spid="_x0000_s496654" name="公式" r:id="rId16" imgW="114201" imgH="139579" progId="Equation.3">
                      <p:embed/>
                    </p:oleObj>
                  </a:graphicData>
                </a:graphic>
              </p:graphicFrame>
              <p:sp>
                <p:nvSpPr>
                  <p:cNvPr id="73849" name="Rectangle 43"/>
                  <p:cNvSpPr>
                    <a:spLocks noChangeArrowheads="1"/>
                  </p:cNvSpPr>
                  <p:nvPr/>
                </p:nvSpPr>
                <p:spPr bwMode="auto">
                  <a:xfrm>
                    <a:off x="3906" y="3011"/>
                    <a:ext cx="107" cy="268"/>
                  </a:xfrm>
                  <a:prstGeom prst="rect">
                    <a:avLst/>
                  </a:prstGeom>
                  <a:solidFill>
                    <a:schemeClr val="bg1"/>
                  </a:solidFill>
                  <a:ln w="25400" algn="ctr">
                    <a:solidFill>
                      <a:srgbClr val="3366FF"/>
                    </a:solidFill>
                    <a:miter lim="800000"/>
                    <a:headEnd/>
                    <a:tailEnd/>
                  </a:ln>
                </p:spPr>
                <p:txBody>
                  <a:bodyPr wrap="none" anchor="ctr"/>
                  <a:lstStyle/>
                  <a:p>
                    <a:endParaRPr lang="zh-CN" altLang="en-US"/>
                  </a:p>
                </p:txBody>
              </p:sp>
              <p:graphicFrame>
                <p:nvGraphicFramePr>
                  <p:cNvPr id="73764" name="Object 44"/>
                  <p:cNvGraphicFramePr>
                    <a:graphicFrameLocks noChangeAspect="1"/>
                  </p:cNvGraphicFramePr>
                  <p:nvPr/>
                </p:nvGraphicFramePr>
                <p:xfrm>
                  <a:off x="3681" y="2999"/>
                  <a:ext cx="215" cy="253"/>
                </p:xfrm>
                <a:graphic>
                  <a:graphicData uri="http://schemas.openxmlformats.org/presentationml/2006/ole">
                    <p:oleObj spid="_x0000_s496655" name="公式" r:id="rId17" imgW="190500" imgH="228600" progId="Equation.3">
                      <p:embed/>
                    </p:oleObj>
                  </a:graphicData>
                </a:graphic>
              </p:graphicFrame>
              <p:grpSp>
                <p:nvGrpSpPr>
                  <p:cNvPr id="12" name="Group 45"/>
                  <p:cNvGrpSpPr>
                    <a:grpSpLocks/>
                  </p:cNvGrpSpPr>
                  <p:nvPr/>
                </p:nvGrpSpPr>
                <p:grpSpPr bwMode="auto">
                  <a:xfrm>
                    <a:off x="4234" y="2770"/>
                    <a:ext cx="460" cy="589"/>
                    <a:chOff x="4234" y="2770"/>
                    <a:chExt cx="460" cy="589"/>
                  </a:xfrm>
                </p:grpSpPr>
                <p:grpSp>
                  <p:nvGrpSpPr>
                    <p:cNvPr id="13" name="Group 46"/>
                    <p:cNvGrpSpPr>
                      <a:grpSpLocks/>
                    </p:cNvGrpSpPr>
                    <p:nvPr/>
                  </p:nvGrpSpPr>
                  <p:grpSpPr bwMode="auto">
                    <a:xfrm>
                      <a:off x="4234" y="2978"/>
                      <a:ext cx="305" cy="356"/>
                      <a:chOff x="2068" y="1449"/>
                      <a:chExt cx="305" cy="356"/>
                    </a:xfrm>
                  </p:grpSpPr>
                  <p:sp>
                    <p:nvSpPr>
                      <p:cNvPr id="73853" name="AutoShape 47"/>
                      <p:cNvSpPr>
                        <a:spLocks noChangeArrowheads="1"/>
                      </p:cNvSpPr>
                      <p:nvPr/>
                    </p:nvSpPr>
                    <p:spPr bwMode="auto">
                      <a:xfrm>
                        <a:off x="2068" y="1449"/>
                        <a:ext cx="305" cy="356"/>
                      </a:xfrm>
                      <a:prstGeom prst="diamond">
                        <a:avLst/>
                      </a:prstGeom>
                      <a:solidFill>
                        <a:schemeClr val="bg1"/>
                      </a:solidFill>
                      <a:ln w="38100" algn="ctr">
                        <a:solidFill>
                          <a:srgbClr val="FF9900"/>
                        </a:solidFill>
                        <a:miter lim="800000"/>
                        <a:headEnd/>
                        <a:tailEnd/>
                      </a:ln>
                    </p:spPr>
                    <p:txBody>
                      <a:bodyPr wrap="none" anchor="ctr"/>
                      <a:lstStyle/>
                      <a:p>
                        <a:endParaRPr lang="zh-CN" altLang="en-US"/>
                      </a:p>
                    </p:txBody>
                  </p:sp>
                  <p:sp>
                    <p:nvSpPr>
                      <p:cNvPr id="73854" name="Line 48"/>
                      <p:cNvSpPr>
                        <a:spLocks noChangeShapeType="1"/>
                      </p:cNvSpPr>
                      <p:nvPr/>
                    </p:nvSpPr>
                    <p:spPr bwMode="auto">
                      <a:xfrm>
                        <a:off x="2076" y="1627"/>
                        <a:ext cx="280" cy="0"/>
                      </a:xfrm>
                      <a:prstGeom prst="line">
                        <a:avLst/>
                      </a:prstGeom>
                      <a:noFill/>
                      <a:ln w="25400">
                        <a:solidFill>
                          <a:srgbClr val="FF9900"/>
                        </a:solidFill>
                        <a:round/>
                        <a:headEnd/>
                        <a:tailEnd/>
                      </a:ln>
                    </p:spPr>
                    <p:txBody>
                      <a:bodyPr/>
                      <a:lstStyle/>
                      <a:p>
                        <a:endParaRPr lang="zh-CN" altLang="en-US"/>
                      </a:p>
                    </p:txBody>
                  </p:sp>
                </p:grpSp>
                <p:sp>
                  <p:nvSpPr>
                    <p:cNvPr id="73852" name="Line 49"/>
                    <p:cNvSpPr>
                      <a:spLocks noChangeShapeType="1"/>
                    </p:cNvSpPr>
                    <p:nvPr/>
                  </p:nvSpPr>
                  <p:spPr bwMode="auto">
                    <a:xfrm rot="-5400000">
                      <a:off x="4402" y="3187"/>
                      <a:ext cx="344" cy="0"/>
                    </a:xfrm>
                    <a:prstGeom prst="line">
                      <a:avLst/>
                    </a:prstGeom>
                    <a:noFill/>
                    <a:ln w="12700">
                      <a:solidFill>
                        <a:schemeClr val="tx1"/>
                      </a:solidFill>
                      <a:round/>
                      <a:headEnd type="triangle" w="med" len="lg"/>
                      <a:tailEnd type="none" w="med" len="lg"/>
                    </a:ln>
                  </p:spPr>
                  <p:txBody>
                    <a:bodyPr/>
                    <a:lstStyle/>
                    <a:p>
                      <a:endParaRPr lang="zh-CN" altLang="en-US"/>
                    </a:p>
                  </p:txBody>
                </p:sp>
                <p:graphicFrame>
                  <p:nvGraphicFramePr>
                    <p:cNvPr id="73765" name="Object 50"/>
                    <p:cNvGraphicFramePr>
                      <a:graphicFrameLocks noChangeAspect="1"/>
                    </p:cNvGraphicFramePr>
                    <p:nvPr/>
                  </p:nvGraphicFramePr>
                  <p:xfrm>
                    <a:off x="4422" y="2770"/>
                    <a:ext cx="272" cy="253"/>
                  </p:xfrm>
                  <a:graphic>
                    <a:graphicData uri="http://schemas.openxmlformats.org/presentationml/2006/ole">
                      <p:oleObj spid="_x0000_s496656" name="公式" r:id="rId18" imgW="241300" imgH="228600" progId="Equation.3">
                        <p:embed/>
                      </p:oleObj>
                    </a:graphicData>
                  </a:graphic>
                </p:graphicFrame>
              </p:grpSp>
            </p:grpSp>
          </p:grpSp>
          <p:sp>
            <p:nvSpPr>
              <p:cNvPr id="73841" name="Oval 51"/>
              <p:cNvSpPr>
                <a:spLocks noChangeArrowheads="1"/>
              </p:cNvSpPr>
              <p:nvPr/>
            </p:nvSpPr>
            <p:spPr bwMode="auto">
              <a:xfrm>
                <a:off x="3930" y="3482"/>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sp>
            <p:nvSpPr>
              <p:cNvPr id="73842" name="Oval 52"/>
              <p:cNvSpPr>
                <a:spLocks noChangeArrowheads="1"/>
              </p:cNvSpPr>
              <p:nvPr/>
            </p:nvSpPr>
            <p:spPr bwMode="auto">
              <a:xfrm>
                <a:off x="4353" y="3486"/>
                <a:ext cx="68" cy="68"/>
              </a:xfrm>
              <a:prstGeom prst="ellipse">
                <a:avLst/>
              </a:prstGeom>
              <a:solidFill>
                <a:schemeClr val="tx1"/>
              </a:solidFill>
              <a:ln w="12700" algn="ctr">
                <a:solidFill>
                  <a:schemeClr val="tx1"/>
                </a:solidFill>
                <a:round/>
                <a:headEnd/>
                <a:tailEnd/>
              </a:ln>
            </p:spPr>
            <p:txBody>
              <a:bodyPr wrap="none" anchor="ctr"/>
              <a:lstStyle/>
              <a:p>
                <a:pPr algn="ctr"/>
                <a:endParaRPr lang="zh-CN" altLang="zh-CN"/>
              </a:p>
            </p:txBody>
          </p:sp>
        </p:grpSp>
        <p:grpSp>
          <p:nvGrpSpPr>
            <p:cNvPr id="14" name="Group 53"/>
            <p:cNvGrpSpPr>
              <a:grpSpLocks/>
            </p:cNvGrpSpPr>
            <p:nvPr/>
          </p:nvGrpSpPr>
          <p:grpSpPr bwMode="auto">
            <a:xfrm>
              <a:off x="2864" y="2791"/>
              <a:ext cx="1032" cy="817"/>
              <a:chOff x="2762" y="2689"/>
              <a:chExt cx="1032" cy="817"/>
            </a:xfrm>
          </p:grpSpPr>
          <p:sp>
            <p:nvSpPr>
              <p:cNvPr id="73834" name="Rectangle 54"/>
              <p:cNvSpPr>
                <a:spLocks noChangeArrowheads="1"/>
              </p:cNvSpPr>
              <p:nvPr/>
            </p:nvSpPr>
            <p:spPr bwMode="auto">
              <a:xfrm rot="5400000">
                <a:off x="3606" y="2609"/>
                <a:ext cx="107" cy="268"/>
              </a:xfrm>
              <a:prstGeom prst="rect">
                <a:avLst/>
              </a:prstGeom>
              <a:solidFill>
                <a:schemeClr val="bg1"/>
              </a:solidFill>
              <a:ln w="25400" algn="ctr">
                <a:solidFill>
                  <a:srgbClr val="3366FF"/>
                </a:solidFill>
                <a:miter lim="800000"/>
                <a:headEnd/>
                <a:tailEnd/>
              </a:ln>
            </p:spPr>
            <p:txBody>
              <a:bodyPr wrap="none" anchor="ctr"/>
              <a:lstStyle/>
              <a:p>
                <a:endParaRPr lang="zh-CN" altLang="en-US"/>
              </a:p>
            </p:txBody>
          </p:sp>
          <p:graphicFrame>
            <p:nvGraphicFramePr>
              <p:cNvPr id="73757" name="Object 55"/>
              <p:cNvGraphicFramePr>
                <a:graphicFrameLocks noChangeAspect="1"/>
              </p:cNvGraphicFramePr>
              <p:nvPr/>
            </p:nvGraphicFramePr>
            <p:xfrm>
              <a:off x="3551" y="2771"/>
              <a:ext cx="229" cy="253"/>
            </p:xfrm>
            <a:graphic>
              <a:graphicData uri="http://schemas.openxmlformats.org/presentationml/2006/ole">
                <p:oleObj spid="_x0000_s496657" name="公式" r:id="rId19" imgW="203112" imgH="228501" progId="Equation.3">
                  <p:embed/>
                </p:oleObj>
              </a:graphicData>
            </a:graphic>
          </p:graphicFrame>
          <p:sp>
            <p:nvSpPr>
              <p:cNvPr id="73835" name="Line 56"/>
              <p:cNvSpPr>
                <a:spLocks noChangeShapeType="1"/>
              </p:cNvSpPr>
              <p:nvPr/>
            </p:nvSpPr>
            <p:spPr bwMode="auto">
              <a:xfrm>
                <a:off x="3150" y="2737"/>
                <a:ext cx="0" cy="769"/>
              </a:xfrm>
              <a:prstGeom prst="line">
                <a:avLst/>
              </a:prstGeom>
              <a:noFill/>
              <a:ln w="12700">
                <a:solidFill>
                  <a:schemeClr val="tx1"/>
                </a:solidFill>
                <a:round/>
                <a:headEnd/>
                <a:tailEnd/>
              </a:ln>
            </p:spPr>
            <p:txBody>
              <a:bodyPr/>
              <a:lstStyle/>
              <a:p>
                <a:endParaRPr lang="zh-CN" altLang="en-US"/>
              </a:p>
            </p:txBody>
          </p:sp>
          <p:grpSp>
            <p:nvGrpSpPr>
              <p:cNvPr id="15" name="Group 57"/>
              <p:cNvGrpSpPr>
                <a:grpSpLocks/>
              </p:cNvGrpSpPr>
              <p:nvPr/>
            </p:nvGrpSpPr>
            <p:grpSpPr bwMode="auto">
              <a:xfrm>
                <a:off x="2762" y="2860"/>
                <a:ext cx="524" cy="443"/>
                <a:chOff x="865" y="2535"/>
                <a:chExt cx="524" cy="443"/>
              </a:xfrm>
            </p:grpSpPr>
            <p:graphicFrame>
              <p:nvGraphicFramePr>
                <p:cNvPr id="73758" name="Object 58"/>
                <p:cNvGraphicFramePr>
                  <a:graphicFrameLocks noChangeAspect="1"/>
                </p:cNvGraphicFramePr>
                <p:nvPr/>
              </p:nvGraphicFramePr>
              <p:xfrm>
                <a:off x="1021" y="2535"/>
                <a:ext cx="157" cy="158"/>
              </p:xfrm>
              <a:graphic>
                <a:graphicData uri="http://schemas.openxmlformats.org/presentationml/2006/ole">
                  <p:oleObj spid="_x0000_s496658" name="公式" r:id="rId20" imgW="139700" imgH="139700" progId="Equation.3">
                    <p:embed/>
                  </p:oleObj>
                </a:graphicData>
              </a:graphic>
            </p:graphicFrame>
            <p:graphicFrame>
              <p:nvGraphicFramePr>
                <p:cNvPr id="73759" name="Object 59"/>
                <p:cNvGraphicFramePr>
                  <a:graphicFrameLocks noChangeAspect="1"/>
                </p:cNvGraphicFramePr>
                <p:nvPr/>
              </p:nvGraphicFramePr>
              <p:xfrm>
                <a:off x="1008" y="2889"/>
                <a:ext cx="158" cy="89"/>
              </p:xfrm>
              <a:graphic>
                <a:graphicData uri="http://schemas.openxmlformats.org/presentationml/2006/ole">
                  <p:oleObj spid="_x0000_s496659" name="公式" r:id="rId21" imgW="139518" imgH="76101" progId="Equation.3">
                    <p:embed/>
                  </p:oleObj>
                </a:graphicData>
              </a:graphic>
            </p:graphicFrame>
            <p:graphicFrame>
              <p:nvGraphicFramePr>
                <p:cNvPr id="73760" name="Object 60"/>
                <p:cNvGraphicFramePr>
                  <a:graphicFrameLocks noChangeAspect="1"/>
                </p:cNvGraphicFramePr>
                <p:nvPr/>
              </p:nvGraphicFramePr>
              <p:xfrm>
                <a:off x="865" y="2636"/>
                <a:ext cx="173" cy="253"/>
              </p:xfrm>
              <a:graphic>
                <a:graphicData uri="http://schemas.openxmlformats.org/presentationml/2006/ole">
                  <p:oleObj spid="_x0000_s496660" name="公式" r:id="rId22" imgW="152334" imgH="228501" progId="Equation.3">
                    <p:embed/>
                  </p:oleObj>
                </a:graphicData>
              </a:graphic>
            </p:graphicFrame>
            <p:grpSp>
              <p:nvGrpSpPr>
                <p:cNvPr id="16" name="Group 61"/>
                <p:cNvGrpSpPr>
                  <a:grpSpLocks/>
                </p:cNvGrpSpPr>
                <p:nvPr/>
              </p:nvGrpSpPr>
              <p:grpSpPr bwMode="auto">
                <a:xfrm>
                  <a:off x="1120" y="2648"/>
                  <a:ext cx="269" cy="268"/>
                  <a:chOff x="144" y="3216"/>
                  <a:chExt cx="240" cy="240"/>
                </a:xfrm>
              </p:grpSpPr>
              <p:sp>
                <p:nvSpPr>
                  <p:cNvPr id="73838" name="Oval 62"/>
                  <p:cNvSpPr>
                    <a:spLocks noChangeArrowheads="1"/>
                  </p:cNvSpPr>
                  <p:nvPr/>
                </p:nvSpPr>
                <p:spPr bwMode="auto">
                  <a:xfrm>
                    <a:off x="144" y="3216"/>
                    <a:ext cx="240" cy="240"/>
                  </a:xfrm>
                  <a:prstGeom prst="ellipse">
                    <a:avLst/>
                  </a:prstGeom>
                  <a:noFill/>
                  <a:ln w="38100" algn="ctr">
                    <a:solidFill>
                      <a:srgbClr val="FF9900"/>
                    </a:solidFill>
                    <a:round/>
                    <a:headEnd/>
                    <a:tailEnd/>
                  </a:ln>
                </p:spPr>
                <p:txBody>
                  <a:bodyPr wrap="none" anchor="ctr"/>
                  <a:lstStyle/>
                  <a:p>
                    <a:endParaRPr lang="zh-CN" altLang="en-US"/>
                  </a:p>
                </p:txBody>
              </p:sp>
              <p:sp>
                <p:nvSpPr>
                  <p:cNvPr id="73839" name="Line 63"/>
                  <p:cNvSpPr>
                    <a:spLocks noChangeShapeType="1"/>
                  </p:cNvSpPr>
                  <p:nvPr/>
                </p:nvSpPr>
                <p:spPr bwMode="auto">
                  <a:xfrm>
                    <a:off x="264" y="3216"/>
                    <a:ext cx="0" cy="240"/>
                  </a:xfrm>
                  <a:prstGeom prst="line">
                    <a:avLst/>
                  </a:prstGeom>
                  <a:noFill/>
                  <a:ln w="25400">
                    <a:solidFill>
                      <a:srgbClr val="FF9900"/>
                    </a:solidFill>
                    <a:round/>
                    <a:headEnd/>
                    <a:tailEnd/>
                  </a:ln>
                </p:spPr>
                <p:txBody>
                  <a:bodyPr/>
                  <a:lstStyle/>
                  <a:p>
                    <a:endParaRPr lang="zh-CN" altLang="en-US"/>
                  </a:p>
                </p:txBody>
              </p:sp>
            </p:grpSp>
          </p:grpSp>
        </p:grpSp>
        <p:sp>
          <p:nvSpPr>
            <p:cNvPr id="73833" name="Text Box 64"/>
            <p:cNvSpPr txBox="1">
              <a:spLocks noChangeArrowheads="1"/>
            </p:cNvSpPr>
            <p:nvPr/>
          </p:nvSpPr>
          <p:spPr bwMode="auto">
            <a:xfrm>
              <a:off x="3440" y="3837"/>
              <a:ext cx="1854" cy="231"/>
            </a:xfrm>
            <a:prstGeom prst="rect">
              <a:avLst/>
            </a:prstGeom>
            <a:noFill/>
            <a:ln w="9525" algn="ctr">
              <a:noFill/>
              <a:miter lim="800000"/>
              <a:headEnd/>
              <a:tailEnd/>
            </a:ln>
          </p:spPr>
          <p:txBody>
            <a:bodyPr lIns="90000" tIns="46800" rIns="90000" bIns="46800">
              <a:spAutoFit/>
            </a:bodyPr>
            <a:lstStyle/>
            <a:p>
              <a:pPr>
                <a:spcBef>
                  <a:spcPct val="50000"/>
                </a:spcBef>
              </a:pPr>
              <a:r>
                <a:rPr lang="zh-CN" altLang="en-US"/>
                <a:t>共射级放大电路小信号模型</a:t>
              </a:r>
            </a:p>
          </p:txBody>
        </p:sp>
      </p:grpSp>
      <p:sp>
        <p:nvSpPr>
          <p:cNvPr id="272451" name="Text Box 67"/>
          <p:cNvSpPr txBox="1">
            <a:spLocks noChangeArrowheads="1"/>
          </p:cNvSpPr>
          <p:nvPr/>
        </p:nvSpPr>
        <p:spPr bwMode="auto">
          <a:xfrm>
            <a:off x="166688" y="2238375"/>
            <a:ext cx="4629150" cy="463550"/>
          </a:xfrm>
          <a:prstGeom prst="rect">
            <a:avLst/>
          </a:prstGeom>
          <a:solidFill>
            <a:schemeClr val="bg1"/>
          </a:solidFill>
          <a:ln w="9525" algn="ctr">
            <a:noFill/>
            <a:miter lim="800000"/>
            <a:headEnd/>
            <a:tailEnd/>
          </a:ln>
        </p:spPr>
        <p:txBody>
          <a:bodyPr lIns="90000" tIns="46800" rIns="90000" bIns="46800">
            <a:spAutoFit/>
          </a:bodyPr>
          <a:lstStyle/>
          <a:p>
            <a:pPr>
              <a:spcBef>
                <a:spcPct val="50000"/>
              </a:spcBef>
            </a:pPr>
            <a:r>
              <a:rPr lang="zh-CN" altLang="en-US" sz="2400">
                <a:latin typeface="宋体" pitchFamily="2" charset="-122"/>
              </a:rPr>
              <a:t>共射级放大电路输入电阻较高</a:t>
            </a:r>
            <a:endParaRPr lang="zh-CN" altLang="el-GR" sz="2400">
              <a:latin typeface="宋体" pitchFamily="2" charset="-122"/>
            </a:endParaRPr>
          </a:p>
        </p:txBody>
      </p:sp>
      <p:sp>
        <p:nvSpPr>
          <p:cNvPr id="272452" name="Text Box 68"/>
          <p:cNvSpPr txBox="1">
            <a:spLocks noChangeArrowheads="1"/>
          </p:cNvSpPr>
          <p:nvPr/>
        </p:nvSpPr>
        <p:spPr bwMode="auto">
          <a:xfrm>
            <a:off x="166688" y="2952750"/>
            <a:ext cx="2743200" cy="457200"/>
          </a:xfrm>
          <a:prstGeom prst="rect">
            <a:avLst/>
          </a:prstGeom>
          <a:solidFill>
            <a:schemeClr val="bg1"/>
          </a:solidFill>
          <a:ln w="9525">
            <a:noFill/>
            <a:miter lim="800000"/>
            <a:headEnd/>
            <a:tailEnd/>
          </a:ln>
        </p:spPr>
        <p:txBody>
          <a:bodyPr lIns="90000" tIns="46800" rIns="90000" bIns="46800">
            <a:spAutoFit/>
          </a:bodyPr>
          <a:lstStyle/>
          <a:p>
            <a:pPr>
              <a:spcBef>
                <a:spcPct val="50000"/>
              </a:spcBef>
            </a:pPr>
            <a:r>
              <a:rPr lang="en-US" altLang="zh-CN" sz="2400">
                <a:latin typeface="宋体" pitchFamily="2" charset="-122"/>
              </a:rPr>
              <a:t>⑸</a:t>
            </a:r>
            <a:r>
              <a:rPr lang="zh-CN" altLang="en-US" sz="2400"/>
              <a:t>计算输出电阻</a:t>
            </a:r>
            <a:r>
              <a:rPr lang="en-US" altLang="zh-CN" sz="2400"/>
              <a:t>R</a:t>
            </a:r>
            <a:r>
              <a:rPr lang="en-US" altLang="zh-CN" sz="2400" baseline="-25000"/>
              <a:t>o</a:t>
            </a:r>
          </a:p>
        </p:txBody>
      </p:sp>
      <p:grpSp>
        <p:nvGrpSpPr>
          <p:cNvPr id="17" name="Group 140"/>
          <p:cNvGrpSpPr>
            <a:grpSpLocks/>
          </p:cNvGrpSpPr>
          <p:nvPr/>
        </p:nvGrpSpPr>
        <p:grpSpPr bwMode="auto">
          <a:xfrm>
            <a:off x="4181475" y="3065463"/>
            <a:ext cx="4946650" cy="2620962"/>
            <a:chOff x="2626" y="2008"/>
            <a:chExt cx="3116" cy="1651"/>
          </a:xfrm>
        </p:grpSpPr>
        <p:graphicFrame>
          <p:nvGraphicFramePr>
            <p:cNvPr id="73737" name="Object 74"/>
            <p:cNvGraphicFramePr>
              <a:graphicFrameLocks noChangeAspect="1"/>
            </p:cNvGraphicFramePr>
            <p:nvPr/>
          </p:nvGraphicFramePr>
          <p:xfrm>
            <a:off x="5421" y="2547"/>
            <a:ext cx="152" cy="146"/>
          </p:xfrm>
          <a:graphic>
            <a:graphicData uri="http://schemas.openxmlformats.org/presentationml/2006/ole">
              <p:oleObj spid="_x0000_s496661" name="公式" r:id="rId23" imgW="139700" imgH="139700" progId="Equation.3">
                <p:embed/>
              </p:oleObj>
            </a:graphicData>
          </a:graphic>
        </p:graphicFrame>
        <p:graphicFrame>
          <p:nvGraphicFramePr>
            <p:cNvPr id="73738" name="Object 75"/>
            <p:cNvGraphicFramePr>
              <a:graphicFrameLocks noChangeAspect="1"/>
            </p:cNvGraphicFramePr>
            <p:nvPr/>
          </p:nvGraphicFramePr>
          <p:xfrm>
            <a:off x="5420" y="2947"/>
            <a:ext cx="153" cy="81"/>
          </p:xfrm>
          <a:graphic>
            <a:graphicData uri="http://schemas.openxmlformats.org/presentationml/2006/ole">
              <p:oleObj spid="_x0000_s496662" name="公式" r:id="rId24" imgW="139518" imgH="76101" progId="Equation.3">
                <p:embed/>
              </p:oleObj>
            </a:graphicData>
          </a:graphic>
        </p:graphicFrame>
        <p:graphicFrame>
          <p:nvGraphicFramePr>
            <p:cNvPr id="73739" name="Object 76"/>
            <p:cNvGraphicFramePr>
              <a:graphicFrameLocks noChangeAspect="1"/>
            </p:cNvGraphicFramePr>
            <p:nvPr/>
          </p:nvGraphicFramePr>
          <p:xfrm>
            <a:off x="5543" y="2662"/>
            <a:ext cx="199" cy="285"/>
          </p:xfrm>
          <a:graphic>
            <a:graphicData uri="http://schemas.openxmlformats.org/presentationml/2006/ole">
              <p:oleObj spid="_x0000_s496663" name="公式" r:id="rId25" imgW="152334" imgH="228501" progId="Equation.3">
                <p:embed/>
              </p:oleObj>
            </a:graphicData>
          </a:graphic>
        </p:graphicFrame>
        <p:sp>
          <p:nvSpPr>
            <p:cNvPr id="73792" name="Line 78"/>
            <p:cNvSpPr>
              <a:spLocks noChangeShapeType="1"/>
            </p:cNvSpPr>
            <p:nvPr/>
          </p:nvSpPr>
          <p:spPr bwMode="auto">
            <a:xfrm flipV="1">
              <a:off x="5397" y="2398"/>
              <a:ext cx="0" cy="764"/>
            </a:xfrm>
            <a:prstGeom prst="line">
              <a:avLst/>
            </a:prstGeom>
            <a:noFill/>
            <a:ln w="12700">
              <a:solidFill>
                <a:schemeClr val="tx1"/>
              </a:solidFill>
              <a:round/>
              <a:headEnd/>
              <a:tailEnd/>
            </a:ln>
          </p:spPr>
          <p:txBody>
            <a:bodyPr/>
            <a:lstStyle/>
            <a:p>
              <a:endParaRPr lang="zh-CN" altLang="en-US"/>
            </a:p>
          </p:txBody>
        </p:sp>
        <p:sp>
          <p:nvSpPr>
            <p:cNvPr id="73793" name="Oval 80"/>
            <p:cNvSpPr>
              <a:spLocks noChangeArrowheads="1"/>
            </p:cNvSpPr>
            <p:nvPr/>
          </p:nvSpPr>
          <p:spPr bwMode="auto">
            <a:xfrm>
              <a:off x="4982" y="3125"/>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sp>
          <p:nvSpPr>
            <p:cNvPr id="73794" name="Line 81"/>
            <p:cNvSpPr>
              <a:spLocks noChangeShapeType="1"/>
            </p:cNvSpPr>
            <p:nvPr/>
          </p:nvSpPr>
          <p:spPr bwMode="auto">
            <a:xfrm flipV="1">
              <a:off x="5016" y="2389"/>
              <a:ext cx="0" cy="779"/>
            </a:xfrm>
            <a:prstGeom prst="line">
              <a:avLst/>
            </a:prstGeom>
            <a:noFill/>
            <a:ln w="12700">
              <a:solidFill>
                <a:schemeClr val="tx1"/>
              </a:solidFill>
              <a:round/>
              <a:headEnd/>
              <a:tailEnd/>
            </a:ln>
          </p:spPr>
          <p:txBody>
            <a:bodyPr/>
            <a:lstStyle/>
            <a:p>
              <a:endParaRPr lang="zh-CN" altLang="en-US"/>
            </a:p>
          </p:txBody>
        </p:sp>
        <p:sp>
          <p:nvSpPr>
            <p:cNvPr id="73795" name="Rectangle 82"/>
            <p:cNvSpPr>
              <a:spLocks noChangeArrowheads="1"/>
            </p:cNvSpPr>
            <p:nvPr/>
          </p:nvSpPr>
          <p:spPr bwMode="auto">
            <a:xfrm>
              <a:off x="4958" y="2654"/>
              <a:ext cx="107" cy="268"/>
            </a:xfrm>
            <a:prstGeom prst="rect">
              <a:avLst/>
            </a:prstGeom>
            <a:solidFill>
              <a:schemeClr val="bg1"/>
            </a:solidFill>
            <a:ln w="25400" algn="ctr">
              <a:solidFill>
                <a:srgbClr val="3366FF"/>
              </a:solidFill>
              <a:miter lim="800000"/>
              <a:headEnd/>
              <a:tailEnd/>
            </a:ln>
          </p:spPr>
          <p:txBody>
            <a:bodyPr wrap="none" anchor="ctr"/>
            <a:lstStyle/>
            <a:p>
              <a:endParaRPr lang="zh-CN" altLang="en-US"/>
            </a:p>
          </p:txBody>
        </p:sp>
        <p:graphicFrame>
          <p:nvGraphicFramePr>
            <p:cNvPr id="73740" name="Object 83"/>
            <p:cNvGraphicFramePr>
              <a:graphicFrameLocks noChangeAspect="1"/>
            </p:cNvGraphicFramePr>
            <p:nvPr/>
          </p:nvGraphicFramePr>
          <p:xfrm>
            <a:off x="5072" y="2662"/>
            <a:ext cx="216" cy="253"/>
          </p:xfrm>
          <a:graphic>
            <a:graphicData uri="http://schemas.openxmlformats.org/presentationml/2006/ole">
              <p:oleObj spid="_x0000_s496664" name="公式" r:id="rId26" imgW="190500" imgH="228600" progId="Equation.3">
                <p:embed/>
              </p:oleObj>
            </a:graphicData>
          </a:graphic>
        </p:graphicFrame>
        <p:sp>
          <p:nvSpPr>
            <p:cNvPr id="73796" name="Oval 84"/>
            <p:cNvSpPr>
              <a:spLocks noChangeArrowheads="1"/>
            </p:cNvSpPr>
            <p:nvPr/>
          </p:nvSpPr>
          <p:spPr bwMode="auto">
            <a:xfrm>
              <a:off x="4983" y="2364"/>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grpSp>
          <p:nvGrpSpPr>
            <p:cNvPr id="18" name="Group 87"/>
            <p:cNvGrpSpPr>
              <a:grpSpLocks/>
            </p:cNvGrpSpPr>
            <p:nvPr/>
          </p:nvGrpSpPr>
          <p:grpSpPr bwMode="auto">
            <a:xfrm>
              <a:off x="4193" y="3124"/>
              <a:ext cx="152" cy="187"/>
              <a:chOff x="4116" y="3479"/>
              <a:chExt cx="152" cy="187"/>
            </a:xfrm>
          </p:grpSpPr>
          <p:sp>
            <p:nvSpPr>
              <p:cNvPr id="73824" name="Line 88"/>
              <p:cNvSpPr>
                <a:spLocks noChangeShapeType="1"/>
              </p:cNvSpPr>
              <p:nvPr/>
            </p:nvSpPr>
            <p:spPr bwMode="auto">
              <a:xfrm>
                <a:off x="4191" y="3514"/>
                <a:ext cx="0" cy="152"/>
              </a:xfrm>
              <a:prstGeom prst="line">
                <a:avLst/>
              </a:prstGeom>
              <a:noFill/>
              <a:ln w="12700">
                <a:solidFill>
                  <a:schemeClr val="tx1"/>
                </a:solidFill>
                <a:round/>
                <a:headEnd/>
                <a:tailEnd/>
              </a:ln>
            </p:spPr>
            <p:txBody>
              <a:bodyPr/>
              <a:lstStyle/>
              <a:p>
                <a:endParaRPr lang="zh-CN" altLang="en-US"/>
              </a:p>
            </p:txBody>
          </p:sp>
          <p:sp>
            <p:nvSpPr>
              <p:cNvPr id="73825" name="Oval 89"/>
              <p:cNvSpPr>
                <a:spLocks noChangeArrowheads="1"/>
              </p:cNvSpPr>
              <p:nvPr/>
            </p:nvSpPr>
            <p:spPr bwMode="auto">
              <a:xfrm>
                <a:off x="4157" y="3479"/>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sp>
            <p:nvSpPr>
              <p:cNvPr id="73826" name="Line 90"/>
              <p:cNvSpPr>
                <a:spLocks noChangeShapeType="1"/>
              </p:cNvSpPr>
              <p:nvPr/>
            </p:nvSpPr>
            <p:spPr bwMode="auto">
              <a:xfrm>
                <a:off x="4116" y="3666"/>
                <a:ext cx="152" cy="0"/>
              </a:xfrm>
              <a:prstGeom prst="line">
                <a:avLst/>
              </a:prstGeom>
              <a:noFill/>
              <a:ln w="38100">
                <a:solidFill>
                  <a:schemeClr val="tx1"/>
                </a:solidFill>
                <a:round/>
                <a:headEnd/>
                <a:tailEnd/>
              </a:ln>
            </p:spPr>
            <p:txBody>
              <a:bodyPr/>
              <a:lstStyle/>
              <a:p>
                <a:endParaRPr lang="zh-CN" altLang="en-US"/>
              </a:p>
            </p:txBody>
          </p:sp>
        </p:grpSp>
        <p:graphicFrame>
          <p:nvGraphicFramePr>
            <p:cNvPr id="73741" name="Object 92"/>
            <p:cNvGraphicFramePr>
              <a:graphicFrameLocks noChangeAspect="1"/>
            </p:cNvGraphicFramePr>
            <p:nvPr/>
          </p:nvGraphicFramePr>
          <p:xfrm>
            <a:off x="3363" y="2415"/>
            <a:ext cx="178" cy="171"/>
          </p:xfrm>
          <a:graphic>
            <a:graphicData uri="http://schemas.openxmlformats.org/presentationml/2006/ole">
              <p:oleObj spid="_x0000_s496665" name="公式" r:id="rId27" imgW="139700" imgH="139700" progId="Equation.3">
                <p:embed/>
              </p:oleObj>
            </a:graphicData>
          </a:graphic>
        </p:graphicFrame>
        <p:graphicFrame>
          <p:nvGraphicFramePr>
            <p:cNvPr id="73742" name="Object 93"/>
            <p:cNvGraphicFramePr>
              <a:graphicFrameLocks noChangeAspect="1"/>
            </p:cNvGraphicFramePr>
            <p:nvPr/>
          </p:nvGraphicFramePr>
          <p:xfrm>
            <a:off x="3363" y="3040"/>
            <a:ext cx="153" cy="81"/>
          </p:xfrm>
          <a:graphic>
            <a:graphicData uri="http://schemas.openxmlformats.org/presentationml/2006/ole">
              <p:oleObj spid="_x0000_s496666" name="公式" r:id="rId28" imgW="139518" imgH="76101" progId="Equation.3">
                <p:embed/>
              </p:oleObj>
            </a:graphicData>
          </a:graphic>
        </p:graphicFrame>
        <p:graphicFrame>
          <p:nvGraphicFramePr>
            <p:cNvPr id="73743" name="Object 94"/>
            <p:cNvGraphicFramePr>
              <a:graphicFrameLocks noChangeAspect="1"/>
            </p:cNvGraphicFramePr>
            <p:nvPr/>
          </p:nvGraphicFramePr>
          <p:xfrm>
            <a:off x="3361" y="2657"/>
            <a:ext cx="198" cy="285"/>
          </p:xfrm>
          <a:graphic>
            <a:graphicData uri="http://schemas.openxmlformats.org/presentationml/2006/ole">
              <p:oleObj spid="_x0000_s496667" name="公式" r:id="rId29" imgW="152334" imgH="228501" progId="Equation.3">
                <p:embed/>
              </p:oleObj>
            </a:graphicData>
          </a:graphic>
        </p:graphicFrame>
        <p:graphicFrame>
          <p:nvGraphicFramePr>
            <p:cNvPr id="73744" name="Object 95"/>
            <p:cNvGraphicFramePr>
              <a:graphicFrameLocks noChangeAspect="1"/>
            </p:cNvGraphicFramePr>
            <p:nvPr/>
          </p:nvGraphicFramePr>
          <p:xfrm>
            <a:off x="3503" y="2008"/>
            <a:ext cx="431" cy="240"/>
          </p:xfrm>
          <a:graphic>
            <a:graphicData uri="http://schemas.openxmlformats.org/presentationml/2006/ole">
              <p:oleObj spid="_x0000_s496668" name="公式" r:id="rId30" imgW="393529" imgH="228501" progId="Equation.3">
                <p:embed/>
              </p:oleObj>
            </a:graphicData>
          </a:graphic>
        </p:graphicFrame>
        <p:sp>
          <p:nvSpPr>
            <p:cNvPr id="73798" name="Line 96"/>
            <p:cNvSpPr>
              <a:spLocks noChangeShapeType="1"/>
            </p:cNvSpPr>
            <p:nvPr/>
          </p:nvSpPr>
          <p:spPr bwMode="auto">
            <a:xfrm rot="10800000" flipH="1">
              <a:off x="3617" y="2266"/>
              <a:ext cx="254" cy="0"/>
            </a:xfrm>
            <a:prstGeom prst="line">
              <a:avLst/>
            </a:prstGeom>
            <a:noFill/>
            <a:ln w="12700">
              <a:solidFill>
                <a:schemeClr val="tx1"/>
              </a:solidFill>
              <a:round/>
              <a:headEnd/>
              <a:tailEnd type="triangle" w="med" len="lg"/>
            </a:ln>
          </p:spPr>
          <p:txBody>
            <a:bodyPr/>
            <a:lstStyle/>
            <a:p>
              <a:endParaRPr lang="zh-CN" altLang="en-US"/>
            </a:p>
          </p:txBody>
        </p:sp>
        <p:sp>
          <p:nvSpPr>
            <p:cNvPr id="73799" name="Line 99"/>
            <p:cNvSpPr>
              <a:spLocks noChangeShapeType="1"/>
            </p:cNvSpPr>
            <p:nvPr/>
          </p:nvSpPr>
          <p:spPr bwMode="auto">
            <a:xfrm>
              <a:off x="4472" y="2395"/>
              <a:ext cx="924" cy="0"/>
            </a:xfrm>
            <a:prstGeom prst="line">
              <a:avLst/>
            </a:prstGeom>
            <a:noFill/>
            <a:ln w="12700">
              <a:solidFill>
                <a:schemeClr val="tx1"/>
              </a:solidFill>
              <a:round/>
              <a:headEnd/>
              <a:tailEnd/>
            </a:ln>
          </p:spPr>
          <p:txBody>
            <a:bodyPr/>
            <a:lstStyle/>
            <a:p>
              <a:endParaRPr lang="zh-CN" altLang="en-US"/>
            </a:p>
          </p:txBody>
        </p:sp>
        <p:sp>
          <p:nvSpPr>
            <p:cNvPr id="73800" name="Line 100"/>
            <p:cNvSpPr>
              <a:spLocks noChangeShapeType="1"/>
            </p:cNvSpPr>
            <p:nvPr/>
          </p:nvSpPr>
          <p:spPr bwMode="auto">
            <a:xfrm flipH="1">
              <a:off x="3236" y="2384"/>
              <a:ext cx="805" cy="0"/>
            </a:xfrm>
            <a:prstGeom prst="line">
              <a:avLst/>
            </a:prstGeom>
            <a:noFill/>
            <a:ln w="12700">
              <a:solidFill>
                <a:schemeClr val="tx1"/>
              </a:solidFill>
              <a:round/>
              <a:headEnd/>
              <a:tailEnd/>
            </a:ln>
          </p:spPr>
          <p:txBody>
            <a:bodyPr/>
            <a:lstStyle/>
            <a:p>
              <a:endParaRPr lang="zh-CN" altLang="en-US"/>
            </a:p>
          </p:txBody>
        </p:sp>
        <p:sp>
          <p:nvSpPr>
            <p:cNvPr id="73801" name="Line 102"/>
            <p:cNvSpPr>
              <a:spLocks noChangeShapeType="1"/>
            </p:cNvSpPr>
            <p:nvPr/>
          </p:nvSpPr>
          <p:spPr bwMode="auto">
            <a:xfrm flipV="1">
              <a:off x="4464" y="2398"/>
              <a:ext cx="0" cy="788"/>
            </a:xfrm>
            <a:prstGeom prst="line">
              <a:avLst/>
            </a:prstGeom>
            <a:noFill/>
            <a:ln w="12700">
              <a:solidFill>
                <a:schemeClr val="tx1"/>
              </a:solidFill>
              <a:round/>
              <a:headEnd/>
              <a:tailEnd/>
            </a:ln>
          </p:spPr>
          <p:txBody>
            <a:bodyPr/>
            <a:lstStyle/>
            <a:p>
              <a:endParaRPr lang="zh-CN" altLang="en-US"/>
            </a:p>
          </p:txBody>
        </p:sp>
        <p:sp>
          <p:nvSpPr>
            <p:cNvPr id="73802" name="Line 103"/>
            <p:cNvSpPr>
              <a:spLocks noChangeShapeType="1"/>
            </p:cNvSpPr>
            <p:nvPr/>
          </p:nvSpPr>
          <p:spPr bwMode="auto">
            <a:xfrm>
              <a:off x="3236" y="3164"/>
              <a:ext cx="2160" cy="0"/>
            </a:xfrm>
            <a:prstGeom prst="line">
              <a:avLst/>
            </a:prstGeom>
            <a:noFill/>
            <a:ln w="12700">
              <a:solidFill>
                <a:schemeClr val="tx1"/>
              </a:solidFill>
              <a:round/>
              <a:headEnd/>
              <a:tailEnd/>
            </a:ln>
          </p:spPr>
          <p:txBody>
            <a:bodyPr/>
            <a:lstStyle/>
            <a:p>
              <a:endParaRPr lang="zh-CN" altLang="en-US"/>
            </a:p>
          </p:txBody>
        </p:sp>
        <p:sp>
          <p:nvSpPr>
            <p:cNvPr id="73803" name="Line 104"/>
            <p:cNvSpPr>
              <a:spLocks noChangeShapeType="1"/>
            </p:cNvSpPr>
            <p:nvPr/>
          </p:nvSpPr>
          <p:spPr bwMode="auto">
            <a:xfrm flipV="1">
              <a:off x="4041" y="2389"/>
              <a:ext cx="0" cy="781"/>
            </a:xfrm>
            <a:prstGeom prst="line">
              <a:avLst/>
            </a:prstGeom>
            <a:noFill/>
            <a:ln w="12700">
              <a:solidFill>
                <a:schemeClr val="tx1"/>
              </a:solidFill>
              <a:round/>
              <a:headEnd/>
              <a:tailEnd/>
            </a:ln>
          </p:spPr>
          <p:txBody>
            <a:bodyPr/>
            <a:lstStyle/>
            <a:p>
              <a:endParaRPr lang="zh-CN" altLang="en-US"/>
            </a:p>
          </p:txBody>
        </p:sp>
        <p:graphicFrame>
          <p:nvGraphicFramePr>
            <p:cNvPr id="73745" name="Object 105"/>
            <p:cNvGraphicFramePr>
              <a:graphicFrameLocks noChangeAspect="1"/>
            </p:cNvGraphicFramePr>
            <p:nvPr/>
          </p:nvGraphicFramePr>
          <p:xfrm>
            <a:off x="3326" y="2178"/>
            <a:ext cx="139" cy="186"/>
          </p:xfrm>
          <a:graphic>
            <a:graphicData uri="http://schemas.openxmlformats.org/presentationml/2006/ole">
              <p:oleObj spid="_x0000_s496669" name="公式" r:id="rId31" imgW="126725" imgH="177415" progId="Equation.3">
                <p:embed/>
              </p:oleObj>
            </a:graphicData>
          </a:graphic>
        </p:graphicFrame>
        <p:graphicFrame>
          <p:nvGraphicFramePr>
            <p:cNvPr id="73746" name="Object 106"/>
            <p:cNvGraphicFramePr>
              <a:graphicFrameLocks noChangeAspect="1"/>
            </p:cNvGraphicFramePr>
            <p:nvPr/>
          </p:nvGraphicFramePr>
          <p:xfrm>
            <a:off x="4889" y="2242"/>
            <a:ext cx="125" cy="147"/>
          </p:xfrm>
          <a:graphic>
            <a:graphicData uri="http://schemas.openxmlformats.org/presentationml/2006/ole">
              <p:oleObj spid="_x0000_s496670" name="公式" r:id="rId32" imgW="114201" imgH="139579" progId="Equation.3">
                <p:embed/>
              </p:oleObj>
            </a:graphicData>
          </a:graphic>
        </p:graphicFrame>
        <p:graphicFrame>
          <p:nvGraphicFramePr>
            <p:cNvPr id="73747" name="Object 107"/>
            <p:cNvGraphicFramePr>
              <a:graphicFrameLocks noChangeAspect="1"/>
            </p:cNvGraphicFramePr>
            <p:nvPr/>
          </p:nvGraphicFramePr>
          <p:xfrm>
            <a:off x="4229" y="2973"/>
            <a:ext cx="125" cy="147"/>
          </p:xfrm>
          <a:graphic>
            <a:graphicData uri="http://schemas.openxmlformats.org/presentationml/2006/ole">
              <p:oleObj spid="_x0000_s496671" name="公式" r:id="rId33" imgW="114201" imgH="139579" progId="Equation.3">
                <p:embed/>
              </p:oleObj>
            </a:graphicData>
          </a:graphic>
        </p:graphicFrame>
        <p:sp>
          <p:nvSpPr>
            <p:cNvPr id="73804" name="Rectangle 108"/>
            <p:cNvSpPr>
              <a:spLocks noChangeArrowheads="1"/>
            </p:cNvSpPr>
            <p:nvPr/>
          </p:nvSpPr>
          <p:spPr bwMode="auto">
            <a:xfrm>
              <a:off x="3983" y="2656"/>
              <a:ext cx="107" cy="268"/>
            </a:xfrm>
            <a:prstGeom prst="rect">
              <a:avLst/>
            </a:prstGeom>
            <a:solidFill>
              <a:schemeClr val="bg1"/>
            </a:solidFill>
            <a:ln w="25400" algn="ctr">
              <a:solidFill>
                <a:srgbClr val="3366FF"/>
              </a:solidFill>
              <a:miter lim="800000"/>
              <a:headEnd/>
              <a:tailEnd/>
            </a:ln>
          </p:spPr>
          <p:txBody>
            <a:bodyPr wrap="none" anchor="ctr"/>
            <a:lstStyle/>
            <a:p>
              <a:endParaRPr lang="zh-CN" altLang="en-US"/>
            </a:p>
          </p:txBody>
        </p:sp>
        <p:graphicFrame>
          <p:nvGraphicFramePr>
            <p:cNvPr id="73748" name="Object 109"/>
            <p:cNvGraphicFramePr>
              <a:graphicFrameLocks noChangeAspect="1"/>
            </p:cNvGraphicFramePr>
            <p:nvPr/>
          </p:nvGraphicFramePr>
          <p:xfrm>
            <a:off x="3758" y="2644"/>
            <a:ext cx="215" cy="253"/>
          </p:xfrm>
          <a:graphic>
            <a:graphicData uri="http://schemas.openxmlformats.org/presentationml/2006/ole">
              <p:oleObj spid="_x0000_s496672" name="公式" r:id="rId34" imgW="190500" imgH="228600" progId="Equation.3">
                <p:embed/>
              </p:oleObj>
            </a:graphicData>
          </a:graphic>
        </p:graphicFrame>
        <p:grpSp>
          <p:nvGrpSpPr>
            <p:cNvPr id="19" name="Group 111"/>
            <p:cNvGrpSpPr>
              <a:grpSpLocks/>
            </p:cNvGrpSpPr>
            <p:nvPr/>
          </p:nvGrpSpPr>
          <p:grpSpPr bwMode="auto">
            <a:xfrm>
              <a:off x="4311" y="2623"/>
              <a:ext cx="305" cy="356"/>
              <a:chOff x="2068" y="1449"/>
              <a:chExt cx="305" cy="356"/>
            </a:xfrm>
          </p:grpSpPr>
          <p:sp>
            <p:nvSpPr>
              <p:cNvPr id="73822" name="AutoShape 112"/>
              <p:cNvSpPr>
                <a:spLocks noChangeArrowheads="1"/>
              </p:cNvSpPr>
              <p:nvPr/>
            </p:nvSpPr>
            <p:spPr bwMode="auto">
              <a:xfrm>
                <a:off x="2068" y="1449"/>
                <a:ext cx="305" cy="356"/>
              </a:xfrm>
              <a:prstGeom prst="diamond">
                <a:avLst/>
              </a:prstGeom>
              <a:solidFill>
                <a:schemeClr val="bg1"/>
              </a:solidFill>
              <a:ln w="38100" algn="ctr">
                <a:solidFill>
                  <a:srgbClr val="FF9900"/>
                </a:solidFill>
                <a:miter lim="800000"/>
                <a:headEnd/>
                <a:tailEnd/>
              </a:ln>
            </p:spPr>
            <p:txBody>
              <a:bodyPr wrap="none" anchor="ctr"/>
              <a:lstStyle/>
              <a:p>
                <a:endParaRPr lang="zh-CN" altLang="en-US"/>
              </a:p>
            </p:txBody>
          </p:sp>
          <p:sp>
            <p:nvSpPr>
              <p:cNvPr id="73823" name="Line 113"/>
              <p:cNvSpPr>
                <a:spLocks noChangeShapeType="1"/>
              </p:cNvSpPr>
              <p:nvPr/>
            </p:nvSpPr>
            <p:spPr bwMode="auto">
              <a:xfrm>
                <a:off x="2076" y="1627"/>
                <a:ext cx="280" cy="0"/>
              </a:xfrm>
              <a:prstGeom prst="line">
                <a:avLst/>
              </a:prstGeom>
              <a:noFill/>
              <a:ln w="25400">
                <a:solidFill>
                  <a:srgbClr val="FF9900"/>
                </a:solidFill>
                <a:round/>
                <a:headEnd/>
                <a:tailEnd/>
              </a:ln>
            </p:spPr>
            <p:txBody>
              <a:bodyPr/>
              <a:lstStyle/>
              <a:p>
                <a:endParaRPr lang="zh-CN" altLang="en-US"/>
              </a:p>
            </p:txBody>
          </p:sp>
        </p:grpSp>
        <p:sp>
          <p:nvSpPr>
            <p:cNvPr id="73806" name="Line 114"/>
            <p:cNvSpPr>
              <a:spLocks noChangeShapeType="1"/>
            </p:cNvSpPr>
            <p:nvPr/>
          </p:nvSpPr>
          <p:spPr bwMode="auto">
            <a:xfrm rot="-5400000">
              <a:off x="4479" y="2832"/>
              <a:ext cx="344" cy="0"/>
            </a:xfrm>
            <a:prstGeom prst="line">
              <a:avLst/>
            </a:prstGeom>
            <a:noFill/>
            <a:ln w="12700">
              <a:solidFill>
                <a:schemeClr val="tx1"/>
              </a:solidFill>
              <a:round/>
              <a:headEnd type="triangle" w="med" len="lg"/>
              <a:tailEnd type="none" w="med" len="lg"/>
            </a:ln>
          </p:spPr>
          <p:txBody>
            <a:bodyPr/>
            <a:lstStyle/>
            <a:p>
              <a:endParaRPr lang="zh-CN" altLang="en-US"/>
            </a:p>
          </p:txBody>
        </p:sp>
        <p:graphicFrame>
          <p:nvGraphicFramePr>
            <p:cNvPr id="73749" name="Object 115"/>
            <p:cNvGraphicFramePr>
              <a:graphicFrameLocks noChangeAspect="1"/>
            </p:cNvGraphicFramePr>
            <p:nvPr/>
          </p:nvGraphicFramePr>
          <p:xfrm>
            <a:off x="4445" y="2415"/>
            <a:ext cx="544" cy="253"/>
          </p:xfrm>
          <a:graphic>
            <a:graphicData uri="http://schemas.openxmlformats.org/presentationml/2006/ole">
              <p:oleObj spid="_x0000_s496673" name="公式" r:id="rId35" imgW="482391" imgH="228501" progId="Equation.3">
                <p:embed/>
              </p:oleObj>
            </a:graphicData>
          </a:graphic>
        </p:graphicFrame>
        <p:sp>
          <p:nvSpPr>
            <p:cNvPr id="73807" name="Oval 116"/>
            <p:cNvSpPr>
              <a:spLocks noChangeArrowheads="1"/>
            </p:cNvSpPr>
            <p:nvPr/>
          </p:nvSpPr>
          <p:spPr bwMode="auto">
            <a:xfrm>
              <a:off x="4007" y="3127"/>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sp>
          <p:nvSpPr>
            <p:cNvPr id="73808" name="Oval 117"/>
            <p:cNvSpPr>
              <a:spLocks noChangeArrowheads="1"/>
            </p:cNvSpPr>
            <p:nvPr/>
          </p:nvSpPr>
          <p:spPr bwMode="auto">
            <a:xfrm>
              <a:off x="4430" y="3131"/>
              <a:ext cx="68" cy="68"/>
            </a:xfrm>
            <a:prstGeom prst="ellipse">
              <a:avLst/>
            </a:prstGeom>
            <a:solidFill>
              <a:schemeClr val="tx1"/>
            </a:solidFill>
            <a:ln w="12700" algn="ctr">
              <a:solidFill>
                <a:schemeClr val="tx1"/>
              </a:solidFill>
              <a:round/>
              <a:headEnd/>
              <a:tailEnd/>
            </a:ln>
          </p:spPr>
          <p:txBody>
            <a:bodyPr wrap="none" anchor="ctr"/>
            <a:lstStyle/>
            <a:p>
              <a:pPr algn="ctr"/>
              <a:endParaRPr lang="zh-CN" altLang="zh-CN"/>
            </a:p>
          </p:txBody>
        </p:sp>
        <p:sp>
          <p:nvSpPr>
            <p:cNvPr id="73809" name="Rectangle 119"/>
            <p:cNvSpPr>
              <a:spLocks noChangeArrowheads="1"/>
            </p:cNvSpPr>
            <p:nvPr/>
          </p:nvSpPr>
          <p:spPr bwMode="auto">
            <a:xfrm rot="5400000">
              <a:off x="3683" y="2254"/>
              <a:ext cx="107" cy="268"/>
            </a:xfrm>
            <a:prstGeom prst="rect">
              <a:avLst/>
            </a:prstGeom>
            <a:solidFill>
              <a:schemeClr val="bg1"/>
            </a:solidFill>
            <a:ln w="25400" algn="ctr">
              <a:solidFill>
                <a:srgbClr val="3366FF"/>
              </a:solidFill>
              <a:miter lim="800000"/>
              <a:headEnd/>
              <a:tailEnd/>
            </a:ln>
          </p:spPr>
          <p:txBody>
            <a:bodyPr wrap="none" anchor="ctr"/>
            <a:lstStyle/>
            <a:p>
              <a:endParaRPr lang="zh-CN" altLang="en-US"/>
            </a:p>
          </p:txBody>
        </p:sp>
        <p:graphicFrame>
          <p:nvGraphicFramePr>
            <p:cNvPr id="73750" name="Object 120"/>
            <p:cNvGraphicFramePr>
              <a:graphicFrameLocks noChangeAspect="1"/>
            </p:cNvGraphicFramePr>
            <p:nvPr/>
          </p:nvGraphicFramePr>
          <p:xfrm>
            <a:off x="3628" y="2416"/>
            <a:ext cx="229" cy="253"/>
          </p:xfrm>
          <a:graphic>
            <a:graphicData uri="http://schemas.openxmlformats.org/presentationml/2006/ole">
              <p:oleObj spid="_x0000_s496674" name="公式" r:id="rId36" imgW="203112" imgH="228501" progId="Equation.3">
                <p:embed/>
              </p:oleObj>
            </a:graphicData>
          </a:graphic>
        </p:graphicFrame>
        <p:sp>
          <p:nvSpPr>
            <p:cNvPr id="73810" name="Line 121"/>
            <p:cNvSpPr>
              <a:spLocks noChangeShapeType="1"/>
            </p:cNvSpPr>
            <p:nvPr/>
          </p:nvSpPr>
          <p:spPr bwMode="auto">
            <a:xfrm>
              <a:off x="3227" y="2382"/>
              <a:ext cx="0" cy="769"/>
            </a:xfrm>
            <a:prstGeom prst="line">
              <a:avLst/>
            </a:prstGeom>
            <a:noFill/>
            <a:ln w="12700">
              <a:solidFill>
                <a:schemeClr val="tx1"/>
              </a:solidFill>
              <a:round/>
              <a:headEnd/>
              <a:tailEnd/>
            </a:ln>
          </p:spPr>
          <p:txBody>
            <a:bodyPr/>
            <a:lstStyle/>
            <a:p>
              <a:endParaRPr lang="zh-CN" altLang="en-US"/>
            </a:p>
          </p:txBody>
        </p:sp>
        <p:graphicFrame>
          <p:nvGraphicFramePr>
            <p:cNvPr id="73751" name="Object 123"/>
            <p:cNvGraphicFramePr>
              <a:graphicFrameLocks noChangeAspect="1"/>
            </p:cNvGraphicFramePr>
            <p:nvPr/>
          </p:nvGraphicFramePr>
          <p:xfrm>
            <a:off x="2995" y="2505"/>
            <a:ext cx="157" cy="158"/>
          </p:xfrm>
          <a:graphic>
            <a:graphicData uri="http://schemas.openxmlformats.org/presentationml/2006/ole">
              <p:oleObj spid="_x0000_s496675" name="公式" r:id="rId37" imgW="139700" imgH="139700" progId="Equation.3">
                <p:embed/>
              </p:oleObj>
            </a:graphicData>
          </a:graphic>
        </p:graphicFrame>
        <p:graphicFrame>
          <p:nvGraphicFramePr>
            <p:cNvPr id="73752" name="Object 124"/>
            <p:cNvGraphicFramePr>
              <a:graphicFrameLocks noChangeAspect="1"/>
            </p:cNvGraphicFramePr>
            <p:nvPr/>
          </p:nvGraphicFramePr>
          <p:xfrm>
            <a:off x="2982" y="2859"/>
            <a:ext cx="158" cy="89"/>
          </p:xfrm>
          <a:graphic>
            <a:graphicData uri="http://schemas.openxmlformats.org/presentationml/2006/ole">
              <p:oleObj spid="_x0000_s496676" name="公式" r:id="rId38" imgW="139518" imgH="76101" progId="Equation.3">
                <p:embed/>
              </p:oleObj>
            </a:graphicData>
          </a:graphic>
        </p:graphicFrame>
        <p:graphicFrame>
          <p:nvGraphicFramePr>
            <p:cNvPr id="73753" name="Object 125"/>
            <p:cNvGraphicFramePr>
              <a:graphicFrameLocks noChangeAspect="1"/>
            </p:cNvGraphicFramePr>
            <p:nvPr/>
          </p:nvGraphicFramePr>
          <p:xfrm>
            <a:off x="2626" y="2644"/>
            <a:ext cx="460" cy="253"/>
          </p:xfrm>
          <a:graphic>
            <a:graphicData uri="http://schemas.openxmlformats.org/presentationml/2006/ole">
              <p:oleObj spid="_x0000_s496677" name="公式" r:id="rId39" imgW="406224" imgH="228501" progId="Equation.3">
                <p:embed/>
              </p:oleObj>
            </a:graphicData>
          </a:graphic>
        </p:graphicFrame>
        <p:grpSp>
          <p:nvGrpSpPr>
            <p:cNvPr id="20" name="Group 126"/>
            <p:cNvGrpSpPr>
              <a:grpSpLocks/>
            </p:cNvGrpSpPr>
            <p:nvPr/>
          </p:nvGrpSpPr>
          <p:grpSpPr bwMode="auto">
            <a:xfrm>
              <a:off x="3094" y="2618"/>
              <a:ext cx="269" cy="268"/>
              <a:chOff x="144" y="3216"/>
              <a:chExt cx="240" cy="240"/>
            </a:xfrm>
          </p:grpSpPr>
          <p:sp>
            <p:nvSpPr>
              <p:cNvPr id="73820" name="Oval 127"/>
              <p:cNvSpPr>
                <a:spLocks noChangeArrowheads="1"/>
              </p:cNvSpPr>
              <p:nvPr/>
            </p:nvSpPr>
            <p:spPr bwMode="auto">
              <a:xfrm>
                <a:off x="144" y="3216"/>
                <a:ext cx="240" cy="240"/>
              </a:xfrm>
              <a:prstGeom prst="ellipse">
                <a:avLst/>
              </a:prstGeom>
              <a:noFill/>
              <a:ln w="38100" algn="ctr">
                <a:solidFill>
                  <a:srgbClr val="FF9900"/>
                </a:solidFill>
                <a:round/>
                <a:headEnd/>
                <a:tailEnd/>
              </a:ln>
            </p:spPr>
            <p:txBody>
              <a:bodyPr wrap="none" anchor="ctr"/>
              <a:lstStyle/>
              <a:p>
                <a:endParaRPr lang="zh-CN" altLang="en-US"/>
              </a:p>
            </p:txBody>
          </p:sp>
          <p:sp>
            <p:nvSpPr>
              <p:cNvPr id="73821" name="Line 128"/>
              <p:cNvSpPr>
                <a:spLocks noChangeShapeType="1"/>
              </p:cNvSpPr>
              <p:nvPr/>
            </p:nvSpPr>
            <p:spPr bwMode="auto">
              <a:xfrm>
                <a:off x="264" y="3216"/>
                <a:ext cx="0" cy="240"/>
              </a:xfrm>
              <a:prstGeom prst="line">
                <a:avLst/>
              </a:prstGeom>
              <a:noFill/>
              <a:ln w="25400">
                <a:solidFill>
                  <a:srgbClr val="FF9900"/>
                </a:solidFill>
                <a:round/>
                <a:headEnd/>
                <a:tailEnd/>
              </a:ln>
            </p:spPr>
            <p:txBody>
              <a:bodyPr/>
              <a:lstStyle/>
              <a:p>
                <a:endParaRPr lang="zh-CN" altLang="en-US"/>
              </a:p>
            </p:txBody>
          </p:sp>
        </p:grpSp>
        <p:sp>
          <p:nvSpPr>
            <p:cNvPr id="73812" name="Text Box 129"/>
            <p:cNvSpPr txBox="1">
              <a:spLocks noChangeArrowheads="1"/>
            </p:cNvSpPr>
            <p:nvPr/>
          </p:nvSpPr>
          <p:spPr bwMode="auto">
            <a:xfrm>
              <a:off x="3644" y="3428"/>
              <a:ext cx="1294" cy="231"/>
            </a:xfrm>
            <a:prstGeom prst="rect">
              <a:avLst/>
            </a:prstGeom>
            <a:noFill/>
            <a:ln w="9525" algn="ctr">
              <a:noFill/>
              <a:miter lim="800000"/>
              <a:headEnd/>
              <a:tailEnd/>
            </a:ln>
          </p:spPr>
          <p:txBody>
            <a:bodyPr lIns="90000" tIns="46800" rIns="90000" bIns="46800">
              <a:spAutoFit/>
            </a:bodyPr>
            <a:lstStyle/>
            <a:p>
              <a:pPr>
                <a:spcBef>
                  <a:spcPct val="50000"/>
                </a:spcBef>
              </a:pPr>
              <a:r>
                <a:rPr lang="zh-CN" altLang="en-US"/>
                <a:t>加压法求输出电阻</a:t>
              </a:r>
            </a:p>
          </p:txBody>
        </p:sp>
        <p:sp>
          <p:nvSpPr>
            <p:cNvPr id="73813" name="Line 130"/>
            <p:cNvSpPr>
              <a:spLocks noChangeShapeType="1"/>
            </p:cNvSpPr>
            <p:nvPr/>
          </p:nvSpPr>
          <p:spPr bwMode="auto">
            <a:xfrm flipH="1">
              <a:off x="4455" y="2312"/>
              <a:ext cx="254" cy="0"/>
            </a:xfrm>
            <a:prstGeom prst="line">
              <a:avLst/>
            </a:prstGeom>
            <a:noFill/>
            <a:ln w="12700">
              <a:solidFill>
                <a:schemeClr val="tx1"/>
              </a:solidFill>
              <a:round/>
              <a:headEnd/>
              <a:tailEnd type="triangle" w="med" len="lg"/>
            </a:ln>
          </p:spPr>
          <p:txBody>
            <a:bodyPr/>
            <a:lstStyle/>
            <a:p>
              <a:endParaRPr lang="zh-CN" altLang="en-US"/>
            </a:p>
          </p:txBody>
        </p:sp>
        <p:graphicFrame>
          <p:nvGraphicFramePr>
            <p:cNvPr id="73754" name="Object 131"/>
            <p:cNvGraphicFramePr>
              <a:graphicFrameLocks noChangeAspect="1"/>
            </p:cNvGraphicFramePr>
            <p:nvPr/>
          </p:nvGraphicFramePr>
          <p:xfrm>
            <a:off x="4343" y="2047"/>
            <a:ext cx="417" cy="240"/>
          </p:xfrm>
          <a:graphic>
            <a:graphicData uri="http://schemas.openxmlformats.org/presentationml/2006/ole">
              <p:oleObj spid="_x0000_s496678" name="公式" r:id="rId40" imgW="381000" imgH="228600" progId="Equation.3">
                <p:embed/>
              </p:oleObj>
            </a:graphicData>
          </a:graphic>
        </p:graphicFrame>
        <p:grpSp>
          <p:nvGrpSpPr>
            <p:cNvPr id="21" name="Group 132"/>
            <p:cNvGrpSpPr>
              <a:grpSpLocks/>
            </p:cNvGrpSpPr>
            <p:nvPr/>
          </p:nvGrpSpPr>
          <p:grpSpPr bwMode="auto">
            <a:xfrm>
              <a:off x="5261" y="2663"/>
              <a:ext cx="269" cy="268"/>
              <a:chOff x="144" y="3216"/>
              <a:chExt cx="240" cy="240"/>
            </a:xfrm>
          </p:grpSpPr>
          <p:sp>
            <p:nvSpPr>
              <p:cNvPr id="73818" name="Oval 133"/>
              <p:cNvSpPr>
                <a:spLocks noChangeArrowheads="1"/>
              </p:cNvSpPr>
              <p:nvPr/>
            </p:nvSpPr>
            <p:spPr bwMode="auto">
              <a:xfrm>
                <a:off x="144" y="3216"/>
                <a:ext cx="240" cy="240"/>
              </a:xfrm>
              <a:prstGeom prst="ellipse">
                <a:avLst/>
              </a:prstGeom>
              <a:noFill/>
              <a:ln w="38100" algn="ctr">
                <a:solidFill>
                  <a:srgbClr val="FF9900"/>
                </a:solidFill>
                <a:round/>
                <a:headEnd/>
                <a:tailEnd/>
              </a:ln>
            </p:spPr>
            <p:txBody>
              <a:bodyPr wrap="none" anchor="ctr"/>
              <a:lstStyle/>
              <a:p>
                <a:endParaRPr lang="zh-CN" altLang="en-US"/>
              </a:p>
            </p:txBody>
          </p:sp>
          <p:sp>
            <p:nvSpPr>
              <p:cNvPr id="73819" name="Line 134"/>
              <p:cNvSpPr>
                <a:spLocks noChangeShapeType="1"/>
              </p:cNvSpPr>
              <p:nvPr/>
            </p:nvSpPr>
            <p:spPr bwMode="auto">
              <a:xfrm>
                <a:off x="264" y="3216"/>
                <a:ext cx="0" cy="240"/>
              </a:xfrm>
              <a:prstGeom prst="line">
                <a:avLst/>
              </a:prstGeom>
              <a:noFill/>
              <a:ln w="25400">
                <a:solidFill>
                  <a:srgbClr val="FF9900"/>
                </a:solidFill>
                <a:round/>
                <a:headEnd/>
                <a:tailEnd/>
              </a:ln>
            </p:spPr>
            <p:txBody>
              <a:bodyPr/>
              <a:lstStyle/>
              <a:p>
                <a:endParaRPr lang="zh-CN" altLang="en-US"/>
              </a:p>
            </p:txBody>
          </p:sp>
        </p:grpSp>
        <p:sp>
          <p:nvSpPr>
            <p:cNvPr id="73815" name="Line 135"/>
            <p:cNvSpPr>
              <a:spLocks noChangeShapeType="1"/>
            </p:cNvSpPr>
            <p:nvPr/>
          </p:nvSpPr>
          <p:spPr bwMode="auto">
            <a:xfrm flipH="1">
              <a:off x="5075" y="2312"/>
              <a:ext cx="254" cy="0"/>
            </a:xfrm>
            <a:prstGeom prst="line">
              <a:avLst/>
            </a:prstGeom>
            <a:noFill/>
            <a:ln w="12700">
              <a:solidFill>
                <a:schemeClr val="tx1"/>
              </a:solidFill>
              <a:round/>
              <a:headEnd/>
              <a:tailEnd type="triangle" w="med" len="lg"/>
            </a:ln>
          </p:spPr>
          <p:txBody>
            <a:bodyPr/>
            <a:lstStyle/>
            <a:p>
              <a:endParaRPr lang="zh-CN" altLang="en-US"/>
            </a:p>
          </p:txBody>
        </p:sp>
        <p:graphicFrame>
          <p:nvGraphicFramePr>
            <p:cNvPr id="73755" name="Object 136"/>
            <p:cNvGraphicFramePr>
              <a:graphicFrameLocks noChangeAspect="1"/>
            </p:cNvGraphicFramePr>
            <p:nvPr/>
          </p:nvGraphicFramePr>
          <p:xfrm>
            <a:off x="5129" y="2047"/>
            <a:ext cx="139" cy="240"/>
          </p:xfrm>
          <a:graphic>
            <a:graphicData uri="http://schemas.openxmlformats.org/presentationml/2006/ole">
              <p:oleObj spid="_x0000_s496679" name="公式" r:id="rId41" imgW="126890" imgH="228402" progId="Equation.3">
                <p:embed/>
              </p:oleObj>
            </a:graphicData>
          </a:graphic>
        </p:graphicFrame>
        <p:sp>
          <p:nvSpPr>
            <p:cNvPr id="73816" name="Line 137"/>
            <p:cNvSpPr>
              <a:spLocks noChangeShapeType="1"/>
            </p:cNvSpPr>
            <p:nvPr/>
          </p:nvSpPr>
          <p:spPr bwMode="auto">
            <a:xfrm flipH="1">
              <a:off x="5039" y="3024"/>
              <a:ext cx="254" cy="0"/>
            </a:xfrm>
            <a:prstGeom prst="line">
              <a:avLst/>
            </a:prstGeom>
            <a:noFill/>
            <a:ln w="12700">
              <a:solidFill>
                <a:schemeClr val="tx1"/>
              </a:solidFill>
              <a:round/>
              <a:headEnd/>
              <a:tailEnd type="triangle" w="med" len="lg"/>
            </a:ln>
          </p:spPr>
          <p:txBody>
            <a:bodyPr/>
            <a:lstStyle/>
            <a:p>
              <a:endParaRPr lang="zh-CN" altLang="en-US"/>
            </a:p>
          </p:txBody>
        </p:sp>
        <p:sp>
          <p:nvSpPr>
            <p:cNvPr id="73817" name="Line 138"/>
            <p:cNvSpPr>
              <a:spLocks noChangeShapeType="1"/>
            </p:cNvSpPr>
            <p:nvPr/>
          </p:nvSpPr>
          <p:spPr bwMode="auto">
            <a:xfrm>
              <a:off x="5293" y="3024"/>
              <a:ext cx="0" cy="406"/>
            </a:xfrm>
            <a:prstGeom prst="line">
              <a:avLst/>
            </a:prstGeom>
            <a:noFill/>
            <a:ln w="12700">
              <a:solidFill>
                <a:schemeClr val="tx1"/>
              </a:solidFill>
              <a:round/>
              <a:headEnd/>
              <a:tailEnd/>
            </a:ln>
          </p:spPr>
          <p:txBody>
            <a:bodyPr/>
            <a:lstStyle/>
            <a:p>
              <a:endParaRPr lang="zh-CN" altLang="en-US"/>
            </a:p>
          </p:txBody>
        </p:sp>
        <p:graphicFrame>
          <p:nvGraphicFramePr>
            <p:cNvPr id="73756" name="Object 139"/>
            <p:cNvGraphicFramePr>
              <a:graphicFrameLocks noChangeAspect="1"/>
            </p:cNvGraphicFramePr>
            <p:nvPr/>
          </p:nvGraphicFramePr>
          <p:xfrm>
            <a:off x="5049" y="3190"/>
            <a:ext cx="222" cy="240"/>
          </p:xfrm>
          <a:graphic>
            <a:graphicData uri="http://schemas.openxmlformats.org/presentationml/2006/ole">
              <p:oleObj spid="_x0000_s496680" name="公式" r:id="rId42" imgW="203112" imgH="228501" progId="Equation.3">
                <p:embed/>
              </p:oleObj>
            </a:graphicData>
          </a:graphic>
        </p:graphicFrame>
      </p:grpSp>
      <p:sp>
        <p:nvSpPr>
          <p:cNvPr id="130" name="Text Box 1068"/>
          <p:cNvSpPr txBox="1">
            <a:spLocks noChangeArrowheads="1"/>
          </p:cNvSpPr>
          <p:nvPr/>
        </p:nvSpPr>
        <p:spPr bwMode="auto">
          <a:xfrm>
            <a:off x="325438" y="5810250"/>
            <a:ext cx="1371600" cy="463550"/>
          </a:xfrm>
          <a:prstGeom prst="rect">
            <a:avLst/>
          </a:prstGeom>
          <a:noFill/>
          <a:ln w="9525">
            <a:noFill/>
            <a:miter lim="800000"/>
            <a:headEnd/>
            <a:tailEnd/>
          </a:ln>
        </p:spPr>
        <p:txBody>
          <a:bodyPr lIns="90000" tIns="46800" rIns="90000" bIns="46800">
            <a:spAutoFit/>
          </a:bodyPr>
          <a:lstStyle/>
          <a:p>
            <a:pPr>
              <a:spcBef>
                <a:spcPct val="50000"/>
              </a:spcBef>
            </a:pPr>
            <a:r>
              <a:rPr lang="zh-CN" altLang="en-US" sz="2400"/>
              <a:t>考虑</a:t>
            </a:r>
            <a:r>
              <a:rPr lang="en-US" altLang="zh-CN" sz="2400"/>
              <a:t>r</a:t>
            </a:r>
            <a:r>
              <a:rPr lang="en-US" altLang="zh-CN" sz="2400" baseline="-25000"/>
              <a:t>ce</a:t>
            </a:r>
            <a:endParaRPr lang="en-US" altLang="zh-CN" sz="2400"/>
          </a:p>
        </p:txBody>
      </p:sp>
      <p:sp>
        <p:nvSpPr>
          <p:cNvPr id="131" name="Text Box 1069"/>
          <p:cNvSpPr txBox="1">
            <a:spLocks noChangeArrowheads="1"/>
          </p:cNvSpPr>
          <p:nvPr/>
        </p:nvSpPr>
        <p:spPr bwMode="auto">
          <a:xfrm>
            <a:off x="1714500" y="5849938"/>
            <a:ext cx="1828800" cy="528637"/>
          </a:xfrm>
          <a:prstGeom prst="rect">
            <a:avLst/>
          </a:prstGeom>
          <a:solidFill>
            <a:schemeClr val="bg1"/>
          </a:solidFill>
          <a:ln w="9525">
            <a:solidFill>
              <a:srgbClr val="FF3300"/>
            </a:solidFill>
            <a:miter lim="800000"/>
            <a:headEnd/>
            <a:tailEnd/>
          </a:ln>
        </p:spPr>
        <p:txBody>
          <a:bodyPr lIns="90000" tIns="46800" rIns="90000" bIns="46800">
            <a:spAutoFit/>
          </a:bodyPr>
          <a:lstStyle/>
          <a:p>
            <a:pPr>
              <a:spcBef>
                <a:spcPct val="50000"/>
              </a:spcBef>
            </a:pPr>
            <a:r>
              <a:rPr lang="en-US" altLang="zh-CN" sz="2800"/>
              <a:t>R</a:t>
            </a:r>
            <a:r>
              <a:rPr lang="en-US" altLang="zh-CN" sz="2800" baseline="-25000"/>
              <a:t>o</a:t>
            </a:r>
            <a:r>
              <a:rPr lang="en-US" altLang="zh-CN" sz="2800"/>
              <a:t>=R</a:t>
            </a:r>
            <a:r>
              <a:rPr lang="en-US" altLang="zh-CN" sz="2800" baseline="-25000"/>
              <a:t>C</a:t>
            </a:r>
            <a:r>
              <a:rPr lang="en-US" altLang="zh-CN" sz="2800"/>
              <a:t>//r</a:t>
            </a:r>
            <a:r>
              <a:rPr lang="en-US" altLang="zh-CN" sz="2800" baseline="-25000"/>
              <a:t>ce</a:t>
            </a:r>
            <a:endParaRPr lang="en-US" altLang="zh-CN" sz="2800"/>
          </a:p>
        </p:txBody>
      </p:sp>
      <p:graphicFrame>
        <p:nvGraphicFramePr>
          <p:cNvPr id="62594" name="Object 130"/>
          <p:cNvGraphicFramePr>
            <a:graphicFrameLocks noChangeAspect="1"/>
          </p:cNvGraphicFramePr>
          <p:nvPr/>
        </p:nvGraphicFramePr>
        <p:xfrm>
          <a:off x="285750" y="611188"/>
          <a:ext cx="3773488" cy="1042987"/>
        </p:xfrm>
        <a:graphic>
          <a:graphicData uri="http://schemas.openxmlformats.org/presentationml/2006/ole">
            <p:oleObj spid="_x0000_s496681" name="Equation" r:id="rId43" imgW="1562100" imgH="431800" progId="Equation.DSMT4">
              <p:embed/>
            </p:oleObj>
          </a:graphicData>
        </a:graphic>
      </p:graphicFrame>
      <p:graphicFrame>
        <p:nvGraphicFramePr>
          <p:cNvPr id="62595" name="Object 131"/>
          <p:cNvGraphicFramePr>
            <a:graphicFrameLocks noChangeAspect="1"/>
          </p:cNvGraphicFramePr>
          <p:nvPr/>
        </p:nvGraphicFramePr>
        <p:xfrm>
          <a:off x="881063" y="1722438"/>
          <a:ext cx="1349375" cy="528637"/>
        </p:xfrm>
        <a:graphic>
          <a:graphicData uri="http://schemas.openxmlformats.org/presentationml/2006/ole">
            <p:oleObj spid="_x0000_s496682" name="Equation" r:id="rId44" imgW="583947" imgH="228501" progId="Equation.DSMT4">
              <p:embed/>
            </p:oleObj>
          </a:graphicData>
        </a:graphic>
      </p:graphicFrame>
      <p:graphicFrame>
        <p:nvGraphicFramePr>
          <p:cNvPr id="62596" name="Object 132"/>
          <p:cNvGraphicFramePr>
            <a:graphicFrameLocks noChangeAspect="1"/>
          </p:cNvGraphicFramePr>
          <p:nvPr/>
        </p:nvGraphicFramePr>
        <p:xfrm>
          <a:off x="285750" y="3468688"/>
          <a:ext cx="2182813" cy="1163637"/>
        </p:xfrm>
        <a:graphic>
          <a:graphicData uri="http://schemas.openxmlformats.org/presentationml/2006/ole">
            <p:oleObj spid="_x0000_s496683" name="Equation" r:id="rId45" imgW="952087" imgH="507780" progId="Equation.DSMT4">
              <p:embed/>
            </p:oleObj>
          </a:graphicData>
        </a:graphic>
      </p:graphicFrame>
      <p:graphicFrame>
        <p:nvGraphicFramePr>
          <p:cNvPr id="62597" name="Object 133"/>
          <p:cNvGraphicFramePr>
            <a:graphicFrameLocks noChangeAspect="1"/>
          </p:cNvGraphicFramePr>
          <p:nvPr/>
        </p:nvGraphicFramePr>
        <p:xfrm>
          <a:off x="325438" y="4778375"/>
          <a:ext cx="1111250" cy="1049338"/>
        </p:xfrm>
        <a:graphic>
          <a:graphicData uri="http://schemas.openxmlformats.org/presentationml/2006/ole">
            <p:oleObj spid="_x0000_s496684" name="Equation" r:id="rId46" imgW="457200" imgH="431800" progId="Equation.DSMT4">
              <p:embed/>
            </p:oleObj>
          </a:graphicData>
        </a:graphic>
      </p:graphicFrame>
      <p:graphicFrame>
        <p:nvGraphicFramePr>
          <p:cNvPr id="62598" name="Object 134"/>
          <p:cNvGraphicFramePr>
            <a:graphicFrameLocks noChangeAspect="1"/>
          </p:cNvGraphicFramePr>
          <p:nvPr/>
        </p:nvGraphicFramePr>
        <p:xfrm>
          <a:off x="1873250" y="5016500"/>
          <a:ext cx="1349375" cy="639763"/>
        </p:xfrm>
        <a:graphic>
          <a:graphicData uri="http://schemas.openxmlformats.org/presentationml/2006/ole">
            <p:oleObj spid="_x0000_s496685" name="Equation" r:id="rId47" imgW="482391" imgH="228501" progId="Equation.DSMT4">
              <p:embed/>
            </p:oleObj>
          </a:graphicData>
        </a:graphic>
      </p:graphicFrame>
      <p:grpSp>
        <p:nvGrpSpPr>
          <p:cNvPr id="22" name="Group 147"/>
          <p:cNvGrpSpPr>
            <a:grpSpLocks/>
          </p:cNvGrpSpPr>
          <p:nvPr/>
        </p:nvGrpSpPr>
        <p:grpSpPr bwMode="auto">
          <a:xfrm>
            <a:off x="5689600" y="1722438"/>
            <a:ext cx="403225" cy="927100"/>
            <a:chOff x="2982" y="1703"/>
            <a:chExt cx="254" cy="584"/>
          </a:xfrm>
        </p:grpSpPr>
        <p:sp>
          <p:nvSpPr>
            <p:cNvPr id="73790" name="Line 75"/>
            <p:cNvSpPr>
              <a:spLocks noChangeShapeType="1"/>
            </p:cNvSpPr>
            <p:nvPr/>
          </p:nvSpPr>
          <p:spPr bwMode="auto">
            <a:xfrm>
              <a:off x="2982" y="1703"/>
              <a:ext cx="254" cy="0"/>
            </a:xfrm>
            <a:prstGeom prst="line">
              <a:avLst/>
            </a:prstGeom>
            <a:noFill/>
            <a:ln w="12700">
              <a:solidFill>
                <a:schemeClr val="tx1"/>
              </a:solidFill>
              <a:round/>
              <a:headEnd/>
              <a:tailEnd type="triangle" w="med" len="lg"/>
            </a:ln>
          </p:spPr>
          <p:txBody>
            <a:bodyPr/>
            <a:lstStyle/>
            <a:p>
              <a:endParaRPr lang="zh-CN" altLang="en-US"/>
            </a:p>
          </p:txBody>
        </p:sp>
        <p:sp>
          <p:nvSpPr>
            <p:cNvPr id="73791" name="Line 76"/>
            <p:cNvSpPr>
              <a:spLocks noChangeShapeType="1"/>
            </p:cNvSpPr>
            <p:nvPr/>
          </p:nvSpPr>
          <p:spPr bwMode="auto">
            <a:xfrm>
              <a:off x="2982" y="1703"/>
              <a:ext cx="0" cy="584"/>
            </a:xfrm>
            <a:prstGeom prst="line">
              <a:avLst/>
            </a:prstGeom>
            <a:noFill/>
            <a:ln w="12700">
              <a:solidFill>
                <a:schemeClr val="tx1"/>
              </a:solidFill>
              <a:round/>
              <a:headEnd/>
              <a:tailEnd/>
            </a:ln>
          </p:spPr>
          <p:txBody>
            <a:bodyPr/>
            <a:lstStyle/>
            <a:p>
              <a:endParaRPr lang="zh-CN" altLang="en-US"/>
            </a:p>
          </p:txBody>
        </p:sp>
        <p:graphicFrame>
          <p:nvGraphicFramePr>
            <p:cNvPr id="73736" name="Object 111"/>
            <p:cNvGraphicFramePr>
              <a:graphicFrameLocks noChangeAspect="1"/>
            </p:cNvGraphicFramePr>
            <p:nvPr/>
          </p:nvGraphicFramePr>
          <p:xfrm>
            <a:off x="3003" y="1903"/>
            <a:ext cx="200" cy="239"/>
          </p:xfrm>
          <a:graphic>
            <a:graphicData uri="http://schemas.openxmlformats.org/presentationml/2006/ole">
              <p:oleObj spid="_x0000_s496686" name="公式" r:id="rId48" imgW="177569" imgH="215619" progId="Equation.3">
                <p:embed/>
              </p:oleObj>
            </a:graphicData>
          </a:graphic>
        </p:graphicFrame>
      </p:grpSp>
      <p:grpSp>
        <p:nvGrpSpPr>
          <p:cNvPr id="23" name="Group 289"/>
          <p:cNvGrpSpPr>
            <a:grpSpLocks/>
          </p:cNvGrpSpPr>
          <p:nvPr/>
        </p:nvGrpSpPr>
        <p:grpSpPr bwMode="auto">
          <a:xfrm>
            <a:off x="7412038" y="3667125"/>
            <a:ext cx="415925" cy="1239838"/>
            <a:chOff x="4777" y="2423"/>
            <a:chExt cx="262" cy="781"/>
          </a:xfrm>
        </p:grpSpPr>
        <p:sp>
          <p:nvSpPr>
            <p:cNvPr id="73788" name="Line 245"/>
            <p:cNvSpPr>
              <a:spLocks noChangeShapeType="1"/>
            </p:cNvSpPr>
            <p:nvPr/>
          </p:nvSpPr>
          <p:spPr bwMode="auto">
            <a:xfrm flipV="1">
              <a:off x="4836" y="2423"/>
              <a:ext cx="0" cy="781"/>
            </a:xfrm>
            <a:prstGeom prst="line">
              <a:avLst/>
            </a:prstGeom>
            <a:noFill/>
            <a:ln w="12700">
              <a:solidFill>
                <a:schemeClr val="tx1"/>
              </a:solidFill>
              <a:prstDash val="lgDash"/>
              <a:round/>
              <a:headEnd/>
              <a:tailEnd/>
            </a:ln>
          </p:spPr>
          <p:txBody>
            <a:bodyPr/>
            <a:lstStyle/>
            <a:p>
              <a:endParaRPr lang="zh-CN" altLang="en-US"/>
            </a:p>
          </p:txBody>
        </p:sp>
        <p:sp>
          <p:nvSpPr>
            <p:cNvPr id="73789" name="Rectangle 263"/>
            <p:cNvSpPr>
              <a:spLocks noChangeArrowheads="1"/>
            </p:cNvSpPr>
            <p:nvPr/>
          </p:nvSpPr>
          <p:spPr bwMode="auto">
            <a:xfrm>
              <a:off x="4777" y="2693"/>
              <a:ext cx="107" cy="268"/>
            </a:xfrm>
            <a:prstGeom prst="rect">
              <a:avLst/>
            </a:prstGeom>
            <a:solidFill>
              <a:schemeClr val="bg1"/>
            </a:solidFill>
            <a:ln w="25400" algn="ctr">
              <a:solidFill>
                <a:srgbClr val="3366FF"/>
              </a:solidFill>
              <a:miter lim="800000"/>
              <a:headEnd/>
              <a:tailEnd/>
            </a:ln>
          </p:spPr>
          <p:txBody>
            <a:bodyPr wrap="none" anchor="ctr"/>
            <a:lstStyle/>
            <a:p>
              <a:endParaRPr lang="zh-CN" altLang="en-US"/>
            </a:p>
          </p:txBody>
        </p:sp>
        <p:graphicFrame>
          <p:nvGraphicFramePr>
            <p:cNvPr id="73735" name="Object 264"/>
            <p:cNvGraphicFramePr>
              <a:graphicFrameLocks noChangeAspect="1"/>
            </p:cNvGraphicFramePr>
            <p:nvPr/>
          </p:nvGraphicFramePr>
          <p:xfrm>
            <a:off x="4838" y="2673"/>
            <a:ext cx="201" cy="253"/>
          </p:xfrm>
          <a:graphic>
            <a:graphicData uri="http://schemas.openxmlformats.org/presentationml/2006/ole">
              <p:oleObj spid="_x0000_s496687" name="公式" r:id="rId49" imgW="177646" imgH="228402" progId="Equation.3">
                <p:embed/>
              </p:oleObj>
            </a:graphicData>
          </a:graphic>
        </p:graphicFrame>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72388"/>
                                        </p:tgtEl>
                                        <p:attrNameLst>
                                          <p:attrName>style.visibility</p:attrName>
                                        </p:attrNameLst>
                                      </p:cBhvr>
                                      <p:to>
                                        <p:strVal val="visible"/>
                                      </p:to>
                                    </p:set>
                                    <p:animEffect transition="in" filter="blinds(horizontal)">
                                      <p:cBhvr>
                                        <p:cTn id="7" dur="500"/>
                                        <p:tgtEl>
                                          <p:spTgt spid="27238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blinds(horizontal)">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259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259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272451"/>
                                        </p:tgtEl>
                                        <p:attrNameLst>
                                          <p:attrName>style.visibility</p:attrName>
                                        </p:attrNameLst>
                                      </p:cBhvr>
                                      <p:to>
                                        <p:strVal val="visible"/>
                                      </p:to>
                                    </p:set>
                                    <p:animEffect transition="in" filter="blinds(horizontal)">
                                      <p:cBhvr>
                                        <p:cTn id="25" dur="500"/>
                                        <p:tgtEl>
                                          <p:spTgt spid="272451"/>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grpId="0" nodeType="clickEffect">
                                  <p:stCondLst>
                                    <p:cond delay="0"/>
                                  </p:stCondLst>
                                  <p:childTnLst>
                                    <p:set>
                                      <p:cBhvr>
                                        <p:cTn id="29" dur="1" fill="hold">
                                          <p:stCondLst>
                                            <p:cond delay="0"/>
                                          </p:stCondLst>
                                        </p:cTn>
                                        <p:tgtEl>
                                          <p:spTgt spid="272452"/>
                                        </p:tgtEl>
                                        <p:attrNameLst>
                                          <p:attrName>style.visibility</p:attrName>
                                        </p:attrNameLst>
                                      </p:cBhvr>
                                      <p:to>
                                        <p:strVal val="visible"/>
                                      </p:to>
                                    </p:set>
                                    <p:animEffect transition="in" filter="blinds(horizontal)">
                                      <p:cBhvr>
                                        <p:cTn id="30" dur="500"/>
                                        <p:tgtEl>
                                          <p:spTgt spid="272452"/>
                                        </p:tgtEl>
                                      </p:cBhvr>
                                    </p:animEffect>
                                  </p:childTnLst>
                                </p:cTn>
                              </p:par>
                            </p:childTnLst>
                          </p:cTn>
                        </p:par>
                      </p:childTnLst>
                    </p:cTn>
                  </p:par>
                  <p:par>
                    <p:cTn id="31" fill="hold">
                      <p:stCondLst>
                        <p:cond delay="indefinite"/>
                      </p:stCondLst>
                      <p:childTnLst>
                        <p:par>
                          <p:cTn id="32" fill="hold">
                            <p:stCondLst>
                              <p:cond delay="0"/>
                            </p:stCondLst>
                            <p:childTnLst>
                              <p:par>
                                <p:cTn id="33" presetID="3" presetClass="entr" presetSubtype="10" fill="hold" nodeType="clickEffect">
                                  <p:stCondLst>
                                    <p:cond delay="0"/>
                                  </p:stCondLst>
                                  <p:childTnLst>
                                    <p:set>
                                      <p:cBhvr>
                                        <p:cTn id="34" dur="1" fill="hold">
                                          <p:stCondLst>
                                            <p:cond delay="0"/>
                                          </p:stCondLst>
                                        </p:cTn>
                                        <p:tgtEl>
                                          <p:spTgt spid="17"/>
                                        </p:tgtEl>
                                        <p:attrNameLst>
                                          <p:attrName>style.visibility</p:attrName>
                                        </p:attrNameLst>
                                      </p:cBhvr>
                                      <p:to>
                                        <p:strVal val="visible"/>
                                      </p:to>
                                    </p:set>
                                    <p:animEffect transition="in" filter="blinds(horizontal)">
                                      <p:cBhvr>
                                        <p:cTn id="35" dur="500"/>
                                        <p:tgtEl>
                                          <p:spTgt spid="17"/>
                                        </p:tgtEl>
                                      </p:cBhvr>
                                    </p:animEffec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62596"/>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62597"/>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nodeType="clickEffect">
                                  <p:stCondLst>
                                    <p:cond delay="0"/>
                                  </p:stCondLst>
                                  <p:childTnLst>
                                    <p:set>
                                      <p:cBhvr>
                                        <p:cTn id="47" dur="1" fill="hold">
                                          <p:stCondLst>
                                            <p:cond delay="0"/>
                                          </p:stCondLst>
                                        </p:cTn>
                                        <p:tgtEl>
                                          <p:spTgt spid="62598"/>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9" presetClass="entr" presetSubtype="0" fill="hold" grpId="0" nodeType="clickEffect">
                                  <p:stCondLst>
                                    <p:cond delay="0"/>
                                  </p:stCondLst>
                                  <p:childTnLst>
                                    <p:set>
                                      <p:cBhvr>
                                        <p:cTn id="51" dur="1" fill="hold">
                                          <p:stCondLst>
                                            <p:cond delay="0"/>
                                          </p:stCondLst>
                                        </p:cTn>
                                        <p:tgtEl>
                                          <p:spTgt spid="130"/>
                                        </p:tgtEl>
                                        <p:attrNameLst>
                                          <p:attrName>style.visibility</p:attrName>
                                        </p:attrNameLst>
                                      </p:cBhvr>
                                      <p:to>
                                        <p:strVal val="visible"/>
                                      </p:to>
                                    </p:set>
                                    <p:animEffect transition="in" filter="dissolve">
                                      <p:cBhvr>
                                        <p:cTn id="52" dur="500"/>
                                        <p:tgtEl>
                                          <p:spTgt spid="130"/>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nodeType="clickEffect">
                                  <p:stCondLst>
                                    <p:cond delay="0"/>
                                  </p:stCondLst>
                                  <p:childTnLst>
                                    <p:set>
                                      <p:cBhvr>
                                        <p:cTn id="56" dur="1" fill="hold">
                                          <p:stCondLst>
                                            <p:cond delay="0"/>
                                          </p:stCondLst>
                                        </p:cTn>
                                        <p:tgtEl>
                                          <p:spTgt spid="23"/>
                                        </p:tgtEl>
                                        <p:attrNameLst>
                                          <p:attrName>style.visibility</p:attrName>
                                        </p:attrNameLst>
                                      </p:cBhvr>
                                      <p:to>
                                        <p:strVal val="visible"/>
                                      </p:to>
                                    </p:set>
                                    <p:animEffect transition="in" filter="blinds(horizontal)">
                                      <p:cBhvr>
                                        <p:cTn id="57" dur="500"/>
                                        <p:tgtEl>
                                          <p:spTgt spid="23"/>
                                        </p:tgtEl>
                                      </p:cBhvr>
                                    </p:animEffect>
                                  </p:childTnLst>
                                </p:cTn>
                              </p:par>
                            </p:childTnLst>
                          </p:cTn>
                        </p:par>
                      </p:childTnLst>
                    </p:cTn>
                  </p:par>
                  <p:par>
                    <p:cTn id="58" fill="hold">
                      <p:stCondLst>
                        <p:cond delay="indefinite"/>
                      </p:stCondLst>
                      <p:childTnLst>
                        <p:par>
                          <p:cTn id="59" fill="hold">
                            <p:stCondLst>
                              <p:cond delay="0"/>
                            </p:stCondLst>
                            <p:childTnLst>
                              <p:par>
                                <p:cTn id="60" presetID="9" presetClass="entr" presetSubtype="0" fill="hold" grpId="0" nodeType="clickEffect">
                                  <p:stCondLst>
                                    <p:cond delay="0"/>
                                  </p:stCondLst>
                                  <p:childTnLst>
                                    <p:set>
                                      <p:cBhvr>
                                        <p:cTn id="61" dur="1" fill="hold">
                                          <p:stCondLst>
                                            <p:cond delay="0"/>
                                          </p:stCondLst>
                                        </p:cTn>
                                        <p:tgtEl>
                                          <p:spTgt spid="131"/>
                                        </p:tgtEl>
                                        <p:attrNameLst>
                                          <p:attrName>style.visibility</p:attrName>
                                        </p:attrNameLst>
                                      </p:cBhvr>
                                      <p:to>
                                        <p:strVal val="visible"/>
                                      </p:to>
                                    </p:set>
                                    <p:animEffect transition="in" filter="dissolve">
                                      <p:cBhvr>
                                        <p:cTn id="62" dur="500"/>
                                        <p:tgtEl>
                                          <p:spTgt spid="1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2388" grpId="0" animBg="1"/>
      <p:bldP spid="272451" grpId="0" animBg="1"/>
      <p:bldP spid="272452" grpId="0" animBg="1"/>
      <p:bldP spid="130" grpId="0" autoUpdateAnimBg="0"/>
      <p:bldP spid="131" grpId="0" animBg="1" autoUpdateAnimBg="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
          <p:cNvSpPr>
            <a:spLocks noChangeArrowheads="1"/>
          </p:cNvSpPr>
          <p:nvPr/>
        </p:nvSpPr>
        <p:spPr bwMode="auto">
          <a:xfrm>
            <a:off x="152400" y="404813"/>
            <a:ext cx="8812213" cy="431800"/>
          </a:xfrm>
          <a:prstGeom prst="rect">
            <a:avLst/>
          </a:prstGeom>
          <a:solidFill>
            <a:srgbClr val="FFFFFF"/>
          </a:solidFill>
          <a:ln>
            <a:noFill/>
          </a:ln>
          <a:effectLst/>
          <a:extLst/>
        </p:spPr>
        <p:txBody>
          <a:bodyPr wrap="none" anchor="ctr"/>
          <a:lstStyle/>
          <a:p>
            <a:pPr algn="ctr">
              <a:defRPr/>
            </a:pPr>
            <a:endParaRPr lang="zh-CN" altLang="en-US" kern="0">
              <a:solidFill>
                <a:srgbClr val="000000"/>
              </a:solidFill>
              <a:latin typeface="Arial Narrow" pitchFamily="34" charset="0"/>
              <a:ea typeface="+mn-ea"/>
            </a:endParaRPr>
          </a:p>
        </p:txBody>
      </p:sp>
      <p:sp>
        <p:nvSpPr>
          <p:cNvPr id="25" name="Text Box 3"/>
          <p:cNvSpPr txBox="1">
            <a:spLocks noChangeArrowheads="1"/>
          </p:cNvSpPr>
          <p:nvPr/>
        </p:nvSpPr>
        <p:spPr bwMode="auto">
          <a:xfrm>
            <a:off x="152400" y="1438275"/>
            <a:ext cx="1143000" cy="530225"/>
          </a:xfrm>
          <a:prstGeom prst="rect">
            <a:avLst/>
          </a:prstGeom>
          <a:noFill/>
          <a:ln>
            <a:noFill/>
          </a:ln>
          <a:effectLst/>
          <a:extLst/>
        </p:spPr>
        <p:txBody>
          <a:bodyPr>
            <a:spAutoFit/>
          </a:bodyPr>
          <a:lstStyle>
            <a:lvl1pPr marL="285750" indent="-285750" algn="l">
              <a:defRPr kumimoji="1" sz="2400">
                <a:solidFill>
                  <a:schemeClr val="tx1"/>
                </a:solidFill>
                <a:latin typeface="Times New Roman" pitchFamily="18" charset="0"/>
                <a:ea typeface="宋体" pitchFamily="2" charset="-122"/>
              </a:defRPr>
            </a:lvl1pPr>
            <a:lvl2pPr marL="476250" algn="l">
              <a:defRPr kumimoji="1" sz="2400">
                <a:solidFill>
                  <a:schemeClr val="tx1"/>
                </a:solidFill>
                <a:latin typeface="Times New Roman" pitchFamily="18" charset="0"/>
                <a:ea typeface="宋体" pitchFamily="2" charset="-122"/>
              </a:defRPr>
            </a:lvl2pPr>
            <a:lvl3pPr algn="l">
              <a:defRPr kumimoji="1" sz="2400">
                <a:solidFill>
                  <a:schemeClr val="tx1"/>
                </a:solidFill>
                <a:latin typeface="Times New Roman" pitchFamily="18" charset="0"/>
                <a:ea typeface="宋体" pitchFamily="2" charset="-122"/>
              </a:defRPr>
            </a:lvl3pPr>
            <a:lvl4pPr algn="l">
              <a:defRPr kumimoji="1" sz="2400">
                <a:solidFill>
                  <a:schemeClr val="tx1"/>
                </a:solidFill>
                <a:latin typeface="Times New Roman" pitchFamily="18" charset="0"/>
                <a:ea typeface="宋体" pitchFamily="2" charset="-122"/>
              </a:defRPr>
            </a:lvl4pPr>
            <a:lvl5pPr algn="l">
              <a:defRPr kumimoji="1" sz="2400">
                <a:solidFill>
                  <a:schemeClr val="tx1"/>
                </a:solidFill>
                <a:latin typeface="Times New Roman" pitchFamily="18" charset="0"/>
                <a:ea typeface="宋体" pitchFamily="2" charset="-122"/>
              </a:defRPr>
            </a:lvl5pPr>
            <a:lvl6pPr fontAlgn="base">
              <a:spcBef>
                <a:spcPct val="0"/>
              </a:spcBef>
              <a:spcAft>
                <a:spcPct val="0"/>
              </a:spcAft>
              <a:defRPr kumimoji="1" sz="2400">
                <a:solidFill>
                  <a:schemeClr val="tx1"/>
                </a:solidFill>
                <a:latin typeface="Times New Roman" pitchFamily="18" charset="0"/>
                <a:ea typeface="宋体" pitchFamily="2" charset="-122"/>
              </a:defRPr>
            </a:lvl6pPr>
            <a:lvl7pPr fontAlgn="base">
              <a:spcBef>
                <a:spcPct val="0"/>
              </a:spcBef>
              <a:spcAft>
                <a:spcPct val="0"/>
              </a:spcAft>
              <a:defRPr kumimoji="1" sz="2400">
                <a:solidFill>
                  <a:schemeClr val="tx1"/>
                </a:solidFill>
                <a:latin typeface="Times New Roman" pitchFamily="18" charset="0"/>
                <a:ea typeface="宋体" pitchFamily="2" charset="-122"/>
              </a:defRPr>
            </a:lvl7pPr>
            <a:lvl8pPr fontAlgn="base">
              <a:spcBef>
                <a:spcPct val="0"/>
              </a:spcBef>
              <a:spcAft>
                <a:spcPct val="0"/>
              </a:spcAft>
              <a:defRPr kumimoji="1" sz="2400">
                <a:solidFill>
                  <a:schemeClr val="tx1"/>
                </a:solidFill>
                <a:latin typeface="Times New Roman" pitchFamily="18" charset="0"/>
                <a:ea typeface="宋体" pitchFamily="2" charset="-122"/>
              </a:defRPr>
            </a:lvl8pPr>
            <a:lvl9pPr fontAlgn="base">
              <a:spcBef>
                <a:spcPct val="0"/>
              </a:spcBef>
              <a:spcAft>
                <a:spcPct val="0"/>
              </a:spcAft>
              <a:defRPr kumimoji="1" sz="2400">
                <a:solidFill>
                  <a:schemeClr val="tx1"/>
                </a:solidFill>
                <a:latin typeface="Times New Roman" pitchFamily="18" charset="0"/>
                <a:ea typeface="宋体" pitchFamily="2" charset="-122"/>
              </a:defRPr>
            </a:lvl9pPr>
          </a:lstStyle>
          <a:p>
            <a:pPr>
              <a:lnSpc>
                <a:spcPct val="120000"/>
              </a:lnSpc>
              <a:defRPr/>
            </a:pPr>
            <a:r>
              <a:rPr lang="en-US" altLang="zh-CN" kern="0" smtClean="0">
                <a:solidFill>
                  <a:srgbClr val="FF0000"/>
                </a:solidFill>
              </a:rPr>
              <a:t> </a:t>
            </a:r>
            <a:r>
              <a:rPr lang="zh-CN" altLang="en-US" kern="0" smtClean="0">
                <a:solidFill>
                  <a:srgbClr val="FF0000"/>
                </a:solidFill>
              </a:rPr>
              <a:t>解：</a:t>
            </a:r>
            <a:endParaRPr lang="zh-CN" altLang="en-US" kern="0" baseline="-25000" smtClean="0">
              <a:solidFill>
                <a:srgbClr val="000000"/>
              </a:solidFill>
            </a:endParaRPr>
          </a:p>
        </p:txBody>
      </p:sp>
      <p:sp>
        <p:nvSpPr>
          <p:cNvPr id="26" name="Text Box 4"/>
          <p:cNvSpPr txBox="1">
            <a:spLocks noChangeArrowheads="1"/>
          </p:cNvSpPr>
          <p:nvPr/>
        </p:nvSpPr>
        <p:spPr bwMode="auto">
          <a:xfrm>
            <a:off x="762000" y="1511300"/>
            <a:ext cx="914400" cy="396875"/>
          </a:xfrm>
          <a:prstGeom prst="rect">
            <a:avLst/>
          </a:prstGeom>
          <a:noFill/>
          <a:ln w="9525">
            <a:noFill/>
            <a:miter lim="800000"/>
            <a:headEnd/>
            <a:tailEnd/>
          </a:ln>
        </p:spPr>
        <p:txBody>
          <a:bodyPr anchor="ctr">
            <a:spAutoFit/>
          </a:bodyPr>
          <a:lstStyle/>
          <a:p>
            <a:r>
              <a:rPr kumimoji="1" lang="zh-CN" altLang="en-US" sz="2000">
                <a:solidFill>
                  <a:srgbClr val="000000"/>
                </a:solidFill>
                <a:latin typeface="Times New Roman" pitchFamily="18" charset="0"/>
              </a:rPr>
              <a:t>（</a:t>
            </a:r>
            <a:r>
              <a:rPr kumimoji="1" lang="en-US" altLang="zh-CN" sz="2000">
                <a:solidFill>
                  <a:srgbClr val="000000"/>
                </a:solidFill>
                <a:latin typeface="Times New Roman" pitchFamily="18" charset="0"/>
              </a:rPr>
              <a:t>1</a:t>
            </a:r>
            <a:r>
              <a:rPr kumimoji="1" lang="zh-CN" altLang="en-US" sz="2000">
                <a:solidFill>
                  <a:srgbClr val="000000"/>
                </a:solidFill>
                <a:latin typeface="Times New Roman" pitchFamily="18" charset="0"/>
              </a:rPr>
              <a:t>）</a:t>
            </a:r>
          </a:p>
        </p:txBody>
      </p:sp>
      <p:graphicFrame>
        <p:nvGraphicFramePr>
          <p:cNvPr id="27" name="Object 5"/>
          <p:cNvGraphicFramePr>
            <a:graphicFrameLocks noChangeAspect="1"/>
          </p:cNvGraphicFramePr>
          <p:nvPr/>
        </p:nvGraphicFramePr>
        <p:xfrm>
          <a:off x="293688" y="3302000"/>
          <a:ext cx="5292725" cy="406400"/>
        </p:xfrm>
        <a:graphic>
          <a:graphicData uri="http://schemas.openxmlformats.org/presentationml/2006/ole">
            <p:oleObj spid="_x0000_s497666" name="Equation" r:id="rId4" imgW="2730500" imgH="241300" progId="Equation.DSMT4">
              <p:embed/>
            </p:oleObj>
          </a:graphicData>
        </a:graphic>
      </p:graphicFrame>
      <p:graphicFrame>
        <p:nvGraphicFramePr>
          <p:cNvPr id="28" name="Object 6"/>
          <p:cNvGraphicFramePr>
            <a:graphicFrameLocks noChangeAspect="1"/>
          </p:cNvGraphicFramePr>
          <p:nvPr/>
        </p:nvGraphicFramePr>
        <p:xfrm>
          <a:off x="404813" y="2754313"/>
          <a:ext cx="3810000" cy="409575"/>
        </p:xfrm>
        <a:graphic>
          <a:graphicData uri="http://schemas.openxmlformats.org/presentationml/2006/ole">
            <p:oleObj spid="_x0000_s497667" name="Equation" r:id="rId5" imgW="1955800" imgH="241300" progId="Equation.DSMT4">
              <p:embed/>
            </p:oleObj>
          </a:graphicData>
        </a:graphic>
      </p:graphicFrame>
      <p:graphicFrame>
        <p:nvGraphicFramePr>
          <p:cNvPr id="29" name="Object 7"/>
          <p:cNvGraphicFramePr>
            <a:graphicFrameLocks noChangeAspect="1"/>
          </p:cNvGraphicFramePr>
          <p:nvPr/>
        </p:nvGraphicFramePr>
        <p:xfrm>
          <a:off x="388938" y="1943100"/>
          <a:ext cx="4271962" cy="774700"/>
        </p:xfrm>
        <a:graphic>
          <a:graphicData uri="http://schemas.openxmlformats.org/presentationml/2006/ole">
            <p:oleObj spid="_x0000_s497668" name="Equation" r:id="rId6" imgW="2514600" imgH="457200" progId="Equation.DSMT4">
              <p:embed/>
            </p:oleObj>
          </a:graphicData>
        </a:graphic>
      </p:graphicFrame>
      <p:sp>
        <p:nvSpPr>
          <p:cNvPr id="30" name="Text Box 8"/>
          <p:cNvSpPr txBox="1">
            <a:spLocks noChangeArrowheads="1"/>
          </p:cNvSpPr>
          <p:nvPr/>
        </p:nvSpPr>
        <p:spPr bwMode="auto">
          <a:xfrm>
            <a:off x="325438" y="3905250"/>
            <a:ext cx="914400" cy="396875"/>
          </a:xfrm>
          <a:prstGeom prst="rect">
            <a:avLst/>
          </a:prstGeom>
          <a:noFill/>
          <a:ln w="9525">
            <a:noFill/>
            <a:miter lim="800000"/>
            <a:headEnd/>
            <a:tailEnd/>
          </a:ln>
        </p:spPr>
        <p:txBody>
          <a:bodyPr anchor="ctr">
            <a:spAutoFit/>
          </a:bodyPr>
          <a:lstStyle/>
          <a:p>
            <a:r>
              <a:rPr kumimoji="1" lang="zh-CN" altLang="en-US" sz="2000">
                <a:solidFill>
                  <a:srgbClr val="000000"/>
                </a:solidFill>
                <a:latin typeface="Times New Roman" pitchFamily="18" charset="0"/>
              </a:rPr>
              <a:t>（</a:t>
            </a:r>
            <a:r>
              <a:rPr kumimoji="1" lang="en-US" altLang="zh-CN" sz="2000">
                <a:solidFill>
                  <a:srgbClr val="000000"/>
                </a:solidFill>
                <a:latin typeface="Times New Roman" pitchFamily="18" charset="0"/>
              </a:rPr>
              <a:t>2</a:t>
            </a:r>
            <a:r>
              <a:rPr kumimoji="1" lang="zh-CN" altLang="en-US" sz="2000">
                <a:solidFill>
                  <a:srgbClr val="000000"/>
                </a:solidFill>
                <a:latin typeface="Times New Roman" pitchFamily="18" charset="0"/>
              </a:rPr>
              <a:t>）</a:t>
            </a:r>
          </a:p>
        </p:txBody>
      </p:sp>
      <p:graphicFrame>
        <p:nvGraphicFramePr>
          <p:cNvPr id="31" name="Object 9"/>
          <p:cNvGraphicFramePr>
            <a:graphicFrameLocks noChangeAspect="1"/>
          </p:cNvGraphicFramePr>
          <p:nvPr/>
        </p:nvGraphicFramePr>
        <p:xfrm>
          <a:off x="931863" y="3995738"/>
          <a:ext cx="3097212" cy="1903412"/>
        </p:xfrm>
        <a:graphic>
          <a:graphicData uri="http://schemas.openxmlformats.org/presentationml/2006/ole">
            <p:oleObj spid="_x0000_s497669" name="Equation" r:id="rId7" imgW="1803400" imgH="1117600" progId="Equation.DSMT4">
              <p:embed/>
            </p:oleObj>
          </a:graphicData>
        </a:graphic>
      </p:graphicFrame>
      <p:graphicFrame>
        <p:nvGraphicFramePr>
          <p:cNvPr id="74758" name="Object 14"/>
          <p:cNvGraphicFramePr>
            <a:graphicFrameLocks noChangeAspect="1"/>
          </p:cNvGraphicFramePr>
          <p:nvPr/>
        </p:nvGraphicFramePr>
        <p:xfrm>
          <a:off x="5805488" y="465138"/>
          <a:ext cx="962025" cy="803275"/>
        </p:xfrm>
        <a:graphic>
          <a:graphicData uri="http://schemas.openxmlformats.org/presentationml/2006/ole">
            <p:oleObj spid="_x0000_s497670" name="公式" r:id="rId8" imgW="533169" imgH="444307" progId="Equation.3">
              <p:embed/>
            </p:oleObj>
          </a:graphicData>
        </a:graphic>
      </p:graphicFrame>
      <p:graphicFrame>
        <p:nvGraphicFramePr>
          <p:cNvPr id="74759" name="Object 15"/>
          <p:cNvGraphicFramePr>
            <a:graphicFrameLocks noChangeAspect="1"/>
          </p:cNvGraphicFramePr>
          <p:nvPr/>
        </p:nvGraphicFramePr>
        <p:xfrm>
          <a:off x="7239000" y="465138"/>
          <a:ext cx="1006475" cy="803275"/>
        </p:xfrm>
        <a:graphic>
          <a:graphicData uri="http://schemas.openxmlformats.org/presentationml/2006/ole">
            <p:oleObj spid="_x0000_s497671" name="公式" r:id="rId9" imgW="558558" imgH="444307" progId="Equation.3">
              <p:embed/>
            </p:oleObj>
          </a:graphicData>
        </a:graphic>
      </p:graphicFrame>
      <p:sp>
        <p:nvSpPr>
          <p:cNvPr id="74780" name="Text Box 16"/>
          <p:cNvSpPr txBox="1">
            <a:spLocks noChangeArrowheads="1"/>
          </p:cNvSpPr>
          <p:nvPr/>
        </p:nvSpPr>
        <p:spPr bwMode="auto">
          <a:xfrm>
            <a:off x="381000" y="682625"/>
            <a:ext cx="5715000" cy="396875"/>
          </a:xfrm>
          <a:prstGeom prst="rect">
            <a:avLst/>
          </a:prstGeom>
          <a:noFill/>
          <a:ln w="9525">
            <a:noFill/>
            <a:miter lim="800000"/>
            <a:headEnd/>
            <a:tailEnd/>
          </a:ln>
        </p:spPr>
        <p:txBody>
          <a:bodyPr anchor="ctr">
            <a:spAutoFit/>
          </a:bodyPr>
          <a:lstStyle/>
          <a:p>
            <a:r>
              <a:rPr kumimoji="1" lang="zh-CN" altLang="en-US" sz="2000">
                <a:solidFill>
                  <a:srgbClr val="000000"/>
                </a:solidFill>
                <a:latin typeface="Times New Roman" pitchFamily="18" charset="0"/>
                <a:ea typeface="楷体_GB2312" pitchFamily="49" charset="-122"/>
              </a:rPr>
              <a:t>放大电路如图所示。试求：（</a:t>
            </a:r>
            <a:r>
              <a:rPr kumimoji="1" lang="en-US" altLang="zh-CN" sz="2000">
                <a:solidFill>
                  <a:srgbClr val="000000"/>
                </a:solidFill>
                <a:latin typeface="Times New Roman" pitchFamily="18" charset="0"/>
              </a:rPr>
              <a:t>1</a:t>
            </a:r>
            <a:r>
              <a:rPr kumimoji="1" lang="zh-CN" altLang="en-US" sz="2000">
                <a:solidFill>
                  <a:srgbClr val="000000"/>
                </a:solidFill>
                <a:latin typeface="Times New Roman" pitchFamily="18" charset="0"/>
              </a:rPr>
              <a:t>）</a:t>
            </a:r>
            <a:r>
              <a:rPr kumimoji="1" lang="en-US" altLang="zh-CN" sz="2000" i="1">
                <a:solidFill>
                  <a:srgbClr val="000000"/>
                </a:solidFill>
                <a:latin typeface="Times New Roman" pitchFamily="18" charset="0"/>
              </a:rPr>
              <a:t>Q</a:t>
            </a:r>
            <a:r>
              <a:rPr kumimoji="1" lang="zh-CN" altLang="en-US" sz="2000">
                <a:solidFill>
                  <a:srgbClr val="000000"/>
                </a:solidFill>
                <a:latin typeface="Times New Roman" pitchFamily="18" charset="0"/>
                <a:ea typeface="楷体_GB2312" pitchFamily="49" charset="-122"/>
              </a:rPr>
              <a:t>点；</a:t>
            </a:r>
            <a:r>
              <a:rPr kumimoji="1" lang="zh-CN" altLang="en-US" sz="2000">
                <a:solidFill>
                  <a:srgbClr val="000000"/>
                </a:solidFill>
                <a:latin typeface="Times New Roman" pitchFamily="18" charset="0"/>
              </a:rPr>
              <a:t>（</a:t>
            </a:r>
            <a:r>
              <a:rPr kumimoji="1" lang="en-US" altLang="zh-CN" sz="2000">
                <a:solidFill>
                  <a:srgbClr val="000000"/>
                </a:solidFill>
                <a:latin typeface="Times New Roman" pitchFamily="18" charset="0"/>
              </a:rPr>
              <a:t>2</a:t>
            </a:r>
            <a:r>
              <a:rPr kumimoji="1" lang="zh-CN" altLang="en-US" sz="2000">
                <a:solidFill>
                  <a:srgbClr val="000000"/>
                </a:solidFill>
                <a:latin typeface="Times New Roman" pitchFamily="18" charset="0"/>
              </a:rPr>
              <a:t>）</a:t>
            </a:r>
          </a:p>
        </p:txBody>
      </p:sp>
      <p:sp>
        <p:nvSpPr>
          <p:cNvPr id="74781" name="Text Box 17"/>
          <p:cNvSpPr txBox="1">
            <a:spLocks noChangeArrowheads="1"/>
          </p:cNvSpPr>
          <p:nvPr/>
        </p:nvSpPr>
        <p:spPr bwMode="auto">
          <a:xfrm>
            <a:off x="6781800" y="758825"/>
            <a:ext cx="685800" cy="396875"/>
          </a:xfrm>
          <a:prstGeom prst="rect">
            <a:avLst/>
          </a:prstGeom>
          <a:noFill/>
          <a:ln w="9525">
            <a:noFill/>
            <a:miter lim="800000"/>
            <a:headEnd/>
            <a:tailEnd/>
          </a:ln>
        </p:spPr>
        <p:txBody>
          <a:bodyPr anchor="ctr">
            <a:spAutoFit/>
          </a:bodyPr>
          <a:lstStyle/>
          <a:p>
            <a:r>
              <a:rPr kumimoji="1" lang="zh-CN" altLang="en-US" sz="2000">
                <a:solidFill>
                  <a:srgbClr val="000000"/>
                </a:solidFill>
                <a:latin typeface="Times New Roman" pitchFamily="18" charset="0"/>
              </a:rPr>
              <a:t>、</a:t>
            </a:r>
          </a:p>
        </p:txBody>
      </p:sp>
      <p:graphicFrame>
        <p:nvGraphicFramePr>
          <p:cNvPr id="74760" name="Object 18"/>
          <p:cNvGraphicFramePr>
            <a:graphicFrameLocks noChangeAspect="1"/>
          </p:cNvGraphicFramePr>
          <p:nvPr/>
        </p:nvGraphicFramePr>
        <p:xfrm>
          <a:off x="735013" y="1109663"/>
          <a:ext cx="957262" cy="411162"/>
        </p:xfrm>
        <a:graphic>
          <a:graphicData uri="http://schemas.openxmlformats.org/presentationml/2006/ole">
            <p:oleObj spid="_x0000_s497672" name="公式" r:id="rId10" imgW="533169" imgH="228501" progId="Equation.3">
              <p:embed/>
            </p:oleObj>
          </a:graphicData>
        </a:graphic>
      </p:graphicFrame>
      <p:sp>
        <p:nvSpPr>
          <p:cNvPr id="74782" name="Text Box 19"/>
          <p:cNvSpPr txBox="1">
            <a:spLocks noChangeArrowheads="1"/>
          </p:cNvSpPr>
          <p:nvPr/>
        </p:nvSpPr>
        <p:spPr bwMode="auto">
          <a:xfrm>
            <a:off x="8305800" y="758825"/>
            <a:ext cx="685800" cy="396875"/>
          </a:xfrm>
          <a:prstGeom prst="rect">
            <a:avLst/>
          </a:prstGeom>
          <a:noFill/>
          <a:ln w="9525">
            <a:noFill/>
            <a:miter lim="800000"/>
            <a:headEnd/>
            <a:tailEnd/>
          </a:ln>
        </p:spPr>
        <p:txBody>
          <a:bodyPr anchor="ctr">
            <a:spAutoFit/>
          </a:bodyPr>
          <a:lstStyle/>
          <a:p>
            <a:r>
              <a:rPr kumimoji="1" lang="zh-CN" altLang="en-US" sz="2000">
                <a:solidFill>
                  <a:srgbClr val="000000"/>
                </a:solidFill>
                <a:latin typeface="Times New Roman" pitchFamily="18" charset="0"/>
              </a:rPr>
              <a:t>、</a:t>
            </a:r>
          </a:p>
        </p:txBody>
      </p:sp>
      <p:sp>
        <p:nvSpPr>
          <p:cNvPr id="74783" name="Text Box 21"/>
          <p:cNvSpPr txBox="1">
            <a:spLocks noChangeArrowheads="1"/>
          </p:cNvSpPr>
          <p:nvPr/>
        </p:nvSpPr>
        <p:spPr bwMode="auto">
          <a:xfrm>
            <a:off x="1727200" y="1087438"/>
            <a:ext cx="1600200" cy="396875"/>
          </a:xfrm>
          <a:prstGeom prst="rect">
            <a:avLst/>
          </a:prstGeom>
          <a:noFill/>
          <a:ln w="9525">
            <a:noFill/>
            <a:miter lim="800000"/>
            <a:headEnd/>
            <a:tailEnd/>
          </a:ln>
        </p:spPr>
        <p:txBody>
          <a:bodyPr anchor="ctr">
            <a:spAutoFit/>
          </a:bodyPr>
          <a:lstStyle/>
          <a:p>
            <a:r>
              <a:rPr kumimoji="1" lang="zh-CN" altLang="en-US" sz="2000">
                <a:solidFill>
                  <a:srgbClr val="000000"/>
                </a:solidFill>
                <a:latin typeface="Times New Roman" pitchFamily="18" charset="0"/>
                <a:ea typeface="楷体_GB2312" pitchFamily="49" charset="-122"/>
                <a:sym typeface="Symbol" pitchFamily="18" charset="2"/>
              </a:rPr>
              <a:t>。已知</a:t>
            </a:r>
            <a:r>
              <a:rPr kumimoji="1" lang="zh-CN" altLang="en-US" sz="2000" i="1">
                <a:solidFill>
                  <a:srgbClr val="000000"/>
                </a:solidFill>
                <a:latin typeface="Times New Roman" pitchFamily="18" charset="0"/>
                <a:sym typeface="Symbol" pitchFamily="18" charset="2"/>
              </a:rPr>
              <a:t> </a:t>
            </a:r>
            <a:r>
              <a:rPr kumimoji="1" lang="en-US" altLang="zh-CN" sz="2000">
                <a:solidFill>
                  <a:srgbClr val="000000"/>
                </a:solidFill>
                <a:latin typeface="Times New Roman" pitchFamily="18" charset="0"/>
                <a:sym typeface="Symbol" pitchFamily="18" charset="2"/>
              </a:rPr>
              <a:t>=50</a:t>
            </a:r>
            <a:r>
              <a:rPr kumimoji="1" lang="zh-CN" altLang="en-US" sz="2000">
                <a:solidFill>
                  <a:srgbClr val="000000"/>
                </a:solidFill>
                <a:latin typeface="Times New Roman" pitchFamily="18" charset="0"/>
              </a:rPr>
              <a:t>。</a:t>
            </a:r>
          </a:p>
        </p:txBody>
      </p:sp>
      <p:grpSp>
        <p:nvGrpSpPr>
          <p:cNvPr id="2" name="Group 22"/>
          <p:cNvGrpSpPr>
            <a:grpSpLocks/>
          </p:cNvGrpSpPr>
          <p:nvPr/>
        </p:nvGrpSpPr>
        <p:grpSpPr bwMode="auto">
          <a:xfrm>
            <a:off x="5562600" y="1246188"/>
            <a:ext cx="3505200" cy="2703512"/>
            <a:chOff x="3504" y="841"/>
            <a:chExt cx="2208" cy="1703"/>
          </a:xfrm>
        </p:grpSpPr>
        <p:sp>
          <p:nvSpPr>
            <p:cNvPr id="43" name="Rectangle 23" descr="羊皮纸"/>
            <p:cNvSpPr>
              <a:spLocks noChangeArrowheads="1"/>
            </p:cNvSpPr>
            <p:nvPr/>
          </p:nvSpPr>
          <p:spPr bwMode="auto">
            <a:xfrm>
              <a:off x="3504" y="912"/>
              <a:ext cx="2208" cy="1632"/>
            </a:xfrm>
            <a:prstGeom prst="rect">
              <a:avLst/>
            </a:prstGeom>
            <a:blipFill dpi="0" rotWithShape="0">
              <a:blip r:embed="rId11"/>
              <a:srcRect/>
              <a:tile tx="0" ty="0" sx="100000" sy="100000" flip="none" algn="tl"/>
            </a:blipFill>
            <a:ln>
              <a:noFill/>
            </a:ln>
            <a:effectLst/>
            <a:extLst/>
          </p:spPr>
          <p:txBody>
            <a:bodyPr wrap="none" anchor="ctr"/>
            <a:lstStyle/>
            <a:p>
              <a:pPr algn="ctr">
                <a:defRPr/>
              </a:pPr>
              <a:endParaRPr lang="zh-CN" altLang="en-US" kern="0">
                <a:solidFill>
                  <a:srgbClr val="000000"/>
                </a:solidFill>
                <a:latin typeface="Arial Narrow" pitchFamily="34" charset="0"/>
                <a:ea typeface="+mn-ea"/>
              </a:endParaRPr>
            </a:p>
          </p:txBody>
        </p:sp>
        <p:graphicFrame>
          <p:nvGraphicFramePr>
            <p:cNvPr id="74775" name="Object 24"/>
            <p:cNvGraphicFramePr>
              <a:graphicFrameLocks noChangeAspect="1"/>
            </p:cNvGraphicFramePr>
            <p:nvPr/>
          </p:nvGraphicFramePr>
          <p:xfrm>
            <a:off x="3530" y="841"/>
            <a:ext cx="2113" cy="1505"/>
          </p:xfrm>
          <a:graphic>
            <a:graphicData uri="http://schemas.openxmlformats.org/presentationml/2006/ole">
              <p:oleObj spid="_x0000_s497673" name="Picture" r:id="rId12" imgW="2581656" imgH="1837944" progId="Word.Picture.8">
                <p:embed/>
              </p:oleObj>
            </a:graphicData>
          </a:graphic>
        </p:graphicFrame>
      </p:grpSp>
      <p:sp>
        <p:nvSpPr>
          <p:cNvPr id="45" name="Rectangle 25"/>
          <p:cNvSpPr>
            <a:spLocks noChangeArrowheads="1"/>
          </p:cNvSpPr>
          <p:nvPr/>
        </p:nvSpPr>
        <p:spPr bwMode="auto">
          <a:xfrm>
            <a:off x="34925" y="82550"/>
            <a:ext cx="1368425" cy="538163"/>
          </a:xfrm>
          <a:prstGeom prst="rect">
            <a:avLst/>
          </a:prstGeom>
          <a:solidFill>
            <a:schemeClr val="bg1"/>
          </a:solidFill>
          <a:ln>
            <a:noFill/>
          </a:ln>
          <a:effectLst/>
        </p:spPr>
        <p:txBody>
          <a:bodyPr lIns="92075" tIns="46038" rIns="92075" bIns="46038" anchor="ctr"/>
          <a:lstStyle>
            <a:lvl1pPr algn="l">
              <a:defRPr sz="3600" b="1">
                <a:solidFill>
                  <a:schemeClr val="tx2"/>
                </a:solidFill>
                <a:latin typeface="Arial Narrow" pitchFamily="34" charset="0"/>
                <a:ea typeface="楷体_GB2312" pitchFamily="49" charset="-122"/>
              </a:defRPr>
            </a:lvl1pPr>
            <a:lvl2pPr algn="l">
              <a:defRPr sz="3600" b="1">
                <a:solidFill>
                  <a:schemeClr val="tx2"/>
                </a:solidFill>
                <a:latin typeface="Arial Narrow" pitchFamily="34" charset="0"/>
                <a:ea typeface="楷体_GB2312" pitchFamily="49" charset="-122"/>
              </a:defRPr>
            </a:lvl2pPr>
            <a:lvl3pPr algn="l">
              <a:defRPr sz="3600" b="1">
                <a:solidFill>
                  <a:schemeClr val="tx2"/>
                </a:solidFill>
                <a:latin typeface="Arial Narrow" pitchFamily="34" charset="0"/>
                <a:ea typeface="楷体_GB2312" pitchFamily="49" charset="-122"/>
              </a:defRPr>
            </a:lvl3pPr>
            <a:lvl4pPr algn="l">
              <a:defRPr sz="3600" b="1">
                <a:solidFill>
                  <a:schemeClr val="tx2"/>
                </a:solidFill>
                <a:latin typeface="Arial Narrow" pitchFamily="34" charset="0"/>
                <a:ea typeface="楷体_GB2312" pitchFamily="49" charset="-122"/>
              </a:defRPr>
            </a:lvl4pPr>
            <a:lvl5pPr algn="l">
              <a:defRPr sz="3600" b="1">
                <a:solidFill>
                  <a:schemeClr val="tx2"/>
                </a:solidFill>
                <a:latin typeface="Arial Narrow" pitchFamily="34" charset="0"/>
                <a:ea typeface="楷体_GB2312" pitchFamily="49" charset="-122"/>
              </a:defRPr>
            </a:lvl5pPr>
            <a:lvl6pPr marL="457200" fontAlgn="base">
              <a:spcBef>
                <a:spcPct val="0"/>
              </a:spcBef>
              <a:spcAft>
                <a:spcPct val="0"/>
              </a:spcAft>
              <a:defRPr sz="3600" b="1">
                <a:solidFill>
                  <a:schemeClr val="tx2"/>
                </a:solidFill>
                <a:latin typeface="Arial Narrow" pitchFamily="34" charset="0"/>
                <a:ea typeface="楷体_GB2312" pitchFamily="49" charset="-122"/>
              </a:defRPr>
            </a:lvl6pPr>
            <a:lvl7pPr marL="914400" fontAlgn="base">
              <a:spcBef>
                <a:spcPct val="0"/>
              </a:spcBef>
              <a:spcAft>
                <a:spcPct val="0"/>
              </a:spcAft>
              <a:defRPr sz="3600" b="1">
                <a:solidFill>
                  <a:schemeClr val="tx2"/>
                </a:solidFill>
                <a:latin typeface="Arial Narrow" pitchFamily="34" charset="0"/>
                <a:ea typeface="楷体_GB2312" pitchFamily="49" charset="-122"/>
              </a:defRPr>
            </a:lvl7pPr>
            <a:lvl8pPr marL="1371600" fontAlgn="base">
              <a:spcBef>
                <a:spcPct val="0"/>
              </a:spcBef>
              <a:spcAft>
                <a:spcPct val="0"/>
              </a:spcAft>
              <a:defRPr sz="3600" b="1">
                <a:solidFill>
                  <a:schemeClr val="tx2"/>
                </a:solidFill>
                <a:latin typeface="Arial Narrow" pitchFamily="34" charset="0"/>
                <a:ea typeface="楷体_GB2312" pitchFamily="49" charset="-122"/>
              </a:defRPr>
            </a:lvl8pPr>
            <a:lvl9pPr marL="1828800" fontAlgn="base">
              <a:spcBef>
                <a:spcPct val="0"/>
              </a:spcBef>
              <a:spcAft>
                <a:spcPct val="0"/>
              </a:spcAft>
              <a:defRPr sz="3600" b="1">
                <a:solidFill>
                  <a:schemeClr val="tx2"/>
                </a:solidFill>
                <a:latin typeface="Arial Narrow" pitchFamily="34" charset="0"/>
                <a:ea typeface="楷体_GB2312" pitchFamily="49" charset="-122"/>
              </a:defRPr>
            </a:lvl9pPr>
          </a:lstStyle>
          <a:p>
            <a:pPr>
              <a:defRPr/>
            </a:pPr>
            <a:r>
              <a:rPr lang="zh-CN" altLang="en-US" sz="2800" dirty="0" smtClean="0">
                <a:solidFill>
                  <a:srgbClr val="CC0000"/>
                </a:solidFill>
                <a:effectLst>
                  <a:outerShdw blurRad="38100" dist="38100" dir="2700000" algn="tl">
                    <a:srgbClr val="C0C0C0"/>
                  </a:outerShdw>
                </a:effectLst>
                <a:latin typeface="黑体" pitchFamily="49" charset="-122"/>
                <a:ea typeface="黑体" pitchFamily="49" charset="-122"/>
              </a:rPr>
              <a:t> 例题</a:t>
            </a:r>
          </a:p>
        </p:txBody>
      </p:sp>
      <p:sp>
        <p:nvSpPr>
          <p:cNvPr id="74786" name="日期占位符 1"/>
          <p:cNvSpPr>
            <a:spLocks noGrp="1"/>
          </p:cNvSpPr>
          <p:nvPr>
            <p:ph type="dt" sz="quarter" idx="10"/>
          </p:nvPr>
        </p:nvSpPr>
        <p:spPr>
          <a:xfrm>
            <a:off x="166688" y="6381750"/>
            <a:ext cx="2133600" cy="476250"/>
          </a:xfrm>
          <a:noFill/>
        </p:spPr>
        <p:txBody>
          <a:bodyPr/>
          <a:lstStyle/>
          <a:p>
            <a:fld id="{43D45A93-647B-4EF9-9302-358990E76B8A}" type="datetime1">
              <a:rPr lang="zh-CN" altLang="en-US" smtClean="0">
                <a:latin typeface="Arial" pitchFamily="34" charset="0"/>
              </a:rPr>
              <a:pPr/>
              <a:t>2019-10-9</a:t>
            </a:fld>
            <a:endParaRPr lang="en-US" altLang="zh-CN" smtClean="0">
              <a:latin typeface="Arial" pitchFamily="34" charset="0"/>
            </a:endParaRPr>
          </a:p>
        </p:txBody>
      </p:sp>
      <p:sp>
        <p:nvSpPr>
          <p:cNvPr id="74787" name="页脚占位符 2"/>
          <p:cNvSpPr>
            <a:spLocks noGrp="1"/>
          </p:cNvSpPr>
          <p:nvPr>
            <p:ph type="ftr" sz="quarter" idx="11"/>
          </p:nvPr>
        </p:nvSpPr>
        <p:spPr>
          <a:xfrm>
            <a:off x="2667000" y="6381750"/>
            <a:ext cx="2895600" cy="476250"/>
          </a:xfrm>
          <a:noFill/>
        </p:spPr>
        <p:txBody>
          <a:bodyPr/>
          <a:lstStyle/>
          <a:p>
            <a:r>
              <a:rPr lang="en-US" altLang="zh-CN" smtClean="0">
                <a:latin typeface="Arial" pitchFamily="34" charset="0"/>
              </a:rPr>
              <a:t>电工电子教研室</a:t>
            </a:r>
          </a:p>
        </p:txBody>
      </p:sp>
      <p:sp>
        <p:nvSpPr>
          <p:cNvPr id="74788" name="灯片编号占位符 3"/>
          <p:cNvSpPr txBox="1">
            <a:spLocks/>
          </p:cNvSpPr>
          <p:nvPr/>
        </p:nvSpPr>
        <p:spPr bwMode="auto">
          <a:xfrm>
            <a:off x="7010400" y="6381750"/>
            <a:ext cx="2133600" cy="476250"/>
          </a:xfrm>
          <a:prstGeom prst="rect">
            <a:avLst/>
          </a:prstGeom>
          <a:noFill/>
          <a:ln w="9525">
            <a:noFill/>
            <a:miter lim="800000"/>
            <a:headEnd/>
            <a:tailEnd/>
          </a:ln>
        </p:spPr>
        <p:txBody>
          <a:bodyPr/>
          <a:lstStyle/>
          <a:p>
            <a:pPr algn="r"/>
            <a:fld id="{1910A51D-4266-42AA-9A33-5DE508EE57D6}" type="slidenum">
              <a:rPr lang="en-US" altLang="zh-CN"/>
              <a:pPr algn="r"/>
              <a:t>83</a:t>
            </a:fld>
            <a:endParaRPr lang="en-US" altLang="zh-CN"/>
          </a:p>
        </p:txBody>
      </p:sp>
      <p:grpSp>
        <p:nvGrpSpPr>
          <p:cNvPr id="3" name="Group 153"/>
          <p:cNvGrpSpPr>
            <a:grpSpLocks/>
          </p:cNvGrpSpPr>
          <p:nvPr/>
        </p:nvGrpSpPr>
        <p:grpSpPr bwMode="auto">
          <a:xfrm>
            <a:off x="5484813" y="3824288"/>
            <a:ext cx="3054350" cy="3033712"/>
            <a:chOff x="2613" y="2157"/>
            <a:chExt cx="2249" cy="2230"/>
          </a:xfrm>
        </p:grpSpPr>
        <p:sp>
          <p:nvSpPr>
            <p:cNvPr id="74790" name="Line 78"/>
            <p:cNvSpPr>
              <a:spLocks noChangeShapeType="1"/>
            </p:cNvSpPr>
            <p:nvPr/>
          </p:nvSpPr>
          <p:spPr bwMode="auto">
            <a:xfrm>
              <a:off x="3952" y="3937"/>
              <a:ext cx="0" cy="152"/>
            </a:xfrm>
            <a:prstGeom prst="line">
              <a:avLst/>
            </a:prstGeom>
            <a:noFill/>
            <a:ln w="12700">
              <a:solidFill>
                <a:schemeClr val="tx1"/>
              </a:solidFill>
              <a:round/>
              <a:headEnd/>
              <a:tailEnd/>
            </a:ln>
          </p:spPr>
          <p:txBody>
            <a:bodyPr/>
            <a:lstStyle/>
            <a:p>
              <a:endParaRPr lang="zh-CN" altLang="en-US"/>
            </a:p>
          </p:txBody>
        </p:sp>
        <p:sp>
          <p:nvSpPr>
            <p:cNvPr id="74791" name="Line 81"/>
            <p:cNvSpPr>
              <a:spLocks noChangeShapeType="1"/>
            </p:cNvSpPr>
            <p:nvPr/>
          </p:nvSpPr>
          <p:spPr bwMode="auto">
            <a:xfrm>
              <a:off x="3877" y="4089"/>
              <a:ext cx="152" cy="0"/>
            </a:xfrm>
            <a:prstGeom prst="line">
              <a:avLst/>
            </a:prstGeom>
            <a:noFill/>
            <a:ln w="38100">
              <a:solidFill>
                <a:schemeClr val="tx1"/>
              </a:solidFill>
              <a:round/>
              <a:headEnd/>
              <a:tailEnd/>
            </a:ln>
          </p:spPr>
          <p:txBody>
            <a:bodyPr/>
            <a:lstStyle/>
            <a:p>
              <a:endParaRPr lang="zh-CN" altLang="en-US"/>
            </a:p>
          </p:txBody>
        </p:sp>
        <p:graphicFrame>
          <p:nvGraphicFramePr>
            <p:cNvPr id="74761" name="Object 82"/>
            <p:cNvGraphicFramePr>
              <a:graphicFrameLocks noChangeAspect="1"/>
            </p:cNvGraphicFramePr>
            <p:nvPr/>
          </p:nvGraphicFramePr>
          <p:xfrm>
            <a:off x="3566" y="3283"/>
            <a:ext cx="178" cy="171"/>
          </p:xfrm>
          <a:graphic>
            <a:graphicData uri="http://schemas.openxmlformats.org/presentationml/2006/ole">
              <p:oleObj spid="_x0000_s497674" name="公式" r:id="rId13" imgW="139700" imgH="139700" progId="Equation.3">
                <p:embed/>
              </p:oleObj>
            </a:graphicData>
          </a:graphic>
        </p:graphicFrame>
        <p:graphicFrame>
          <p:nvGraphicFramePr>
            <p:cNvPr id="74762" name="Object 83"/>
            <p:cNvGraphicFramePr>
              <a:graphicFrameLocks noChangeAspect="1"/>
            </p:cNvGraphicFramePr>
            <p:nvPr/>
          </p:nvGraphicFramePr>
          <p:xfrm>
            <a:off x="3566" y="3938"/>
            <a:ext cx="153" cy="81"/>
          </p:xfrm>
          <a:graphic>
            <a:graphicData uri="http://schemas.openxmlformats.org/presentationml/2006/ole">
              <p:oleObj spid="_x0000_s497675" name="公式" r:id="rId14" imgW="139518" imgH="76101" progId="Equation.3">
                <p:embed/>
              </p:oleObj>
            </a:graphicData>
          </a:graphic>
        </p:graphicFrame>
        <p:graphicFrame>
          <p:nvGraphicFramePr>
            <p:cNvPr id="74763" name="Object 84"/>
            <p:cNvGraphicFramePr>
              <a:graphicFrameLocks noChangeAspect="1"/>
            </p:cNvGraphicFramePr>
            <p:nvPr/>
          </p:nvGraphicFramePr>
          <p:xfrm>
            <a:off x="3490" y="3522"/>
            <a:ext cx="330" cy="269"/>
          </p:xfrm>
          <a:graphic>
            <a:graphicData uri="http://schemas.openxmlformats.org/presentationml/2006/ole">
              <p:oleObj spid="_x0000_s497676" name="公式" r:id="rId15" imgW="253780" imgH="215713" progId="Equation.3">
                <p:embed/>
              </p:oleObj>
            </a:graphicData>
          </a:graphic>
        </p:graphicFrame>
        <p:graphicFrame>
          <p:nvGraphicFramePr>
            <p:cNvPr id="74764" name="Object 86"/>
            <p:cNvGraphicFramePr>
              <a:graphicFrameLocks noChangeAspect="1"/>
            </p:cNvGraphicFramePr>
            <p:nvPr/>
          </p:nvGraphicFramePr>
          <p:xfrm>
            <a:off x="3939" y="3377"/>
            <a:ext cx="330" cy="285"/>
          </p:xfrm>
          <a:graphic>
            <a:graphicData uri="http://schemas.openxmlformats.org/presentationml/2006/ole">
              <p:oleObj spid="_x0000_s497677" name="公式" r:id="rId16" imgW="253890" imgH="228501" progId="Equation.3">
                <p:embed/>
              </p:oleObj>
            </a:graphicData>
          </a:graphic>
        </p:graphicFrame>
        <p:sp>
          <p:nvSpPr>
            <p:cNvPr id="74792" name="Line 87"/>
            <p:cNvSpPr>
              <a:spLocks noChangeShapeType="1"/>
            </p:cNvSpPr>
            <p:nvPr/>
          </p:nvSpPr>
          <p:spPr bwMode="auto">
            <a:xfrm flipH="1">
              <a:off x="3261" y="3276"/>
              <a:ext cx="467" cy="0"/>
            </a:xfrm>
            <a:prstGeom prst="line">
              <a:avLst/>
            </a:prstGeom>
            <a:noFill/>
            <a:ln w="12700">
              <a:solidFill>
                <a:schemeClr val="tx1"/>
              </a:solidFill>
              <a:round/>
              <a:headEnd/>
              <a:tailEnd/>
            </a:ln>
          </p:spPr>
          <p:txBody>
            <a:bodyPr/>
            <a:lstStyle/>
            <a:p>
              <a:endParaRPr lang="zh-CN" altLang="en-US"/>
            </a:p>
          </p:txBody>
        </p:sp>
        <p:sp>
          <p:nvSpPr>
            <p:cNvPr id="74793" name="Line 88"/>
            <p:cNvSpPr>
              <a:spLocks noChangeShapeType="1"/>
            </p:cNvSpPr>
            <p:nvPr/>
          </p:nvSpPr>
          <p:spPr bwMode="auto">
            <a:xfrm flipV="1">
              <a:off x="3946" y="2386"/>
              <a:ext cx="0" cy="730"/>
            </a:xfrm>
            <a:prstGeom prst="line">
              <a:avLst/>
            </a:prstGeom>
            <a:noFill/>
            <a:ln w="12700">
              <a:solidFill>
                <a:schemeClr val="tx1"/>
              </a:solidFill>
              <a:round/>
              <a:headEnd/>
              <a:tailEnd/>
            </a:ln>
          </p:spPr>
          <p:txBody>
            <a:bodyPr/>
            <a:lstStyle/>
            <a:p>
              <a:endParaRPr lang="zh-CN" altLang="en-US"/>
            </a:p>
          </p:txBody>
        </p:sp>
        <p:grpSp>
          <p:nvGrpSpPr>
            <p:cNvPr id="4" name="Group 89"/>
            <p:cNvGrpSpPr>
              <a:grpSpLocks/>
            </p:cNvGrpSpPr>
            <p:nvPr/>
          </p:nvGrpSpPr>
          <p:grpSpPr bwMode="auto">
            <a:xfrm>
              <a:off x="3728" y="3097"/>
              <a:ext cx="218" cy="366"/>
              <a:chOff x="2589" y="2584"/>
              <a:chExt cx="218" cy="366"/>
            </a:xfrm>
          </p:grpSpPr>
          <p:sp>
            <p:nvSpPr>
              <p:cNvPr id="74805" name="Line 90"/>
              <p:cNvSpPr>
                <a:spLocks noChangeShapeType="1"/>
              </p:cNvSpPr>
              <p:nvPr/>
            </p:nvSpPr>
            <p:spPr bwMode="auto">
              <a:xfrm>
                <a:off x="2589" y="2584"/>
                <a:ext cx="0" cy="359"/>
              </a:xfrm>
              <a:prstGeom prst="line">
                <a:avLst/>
              </a:prstGeom>
              <a:noFill/>
              <a:ln w="38100">
                <a:solidFill>
                  <a:srgbClr val="FF0000"/>
                </a:solidFill>
                <a:round/>
                <a:headEnd/>
                <a:tailEnd/>
              </a:ln>
            </p:spPr>
            <p:txBody>
              <a:bodyPr/>
              <a:lstStyle/>
              <a:p>
                <a:endParaRPr lang="zh-CN" altLang="en-US"/>
              </a:p>
            </p:txBody>
          </p:sp>
          <p:sp>
            <p:nvSpPr>
              <p:cNvPr id="74806" name="Line 91"/>
              <p:cNvSpPr>
                <a:spLocks noChangeShapeType="1"/>
              </p:cNvSpPr>
              <p:nvPr/>
            </p:nvSpPr>
            <p:spPr bwMode="auto">
              <a:xfrm flipV="1">
                <a:off x="2589" y="2609"/>
                <a:ext cx="218" cy="109"/>
              </a:xfrm>
              <a:prstGeom prst="line">
                <a:avLst/>
              </a:prstGeom>
              <a:noFill/>
              <a:ln w="12700">
                <a:solidFill>
                  <a:srgbClr val="FF0000"/>
                </a:solidFill>
                <a:round/>
                <a:headEnd/>
                <a:tailEnd/>
              </a:ln>
            </p:spPr>
            <p:txBody>
              <a:bodyPr/>
              <a:lstStyle/>
              <a:p>
                <a:endParaRPr lang="zh-CN" altLang="en-US"/>
              </a:p>
            </p:txBody>
          </p:sp>
          <p:sp>
            <p:nvSpPr>
              <p:cNvPr id="74807" name="Line 92"/>
              <p:cNvSpPr>
                <a:spLocks noChangeShapeType="1"/>
              </p:cNvSpPr>
              <p:nvPr/>
            </p:nvSpPr>
            <p:spPr bwMode="auto">
              <a:xfrm>
                <a:off x="2591" y="2842"/>
                <a:ext cx="216" cy="108"/>
              </a:xfrm>
              <a:prstGeom prst="line">
                <a:avLst/>
              </a:prstGeom>
              <a:noFill/>
              <a:ln w="12700">
                <a:solidFill>
                  <a:srgbClr val="FF0000"/>
                </a:solidFill>
                <a:round/>
                <a:headEnd/>
                <a:tailEnd type="triangle" w="med" len="lg"/>
              </a:ln>
            </p:spPr>
            <p:txBody>
              <a:bodyPr/>
              <a:lstStyle/>
              <a:p>
                <a:endParaRPr lang="zh-CN" altLang="en-US"/>
              </a:p>
            </p:txBody>
          </p:sp>
        </p:grpSp>
        <p:sp>
          <p:nvSpPr>
            <p:cNvPr id="74795" name="Line 94"/>
            <p:cNvSpPr>
              <a:spLocks noChangeShapeType="1"/>
            </p:cNvSpPr>
            <p:nvPr/>
          </p:nvSpPr>
          <p:spPr bwMode="auto">
            <a:xfrm>
              <a:off x="3270" y="2386"/>
              <a:ext cx="1245" cy="0"/>
            </a:xfrm>
            <a:prstGeom prst="line">
              <a:avLst/>
            </a:prstGeom>
            <a:noFill/>
            <a:ln w="12700">
              <a:solidFill>
                <a:schemeClr val="tx1"/>
              </a:solidFill>
              <a:round/>
              <a:headEnd/>
              <a:tailEnd/>
            </a:ln>
          </p:spPr>
          <p:txBody>
            <a:bodyPr/>
            <a:lstStyle/>
            <a:p>
              <a:endParaRPr lang="zh-CN" altLang="en-US"/>
            </a:p>
          </p:txBody>
        </p:sp>
        <p:sp>
          <p:nvSpPr>
            <p:cNvPr id="74796" name="Line 96"/>
            <p:cNvSpPr>
              <a:spLocks noChangeShapeType="1"/>
            </p:cNvSpPr>
            <p:nvPr/>
          </p:nvSpPr>
          <p:spPr bwMode="auto">
            <a:xfrm flipV="1">
              <a:off x="3949" y="3464"/>
              <a:ext cx="0" cy="598"/>
            </a:xfrm>
            <a:prstGeom prst="line">
              <a:avLst/>
            </a:prstGeom>
            <a:noFill/>
            <a:ln w="12700">
              <a:solidFill>
                <a:schemeClr val="tx1"/>
              </a:solidFill>
              <a:round/>
              <a:headEnd/>
              <a:tailEnd/>
            </a:ln>
          </p:spPr>
          <p:txBody>
            <a:bodyPr/>
            <a:lstStyle/>
            <a:p>
              <a:endParaRPr lang="zh-CN" altLang="en-US"/>
            </a:p>
          </p:txBody>
        </p:sp>
        <p:sp>
          <p:nvSpPr>
            <p:cNvPr id="74797" name="Line 98"/>
            <p:cNvSpPr>
              <a:spLocks noChangeShapeType="1"/>
            </p:cNvSpPr>
            <p:nvPr/>
          </p:nvSpPr>
          <p:spPr bwMode="auto">
            <a:xfrm flipV="1">
              <a:off x="3268" y="2386"/>
              <a:ext cx="0" cy="890"/>
            </a:xfrm>
            <a:prstGeom prst="line">
              <a:avLst/>
            </a:prstGeom>
            <a:noFill/>
            <a:ln w="12700">
              <a:solidFill>
                <a:schemeClr val="tx1"/>
              </a:solidFill>
              <a:round/>
              <a:headEnd/>
              <a:tailEnd/>
            </a:ln>
          </p:spPr>
          <p:txBody>
            <a:bodyPr/>
            <a:lstStyle/>
            <a:p>
              <a:endParaRPr lang="zh-CN" altLang="en-US"/>
            </a:p>
          </p:txBody>
        </p:sp>
        <p:sp>
          <p:nvSpPr>
            <p:cNvPr id="74798" name="Rectangle 100"/>
            <p:cNvSpPr>
              <a:spLocks noChangeArrowheads="1"/>
            </p:cNvSpPr>
            <p:nvPr/>
          </p:nvSpPr>
          <p:spPr bwMode="auto">
            <a:xfrm>
              <a:off x="3211" y="2590"/>
              <a:ext cx="107" cy="268"/>
            </a:xfrm>
            <a:prstGeom prst="rect">
              <a:avLst/>
            </a:prstGeom>
            <a:solidFill>
              <a:schemeClr val="bg1"/>
            </a:solidFill>
            <a:ln w="25400" algn="ctr">
              <a:solidFill>
                <a:srgbClr val="3366FF"/>
              </a:solidFill>
              <a:miter lim="800000"/>
              <a:headEnd/>
              <a:tailEnd/>
            </a:ln>
          </p:spPr>
          <p:txBody>
            <a:bodyPr wrap="none" anchor="ctr"/>
            <a:lstStyle/>
            <a:p>
              <a:endParaRPr lang="zh-CN" altLang="en-US"/>
            </a:p>
          </p:txBody>
        </p:sp>
        <p:graphicFrame>
          <p:nvGraphicFramePr>
            <p:cNvPr id="74765" name="Object 101"/>
            <p:cNvGraphicFramePr>
              <a:graphicFrameLocks noChangeAspect="1"/>
            </p:cNvGraphicFramePr>
            <p:nvPr/>
          </p:nvGraphicFramePr>
          <p:xfrm>
            <a:off x="2957" y="2488"/>
            <a:ext cx="229" cy="253"/>
          </p:xfrm>
          <a:graphic>
            <a:graphicData uri="http://schemas.openxmlformats.org/presentationml/2006/ole">
              <p:oleObj spid="_x0000_s497678" name="公式" r:id="rId17" imgW="203112" imgH="228501" progId="Equation.3">
                <p:embed/>
              </p:oleObj>
            </a:graphicData>
          </a:graphic>
        </p:graphicFrame>
        <p:graphicFrame>
          <p:nvGraphicFramePr>
            <p:cNvPr id="74766" name="Object 102"/>
            <p:cNvGraphicFramePr>
              <a:graphicFrameLocks noChangeAspect="1"/>
            </p:cNvGraphicFramePr>
            <p:nvPr/>
          </p:nvGraphicFramePr>
          <p:xfrm>
            <a:off x="3973" y="2971"/>
            <a:ext cx="153" cy="147"/>
          </p:xfrm>
          <a:graphic>
            <a:graphicData uri="http://schemas.openxmlformats.org/presentationml/2006/ole">
              <p:oleObj spid="_x0000_s497679" name="公式" r:id="rId18" imgW="139700" imgH="139700" progId="Equation.3">
                <p:embed/>
              </p:oleObj>
            </a:graphicData>
          </a:graphic>
        </p:graphicFrame>
        <p:graphicFrame>
          <p:nvGraphicFramePr>
            <p:cNvPr id="74767" name="Object 103"/>
            <p:cNvGraphicFramePr>
              <a:graphicFrameLocks noChangeAspect="1"/>
            </p:cNvGraphicFramePr>
            <p:nvPr/>
          </p:nvGraphicFramePr>
          <p:xfrm>
            <a:off x="3973" y="3957"/>
            <a:ext cx="153" cy="81"/>
          </p:xfrm>
          <a:graphic>
            <a:graphicData uri="http://schemas.openxmlformats.org/presentationml/2006/ole">
              <p:oleObj spid="_x0000_s497680" name="公式" r:id="rId19" imgW="139518" imgH="76101" progId="Equation.3">
                <p:embed/>
              </p:oleObj>
            </a:graphicData>
          </a:graphic>
        </p:graphicFrame>
        <p:sp>
          <p:nvSpPr>
            <p:cNvPr id="74799" name="Text Box 113"/>
            <p:cNvSpPr txBox="1">
              <a:spLocks noChangeArrowheads="1"/>
            </p:cNvSpPr>
            <p:nvPr/>
          </p:nvSpPr>
          <p:spPr bwMode="auto">
            <a:xfrm>
              <a:off x="3051" y="4114"/>
              <a:ext cx="1201" cy="273"/>
            </a:xfrm>
            <a:prstGeom prst="rect">
              <a:avLst/>
            </a:prstGeom>
            <a:noFill/>
            <a:ln w="9525" algn="ctr">
              <a:noFill/>
              <a:miter lim="800000"/>
              <a:headEnd/>
              <a:tailEnd/>
            </a:ln>
          </p:spPr>
          <p:txBody>
            <a:bodyPr lIns="90000" tIns="46800" rIns="90000" bIns="46800">
              <a:spAutoFit/>
            </a:bodyPr>
            <a:lstStyle/>
            <a:p>
              <a:pPr algn="ctr">
                <a:spcBef>
                  <a:spcPct val="50000"/>
                </a:spcBef>
              </a:pPr>
              <a:r>
                <a:rPr lang="zh-CN" altLang="en-US"/>
                <a:t>直流通路</a:t>
              </a:r>
            </a:p>
          </p:txBody>
        </p:sp>
        <p:graphicFrame>
          <p:nvGraphicFramePr>
            <p:cNvPr id="74768" name="Object 114"/>
            <p:cNvGraphicFramePr>
              <a:graphicFrameLocks noChangeAspect="1"/>
            </p:cNvGraphicFramePr>
            <p:nvPr/>
          </p:nvGraphicFramePr>
          <p:xfrm>
            <a:off x="4532" y="2157"/>
            <a:ext cx="330" cy="285"/>
          </p:xfrm>
          <a:graphic>
            <a:graphicData uri="http://schemas.openxmlformats.org/presentationml/2006/ole">
              <p:oleObj spid="_x0000_s497681" name="公式" r:id="rId20" imgW="253890" imgH="228501" progId="Equation.3">
                <p:embed/>
              </p:oleObj>
            </a:graphicData>
          </a:graphic>
        </p:graphicFrame>
        <p:graphicFrame>
          <p:nvGraphicFramePr>
            <p:cNvPr id="74769" name="Object 129"/>
            <p:cNvGraphicFramePr>
              <a:graphicFrameLocks noChangeAspect="1"/>
            </p:cNvGraphicFramePr>
            <p:nvPr/>
          </p:nvGraphicFramePr>
          <p:xfrm>
            <a:off x="2613" y="2691"/>
            <a:ext cx="572" cy="216"/>
          </p:xfrm>
          <a:graphic>
            <a:graphicData uri="http://schemas.openxmlformats.org/presentationml/2006/ole">
              <p:oleObj spid="_x0000_s497682" name="公式" r:id="rId21" imgW="482181" imgH="177646" progId="Equation.3">
                <p:embed/>
              </p:oleObj>
            </a:graphicData>
          </a:graphic>
        </p:graphicFrame>
        <p:sp>
          <p:nvSpPr>
            <p:cNvPr id="74800" name="Oval 130"/>
            <p:cNvSpPr>
              <a:spLocks noChangeArrowheads="1"/>
            </p:cNvSpPr>
            <p:nvPr/>
          </p:nvSpPr>
          <p:spPr bwMode="auto">
            <a:xfrm>
              <a:off x="3914" y="2352"/>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sp>
          <p:nvSpPr>
            <p:cNvPr id="74801" name="Rectangle 131"/>
            <p:cNvSpPr>
              <a:spLocks noChangeArrowheads="1"/>
            </p:cNvSpPr>
            <p:nvPr/>
          </p:nvSpPr>
          <p:spPr bwMode="auto">
            <a:xfrm>
              <a:off x="3891" y="2539"/>
              <a:ext cx="107" cy="268"/>
            </a:xfrm>
            <a:prstGeom prst="rect">
              <a:avLst/>
            </a:prstGeom>
            <a:solidFill>
              <a:schemeClr val="bg1"/>
            </a:solidFill>
            <a:ln w="25400" algn="ctr">
              <a:solidFill>
                <a:srgbClr val="3366FF"/>
              </a:solidFill>
              <a:miter lim="800000"/>
              <a:headEnd/>
              <a:tailEnd/>
            </a:ln>
          </p:spPr>
          <p:txBody>
            <a:bodyPr wrap="none" anchor="ctr"/>
            <a:lstStyle/>
            <a:p>
              <a:endParaRPr lang="zh-CN" altLang="en-US"/>
            </a:p>
          </p:txBody>
        </p:sp>
        <p:graphicFrame>
          <p:nvGraphicFramePr>
            <p:cNvPr id="74770" name="Object 132"/>
            <p:cNvGraphicFramePr>
              <a:graphicFrameLocks noChangeAspect="1"/>
            </p:cNvGraphicFramePr>
            <p:nvPr/>
          </p:nvGraphicFramePr>
          <p:xfrm>
            <a:off x="3649" y="2437"/>
            <a:ext cx="214" cy="253"/>
          </p:xfrm>
          <a:graphic>
            <a:graphicData uri="http://schemas.openxmlformats.org/presentationml/2006/ole">
              <p:oleObj spid="_x0000_s497683" name="公式" r:id="rId22" imgW="190500" imgH="228600" progId="Equation.3">
                <p:embed/>
              </p:oleObj>
            </a:graphicData>
          </a:graphic>
        </p:graphicFrame>
        <p:graphicFrame>
          <p:nvGraphicFramePr>
            <p:cNvPr id="74771" name="Object 133"/>
            <p:cNvGraphicFramePr>
              <a:graphicFrameLocks noChangeAspect="1"/>
            </p:cNvGraphicFramePr>
            <p:nvPr/>
          </p:nvGraphicFramePr>
          <p:xfrm>
            <a:off x="3490" y="2673"/>
            <a:ext cx="376" cy="201"/>
          </p:xfrm>
          <a:graphic>
            <a:graphicData uri="http://schemas.openxmlformats.org/presentationml/2006/ole">
              <p:oleObj spid="_x0000_s497684" name="公式" r:id="rId23" imgW="317087" imgH="164885" progId="Equation.3">
                <p:embed/>
              </p:oleObj>
            </a:graphicData>
          </a:graphic>
        </p:graphicFrame>
        <p:sp>
          <p:nvSpPr>
            <p:cNvPr id="74802" name="Oval 147"/>
            <p:cNvSpPr>
              <a:spLocks noChangeArrowheads="1"/>
            </p:cNvSpPr>
            <p:nvPr/>
          </p:nvSpPr>
          <p:spPr bwMode="auto">
            <a:xfrm>
              <a:off x="4480" y="2351"/>
              <a:ext cx="68" cy="68"/>
            </a:xfrm>
            <a:prstGeom prst="ellipse">
              <a:avLst/>
            </a:prstGeom>
            <a:solidFill>
              <a:schemeClr val="bg1"/>
            </a:solidFill>
            <a:ln w="12700" algn="ctr">
              <a:solidFill>
                <a:schemeClr val="tx1"/>
              </a:solidFill>
              <a:round/>
              <a:headEnd/>
              <a:tailEnd/>
            </a:ln>
          </p:spPr>
          <p:txBody>
            <a:bodyPr wrap="none" anchor="ctr"/>
            <a:lstStyle/>
            <a:p>
              <a:endParaRPr lang="zh-CN" altLang="en-US"/>
            </a:p>
          </p:txBody>
        </p:sp>
        <p:graphicFrame>
          <p:nvGraphicFramePr>
            <p:cNvPr id="74772" name="Object 148"/>
            <p:cNvGraphicFramePr>
              <a:graphicFrameLocks noChangeAspect="1"/>
            </p:cNvGraphicFramePr>
            <p:nvPr/>
          </p:nvGraphicFramePr>
          <p:xfrm>
            <a:off x="4481" y="2437"/>
            <a:ext cx="361" cy="216"/>
          </p:xfrm>
          <a:graphic>
            <a:graphicData uri="http://schemas.openxmlformats.org/presentationml/2006/ole">
              <p:oleObj spid="_x0000_s497685" name="公式" r:id="rId24" imgW="304404" imgH="177569" progId="Equation.3">
                <p:embed/>
              </p:oleObj>
            </a:graphicData>
          </a:graphic>
        </p:graphicFrame>
        <p:sp>
          <p:nvSpPr>
            <p:cNvPr id="74803" name="Line 149"/>
            <p:cNvSpPr>
              <a:spLocks noChangeShapeType="1"/>
            </p:cNvSpPr>
            <p:nvPr/>
          </p:nvSpPr>
          <p:spPr bwMode="auto">
            <a:xfrm>
              <a:off x="3337" y="3227"/>
              <a:ext cx="330" cy="0"/>
            </a:xfrm>
            <a:prstGeom prst="line">
              <a:avLst/>
            </a:prstGeom>
            <a:noFill/>
            <a:ln w="12700">
              <a:solidFill>
                <a:schemeClr val="tx1"/>
              </a:solidFill>
              <a:round/>
              <a:headEnd/>
              <a:tailEnd type="triangle" w="med" len="lg"/>
            </a:ln>
          </p:spPr>
          <p:txBody>
            <a:bodyPr/>
            <a:lstStyle/>
            <a:p>
              <a:endParaRPr lang="zh-CN" altLang="en-US"/>
            </a:p>
          </p:txBody>
        </p:sp>
        <p:graphicFrame>
          <p:nvGraphicFramePr>
            <p:cNvPr id="74773" name="Object 150"/>
            <p:cNvGraphicFramePr>
              <a:graphicFrameLocks noChangeAspect="1"/>
            </p:cNvGraphicFramePr>
            <p:nvPr/>
          </p:nvGraphicFramePr>
          <p:xfrm>
            <a:off x="3337" y="2947"/>
            <a:ext cx="330" cy="301"/>
          </p:xfrm>
          <a:graphic>
            <a:graphicData uri="http://schemas.openxmlformats.org/presentationml/2006/ole">
              <p:oleObj spid="_x0000_s497686" name="公式" r:id="rId25" imgW="253890" imgH="241195" progId="Equation.3">
                <p:embed/>
              </p:oleObj>
            </a:graphicData>
          </a:graphic>
        </p:graphicFrame>
        <p:sp>
          <p:nvSpPr>
            <p:cNvPr id="74804" name="Line 151"/>
            <p:cNvSpPr>
              <a:spLocks noChangeShapeType="1"/>
            </p:cNvSpPr>
            <p:nvPr/>
          </p:nvSpPr>
          <p:spPr bwMode="auto">
            <a:xfrm rot="5400000">
              <a:off x="3909" y="2604"/>
              <a:ext cx="330" cy="0"/>
            </a:xfrm>
            <a:prstGeom prst="line">
              <a:avLst/>
            </a:prstGeom>
            <a:noFill/>
            <a:ln w="12700">
              <a:solidFill>
                <a:schemeClr val="tx1"/>
              </a:solidFill>
              <a:round/>
              <a:headEnd/>
              <a:tailEnd type="triangle" w="med" len="lg"/>
            </a:ln>
          </p:spPr>
          <p:txBody>
            <a:bodyPr/>
            <a:lstStyle/>
            <a:p>
              <a:endParaRPr lang="zh-CN" altLang="en-US"/>
            </a:p>
          </p:txBody>
        </p:sp>
        <p:graphicFrame>
          <p:nvGraphicFramePr>
            <p:cNvPr id="74774" name="Object 152"/>
            <p:cNvGraphicFramePr>
              <a:graphicFrameLocks noChangeAspect="1"/>
            </p:cNvGraphicFramePr>
            <p:nvPr/>
          </p:nvGraphicFramePr>
          <p:xfrm>
            <a:off x="4099" y="2516"/>
            <a:ext cx="330" cy="301"/>
          </p:xfrm>
          <a:graphic>
            <a:graphicData uri="http://schemas.openxmlformats.org/presentationml/2006/ole">
              <p:oleObj spid="_x0000_s497687" name="公式" r:id="rId26" imgW="253890" imgH="241195" progId="Equation.3">
                <p:embed/>
              </p:oleObj>
            </a:graphicData>
          </a:graphic>
        </p:graphicFrame>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strips(downRight)">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5" fill="hold" grpId="0"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blinds(vertical)">
                                      <p:cBhvr>
                                        <p:cTn id="12" dur="500"/>
                                        <p:tgtEl>
                                          <p:spTgt spid="2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blinds(horizontal)">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29"/>
                                        </p:tgtEl>
                                        <p:attrNameLst>
                                          <p:attrName>style.visibility</p:attrName>
                                        </p:attrNameLst>
                                      </p:cBhvr>
                                      <p:to>
                                        <p:strVal val="visible"/>
                                      </p:to>
                                    </p:set>
                                    <p:anim calcmode="lin" valueType="num">
                                      <p:cBhvr additive="base">
                                        <p:cTn id="22" dur="500" fill="hold"/>
                                        <p:tgtEl>
                                          <p:spTgt spid="29"/>
                                        </p:tgtEl>
                                        <p:attrNameLst>
                                          <p:attrName>ppt_x</p:attrName>
                                        </p:attrNameLst>
                                      </p:cBhvr>
                                      <p:tavLst>
                                        <p:tav tm="0">
                                          <p:val>
                                            <p:strVal val="#ppt_x"/>
                                          </p:val>
                                        </p:tav>
                                        <p:tav tm="100000">
                                          <p:val>
                                            <p:strVal val="#ppt_x"/>
                                          </p:val>
                                        </p:tav>
                                      </p:tavLst>
                                    </p:anim>
                                    <p:anim calcmode="lin" valueType="num">
                                      <p:cBhvr additive="base">
                                        <p:cTn id="23"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nodeType="clickEffect">
                                  <p:stCondLst>
                                    <p:cond delay="0"/>
                                  </p:stCondLst>
                                  <p:childTnLst>
                                    <p:set>
                                      <p:cBhvr>
                                        <p:cTn id="27" dur="1" fill="hold">
                                          <p:stCondLst>
                                            <p:cond delay="0"/>
                                          </p:stCondLst>
                                        </p:cTn>
                                        <p:tgtEl>
                                          <p:spTgt spid="28"/>
                                        </p:tgtEl>
                                        <p:attrNameLst>
                                          <p:attrName>style.visibility</p:attrName>
                                        </p:attrNameLst>
                                      </p:cBhvr>
                                      <p:to>
                                        <p:strVal val="visible"/>
                                      </p:to>
                                    </p:set>
                                    <p:anim calcmode="lin" valueType="num">
                                      <p:cBhvr additive="base">
                                        <p:cTn id="28" dur="500" fill="hold"/>
                                        <p:tgtEl>
                                          <p:spTgt spid="28"/>
                                        </p:tgtEl>
                                        <p:attrNameLst>
                                          <p:attrName>ppt_x</p:attrName>
                                        </p:attrNameLst>
                                      </p:cBhvr>
                                      <p:tavLst>
                                        <p:tav tm="0">
                                          <p:val>
                                            <p:strVal val="#ppt_x"/>
                                          </p:val>
                                        </p:tav>
                                        <p:tav tm="100000">
                                          <p:val>
                                            <p:strVal val="#ppt_x"/>
                                          </p:val>
                                        </p:tav>
                                      </p:tavLst>
                                    </p:anim>
                                    <p:anim calcmode="lin" valueType="num">
                                      <p:cBhvr additive="base">
                                        <p:cTn id="29"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nodeType="clickEffect">
                                  <p:stCondLst>
                                    <p:cond delay="0"/>
                                  </p:stCondLst>
                                  <p:childTnLst>
                                    <p:set>
                                      <p:cBhvr>
                                        <p:cTn id="33" dur="1" fill="hold">
                                          <p:stCondLst>
                                            <p:cond delay="0"/>
                                          </p:stCondLst>
                                        </p:cTn>
                                        <p:tgtEl>
                                          <p:spTgt spid="27"/>
                                        </p:tgtEl>
                                        <p:attrNameLst>
                                          <p:attrName>style.visibility</p:attrName>
                                        </p:attrNameLst>
                                      </p:cBhvr>
                                      <p:to>
                                        <p:strVal val="visible"/>
                                      </p:to>
                                    </p:set>
                                    <p:anim calcmode="lin" valueType="num">
                                      <p:cBhvr additive="base">
                                        <p:cTn id="34" dur="500" fill="hold"/>
                                        <p:tgtEl>
                                          <p:spTgt spid="27"/>
                                        </p:tgtEl>
                                        <p:attrNameLst>
                                          <p:attrName>ppt_x</p:attrName>
                                        </p:attrNameLst>
                                      </p:cBhvr>
                                      <p:tavLst>
                                        <p:tav tm="0">
                                          <p:val>
                                            <p:strVal val="#ppt_x"/>
                                          </p:val>
                                        </p:tav>
                                        <p:tav tm="100000">
                                          <p:val>
                                            <p:strVal val="#ppt_x"/>
                                          </p:val>
                                        </p:tav>
                                      </p:tavLst>
                                    </p:anim>
                                    <p:anim calcmode="lin" valueType="num">
                                      <p:cBhvr additive="base">
                                        <p:cTn id="35"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18" presetClass="entr" presetSubtype="6" fill="hold" grpId="0" nodeType="clickEffect">
                                  <p:stCondLst>
                                    <p:cond delay="0"/>
                                  </p:stCondLst>
                                  <p:childTnLst>
                                    <p:set>
                                      <p:cBhvr>
                                        <p:cTn id="39" dur="1" fill="hold">
                                          <p:stCondLst>
                                            <p:cond delay="0"/>
                                          </p:stCondLst>
                                        </p:cTn>
                                        <p:tgtEl>
                                          <p:spTgt spid="30"/>
                                        </p:tgtEl>
                                        <p:attrNameLst>
                                          <p:attrName>style.visibility</p:attrName>
                                        </p:attrNameLst>
                                      </p:cBhvr>
                                      <p:to>
                                        <p:strVal val="visible"/>
                                      </p:to>
                                    </p:set>
                                    <p:animEffect transition="in" filter="strips(downRight)">
                                      <p:cBhvr>
                                        <p:cTn id="40" dur="500"/>
                                        <p:tgtEl>
                                          <p:spTgt spid="30"/>
                                        </p:tgtEl>
                                      </p:cBhvr>
                                    </p:animEffect>
                                  </p:childTnLst>
                                </p:cTn>
                              </p:par>
                            </p:childTnLst>
                          </p:cTn>
                        </p:par>
                      </p:childTnLst>
                    </p:cTn>
                  </p:par>
                  <p:par>
                    <p:cTn id="41" fill="hold">
                      <p:stCondLst>
                        <p:cond delay="indefinite"/>
                      </p:stCondLst>
                      <p:childTnLst>
                        <p:par>
                          <p:cTn id="42" fill="hold">
                            <p:stCondLst>
                              <p:cond delay="0"/>
                            </p:stCondLst>
                            <p:childTnLst>
                              <p:par>
                                <p:cTn id="43" presetID="18" presetClass="entr" presetSubtype="6" fill="hold" nodeType="clickEffect">
                                  <p:stCondLst>
                                    <p:cond delay="0"/>
                                  </p:stCondLst>
                                  <p:childTnLst>
                                    <p:set>
                                      <p:cBhvr>
                                        <p:cTn id="44" dur="1" fill="hold">
                                          <p:stCondLst>
                                            <p:cond delay="0"/>
                                          </p:stCondLst>
                                        </p:cTn>
                                        <p:tgtEl>
                                          <p:spTgt spid="31"/>
                                        </p:tgtEl>
                                        <p:attrNameLst>
                                          <p:attrName>style.visibility</p:attrName>
                                        </p:attrNameLst>
                                      </p:cBhvr>
                                      <p:to>
                                        <p:strVal val="visible"/>
                                      </p:to>
                                    </p:set>
                                    <p:animEffect transition="in" filter="strips(downRight)">
                                      <p:cBhvr>
                                        <p:cTn id="45"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utoUpdateAnimBg="0"/>
      <p:bldP spid="26" grpId="0" autoUpdateAnimBg="0"/>
      <p:bldP spid="30" grpId="0" autoUpdateAnimBg="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
          <p:cNvSpPr>
            <a:spLocks noChangeArrowheads="1"/>
          </p:cNvSpPr>
          <p:nvPr/>
        </p:nvSpPr>
        <p:spPr bwMode="auto">
          <a:xfrm>
            <a:off x="152400" y="404813"/>
            <a:ext cx="8812213" cy="431800"/>
          </a:xfrm>
          <a:prstGeom prst="rect">
            <a:avLst/>
          </a:prstGeom>
          <a:solidFill>
            <a:srgbClr val="FFFFFF"/>
          </a:solidFill>
          <a:ln>
            <a:noFill/>
          </a:ln>
          <a:effectLst/>
          <a:extLst/>
        </p:spPr>
        <p:txBody>
          <a:bodyPr wrap="none" anchor="ctr"/>
          <a:lstStyle/>
          <a:p>
            <a:pPr algn="ctr">
              <a:defRPr/>
            </a:pPr>
            <a:endParaRPr lang="zh-CN" altLang="en-US" kern="0">
              <a:solidFill>
                <a:srgbClr val="000000"/>
              </a:solidFill>
              <a:latin typeface="Arial Narrow" pitchFamily="34" charset="0"/>
              <a:ea typeface="+mn-ea"/>
            </a:endParaRPr>
          </a:p>
        </p:txBody>
      </p:sp>
      <p:graphicFrame>
        <p:nvGraphicFramePr>
          <p:cNvPr id="32" name="Object 10"/>
          <p:cNvGraphicFramePr>
            <a:graphicFrameLocks noChangeAspect="1"/>
          </p:cNvGraphicFramePr>
          <p:nvPr/>
        </p:nvGraphicFramePr>
        <p:xfrm>
          <a:off x="365125" y="1325563"/>
          <a:ext cx="992188" cy="862012"/>
        </p:xfrm>
        <a:graphic>
          <a:graphicData uri="http://schemas.openxmlformats.org/presentationml/2006/ole">
            <p:oleObj spid="_x0000_s498690" name="Equation" r:id="rId3" imgW="495085" imgH="431613" progId="Equation.DSMT4">
              <p:embed/>
            </p:oleObj>
          </a:graphicData>
        </a:graphic>
      </p:graphicFrame>
      <p:graphicFrame>
        <p:nvGraphicFramePr>
          <p:cNvPr id="75779" name="Object 14"/>
          <p:cNvGraphicFramePr>
            <a:graphicFrameLocks noChangeAspect="1"/>
          </p:cNvGraphicFramePr>
          <p:nvPr/>
        </p:nvGraphicFramePr>
        <p:xfrm>
          <a:off x="5805488" y="214313"/>
          <a:ext cx="962025" cy="803275"/>
        </p:xfrm>
        <a:graphic>
          <a:graphicData uri="http://schemas.openxmlformats.org/presentationml/2006/ole">
            <p:oleObj spid="_x0000_s498691" name="公式" r:id="rId4" imgW="533169" imgH="444307" progId="Equation.3">
              <p:embed/>
            </p:oleObj>
          </a:graphicData>
        </a:graphic>
      </p:graphicFrame>
      <p:graphicFrame>
        <p:nvGraphicFramePr>
          <p:cNvPr id="75780" name="Object 15"/>
          <p:cNvGraphicFramePr>
            <a:graphicFrameLocks noChangeAspect="1"/>
          </p:cNvGraphicFramePr>
          <p:nvPr/>
        </p:nvGraphicFramePr>
        <p:xfrm>
          <a:off x="7239000" y="214313"/>
          <a:ext cx="1006475" cy="803275"/>
        </p:xfrm>
        <a:graphic>
          <a:graphicData uri="http://schemas.openxmlformats.org/presentationml/2006/ole">
            <p:oleObj spid="_x0000_s498692" name="公式" r:id="rId5" imgW="558558" imgH="444307" progId="Equation.3">
              <p:embed/>
            </p:oleObj>
          </a:graphicData>
        </a:graphic>
      </p:graphicFrame>
      <p:sp>
        <p:nvSpPr>
          <p:cNvPr id="75798" name="Text Box 16"/>
          <p:cNvSpPr txBox="1">
            <a:spLocks noChangeArrowheads="1"/>
          </p:cNvSpPr>
          <p:nvPr/>
        </p:nvSpPr>
        <p:spPr bwMode="auto">
          <a:xfrm>
            <a:off x="381000" y="431800"/>
            <a:ext cx="5715000" cy="396875"/>
          </a:xfrm>
          <a:prstGeom prst="rect">
            <a:avLst/>
          </a:prstGeom>
          <a:noFill/>
          <a:ln w="9525">
            <a:noFill/>
            <a:miter lim="800000"/>
            <a:headEnd/>
            <a:tailEnd/>
          </a:ln>
        </p:spPr>
        <p:txBody>
          <a:bodyPr anchor="ctr">
            <a:spAutoFit/>
          </a:bodyPr>
          <a:lstStyle/>
          <a:p>
            <a:r>
              <a:rPr kumimoji="1" lang="zh-CN" altLang="en-US" sz="2000">
                <a:solidFill>
                  <a:srgbClr val="000000"/>
                </a:solidFill>
                <a:latin typeface="Times New Roman" pitchFamily="18" charset="0"/>
                <a:ea typeface="楷体_GB2312" pitchFamily="49" charset="-122"/>
              </a:rPr>
              <a:t>放大电路如图所示。试求：（</a:t>
            </a:r>
            <a:r>
              <a:rPr kumimoji="1" lang="en-US" altLang="zh-CN" sz="2000">
                <a:solidFill>
                  <a:srgbClr val="000000"/>
                </a:solidFill>
                <a:latin typeface="Times New Roman" pitchFamily="18" charset="0"/>
              </a:rPr>
              <a:t>1</a:t>
            </a:r>
            <a:r>
              <a:rPr kumimoji="1" lang="zh-CN" altLang="en-US" sz="2000">
                <a:solidFill>
                  <a:srgbClr val="000000"/>
                </a:solidFill>
                <a:latin typeface="Times New Roman" pitchFamily="18" charset="0"/>
              </a:rPr>
              <a:t>）</a:t>
            </a:r>
            <a:r>
              <a:rPr kumimoji="1" lang="en-US" altLang="zh-CN" sz="2000" i="1">
                <a:solidFill>
                  <a:srgbClr val="000000"/>
                </a:solidFill>
                <a:latin typeface="Times New Roman" pitchFamily="18" charset="0"/>
              </a:rPr>
              <a:t>Q</a:t>
            </a:r>
            <a:r>
              <a:rPr kumimoji="1" lang="zh-CN" altLang="en-US" sz="2000">
                <a:solidFill>
                  <a:srgbClr val="000000"/>
                </a:solidFill>
                <a:latin typeface="Times New Roman" pitchFamily="18" charset="0"/>
                <a:ea typeface="楷体_GB2312" pitchFamily="49" charset="-122"/>
              </a:rPr>
              <a:t>点；</a:t>
            </a:r>
            <a:r>
              <a:rPr kumimoji="1" lang="zh-CN" altLang="en-US" sz="2000">
                <a:solidFill>
                  <a:srgbClr val="000000"/>
                </a:solidFill>
                <a:latin typeface="Times New Roman" pitchFamily="18" charset="0"/>
              </a:rPr>
              <a:t>（</a:t>
            </a:r>
            <a:r>
              <a:rPr kumimoji="1" lang="en-US" altLang="zh-CN" sz="2000">
                <a:solidFill>
                  <a:srgbClr val="000000"/>
                </a:solidFill>
                <a:latin typeface="Times New Roman" pitchFamily="18" charset="0"/>
              </a:rPr>
              <a:t>2</a:t>
            </a:r>
            <a:r>
              <a:rPr kumimoji="1" lang="zh-CN" altLang="en-US" sz="2000">
                <a:solidFill>
                  <a:srgbClr val="000000"/>
                </a:solidFill>
                <a:latin typeface="Times New Roman" pitchFamily="18" charset="0"/>
              </a:rPr>
              <a:t>）</a:t>
            </a:r>
          </a:p>
        </p:txBody>
      </p:sp>
      <p:sp>
        <p:nvSpPr>
          <p:cNvPr id="75799" name="Text Box 17"/>
          <p:cNvSpPr txBox="1">
            <a:spLocks noChangeArrowheads="1"/>
          </p:cNvSpPr>
          <p:nvPr/>
        </p:nvSpPr>
        <p:spPr bwMode="auto">
          <a:xfrm>
            <a:off x="6781800" y="508000"/>
            <a:ext cx="685800" cy="396875"/>
          </a:xfrm>
          <a:prstGeom prst="rect">
            <a:avLst/>
          </a:prstGeom>
          <a:noFill/>
          <a:ln w="9525">
            <a:noFill/>
            <a:miter lim="800000"/>
            <a:headEnd/>
            <a:tailEnd/>
          </a:ln>
        </p:spPr>
        <p:txBody>
          <a:bodyPr anchor="ctr">
            <a:spAutoFit/>
          </a:bodyPr>
          <a:lstStyle/>
          <a:p>
            <a:r>
              <a:rPr kumimoji="1" lang="zh-CN" altLang="en-US" sz="2000">
                <a:solidFill>
                  <a:srgbClr val="000000"/>
                </a:solidFill>
                <a:latin typeface="Times New Roman" pitchFamily="18" charset="0"/>
              </a:rPr>
              <a:t>、</a:t>
            </a:r>
          </a:p>
        </p:txBody>
      </p:sp>
      <p:graphicFrame>
        <p:nvGraphicFramePr>
          <p:cNvPr id="75781" name="Object 18"/>
          <p:cNvGraphicFramePr>
            <a:graphicFrameLocks noChangeAspect="1"/>
          </p:cNvGraphicFramePr>
          <p:nvPr/>
        </p:nvGraphicFramePr>
        <p:xfrm>
          <a:off x="735013" y="858838"/>
          <a:ext cx="957262" cy="411162"/>
        </p:xfrm>
        <a:graphic>
          <a:graphicData uri="http://schemas.openxmlformats.org/presentationml/2006/ole">
            <p:oleObj spid="_x0000_s498693" name="公式" r:id="rId6" imgW="533169" imgH="228501" progId="Equation.3">
              <p:embed/>
            </p:oleObj>
          </a:graphicData>
        </a:graphic>
      </p:graphicFrame>
      <p:sp>
        <p:nvSpPr>
          <p:cNvPr id="75800" name="Text Box 19"/>
          <p:cNvSpPr txBox="1">
            <a:spLocks noChangeArrowheads="1"/>
          </p:cNvSpPr>
          <p:nvPr/>
        </p:nvSpPr>
        <p:spPr bwMode="auto">
          <a:xfrm>
            <a:off x="8305800" y="508000"/>
            <a:ext cx="685800" cy="396875"/>
          </a:xfrm>
          <a:prstGeom prst="rect">
            <a:avLst/>
          </a:prstGeom>
          <a:noFill/>
          <a:ln w="9525">
            <a:noFill/>
            <a:miter lim="800000"/>
            <a:headEnd/>
            <a:tailEnd/>
          </a:ln>
        </p:spPr>
        <p:txBody>
          <a:bodyPr anchor="ctr">
            <a:spAutoFit/>
          </a:bodyPr>
          <a:lstStyle/>
          <a:p>
            <a:r>
              <a:rPr kumimoji="1" lang="zh-CN" altLang="en-US" sz="2000">
                <a:solidFill>
                  <a:srgbClr val="000000"/>
                </a:solidFill>
                <a:latin typeface="Times New Roman" pitchFamily="18" charset="0"/>
              </a:rPr>
              <a:t>、</a:t>
            </a:r>
          </a:p>
        </p:txBody>
      </p:sp>
      <p:sp>
        <p:nvSpPr>
          <p:cNvPr id="75801" name="Text Box 21"/>
          <p:cNvSpPr txBox="1">
            <a:spLocks noChangeArrowheads="1"/>
          </p:cNvSpPr>
          <p:nvPr/>
        </p:nvSpPr>
        <p:spPr bwMode="auto">
          <a:xfrm>
            <a:off x="1727200" y="836613"/>
            <a:ext cx="1600200" cy="396875"/>
          </a:xfrm>
          <a:prstGeom prst="rect">
            <a:avLst/>
          </a:prstGeom>
          <a:noFill/>
          <a:ln w="9525">
            <a:noFill/>
            <a:miter lim="800000"/>
            <a:headEnd/>
            <a:tailEnd/>
          </a:ln>
        </p:spPr>
        <p:txBody>
          <a:bodyPr anchor="ctr">
            <a:spAutoFit/>
          </a:bodyPr>
          <a:lstStyle/>
          <a:p>
            <a:r>
              <a:rPr kumimoji="1" lang="zh-CN" altLang="en-US" sz="2000">
                <a:solidFill>
                  <a:srgbClr val="000000"/>
                </a:solidFill>
                <a:latin typeface="Times New Roman" pitchFamily="18" charset="0"/>
                <a:ea typeface="楷体_GB2312" pitchFamily="49" charset="-122"/>
                <a:sym typeface="Symbol" pitchFamily="18" charset="2"/>
              </a:rPr>
              <a:t>。已知</a:t>
            </a:r>
            <a:r>
              <a:rPr kumimoji="1" lang="zh-CN" altLang="en-US" sz="2000" i="1">
                <a:solidFill>
                  <a:srgbClr val="000000"/>
                </a:solidFill>
                <a:latin typeface="Times New Roman" pitchFamily="18" charset="0"/>
                <a:sym typeface="Symbol" pitchFamily="18" charset="2"/>
              </a:rPr>
              <a:t> </a:t>
            </a:r>
            <a:r>
              <a:rPr kumimoji="1" lang="en-US" altLang="zh-CN" sz="2000">
                <a:solidFill>
                  <a:srgbClr val="000000"/>
                </a:solidFill>
                <a:latin typeface="Times New Roman" pitchFamily="18" charset="0"/>
                <a:sym typeface="Symbol" pitchFamily="18" charset="2"/>
              </a:rPr>
              <a:t>=50</a:t>
            </a:r>
            <a:r>
              <a:rPr kumimoji="1" lang="zh-CN" altLang="en-US" sz="2000">
                <a:solidFill>
                  <a:srgbClr val="000000"/>
                </a:solidFill>
                <a:latin typeface="Times New Roman" pitchFamily="18" charset="0"/>
              </a:rPr>
              <a:t>。</a:t>
            </a:r>
          </a:p>
        </p:txBody>
      </p:sp>
      <p:grpSp>
        <p:nvGrpSpPr>
          <p:cNvPr id="5" name="Group 22"/>
          <p:cNvGrpSpPr>
            <a:grpSpLocks/>
          </p:cNvGrpSpPr>
          <p:nvPr/>
        </p:nvGrpSpPr>
        <p:grpSpPr bwMode="auto">
          <a:xfrm>
            <a:off x="5087938" y="1008063"/>
            <a:ext cx="3505200" cy="2590800"/>
            <a:chOff x="3504" y="912"/>
            <a:chExt cx="2208" cy="1632"/>
          </a:xfrm>
        </p:grpSpPr>
        <p:sp>
          <p:nvSpPr>
            <p:cNvPr id="43" name="Rectangle 23" descr="羊皮纸"/>
            <p:cNvSpPr>
              <a:spLocks noChangeArrowheads="1"/>
            </p:cNvSpPr>
            <p:nvPr/>
          </p:nvSpPr>
          <p:spPr bwMode="auto">
            <a:xfrm>
              <a:off x="3504" y="912"/>
              <a:ext cx="2208" cy="1632"/>
            </a:xfrm>
            <a:prstGeom prst="rect">
              <a:avLst/>
            </a:prstGeom>
            <a:blipFill dpi="0" rotWithShape="0">
              <a:blip r:embed="rId7"/>
              <a:srcRect/>
              <a:tile tx="0" ty="0" sx="100000" sy="100000" flip="none" algn="tl"/>
            </a:blipFill>
            <a:ln>
              <a:noFill/>
            </a:ln>
            <a:effectLst/>
            <a:extLst/>
          </p:spPr>
          <p:txBody>
            <a:bodyPr wrap="none" anchor="ctr"/>
            <a:lstStyle/>
            <a:p>
              <a:pPr algn="ctr">
                <a:defRPr/>
              </a:pPr>
              <a:endParaRPr lang="zh-CN" altLang="en-US" kern="0">
                <a:solidFill>
                  <a:srgbClr val="000000"/>
                </a:solidFill>
                <a:latin typeface="Arial Narrow" pitchFamily="34" charset="0"/>
                <a:ea typeface="+mn-ea"/>
              </a:endParaRPr>
            </a:p>
          </p:txBody>
        </p:sp>
        <p:graphicFrame>
          <p:nvGraphicFramePr>
            <p:cNvPr id="75796" name="Object 24"/>
            <p:cNvGraphicFramePr>
              <a:graphicFrameLocks noChangeAspect="1"/>
            </p:cNvGraphicFramePr>
            <p:nvPr/>
          </p:nvGraphicFramePr>
          <p:xfrm>
            <a:off x="3551" y="960"/>
            <a:ext cx="2113" cy="1505"/>
          </p:xfrm>
          <a:graphic>
            <a:graphicData uri="http://schemas.openxmlformats.org/presentationml/2006/ole">
              <p:oleObj spid="_x0000_s498694" name="Picture" r:id="rId8" imgW="2581656" imgH="1837944" progId="Word.Picture.8">
                <p:embed/>
              </p:oleObj>
            </a:graphicData>
          </a:graphic>
        </p:graphicFrame>
      </p:grpSp>
      <p:graphicFrame>
        <p:nvGraphicFramePr>
          <p:cNvPr id="237585" name="Object 17"/>
          <p:cNvGraphicFramePr>
            <a:graphicFrameLocks noChangeAspect="1"/>
          </p:cNvGraphicFramePr>
          <p:nvPr/>
        </p:nvGraphicFramePr>
        <p:xfrm>
          <a:off x="1317625" y="1377950"/>
          <a:ext cx="1971675" cy="781050"/>
        </p:xfrm>
        <a:graphic>
          <a:graphicData uri="http://schemas.openxmlformats.org/presentationml/2006/ole">
            <p:oleObj spid="_x0000_s498695" name="Equation" r:id="rId9" imgW="1091726" imgH="431613" progId="Equation.DSMT4">
              <p:embed/>
            </p:oleObj>
          </a:graphicData>
        </a:graphic>
      </p:graphicFrame>
      <p:graphicFrame>
        <p:nvGraphicFramePr>
          <p:cNvPr id="237586" name="Object 18"/>
          <p:cNvGraphicFramePr>
            <a:graphicFrameLocks noChangeAspect="1"/>
          </p:cNvGraphicFramePr>
          <p:nvPr/>
        </p:nvGraphicFramePr>
        <p:xfrm>
          <a:off x="3302000" y="1616075"/>
          <a:ext cx="1123950" cy="296863"/>
        </p:xfrm>
        <a:graphic>
          <a:graphicData uri="http://schemas.openxmlformats.org/presentationml/2006/ole">
            <p:oleObj spid="_x0000_s498696" name="Equation" r:id="rId10" imgW="672516" imgH="177646" progId="Equation.DSMT4">
              <p:embed/>
            </p:oleObj>
          </a:graphicData>
        </a:graphic>
      </p:graphicFrame>
      <p:graphicFrame>
        <p:nvGraphicFramePr>
          <p:cNvPr id="132" name="Object 21"/>
          <p:cNvGraphicFramePr>
            <a:graphicFrameLocks noChangeAspect="1"/>
          </p:cNvGraphicFramePr>
          <p:nvPr/>
        </p:nvGraphicFramePr>
        <p:xfrm>
          <a:off x="206375" y="2436813"/>
          <a:ext cx="2022475" cy="765175"/>
        </p:xfrm>
        <a:graphic>
          <a:graphicData uri="http://schemas.openxmlformats.org/presentationml/2006/ole">
            <p:oleObj spid="_x0000_s498697" name="Equation" r:id="rId11" imgW="2819400" imgH="1066800" progId="Equation.DSMT4">
              <p:embed/>
            </p:oleObj>
          </a:graphicData>
        </a:graphic>
      </p:graphicFrame>
      <p:grpSp>
        <p:nvGrpSpPr>
          <p:cNvPr id="6" name="Group 22"/>
          <p:cNvGrpSpPr>
            <a:grpSpLocks/>
          </p:cNvGrpSpPr>
          <p:nvPr/>
        </p:nvGrpSpPr>
        <p:grpSpPr bwMode="auto">
          <a:xfrm>
            <a:off x="4492625" y="3548063"/>
            <a:ext cx="4500563" cy="2908300"/>
            <a:chOff x="2450" y="10"/>
            <a:chExt cx="3210" cy="2075"/>
          </a:xfrm>
        </p:grpSpPr>
        <p:sp>
          <p:nvSpPr>
            <p:cNvPr id="75810" name="Line 23"/>
            <p:cNvSpPr>
              <a:spLocks noChangeShapeType="1"/>
            </p:cNvSpPr>
            <p:nvPr/>
          </p:nvSpPr>
          <p:spPr bwMode="auto">
            <a:xfrm>
              <a:off x="4083" y="339"/>
              <a:ext cx="1316" cy="0"/>
            </a:xfrm>
            <a:prstGeom prst="line">
              <a:avLst/>
            </a:prstGeom>
            <a:noFill/>
            <a:ln w="38100">
              <a:solidFill>
                <a:schemeClr val="tx1"/>
              </a:solidFill>
              <a:round/>
              <a:headEnd/>
              <a:tailEnd/>
            </a:ln>
          </p:spPr>
          <p:txBody>
            <a:bodyPr/>
            <a:lstStyle/>
            <a:p>
              <a:endParaRPr lang="zh-CN" altLang="en-US"/>
            </a:p>
          </p:txBody>
        </p:sp>
        <p:sp>
          <p:nvSpPr>
            <p:cNvPr id="75811" name="Line 24"/>
            <p:cNvSpPr>
              <a:spLocks noChangeShapeType="1"/>
            </p:cNvSpPr>
            <p:nvPr/>
          </p:nvSpPr>
          <p:spPr bwMode="auto">
            <a:xfrm>
              <a:off x="2518" y="339"/>
              <a:ext cx="1180" cy="0"/>
            </a:xfrm>
            <a:prstGeom prst="line">
              <a:avLst/>
            </a:prstGeom>
            <a:noFill/>
            <a:ln w="38100">
              <a:solidFill>
                <a:schemeClr val="tx1"/>
              </a:solidFill>
              <a:round/>
              <a:headEnd/>
              <a:tailEnd/>
            </a:ln>
          </p:spPr>
          <p:txBody>
            <a:bodyPr/>
            <a:lstStyle/>
            <a:p>
              <a:endParaRPr lang="zh-CN" altLang="en-US"/>
            </a:p>
          </p:txBody>
        </p:sp>
        <p:sp>
          <p:nvSpPr>
            <p:cNvPr id="75812" name="Oval 25"/>
            <p:cNvSpPr>
              <a:spLocks noChangeArrowheads="1"/>
            </p:cNvSpPr>
            <p:nvPr/>
          </p:nvSpPr>
          <p:spPr bwMode="auto">
            <a:xfrm>
              <a:off x="2462" y="1886"/>
              <a:ext cx="72" cy="72"/>
            </a:xfrm>
            <a:prstGeom prst="ellipse">
              <a:avLst/>
            </a:prstGeom>
            <a:noFill/>
            <a:ln w="38100">
              <a:solidFill>
                <a:schemeClr val="tx1"/>
              </a:solidFill>
              <a:round/>
              <a:headEnd/>
              <a:tailEnd/>
            </a:ln>
          </p:spPr>
          <p:txBody>
            <a:bodyPr wrap="none" lIns="90000" tIns="46800" rIns="90000" bIns="46800" anchor="ctr">
              <a:spAutoFit/>
            </a:bodyPr>
            <a:lstStyle/>
            <a:p>
              <a:endParaRPr lang="zh-CN" altLang="en-US"/>
            </a:p>
          </p:txBody>
        </p:sp>
        <p:sp>
          <p:nvSpPr>
            <p:cNvPr id="75813" name="Oval 26"/>
            <p:cNvSpPr>
              <a:spLocks noChangeArrowheads="1"/>
            </p:cNvSpPr>
            <p:nvPr/>
          </p:nvSpPr>
          <p:spPr bwMode="auto">
            <a:xfrm>
              <a:off x="2450" y="316"/>
              <a:ext cx="72" cy="72"/>
            </a:xfrm>
            <a:prstGeom prst="ellipse">
              <a:avLst/>
            </a:prstGeom>
            <a:noFill/>
            <a:ln w="38100">
              <a:solidFill>
                <a:schemeClr val="tx1"/>
              </a:solidFill>
              <a:round/>
              <a:headEnd/>
              <a:tailEnd/>
            </a:ln>
          </p:spPr>
          <p:txBody>
            <a:bodyPr wrap="none" lIns="90000" tIns="46800" rIns="90000" bIns="46800" anchor="ctr">
              <a:spAutoFit/>
            </a:bodyPr>
            <a:lstStyle/>
            <a:p>
              <a:endParaRPr lang="zh-CN" altLang="en-US"/>
            </a:p>
          </p:txBody>
        </p:sp>
        <p:sp>
          <p:nvSpPr>
            <p:cNvPr id="75814" name="Line 27"/>
            <p:cNvSpPr>
              <a:spLocks noChangeShapeType="1"/>
            </p:cNvSpPr>
            <p:nvPr/>
          </p:nvSpPr>
          <p:spPr bwMode="auto">
            <a:xfrm flipV="1">
              <a:off x="2534" y="1922"/>
              <a:ext cx="2873" cy="0"/>
            </a:xfrm>
            <a:prstGeom prst="line">
              <a:avLst/>
            </a:prstGeom>
            <a:noFill/>
            <a:ln w="38100">
              <a:solidFill>
                <a:schemeClr val="tx1"/>
              </a:solidFill>
              <a:round/>
              <a:headEnd/>
              <a:tailEnd/>
            </a:ln>
          </p:spPr>
          <p:txBody>
            <a:bodyPr lIns="90000" tIns="46800" rIns="90000" bIns="46800" anchor="ctr">
              <a:spAutoFit/>
            </a:bodyPr>
            <a:lstStyle/>
            <a:p>
              <a:endParaRPr lang="zh-CN" altLang="en-US"/>
            </a:p>
          </p:txBody>
        </p:sp>
        <p:sp>
          <p:nvSpPr>
            <p:cNvPr id="75815" name="Line 28"/>
            <p:cNvSpPr>
              <a:spLocks noChangeShapeType="1"/>
            </p:cNvSpPr>
            <p:nvPr/>
          </p:nvSpPr>
          <p:spPr bwMode="auto">
            <a:xfrm flipV="1">
              <a:off x="4072" y="350"/>
              <a:ext cx="0" cy="1560"/>
            </a:xfrm>
            <a:prstGeom prst="line">
              <a:avLst/>
            </a:prstGeom>
            <a:noFill/>
            <a:ln w="38100">
              <a:solidFill>
                <a:schemeClr val="tx1"/>
              </a:solidFill>
              <a:round/>
              <a:headEnd/>
              <a:tailEnd/>
            </a:ln>
          </p:spPr>
          <p:txBody>
            <a:bodyPr wrap="none" lIns="90000" tIns="46800" rIns="90000" bIns="46800" anchor="ctr">
              <a:spAutoFit/>
            </a:bodyPr>
            <a:lstStyle/>
            <a:p>
              <a:endParaRPr lang="zh-CN" altLang="en-US"/>
            </a:p>
          </p:txBody>
        </p:sp>
        <p:grpSp>
          <p:nvGrpSpPr>
            <p:cNvPr id="7" name="Group 29"/>
            <p:cNvGrpSpPr>
              <a:grpSpLocks/>
            </p:cNvGrpSpPr>
            <p:nvPr/>
          </p:nvGrpSpPr>
          <p:grpSpPr bwMode="auto">
            <a:xfrm>
              <a:off x="3941" y="902"/>
              <a:ext cx="262" cy="420"/>
              <a:chOff x="4164" y="1968"/>
              <a:chExt cx="264" cy="420"/>
            </a:xfrm>
          </p:grpSpPr>
          <p:sp>
            <p:nvSpPr>
              <p:cNvPr id="2" name="AutoShape 30"/>
              <p:cNvSpPr>
                <a:spLocks noChangeArrowheads="1"/>
              </p:cNvSpPr>
              <p:nvPr/>
            </p:nvSpPr>
            <p:spPr bwMode="auto">
              <a:xfrm>
                <a:off x="4164" y="1968"/>
                <a:ext cx="264" cy="420"/>
              </a:xfrm>
              <a:prstGeom prst="diamond">
                <a:avLst/>
              </a:prstGeom>
              <a:solidFill>
                <a:schemeClr val="bg1"/>
              </a:solidFill>
              <a:ln w="38100">
                <a:solidFill>
                  <a:schemeClr val="tx1"/>
                </a:solidFill>
                <a:miter lim="800000"/>
                <a:headEnd/>
                <a:tailEnd/>
              </a:ln>
            </p:spPr>
            <p:txBody>
              <a:bodyPr wrap="none" lIns="90000" tIns="46800" rIns="90000" bIns="46800" anchor="ctr">
                <a:spAutoFit/>
              </a:bodyPr>
              <a:lstStyle/>
              <a:p>
                <a:endParaRPr lang="zh-CN" altLang="en-US"/>
              </a:p>
            </p:txBody>
          </p:sp>
          <p:sp>
            <p:nvSpPr>
              <p:cNvPr id="4" name="Line 31"/>
              <p:cNvSpPr>
                <a:spLocks noChangeShapeType="1"/>
              </p:cNvSpPr>
              <p:nvPr/>
            </p:nvSpPr>
            <p:spPr bwMode="auto">
              <a:xfrm>
                <a:off x="4176" y="2184"/>
                <a:ext cx="252" cy="0"/>
              </a:xfrm>
              <a:prstGeom prst="line">
                <a:avLst/>
              </a:prstGeom>
              <a:noFill/>
              <a:ln w="38100">
                <a:solidFill>
                  <a:schemeClr val="tx1"/>
                </a:solidFill>
                <a:round/>
                <a:headEnd/>
                <a:tailEnd/>
              </a:ln>
            </p:spPr>
            <p:txBody>
              <a:bodyPr wrap="none" lIns="90000" tIns="46800" rIns="90000" bIns="46800" anchor="ctr">
                <a:spAutoFit/>
              </a:bodyPr>
              <a:lstStyle/>
              <a:p>
                <a:endParaRPr lang="zh-CN" altLang="en-US"/>
              </a:p>
            </p:txBody>
          </p:sp>
        </p:grpSp>
        <p:sp>
          <p:nvSpPr>
            <p:cNvPr id="75817" name="Line 32"/>
            <p:cNvSpPr>
              <a:spLocks noChangeShapeType="1"/>
            </p:cNvSpPr>
            <p:nvPr/>
          </p:nvSpPr>
          <p:spPr bwMode="auto">
            <a:xfrm flipV="1">
              <a:off x="3714" y="350"/>
              <a:ext cx="0" cy="1735"/>
            </a:xfrm>
            <a:prstGeom prst="line">
              <a:avLst/>
            </a:prstGeom>
            <a:noFill/>
            <a:ln w="38100">
              <a:solidFill>
                <a:schemeClr val="tx1"/>
              </a:solidFill>
              <a:round/>
              <a:headEnd/>
              <a:tailEnd/>
            </a:ln>
          </p:spPr>
          <p:txBody>
            <a:bodyPr lIns="90000" tIns="46800" rIns="90000" bIns="46800" anchor="ctr">
              <a:spAutoFit/>
            </a:bodyPr>
            <a:lstStyle/>
            <a:p>
              <a:endParaRPr lang="zh-CN" altLang="en-US"/>
            </a:p>
          </p:txBody>
        </p:sp>
        <p:sp>
          <p:nvSpPr>
            <p:cNvPr id="75818" name="Rectangle 33"/>
            <p:cNvSpPr>
              <a:spLocks noChangeArrowheads="1"/>
            </p:cNvSpPr>
            <p:nvPr/>
          </p:nvSpPr>
          <p:spPr bwMode="auto">
            <a:xfrm>
              <a:off x="3655" y="950"/>
              <a:ext cx="131" cy="372"/>
            </a:xfrm>
            <a:prstGeom prst="rect">
              <a:avLst/>
            </a:prstGeom>
            <a:solidFill>
              <a:schemeClr val="bg1"/>
            </a:solidFill>
            <a:ln w="38100">
              <a:solidFill>
                <a:schemeClr val="tx1"/>
              </a:solidFill>
              <a:miter lim="800000"/>
              <a:headEnd/>
              <a:tailEnd/>
            </a:ln>
          </p:spPr>
          <p:txBody>
            <a:bodyPr wrap="none" lIns="90000" tIns="46800" rIns="90000" bIns="46800" anchor="ctr">
              <a:spAutoFit/>
            </a:bodyPr>
            <a:lstStyle/>
            <a:p>
              <a:endParaRPr lang="zh-CN" altLang="en-US"/>
            </a:p>
          </p:txBody>
        </p:sp>
        <p:sp>
          <p:nvSpPr>
            <p:cNvPr id="75819" name="Line 34"/>
            <p:cNvSpPr>
              <a:spLocks noChangeShapeType="1"/>
            </p:cNvSpPr>
            <p:nvPr/>
          </p:nvSpPr>
          <p:spPr bwMode="auto">
            <a:xfrm flipV="1">
              <a:off x="4800" y="350"/>
              <a:ext cx="0" cy="1560"/>
            </a:xfrm>
            <a:prstGeom prst="line">
              <a:avLst/>
            </a:prstGeom>
            <a:noFill/>
            <a:ln w="38100">
              <a:solidFill>
                <a:schemeClr val="tx1"/>
              </a:solidFill>
              <a:round/>
              <a:headEnd/>
              <a:tailEnd/>
            </a:ln>
          </p:spPr>
          <p:txBody>
            <a:bodyPr wrap="none" lIns="90000" tIns="46800" rIns="90000" bIns="46800" anchor="ctr">
              <a:spAutoFit/>
            </a:bodyPr>
            <a:lstStyle/>
            <a:p>
              <a:endParaRPr lang="zh-CN" altLang="en-US"/>
            </a:p>
          </p:txBody>
        </p:sp>
        <p:sp>
          <p:nvSpPr>
            <p:cNvPr id="75820" name="Rectangle 35"/>
            <p:cNvSpPr>
              <a:spLocks noChangeArrowheads="1"/>
            </p:cNvSpPr>
            <p:nvPr/>
          </p:nvSpPr>
          <p:spPr bwMode="auto">
            <a:xfrm>
              <a:off x="4740" y="950"/>
              <a:ext cx="131" cy="372"/>
            </a:xfrm>
            <a:prstGeom prst="rect">
              <a:avLst/>
            </a:prstGeom>
            <a:solidFill>
              <a:schemeClr val="bg1"/>
            </a:solidFill>
            <a:ln w="38100">
              <a:solidFill>
                <a:schemeClr val="tx1"/>
              </a:solidFill>
              <a:miter lim="800000"/>
              <a:headEnd/>
              <a:tailEnd/>
            </a:ln>
          </p:spPr>
          <p:txBody>
            <a:bodyPr wrap="none" lIns="90000" tIns="46800" rIns="90000" bIns="46800" anchor="ctr">
              <a:spAutoFit/>
            </a:bodyPr>
            <a:lstStyle/>
            <a:p>
              <a:endParaRPr lang="zh-CN" altLang="en-US"/>
            </a:p>
          </p:txBody>
        </p:sp>
        <p:sp>
          <p:nvSpPr>
            <p:cNvPr id="75821" name="Text Box 36"/>
            <p:cNvSpPr txBox="1">
              <a:spLocks noChangeArrowheads="1"/>
            </p:cNvSpPr>
            <p:nvPr/>
          </p:nvSpPr>
          <p:spPr bwMode="auto">
            <a:xfrm>
              <a:off x="3199" y="906"/>
              <a:ext cx="560" cy="365"/>
            </a:xfrm>
            <a:prstGeom prst="rect">
              <a:avLst/>
            </a:prstGeom>
            <a:noFill/>
            <a:ln w="38100">
              <a:noFill/>
              <a:miter lim="800000"/>
              <a:headEnd/>
              <a:tailEnd/>
            </a:ln>
          </p:spPr>
          <p:txBody>
            <a:bodyPr lIns="90000" tIns="46800" rIns="90000" bIns="46800" anchor="ctr">
              <a:spAutoFit/>
            </a:bodyPr>
            <a:lstStyle/>
            <a:p>
              <a:pPr algn="ctr">
                <a:spcBef>
                  <a:spcPct val="50000"/>
                </a:spcBef>
              </a:pPr>
              <a:r>
                <a:rPr lang="en-US" altLang="zh-CN" sz="3200" i="1">
                  <a:ea typeface="楷体_GB2312" pitchFamily="49" charset="-122"/>
                </a:rPr>
                <a:t>r</a:t>
              </a:r>
              <a:r>
                <a:rPr lang="en-US" altLang="zh-CN" sz="2800" baseline="-25000">
                  <a:ea typeface="楷体_GB2312" pitchFamily="49" charset="-122"/>
                </a:rPr>
                <a:t>be</a:t>
              </a:r>
            </a:p>
          </p:txBody>
        </p:sp>
        <p:sp>
          <p:nvSpPr>
            <p:cNvPr id="75822" name="Line 37"/>
            <p:cNvSpPr>
              <a:spLocks noChangeShapeType="1"/>
            </p:cNvSpPr>
            <p:nvPr/>
          </p:nvSpPr>
          <p:spPr bwMode="auto">
            <a:xfrm rot="5400000">
              <a:off x="3665" y="711"/>
              <a:ext cx="109" cy="0"/>
            </a:xfrm>
            <a:prstGeom prst="line">
              <a:avLst/>
            </a:prstGeom>
            <a:noFill/>
            <a:ln w="76200">
              <a:solidFill>
                <a:schemeClr val="tx1"/>
              </a:solidFill>
              <a:round/>
              <a:headEnd/>
              <a:tailEnd type="triangle" w="med" len="med"/>
            </a:ln>
          </p:spPr>
          <p:txBody>
            <a:bodyPr lIns="90000" tIns="46800" rIns="90000" bIns="46800" anchor="ctr">
              <a:spAutoFit/>
            </a:bodyPr>
            <a:lstStyle/>
            <a:p>
              <a:endParaRPr lang="zh-CN" altLang="en-US"/>
            </a:p>
          </p:txBody>
        </p:sp>
        <p:sp>
          <p:nvSpPr>
            <p:cNvPr id="75823" name="Text Box 38"/>
            <p:cNvSpPr txBox="1">
              <a:spLocks noChangeArrowheads="1"/>
            </p:cNvSpPr>
            <p:nvPr/>
          </p:nvSpPr>
          <p:spPr bwMode="auto">
            <a:xfrm>
              <a:off x="4334" y="984"/>
              <a:ext cx="811" cy="327"/>
            </a:xfrm>
            <a:prstGeom prst="rect">
              <a:avLst/>
            </a:prstGeom>
            <a:noFill/>
            <a:ln w="38100">
              <a:noFill/>
              <a:miter lim="800000"/>
              <a:headEnd/>
              <a:tailEnd/>
            </a:ln>
          </p:spPr>
          <p:txBody>
            <a:bodyPr lIns="90000" tIns="46800" rIns="90000" bIns="46800" anchor="ctr">
              <a:spAutoFit/>
            </a:bodyPr>
            <a:lstStyle/>
            <a:p>
              <a:pPr>
                <a:spcBef>
                  <a:spcPct val="50000"/>
                </a:spcBef>
              </a:pPr>
              <a:endParaRPr lang="zh-CN" altLang="zh-CN" sz="2800">
                <a:ea typeface="楷体_GB2312" pitchFamily="49" charset="-122"/>
              </a:endParaRPr>
            </a:p>
          </p:txBody>
        </p:sp>
        <p:sp>
          <p:nvSpPr>
            <p:cNvPr id="75824" name="Line 39"/>
            <p:cNvSpPr>
              <a:spLocks noChangeShapeType="1"/>
            </p:cNvSpPr>
            <p:nvPr/>
          </p:nvSpPr>
          <p:spPr bwMode="auto">
            <a:xfrm flipV="1">
              <a:off x="3047" y="362"/>
              <a:ext cx="0" cy="1560"/>
            </a:xfrm>
            <a:prstGeom prst="line">
              <a:avLst/>
            </a:prstGeom>
            <a:noFill/>
            <a:ln w="38100">
              <a:solidFill>
                <a:schemeClr val="tx1"/>
              </a:solidFill>
              <a:round/>
              <a:headEnd/>
              <a:tailEnd/>
            </a:ln>
          </p:spPr>
          <p:txBody>
            <a:bodyPr wrap="none" lIns="90000" tIns="46800" rIns="90000" bIns="46800" anchor="ctr">
              <a:spAutoFit/>
            </a:bodyPr>
            <a:lstStyle/>
            <a:p>
              <a:endParaRPr lang="zh-CN" altLang="en-US"/>
            </a:p>
          </p:txBody>
        </p:sp>
        <p:sp>
          <p:nvSpPr>
            <p:cNvPr id="75825" name="Rectangle 40"/>
            <p:cNvSpPr>
              <a:spLocks noChangeArrowheads="1"/>
            </p:cNvSpPr>
            <p:nvPr/>
          </p:nvSpPr>
          <p:spPr bwMode="auto">
            <a:xfrm>
              <a:off x="2988" y="914"/>
              <a:ext cx="131" cy="372"/>
            </a:xfrm>
            <a:prstGeom prst="rect">
              <a:avLst/>
            </a:prstGeom>
            <a:solidFill>
              <a:schemeClr val="bg1"/>
            </a:solidFill>
            <a:ln w="38100">
              <a:solidFill>
                <a:schemeClr val="tx1"/>
              </a:solidFill>
              <a:miter lim="800000"/>
              <a:headEnd/>
              <a:tailEnd/>
            </a:ln>
          </p:spPr>
          <p:txBody>
            <a:bodyPr wrap="none" lIns="90000" tIns="46800" rIns="90000" bIns="46800" anchor="ctr">
              <a:spAutoFit/>
            </a:bodyPr>
            <a:lstStyle/>
            <a:p>
              <a:endParaRPr lang="zh-CN" altLang="en-US"/>
            </a:p>
          </p:txBody>
        </p:sp>
        <p:sp>
          <p:nvSpPr>
            <p:cNvPr id="75826" name="Line 41"/>
            <p:cNvSpPr>
              <a:spLocks noChangeShapeType="1"/>
            </p:cNvSpPr>
            <p:nvPr/>
          </p:nvSpPr>
          <p:spPr bwMode="auto">
            <a:xfrm>
              <a:off x="2535" y="866"/>
              <a:ext cx="0" cy="444"/>
            </a:xfrm>
            <a:prstGeom prst="line">
              <a:avLst/>
            </a:prstGeom>
            <a:noFill/>
            <a:ln w="38100">
              <a:solidFill>
                <a:srgbClr val="FF3300"/>
              </a:solidFill>
              <a:round/>
              <a:headEnd/>
              <a:tailEnd type="triangle" w="med" len="med"/>
            </a:ln>
          </p:spPr>
          <p:txBody>
            <a:bodyPr wrap="none" lIns="90000" tIns="46800" rIns="90000" bIns="46800" anchor="ctr">
              <a:spAutoFit/>
            </a:bodyPr>
            <a:lstStyle/>
            <a:p>
              <a:endParaRPr lang="zh-CN" altLang="en-US"/>
            </a:p>
          </p:txBody>
        </p:sp>
        <p:sp>
          <p:nvSpPr>
            <p:cNvPr id="75827" name="Line 42"/>
            <p:cNvSpPr>
              <a:spLocks noChangeShapeType="1"/>
            </p:cNvSpPr>
            <p:nvPr/>
          </p:nvSpPr>
          <p:spPr bwMode="auto">
            <a:xfrm>
              <a:off x="5558" y="922"/>
              <a:ext cx="0" cy="444"/>
            </a:xfrm>
            <a:prstGeom prst="line">
              <a:avLst/>
            </a:prstGeom>
            <a:noFill/>
            <a:ln w="38100">
              <a:solidFill>
                <a:srgbClr val="FF3300"/>
              </a:solidFill>
              <a:round/>
              <a:headEnd/>
              <a:tailEnd type="triangle" w="med" len="med"/>
            </a:ln>
          </p:spPr>
          <p:txBody>
            <a:bodyPr wrap="none" lIns="90000" tIns="46800" rIns="90000" bIns="46800" anchor="ctr">
              <a:spAutoFit/>
            </a:bodyPr>
            <a:lstStyle/>
            <a:p>
              <a:endParaRPr lang="zh-CN" altLang="en-US"/>
            </a:p>
          </p:txBody>
        </p:sp>
        <p:sp>
          <p:nvSpPr>
            <p:cNvPr id="75828" name="Line 43"/>
            <p:cNvSpPr>
              <a:spLocks noChangeShapeType="1"/>
            </p:cNvSpPr>
            <p:nvPr/>
          </p:nvSpPr>
          <p:spPr bwMode="auto">
            <a:xfrm flipV="1">
              <a:off x="5390" y="339"/>
              <a:ext cx="0" cy="1583"/>
            </a:xfrm>
            <a:prstGeom prst="line">
              <a:avLst/>
            </a:prstGeom>
            <a:noFill/>
            <a:ln w="38100">
              <a:solidFill>
                <a:schemeClr val="tx1"/>
              </a:solidFill>
              <a:round/>
              <a:headEnd/>
              <a:tailEnd/>
            </a:ln>
          </p:spPr>
          <p:txBody>
            <a:bodyPr lIns="90000" tIns="46800" rIns="90000" bIns="46800" anchor="ctr">
              <a:spAutoFit/>
            </a:bodyPr>
            <a:lstStyle/>
            <a:p>
              <a:endParaRPr lang="zh-CN" altLang="en-US"/>
            </a:p>
          </p:txBody>
        </p:sp>
        <p:sp>
          <p:nvSpPr>
            <p:cNvPr id="75829" name="Rectangle 44"/>
            <p:cNvSpPr>
              <a:spLocks noChangeArrowheads="1"/>
            </p:cNvSpPr>
            <p:nvPr/>
          </p:nvSpPr>
          <p:spPr bwMode="auto">
            <a:xfrm>
              <a:off x="5332" y="919"/>
              <a:ext cx="131" cy="372"/>
            </a:xfrm>
            <a:prstGeom prst="rect">
              <a:avLst/>
            </a:prstGeom>
            <a:solidFill>
              <a:schemeClr val="bg1"/>
            </a:solidFill>
            <a:ln w="38100">
              <a:solidFill>
                <a:schemeClr val="tx1"/>
              </a:solidFill>
              <a:miter lim="800000"/>
              <a:headEnd/>
              <a:tailEnd/>
            </a:ln>
          </p:spPr>
          <p:txBody>
            <a:bodyPr wrap="none" lIns="90000" tIns="46800" rIns="90000" bIns="46800" anchor="ctr">
              <a:spAutoFit/>
            </a:bodyPr>
            <a:lstStyle/>
            <a:p>
              <a:endParaRPr lang="zh-CN" altLang="en-US"/>
            </a:p>
          </p:txBody>
        </p:sp>
        <p:sp>
          <p:nvSpPr>
            <p:cNvPr id="75830" name="Text Box 45"/>
            <p:cNvSpPr txBox="1">
              <a:spLocks noChangeArrowheads="1"/>
            </p:cNvSpPr>
            <p:nvPr/>
          </p:nvSpPr>
          <p:spPr bwMode="auto">
            <a:xfrm>
              <a:off x="4326" y="1201"/>
              <a:ext cx="578" cy="327"/>
            </a:xfrm>
            <a:prstGeom prst="rect">
              <a:avLst/>
            </a:prstGeom>
            <a:noFill/>
            <a:ln w="38100">
              <a:noFill/>
              <a:miter lim="800000"/>
              <a:headEnd/>
              <a:tailEnd/>
            </a:ln>
          </p:spPr>
          <p:txBody>
            <a:bodyPr lIns="90000" tIns="46800" rIns="90000" bIns="46800" anchor="ctr">
              <a:spAutoFit/>
            </a:bodyPr>
            <a:lstStyle/>
            <a:p>
              <a:pPr algn="ctr">
                <a:spcBef>
                  <a:spcPct val="50000"/>
                </a:spcBef>
              </a:pPr>
              <a:r>
                <a:rPr lang="en-US" altLang="zh-CN" sz="2800" i="1">
                  <a:ea typeface="楷体_GB2312" pitchFamily="49" charset="-122"/>
                </a:rPr>
                <a:t>R</a:t>
              </a:r>
              <a:r>
                <a:rPr lang="en-US" altLang="zh-CN" sz="2800" baseline="-25000">
                  <a:ea typeface="楷体_GB2312" pitchFamily="49" charset="-122"/>
                </a:rPr>
                <a:t>C</a:t>
              </a:r>
              <a:endParaRPr lang="en-US" altLang="zh-CN" sz="2800">
                <a:ea typeface="楷体_GB2312" pitchFamily="49" charset="-122"/>
              </a:endParaRPr>
            </a:p>
          </p:txBody>
        </p:sp>
        <p:sp>
          <p:nvSpPr>
            <p:cNvPr id="75831" name="Text Box 46"/>
            <p:cNvSpPr txBox="1">
              <a:spLocks noChangeArrowheads="1"/>
            </p:cNvSpPr>
            <p:nvPr/>
          </p:nvSpPr>
          <p:spPr bwMode="auto">
            <a:xfrm>
              <a:off x="4878" y="1201"/>
              <a:ext cx="650" cy="327"/>
            </a:xfrm>
            <a:prstGeom prst="rect">
              <a:avLst/>
            </a:prstGeom>
            <a:noFill/>
            <a:ln w="38100">
              <a:noFill/>
              <a:miter lim="800000"/>
              <a:headEnd/>
              <a:tailEnd/>
            </a:ln>
          </p:spPr>
          <p:txBody>
            <a:bodyPr lIns="90000" tIns="46800" rIns="90000" bIns="46800" anchor="ctr">
              <a:spAutoFit/>
            </a:bodyPr>
            <a:lstStyle/>
            <a:p>
              <a:pPr algn="ctr">
                <a:spcBef>
                  <a:spcPct val="50000"/>
                </a:spcBef>
              </a:pPr>
              <a:r>
                <a:rPr lang="en-US" altLang="zh-CN" sz="2800" i="1">
                  <a:ea typeface="楷体_GB2312" pitchFamily="49" charset="-122"/>
                </a:rPr>
                <a:t>R</a:t>
              </a:r>
              <a:r>
                <a:rPr lang="en-US" altLang="zh-CN" sz="2800" baseline="-25000">
                  <a:ea typeface="楷体_GB2312" pitchFamily="49" charset="-122"/>
                </a:rPr>
                <a:t>L</a:t>
              </a:r>
              <a:endParaRPr lang="en-US" altLang="zh-CN" sz="2800">
                <a:ea typeface="楷体_GB2312" pitchFamily="49" charset="-122"/>
              </a:endParaRPr>
            </a:p>
          </p:txBody>
        </p:sp>
        <p:sp>
          <p:nvSpPr>
            <p:cNvPr id="75832" name="Oval 47"/>
            <p:cNvSpPr>
              <a:spLocks noChangeArrowheads="1"/>
            </p:cNvSpPr>
            <p:nvPr/>
          </p:nvSpPr>
          <p:spPr bwMode="auto">
            <a:xfrm>
              <a:off x="3654" y="298"/>
              <a:ext cx="107" cy="106"/>
            </a:xfrm>
            <a:prstGeom prst="ellipse">
              <a:avLst/>
            </a:prstGeom>
            <a:solidFill>
              <a:srgbClr val="FF7C80"/>
            </a:solidFill>
            <a:ln w="9525">
              <a:solidFill>
                <a:srgbClr val="FF7C80"/>
              </a:solidFill>
              <a:miter lim="800000"/>
              <a:headEnd/>
              <a:tailEnd/>
            </a:ln>
          </p:spPr>
          <p:txBody>
            <a:bodyPr wrap="none" anchor="ctr"/>
            <a:lstStyle/>
            <a:p>
              <a:endParaRPr lang="zh-CN" altLang="en-US"/>
            </a:p>
          </p:txBody>
        </p:sp>
        <p:sp>
          <p:nvSpPr>
            <p:cNvPr id="75833" name="Oval 48"/>
            <p:cNvSpPr>
              <a:spLocks noChangeArrowheads="1"/>
            </p:cNvSpPr>
            <p:nvPr/>
          </p:nvSpPr>
          <p:spPr bwMode="auto">
            <a:xfrm>
              <a:off x="4026" y="307"/>
              <a:ext cx="107" cy="106"/>
            </a:xfrm>
            <a:prstGeom prst="ellipse">
              <a:avLst/>
            </a:prstGeom>
            <a:solidFill>
              <a:srgbClr val="FF7C80"/>
            </a:solidFill>
            <a:ln w="9525">
              <a:solidFill>
                <a:srgbClr val="FF7C80"/>
              </a:solidFill>
              <a:miter lim="800000"/>
              <a:headEnd/>
              <a:tailEnd/>
            </a:ln>
          </p:spPr>
          <p:txBody>
            <a:bodyPr wrap="none" anchor="ctr"/>
            <a:lstStyle/>
            <a:p>
              <a:endParaRPr lang="zh-CN" altLang="en-US"/>
            </a:p>
          </p:txBody>
        </p:sp>
        <p:sp>
          <p:nvSpPr>
            <p:cNvPr id="75834" name="Text Box 49"/>
            <p:cNvSpPr txBox="1">
              <a:spLocks noChangeArrowheads="1"/>
            </p:cNvSpPr>
            <p:nvPr/>
          </p:nvSpPr>
          <p:spPr bwMode="auto">
            <a:xfrm>
              <a:off x="3782" y="1586"/>
              <a:ext cx="244" cy="288"/>
            </a:xfrm>
            <a:prstGeom prst="rect">
              <a:avLst/>
            </a:prstGeom>
            <a:noFill/>
            <a:ln w="9525">
              <a:noFill/>
              <a:miter lim="800000"/>
              <a:headEnd/>
              <a:tailEnd/>
            </a:ln>
          </p:spPr>
          <p:txBody>
            <a:bodyPr wrap="none">
              <a:spAutoFit/>
            </a:bodyPr>
            <a:lstStyle/>
            <a:p>
              <a:pPr eaLnBrk="0" hangingPunct="0">
                <a:spcBef>
                  <a:spcPct val="50000"/>
                </a:spcBef>
              </a:pPr>
              <a:r>
                <a:rPr lang="en-US" altLang="zh-CN">
                  <a:ea typeface="楷体_GB2312" pitchFamily="49" charset="-122"/>
                </a:rPr>
                <a:t>E</a:t>
              </a:r>
            </a:p>
          </p:txBody>
        </p:sp>
        <p:sp>
          <p:nvSpPr>
            <p:cNvPr id="75835" name="Text Box 50"/>
            <p:cNvSpPr txBox="1">
              <a:spLocks noChangeArrowheads="1"/>
            </p:cNvSpPr>
            <p:nvPr/>
          </p:nvSpPr>
          <p:spPr bwMode="auto">
            <a:xfrm>
              <a:off x="3601" y="28"/>
              <a:ext cx="244" cy="288"/>
            </a:xfrm>
            <a:prstGeom prst="rect">
              <a:avLst/>
            </a:prstGeom>
            <a:noFill/>
            <a:ln w="9525">
              <a:noFill/>
              <a:miter lim="800000"/>
              <a:headEnd/>
              <a:tailEnd/>
            </a:ln>
          </p:spPr>
          <p:txBody>
            <a:bodyPr wrap="none">
              <a:spAutoFit/>
            </a:bodyPr>
            <a:lstStyle/>
            <a:p>
              <a:pPr eaLnBrk="0" hangingPunct="0">
                <a:spcBef>
                  <a:spcPct val="50000"/>
                </a:spcBef>
              </a:pPr>
              <a:r>
                <a:rPr lang="en-US" altLang="zh-CN">
                  <a:ea typeface="楷体_GB2312" pitchFamily="49" charset="-122"/>
                </a:rPr>
                <a:t>B</a:t>
              </a:r>
            </a:p>
          </p:txBody>
        </p:sp>
        <p:sp>
          <p:nvSpPr>
            <p:cNvPr id="75836" name="Text Box 51"/>
            <p:cNvSpPr txBox="1">
              <a:spLocks noChangeArrowheads="1"/>
            </p:cNvSpPr>
            <p:nvPr/>
          </p:nvSpPr>
          <p:spPr bwMode="auto">
            <a:xfrm>
              <a:off x="3938" y="28"/>
              <a:ext cx="255" cy="288"/>
            </a:xfrm>
            <a:prstGeom prst="rect">
              <a:avLst/>
            </a:prstGeom>
            <a:noFill/>
            <a:ln w="9525">
              <a:noFill/>
              <a:miter lim="800000"/>
              <a:headEnd/>
              <a:tailEnd/>
            </a:ln>
          </p:spPr>
          <p:txBody>
            <a:bodyPr wrap="none">
              <a:spAutoFit/>
            </a:bodyPr>
            <a:lstStyle/>
            <a:p>
              <a:pPr eaLnBrk="0" hangingPunct="0">
                <a:spcBef>
                  <a:spcPct val="50000"/>
                </a:spcBef>
              </a:pPr>
              <a:r>
                <a:rPr lang="en-US" altLang="zh-CN">
                  <a:ea typeface="楷体_GB2312" pitchFamily="49" charset="-122"/>
                </a:rPr>
                <a:t>C</a:t>
              </a:r>
            </a:p>
          </p:txBody>
        </p:sp>
        <p:sp>
          <p:nvSpPr>
            <p:cNvPr id="75837" name="Oval 52"/>
            <p:cNvSpPr>
              <a:spLocks noChangeArrowheads="1"/>
            </p:cNvSpPr>
            <p:nvPr/>
          </p:nvSpPr>
          <p:spPr bwMode="auto">
            <a:xfrm>
              <a:off x="3011" y="1881"/>
              <a:ext cx="68" cy="68"/>
            </a:xfrm>
            <a:prstGeom prst="ellipse">
              <a:avLst/>
            </a:prstGeom>
            <a:solidFill>
              <a:schemeClr val="tx1"/>
            </a:solidFill>
            <a:ln w="9525">
              <a:solidFill>
                <a:schemeClr val="tx1"/>
              </a:solidFill>
              <a:round/>
              <a:headEnd/>
              <a:tailEnd/>
            </a:ln>
          </p:spPr>
          <p:txBody>
            <a:bodyPr wrap="none" anchor="ctr"/>
            <a:lstStyle/>
            <a:p>
              <a:endParaRPr lang="zh-CN" altLang="en-US"/>
            </a:p>
          </p:txBody>
        </p:sp>
        <p:sp>
          <p:nvSpPr>
            <p:cNvPr id="75838" name="Oval 53"/>
            <p:cNvSpPr>
              <a:spLocks noChangeArrowheads="1"/>
            </p:cNvSpPr>
            <p:nvPr/>
          </p:nvSpPr>
          <p:spPr bwMode="auto">
            <a:xfrm>
              <a:off x="3011" y="316"/>
              <a:ext cx="68" cy="68"/>
            </a:xfrm>
            <a:prstGeom prst="ellipse">
              <a:avLst/>
            </a:prstGeom>
            <a:solidFill>
              <a:schemeClr val="tx1"/>
            </a:solidFill>
            <a:ln w="9525">
              <a:solidFill>
                <a:schemeClr val="tx1"/>
              </a:solidFill>
              <a:round/>
              <a:headEnd/>
              <a:tailEnd/>
            </a:ln>
          </p:spPr>
          <p:txBody>
            <a:bodyPr wrap="none" anchor="ctr"/>
            <a:lstStyle/>
            <a:p>
              <a:endParaRPr lang="zh-CN" altLang="en-US"/>
            </a:p>
          </p:txBody>
        </p:sp>
        <p:sp>
          <p:nvSpPr>
            <p:cNvPr id="75839" name="Oval 54"/>
            <p:cNvSpPr>
              <a:spLocks noChangeArrowheads="1"/>
            </p:cNvSpPr>
            <p:nvPr/>
          </p:nvSpPr>
          <p:spPr bwMode="auto">
            <a:xfrm>
              <a:off x="3669" y="1881"/>
              <a:ext cx="68" cy="68"/>
            </a:xfrm>
            <a:prstGeom prst="ellipse">
              <a:avLst/>
            </a:prstGeom>
            <a:solidFill>
              <a:schemeClr val="tx1"/>
            </a:solidFill>
            <a:ln w="9525">
              <a:solidFill>
                <a:schemeClr val="tx1"/>
              </a:solidFill>
              <a:round/>
              <a:headEnd/>
              <a:tailEnd/>
            </a:ln>
          </p:spPr>
          <p:txBody>
            <a:bodyPr wrap="none" anchor="ctr"/>
            <a:lstStyle/>
            <a:p>
              <a:endParaRPr lang="zh-CN" altLang="en-US"/>
            </a:p>
          </p:txBody>
        </p:sp>
        <p:sp>
          <p:nvSpPr>
            <p:cNvPr id="75840" name="Oval 55"/>
            <p:cNvSpPr>
              <a:spLocks noChangeArrowheads="1"/>
            </p:cNvSpPr>
            <p:nvPr/>
          </p:nvSpPr>
          <p:spPr bwMode="auto">
            <a:xfrm>
              <a:off x="4031" y="1881"/>
              <a:ext cx="68" cy="68"/>
            </a:xfrm>
            <a:prstGeom prst="ellipse">
              <a:avLst/>
            </a:prstGeom>
            <a:solidFill>
              <a:schemeClr val="tx1"/>
            </a:solidFill>
            <a:ln w="9525">
              <a:solidFill>
                <a:schemeClr val="tx1"/>
              </a:solidFill>
              <a:round/>
              <a:headEnd/>
              <a:tailEnd/>
            </a:ln>
          </p:spPr>
          <p:txBody>
            <a:bodyPr wrap="none" anchor="ctr"/>
            <a:lstStyle/>
            <a:p>
              <a:endParaRPr lang="zh-CN" altLang="en-US"/>
            </a:p>
          </p:txBody>
        </p:sp>
        <p:sp>
          <p:nvSpPr>
            <p:cNvPr id="75841" name="Oval 56"/>
            <p:cNvSpPr>
              <a:spLocks noChangeArrowheads="1"/>
            </p:cNvSpPr>
            <p:nvPr/>
          </p:nvSpPr>
          <p:spPr bwMode="auto">
            <a:xfrm>
              <a:off x="4757" y="1881"/>
              <a:ext cx="68" cy="68"/>
            </a:xfrm>
            <a:prstGeom prst="ellipse">
              <a:avLst/>
            </a:prstGeom>
            <a:solidFill>
              <a:schemeClr val="tx1"/>
            </a:solidFill>
            <a:ln w="9525">
              <a:solidFill>
                <a:schemeClr val="tx1"/>
              </a:solidFill>
              <a:round/>
              <a:headEnd/>
              <a:tailEnd/>
            </a:ln>
          </p:spPr>
          <p:txBody>
            <a:bodyPr wrap="none" anchor="ctr"/>
            <a:lstStyle/>
            <a:p>
              <a:endParaRPr lang="zh-CN" altLang="en-US"/>
            </a:p>
          </p:txBody>
        </p:sp>
        <p:sp>
          <p:nvSpPr>
            <p:cNvPr id="75842" name="Oval 57"/>
            <p:cNvSpPr>
              <a:spLocks noChangeArrowheads="1"/>
            </p:cNvSpPr>
            <p:nvPr/>
          </p:nvSpPr>
          <p:spPr bwMode="auto">
            <a:xfrm>
              <a:off x="4757" y="316"/>
              <a:ext cx="68" cy="68"/>
            </a:xfrm>
            <a:prstGeom prst="ellipse">
              <a:avLst/>
            </a:prstGeom>
            <a:solidFill>
              <a:schemeClr val="tx1"/>
            </a:solidFill>
            <a:ln w="9525">
              <a:solidFill>
                <a:schemeClr val="tx1"/>
              </a:solidFill>
              <a:round/>
              <a:headEnd/>
              <a:tailEnd/>
            </a:ln>
          </p:spPr>
          <p:txBody>
            <a:bodyPr wrap="none" anchor="ctr"/>
            <a:lstStyle/>
            <a:p>
              <a:endParaRPr lang="zh-CN" altLang="en-US"/>
            </a:p>
          </p:txBody>
        </p:sp>
        <p:sp>
          <p:nvSpPr>
            <p:cNvPr id="75843" name="Line 58"/>
            <p:cNvSpPr>
              <a:spLocks noChangeShapeType="1"/>
            </p:cNvSpPr>
            <p:nvPr/>
          </p:nvSpPr>
          <p:spPr bwMode="auto">
            <a:xfrm rot="5400000">
              <a:off x="4006" y="716"/>
              <a:ext cx="109" cy="0"/>
            </a:xfrm>
            <a:prstGeom prst="line">
              <a:avLst/>
            </a:prstGeom>
            <a:noFill/>
            <a:ln w="76200">
              <a:solidFill>
                <a:schemeClr val="tx1"/>
              </a:solidFill>
              <a:round/>
              <a:headEnd/>
              <a:tailEnd type="triangle" w="med" len="med"/>
            </a:ln>
          </p:spPr>
          <p:txBody>
            <a:bodyPr lIns="90000" tIns="46800" rIns="90000" bIns="46800" anchor="ctr">
              <a:spAutoFit/>
            </a:bodyPr>
            <a:lstStyle/>
            <a:p>
              <a:endParaRPr lang="zh-CN" altLang="en-US"/>
            </a:p>
          </p:txBody>
        </p:sp>
        <p:graphicFrame>
          <p:nvGraphicFramePr>
            <p:cNvPr id="75790" name="Object 59"/>
            <p:cNvGraphicFramePr>
              <a:graphicFrameLocks noChangeAspect="1"/>
            </p:cNvGraphicFramePr>
            <p:nvPr/>
          </p:nvGraphicFramePr>
          <p:xfrm>
            <a:off x="3492" y="548"/>
            <a:ext cx="158" cy="275"/>
          </p:xfrm>
          <a:graphic>
            <a:graphicData uri="http://schemas.openxmlformats.org/presentationml/2006/ole">
              <p:oleObj spid="_x0000_s498698" name="Equation" r:id="rId12" imgW="253890" imgH="431613" progId="Equation.DSMT4">
                <p:embed/>
              </p:oleObj>
            </a:graphicData>
          </a:graphic>
        </p:graphicFrame>
        <p:graphicFrame>
          <p:nvGraphicFramePr>
            <p:cNvPr id="75791" name="Object 60"/>
            <p:cNvGraphicFramePr>
              <a:graphicFrameLocks noChangeAspect="1"/>
            </p:cNvGraphicFramePr>
            <p:nvPr/>
          </p:nvGraphicFramePr>
          <p:xfrm>
            <a:off x="4151" y="536"/>
            <a:ext cx="320" cy="273"/>
          </p:xfrm>
          <a:graphic>
            <a:graphicData uri="http://schemas.openxmlformats.org/presentationml/2006/ole">
              <p:oleObj spid="_x0000_s498699" name="Equation" r:id="rId13" imgW="508000" imgH="431800" progId="Equation.DSMT4">
                <p:embed/>
              </p:oleObj>
            </a:graphicData>
          </a:graphic>
        </p:graphicFrame>
        <p:sp>
          <p:nvSpPr>
            <p:cNvPr id="75844" name="Line 61"/>
            <p:cNvSpPr>
              <a:spLocks noChangeShapeType="1"/>
            </p:cNvSpPr>
            <p:nvPr/>
          </p:nvSpPr>
          <p:spPr bwMode="auto">
            <a:xfrm>
              <a:off x="3607" y="2085"/>
              <a:ext cx="205" cy="0"/>
            </a:xfrm>
            <a:prstGeom prst="line">
              <a:avLst/>
            </a:prstGeom>
            <a:noFill/>
            <a:ln w="38100">
              <a:solidFill>
                <a:schemeClr val="tx1"/>
              </a:solidFill>
              <a:round/>
              <a:headEnd/>
              <a:tailEnd/>
            </a:ln>
          </p:spPr>
          <p:txBody>
            <a:bodyPr/>
            <a:lstStyle/>
            <a:p>
              <a:endParaRPr lang="zh-CN" altLang="en-US"/>
            </a:p>
          </p:txBody>
        </p:sp>
        <p:sp>
          <p:nvSpPr>
            <p:cNvPr id="75845" name="Oval 62"/>
            <p:cNvSpPr>
              <a:spLocks noChangeArrowheads="1"/>
            </p:cNvSpPr>
            <p:nvPr/>
          </p:nvSpPr>
          <p:spPr bwMode="auto">
            <a:xfrm>
              <a:off x="3840" y="1866"/>
              <a:ext cx="107" cy="106"/>
            </a:xfrm>
            <a:prstGeom prst="ellipse">
              <a:avLst/>
            </a:prstGeom>
            <a:solidFill>
              <a:srgbClr val="FF7C80"/>
            </a:solidFill>
            <a:ln w="9525">
              <a:solidFill>
                <a:srgbClr val="FF7C80"/>
              </a:solidFill>
              <a:miter lim="800000"/>
              <a:headEnd/>
              <a:tailEnd/>
            </a:ln>
          </p:spPr>
          <p:txBody>
            <a:bodyPr wrap="none" anchor="ctr"/>
            <a:lstStyle/>
            <a:p>
              <a:endParaRPr lang="zh-CN" altLang="en-US"/>
            </a:p>
          </p:txBody>
        </p:sp>
        <p:sp>
          <p:nvSpPr>
            <p:cNvPr id="75846" name="Line 63"/>
            <p:cNvSpPr>
              <a:spLocks noChangeShapeType="1"/>
            </p:cNvSpPr>
            <p:nvPr/>
          </p:nvSpPr>
          <p:spPr bwMode="auto">
            <a:xfrm>
              <a:off x="2771" y="345"/>
              <a:ext cx="109" cy="0"/>
            </a:xfrm>
            <a:prstGeom prst="line">
              <a:avLst/>
            </a:prstGeom>
            <a:noFill/>
            <a:ln w="76200">
              <a:solidFill>
                <a:schemeClr val="tx1"/>
              </a:solidFill>
              <a:round/>
              <a:headEnd/>
              <a:tailEnd type="triangle" w="med" len="med"/>
            </a:ln>
          </p:spPr>
          <p:txBody>
            <a:bodyPr lIns="90000" tIns="46800" rIns="90000" bIns="46800" anchor="ctr">
              <a:spAutoFit/>
            </a:bodyPr>
            <a:lstStyle/>
            <a:p>
              <a:endParaRPr lang="zh-CN" altLang="en-US"/>
            </a:p>
          </p:txBody>
        </p:sp>
        <p:graphicFrame>
          <p:nvGraphicFramePr>
            <p:cNvPr id="75792" name="Object 64"/>
            <p:cNvGraphicFramePr>
              <a:graphicFrameLocks noChangeAspect="1"/>
            </p:cNvGraphicFramePr>
            <p:nvPr/>
          </p:nvGraphicFramePr>
          <p:xfrm>
            <a:off x="2774" y="10"/>
            <a:ext cx="127" cy="274"/>
          </p:xfrm>
          <a:graphic>
            <a:graphicData uri="http://schemas.openxmlformats.org/presentationml/2006/ole">
              <p:oleObj spid="_x0000_s498700" name="Equation" r:id="rId14" imgW="203112" imgH="431613" progId="Equation.DSMT4">
                <p:embed/>
              </p:oleObj>
            </a:graphicData>
          </a:graphic>
        </p:graphicFrame>
        <p:sp>
          <p:nvSpPr>
            <p:cNvPr id="75847" name="Text Box 65"/>
            <p:cNvSpPr txBox="1">
              <a:spLocks noChangeArrowheads="1"/>
            </p:cNvSpPr>
            <p:nvPr/>
          </p:nvSpPr>
          <p:spPr bwMode="auto">
            <a:xfrm>
              <a:off x="2585" y="1139"/>
              <a:ext cx="597" cy="331"/>
            </a:xfrm>
            <a:prstGeom prst="rect">
              <a:avLst/>
            </a:prstGeom>
            <a:noFill/>
            <a:ln w="38100">
              <a:noFill/>
              <a:miter lim="800000"/>
              <a:headEnd/>
              <a:tailEnd/>
            </a:ln>
          </p:spPr>
          <p:txBody>
            <a:bodyPr lIns="90000" tIns="46800" rIns="90000" bIns="46800" anchor="ctr">
              <a:spAutoFit/>
            </a:bodyPr>
            <a:lstStyle/>
            <a:p>
              <a:pPr algn="ctr">
                <a:spcBef>
                  <a:spcPct val="50000"/>
                </a:spcBef>
              </a:pPr>
              <a:r>
                <a:rPr lang="en-US" altLang="zh-CN" sz="2800" i="1">
                  <a:ea typeface="楷体_GB2312" pitchFamily="49" charset="-122"/>
                </a:rPr>
                <a:t>R</a:t>
              </a:r>
              <a:r>
                <a:rPr lang="en-US" altLang="zh-CN" sz="2800" baseline="-25000">
                  <a:ea typeface="楷体_GB2312" pitchFamily="49" charset="-122"/>
                </a:rPr>
                <a:t>b</a:t>
              </a:r>
            </a:p>
          </p:txBody>
        </p:sp>
        <p:graphicFrame>
          <p:nvGraphicFramePr>
            <p:cNvPr id="75793" name="Object 66"/>
            <p:cNvGraphicFramePr>
              <a:graphicFrameLocks noChangeAspect="1"/>
            </p:cNvGraphicFramePr>
            <p:nvPr/>
          </p:nvGraphicFramePr>
          <p:xfrm>
            <a:off x="2702" y="482"/>
            <a:ext cx="269" cy="274"/>
          </p:xfrm>
          <a:graphic>
            <a:graphicData uri="http://schemas.openxmlformats.org/presentationml/2006/ole">
              <p:oleObj spid="_x0000_s498701" name="Equation" r:id="rId15" imgW="431613" imgH="431613" progId="Equation.DSMT4">
                <p:embed/>
              </p:oleObj>
            </a:graphicData>
          </a:graphic>
        </p:graphicFrame>
        <p:sp>
          <p:nvSpPr>
            <p:cNvPr id="75848" name="Line 67"/>
            <p:cNvSpPr>
              <a:spLocks noChangeShapeType="1"/>
            </p:cNvSpPr>
            <p:nvPr/>
          </p:nvSpPr>
          <p:spPr bwMode="auto">
            <a:xfrm rot="5400000">
              <a:off x="2984" y="650"/>
              <a:ext cx="109" cy="0"/>
            </a:xfrm>
            <a:prstGeom prst="line">
              <a:avLst/>
            </a:prstGeom>
            <a:noFill/>
            <a:ln w="76200">
              <a:solidFill>
                <a:schemeClr val="tx1"/>
              </a:solidFill>
              <a:round/>
              <a:headEnd/>
              <a:tailEnd type="triangle" w="med" len="med"/>
            </a:ln>
          </p:spPr>
          <p:txBody>
            <a:bodyPr lIns="90000" tIns="46800" rIns="90000" bIns="46800" anchor="ctr">
              <a:spAutoFit/>
            </a:bodyPr>
            <a:lstStyle/>
            <a:p>
              <a:endParaRPr lang="zh-CN" altLang="en-US"/>
            </a:p>
          </p:txBody>
        </p:sp>
        <p:graphicFrame>
          <p:nvGraphicFramePr>
            <p:cNvPr id="75794" name="Object 68"/>
            <p:cNvGraphicFramePr>
              <a:graphicFrameLocks noChangeAspect="1"/>
            </p:cNvGraphicFramePr>
            <p:nvPr/>
          </p:nvGraphicFramePr>
          <p:xfrm>
            <a:off x="2595" y="883"/>
            <a:ext cx="166" cy="274"/>
          </p:xfrm>
          <a:graphic>
            <a:graphicData uri="http://schemas.openxmlformats.org/presentationml/2006/ole">
              <p:oleObj spid="_x0000_s498702" name="Equation" r:id="rId16" imgW="266469" imgH="431425" progId="Equation.DSMT4">
                <p:embed/>
              </p:oleObj>
            </a:graphicData>
          </a:graphic>
        </p:graphicFrame>
        <p:graphicFrame>
          <p:nvGraphicFramePr>
            <p:cNvPr id="75795" name="Object 69"/>
            <p:cNvGraphicFramePr>
              <a:graphicFrameLocks noChangeAspect="1"/>
            </p:cNvGraphicFramePr>
            <p:nvPr/>
          </p:nvGraphicFramePr>
          <p:xfrm>
            <a:off x="5471" y="645"/>
            <a:ext cx="189" cy="274"/>
          </p:xfrm>
          <a:graphic>
            <a:graphicData uri="http://schemas.openxmlformats.org/presentationml/2006/ole">
              <p:oleObj spid="_x0000_s498703" name="Equation" r:id="rId17" imgW="304668" imgH="431613" progId="Equation.DSMT4">
                <p:embed/>
              </p:oleObj>
            </a:graphicData>
          </a:graphic>
        </p:graphicFrame>
      </p:grpSp>
      <p:grpSp>
        <p:nvGrpSpPr>
          <p:cNvPr id="8" name="Group 77"/>
          <p:cNvGrpSpPr>
            <a:grpSpLocks/>
          </p:cNvGrpSpPr>
          <p:nvPr/>
        </p:nvGrpSpPr>
        <p:grpSpPr bwMode="auto">
          <a:xfrm>
            <a:off x="4730750" y="5546725"/>
            <a:ext cx="603250" cy="1227138"/>
            <a:chOff x="2653" y="1457"/>
            <a:chExt cx="380" cy="773"/>
          </a:xfrm>
        </p:grpSpPr>
        <p:sp>
          <p:nvSpPr>
            <p:cNvPr id="75808" name="Rectangle 20"/>
            <p:cNvSpPr>
              <a:spLocks noChangeArrowheads="1"/>
            </p:cNvSpPr>
            <p:nvPr/>
          </p:nvSpPr>
          <p:spPr bwMode="auto">
            <a:xfrm>
              <a:off x="2822" y="1517"/>
              <a:ext cx="116" cy="288"/>
            </a:xfrm>
            <a:prstGeom prst="rect">
              <a:avLst/>
            </a:prstGeom>
            <a:noFill/>
            <a:ln w="9525">
              <a:noFill/>
              <a:miter lim="800000"/>
              <a:headEnd/>
              <a:tailEnd/>
            </a:ln>
          </p:spPr>
          <p:txBody>
            <a:bodyPr wrap="none" anchor="ctr">
              <a:spAutoFit/>
            </a:bodyPr>
            <a:lstStyle/>
            <a:p>
              <a:pPr algn="ctr"/>
              <a:endParaRPr lang="zh-CN" altLang="zh-CN" b="0"/>
            </a:p>
          </p:txBody>
        </p:sp>
        <p:sp>
          <p:nvSpPr>
            <p:cNvPr id="75809" name="AutoShape 75"/>
            <p:cNvSpPr>
              <a:spLocks noChangeArrowheads="1"/>
            </p:cNvSpPr>
            <p:nvPr/>
          </p:nvSpPr>
          <p:spPr bwMode="auto">
            <a:xfrm>
              <a:off x="2653" y="1457"/>
              <a:ext cx="191" cy="773"/>
            </a:xfrm>
            <a:custGeom>
              <a:avLst/>
              <a:gdLst>
                <a:gd name="T0" fmla="*/ 0 w 21600"/>
                <a:gd name="T1" fmla="*/ 0 h 21600"/>
                <a:gd name="T2" fmla="*/ 0 w 21600"/>
                <a:gd name="T3" fmla="*/ 0 h 21600"/>
                <a:gd name="T4" fmla="*/ 0 w 21600"/>
                <a:gd name="T5" fmla="*/ 0 h 21600"/>
                <a:gd name="T6" fmla="*/ 0 w 21600"/>
                <a:gd name="T7" fmla="*/ 0 h 21600"/>
                <a:gd name="T8" fmla="*/ 17694720 60000 65536"/>
                <a:gd name="T9" fmla="*/ 5898240 60000 65536"/>
                <a:gd name="T10" fmla="*/ 5898240 60000 65536"/>
                <a:gd name="T11" fmla="*/ 0 60000 65536"/>
                <a:gd name="T12" fmla="*/ 12440 w 21600"/>
                <a:gd name="T13" fmla="*/ 2906 h 21600"/>
                <a:gd name="T14" fmla="*/ 18207 w 21600"/>
                <a:gd name="T15" fmla="*/ 9249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FF0000"/>
            </a:solidFill>
            <a:ln w="9525">
              <a:solidFill>
                <a:schemeClr val="tx1"/>
              </a:solidFill>
              <a:miter lim="800000"/>
              <a:headEnd/>
              <a:tailEnd/>
            </a:ln>
          </p:spPr>
          <p:txBody>
            <a:bodyPr wrap="none" anchor="ctr"/>
            <a:lstStyle/>
            <a:p>
              <a:endParaRPr lang="zh-CN" altLang="en-US"/>
            </a:p>
          </p:txBody>
        </p:sp>
        <p:graphicFrame>
          <p:nvGraphicFramePr>
            <p:cNvPr id="75789" name="Object 76"/>
            <p:cNvGraphicFramePr>
              <a:graphicFrameLocks noChangeAspect="1"/>
            </p:cNvGraphicFramePr>
            <p:nvPr/>
          </p:nvGraphicFramePr>
          <p:xfrm>
            <a:off x="2753" y="1923"/>
            <a:ext cx="280" cy="304"/>
          </p:xfrm>
          <a:graphic>
            <a:graphicData uri="http://schemas.openxmlformats.org/presentationml/2006/ole">
              <p:oleObj spid="_x0000_s498704" name="Equation" r:id="rId18" imgW="444307" imgH="482391" progId="Equation.DSMT4">
                <p:embed/>
              </p:oleObj>
            </a:graphicData>
          </a:graphic>
        </p:graphicFrame>
      </p:grpSp>
      <p:graphicFrame>
        <p:nvGraphicFramePr>
          <p:cNvPr id="3" name="Object 12"/>
          <p:cNvGraphicFramePr>
            <a:graphicFrameLocks noChangeAspect="1"/>
          </p:cNvGraphicFramePr>
          <p:nvPr/>
        </p:nvGraphicFramePr>
        <p:xfrm>
          <a:off x="404813" y="5889625"/>
          <a:ext cx="2201862" cy="525463"/>
        </p:xfrm>
        <a:graphic>
          <a:graphicData uri="http://schemas.openxmlformats.org/presentationml/2006/ole">
            <p:oleObj spid="_x0000_s498705" name="Equation" r:id="rId19" imgW="952087" imgH="228501" progId="Equation.3">
              <p:embed/>
            </p:oleObj>
          </a:graphicData>
        </a:graphic>
      </p:graphicFrame>
      <p:sp>
        <p:nvSpPr>
          <p:cNvPr id="75805" name="日期占位符 1"/>
          <p:cNvSpPr>
            <a:spLocks noGrp="1"/>
          </p:cNvSpPr>
          <p:nvPr>
            <p:ph type="dt" sz="quarter" idx="10"/>
          </p:nvPr>
        </p:nvSpPr>
        <p:spPr>
          <a:xfrm>
            <a:off x="457200" y="6564313"/>
            <a:ext cx="2133600" cy="476250"/>
          </a:xfrm>
          <a:noFill/>
        </p:spPr>
        <p:txBody>
          <a:bodyPr/>
          <a:lstStyle/>
          <a:p>
            <a:fld id="{C712C3C9-0ACF-4772-B49A-B21C2F9AA7CE}" type="datetime1">
              <a:rPr lang="zh-CN" altLang="en-US" smtClean="0">
                <a:latin typeface="Arial" pitchFamily="34" charset="0"/>
              </a:rPr>
              <a:pPr/>
              <a:t>2019-10-9</a:t>
            </a:fld>
            <a:endParaRPr lang="en-US" altLang="zh-CN" smtClean="0">
              <a:latin typeface="Arial" pitchFamily="34" charset="0"/>
            </a:endParaRPr>
          </a:p>
        </p:txBody>
      </p:sp>
      <p:sp>
        <p:nvSpPr>
          <p:cNvPr id="75806" name="页脚占位符 2"/>
          <p:cNvSpPr>
            <a:spLocks noGrp="1"/>
          </p:cNvSpPr>
          <p:nvPr>
            <p:ph type="ftr" sz="quarter" idx="11"/>
          </p:nvPr>
        </p:nvSpPr>
        <p:spPr>
          <a:xfrm>
            <a:off x="3124200" y="6564313"/>
            <a:ext cx="2895600" cy="476250"/>
          </a:xfrm>
          <a:noFill/>
        </p:spPr>
        <p:txBody>
          <a:bodyPr/>
          <a:lstStyle/>
          <a:p>
            <a:r>
              <a:rPr lang="en-US" altLang="zh-CN" smtClean="0">
                <a:latin typeface="Arial" pitchFamily="34" charset="0"/>
              </a:rPr>
              <a:t>电工电子教研室</a:t>
            </a:r>
          </a:p>
        </p:txBody>
      </p:sp>
      <p:sp>
        <p:nvSpPr>
          <p:cNvPr id="75807" name="灯片编号占位符 3"/>
          <p:cNvSpPr txBox="1">
            <a:spLocks/>
          </p:cNvSpPr>
          <p:nvPr/>
        </p:nvSpPr>
        <p:spPr bwMode="auto">
          <a:xfrm>
            <a:off x="6553200" y="6564313"/>
            <a:ext cx="2133600" cy="476250"/>
          </a:xfrm>
          <a:prstGeom prst="rect">
            <a:avLst/>
          </a:prstGeom>
          <a:noFill/>
          <a:ln w="9525">
            <a:noFill/>
            <a:miter lim="800000"/>
            <a:headEnd/>
            <a:tailEnd/>
          </a:ln>
        </p:spPr>
        <p:txBody>
          <a:bodyPr/>
          <a:lstStyle/>
          <a:p>
            <a:pPr algn="r"/>
            <a:fld id="{DA160687-39ED-45B3-A678-F161761F5832}" type="slidenum">
              <a:rPr lang="en-US" altLang="zh-CN"/>
              <a:pPr algn="r"/>
              <a:t>84</a:t>
            </a:fld>
            <a:endParaRPr lang="en-US" altLang="zh-CN"/>
          </a:p>
        </p:txBody>
      </p:sp>
      <p:graphicFrame>
        <p:nvGraphicFramePr>
          <p:cNvPr id="75849" name="Object 73"/>
          <p:cNvGraphicFramePr>
            <a:graphicFrameLocks noChangeAspect="1"/>
          </p:cNvGraphicFramePr>
          <p:nvPr/>
        </p:nvGraphicFramePr>
        <p:xfrm>
          <a:off x="2270125" y="2317750"/>
          <a:ext cx="1587500" cy="1406525"/>
        </p:xfrm>
        <a:graphic>
          <a:graphicData uri="http://schemas.openxmlformats.org/presentationml/2006/ole">
            <p:oleObj spid="_x0000_s498706" name="Equation" r:id="rId20" imgW="1778000" imgH="1574800" progId="Equation.DSMT4">
              <p:embed/>
            </p:oleObj>
          </a:graphicData>
        </a:graphic>
      </p:graphicFrame>
      <p:graphicFrame>
        <p:nvGraphicFramePr>
          <p:cNvPr id="75850" name="Object 74"/>
          <p:cNvGraphicFramePr>
            <a:graphicFrameLocks noChangeAspect="1"/>
          </p:cNvGraphicFramePr>
          <p:nvPr/>
        </p:nvGraphicFramePr>
        <p:xfrm>
          <a:off x="206375" y="3786188"/>
          <a:ext cx="3302000" cy="1574800"/>
        </p:xfrm>
        <a:graphic>
          <a:graphicData uri="http://schemas.openxmlformats.org/presentationml/2006/ole">
            <p:oleObj spid="_x0000_s498707" name="Equation" r:id="rId21" imgW="3302000" imgH="1574800" progId="Equation.DSMT4">
              <p:embed/>
            </p:oleObj>
          </a:graphicData>
        </a:graphic>
      </p:graphicFrame>
      <p:graphicFrame>
        <p:nvGraphicFramePr>
          <p:cNvPr id="75851" name="Object 75"/>
          <p:cNvGraphicFramePr>
            <a:graphicFrameLocks noChangeAspect="1"/>
          </p:cNvGraphicFramePr>
          <p:nvPr/>
        </p:nvGraphicFramePr>
        <p:xfrm>
          <a:off x="3579813" y="4064000"/>
          <a:ext cx="711200" cy="482600"/>
        </p:xfrm>
        <a:graphic>
          <a:graphicData uri="http://schemas.openxmlformats.org/presentationml/2006/ole">
            <p:oleObj spid="_x0000_s498708" name="Equation" r:id="rId22" imgW="710891" imgH="482391" progId="Equation.DSMT4">
              <p:embed/>
            </p:oleObj>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nodeType="clickEffect">
                                  <p:stCondLst>
                                    <p:cond delay="0"/>
                                  </p:stCondLst>
                                  <p:childTnLst>
                                    <p:set>
                                      <p:cBhvr>
                                        <p:cTn id="11" dur="1" fill="hold">
                                          <p:stCondLst>
                                            <p:cond delay="0"/>
                                          </p:stCondLst>
                                        </p:cTn>
                                        <p:tgtEl>
                                          <p:spTgt spid="32"/>
                                        </p:tgtEl>
                                        <p:attrNameLst>
                                          <p:attrName>style.visibility</p:attrName>
                                        </p:attrNameLst>
                                      </p:cBhvr>
                                      <p:to>
                                        <p:strVal val="visible"/>
                                      </p:to>
                                    </p:set>
                                    <p:animEffect transition="in" filter="strips(downRight)">
                                      <p:cBhvr>
                                        <p:cTn id="12" dur="500"/>
                                        <p:tgtEl>
                                          <p:spTgt spid="32"/>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3758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3758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4" presetClass="entr" presetSubtype="16"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box(in)">
                                      <p:cBhvr>
                                        <p:cTn id="25" dur="500"/>
                                        <p:tgtEl>
                                          <p:spTgt spid="8"/>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nodeType="clickEffect">
                                  <p:stCondLst>
                                    <p:cond delay="0"/>
                                  </p:stCondLst>
                                  <p:childTnLst>
                                    <p:set>
                                      <p:cBhvr>
                                        <p:cTn id="29" dur="1" fill="hold">
                                          <p:stCondLst>
                                            <p:cond delay="0"/>
                                          </p:stCondLst>
                                        </p:cTn>
                                        <p:tgtEl>
                                          <p:spTgt spid="132"/>
                                        </p:tgtEl>
                                        <p:attrNameLst>
                                          <p:attrName>style.visibility</p:attrName>
                                        </p:attrNameLst>
                                      </p:cBhvr>
                                      <p:to>
                                        <p:strVal val="visible"/>
                                      </p:to>
                                    </p:set>
                                    <p:animEffect transition="in" filter="blinds(horizontal)">
                                      <p:cBhvr>
                                        <p:cTn id="30" dur="500"/>
                                        <p:tgtEl>
                                          <p:spTgt spid="132"/>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584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585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585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8" presetClass="entr" presetSubtype="6" fill="hold" nodeType="clickEffect">
                                  <p:stCondLst>
                                    <p:cond delay="0"/>
                                  </p:stCondLst>
                                  <p:childTnLst>
                                    <p:set>
                                      <p:cBhvr>
                                        <p:cTn id="46" dur="1" fill="hold">
                                          <p:stCondLst>
                                            <p:cond delay="0"/>
                                          </p:stCondLst>
                                        </p:cTn>
                                        <p:tgtEl>
                                          <p:spTgt spid="3"/>
                                        </p:tgtEl>
                                        <p:attrNameLst>
                                          <p:attrName>style.visibility</p:attrName>
                                        </p:attrNameLst>
                                      </p:cBhvr>
                                      <p:to>
                                        <p:strVal val="visible"/>
                                      </p:to>
                                    </p:set>
                                    <p:animEffect transition="in" filter="strips(downRight)">
                                      <p:cBhvr>
                                        <p:cTn id="4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
          <p:cNvSpPr>
            <a:spLocks noChangeArrowheads="1"/>
          </p:cNvSpPr>
          <p:nvPr/>
        </p:nvSpPr>
        <p:spPr bwMode="auto">
          <a:xfrm>
            <a:off x="152400" y="404813"/>
            <a:ext cx="8812213" cy="431800"/>
          </a:xfrm>
          <a:prstGeom prst="rect">
            <a:avLst/>
          </a:prstGeom>
          <a:solidFill>
            <a:srgbClr val="FFFFFF"/>
          </a:solidFill>
          <a:ln>
            <a:noFill/>
          </a:ln>
          <a:effectLst/>
          <a:extLst/>
        </p:spPr>
        <p:txBody>
          <a:bodyPr wrap="none" anchor="ctr"/>
          <a:lstStyle/>
          <a:p>
            <a:pPr algn="ctr">
              <a:defRPr/>
            </a:pPr>
            <a:endParaRPr lang="zh-CN" altLang="en-US" kern="0">
              <a:solidFill>
                <a:srgbClr val="000000"/>
              </a:solidFill>
              <a:latin typeface="Arial Narrow" pitchFamily="34" charset="0"/>
              <a:ea typeface="+mn-ea"/>
            </a:endParaRPr>
          </a:p>
        </p:txBody>
      </p:sp>
      <p:graphicFrame>
        <p:nvGraphicFramePr>
          <p:cNvPr id="76802" name="Object 14"/>
          <p:cNvGraphicFramePr>
            <a:graphicFrameLocks noChangeAspect="1"/>
          </p:cNvGraphicFramePr>
          <p:nvPr/>
        </p:nvGraphicFramePr>
        <p:xfrm>
          <a:off x="5805488" y="214313"/>
          <a:ext cx="962025" cy="803275"/>
        </p:xfrm>
        <a:graphic>
          <a:graphicData uri="http://schemas.openxmlformats.org/presentationml/2006/ole">
            <p:oleObj spid="_x0000_s499714" name="公式" r:id="rId3" imgW="533169" imgH="444307" progId="Equation.3">
              <p:embed/>
            </p:oleObj>
          </a:graphicData>
        </a:graphic>
      </p:graphicFrame>
      <p:graphicFrame>
        <p:nvGraphicFramePr>
          <p:cNvPr id="76803" name="Object 15"/>
          <p:cNvGraphicFramePr>
            <a:graphicFrameLocks noChangeAspect="1"/>
          </p:cNvGraphicFramePr>
          <p:nvPr/>
        </p:nvGraphicFramePr>
        <p:xfrm>
          <a:off x="7239000" y="214313"/>
          <a:ext cx="1006475" cy="803275"/>
        </p:xfrm>
        <a:graphic>
          <a:graphicData uri="http://schemas.openxmlformats.org/presentationml/2006/ole">
            <p:oleObj spid="_x0000_s499715" name="公式" r:id="rId4" imgW="558558" imgH="444307" progId="Equation.3">
              <p:embed/>
            </p:oleObj>
          </a:graphicData>
        </a:graphic>
      </p:graphicFrame>
      <p:sp>
        <p:nvSpPr>
          <p:cNvPr id="76810" name="Text Box 16"/>
          <p:cNvSpPr txBox="1">
            <a:spLocks noChangeArrowheads="1"/>
          </p:cNvSpPr>
          <p:nvPr/>
        </p:nvSpPr>
        <p:spPr bwMode="auto">
          <a:xfrm>
            <a:off x="381000" y="431800"/>
            <a:ext cx="5715000" cy="396875"/>
          </a:xfrm>
          <a:prstGeom prst="rect">
            <a:avLst/>
          </a:prstGeom>
          <a:noFill/>
          <a:ln w="9525">
            <a:noFill/>
            <a:miter lim="800000"/>
            <a:headEnd/>
            <a:tailEnd/>
          </a:ln>
        </p:spPr>
        <p:txBody>
          <a:bodyPr anchor="ctr">
            <a:spAutoFit/>
          </a:bodyPr>
          <a:lstStyle/>
          <a:p>
            <a:r>
              <a:rPr kumimoji="1" lang="zh-CN" altLang="en-US" sz="2000">
                <a:solidFill>
                  <a:srgbClr val="000000"/>
                </a:solidFill>
                <a:latin typeface="Times New Roman" pitchFamily="18" charset="0"/>
                <a:ea typeface="楷体_GB2312" pitchFamily="49" charset="-122"/>
              </a:rPr>
              <a:t>放大电路如图所示。试求：（</a:t>
            </a:r>
            <a:r>
              <a:rPr kumimoji="1" lang="en-US" altLang="zh-CN" sz="2000">
                <a:solidFill>
                  <a:srgbClr val="000000"/>
                </a:solidFill>
                <a:latin typeface="Times New Roman" pitchFamily="18" charset="0"/>
              </a:rPr>
              <a:t>1</a:t>
            </a:r>
            <a:r>
              <a:rPr kumimoji="1" lang="zh-CN" altLang="en-US" sz="2000">
                <a:solidFill>
                  <a:srgbClr val="000000"/>
                </a:solidFill>
                <a:latin typeface="Times New Roman" pitchFamily="18" charset="0"/>
              </a:rPr>
              <a:t>）</a:t>
            </a:r>
            <a:r>
              <a:rPr kumimoji="1" lang="en-US" altLang="zh-CN" sz="2000" i="1">
                <a:solidFill>
                  <a:srgbClr val="000000"/>
                </a:solidFill>
                <a:latin typeface="Times New Roman" pitchFamily="18" charset="0"/>
              </a:rPr>
              <a:t>Q</a:t>
            </a:r>
            <a:r>
              <a:rPr kumimoji="1" lang="zh-CN" altLang="en-US" sz="2000">
                <a:solidFill>
                  <a:srgbClr val="000000"/>
                </a:solidFill>
                <a:latin typeface="Times New Roman" pitchFamily="18" charset="0"/>
                <a:ea typeface="楷体_GB2312" pitchFamily="49" charset="-122"/>
              </a:rPr>
              <a:t>点；</a:t>
            </a:r>
            <a:r>
              <a:rPr kumimoji="1" lang="zh-CN" altLang="en-US" sz="2000">
                <a:solidFill>
                  <a:srgbClr val="000000"/>
                </a:solidFill>
                <a:latin typeface="Times New Roman" pitchFamily="18" charset="0"/>
              </a:rPr>
              <a:t>（</a:t>
            </a:r>
            <a:r>
              <a:rPr kumimoji="1" lang="en-US" altLang="zh-CN" sz="2000">
                <a:solidFill>
                  <a:srgbClr val="000000"/>
                </a:solidFill>
                <a:latin typeface="Times New Roman" pitchFamily="18" charset="0"/>
              </a:rPr>
              <a:t>2</a:t>
            </a:r>
            <a:r>
              <a:rPr kumimoji="1" lang="zh-CN" altLang="en-US" sz="2000">
                <a:solidFill>
                  <a:srgbClr val="000000"/>
                </a:solidFill>
                <a:latin typeface="Times New Roman" pitchFamily="18" charset="0"/>
              </a:rPr>
              <a:t>）</a:t>
            </a:r>
          </a:p>
        </p:txBody>
      </p:sp>
      <p:sp>
        <p:nvSpPr>
          <p:cNvPr id="76811" name="Text Box 17"/>
          <p:cNvSpPr txBox="1">
            <a:spLocks noChangeArrowheads="1"/>
          </p:cNvSpPr>
          <p:nvPr/>
        </p:nvSpPr>
        <p:spPr bwMode="auto">
          <a:xfrm>
            <a:off x="6781800" y="508000"/>
            <a:ext cx="685800" cy="396875"/>
          </a:xfrm>
          <a:prstGeom prst="rect">
            <a:avLst/>
          </a:prstGeom>
          <a:noFill/>
          <a:ln w="9525">
            <a:noFill/>
            <a:miter lim="800000"/>
            <a:headEnd/>
            <a:tailEnd/>
          </a:ln>
        </p:spPr>
        <p:txBody>
          <a:bodyPr anchor="ctr">
            <a:spAutoFit/>
          </a:bodyPr>
          <a:lstStyle/>
          <a:p>
            <a:r>
              <a:rPr kumimoji="1" lang="zh-CN" altLang="en-US" sz="2000">
                <a:solidFill>
                  <a:srgbClr val="000000"/>
                </a:solidFill>
                <a:latin typeface="Times New Roman" pitchFamily="18" charset="0"/>
              </a:rPr>
              <a:t>、</a:t>
            </a:r>
          </a:p>
        </p:txBody>
      </p:sp>
      <p:graphicFrame>
        <p:nvGraphicFramePr>
          <p:cNvPr id="76804" name="Object 18"/>
          <p:cNvGraphicFramePr>
            <a:graphicFrameLocks noChangeAspect="1"/>
          </p:cNvGraphicFramePr>
          <p:nvPr/>
        </p:nvGraphicFramePr>
        <p:xfrm>
          <a:off x="735013" y="858838"/>
          <a:ext cx="957262" cy="411162"/>
        </p:xfrm>
        <a:graphic>
          <a:graphicData uri="http://schemas.openxmlformats.org/presentationml/2006/ole">
            <p:oleObj spid="_x0000_s499716" name="公式" r:id="rId5" imgW="533169" imgH="228501" progId="Equation.3">
              <p:embed/>
            </p:oleObj>
          </a:graphicData>
        </a:graphic>
      </p:graphicFrame>
      <p:sp>
        <p:nvSpPr>
          <p:cNvPr id="76812" name="Text Box 19"/>
          <p:cNvSpPr txBox="1">
            <a:spLocks noChangeArrowheads="1"/>
          </p:cNvSpPr>
          <p:nvPr/>
        </p:nvSpPr>
        <p:spPr bwMode="auto">
          <a:xfrm>
            <a:off x="8305800" y="508000"/>
            <a:ext cx="685800" cy="396875"/>
          </a:xfrm>
          <a:prstGeom prst="rect">
            <a:avLst/>
          </a:prstGeom>
          <a:noFill/>
          <a:ln w="9525">
            <a:noFill/>
            <a:miter lim="800000"/>
            <a:headEnd/>
            <a:tailEnd/>
          </a:ln>
        </p:spPr>
        <p:txBody>
          <a:bodyPr anchor="ctr">
            <a:spAutoFit/>
          </a:bodyPr>
          <a:lstStyle/>
          <a:p>
            <a:r>
              <a:rPr kumimoji="1" lang="zh-CN" altLang="en-US" sz="2000">
                <a:solidFill>
                  <a:srgbClr val="000000"/>
                </a:solidFill>
                <a:latin typeface="Times New Roman" pitchFamily="18" charset="0"/>
              </a:rPr>
              <a:t>、</a:t>
            </a:r>
          </a:p>
        </p:txBody>
      </p:sp>
      <p:sp>
        <p:nvSpPr>
          <p:cNvPr id="76813" name="Text Box 21"/>
          <p:cNvSpPr txBox="1">
            <a:spLocks noChangeArrowheads="1"/>
          </p:cNvSpPr>
          <p:nvPr/>
        </p:nvSpPr>
        <p:spPr bwMode="auto">
          <a:xfrm>
            <a:off x="1727200" y="836613"/>
            <a:ext cx="1600200" cy="396875"/>
          </a:xfrm>
          <a:prstGeom prst="rect">
            <a:avLst/>
          </a:prstGeom>
          <a:noFill/>
          <a:ln w="9525">
            <a:noFill/>
            <a:miter lim="800000"/>
            <a:headEnd/>
            <a:tailEnd/>
          </a:ln>
        </p:spPr>
        <p:txBody>
          <a:bodyPr anchor="ctr">
            <a:spAutoFit/>
          </a:bodyPr>
          <a:lstStyle/>
          <a:p>
            <a:r>
              <a:rPr kumimoji="1" lang="zh-CN" altLang="en-US" sz="2000">
                <a:solidFill>
                  <a:srgbClr val="000000"/>
                </a:solidFill>
                <a:latin typeface="Times New Roman" pitchFamily="18" charset="0"/>
                <a:ea typeface="楷体_GB2312" pitchFamily="49" charset="-122"/>
                <a:sym typeface="Symbol" pitchFamily="18" charset="2"/>
              </a:rPr>
              <a:t>。已知</a:t>
            </a:r>
            <a:r>
              <a:rPr kumimoji="1" lang="zh-CN" altLang="en-US" sz="2000" i="1">
                <a:solidFill>
                  <a:srgbClr val="000000"/>
                </a:solidFill>
                <a:latin typeface="Times New Roman" pitchFamily="18" charset="0"/>
                <a:sym typeface="Symbol" pitchFamily="18" charset="2"/>
              </a:rPr>
              <a:t> </a:t>
            </a:r>
            <a:r>
              <a:rPr kumimoji="1" lang="en-US" altLang="zh-CN" sz="2000">
                <a:solidFill>
                  <a:srgbClr val="000000"/>
                </a:solidFill>
                <a:latin typeface="Times New Roman" pitchFamily="18" charset="0"/>
                <a:sym typeface="Symbol" pitchFamily="18" charset="2"/>
              </a:rPr>
              <a:t>=50</a:t>
            </a:r>
            <a:r>
              <a:rPr kumimoji="1" lang="zh-CN" altLang="en-US" sz="2000">
                <a:solidFill>
                  <a:srgbClr val="000000"/>
                </a:solidFill>
                <a:latin typeface="Times New Roman" pitchFamily="18" charset="0"/>
              </a:rPr>
              <a:t>。</a:t>
            </a:r>
          </a:p>
        </p:txBody>
      </p:sp>
      <p:grpSp>
        <p:nvGrpSpPr>
          <p:cNvPr id="2" name="Group 22"/>
          <p:cNvGrpSpPr>
            <a:grpSpLocks/>
          </p:cNvGrpSpPr>
          <p:nvPr/>
        </p:nvGrpSpPr>
        <p:grpSpPr bwMode="auto">
          <a:xfrm>
            <a:off x="484188" y="1365250"/>
            <a:ext cx="3505200" cy="2590800"/>
            <a:chOff x="3504" y="912"/>
            <a:chExt cx="2208" cy="1632"/>
          </a:xfrm>
        </p:grpSpPr>
        <p:sp>
          <p:nvSpPr>
            <p:cNvPr id="43" name="Rectangle 23" descr="羊皮纸"/>
            <p:cNvSpPr>
              <a:spLocks noChangeArrowheads="1"/>
            </p:cNvSpPr>
            <p:nvPr/>
          </p:nvSpPr>
          <p:spPr bwMode="auto">
            <a:xfrm>
              <a:off x="3504" y="912"/>
              <a:ext cx="2208" cy="1632"/>
            </a:xfrm>
            <a:prstGeom prst="rect">
              <a:avLst/>
            </a:prstGeom>
            <a:blipFill dpi="0" rotWithShape="0">
              <a:blip r:embed="rId6"/>
              <a:srcRect/>
              <a:tile tx="0" ty="0" sx="100000" sy="100000" flip="none" algn="tl"/>
            </a:blipFill>
            <a:ln>
              <a:noFill/>
            </a:ln>
            <a:effectLst/>
            <a:extLst/>
          </p:spPr>
          <p:txBody>
            <a:bodyPr wrap="none" anchor="ctr"/>
            <a:lstStyle/>
            <a:p>
              <a:pPr algn="ctr">
                <a:defRPr/>
              </a:pPr>
              <a:endParaRPr lang="zh-CN" altLang="en-US" kern="0">
                <a:solidFill>
                  <a:srgbClr val="000000"/>
                </a:solidFill>
                <a:latin typeface="Arial Narrow" pitchFamily="34" charset="0"/>
                <a:ea typeface="+mn-ea"/>
              </a:endParaRPr>
            </a:p>
          </p:txBody>
        </p:sp>
        <p:graphicFrame>
          <p:nvGraphicFramePr>
            <p:cNvPr id="76808" name="Object 24"/>
            <p:cNvGraphicFramePr>
              <a:graphicFrameLocks noChangeAspect="1"/>
            </p:cNvGraphicFramePr>
            <p:nvPr/>
          </p:nvGraphicFramePr>
          <p:xfrm>
            <a:off x="3551" y="960"/>
            <a:ext cx="2113" cy="1505"/>
          </p:xfrm>
          <a:graphic>
            <a:graphicData uri="http://schemas.openxmlformats.org/presentationml/2006/ole">
              <p:oleObj spid="_x0000_s499717" name="Picture" r:id="rId7" imgW="2581656" imgH="1837944" progId="Word.Picture.8">
                <p:embed/>
              </p:oleObj>
            </a:graphicData>
          </a:graphic>
        </p:graphicFrame>
      </p:grpSp>
      <p:graphicFrame>
        <p:nvGraphicFramePr>
          <p:cNvPr id="75" name="Object 3"/>
          <p:cNvGraphicFramePr>
            <a:graphicFrameLocks noChangeAspect="1"/>
          </p:cNvGraphicFramePr>
          <p:nvPr/>
        </p:nvGraphicFramePr>
        <p:xfrm>
          <a:off x="571472" y="4286256"/>
          <a:ext cx="2475653" cy="1014414"/>
        </p:xfrm>
        <a:graphic>
          <a:graphicData uri="http://schemas.openxmlformats.org/presentationml/2006/ole">
            <p:oleObj spid="_x0000_s499718" name="Equation" r:id="rId8" imgW="1041120" imgH="431640" progId="Equation.DSMT4">
              <p:embed/>
            </p:oleObj>
          </a:graphicData>
        </a:graphic>
      </p:graphicFrame>
      <p:grpSp>
        <p:nvGrpSpPr>
          <p:cNvPr id="3" name="Group 4"/>
          <p:cNvGrpSpPr>
            <a:grpSpLocks/>
          </p:cNvGrpSpPr>
          <p:nvPr/>
        </p:nvGrpSpPr>
        <p:grpSpPr bwMode="auto">
          <a:xfrm>
            <a:off x="5127625" y="1762125"/>
            <a:ext cx="3421063" cy="1627188"/>
            <a:chOff x="336" y="1152"/>
            <a:chExt cx="2880" cy="1363"/>
          </a:xfrm>
        </p:grpSpPr>
        <p:sp>
          <p:nvSpPr>
            <p:cNvPr id="77" name="AutoShape 5" descr="羊皮纸"/>
            <p:cNvSpPr>
              <a:spLocks noChangeArrowheads="1"/>
            </p:cNvSpPr>
            <p:nvPr/>
          </p:nvSpPr>
          <p:spPr bwMode="auto">
            <a:xfrm>
              <a:off x="336" y="1152"/>
              <a:ext cx="2880" cy="1363"/>
            </a:xfrm>
            <a:prstGeom prst="roundRect">
              <a:avLst>
                <a:gd name="adj" fmla="val 16667"/>
              </a:avLst>
            </a:prstGeom>
            <a:blipFill dpi="0" rotWithShape="0">
              <a:blip r:embed="rId6"/>
              <a:srcRect/>
              <a:tile tx="0" ty="0" sx="100000" sy="100000" flip="none" algn="tl"/>
            </a:blipFill>
            <a:ln>
              <a:noFill/>
            </a:ln>
            <a:effectLst/>
            <a:extLst/>
          </p:spPr>
          <p:txBody>
            <a:bodyPr wrap="none" anchor="ctr"/>
            <a:lstStyle/>
            <a:p>
              <a:pPr algn="ctr">
                <a:defRPr/>
              </a:pPr>
              <a:endParaRPr lang="zh-CN" altLang="en-US" kern="0">
                <a:solidFill>
                  <a:srgbClr val="000000"/>
                </a:solidFill>
                <a:latin typeface="Arial Narrow" pitchFamily="34" charset="0"/>
                <a:ea typeface="+mn-ea"/>
              </a:endParaRPr>
            </a:p>
          </p:txBody>
        </p:sp>
        <p:graphicFrame>
          <p:nvGraphicFramePr>
            <p:cNvPr id="76807" name="Object 6"/>
            <p:cNvGraphicFramePr>
              <a:graphicFrameLocks noChangeAspect="1"/>
            </p:cNvGraphicFramePr>
            <p:nvPr/>
          </p:nvGraphicFramePr>
          <p:xfrm>
            <a:off x="456" y="1286"/>
            <a:ext cx="2592" cy="1081"/>
          </p:xfrm>
          <a:graphic>
            <a:graphicData uri="http://schemas.openxmlformats.org/presentationml/2006/ole">
              <p:oleObj spid="_x0000_s499719" name="图片" r:id="rId9" imgW="2428875" imgH="1009650" progId="Word.Picture.8">
                <p:embed/>
              </p:oleObj>
            </a:graphicData>
          </a:graphic>
        </p:graphicFrame>
      </p:grpSp>
      <p:graphicFrame>
        <p:nvGraphicFramePr>
          <p:cNvPr id="237589" name="Object 17"/>
          <p:cNvGraphicFramePr>
            <a:graphicFrameLocks noChangeAspect="1"/>
          </p:cNvGraphicFramePr>
          <p:nvPr/>
        </p:nvGraphicFramePr>
        <p:xfrm>
          <a:off x="4929190" y="4429132"/>
          <a:ext cx="3868180" cy="735014"/>
        </p:xfrm>
        <a:graphic>
          <a:graphicData uri="http://schemas.openxmlformats.org/presentationml/2006/ole">
            <p:oleObj spid="_x0000_s499720" name="Equation" r:id="rId10" imgW="2070100" imgH="393700" progId="Equation.DSMT4">
              <p:embed/>
            </p:oleObj>
          </a:graphicData>
        </a:graphic>
      </p:graphicFrame>
      <p:sp>
        <p:nvSpPr>
          <p:cNvPr id="76816" name="日期占位符 1"/>
          <p:cNvSpPr>
            <a:spLocks noGrp="1"/>
          </p:cNvSpPr>
          <p:nvPr>
            <p:ph type="dt" sz="quarter" idx="10"/>
          </p:nvPr>
        </p:nvSpPr>
        <p:spPr>
          <a:xfrm>
            <a:off x="457200" y="6245225"/>
            <a:ext cx="2133600" cy="476250"/>
          </a:xfrm>
          <a:noFill/>
        </p:spPr>
        <p:txBody>
          <a:bodyPr/>
          <a:lstStyle/>
          <a:p>
            <a:fld id="{B6F8A60D-8CC1-4FE5-92D2-64F0BE376060}" type="datetime1">
              <a:rPr lang="zh-CN" altLang="en-US" smtClean="0">
                <a:latin typeface="Arial" pitchFamily="34" charset="0"/>
              </a:rPr>
              <a:pPr/>
              <a:t>2019-10-9</a:t>
            </a:fld>
            <a:endParaRPr lang="en-US" altLang="zh-CN" smtClean="0">
              <a:latin typeface="Arial" pitchFamily="34" charset="0"/>
            </a:endParaRPr>
          </a:p>
        </p:txBody>
      </p:sp>
      <p:sp>
        <p:nvSpPr>
          <p:cNvPr id="76817" name="页脚占位符 2"/>
          <p:cNvSpPr>
            <a:spLocks noGrp="1"/>
          </p:cNvSpPr>
          <p:nvPr>
            <p:ph type="ftr" sz="quarter" idx="11"/>
          </p:nvPr>
        </p:nvSpPr>
        <p:spPr>
          <a:xfrm>
            <a:off x="3124200" y="6245225"/>
            <a:ext cx="2895600" cy="476250"/>
          </a:xfrm>
          <a:noFill/>
        </p:spPr>
        <p:txBody>
          <a:bodyPr/>
          <a:lstStyle/>
          <a:p>
            <a:r>
              <a:rPr lang="en-US" altLang="zh-CN" smtClean="0">
                <a:latin typeface="Arial" pitchFamily="34" charset="0"/>
              </a:rPr>
              <a:t>电工电子教研室</a:t>
            </a:r>
          </a:p>
        </p:txBody>
      </p:sp>
      <p:sp>
        <p:nvSpPr>
          <p:cNvPr id="76818" name="灯片编号占位符 3"/>
          <p:cNvSpPr txBox="1">
            <a:spLocks/>
          </p:cNvSpPr>
          <p:nvPr/>
        </p:nvSpPr>
        <p:spPr bwMode="auto">
          <a:xfrm>
            <a:off x="6553200" y="6245225"/>
            <a:ext cx="2133600" cy="476250"/>
          </a:xfrm>
          <a:prstGeom prst="rect">
            <a:avLst/>
          </a:prstGeom>
          <a:noFill/>
          <a:ln w="9525">
            <a:noFill/>
            <a:miter lim="800000"/>
            <a:headEnd/>
            <a:tailEnd/>
          </a:ln>
        </p:spPr>
        <p:txBody>
          <a:bodyPr/>
          <a:lstStyle/>
          <a:p>
            <a:pPr algn="r"/>
            <a:fld id="{0A2C95A5-B2ED-49D2-8836-7E541AE5FF43}" type="slidenum">
              <a:rPr lang="en-US" altLang="zh-CN"/>
              <a:pPr algn="r"/>
              <a:t>85</a:t>
            </a:fld>
            <a:endParaRPr lang="en-US" altLang="zh-CN"/>
          </a:p>
        </p:txBody>
      </p:sp>
      <p:sp>
        <p:nvSpPr>
          <p:cNvPr id="21" name="Text Box 22"/>
          <p:cNvSpPr txBox="1">
            <a:spLocks noChangeArrowheads="1"/>
          </p:cNvSpPr>
          <p:nvPr/>
        </p:nvSpPr>
        <p:spPr bwMode="auto">
          <a:xfrm>
            <a:off x="5429256" y="1000108"/>
            <a:ext cx="3492500" cy="519112"/>
          </a:xfrm>
          <a:prstGeom prst="rect">
            <a:avLst/>
          </a:prstGeom>
          <a:noFill/>
          <a:ln w="38100">
            <a:noFill/>
            <a:miter lim="800000"/>
            <a:headEnd/>
            <a:tailEnd/>
          </a:ln>
        </p:spPr>
        <p:txBody>
          <a:bodyPr lIns="90000" tIns="46800" rIns="90000" bIns="46800" anchor="ctr">
            <a:spAutoFit/>
          </a:bodyPr>
          <a:lstStyle/>
          <a:p>
            <a:pPr algn="ctr">
              <a:spcBef>
                <a:spcPct val="50000"/>
              </a:spcBef>
            </a:pPr>
            <a:r>
              <a:rPr lang="zh-CN" altLang="en-US" sz="2800" dirty="0">
                <a:solidFill>
                  <a:srgbClr val="FF0000"/>
                </a:solidFill>
                <a:ea typeface="楷体_GB2312" pitchFamily="49" charset="-122"/>
              </a:rPr>
              <a:t>源电压放大倍数</a:t>
            </a:r>
          </a:p>
        </p:txBody>
      </p:sp>
      <p:graphicFrame>
        <p:nvGraphicFramePr>
          <p:cNvPr id="76879" name="Object 79"/>
          <p:cNvGraphicFramePr>
            <a:graphicFrameLocks noChangeAspect="1"/>
          </p:cNvGraphicFramePr>
          <p:nvPr/>
        </p:nvGraphicFramePr>
        <p:xfrm>
          <a:off x="3000364" y="4286256"/>
          <a:ext cx="1932189" cy="1014399"/>
        </p:xfrm>
        <a:graphic>
          <a:graphicData uri="http://schemas.openxmlformats.org/presentationml/2006/ole">
            <p:oleObj spid="_x0000_s499721" name="Equation" r:id="rId11" imgW="812520" imgH="431640" progId="Equation.DSMT4">
              <p:embed/>
            </p:oleObj>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blinds(horizontal)">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32"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ox(out)">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6" fill="hold" nodeType="clickEffect">
                                  <p:stCondLst>
                                    <p:cond delay="0"/>
                                  </p:stCondLst>
                                  <p:childTnLst>
                                    <p:set>
                                      <p:cBhvr>
                                        <p:cTn id="16" dur="1" fill="hold">
                                          <p:stCondLst>
                                            <p:cond delay="0"/>
                                          </p:stCondLst>
                                        </p:cTn>
                                        <p:tgtEl>
                                          <p:spTgt spid="75"/>
                                        </p:tgtEl>
                                        <p:attrNameLst>
                                          <p:attrName>style.visibility</p:attrName>
                                        </p:attrNameLst>
                                      </p:cBhvr>
                                      <p:to>
                                        <p:strVal val="visible"/>
                                      </p:to>
                                    </p:set>
                                    <p:animEffect transition="in" filter="strips(downRight)">
                                      <p:cBhvr>
                                        <p:cTn id="17" dur="500"/>
                                        <p:tgtEl>
                                          <p:spTgt spid="75"/>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6" fill="hold" nodeType="clickEffect">
                                  <p:stCondLst>
                                    <p:cond delay="0"/>
                                  </p:stCondLst>
                                  <p:childTnLst>
                                    <p:set>
                                      <p:cBhvr>
                                        <p:cTn id="21" dur="1" fill="hold">
                                          <p:stCondLst>
                                            <p:cond delay="0"/>
                                          </p:stCondLst>
                                        </p:cTn>
                                        <p:tgtEl>
                                          <p:spTgt spid="76879"/>
                                        </p:tgtEl>
                                        <p:attrNameLst>
                                          <p:attrName>style.visibility</p:attrName>
                                        </p:attrNameLst>
                                      </p:cBhvr>
                                      <p:to>
                                        <p:strVal val="visible"/>
                                      </p:to>
                                    </p:set>
                                    <p:animEffect transition="in" filter="strips(downRight)">
                                      <p:cBhvr>
                                        <p:cTn id="22" dur="500"/>
                                        <p:tgtEl>
                                          <p:spTgt spid="76879"/>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375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4"/>
          <p:cNvSpPr>
            <a:spLocks noChangeArrowheads="1"/>
          </p:cNvSpPr>
          <p:nvPr/>
        </p:nvSpPr>
        <p:spPr bwMode="auto">
          <a:xfrm>
            <a:off x="395288" y="1125538"/>
            <a:ext cx="8756650" cy="461962"/>
          </a:xfrm>
          <a:prstGeom prst="rect">
            <a:avLst/>
          </a:prstGeom>
          <a:noFill/>
          <a:ln w="9525">
            <a:noFill/>
            <a:miter lim="800000"/>
            <a:headEnd/>
            <a:tailEnd/>
          </a:ln>
        </p:spPr>
        <p:txBody>
          <a:bodyPr wrap="none" anchor="ctr">
            <a:spAutoFit/>
          </a:bodyPr>
          <a:lstStyle/>
          <a:p>
            <a:r>
              <a:rPr lang="en-US" altLang="zh-CN" sz="2400"/>
              <a:t>1.</a:t>
            </a:r>
            <a:r>
              <a:rPr lang="zh-CN" altLang="en-US" sz="2400"/>
              <a:t>如图所示放大电路的</a:t>
            </a:r>
            <a:r>
              <a:rPr lang="en-US" altLang="zh-CN" sz="2400"/>
              <a:t>H</a:t>
            </a:r>
            <a:r>
              <a:rPr lang="zh-CN" altLang="en-US" sz="2400"/>
              <a:t>参数小信号等效电路为图</a:t>
            </a:r>
            <a:r>
              <a:rPr lang="en-US" altLang="zh-CN" sz="2400"/>
              <a:t>_________</a:t>
            </a:r>
            <a:r>
              <a:rPr lang="zh-CN" altLang="en-US" sz="2400"/>
              <a:t>。 </a:t>
            </a:r>
          </a:p>
        </p:txBody>
      </p:sp>
      <p:sp>
        <p:nvSpPr>
          <p:cNvPr id="139267" name="Rectangle 5"/>
          <p:cNvSpPr>
            <a:spLocks noGrp="1" noChangeArrowheads="1"/>
          </p:cNvSpPr>
          <p:nvPr>
            <p:ph type="title" idx="4294967295"/>
          </p:nvPr>
        </p:nvSpPr>
        <p:spPr>
          <a:xfrm>
            <a:off x="3059113" y="274638"/>
            <a:ext cx="2592387" cy="490537"/>
          </a:xfrm>
          <a:noFill/>
        </p:spPr>
        <p:txBody>
          <a:bodyPr/>
          <a:lstStyle/>
          <a:p>
            <a:r>
              <a:rPr lang="zh-CN" altLang="en-US" sz="3200" b="1" smtClean="0"/>
              <a:t>课堂练习</a:t>
            </a:r>
          </a:p>
        </p:txBody>
      </p:sp>
      <p:pic>
        <p:nvPicPr>
          <p:cNvPr id="139268" name="Picture 6" descr="03401"/>
          <p:cNvPicPr>
            <a:picLocks noChangeAspect="1" noChangeArrowheads="1"/>
          </p:cNvPicPr>
          <p:nvPr/>
        </p:nvPicPr>
        <p:blipFill>
          <a:blip r:embed="rId2"/>
          <a:srcRect/>
          <a:stretch>
            <a:fillRect/>
          </a:stretch>
        </p:blipFill>
        <p:spPr bwMode="auto">
          <a:xfrm>
            <a:off x="0" y="2436813"/>
            <a:ext cx="3033713" cy="2676525"/>
          </a:xfrm>
          <a:prstGeom prst="rect">
            <a:avLst/>
          </a:prstGeom>
          <a:solidFill>
            <a:srgbClr val="FFFFFF"/>
          </a:solidFill>
          <a:ln w="9525">
            <a:noFill/>
            <a:miter lim="800000"/>
            <a:headEnd/>
            <a:tailEnd/>
          </a:ln>
        </p:spPr>
      </p:pic>
      <p:pic>
        <p:nvPicPr>
          <p:cNvPr id="239623" name="Picture 7" descr="03401"/>
          <p:cNvPicPr>
            <a:picLocks noChangeAspect="1" noChangeArrowheads="1"/>
          </p:cNvPicPr>
          <p:nvPr/>
        </p:nvPicPr>
        <p:blipFill>
          <a:blip r:embed="rId3"/>
          <a:srcRect/>
          <a:stretch>
            <a:fillRect/>
          </a:stretch>
        </p:blipFill>
        <p:spPr bwMode="auto">
          <a:xfrm>
            <a:off x="3143250" y="1722438"/>
            <a:ext cx="5805488" cy="4692650"/>
          </a:xfrm>
          <a:prstGeom prst="rect">
            <a:avLst/>
          </a:prstGeom>
          <a:solidFill>
            <a:srgbClr val="FFFFFF"/>
          </a:solidFill>
          <a:ln w="9525">
            <a:noFill/>
            <a:miter lim="800000"/>
            <a:headEnd/>
            <a:tailEnd/>
          </a:ln>
        </p:spPr>
      </p:pic>
      <p:sp>
        <p:nvSpPr>
          <p:cNvPr id="139270" name="日期占位符 1"/>
          <p:cNvSpPr>
            <a:spLocks noGrp="1"/>
          </p:cNvSpPr>
          <p:nvPr>
            <p:ph type="dt" sz="quarter" idx="10"/>
          </p:nvPr>
        </p:nvSpPr>
        <p:spPr>
          <a:xfrm>
            <a:off x="457200" y="6564313"/>
            <a:ext cx="2133600" cy="476250"/>
          </a:xfrm>
          <a:noFill/>
        </p:spPr>
        <p:txBody>
          <a:bodyPr/>
          <a:lstStyle/>
          <a:p>
            <a:fld id="{7A6C1FD5-0B65-4515-86AD-11B5E9D92D7C}" type="datetime1">
              <a:rPr lang="zh-CN" altLang="en-US" smtClean="0">
                <a:latin typeface="Arial" pitchFamily="34" charset="0"/>
              </a:rPr>
              <a:pPr/>
              <a:t>2019-10-9</a:t>
            </a:fld>
            <a:endParaRPr lang="en-US" altLang="zh-CN" smtClean="0">
              <a:latin typeface="Arial" pitchFamily="34" charset="0"/>
            </a:endParaRPr>
          </a:p>
        </p:txBody>
      </p:sp>
      <p:sp>
        <p:nvSpPr>
          <p:cNvPr id="139271" name="页脚占位符 2"/>
          <p:cNvSpPr>
            <a:spLocks noGrp="1"/>
          </p:cNvSpPr>
          <p:nvPr>
            <p:ph type="ftr" sz="quarter" idx="11"/>
          </p:nvPr>
        </p:nvSpPr>
        <p:spPr>
          <a:xfrm>
            <a:off x="3124200" y="6564313"/>
            <a:ext cx="2895600" cy="476250"/>
          </a:xfrm>
          <a:noFill/>
        </p:spPr>
        <p:txBody>
          <a:bodyPr/>
          <a:lstStyle/>
          <a:p>
            <a:r>
              <a:rPr lang="en-US" altLang="zh-CN" smtClean="0">
                <a:latin typeface="Arial" pitchFamily="34" charset="0"/>
              </a:rPr>
              <a:t>电工电子教研室</a:t>
            </a:r>
          </a:p>
        </p:txBody>
      </p:sp>
      <p:sp>
        <p:nvSpPr>
          <p:cNvPr id="139272" name="灯片编号占位符 3"/>
          <p:cNvSpPr>
            <a:spLocks noGrp="1"/>
          </p:cNvSpPr>
          <p:nvPr>
            <p:ph type="sldNum" sz="quarter" idx="12"/>
          </p:nvPr>
        </p:nvSpPr>
        <p:spPr>
          <a:xfrm>
            <a:off x="6553200" y="6564313"/>
            <a:ext cx="2133600" cy="476250"/>
          </a:xfrm>
          <a:noFill/>
        </p:spPr>
        <p:txBody>
          <a:bodyPr/>
          <a:lstStyle/>
          <a:p>
            <a:fld id="{A55E00E6-ED22-457B-8CA2-BA7A2FDA2CC6}" type="slidenum">
              <a:rPr lang="en-US" altLang="zh-CN" smtClean="0">
                <a:latin typeface="Arial" pitchFamily="34" charset="0"/>
              </a:rPr>
              <a:pPr/>
              <a:t>86</a:t>
            </a:fld>
            <a:endParaRPr lang="en-US" altLang="zh-CN" smtClean="0">
              <a:latin typeface="Arial" pitchFamily="34"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0" presetClass="entr" presetSubtype="0" fill="hold" nodeType="clickEffect">
                                  <p:stCondLst>
                                    <p:cond delay="0"/>
                                  </p:stCondLst>
                                  <p:childTnLst>
                                    <p:set>
                                      <p:cBhvr>
                                        <p:cTn id="6" dur="1" fill="hold">
                                          <p:stCondLst>
                                            <p:cond delay="0"/>
                                          </p:stCondLst>
                                        </p:cTn>
                                        <p:tgtEl>
                                          <p:spTgt spid="239623"/>
                                        </p:tgtEl>
                                        <p:attrNameLst>
                                          <p:attrName>style.visibility</p:attrName>
                                        </p:attrNameLst>
                                      </p:cBhvr>
                                      <p:to>
                                        <p:strVal val="visible"/>
                                      </p:to>
                                    </p:set>
                                    <p:animEffect transition="in" filter="wedge">
                                      <p:cBhvr>
                                        <p:cTn id="7" dur="2000"/>
                                        <p:tgtEl>
                                          <p:spTgt spid="2396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0290" name="Picture 4" descr="03401"/>
          <p:cNvPicPr>
            <a:picLocks noChangeAspect="1" noChangeArrowheads="1"/>
          </p:cNvPicPr>
          <p:nvPr/>
        </p:nvPicPr>
        <p:blipFill>
          <a:blip r:embed="rId2"/>
          <a:srcRect/>
          <a:stretch>
            <a:fillRect/>
          </a:stretch>
        </p:blipFill>
        <p:spPr bwMode="auto">
          <a:xfrm>
            <a:off x="5364163" y="765175"/>
            <a:ext cx="2592387" cy="2160588"/>
          </a:xfrm>
          <a:prstGeom prst="rect">
            <a:avLst/>
          </a:prstGeom>
          <a:solidFill>
            <a:srgbClr val="FFFFFF"/>
          </a:solidFill>
          <a:ln w="9525">
            <a:noFill/>
            <a:miter lim="800000"/>
            <a:headEnd/>
            <a:tailEnd/>
          </a:ln>
        </p:spPr>
      </p:pic>
      <p:pic>
        <p:nvPicPr>
          <p:cNvPr id="240645" name="Picture 5" descr="03401"/>
          <p:cNvPicPr>
            <a:picLocks noChangeAspect="1" noChangeArrowheads="1"/>
          </p:cNvPicPr>
          <p:nvPr/>
        </p:nvPicPr>
        <p:blipFill>
          <a:blip r:embed="rId3"/>
          <a:srcRect/>
          <a:stretch>
            <a:fillRect/>
          </a:stretch>
        </p:blipFill>
        <p:spPr bwMode="auto">
          <a:xfrm>
            <a:off x="1619250" y="2997200"/>
            <a:ext cx="5832475" cy="3605213"/>
          </a:xfrm>
          <a:prstGeom prst="rect">
            <a:avLst/>
          </a:prstGeom>
          <a:solidFill>
            <a:srgbClr val="FFFFFF"/>
          </a:solidFill>
          <a:ln w="9525">
            <a:noFill/>
            <a:miter lim="800000"/>
            <a:headEnd/>
            <a:tailEnd/>
          </a:ln>
        </p:spPr>
      </p:pic>
      <p:sp>
        <p:nvSpPr>
          <p:cNvPr id="140292" name="Rectangle 6"/>
          <p:cNvSpPr>
            <a:spLocks noChangeArrowheads="1"/>
          </p:cNvSpPr>
          <p:nvPr/>
        </p:nvSpPr>
        <p:spPr bwMode="auto">
          <a:xfrm>
            <a:off x="468313" y="836613"/>
            <a:ext cx="4699000" cy="830262"/>
          </a:xfrm>
          <a:prstGeom prst="rect">
            <a:avLst/>
          </a:prstGeom>
          <a:noFill/>
          <a:ln w="9525">
            <a:noFill/>
            <a:miter lim="800000"/>
            <a:headEnd/>
            <a:tailEnd/>
          </a:ln>
        </p:spPr>
        <p:txBody>
          <a:bodyPr>
            <a:spAutoFit/>
          </a:bodyPr>
          <a:lstStyle/>
          <a:p>
            <a:r>
              <a:rPr lang="en-US" altLang="zh-CN" sz="2400"/>
              <a:t>2.</a:t>
            </a:r>
            <a:r>
              <a:rPr lang="zh-CN" altLang="en-US" sz="2400"/>
              <a:t>如图所示放大电路的</a:t>
            </a:r>
            <a:r>
              <a:rPr lang="en-US" altLang="zh-CN" sz="2400"/>
              <a:t>H</a:t>
            </a:r>
            <a:r>
              <a:rPr lang="zh-CN" altLang="en-US" sz="2400"/>
              <a:t>参数小信号等效电路为图</a:t>
            </a:r>
            <a:r>
              <a:rPr lang="en-US" altLang="zh-CN" sz="2400"/>
              <a:t>_______</a:t>
            </a:r>
            <a:r>
              <a:rPr lang="zh-CN" altLang="en-US" sz="2400"/>
              <a:t>。 </a:t>
            </a:r>
          </a:p>
        </p:txBody>
      </p:sp>
      <p:sp>
        <p:nvSpPr>
          <p:cNvPr id="140293" name="Rectangle 7"/>
          <p:cNvSpPr>
            <a:spLocks noGrp="1" noChangeArrowheads="1"/>
          </p:cNvSpPr>
          <p:nvPr>
            <p:ph type="title" idx="4294967295"/>
          </p:nvPr>
        </p:nvSpPr>
        <p:spPr>
          <a:xfrm>
            <a:off x="3563938" y="188913"/>
            <a:ext cx="2087562" cy="490537"/>
          </a:xfrm>
          <a:noFill/>
        </p:spPr>
        <p:txBody>
          <a:bodyPr/>
          <a:lstStyle/>
          <a:p>
            <a:r>
              <a:rPr lang="zh-CN" altLang="en-US" sz="2800" b="1" smtClean="0"/>
              <a:t>课堂练习</a:t>
            </a:r>
          </a:p>
        </p:txBody>
      </p:sp>
      <p:sp>
        <p:nvSpPr>
          <p:cNvPr id="140294" name="日期占位符 1"/>
          <p:cNvSpPr>
            <a:spLocks noGrp="1"/>
          </p:cNvSpPr>
          <p:nvPr>
            <p:ph type="dt" sz="quarter" idx="10"/>
          </p:nvPr>
        </p:nvSpPr>
        <p:spPr>
          <a:xfrm>
            <a:off x="457200" y="6524625"/>
            <a:ext cx="2133600" cy="476250"/>
          </a:xfrm>
          <a:noFill/>
        </p:spPr>
        <p:txBody>
          <a:bodyPr/>
          <a:lstStyle/>
          <a:p>
            <a:fld id="{5B028514-4B1D-476B-9D12-126787E7D554}" type="datetime1">
              <a:rPr lang="zh-CN" altLang="en-US" smtClean="0">
                <a:latin typeface="Arial" pitchFamily="34" charset="0"/>
              </a:rPr>
              <a:pPr/>
              <a:t>2019-10-9</a:t>
            </a:fld>
            <a:endParaRPr lang="en-US" altLang="zh-CN" smtClean="0">
              <a:latin typeface="Arial" pitchFamily="34" charset="0"/>
            </a:endParaRPr>
          </a:p>
        </p:txBody>
      </p:sp>
      <p:sp>
        <p:nvSpPr>
          <p:cNvPr id="140295" name="页脚占位符 2"/>
          <p:cNvSpPr>
            <a:spLocks noGrp="1"/>
          </p:cNvSpPr>
          <p:nvPr>
            <p:ph type="ftr" sz="quarter" idx="11"/>
          </p:nvPr>
        </p:nvSpPr>
        <p:spPr>
          <a:xfrm>
            <a:off x="3124200" y="6524625"/>
            <a:ext cx="2895600" cy="476250"/>
          </a:xfrm>
          <a:noFill/>
        </p:spPr>
        <p:txBody>
          <a:bodyPr/>
          <a:lstStyle/>
          <a:p>
            <a:r>
              <a:rPr lang="en-US" altLang="zh-CN" smtClean="0">
                <a:latin typeface="Arial" pitchFamily="34" charset="0"/>
              </a:rPr>
              <a:t>电工电子教研室</a:t>
            </a:r>
          </a:p>
        </p:txBody>
      </p:sp>
      <p:sp>
        <p:nvSpPr>
          <p:cNvPr id="140296" name="灯片编号占位符 3"/>
          <p:cNvSpPr>
            <a:spLocks noGrp="1"/>
          </p:cNvSpPr>
          <p:nvPr>
            <p:ph type="sldNum" sz="quarter" idx="12"/>
          </p:nvPr>
        </p:nvSpPr>
        <p:spPr>
          <a:xfrm>
            <a:off x="6553200" y="6524625"/>
            <a:ext cx="2133600" cy="476250"/>
          </a:xfrm>
          <a:noFill/>
        </p:spPr>
        <p:txBody>
          <a:bodyPr/>
          <a:lstStyle/>
          <a:p>
            <a:fld id="{B2BCC240-B864-4150-97E8-483B262ABD12}" type="slidenum">
              <a:rPr lang="en-US" altLang="zh-CN" smtClean="0">
                <a:latin typeface="Arial" pitchFamily="34" charset="0"/>
              </a:rPr>
              <a:pPr/>
              <a:t>87</a:t>
            </a:fld>
            <a:endParaRPr lang="en-US" altLang="zh-CN" smtClean="0">
              <a:latin typeface="Arial" pitchFamily="34"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0" presetClass="entr" presetSubtype="0" fill="hold" nodeType="clickEffect">
                                  <p:stCondLst>
                                    <p:cond delay="0"/>
                                  </p:stCondLst>
                                  <p:childTnLst>
                                    <p:set>
                                      <p:cBhvr>
                                        <p:cTn id="6" dur="1" fill="hold">
                                          <p:stCondLst>
                                            <p:cond delay="0"/>
                                          </p:stCondLst>
                                        </p:cTn>
                                        <p:tgtEl>
                                          <p:spTgt spid="240645"/>
                                        </p:tgtEl>
                                        <p:attrNameLst>
                                          <p:attrName>style.visibility</p:attrName>
                                        </p:attrNameLst>
                                      </p:cBhvr>
                                      <p:to>
                                        <p:strVal val="visible"/>
                                      </p:to>
                                    </p:set>
                                    <p:animEffect transition="in" filter="wedge">
                                      <p:cBhvr>
                                        <p:cTn id="7" dur="2000"/>
                                        <p:tgtEl>
                                          <p:spTgt spid="2406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33" name="Text Box 3"/>
          <p:cNvSpPr txBox="1">
            <a:spLocks noChangeArrowheads="1"/>
          </p:cNvSpPr>
          <p:nvPr/>
        </p:nvSpPr>
        <p:spPr bwMode="auto">
          <a:xfrm>
            <a:off x="246063" y="889000"/>
            <a:ext cx="8572500" cy="534988"/>
          </a:xfrm>
          <a:prstGeom prst="rect">
            <a:avLst/>
          </a:prstGeom>
          <a:noFill/>
          <a:ln w="9525">
            <a:noFill/>
            <a:miter lim="800000"/>
            <a:headEnd/>
            <a:tailEnd/>
          </a:ln>
        </p:spPr>
        <p:txBody>
          <a:bodyPr>
            <a:spAutoFit/>
          </a:bodyPr>
          <a:lstStyle/>
          <a:p>
            <a:pPr marL="285750" indent="-285750">
              <a:lnSpc>
                <a:spcPct val="120000"/>
              </a:lnSpc>
            </a:pPr>
            <a:r>
              <a:rPr kumimoji="1" lang="en-US" altLang="zh-CN" sz="2400"/>
              <a:t> 3.  </a:t>
            </a:r>
            <a:r>
              <a:rPr kumimoji="1" lang="zh-CN" altLang="en-US" sz="2400"/>
              <a:t>电路如图所示。试画出其小信号等效模型电路。</a:t>
            </a:r>
            <a:endParaRPr kumimoji="1" lang="zh-CN" altLang="en-US" sz="2400" baseline="-25000"/>
          </a:p>
        </p:txBody>
      </p:sp>
      <p:grpSp>
        <p:nvGrpSpPr>
          <p:cNvPr id="2" name="Group 4"/>
          <p:cNvGrpSpPr>
            <a:grpSpLocks/>
          </p:cNvGrpSpPr>
          <p:nvPr/>
        </p:nvGrpSpPr>
        <p:grpSpPr bwMode="auto">
          <a:xfrm>
            <a:off x="5118100" y="1541463"/>
            <a:ext cx="3581400" cy="3276600"/>
            <a:chOff x="2928" y="96"/>
            <a:chExt cx="2256" cy="2064"/>
          </a:xfrm>
        </p:grpSpPr>
        <p:sp>
          <p:nvSpPr>
            <p:cNvPr id="77842" name="AutoShape 5"/>
            <p:cNvSpPr>
              <a:spLocks noChangeArrowheads="1"/>
            </p:cNvSpPr>
            <p:nvPr/>
          </p:nvSpPr>
          <p:spPr bwMode="auto">
            <a:xfrm>
              <a:off x="2928" y="96"/>
              <a:ext cx="2256" cy="2064"/>
            </a:xfrm>
            <a:prstGeom prst="roundRect">
              <a:avLst>
                <a:gd name="adj" fmla="val 16667"/>
              </a:avLst>
            </a:prstGeom>
            <a:solidFill>
              <a:schemeClr val="bg1"/>
            </a:solidFill>
            <a:ln w="9525">
              <a:noFill/>
              <a:round/>
              <a:headEnd/>
              <a:tailEnd/>
            </a:ln>
          </p:spPr>
          <p:txBody>
            <a:bodyPr wrap="none" anchor="ctr"/>
            <a:lstStyle/>
            <a:p>
              <a:endParaRPr lang="zh-CN" altLang="en-US"/>
            </a:p>
          </p:txBody>
        </p:sp>
        <p:graphicFrame>
          <p:nvGraphicFramePr>
            <p:cNvPr id="77832" name="Object 8"/>
            <p:cNvGraphicFramePr>
              <a:graphicFrameLocks noChangeAspect="1"/>
            </p:cNvGraphicFramePr>
            <p:nvPr/>
          </p:nvGraphicFramePr>
          <p:xfrm>
            <a:off x="3024" y="144"/>
            <a:ext cx="2160" cy="1872"/>
          </p:xfrm>
          <a:graphic>
            <a:graphicData uri="http://schemas.openxmlformats.org/presentationml/2006/ole">
              <p:oleObj spid="_x0000_s500738" name="图片" r:id="rId4" imgW="2286000" imgH="1981200" progId="Word.Picture.8">
                <p:embed/>
              </p:oleObj>
            </a:graphicData>
          </a:graphic>
        </p:graphicFrame>
      </p:grpSp>
      <p:sp>
        <p:nvSpPr>
          <p:cNvPr id="186375" name="AutoShape 7"/>
          <p:cNvSpPr>
            <a:spLocks noChangeArrowheads="1"/>
          </p:cNvSpPr>
          <p:nvPr/>
        </p:nvSpPr>
        <p:spPr bwMode="auto">
          <a:xfrm>
            <a:off x="762000" y="3505200"/>
            <a:ext cx="4419600" cy="2819400"/>
          </a:xfrm>
          <a:prstGeom prst="roundRect">
            <a:avLst>
              <a:gd name="adj" fmla="val 16667"/>
            </a:avLst>
          </a:prstGeom>
          <a:solidFill>
            <a:schemeClr val="bg1"/>
          </a:solidFill>
          <a:ln w="9525">
            <a:noFill/>
            <a:round/>
            <a:headEnd/>
            <a:tailEnd/>
          </a:ln>
        </p:spPr>
        <p:txBody>
          <a:bodyPr wrap="none" anchor="ctr"/>
          <a:lstStyle/>
          <a:p>
            <a:endParaRPr lang="zh-CN" altLang="en-US"/>
          </a:p>
        </p:txBody>
      </p:sp>
      <p:graphicFrame>
        <p:nvGraphicFramePr>
          <p:cNvPr id="186376" name="Object 2"/>
          <p:cNvGraphicFramePr>
            <a:graphicFrameLocks noChangeAspect="1"/>
          </p:cNvGraphicFramePr>
          <p:nvPr/>
        </p:nvGraphicFramePr>
        <p:xfrm>
          <a:off x="950913" y="3614738"/>
          <a:ext cx="4002087" cy="2557462"/>
        </p:xfrm>
        <a:graphic>
          <a:graphicData uri="http://schemas.openxmlformats.org/presentationml/2006/ole">
            <p:oleObj spid="_x0000_s500739" name="图片" r:id="rId5" imgW="2667000" imgH="1705356" progId="Word.Picture.8">
              <p:embed/>
            </p:oleObj>
          </a:graphicData>
        </a:graphic>
      </p:graphicFrame>
      <p:graphicFrame>
        <p:nvGraphicFramePr>
          <p:cNvPr id="186377" name="Object 3"/>
          <p:cNvGraphicFramePr>
            <a:graphicFrameLocks noChangeAspect="1"/>
          </p:cNvGraphicFramePr>
          <p:nvPr/>
        </p:nvGraphicFramePr>
        <p:xfrm>
          <a:off x="950913" y="3614738"/>
          <a:ext cx="4002087" cy="2557462"/>
        </p:xfrm>
        <a:graphic>
          <a:graphicData uri="http://schemas.openxmlformats.org/presentationml/2006/ole">
            <p:oleObj spid="_x0000_s500740" name="图片" r:id="rId6" imgW="2667000" imgH="1705356" progId="Word.Picture.8">
              <p:embed/>
            </p:oleObj>
          </a:graphicData>
        </a:graphic>
      </p:graphicFrame>
      <p:graphicFrame>
        <p:nvGraphicFramePr>
          <p:cNvPr id="186378" name="Object 4"/>
          <p:cNvGraphicFramePr>
            <a:graphicFrameLocks noChangeAspect="1"/>
          </p:cNvGraphicFramePr>
          <p:nvPr/>
        </p:nvGraphicFramePr>
        <p:xfrm>
          <a:off x="950913" y="3614738"/>
          <a:ext cx="4002087" cy="2557462"/>
        </p:xfrm>
        <a:graphic>
          <a:graphicData uri="http://schemas.openxmlformats.org/presentationml/2006/ole">
            <p:oleObj spid="_x0000_s500741" name="图片" r:id="rId7" imgW="2667000" imgH="1705356" progId="Word.Picture.8">
              <p:embed/>
            </p:oleObj>
          </a:graphicData>
        </a:graphic>
      </p:graphicFrame>
      <p:graphicFrame>
        <p:nvGraphicFramePr>
          <p:cNvPr id="186379" name="Object 5"/>
          <p:cNvGraphicFramePr>
            <a:graphicFrameLocks noChangeAspect="1"/>
          </p:cNvGraphicFramePr>
          <p:nvPr/>
        </p:nvGraphicFramePr>
        <p:xfrm>
          <a:off x="950913" y="3614738"/>
          <a:ext cx="4002087" cy="2557462"/>
        </p:xfrm>
        <a:graphic>
          <a:graphicData uri="http://schemas.openxmlformats.org/presentationml/2006/ole">
            <p:oleObj spid="_x0000_s500742" name="图片" r:id="rId8" imgW="2667000" imgH="1705356" progId="Word.Picture.8">
              <p:embed/>
            </p:oleObj>
          </a:graphicData>
        </a:graphic>
      </p:graphicFrame>
      <p:graphicFrame>
        <p:nvGraphicFramePr>
          <p:cNvPr id="186380" name="Object 6"/>
          <p:cNvGraphicFramePr>
            <a:graphicFrameLocks noChangeAspect="1"/>
          </p:cNvGraphicFramePr>
          <p:nvPr/>
        </p:nvGraphicFramePr>
        <p:xfrm>
          <a:off x="950913" y="3614738"/>
          <a:ext cx="4002087" cy="2557462"/>
        </p:xfrm>
        <a:graphic>
          <a:graphicData uri="http://schemas.openxmlformats.org/presentationml/2006/ole">
            <p:oleObj spid="_x0000_s500743" name="图片" r:id="rId9" imgW="2667000" imgH="1705356" progId="Word.Picture.8">
              <p:embed/>
            </p:oleObj>
          </a:graphicData>
        </a:graphic>
      </p:graphicFrame>
      <p:graphicFrame>
        <p:nvGraphicFramePr>
          <p:cNvPr id="186381" name="Object 7"/>
          <p:cNvGraphicFramePr>
            <a:graphicFrameLocks noChangeAspect="1"/>
          </p:cNvGraphicFramePr>
          <p:nvPr/>
        </p:nvGraphicFramePr>
        <p:xfrm>
          <a:off x="950913" y="3468688"/>
          <a:ext cx="4230687" cy="2703512"/>
        </p:xfrm>
        <a:graphic>
          <a:graphicData uri="http://schemas.openxmlformats.org/presentationml/2006/ole">
            <p:oleObj spid="_x0000_s500744" name="图片" r:id="rId10" imgW="2667000" imgH="1705356" progId="Word.Picture.8">
              <p:embed/>
            </p:oleObj>
          </a:graphicData>
        </a:graphic>
      </p:graphicFrame>
      <p:sp>
        <p:nvSpPr>
          <p:cNvPr id="186382" name="Text Box 14"/>
          <p:cNvSpPr txBox="1">
            <a:spLocks noChangeArrowheads="1"/>
          </p:cNvSpPr>
          <p:nvPr/>
        </p:nvSpPr>
        <p:spPr bwMode="auto">
          <a:xfrm>
            <a:off x="611188" y="2276475"/>
            <a:ext cx="1143000" cy="534988"/>
          </a:xfrm>
          <a:prstGeom prst="rect">
            <a:avLst/>
          </a:prstGeom>
          <a:noFill/>
          <a:ln w="9525">
            <a:noFill/>
            <a:miter lim="800000"/>
            <a:headEnd/>
            <a:tailEnd/>
          </a:ln>
        </p:spPr>
        <p:txBody>
          <a:bodyPr>
            <a:spAutoFit/>
          </a:bodyPr>
          <a:lstStyle/>
          <a:p>
            <a:pPr marL="285750" indent="-285750">
              <a:lnSpc>
                <a:spcPct val="120000"/>
              </a:lnSpc>
            </a:pPr>
            <a:r>
              <a:rPr kumimoji="1" lang="en-US" altLang="zh-CN" sz="2400">
                <a:solidFill>
                  <a:srgbClr val="FF0000"/>
                </a:solidFill>
              </a:rPr>
              <a:t> </a:t>
            </a:r>
            <a:r>
              <a:rPr kumimoji="1" lang="zh-CN" altLang="en-US" sz="2400">
                <a:solidFill>
                  <a:srgbClr val="FF0000"/>
                </a:solidFill>
              </a:rPr>
              <a:t>解：</a:t>
            </a:r>
            <a:endParaRPr kumimoji="1" lang="zh-CN" altLang="en-US" sz="2400" baseline="-25000"/>
          </a:p>
        </p:txBody>
      </p:sp>
      <p:sp>
        <p:nvSpPr>
          <p:cNvPr id="186389" name="AutoShape 21"/>
          <p:cNvSpPr>
            <a:spLocks noChangeArrowheads="1"/>
          </p:cNvSpPr>
          <p:nvPr/>
        </p:nvSpPr>
        <p:spPr bwMode="auto">
          <a:xfrm>
            <a:off x="4105275" y="1722438"/>
            <a:ext cx="2052638" cy="896937"/>
          </a:xfrm>
          <a:prstGeom prst="wedgeRoundRectCallout">
            <a:avLst>
              <a:gd name="adj1" fmla="val 83644"/>
              <a:gd name="adj2" fmla="val 111769"/>
              <a:gd name="adj3" fmla="val 16667"/>
            </a:avLst>
          </a:prstGeom>
          <a:solidFill>
            <a:schemeClr val="accent1"/>
          </a:solidFill>
          <a:ln w="9525">
            <a:solidFill>
              <a:srgbClr val="0033CC"/>
            </a:solidFill>
            <a:miter lim="800000"/>
            <a:headEnd/>
            <a:tailEnd/>
          </a:ln>
        </p:spPr>
        <p:txBody>
          <a:bodyPr/>
          <a:lstStyle/>
          <a:p>
            <a:pPr algn="ctr"/>
            <a:r>
              <a:rPr lang="en-US" altLang="zh-CN" sz="2000">
                <a:solidFill>
                  <a:srgbClr val="FF0000"/>
                </a:solidFill>
              </a:rPr>
              <a:t>PNP</a:t>
            </a:r>
            <a:r>
              <a:rPr lang="zh-CN" altLang="en-US" sz="2000"/>
              <a:t>型小信号模型如何画</a:t>
            </a:r>
            <a:r>
              <a:rPr lang="zh-CN" altLang="en-US"/>
              <a:t>？</a:t>
            </a:r>
          </a:p>
        </p:txBody>
      </p:sp>
      <p:sp>
        <p:nvSpPr>
          <p:cNvPr id="77838" name="Rectangle 22"/>
          <p:cNvSpPr>
            <a:spLocks noGrp="1" noChangeArrowheads="1"/>
          </p:cNvSpPr>
          <p:nvPr>
            <p:ph type="title" idx="4294967295"/>
          </p:nvPr>
        </p:nvSpPr>
        <p:spPr>
          <a:xfrm>
            <a:off x="325438" y="174625"/>
            <a:ext cx="2808287" cy="561975"/>
          </a:xfrm>
          <a:noFill/>
        </p:spPr>
        <p:txBody>
          <a:bodyPr/>
          <a:lstStyle/>
          <a:p>
            <a:r>
              <a:rPr lang="zh-CN" altLang="en-US" sz="3200" b="1" smtClean="0"/>
              <a:t>课堂练习</a:t>
            </a:r>
          </a:p>
        </p:txBody>
      </p:sp>
      <p:sp>
        <p:nvSpPr>
          <p:cNvPr id="77839" name="日期占位符 1"/>
          <p:cNvSpPr>
            <a:spLocks noGrp="1"/>
          </p:cNvSpPr>
          <p:nvPr>
            <p:ph type="dt" sz="quarter" idx="10"/>
          </p:nvPr>
        </p:nvSpPr>
        <p:spPr>
          <a:xfrm>
            <a:off x="457200" y="6484938"/>
            <a:ext cx="2133600" cy="476250"/>
          </a:xfrm>
          <a:noFill/>
        </p:spPr>
        <p:txBody>
          <a:bodyPr/>
          <a:lstStyle/>
          <a:p>
            <a:fld id="{16CB55E9-C955-4B69-9FDE-E07EE1AF664D}" type="datetime1">
              <a:rPr lang="zh-CN" altLang="en-US" smtClean="0">
                <a:latin typeface="Arial" pitchFamily="34" charset="0"/>
              </a:rPr>
              <a:pPr/>
              <a:t>2019-10-9</a:t>
            </a:fld>
            <a:endParaRPr lang="en-US" altLang="zh-CN" smtClean="0">
              <a:latin typeface="Arial" pitchFamily="34" charset="0"/>
            </a:endParaRPr>
          </a:p>
        </p:txBody>
      </p:sp>
      <p:sp>
        <p:nvSpPr>
          <p:cNvPr id="77840" name="页脚占位符 2"/>
          <p:cNvSpPr>
            <a:spLocks noGrp="1"/>
          </p:cNvSpPr>
          <p:nvPr>
            <p:ph type="ftr" sz="quarter" idx="11"/>
          </p:nvPr>
        </p:nvSpPr>
        <p:spPr>
          <a:xfrm>
            <a:off x="3124200" y="6484938"/>
            <a:ext cx="2895600" cy="476250"/>
          </a:xfrm>
          <a:noFill/>
        </p:spPr>
        <p:txBody>
          <a:bodyPr/>
          <a:lstStyle/>
          <a:p>
            <a:r>
              <a:rPr lang="en-US" altLang="zh-CN" smtClean="0">
                <a:latin typeface="Arial" pitchFamily="34" charset="0"/>
              </a:rPr>
              <a:t>电工电子教研室</a:t>
            </a:r>
          </a:p>
        </p:txBody>
      </p:sp>
      <p:sp>
        <p:nvSpPr>
          <p:cNvPr id="77841" name="灯片编号占位符 3"/>
          <p:cNvSpPr>
            <a:spLocks noGrp="1"/>
          </p:cNvSpPr>
          <p:nvPr>
            <p:ph type="sldNum" sz="quarter" idx="12"/>
          </p:nvPr>
        </p:nvSpPr>
        <p:spPr>
          <a:xfrm>
            <a:off x="6553200" y="6484938"/>
            <a:ext cx="2133600" cy="476250"/>
          </a:xfrm>
          <a:noFill/>
        </p:spPr>
        <p:txBody>
          <a:bodyPr/>
          <a:lstStyle/>
          <a:p>
            <a:fld id="{B91513E5-B408-434C-A280-10743EEE72EB}" type="slidenum">
              <a:rPr lang="en-US" altLang="zh-CN" smtClean="0">
                <a:latin typeface="Arial" pitchFamily="34" charset="0"/>
              </a:rPr>
              <a:pPr/>
              <a:t>88</a:t>
            </a:fld>
            <a:endParaRPr lang="en-US" altLang="zh-CN" smtClean="0">
              <a:latin typeface="Arial" pitchFamily="34"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0" fill="hold" grpId="0" nodeType="clickEffect">
                                  <p:stCondLst>
                                    <p:cond delay="0"/>
                                  </p:stCondLst>
                                  <p:childTnLst>
                                    <p:set>
                                      <p:cBhvr>
                                        <p:cTn id="6" dur="1" fill="hold">
                                          <p:stCondLst>
                                            <p:cond delay="0"/>
                                          </p:stCondLst>
                                        </p:cTn>
                                        <p:tgtEl>
                                          <p:spTgt spid="186389"/>
                                        </p:tgtEl>
                                        <p:attrNameLst>
                                          <p:attrName>style.visibility</p:attrName>
                                        </p:attrNameLst>
                                      </p:cBhvr>
                                      <p:to>
                                        <p:strVal val="visible"/>
                                      </p:to>
                                    </p:set>
                                    <p:anim calcmode="lin" valueType="num">
                                      <p:cBhvr>
                                        <p:cTn id="7" dur="2000" fill="hold"/>
                                        <p:tgtEl>
                                          <p:spTgt spid="186389"/>
                                        </p:tgtEl>
                                        <p:attrNameLst>
                                          <p:attrName>ppt_w</p:attrName>
                                        </p:attrNameLst>
                                      </p:cBhvr>
                                      <p:tavLst>
                                        <p:tav tm="0">
                                          <p:val>
                                            <p:fltVal val="0"/>
                                          </p:val>
                                        </p:tav>
                                        <p:tav tm="100000">
                                          <p:val>
                                            <p:strVal val="#ppt_w"/>
                                          </p:val>
                                        </p:tav>
                                      </p:tavLst>
                                    </p:anim>
                                    <p:anim calcmode="lin" valueType="num">
                                      <p:cBhvr>
                                        <p:cTn id="8" dur="2000" fill="hold"/>
                                        <p:tgtEl>
                                          <p:spTgt spid="186389"/>
                                        </p:tgtEl>
                                        <p:attrNameLst>
                                          <p:attrName>ppt_h</p:attrName>
                                        </p:attrNameLst>
                                      </p:cBhvr>
                                      <p:tavLst>
                                        <p:tav tm="0">
                                          <p:val>
                                            <p:fltVal val="0"/>
                                          </p:val>
                                        </p:tav>
                                        <p:tav tm="100000">
                                          <p:val>
                                            <p:strVal val="#ppt_h"/>
                                          </p:val>
                                        </p:tav>
                                      </p:tavLst>
                                    </p:anim>
                                    <p:animEffect transition="in" filter="fade">
                                      <p:cBhvr>
                                        <p:cTn id="9" dur="2000"/>
                                        <p:tgtEl>
                                          <p:spTgt spid="186389"/>
                                        </p:tgtEl>
                                      </p:cBhvr>
                                    </p:animEffect>
                                  </p:childTnLst>
                                </p:cTn>
                              </p:par>
                            </p:childTnLst>
                          </p:cTn>
                        </p:par>
                      </p:childTnLst>
                    </p:cTn>
                  </p:par>
                  <p:par>
                    <p:cTn id="10" fill="hold">
                      <p:stCondLst>
                        <p:cond delay="indefinite"/>
                      </p:stCondLst>
                      <p:childTnLst>
                        <p:par>
                          <p:cTn id="11" fill="hold">
                            <p:stCondLst>
                              <p:cond delay="0"/>
                            </p:stCondLst>
                            <p:childTnLst>
                              <p:par>
                                <p:cTn id="12" presetID="18" presetClass="entr" presetSubtype="6" fill="hold" grpId="0" nodeType="clickEffect">
                                  <p:stCondLst>
                                    <p:cond delay="0"/>
                                  </p:stCondLst>
                                  <p:childTnLst>
                                    <p:set>
                                      <p:cBhvr>
                                        <p:cTn id="13" dur="1" fill="hold">
                                          <p:stCondLst>
                                            <p:cond delay="0"/>
                                          </p:stCondLst>
                                        </p:cTn>
                                        <p:tgtEl>
                                          <p:spTgt spid="186382"/>
                                        </p:tgtEl>
                                        <p:attrNameLst>
                                          <p:attrName>style.visibility</p:attrName>
                                        </p:attrNameLst>
                                      </p:cBhvr>
                                      <p:to>
                                        <p:strVal val="visible"/>
                                      </p:to>
                                    </p:set>
                                    <p:animEffect transition="in" filter="strips(downRight)">
                                      <p:cBhvr>
                                        <p:cTn id="14" dur="3000"/>
                                        <p:tgtEl>
                                          <p:spTgt spid="186382"/>
                                        </p:tgtEl>
                                      </p:cBhvr>
                                    </p:animEffect>
                                  </p:childTnLst>
                                </p:cTn>
                              </p:par>
                            </p:childTnLst>
                          </p:cTn>
                        </p:par>
                        <p:par>
                          <p:cTn id="15" fill="hold">
                            <p:stCondLst>
                              <p:cond delay="3000"/>
                            </p:stCondLst>
                            <p:childTnLst>
                              <p:par>
                                <p:cTn id="16" presetID="22" presetClass="entr" presetSubtype="8" fill="hold" grpId="0" nodeType="afterEffect">
                                  <p:stCondLst>
                                    <p:cond delay="0"/>
                                  </p:stCondLst>
                                  <p:childTnLst>
                                    <p:set>
                                      <p:cBhvr>
                                        <p:cTn id="17" dur="1" fill="hold">
                                          <p:stCondLst>
                                            <p:cond delay="0"/>
                                          </p:stCondLst>
                                        </p:cTn>
                                        <p:tgtEl>
                                          <p:spTgt spid="186375"/>
                                        </p:tgtEl>
                                        <p:attrNameLst>
                                          <p:attrName>style.visibility</p:attrName>
                                        </p:attrNameLst>
                                      </p:cBhvr>
                                      <p:to>
                                        <p:strVal val="visible"/>
                                      </p:to>
                                    </p:set>
                                    <p:animEffect transition="in" filter="wipe(left)">
                                      <p:cBhvr>
                                        <p:cTn id="18" dur="1000"/>
                                        <p:tgtEl>
                                          <p:spTgt spid="186375"/>
                                        </p:tgtEl>
                                      </p:cBhvr>
                                    </p:animEffect>
                                  </p:childTnLst>
                                </p:cTn>
                              </p:par>
                            </p:childTnLst>
                          </p:cTn>
                        </p:par>
                        <p:par>
                          <p:cTn id="19" fill="hold">
                            <p:stCondLst>
                              <p:cond delay="4000"/>
                            </p:stCondLst>
                            <p:childTnLst>
                              <p:par>
                                <p:cTn id="20" presetID="4" presetClass="entr" presetSubtype="32" fill="hold" nodeType="afterEffect">
                                  <p:stCondLst>
                                    <p:cond delay="2000"/>
                                  </p:stCondLst>
                                  <p:childTnLst>
                                    <p:set>
                                      <p:cBhvr>
                                        <p:cTn id="21" dur="1" fill="hold">
                                          <p:stCondLst>
                                            <p:cond delay="0"/>
                                          </p:stCondLst>
                                        </p:cTn>
                                        <p:tgtEl>
                                          <p:spTgt spid="186376"/>
                                        </p:tgtEl>
                                        <p:attrNameLst>
                                          <p:attrName>style.visibility</p:attrName>
                                        </p:attrNameLst>
                                      </p:cBhvr>
                                      <p:to>
                                        <p:strVal val="visible"/>
                                      </p:to>
                                    </p:set>
                                    <p:animEffect transition="in" filter="box(out)">
                                      <p:cBhvr>
                                        <p:cTn id="22" dur="3000"/>
                                        <p:tgtEl>
                                          <p:spTgt spid="186376"/>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32" fill="hold" nodeType="clickEffect">
                                  <p:stCondLst>
                                    <p:cond delay="0"/>
                                  </p:stCondLst>
                                  <p:childTnLst>
                                    <p:set>
                                      <p:cBhvr>
                                        <p:cTn id="26" dur="1" fill="hold">
                                          <p:stCondLst>
                                            <p:cond delay="0"/>
                                          </p:stCondLst>
                                        </p:cTn>
                                        <p:tgtEl>
                                          <p:spTgt spid="186377"/>
                                        </p:tgtEl>
                                        <p:attrNameLst>
                                          <p:attrName>style.visibility</p:attrName>
                                        </p:attrNameLst>
                                      </p:cBhvr>
                                      <p:to>
                                        <p:strVal val="visible"/>
                                      </p:to>
                                    </p:set>
                                    <p:animEffect transition="in" filter="box(out)">
                                      <p:cBhvr>
                                        <p:cTn id="27" dur="3000"/>
                                        <p:tgtEl>
                                          <p:spTgt spid="18637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2" fill="hold" nodeType="clickEffect">
                                  <p:stCondLst>
                                    <p:cond delay="0"/>
                                  </p:stCondLst>
                                  <p:childTnLst>
                                    <p:set>
                                      <p:cBhvr>
                                        <p:cTn id="31" dur="1" fill="hold">
                                          <p:stCondLst>
                                            <p:cond delay="0"/>
                                          </p:stCondLst>
                                        </p:cTn>
                                        <p:tgtEl>
                                          <p:spTgt spid="186378"/>
                                        </p:tgtEl>
                                        <p:attrNameLst>
                                          <p:attrName>style.visibility</p:attrName>
                                        </p:attrNameLst>
                                      </p:cBhvr>
                                      <p:to>
                                        <p:strVal val="visible"/>
                                      </p:to>
                                    </p:set>
                                    <p:animEffect transition="in" filter="wipe(right)">
                                      <p:cBhvr>
                                        <p:cTn id="32" dur="3000"/>
                                        <p:tgtEl>
                                          <p:spTgt spid="186378"/>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186379"/>
                                        </p:tgtEl>
                                        <p:attrNameLst>
                                          <p:attrName>style.visibility</p:attrName>
                                        </p:attrNameLst>
                                      </p:cBhvr>
                                      <p:to>
                                        <p:strVal val="visible"/>
                                      </p:to>
                                    </p:set>
                                    <p:animEffect transition="in" filter="wipe(left)">
                                      <p:cBhvr>
                                        <p:cTn id="37" dur="3000"/>
                                        <p:tgtEl>
                                          <p:spTgt spid="186379"/>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186380"/>
                                        </p:tgtEl>
                                        <p:attrNameLst>
                                          <p:attrName>style.visibility</p:attrName>
                                        </p:attrNameLst>
                                      </p:cBhvr>
                                      <p:to>
                                        <p:strVal val="visible"/>
                                      </p:to>
                                    </p:set>
                                    <p:animEffect transition="in" filter="wipe(left)">
                                      <p:cBhvr>
                                        <p:cTn id="42" dur="3000"/>
                                        <p:tgtEl>
                                          <p:spTgt spid="186380"/>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186381"/>
                                        </p:tgtEl>
                                        <p:attrNameLst>
                                          <p:attrName>style.visibility</p:attrName>
                                        </p:attrNameLst>
                                      </p:cBhvr>
                                      <p:to>
                                        <p:strVal val="visible"/>
                                      </p:to>
                                    </p:set>
                                    <p:animEffect transition="in" filter="wipe(left)">
                                      <p:cBhvr>
                                        <p:cTn id="47" dur="3000"/>
                                        <p:tgtEl>
                                          <p:spTgt spid="1863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6375" grpId="0" animBg="1"/>
      <p:bldP spid="186382" grpId="0" autoUpdateAnimBg="0"/>
      <p:bldP spid="186389"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5" name="日期占位符 1"/>
          <p:cNvSpPr>
            <a:spLocks noGrp="1"/>
          </p:cNvSpPr>
          <p:nvPr>
            <p:ph type="dt" sz="quarter" idx="10"/>
          </p:nvPr>
        </p:nvSpPr>
        <p:spPr>
          <a:noFill/>
        </p:spPr>
        <p:txBody>
          <a:bodyPr/>
          <a:lstStyle/>
          <a:p>
            <a:fld id="{A7FF9C5F-D095-4412-B03F-76A6EF96200C}" type="datetime1">
              <a:rPr lang="zh-CN" altLang="en-US" smtClean="0">
                <a:latin typeface="Arial" pitchFamily="34" charset="0"/>
              </a:rPr>
              <a:pPr/>
              <a:t>2019-10-9</a:t>
            </a:fld>
            <a:endParaRPr lang="en-US" altLang="zh-CN" smtClean="0">
              <a:latin typeface="Arial" pitchFamily="34" charset="0"/>
            </a:endParaRPr>
          </a:p>
        </p:txBody>
      </p:sp>
      <p:sp>
        <p:nvSpPr>
          <p:cNvPr id="66566" name="页脚占位符 2"/>
          <p:cNvSpPr>
            <a:spLocks noGrp="1"/>
          </p:cNvSpPr>
          <p:nvPr>
            <p:ph type="ftr" sz="quarter" idx="11"/>
          </p:nvPr>
        </p:nvSpPr>
        <p:spPr>
          <a:noFill/>
        </p:spPr>
        <p:txBody>
          <a:bodyPr/>
          <a:lstStyle/>
          <a:p>
            <a:r>
              <a:rPr lang="en-US" altLang="zh-CN" smtClean="0">
                <a:latin typeface="Arial" pitchFamily="34" charset="0"/>
              </a:rPr>
              <a:t>电工电子教研室</a:t>
            </a:r>
          </a:p>
        </p:txBody>
      </p:sp>
      <p:sp>
        <p:nvSpPr>
          <p:cNvPr id="66567" name="灯片编号占位符 3"/>
          <p:cNvSpPr>
            <a:spLocks noGrp="1"/>
          </p:cNvSpPr>
          <p:nvPr>
            <p:ph type="sldNum" sz="quarter" idx="12"/>
          </p:nvPr>
        </p:nvSpPr>
        <p:spPr>
          <a:noFill/>
        </p:spPr>
        <p:txBody>
          <a:bodyPr/>
          <a:lstStyle/>
          <a:p>
            <a:fld id="{2BF8BEB4-313E-4CE0-918A-9431AE5997D3}" type="slidenum">
              <a:rPr lang="en-US" altLang="zh-CN" smtClean="0">
                <a:latin typeface="Arial" pitchFamily="34" charset="0"/>
              </a:rPr>
              <a:pPr/>
              <a:t>89</a:t>
            </a:fld>
            <a:endParaRPr lang="en-US" altLang="zh-CN" smtClean="0">
              <a:latin typeface="Arial" pitchFamily="34" charset="0"/>
            </a:endParaRPr>
          </a:p>
        </p:txBody>
      </p:sp>
      <p:sp>
        <p:nvSpPr>
          <p:cNvPr id="66568" name="Text Box 62"/>
          <p:cNvSpPr txBox="1">
            <a:spLocks noChangeArrowheads="1"/>
          </p:cNvSpPr>
          <p:nvPr/>
        </p:nvSpPr>
        <p:spPr bwMode="auto">
          <a:xfrm>
            <a:off x="325438" y="769938"/>
            <a:ext cx="5595937" cy="525462"/>
          </a:xfrm>
          <a:prstGeom prst="rect">
            <a:avLst/>
          </a:prstGeom>
          <a:solidFill>
            <a:schemeClr val="bg1"/>
          </a:solidFill>
          <a:ln w="9525">
            <a:noFill/>
            <a:miter lim="800000"/>
            <a:headEnd/>
            <a:tailEnd/>
          </a:ln>
        </p:spPr>
        <p:txBody>
          <a:bodyPr lIns="90000" tIns="46800" rIns="90000" bIns="46800">
            <a:spAutoFit/>
          </a:bodyPr>
          <a:lstStyle/>
          <a:p>
            <a:pPr>
              <a:spcBef>
                <a:spcPct val="50000"/>
              </a:spcBef>
            </a:pPr>
            <a:r>
              <a:rPr lang="en-US" altLang="zh-CN" sz="2800"/>
              <a:t>BJT</a:t>
            </a:r>
            <a:r>
              <a:rPr lang="zh-CN" altLang="en-US" sz="2800"/>
              <a:t>放大电路的分析</a:t>
            </a:r>
          </a:p>
        </p:txBody>
      </p:sp>
      <p:sp>
        <p:nvSpPr>
          <p:cNvPr id="263231" name="Text Box 63"/>
          <p:cNvSpPr txBox="1">
            <a:spLocks noChangeArrowheads="1"/>
          </p:cNvSpPr>
          <p:nvPr/>
        </p:nvSpPr>
        <p:spPr bwMode="auto">
          <a:xfrm>
            <a:off x="206375" y="1444625"/>
            <a:ext cx="5040313" cy="463550"/>
          </a:xfrm>
          <a:prstGeom prst="rect">
            <a:avLst/>
          </a:prstGeom>
          <a:solidFill>
            <a:schemeClr val="bg1"/>
          </a:solidFill>
          <a:ln w="9525" algn="ctr">
            <a:noFill/>
            <a:miter lim="800000"/>
            <a:headEnd/>
            <a:tailEnd/>
          </a:ln>
        </p:spPr>
        <p:txBody>
          <a:bodyPr lIns="90000" tIns="46800" rIns="90000" bIns="46800">
            <a:spAutoFit/>
          </a:bodyPr>
          <a:lstStyle/>
          <a:p>
            <a:pPr>
              <a:spcBef>
                <a:spcPct val="50000"/>
              </a:spcBef>
            </a:pPr>
            <a:r>
              <a:rPr lang="zh-CN" altLang="en-US" sz="2400" dirty="0">
                <a:solidFill>
                  <a:srgbClr val="FF0000"/>
                </a:solidFill>
              </a:rPr>
              <a:t>一、静态（</a:t>
            </a:r>
            <a:r>
              <a:rPr lang="en-US" altLang="zh-CN" sz="2400" i="1" dirty="0">
                <a:solidFill>
                  <a:srgbClr val="FF0000"/>
                </a:solidFill>
              </a:rPr>
              <a:t>I</a:t>
            </a:r>
            <a:r>
              <a:rPr lang="en-US" altLang="zh-CN" sz="2400" baseline="-25000" dirty="0">
                <a:solidFill>
                  <a:srgbClr val="FF0000"/>
                </a:solidFill>
              </a:rPr>
              <a:t>BQ</a:t>
            </a:r>
            <a:r>
              <a:rPr lang="zh-CN" altLang="en-US" sz="2400" dirty="0">
                <a:solidFill>
                  <a:srgbClr val="FF0000"/>
                </a:solidFill>
              </a:rPr>
              <a:t>、</a:t>
            </a:r>
            <a:r>
              <a:rPr lang="en-US" altLang="zh-CN" sz="2400" i="1" dirty="0">
                <a:solidFill>
                  <a:srgbClr val="FF0000"/>
                </a:solidFill>
              </a:rPr>
              <a:t>I</a:t>
            </a:r>
            <a:r>
              <a:rPr lang="en-US" altLang="zh-CN" sz="2400" baseline="-25000" dirty="0">
                <a:solidFill>
                  <a:srgbClr val="FF0000"/>
                </a:solidFill>
              </a:rPr>
              <a:t>CQ</a:t>
            </a:r>
            <a:r>
              <a:rPr lang="zh-CN" altLang="en-US" sz="2400" dirty="0">
                <a:solidFill>
                  <a:srgbClr val="FF0000"/>
                </a:solidFill>
              </a:rPr>
              <a:t>、</a:t>
            </a:r>
            <a:r>
              <a:rPr lang="en-US" altLang="zh-CN" sz="2400" i="1" dirty="0">
                <a:solidFill>
                  <a:srgbClr val="FF0000"/>
                </a:solidFill>
              </a:rPr>
              <a:t>V</a:t>
            </a:r>
            <a:r>
              <a:rPr lang="en-US" altLang="zh-CN" sz="2400" baseline="-25000" dirty="0">
                <a:solidFill>
                  <a:srgbClr val="FF0000"/>
                </a:solidFill>
              </a:rPr>
              <a:t>CEQ</a:t>
            </a:r>
            <a:r>
              <a:rPr lang="zh-CN" altLang="en-US" sz="2400" dirty="0">
                <a:solidFill>
                  <a:srgbClr val="FF0000"/>
                </a:solidFill>
              </a:rPr>
              <a:t>）</a:t>
            </a:r>
          </a:p>
        </p:txBody>
      </p:sp>
      <p:sp>
        <p:nvSpPr>
          <p:cNvPr id="34" name="Text Box 63"/>
          <p:cNvSpPr txBox="1">
            <a:spLocks noChangeArrowheads="1"/>
          </p:cNvSpPr>
          <p:nvPr/>
        </p:nvSpPr>
        <p:spPr bwMode="auto">
          <a:xfrm>
            <a:off x="166688" y="2039938"/>
            <a:ext cx="1508125" cy="463550"/>
          </a:xfrm>
          <a:prstGeom prst="rect">
            <a:avLst/>
          </a:prstGeom>
          <a:solidFill>
            <a:schemeClr val="bg1"/>
          </a:solidFill>
          <a:ln w="9525" algn="ctr">
            <a:noFill/>
            <a:miter lim="800000"/>
            <a:headEnd/>
            <a:tailEnd/>
          </a:ln>
        </p:spPr>
        <p:txBody>
          <a:bodyPr lIns="90000" tIns="46800" rIns="90000" bIns="46800">
            <a:spAutoFit/>
          </a:bodyPr>
          <a:lstStyle/>
          <a:p>
            <a:pPr>
              <a:spcBef>
                <a:spcPct val="50000"/>
              </a:spcBef>
            </a:pPr>
            <a:r>
              <a:rPr lang="en-US" altLang="zh-CN" sz="2400"/>
              <a:t>1.</a:t>
            </a:r>
            <a:r>
              <a:rPr lang="zh-CN" altLang="en-US" sz="2400"/>
              <a:t>估算法：</a:t>
            </a:r>
          </a:p>
        </p:txBody>
      </p:sp>
      <p:graphicFrame>
        <p:nvGraphicFramePr>
          <p:cNvPr id="73" name="Object 64"/>
          <p:cNvGraphicFramePr>
            <a:graphicFrameLocks noChangeAspect="1"/>
          </p:cNvGraphicFramePr>
          <p:nvPr/>
        </p:nvGraphicFramePr>
        <p:xfrm>
          <a:off x="881063" y="3309938"/>
          <a:ext cx="2530475" cy="1111250"/>
        </p:xfrm>
        <a:graphic>
          <a:graphicData uri="http://schemas.openxmlformats.org/presentationml/2006/ole">
            <p:oleObj spid="_x0000_s504834" name="Equation" r:id="rId4" imgW="1041400" imgH="457200" progId="Equation.DSMT4">
              <p:embed/>
            </p:oleObj>
          </a:graphicData>
        </a:graphic>
      </p:graphicFrame>
      <p:graphicFrame>
        <p:nvGraphicFramePr>
          <p:cNvPr id="74" name="Object 65"/>
          <p:cNvGraphicFramePr>
            <a:graphicFrameLocks noChangeAspect="1"/>
          </p:cNvGraphicFramePr>
          <p:nvPr/>
        </p:nvGraphicFramePr>
        <p:xfrm>
          <a:off x="960438" y="4659313"/>
          <a:ext cx="2266950" cy="519112"/>
        </p:xfrm>
        <a:graphic>
          <a:graphicData uri="http://schemas.openxmlformats.org/presentationml/2006/ole">
            <p:oleObj spid="_x0000_s504835" name="Equation" r:id="rId5" imgW="1054100" imgH="241300" progId="Equation.DSMT4">
              <p:embed/>
            </p:oleObj>
          </a:graphicData>
        </a:graphic>
      </p:graphicFrame>
      <p:graphicFrame>
        <p:nvGraphicFramePr>
          <p:cNvPr id="75" name="Object 66"/>
          <p:cNvGraphicFramePr>
            <a:graphicFrameLocks noChangeAspect="1"/>
          </p:cNvGraphicFramePr>
          <p:nvPr/>
        </p:nvGraphicFramePr>
        <p:xfrm>
          <a:off x="642938" y="5453063"/>
          <a:ext cx="2851150" cy="595312"/>
        </p:xfrm>
        <a:graphic>
          <a:graphicData uri="http://schemas.openxmlformats.org/presentationml/2006/ole">
            <p:oleObj spid="_x0000_s504836" name="Equation" r:id="rId6" imgW="1155700" imgH="241300" progId="Equation.DSMT4">
              <p:embed/>
            </p:oleObj>
          </a:graphicData>
        </a:graphic>
      </p:graphicFrame>
      <p:grpSp>
        <p:nvGrpSpPr>
          <p:cNvPr id="2" name="Group 100"/>
          <p:cNvGrpSpPr>
            <a:grpSpLocks/>
          </p:cNvGrpSpPr>
          <p:nvPr/>
        </p:nvGrpSpPr>
        <p:grpSpPr bwMode="auto">
          <a:xfrm>
            <a:off x="5607050" y="328613"/>
            <a:ext cx="3251200" cy="3100387"/>
            <a:chOff x="115" y="1231"/>
            <a:chExt cx="3473" cy="2993"/>
          </a:xfrm>
        </p:grpSpPr>
        <p:sp>
          <p:nvSpPr>
            <p:cNvPr id="66607" name="Text Box 35"/>
            <p:cNvSpPr txBox="1">
              <a:spLocks noChangeArrowheads="1"/>
            </p:cNvSpPr>
            <p:nvPr/>
          </p:nvSpPr>
          <p:spPr bwMode="auto">
            <a:xfrm>
              <a:off x="575" y="1673"/>
              <a:ext cx="504" cy="388"/>
            </a:xfrm>
            <a:prstGeom prst="rect">
              <a:avLst/>
            </a:prstGeom>
            <a:noFill/>
            <a:ln w="38100">
              <a:noFill/>
              <a:miter lim="800000"/>
              <a:headEnd type="none" w="sm" len="sm"/>
              <a:tailEnd type="none" w="med" len="lg"/>
            </a:ln>
          </p:spPr>
          <p:txBody>
            <a:bodyPr wrap="none" lIns="90000" tIns="46800" rIns="90000" bIns="46800" anchor="ctr">
              <a:spAutoFit/>
            </a:bodyPr>
            <a:lstStyle/>
            <a:p>
              <a:pPr algn="ctr">
                <a:spcBef>
                  <a:spcPct val="50000"/>
                </a:spcBef>
              </a:pPr>
              <a:r>
                <a:rPr lang="en-US" altLang="zh-CN" sz="2000">
                  <a:ea typeface="楷体_GB2312" pitchFamily="49" charset="-122"/>
                </a:rPr>
                <a:t>R</a:t>
              </a:r>
              <a:r>
                <a:rPr lang="en-US" altLang="zh-CN" sz="2000" baseline="-25000">
                  <a:ea typeface="楷体_GB2312" pitchFamily="49" charset="-122"/>
                </a:rPr>
                <a:t>b</a:t>
              </a:r>
            </a:p>
          </p:txBody>
        </p:sp>
        <p:sp>
          <p:nvSpPr>
            <p:cNvPr id="66608" name="Line 36"/>
            <p:cNvSpPr>
              <a:spLocks noChangeShapeType="1"/>
            </p:cNvSpPr>
            <p:nvPr/>
          </p:nvSpPr>
          <p:spPr bwMode="auto">
            <a:xfrm>
              <a:off x="1007" y="2160"/>
              <a:ext cx="0" cy="542"/>
            </a:xfrm>
            <a:prstGeom prst="line">
              <a:avLst/>
            </a:prstGeom>
            <a:noFill/>
            <a:ln w="38100">
              <a:solidFill>
                <a:schemeClr val="tx1"/>
              </a:solidFill>
              <a:round/>
              <a:headEnd/>
              <a:tailEnd/>
            </a:ln>
          </p:spPr>
          <p:txBody>
            <a:bodyPr lIns="90000" tIns="46800" rIns="90000" bIns="46800" anchor="ctr">
              <a:spAutoFit/>
            </a:bodyPr>
            <a:lstStyle/>
            <a:p>
              <a:endParaRPr lang="zh-CN" altLang="en-US"/>
            </a:p>
          </p:txBody>
        </p:sp>
        <p:sp>
          <p:nvSpPr>
            <p:cNvPr id="66609" name="Line 37"/>
            <p:cNvSpPr>
              <a:spLocks noChangeShapeType="1"/>
            </p:cNvSpPr>
            <p:nvPr/>
          </p:nvSpPr>
          <p:spPr bwMode="auto">
            <a:xfrm flipH="1" flipV="1">
              <a:off x="1023" y="1444"/>
              <a:ext cx="0" cy="332"/>
            </a:xfrm>
            <a:prstGeom prst="line">
              <a:avLst/>
            </a:prstGeom>
            <a:noFill/>
            <a:ln w="38100">
              <a:solidFill>
                <a:schemeClr val="tx1"/>
              </a:solidFill>
              <a:round/>
              <a:headEnd/>
              <a:tailEnd/>
            </a:ln>
          </p:spPr>
          <p:txBody>
            <a:bodyPr lIns="90000" tIns="46800" rIns="90000" bIns="46800" anchor="ctr">
              <a:spAutoFit/>
            </a:bodyPr>
            <a:lstStyle/>
            <a:p>
              <a:endParaRPr lang="zh-CN" altLang="en-US"/>
            </a:p>
          </p:txBody>
        </p:sp>
        <p:sp>
          <p:nvSpPr>
            <p:cNvPr id="66610" name="Rectangle 38"/>
            <p:cNvSpPr>
              <a:spLocks noChangeArrowheads="1"/>
            </p:cNvSpPr>
            <p:nvPr/>
          </p:nvSpPr>
          <p:spPr bwMode="auto">
            <a:xfrm>
              <a:off x="955" y="1752"/>
              <a:ext cx="132" cy="408"/>
            </a:xfrm>
            <a:prstGeom prst="rect">
              <a:avLst/>
            </a:prstGeom>
            <a:solidFill>
              <a:schemeClr val="bg1"/>
            </a:solidFill>
            <a:ln w="38100">
              <a:solidFill>
                <a:schemeClr val="tx1"/>
              </a:solidFill>
              <a:miter lim="800000"/>
              <a:headEnd type="none" w="sm" len="sm"/>
              <a:tailEnd type="none" w="med" len="lg"/>
            </a:ln>
          </p:spPr>
          <p:txBody>
            <a:bodyPr lIns="90000" tIns="46800" rIns="90000" bIns="46800" anchor="ctr">
              <a:spAutoFit/>
            </a:bodyPr>
            <a:lstStyle/>
            <a:p>
              <a:endParaRPr lang="zh-CN" altLang="en-US"/>
            </a:p>
          </p:txBody>
        </p:sp>
        <p:sp>
          <p:nvSpPr>
            <p:cNvPr id="66611" name="Line 39"/>
            <p:cNvSpPr>
              <a:spLocks noChangeShapeType="1"/>
            </p:cNvSpPr>
            <p:nvPr/>
          </p:nvSpPr>
          <p:spPr bwMode="auto">
            <a:xfrm>
              <a:off x="1022" y="1456"/>
              <a:ext cx="864" cy="0"/>
            </a:xfrm>
            <a:prstGeom prst="line">
              <a:avLst/>
            </a:prstGeom>
            <a:noFill/>
            <a:ln w="38100">
              <a:solidFill>
                <a:schemeClr val="tx1"/>
              </a:solidFill>
              <a:round/>
              <a:headEnd/>
              <a:tailEnd/>
            </a:ln>
          </p:spPr>
          <p:txBody>
            <a:bodyPr wrap="none" lIns="90000" tIns="46800" rIns="90000" bIns="46800" anchor="ctr">
              <a:spAutoFit/>
            </a:bodyPr>
            <a:lstStyle/>
            <a:p>
              <a:endParaRPr lang="zh-CN" altLang="en-US"/>
            </a:p>
          </p:txBody>
        </p:sp>
        <p:grpSp>
          <p:nvGrpSpPr>
            <p:cNvPr id="3" name="Group 40"/>
            <p:cNvGrpSpPr>
              <a:grpSpLocks/>
            </p:cNvGrpSpPr>
            <p:nvPr/>
          </p:nvGrpSpPr>
          <p:grpSpPr bwMode="auto">
            <a:xfrm>
              <a:off x="115" y="1231"/>
              <a:ext cx="3239" cy="2825"/>
              <a:chOff x="1218" y="895"/>
              <a:chExt cx="3239" cy="2825"/>
            </a:xfrm>
          </p:grpSpPr>
          <p:grpSp>
            <p:nvGrpSpPr>
              <p:cNvPr id="4" name="Group 41"/>
              <p:cNvGrpSpPr>
                <a:grpSpLocks/>
              </p:cNvGrpSpPr>
              <p:nvPr/>
            </p:nvGrpSpPr>
            <p:grpSpPr bwMode="auto">
              <a:xfrm>
                <a:off x="1218" y="895"/>
                <a:ext cx="3239" cy="2825"/>
                <a:chOff x="1218" y="895"/>
                <a:chExt cx="3239" cy="2825"/>
              </a:xfrm>
            </p:grpSpPr>
            <p:sp>
              <p:nvSpPr>
                <p:cNvPr id="66629" name="Line 42"/>
                <p:cNvSpPr>
                  <a:spLocks noChangeShapeType="1"/>
                </p:cNvSpPr>
                <p:nvPr/>
              </p:nvSpPr>
              <p:spPr bwMode="auto">
                <a:xfrm flipV="1">
                  <a:off x="2994" y="1113"/>
                  <a:ext cx="1" cy="306"/>
                </a:xfrm>
                <a:prstGeom prst="line">
                  <a:avLst/>
                </a:prstGeom>
                <a:noFill/>
                <a:ln w="38100">
                  <a:solidFill>
                    <a:schemeClr val="tx1"/>
                  </a:solidFill>
                  <a:round/>
                  <a:headEnd type="none" w="sm" len="sm"/>
                  <a:tailEnd type="none" w="med" len="lg"/>
                </a:ln>
              </p:spPr>
              <p:txBody>
                <a:bodyPr lIns="90000" tIns="46800" rIns="90000" bIns="46800" anchor="ctr">
                  <a:spAutoFit/>
                </a:bodyPr>
                <a:lstStyle/>
                <a:p>
                  <a:endParaRPr lang="zh-CN" altLang="en-US"/>
                </a:p>
              </p:txBody>
            </p:sp>
            <p:sp>
              <p:nvSpPr>
                <p:cNvPr id="66630" name="Line 43"/>
                <p:cNvSpPr>
                  <a:spLocks noChangeShapeType="1"/>
                </p:cNvSpPr>
                <p:nvPr/>
              </p:nvSpPr>
              <p:spPr bwMode="auto">
                <a:xfrm flipV="1">
                  <a:off x="3001" y="1605"/>
                  <a:ext cx="0" cy="264"/>
                </a:xfrm>
                <a:prstGeom prst="line">
                  <a:avLst/>
                </a:prstGeom>
                <a:noFill/>
                <a:ln w="38100">
                  <a:solidFill>
                    <a:schemeClr val="tx1"/>
                  </a:solidFill>
                  <a:round/>
                  <a:headEnd type="none" w="sm" len="sm"/>
                  <a:tailEnd type="none" w="med" len="lg"/>
                </a:ln>
              </p:spPr>
              <p:txBody>
                <a:bodyPr lIns="90000" tIns="46800" rIns="90000" bIns="46800" anchor="ctr">
                  <a:spAutoFit/>
                </a:bodyPr>
                <a:lstStyle/>
                <a:p>
                  <a:endParaRPr lang="zh-CN" altLang="en-US"/>
                </a:p>
              </p:txBody>
            </p:sp>
            <p:grpSp>
              <p:nvGrpSpPr>
                <p:cNvPr id="5" name="Group 44"/>
                <p:cNvGrpSpPr>
                  <a:grpSpLocks/>
                </p:cNvGrpSpPr>
                <p:nvPr/>
              </p:nvGrpSpPr>
              <p:grpSpPr bwMode="auto">
                <a:xfrm>
                  <a:off x="2262" y="1603"/>
                  <a:ext cx="750" cy="1578"/>
                  <a:chOff x="2369" y="1132"/>
                  <a:chExt cx="750" cy="1578"/>
                </a:xfrm>
              </p:grpSpPr>
              <p:sp>
                <p:nvSpPr>
                  <p:cNvPr id="66657" name="Line 45"/>
                  <p:cNvSpPr>
                    <a:spLocks noChangeShapeType="1"/>
                  </p:cNvSpPr>
                  <p:nvPr/>
                </p:nvSpPr>
                <p:spPr bwMode="auto">
                  <a:xfrm>
                    <a:off x="2369" y="1873"/>
                    <a:ext cx="564" cy="3"/>
                  </a:xfrm>
                  <a:prstGeom prst="line">
                    <a:avLst/>
                  </a:prstGeom>
                  <a:noFill/>
                  <a:ln w="38100">
                    <a:solidFill>
                      <a:schemeClr val="tx1"/>
                    </a:solidFill>
                    <a:round/>
                    <a:headEnd type="none" w="sm" len="sm"/>
                    <a:tailEnd type="none" w="med" len="lg"/>
                  </a:ln>
                </p:spPr>
                <p:txBody>
                  <a:bodyPr lIns="90000" tIns="46800" rIns="90000" bIns="46800" anchor="ctr">
                    <a:spAutoFit/>
                  </a:bodyPr>
                  <a:lstStyle/>
                  <a:p>
                    <a:endParaRPr lang="zh-CN" altLang="en-US"/>
                  </a:p>
                </p:txBody>
              </p:sp>
              <p:sp>
                <p:nvSpPr>
                  <p:cNvPr id="66658" name="Line 46"/>
                  <p:cNvSpPr>
                    <a:spLocks noChangeShapeType="1"/>
                  </p:cNvSpPr>
                  <p:nvPr/>
                </p:nvSpPr>
                <p:spPr bwMode="auto">
                  <a:xfrm>
                    <a:off x="2921" y="1696"/>
                    <a:ext cx="0" cy="360"/>
                  </a:xfrm>
                  <a:prstGeom prst="line">
                    <a:avLst/>
                  </a:prstGeom>
                  <a:noFill/>
                  <a:ln w="38100">
                    <a:solidFill>
                      <a:schemeClr val="tx1"/>
                    </a:solidFill>
                    <a:round/>
                    <a:headEnd type="none" w="sm" len="sm"/>
                    <a:tailEnd type="none" w="med" len="lg"/>
                  </a:ln>
                </p:spPr>
                <p:txBody>
                  <a:bodyPr lIns="90000" tIns="46800" rIns="90000" bIns="46800" anchor="ctr">
                    <a:spAutoFit/>
                  </a:bodyPr>
                  <a:lstStyle/>
                  <a:p>
                    <a:endParaRPr lang="zh-CN" altLang="en-US"/>
                  </a:p>
                </p:txBody>
              </p:sp>
              <p:sp>
                <p:nvSpPr>
                  <p:cNvPr id="66659" name="Line 47"/>
                  <p:cNvSpPr>
                    <a:spLocks noChangeShapeType="1"/>
                  </p:cNvSpPr>
                  <p:nvPr/>
                </p:nvSpPr>
                <p:spPr bwMode="auto">
                  <a:xfrm>
                    <a:off x="2921" y="1876"/>
                    <a:ext cx="198" cy="186"/>
                  </a:xfrm>
                  <a:prstGeom prst="line">
                    <a:avLst/>
                  </a:prstGeom>
                  <a:noFill/>
                  <a:ln w="38100">
                    <a:solidFill>
                      <a:schemeClr val="tx1"/>
                    </a:solidFill>
                    <a:round/>
                    <a:headEnd type="none" w="sm" len="sm"/>
                    <a:tailEnd type="triangle" w="sm" len="lg"/>
                  </a:ln>
                </p:spPr>
                <p:txBody>
                  <a:bodyPr lIns="90000" tIns="46800" rIns="90000" bIns="46800" anchor="ctr">
                    <a:spAutoFit/>
                  </a:bodyPr>
                  <a:lstStyle/>
                  <a:p>
                    <a:endParaRPr lang="zh-CN" altLang="en-US"/>
                  </a:p>
                </p:txBody>
              </p:sp>
              <p:sp>
                <p:nvSpPr>
                  <p:cNvPr id="66660" name="Line 48"/>
                  <p:cNvSpPr>
                    <a:spLocks noChangeShapeType="1"/>
                  </p:cNvSpPr>
                  <p:nvPr/>
                </p:nvSpPr>
                <p:spPr bwMode="auto">
                  <a:xfrm flipV="1">
                    <a:off x="2921" y="1702"/>
                    <a:ext cx="198" cy="162"/>
                  </a:xfrm>
                  <a:prstGeom prst="line">
                    <a:avLst/>
                  </a:prstGeom>
                  <a:noFill/>
                  <a:ln w="38100">
                    <a:solidFill>
                      <a:schemeClr val="tx1"/>
                    </a:solidFill>
                    <a:round/>
                    <a:headEnd type="none" w="sm" len="sm"/>
                    <a:tailEnd type="none" w="med" len="lg"/>
                  </a:ln>
                </p:spPr>
                <p:txBody>
                  <a:bodyPr lIns="90000" tIns="46800" rIns="90000" bIns="46800" anchor="ctr">
                    <a:spAutoFit/>
                  </a:bodyPr>
                  <a:lstStyle/>
                  <a:p>
                    <a:endParaRPr lang="zh-CN" altLang="en-US"/>
                  </a:p>
                </p:txBody>
              </p:sp>
              <p:sp>
                <p:nvSpPr>
                  <p:cNvPr id="66661" name="Line 49"/>
                  <p:cNvSpPr>
                    <a:spLocks noChangeShapeType="1"/>
                  </p:cNvSpPr>
                  <p:nvPr/>
                </p:nvSpPr>
                <p:spPr bwMode="auto">
                  <a:xfrm>
                    <a:off x="3107" y="1132"/>
                    <a:ext cx="0" cy="582"/>
                  </a:xfrm>
                  <a:prstGeom prst="line">
                    <a:avLst/>
                  </a:prstGeom>
                  <a:noFill/>
                  <a:ln w="38100">
                    <a:solidFill>
                      <a:schemeClr val="tx1"/>
                    </a:solidFill>
                    <a:round/>
                    <a:headEnd type="none" w="sm" len="sm"/>
                    <a:tailEnd type="none" w="med" len="lg"/>
                  </a:ln>
                </p:spPr>
                <p:txBody>
                  <a:bodyPr lIns="90000" tIns="46800" rIns="90000" bIns="46800" anchor="ctr">
                    <a:spAutoFit/>
                  </a:bodyPr>
                  <a:lstStyle/>
                  <a:p>
                    <a:endParaRPr lang="zh-CN" altLang="en-US"/>
                  </a:p>
                </p:txBody>
              </p:sp>
              <p:sp>
                <p:nvSpPr>
                  <p:cNvPr id="66662" name="Line 50"/>
                  <p:cNvSpPr>
                    <a:spLocks noChangeShapeType="1"/>
                  </p:cNvSpPr>
                  <p:nvPr/>
                </p:nvSpPr>
                <p:spPr bwMode="auto">
                  <a:xfrm>
                    <a:off x="3107" y="2050"/>
                    <a:ext cx="0" cy="660"/>
                  </a:xfrm>
                  <a:prstGeom prst="line">
                    <a:avLst/>
                  </a:prstGeom>
                  <a:noFill/>
                  <a:ln w="38100">
                    <a:solidFill>
                      <a:schemeClr val="tx1"/>
                    </a:solidFill>
                    <a:round/>
                    <a:headEnd type="none" w="sm" len="sm"/>
                    <a:tailEnd type="none" w="med" len="lg"/>
                  </a:ln>
                </p:spPr>
                <p:txBody>
                  <a:bodyPr lIns="90000" tIns="46800" rIns="90000" bIns="46800" anchor="ctr">
                    <a:spAutoFit/>
                  </a:bodyPr>
                  <a:lstStyle/>
                  <a:p>
                    <a:endParaRPr lang="zh-CN" altLang="en-US"/>
                  </a:p>
                </p:txBody>
              </p:sp>
            </p:grpSp>
            <p:sp>
              <p:nvSpPr>
                <p:cNvPr id="66632" name="Line 51"/>
                <p:cNvSpPr>
                  <a:spLocks noChangeShapeType="1"/>
                </p:cNvSpPr>
                <p:nvPr/>
              </p:nvSpPr>
              <p:spPr bwMode="auto">
                <a:xfrm>
                  <a:off x="1737" y="2342"/>
                  <a:ext cx="638" cy="3"/>
                </a:xfrm>
                <a:prstGeom prst="line">
                  <a:avLst/>
                </a:prstGeom>
                <a:noFill/>
                <a:ln w="38100">
                  <a:solidFill>
                    <a:schemeClr val="tx1"/>
                  </a:solidFill>
                  <a:round/>
                  <a:headEnd type="none" w="sm" len="sm"/>
                  <a:tailEnd type="none" w="med" len="lg"/>
                </a:ln>
              </p:spPr>
              <p:txBody>
                <a:bodyPr lIns="90000" tIns="46800" rIns="90000" bIns="46800" anchor="ctr">
                  <a:spAutoFit/>
                </a:bodyPr>
                <a:lstStyle/>
                <a:p>
                  <a:endParaRPr lang="zh-CN" altLang="en-US"/>
                </a:p>
              </p:txBody>
            </p:sp>
            <p:sp>
              <p:nvSpPr>
                <p:cNvPr id="66633" name="Line 52"/>
                <p:cNvSpPr>
                  <a:spLocks noChangeShapeType="1"/>
                </p:cNvSpPr>
                <p:nvPr/>
              </p:nvSpPr>
              <p:spPr bwMode="auto">
                <a:xfrm>
                  <a:off x="1326" y="3674"/>
                  <a:ext cx="559" cy="0"/>
                </a:xfrm>
                <a:prstGeom prst="line">
                  <a:avLst/>
                </a:prstGeom>
                <a:noFill/>
                <a:ln w="38100">
                  <a:solidFill>
                    <a:schemeClr val="tx1"/>
                  </a:solidFill>
                  <a:round/>
                  <a:headEnd type="none" w="sm" len="sm"/>
                  <a:tailEnd type="none" w="med" len="lg"/>
                </a:ln>
              </p:spPr>
              <p:txBody>
                <a:bodyPr lIns="90000" tIns="46800" rIns="90000" bIns="46800" anchor="ctr">
                  <a:spAutoFit/>
                </a:bodyPr>
                <a:lstStyle/>
                <a:p>
                  <a:endParaRPr lang="zh-CN" altLang="en-US"/>
                </a:p>
              </p:txBody>
            </p:sp>
            <p:sp>
              <p:nvSpPr>
                <p:cNvPr id="66634" name="Line 53"/>
                <p:cNvSpPr>
                  <a:spLocks noChangeShapeType="1"/>
                </p:cNvSpPr>
                <p:nvPr/>
              </p:nvSpPr>
              <p:spPr bwMode="auto">
                <a:xfrm>
                  <a:off x="1873" y="3674"/>
                  <a:ext cx="1830" cy="0"/>
                </a:xfrm>
                <a:prstGeom prst="line">
                  <a:avLst/>
                </a:prstGeom>
                <a:noFill/>
                <a:ln w="38100">
                  <a:solidFill>
                    <a:schemeClr val="tx1"/>
                  </a:solidFill>
                  <a:round/>
                  <a:headEnd type="none" w="sm" len="sm"/>
                  <a:tailEnd type="none" w="med" len="lg"/>
                </a:ln>
              </p:spPr>
              <p:txBody>
                <a:bodyPr wrap="none" lIns="90000" tIns="46800" rIns="90000" bIns="46800" anchor="ctr">
                  <a:spAutoFit/>
                </a:bodyPr>
                <a:lstStyle/>
                <a:p>
                  <a:endParaRPr lang="zh-CN" altLang="en-US"/>
                </a:p>
              </p:txBody>
            </p:sp>
            <p:sp>
              <p:nvSpPr>
                <p:cNvPr id="66635" name="Line 54"/>
                <p:cNvSpPr>
                  <a:spLocks noChangeShapeType="1"/>
                </p:cNvSpPr>
                <p:nvPr/>
              </p:nvSpPr>
              <p:spPr bwMode="auto">
                <a:xfrm>
                  <a:off x="3002" y="3046"/>
                  <a:ext cx="0" cy="643"/>
                </a:xfrm>
                <a:prstGeom prst="line">
                  <a:avLst/>
                </a:prstGeom>
                <a:noFill/>
                <a:ln w="38100">
                  <a:solidFill>
                    <a:schemeClr val="tx1"/>
                  </a:solidFill>
                  <a:round/>
                  <a:headEnd type="none" w="sm" len="sm"/>
                  <a:tailEnd type="none" w="med" len="lg"/>
                </a:ln>
              </p:spPr>
              <p:txBody>
                <a:bodyPr lIns="90000" tIns="46800" rIns="90000" bIns="46800" anchor="ctr">
                  <a:spAutoFit/>
                </a:bodyPr>
                <a:lstStyle/>
                <a:p>
                  <a:endParaRPr lang="zh-CN" altLang="en-US"/>
                </a:p>
              </p:txBody>
            </p:sp>
            <p:sp>
              <p:nvSpPr>
                <p:cNvPr id="66636" name="Line 55"/>
                <p:cNvSpPr>
                  <a:spLocks noChangeShapeType="1"/>
                </p:cNvSpPr>
                <p:nvPr/>
              </p:nvSpPr>
              <p:spPr bwMode="auto">
                <a:xfrm>
                  <a:off x="2897" y="3674"/>
                  <a:ext cx="1446" cy="0"/>
                </a:xfrm>
                <a:prstGeom prst="line">
                  <a:avLst/>
                </a:prstGeom>
                <a:noFill/>
                <a:ln w="38100">
                  <a:solidFill>
                    <a:schemeClr val="tx1"/>
                  </a:solidFill>
                  <a:round/>
                  <a:headEnd type="none" w="sm" len="sm"/>
                  <a:tailEnd type="none" w="med" len="lg"/>
                </a:ln>
              </p:spPr>
              <p:txBody>
                <a:bodyPr wrap="none" lIns="90000" tIns="46800" rIns="90000" bIns="46800" anchor="ctr">
                  <a:spAutoFit/>
                </a:bodyPr>
                <a:lstStyle/>
                <a:p>
                  <a:endParaRPr lang="zh-CN" altLang="en-US"/>
                </a:p>
              </p:txBody>
            </p:sp>
            <p:sp>
              <p:nvSpPr>
                <p:cNvPr id="66637" name="Text Box 56"/>
                <p:cNvSpPr txBox="1">
                  <a:spLocks noChangeArrowheads="1"/>
                </p:cNvSpPr>
                <p:nvPr/>
              </p:nvSpPr>
              <p:spPr bwMode="auto">
                <a:xfrm>
                  <a:off x="3465" y="895"/>
                  <a:ext cx="800" cy="388"/>
                </a:xfrm>
                <a:prstGeom prst="rect">
                  <a:avLst/>
                </a:prstGeom>
                <a:noFill/>
                <a:ln w="38100">
                  <a:noFill/>
                  <a:miter lim="800000"/>
                  <a:headEnd type="none" w="sm" len="sm"/>
                  <a:tailEnd type="none" w="med" len="lg"/>
                </a:ln>
              </p:spPr>
              <p:txBody>
                <a:bodyPr wrap="none" lIns="90000" tIns="46800" rIns="90000" bIns="46800" anchor="ctr">
                  <a:spAutoFit/>
                </a:bodyPr>
                <a:lstStyle/>
                <a:p>
                  <a:pPr>
                    <a:spcBef>
                      <a:spcPct val="50000"/>
                    </a:spcBef>
                  </a:pPr>
                  <a:r>
                    <a:rPr lang="en-US" altLang="zh-CN" sz="2000">
                      <a:ea typeface="楷体_GB2312" pitchFamily="49" charset="-122"/>
                    </a:rPr>
                    <a:t>+</a:t>
                  </a:r>
                  <a:r>
                    <a:rPr lang="en-US" altLang="zh-CN" sz="2000" i="1">
                      <a:ea typeface="楷体_GB2312" pitchFamily="49" charset="-122"/>
                    </a:rPr>
                    <a:t>V</a:t>
                  </a:r>
                  <a:r>
                    <a:rPr lang="en-US" altLang="zh-CN" sz="2000" baseline="-25000">
                      <a:ea typeface="楷体_GB2312" pitchFamily="49" charset="-122"/>
                    </a:rPr>
                    <a:t>CC</a:t>
                  </a:r>
                  <a:endParaRPr lang="en-US" altLang="zh-CN" sz="2000">
                    <a:ea typeface="楷体_GB2312" pitchFamily="49" charset="-122"/>
                  </a:endParaRPr>
                </a:p>
              </p:txBody>
            </p:sp>
            <p:sp>
              <p:nvSpPr>
                <p:cNvPr id="66638" name="Rectangle 57"/>
                <p:cNvSpPr>
                  <a:spLocks noChangeArrowheads="1"/>
                </p:cNvSpPr>
                <p:nvPr/>
              </p:nvSpPr>
              <p:spPr bwMode="auto">
                <a:xfrm>
                  <a:off x="2934" y="1422"/>
                  <a:ext cx="132" cy="408"/>
                </a:xfrm>
                <a:prstGeom prst="rect">
                  <a:avLst/>
                </a:prstGeom>
                <a:solidFill>
                  <a:schemeClr val="bg1"/>
                </a:solidFill>
                <a:ln w="38100">
                  <a:solidFill>
                    <a:schemeClr val="tx1"/>
                  </a:solidFill>
                  <a:miter lim="800000"/>
                  <a:headEnd type="none" w="sm" len="sm"/>
                  <a:tailEnd type="none" w="med" len="lg"/>
                </a:ln>
              </p:spPr>
              <p:txBody>
                <a:bodyPr lIns="90000" tIns="46800" rIns="90000" bIns="46800" anchor="ctr">
                  <a:spAutoFit/>
                </a:bodyPr>
                <a:lstStyle/>
                <a:p>
                  <a:endParaRPr lang="zh-CN" altLang="en-US"/>
                </a:p>
              </p:txBody>
            </p:sp>
            <p:sp>
              <p:nvSpPr>
                <p:cNvPr id="66639" name="Oval 58"/>
                <p:cNvSpPr>
                  <a:spLocks noChangeArrowheads="1"/>
                </p:cNvSpPr>
                <p:nvPr/>
              </p:nvSpPr>
              <p:spPr bwMode="auto">
                <a:xfrm>
                  <a:off x="3325" y="1068"/>
                  <a:ext cx="96" cy="96"/>
                </a:xfrm>
                <a:prstGeom prst="ellipse">
                  <a:avLst/>
                </a:prstGeom>
                <a:noFill/>
                <a:ln w="38100">
                  <a:solidFill>
                    <a:schemeClr val="tx1"/>
                  </a:solidFill>
                  <a:round/>
                  <a:headEnd/>
                  <a:tailEnd/>
                </a:ln>
              </p:spPr>
              <p:txBody>
                <a:bodyPr wrap="none" lIns="90000" tIns="46800" rIns="90000" bIns="46800" anchor="ctr">
                  <a:spAutoFit/>
                </a:bodyPr>
                <a:lstStyle/>
                <a:p>
                  <a:endParaRPr lang="zh-CN" altLang="en-US"/>
                </a:p>
              </p:txBody>
            </p:sp>
            <p:sp>
              <p:nvSpPr>
                <p:cNvPr id="66640" name="Oval 59"/>
                <p:cNvSpPr>
                  <a:spLocks noChangeArrowheads="1"/>
                </p:cNvSpPr>
                <p:nvPr/>
              </p:nvSpPr>
              <p:spPr bwMode="auto">
                <a:xfrm>
                  <a:off x="1218" y="2292"/>
                  <a:ext cx="96" cy="96"/>
                </a:xfrm>
                <a:prstGeom prst="ellipse">
                  <a:avLst/>
                </a:prstGeom>
                <a:noFill/>
                <a:ln w="38100">
                  <a:solidFill>
                    <a:schemeClr val="tx1"/>
                  </a:solidFill>
                  <a:round/>
                  <a:headEnd/>
                  <a:tailEnd/>
                </a:ln>
              </p:spPr>
              <p:txBody>
                <a:bodyPr wrap="none" lIns="90000" tIns="46800" rIns="90000" bIns="46800" anchor="ctr">
                  <a:spAutoFit/>
                </a:bodyPr>
                <a:lstStyle/>
                <a:p>
                  <a:endParaRPr lang="zh-CN" altLang="en-US"/>
                </a:p>
              </p:txBody>
            </p:sp>
            <p:sp>
              <p:nvSpPr>
                <p:cNvPr id="66641" name="Oval 60"/>
                <p:cNvSpPr>
                  <a:spLocks noChangeArrowheads="1"/>
                </p:cNvSpPr>
                <p:nvPr/>
              </p:nvSpPr>
              <p:spPr bwMode="auto">
                <a:xfrm>
                  <a:off x="1224" y="3624"/>
                  <a:ext cx="96" cy="96"/>
                </a:xfrm>
                <a:prstGeom prst="ellipse">
                  <a:avLst/>
                </a:prstGeom>
                <a:noFill/>
                <a:ln w="38100">
                  <a:solidFill>
                    <a:schemeClr val="tx1"/>
                  </a:solidFill>
                  <a:round/>
                  <a:headEnd/>
                  <a:tailEnd/>
                </a:ln>
              </p:spPr>
              <p:txBody>
                <a:bodyPr wrap="none" lIns="90000" tIns="46800" rIns="90000" bIns="46800" anchor="ctr">
                  <a:spAutoFit/>
                </a:bodyPr>
                <a:lstStyle/>
                <a:p>
                  <a:endParaRPr lang="zh-CN" altLang="en-US"/>
                </a:p>
              </p:txBody>
            </p:sp>
            <p:grpSp>
              <p:nvGrpSpPr>
                <p:cNvPr id="6" name="Group 61"/>
                <p:cNvGrpSpPr>
                  <a:grpSpLocks/>
                </p:cNvGrpSpPr>
                <p:nvPr/>
              </p:nvGrpSpPr>
              <p:grpSpPr bwMode="auto">
                <a:xfrm>
                  <a:off x="1649" y="2180"/>
                  <a:ext cx="96" cy="328"/>
                  <a:chOff x="3454" y="2018"/>
                  <a:chExt cx="96" cy="328"/>
                </a:xfrm>
              </p:grpSpPr>
              <p:sp>
                <p:nvSpPr>
                  <p:cNvPr id="66655" name="Line 62"/>
                  <p:cNvSpPr>
                    <a:spLocks noChangeShapeType="1"/>
                  </p:cNvSpPr>
                  <p:nvPr/>
                </p:nvSpPr>
                <p:spPr bwMode="auto">
                  <a:xfrm>
                    <a:off x="3454" y="2018"/>
                    <a:ext cx="0" cy="328"/>
                  </a:xfrm>
                  <a:prstGeom prst="line">
                    <a:avLst/>
                  </a:prstGeom>
                  <a:noFill/>
                  <a:ln w="38100">
                    <a:solidFill>
                      <a:schemeClr val="tx1"/>
                    </a:solidFill>
                    <a:round/>
                    <a:headEnd/>
                    <a:tailEnd/>
                  </a:ln>
                </p:spPr>
                <p:txBody>
                  <a:bodyPr wrap="none" lIns="90000" tIns="46800" rIns="90000" bIns="46800" anchor="ctr">
                    <a:spAutoFit/>
                  </a:bodyPr>
                  <a:lstStyle/>
                  <a:p>
                    <a:endParaRPr lang="zh-CN" altLang="en-US"/>
                  </a:p>
                </p:txBody>
              </p:sp>
              <p:sp>
                <p:nvSpPr>
                  <p:cNvPr id="66656" name="Line 63"/>
                  <p:cNvSpPr>
                    <a:spLocks noChangeShapeType="1"/>
                  </p:cNvSpPr>
                  <p:nvPr/>
                </p:nvSpPr>
                <p:spPr bwMode="auto">
                  <a:xfrm>
                    <a:off x="3550" y="2018"/>
                    <a:ext cx="0" cy="328"/>
                  </a:xfrm>
                  <a:prstGeom prst="line">
                    <a:avLst/>
                  </a:prstGeom>
                  <a:noFill/>
                  <a:ln w="38100">
                    <a:solidFill>
                      <a:schemeClr val="tx1"/>
                    </a:solidFill>
                    <a:round/>
                    <a:headEnd/>
                    <a:tailEnd/>
                  </a:ln>
                </p:spPr>
                <p:txBody>
                  <a:bodyPr wrap="none" lIns="90000" tIns="46800" rIns="90000" bIns="46800" anchor="ctr">
                    <a:spAutoFit/>
                  </a:bodyPr>
                  <a:lstStyle/>
                  <a:p>
                    <a:endParaRPr lang="zh-CN" altLang="en-US"/>
                  </a:p>
                </p:txBody>
              </p:sp>
            </p:grpSp>
            <p:sp>
              <p:nvSpPr>
                <p:cNvPr id="66643" name="Line 64"/>
                <p:cNvSpPr>
                  <a:spLocks noChangeShapeType="1"/>
                </p:cNvSpPr>
                <p:nvPr/>
              </p:nvSpPr>
              <p:spPr bwMode="auto">
                <a:xfrm>
                  <a:off x="1323" y="2337"/>
                  <a:ext cx="319" cy="0"/>
                </a:xfrm>
                <a:prstGeom prst="line">
                  <a:avLst/>
                </a:prstGeom>
                <a:noFill/>
                <a:ln w="38100">
                  <a:solidFill>
                    <a:schemeClr val="tx1"/>
                  </a:solidFill>
                  <a:round/>
                  <a:headEnd/>
                  <a:tailEnd/>
                </a:ln>
              </p:spPr>
              <p:txBody>
                <a:bodyPr wrap="none" lIns="90000" tIns="46800" rIns="90000" bIns="46800" anchor="ctr">
                  <a:spAutoFit/>
                </a:bodyPr>
                <a:lstStyle/>
                <a:p>
                  <a:endParaRPr lang="zh-CN" altLang="en-US"/>
                </a:p>
              </p:txBody>
            </p:sp>
            <p:sp>
              <p:nvSpPr>
                <p:cNvPr id="66644" name="Oval 65"/>
                <p:cNvSpPr>
                  <a:spLocks noChangeArrowheads="1"/>
                </p:cNvSpPr>
                <p:nvPr/>
              </p:nvSpPr>
              <p:spPr bwMode="auto">
                <a:xfrm flipH="1">
                  <a:off x="4361" y="1980"/>
                  <a:ext cx="96" cy="96"/>
                </a:xfrm>
                <a:prstGeom prst="ellipse">
                  <a:avLst/>
                </a:prstGeom>
                <a:noFill/>
                <a:ln w="38100">
                  <a:solidFill>
                    <a:schemeClr val="tx1"/>
                  </a:solidFill>
                  <a:round/>
                  <a:headEnd/>
                  <a:tailEnd/>
                </a:ln>
              </p:spPr>
              <p:txBody>
                <a:bodyPr wrap="none" lIns="90000" tIns="46800" rIns="90000" bIns="46800" anchor="ctr">
                  <a:spAutoFit/>
                </a:bodyPr>
                <a:lstStyle/>
                <a:p>
                  <a:endParaRPr lang="zh-CN" altLang="en-US"/>
                </a:p>
              </p:txBody>
            </p:sp>
            <p:grpSp>
              <p:nvGrpSpPr>
                <p:cNvPr id="7" name="Group 66"/>
                <p:cNvGrpSpPr>
                  <a:grpSpLocks/>
                </p:cNvGrpSpPr>
                <p:nvPr/>
              </p:nvGrpSpPr>
              <p:grpSpPr bwMode="auto">
                <a:xfrm flipH="1">
                  <a:off x="3630" y="1880"/>
                  <a:ext cx="96" cy="328"/>
                  <a:chOff x="3454" y="2018"/>
                  <a:chExt cx="96" cy="328"/>
                </a:xfrm>
              </p:grpSpPr>
              <p:sp>
                <p:nvSpPr>
                  <p:cNvPr id="66653" name="Line 67"/>
                  <p:cNvSpPr>
                    <a:spLocks noChangeShapeType="1"/>
                  </p:cNvSpPr>
                  <p:nvPr/>
                </p:nvSpPr>
                <p:spPr bwMode="auto">
                  <a:xfrm>
                    <a:off x="3454" y="2018"/>
                    <a:ext cx="0" cy="328"/>
                  </a:xfrm>
                  <a:prstGeom prst="line">
                    <a:avLst/>
                  </a:prstGeom>
                  <a:noFill/>
                  <a:ln w="38100">
                    <a:solidFill>
                      <a:schemeClr val="tx1"/>
                    </a:solidFill>
                    <a:round/>
                    <a:headEnd/>
                    <a:tailEnd/>
                  </a:ln>
                </p:spPr>
                <p:txBody>
                  <a:bodyPr wrap="none" lIns="90000" tIns="46800" rIns="90000" bIns="46800" anchor="ctr">
                    <a:spAutoFit/>
                  </a:bodyPr>
                  <a:lstStyle/>
                  <a:p>
                    <a:endParaRPr lang="zh-CN" altLang="en-US"/>
                  </a:p>
                </p:txBody>
              </p:sp>
              <p:sp>
                <p:nvSpPr>
                  <p:cNvPr id="66654" name="Line 68"/>
                  <p:cNvSpPr>
                    <a:spLocks noChangeShapeType="1"/>
                  </p:cNvSpPr>
                  <p:nvPr/>
                </p:nvSpPr>
                <p:spPr bwMode="auto">
                  <a:xfrm>
                    <a:off x="3550" y="2018"/>
                    <a:ext cx="0" cy="328"/>
                  </a:xfrm>
                  <a:prstGeom prst="line">
                    <a:avLst/>
                  </a:prstGeom>
                  <a:noFill/>
                  <a:ln w="38100">
                    <a:solidFill>
                      <a:schemeClr val="tx1"/>
                    </a:solidFill>
                    <a:round/>
                    <a:headEnd/>
                    <a:tailEnd/>
                  </a:ln>
                </p:spPr>
                <p:txBody>
                  <a:bodyPr wrap="none" lIns="90000" tIns="46800" rIns="90000" bIns="46800" anchor="ctr">
                    <a:spAutoFit/>
                  </a:bodyPr>
                  <a:lstStyle/>
                  <a:p>
                    <a:endParaRPr lang="zh-CN" altLang="en-US"/>
                  </a:p>
                </p:txBody>
              </p:sp>
            </p:grpSp>
            <p:sp>
              <p:nvSpPr>
                <p:cNvPr id="66646" name="Line 69"/>
                <p:cNvSpPr>
                  <a:spLocks noChangeShapeType="1"/>
                </p:cNvSpPr>
                <p:nvPr/>
              </p:nvSpPr>
              <p:spPr bwMode="auto">
                <a:xfrm flipH="1">
                  <a:off x="3721" y="2037"/>
                  <a:ext cx="643" cy="0"/>
                </a:xfrm>
                <a:prstGeom prst="line">
                  <a:avLst/>
                </a:prstGeom>
                <a:noFill/>
                <a:ln w="38100">
                  <a:solidFill>
                    <a:schemeClr val="tx1"/>
                  </a:solidFill>
                  <a:round/>
                  <a:headEnd/>
                  <a:tailEnd/>
                </a:ln>
              </p:spPr>
              <p:txBody>
                <a:bodyPr lIns="90000" tIns="46800" rIns="90000" bIns="46800" anchor="ctr">
                  <a:spAutoFit/>
                </a:bodyPr>
                <a:lstStyle/>
                <a:p>
                  <a:endParaRPr lang="zh-CN" altLang="en-US"/>
                </a:p>
              </p:txBody>
            </p:sp>
            <p:sp>
              <p:nvSpPr>
                <p:cNvPr id="66647" name="Line 70"/>
                <p:cNvSpPr>
                  <a:spLocks noChangeShapeType="1"/>
                </p:cNvSpPr>
                <p:nvPr/>
              </p:nvSpPr>
              <p:spPr bwMode="auto">
                <a:xfrm>
                  <a:off x="2995" y="2034"/>
                  <a:ext cx="636" cy="0"/>
                </a:xfrm>
                <a:prstGeom prst="line">
                  <a:avLst/>
                </a:prstGeom>
                <a:noFill/>
                <a:ln w="38100">
                  <a:solidFill>
                    <a:schemeClr val="tx1"/>
                  </a:solidFill>
                  <a:round/>
                  <a:headEnd/>
                  <a:tailEnd/>
                </a:ln>
              </p:spPr>
              <p:txBody>
                <a:bodyPr lIns="90000" tIns="46800" rIns="90000" bIns="46800" anchor="ctr">
                  <a:spAutoFit/>
                </a:bodyPr>
                <a:lstStyle/>
                <a:p>
                  <a:endParaRPr lang="zh-CN" altLang="en-US"/>
                </a:p>
              </p:txBody>
            </p:sp>
            <p:sp>
              <p:nvSpPr>
                <p:cNvPr id="66648" name="Oval 71"/>
                <p:cNvSpPr>
                  <a:spLocks noChangeArrowheads="1"/>
                </p:cNvSpPr>
                <p:nvPr/>
              </p:nvSpPr>
              <p:spPr bwMode="auto">
                <a:xfrm flipH="1">
                  <a:off x="4338" y="3624"/>
                  <a:ext cx="96" cy="96"/>
                </a:xfrm>
                <a:prstGeom prst="ellipse">
                  <a:avLst/>
                </a:prstGeom>
                <a:noFill/>
                <a:ln w="38100">
                  <a:solidFill>
                    <a:schemeClr val="tx1"/>
                  </a:solidFill>
                  <a:round/>
                  <a:headEnd/>
                  <a:tailEnd/>
                </a:ln>
              </p:spPr>
              <p:txBody>
                <a:bodyPr wrap="none" lIns="90000" tIns="46800" rIns="90000" bIns="46800" anchor="ctr">
                  <a:spAutoFit/>
                </a:bodyPr>
                <a:lstStyle/>
                <a:p>
                  <a:endParaRPr lang="zh-CN" altLang="en-US"/>
                </a:p>
              </p:txBody>
            </p:sp>
            <p:sp>
              <p:nvSpPr>
                <p:cNvPr id="66649" name="Text Box 72"/>
                <p:cNvSpPr txBox="1">
                  <a:spLocks noChangeArrowheads="1"/>
                </p:cNvSpPr>
                <p:nvPr/>
              </p:nvSpPr>
              <p:spPr bwMode="auto">
                <a:xfrm>
                  <a:off x="2526" y="1331"/>
                  <a:ext cx="386" cy="308"/>
                </a:xfrm>
                <a:prstGeom prst="rect">
                  <a:avLst/>
                </a:prstGeom>
                <a:noFill/>
                <a:ln w="38100">
                  <a:noFill/>
                  <a:miter lim="800000"/>
                  <a:headEnd type="none" w="sm" len="sm"/>
                  <a:tailEnd type="none" w="med" len="lg"/>
                </a:ln>
              </p:spPr>
              <p:txBody>
                <a:bodyPr wrap="none" lIns="90000" tIns="46800" rIns="90000" bIns="46800" anchor="ctr">
                  <a:spAutoFit/>
                </a:bodyPr>
                <a:lstStyle/>
                <a:p>
                  <a:pPr algn="ctr">
                    <a:spcBef>
                      <a:spcPct val="50000"/>
                    </a:spcBef>
                  </a:pPr>
                  <a:r>
                    <a:rPr lang="en-US" altLang="zh-CN" sz="2000">
                      <a:ea typeface="楷体_GB2312" pitchFamily="49" charset="-122"/>
                    </a:rPr>
                    <a:t>R</a:t>
                  </a:r>
                  <a:r>
                    <a:rPr lang="en-US" altLang="zh-CN" sz="2000" baseline="-25000">
                      <a:ea typeface="楷体_GB2312" pitchFamily="49" charset="-122"/>
                    </a:rPr>
                    <a:t>C</a:t>
                  </a:r>
                  <a:endParaRPr lang="en-US" altLang="zh-CN" sz="2000">
                    <a:ea typeface="楷体_GB2312" pitchFamily="49" charset="-122"/>
                  </a:endParaRPr>
                </a:p>
              </p:txBody>
            </p:sp>
            <p:sp>
              <p:nvSpPr>
                <p:cNvPr id="66650" name="Text Box 73"/>
                <p:cNvSpPr txBox="1">
                  <a:spLocks noChangeArrowheads="1"/>
                </p:cNvSpPr>
                <p:nvPr/>
              </p:nvSpPr>
              <p:spPr bwMode="auto">
                <a:xfrm>
                  <a:off x="1488" y="1856"/>
                  <a:ext cx="364" cy="308"/>
                </a:xfrm>
                <a:prstGeom prst="rect">
                  <a:avLst/>
                </a:prstGeom>
                <a:noFill/>
                <a:ln w="38100">
                  <a:noFill/>
                  <a:miter lim="800000"/>
                  <a:headEnd type="none" w="sm" len="sm"/>
                  <a:tailEnd type="none" w="med" len="lg"/>
                </a:ln>
              </p:spPr>
              <p:txBody>
                <a:bodyPr wrap="none" lIns="90000" tIns="46800" rIns="90000" bIns="46800" anchor="ctr">
                  <a:spAutoFit/>
                </a:bodyPr>
                <a:lstStyle/>
                <a:p>
                  <a:pPr algn="ctr">
                    <a:spcBef>
                      <a:spcPct val="50000"/>
                    </a:spcBef>
                  </a:pPr>
                  <a:r>
                    <a:rPr lang="en-US" altLang="zh-CN" sz="2000">
                      <a:ea typeface="楷体_GB2312" pitchFamily="49" charset="-122"/>
                    </a:rPr>
                    <a:t>C</a:t>
                  </a:r>
                  <a:r>
                    <a:rPr lang="en-US" altLang="zh-CN" sz="2000" baseline="-25000">
                      <a:ea typeface="楷体_GB2312" pitchFamily="49" charset="-122"/>
                    </a:rPr>
                    <a:t>1</a:t>
                  </a:r>
                  <a:endParaRPr lang="en-US" altLang="zh-CN" sz="2000">
                    <a:ea typeface="楷体_GB2312" pitchFamily="49" charset="-122"/>
                  </a:endParaRPr>
                </a:p>
              </p:txBody>
            </p:sp>
            <p:sp>
              <p:nvSpPr>
                <p:cNvPr id="66651" name="Text Box 74"/>
                <p:cNvSpPr txBox="1">
                  <a:spLocks noChangeArrowheads="1"/>
                </p:cNvSpPr>
                <p:nvPr/>
              </p:nvSpPr>
              <p:spPr bwMode="auto">
                <a:xfrm>
                  <a:off x="3504" y="1511"/>
                  <a:ext cx="364" cy="308"/>
                </a:xfrm>
                <a:prstGeom prst="rect">
                  <a:avLst/>
                </a:prstGeom>
                <a:noFill/>
                <a:ln w="38100">
                  <a:noFill/>
                  <a:miter lim="800000"/>
                  <a:headEnd type="none" w="sm" len="sm"/>
                  <a:tailEnd type="none" w="med" len="lg"/>
                </a:ln>
              </p:spPr>
              <p:txBody>
                <a:bodyPr wrap="none" lIns="90000" tIns="46800" rIns="90000" bIns="46800" anchor="ctr">
                  <a:spAutoFit/>
                </a:bodyPr>
                <a:lstStyle/>
                <a:p>
                  <a:pPr algn="ctr">
                    <a:spcBef>
                      <a:spcPct val="50000"/>
                    </a:spcBef>
                  </a:pPr>
                  <a:r>
                    <a:rPr lang="en-US" altLang="zh-CN" sz="2000">
                      <a:ea typeface="楷体_GB2312" pitchFamily="49" charset="-122"/>
                    </a:rPr>
                    <a:t>C</a:t>
                  </a:r>
                  <a:r>
                    <a:rPr lang="en-US" altLang="zh-CN" sz="2000" baseline="-25000">
                      <a:ea typeface="楷体_GB2312" pitchFamily="49" charset="-122"/>
                    </a:rPr>
                    <a:t>2</a:t>
                  </a:r>
                  <a:endParaRPr lang="en-US" altLang="zh-CN" sz="2000">
                    <a:ea typeface="楷体_GB2312" pitchFamily="49" charset="-122"/>
                  </a:endParaRPr>
                </a:p>
              </p:txBody>
            </p:sp>
            <p:sp>
              <p:nvSpPr>
                <p:cNvPr id="66652" name="Text Box 75"/>
                <p:cNvSpPr txBox="1">
                  <a:spLocks noChangeArrowheads="1"/>
                </p:cNvSpPr>
                <p:nvPr/>
              </p:nvSpPr>
              <p:spPr bwMode="auto">
                <a:xfrm>
                  <a:off x="3176" y="2187"/>
                  <a:ext cx="105" cy="365"/>
                </a:xfrm>
                <a:prstGeom prst="rect">
                  <a:avLst/>
                </a:prstGeom>
                <a:noFill/>
                <a:ln w="38100">
                  <a:noFill/>
                  <a:miter lim="800000"/>
                  <a:headEnd/>
                  <a:tailEnd/>
                </a:ln>
              </p:spPr>
              <p:txBody>
                <a:bodyPr wrap="none" lIns="90000" tIns="46800" rIns="90000" bIns="46800" anchor="ctr">
                  <a:spAutoFit/>
                </a:bodyPr>
                <a:lstStyle/>
                <a:p>
                  <a:pPr algn="ctr">
                    <a:spcBef>
                      <a:spcPct val="50000"/>
                    </a:spcBef>
                  </a:pPr>
                  <a:endParaRPr lang="zh-CN" altLang="zh-CN" sz="3200">
                    <a:ea typeface="楷体_GB2312" pitchFamily="49" charset="-122"/>
                  </a:endParaRPr>
                </a:p>
              </p:txBody>
            </p:sp>
          </p:grpSp>
          <p:sp>
            <p:nvSpPr>
              <p:cNvPr id="66628" name="Line 76"/>
              <p:cNvSpPr>
                <a:spLocks noChangeShapeType="1"/>
              </p:cNvSpPr>
              <p:nvPr/>
            </p:nvSpPr>
            <p:spPr bwMode="auto">
              <a:xfrm>
                <a:off x="2988" y="1120"/>
                <a:ext cx="330" cy="0"/>
              </a:xfrm>
              <a:prstGeom prst="line">
                <a:avLst/>
              </a:prstGeom>
              <a:noFill/>
              <a:ln w="38100">
                <a:solidFill>
                  <a:schemeClr val="tx1"/>
                </a:solidFill>
                <a:round/>
                <a:headEnd/>
                <a:tailEnd/>
              </a:ln>
            </p:spPr>
            <p:txBody>
              <a:bodyPr wrap="none" lIns="90000" tIns="46800" rIns="90000" bIns="46800" anchor="ctr">
                <a:spAutoFit/>
              </a:bodyPr>
              <a:lstStyle/>
              <a:p>
                <a:endParaRPr lang="zh-CN" altLang="en-US"/>
              </a:p>
            </p:txBody>
          </p:sp>
        </p:grpSp>
        <p:grpSp>
          <p:nvGrpSpPr>
            <p:cNvPr id="8" name="Group 77"/>
            <p:cNvGrpSpPr>
              <a:grpSpLocks/>
            </p:cNvGrpSpPr>
            <p:nvPr/>
          </p:nvGrpSpPr>
          <p:grpSpPr bwMode="auto">
            <a:xfrm>
              <a:off x="1781" y="3984"/>
              <a:ext cx="204" cy="240"/>
              <a:chOff x="2898" y="3648"/>
              <a:chExt cx="204" cy="240"/>
            </a:xfrm>
          </p:grpSpPr>
          <p:grpSp>
            <p:nvGrpSpPr>
              <p:cNvPr id="9" name="Group 78"/>
              <p:cNvGrpSpPr>
                <a:grpSpLocks/>
              </p:cNvGrpSpPr>
              <p:nvPr/>
            </p:nvGrpSpPr>
            <p:grpSpPr bwMode="auto">
              <a:xfrm>
                <a:off x="2898" y="3684"/>
                <a:ext cx="204" cy="204"/>
                <a:chOff x="2898" y="3684"/>
                <a:chExt cx="204" cy="204"/>
              </a:xfrm>
            </p:grpSpPr>
            <p:sp>
              <p:nvSpPr>
                <p:cNvPr id="66625" name="Line 79"/>
                <p:cNvSpPr>
                  <a:spLocks noChangeShapeType="1"/>
                </p:cNvSpPr>
                <p:nvPr/>
              </p:nvSpPr>
              <p:spPr bwMode="auto">
                <a:xfrm>
                  <a:off x="3000" y="3684"/>
                  <a:ext cx="0" cy="204"/>
                </a:xfrm>
                <a:prstGeom prst="line">
                  <a:avLst/>
                </a:prstGeom>
                <a:noFill/>
                <a:ln w="38100">
                  <a:solidFill>
                    <a:schemeClr val="tx1"/>
                  </a:solidFill>
                  <a:round/>
                  <a:headEnd/>
                  <a:tailEnd/>
                </a:ln>
              </p:spPr>
              <p:txBody>
                <a:bodyPr wrap="none" lIns="90000" tIns="46800" rIns="90000" bIns="46800" anchor="ctr">
                  <a:spAutoFit/>
                </a:bodyPr>
                <a:lstStyle/>
                <a:p>
                  <a:endParaRPr lang="zh-CN" altLang="en-US"/>
                </a:p>
              </p:txBody>
            </p:sp>
            <p:sp>
              <p:nvSpPr>
                <p:cNvPr id="66626" name="Line 80"/>
                <p:cNvSpPr>
                  <a:spLocks noChangeShapeType="1"/>
                </p:cNvSpPr>
                <p:nvPr/>
              </p:nvSpPr>
              <p:spPr bwMode="auto">
                <a:xfrm>
                  <a:off x="2898" y="3876"/>
                  <a:ext cx="204" cy="6"/>
                </a:xfrm>
                <a:prstGeom prst="line">
                  <a:avLst/>
                </a:prstGeom>
                <a:noFill/>
                <a:ln w="38100">
                  <a:solidFill>
                    <a:schemeClr val="tx1"/>
                  </a:solidFill>
                  <a:round/>
                  <a:headEnd/>
                  <a:tailEnd/>
                </a:ln>
              </p:spPr>
              <p:txBody>
                <a:bodyPr lIns="90000" tIns="46800" rIns="90000" bIns="46800" anchor="ctr">
                  <a:spAutoFit/>
                </a:bodyPr>
                <a:lstStyle/>
                <a:p>
                  <a:endParaRPr lang="zh-CN" altLang="en-US"/>
                </a:p>
              </p:txBody>
            </p:sp>
          </p:grpSp>
          <p:sp>
            <p:nvSpPr>
              <p:cNvPr id="66624" name="Oval 81"/>
              <p:cNvSpPr>
                <a:spLocks noChangeArrowheads="1"/>
              </p:cNvSpPr>
              <p:nvPr/>
            </p:nvSpPr>
            <p:spPr bwMode="auto">
              <a:xfrm>
                <a:off x="2976" y="3648"/>
                <a:ext cx="47" cy="48"/>
              </a:xfrm>
              <a:prstGeom prst="ellipse">
                <a:avLst/>
              </a:prstGeom>
              <a:solidFill>
                <a:schemeClr val="tx1"/>
              </a:solidFill>
              <a:ln w="38100">
                <a:solidFill>
                  <a:schemeClr val="tx1"/>
                </a:solidFill>
                <a:round/>
                <a:headEnd/>
                <a:tailEnd/>
              </a:ln>
            </p:spPr>
            <p:txBody>
              <a:bodyPr wrap="none" lIns="90000" tIns="46800" rIns="90000" bIns="46800" anchor="ctr">
                <a:spAutoFit/>
              </a:bodyPr>
              <a:lstStyle/>
              <a:p>
                <a:endParaRPr lang="zh-CN" altLang="en-US"/>
              </a:p>
            </p:txBody>
          </p:sp>
        </p:grpSp>
        <p:sp>
          <p:nvSpPr>
            <p:cNvPr id="66614" name="Line 82"/>
            <p:cNvSpPr>
              <a:spLocks noChangeShapeType="1"/>
            </p:cNvSpPr>
            <p:nvPr/>
          </p:nvSpPr>
          <p:spPr bwMode="auto">
            <a:xfrm>
              <a:off x="398" y="2953"/>
              <a:ext cx="0" cy="749"/>
            </a:xfrm>
            <a:prstGeom prst="line">
              <a:avLst/>
            </a:prstGeom>
            <a:noFill/>
            <a:ln w="38100">
              <a:solidFill>
                <a:srgbClr val="000000"/>
              </a:solidFill>
              <a:miter lim="800000"/>
              <a:headEnd/>
              <a:tailEnd type="triangle" w="med" len="med"/>
            </a:ln>
          </p:spPr>
          <p:txBody>
            <a:bodyPr wrap="none"/>
            <a:lstStyle/>
            <a:p>
              <a:endParaRPr lang="zh-CN" altLang="en-US"/>
            </a:p>
          </p:txBody>
        </p:sp>
        <p:sp>
          <p:nvSpPr>
            <p:cNvPr id="66615" name="Line 83"/>
            <p:cNvSpPr>
              <a:spLocks noChangeShapeType="1"/>
            </p:cNvSpPr>
            <p:nvPr/>
          </p:nvSpPr>
          <p:spPr bwMode="auto">
            <a:xfrm>
              <a:off x="3058" y="2829"/>
              <a:ext cx="0" cy="796"/>
            </a:xfrm>
            <a:prstGeom prst="line">
              <a:avLst/>
            </a:prstGeom>
            <a:noFill/>
            <a:ln w="38100">
              <a:solidFill>
                <a:srgbClr val="000000"/>
              </a:solidFill>
              <a:miter lim="800000"/>
              <a:headEnd/>
              <a:tailEnd type="triangle" w="med" len="med"/>
            </a:ln>
          </p:spPr>
          <p:txBody>
            <a:bodyPr wrap="none"/>
            <a:lstStyle/>
            <a:p>
              <a:endParaRPr lang="zh-CN" altLang="en-US"/>
            </a:p>
          </p:txBody>
        </p:sp>
        <p:sp>
          <p:nvSpPr>
            <p:cNvPr id="66616" name="Text Box 84"/>
            <p:cNvSpPr txBox="1">
              <a:spLocks noChangeArrowheads="1"/>
            </p:cNvSpPr>
            <p:nvPr/>
          </p:nvSpPr>
          <p:spPr bwMode="auto">
            <a:xfrm>
              <a:off x="443" y="3009"/>
              <a:ext cx="375" cy="386"/>
            </a:xfrm>
            <a:prstGeom prst="rect">
              <a:avLst/>
            </a:prstGeom>
            <a:noFill/>
            <a:ln w="9525">
              <a:noFill/>
              <a:miter lim="800000"/>
              <a:headEnd/>
              <a:tailEnd/>
            </a:ln>
          </p:spPr>
          <p:txBody>
            <a:bodyPr wrap="none">
              <a:spAutoFit/>
            </a:bodyPr>
            <a:lstStyle/>
            <a:p>
              <a:pPr eaLnBrk="0" hangingPunct="0">
                <a:spcBef>
                  <a:spcPct val="50000"/>
                </a:spcBef>
              </a:pPr>
              <a:r>
                <a:rPr lang="en-US" altLang="zh-CN" sz="2000" b="0" i="1">
                  <a:ea typeface="楷体_GB2312" pitchFamily="49" charset="-122"/>
                </a:rPr>
                <a:t>v</a:t>
              </a:r>
              <a:r>
                <a:rPr lang="en-US" altLang="zh-CN" sz="2000" b="0" baseline="-25000">
                  <a:ea typeface="楷体_GB2312" pitchFamily="49" charset="-122"/>
                </a:rPr>
                <a:t>i</a:t>
              </a:r>
            </a:p>
          </p:txBody>
        </p:sp>
        <p:sp>
          <p:nvSpPr>
            <p:cNvPr id="66617" name="Text Box 85"/>
            <p:cNvSpPr txBox="1">
              <a:spLocks noChangeArrowheads="1"/>
            </p:cNvSpPr>
            <p:nvPr/>
          </p:nvSpPr>
          <p:spPr bwMode="auto">
            <a:xfrm>
              <a:off x="3137" y="3036"/>
              <a:ext cx="451" cy="386"/>
            </a:xfrm>
            <a:prstGeom prst="rect">
              <a:avLst/>
            </a:prstGeom>
            <a:noFill/>
            <a:ln w="9525">
              <a:noFill/>
              <a:miter lim="800000"/>
              <a:headEnd/>
              <a:tailEnd/>
            </a:ln>
          </p:spPr>
          <p:txBody>
            <a:bodyPr wrap="none">
              <a:spAutoFit/>
            </a:bodyPr>
            <a:lstStyle/>
            <a:p>
              <a:pPr eaLnBrk="0" hangingPunct="0">
                <a:spcBef>
                  <a:spcPct val="50000"/>
                </a:spcBef>
              </a:pPr>
              <a:r>
                <a:rPr lang="en-US" altLang="zh-CN" sz="2000" b="0" i="1">
                  <a:ea typeface="楷体_GB2312" pitchFamily="49" charset="-122"/>
                </a:rPr>
                <a:t>v</a:t>
              </a:r>
              <a:r>
                <a:rPr lang="en-US" altLang="zh-CN" sz="2000" b="0" baseline="-25000">
                  <a:ea typeface="楷体_GB2312" pitchFamily="49" charset="-122"/>
                </a:rPr>
                <a:t>o</a:t>
              </a:r>
            </a:p>
          </p:txBody>
        </p:sp>
        <p:sp>
          <p:nvSpPr>
            <p:cNvPr id="66618" name="Rectangle 89"/>
            <p:cNvSpPr>
              <a:spLocks noChangeArrowheads="1"/>
            </p:cNvSpPr>
            <p:nvPr/>
          </p:nvSpPr>
          <p:spPr bwMode="auto">
            <a:xfrm>
              <a:off x="2193" y="2040"/>
              <a:ext cx="262" cy="365"/>
            </a:xfrm>
            <a:prstGeom prst="rect">
              <a:avLst/>
            </a:prstGeom>
            <a:noFill/>
            <a:ln w="9525">
              <a:noFill/>
              <a:miter lim="800000"/>
              <a:headEnd/>
              <a:tailEnd/>
            </a:ln>
          </p:spPr>
          <p:txBody>
            <a:bodyPr wrap="none">
              <a:spAutoFit/>
            </a:bodyPr>
            <a:lstStyle/>
            <a:p>
              <a:r>
                <a:rPr lang="en-US" altLang="zh-CN" sz="3200">
                  <a:ea typeface="楷体_GB2312" pitchFamily="49" charset="-122"/>
                </a:rPr>
                <a:t>+</a:t>
              </a:r>
            </a:p>
          </p:txBody>
        </p:sp>
        <p:sp>
          <p:nvSpPr>
            <p:cNvPr id="66619" name="Rectangle 90"/>
            <p:cNvSpPr>
              <a:spLocks noChangeArrowheads="1"/>
            </p:cNvSpPr>
            <p:nvPr/>
          </p:nvSpPr>
          <p:spPr bwMode="auto">
            <a:xfrm>
              <a:off x="624" y="2347"/>
              <a:ext cx="262" cy="365"/>
            </a:xfrm>
            <a:prstGeom prst="rect">
              <a:avLst/>
            </a:prstGeom>
            <a:noFill/>
            <a:ln w="9525">
              <a:noFill/>
              <a:miter lim="800000"/>
              <a:headEnd/>
              <a:tailEnd/>
            </a:ln>
          </p:spPr>
          <p:txBody>
            <a:bodyPr wrap="none">
              <a:spAutoFit/>
            </a:bodyPr>
            <a:lstStyle/>
            <a:p>
              <a:r>
                <a:rPr lang="en-US" altLang="zh-CN" sz="3200">
                  <a:ea typeface="楷体_GB2312" pitchFamily="49" charset="-122"/>
                </a:rPr>
                <a:t>+</a:t>
              </a:r>
            </a:p>
          </p:txBody>
        </p:sp>
        <p:sp>
          <p:nvSpPr>
            <p:cNvPr id="66620" name="Oval 93"/>
            <p:cNvSpPr>
              <a:spLocks noChangeArrowheads="1"/>
            </p:cNvSpPr>
            <p:nvPr/>
          </p:nvSpPr>
          <p:spPr bwMode="auto">
            <a:xfrm>
              <a:off x="975" y="2636"/>
              <a:ext cx="68" cy="68"/>
            </a:xfrm>
            <a:prstGeom prst="ellipse">
              <a:avLst/>
            </a:prstGeom>
            <a:solidFill>
              <a:schemeClr val="tx1"/>
            </a:solidFill>
            <a:ln w="9525">
              <a:solidFill>
                <a:schemeClr val="tx1"/>
              </a:solidFill>
              <a:round/>
              <a:headEnd/>
              <a:tailEnd/>
            </a:ln>
          </p:spPr>
          <p:txBody>
            <a:bodyPr wrap="none" anchor="ctr"/>
            <a:lstStyle/>
            <a:p>
              <a:endParaRPr lang="zh-CN" altLang="en-US"/>
            </a:p>
          </p:txBody>
        </p:sp>
        <p:sp>
          <p:nvSpPr>
            <p:cNvPr id="66621" name="Oval 94"/>
            <p:cNvSpPr>
              <a:spLocks noChangeArrowheads="1"/>
            </p:cNvSpPr>
            <p:nvPr/>
          </p:nvSpPr>
          <p:spPr bwMode="auto">
            <a:xfrm>
              <a:off x="1859" y="1412"/>
              <a:ext cx="68" cy="68"/>
            </a:xfrm>
            <a:prstGeom prst="ellipse">
              <a:avLst/>
            </a:prstGeom>
            <a:solidFill>
              <a:schemeClr val="tx1"/>
            </a:solidFill>
            <a:ln w="9525">
              <a:solidFill>
                <a:schemeClr val="tx1"/>
              </a:solidFill>
              <a:round/>
              <a:headEnd/>
              <a:tailEnd/>
            </a:ln>
          </p:spPr>
          <p:txBody>
            <a:bodyPr wrap="none" anchor="ctr"/>
            <a:lstStyle/>
            <a:p>
              <a:endParaRPr lang="zh-CN" altLang="en-US"/>
            </a:p>
          </p:txBody>
        </p:sp>
        <p:sp>
          <p:nvSpPr>
            <p:cNvPr id="66622" name="Oval 95"/>
            <p:cNvSpPr>
              <a:spLocks noChangeArrowheads="1"/>
            </p:cNvSpPr>
            <p:nvPr/>
          </p:nvSpPr>
          <p:spPr bwMode="auto">
            <a:xfrm>
              <a:off x="1859" y="2341"/>
              <a:ext cx="68" cy="68"/>
            </a:xfrm>
            <a:prstGeom prst="ellipse">
              <a:avLst/>
            </a:prstGeom>
            <a:solidFill>
              <a:schemeClr val="tx1"/>
            </a:solidFill>
            <a:ln w="9525">
              <a:solidFill>
                <a:schemeClr val="tx1"/>
              </a:solidFill>
              <a:round/>
              <a:headEnd/>
              <a:tailEnd/>
            </a:ln>
          </p:spPr>
          <p:txBody>
            <a:bodyPr wrap="none" anchor="ctr"/>
            <a:lstStyle/>
            <a:p>
              <a:endParaRPr lang="zh-CN" altLang="en-US"/>
            </a:p>
          </p:txBody>
        </p:sp>
      </p:grpSp>
      <p:grpSp>
        <p:nvGrpSpPr>
          <p:cNvPr id="10" name="Group 65"/>
          <p:cNvGrpSpPr>
            <a:grpSpLocks/>
          </p:cNvGrpSpPr>
          <p:nvPr/>
        </p:nvGrpSpPr>
        <p:grpSpPr bwMode="auto">
          <a:xfrm>
            <a:off x="5762625" y="3389313"/>
            <a:ext cx="2446338" cy="3135312"/>
            <a:chOff x="269" y="979"/>
            <a:chExt cx="2007" cy="2561"/>
          </a:xfrm>
        </p:grpSpPr>
        <p:sp>
          <p:nvSpPr>
            <p:cNvPr id="66575" name="Text Box 8"/>
            <p:cNvSpPr txBox="1">
              <a:spLocks noChangeArrowheads="1"/>
            </p:cNvSpPr>
            <p:nvPr/>
          </p:nvSpPr>
          <p:spPr bwMode="auto">
            <a:xfrm>
              <a:off x="269" y="1656"/>
              <a:ext cx="387" cy="329"/>
            </a:xfrm>
            <a:prstGeom prst="rect">
              <a:avLst/>
            </a:prstGeom>
            <a:noFill/>
            <a:ln w="38100">
              <a:noFill/>
              <a:miter lim="800000"/>
              <a:headEnd type="none" w="sm" len="sm"/>
              <a:tailEnd type="none" w="med" len="lg"/>
            </a:ln>
          </p:spPr>
          <p:txBody>
            <a:bodyPr wrap="none" lIns="90000" tIns="46800" rIns="90000" bIns="46800" anchor="ctr">
              <a:spAutoFit/>
            </a:bodyPr>
            <a:lstStyle/>
            <a:p>
              <a:pPr algn="ctr">
                <a:spcBef>
                  <a:spcPct val="50000"/>
                </a:spcBef>
              </a:pPr>
              <a:r>
                <a:rPr lang="en-US" altLang="zh-CN" sz="2000">
                  <a:ea typeface="楷体_GB2312" pitchFamily="49" charset="-122"/>
                </a:rPr>
                <a:t>R</a:t>
              </a:r>
              <a:r>
                <a:rPr lang="en-US" altLang="zh-CN" sz="2000" baseline="-25000">
                  <a:ea typeface="楷体_GB2312" pitchFamily="49" charset="-122"/>
                </a:rPr>
                <a:t>b</a:t>
              </a:r>
              <a:endParaRPr lang="en-US" altLang="zh-CN" sz="2000">
                <a:ea typeface="楷体_GB2312" pitchFamily="49" charset="-122"/>
              </a:endParaRPr>
            </a:p>
          </p:txBody>
        </p:sp>
        <p:grpSp>
          <p:nvGrpSpPr>
            <p:cNvPr id="11" name="Group 9"/>
            <p:cNvGrpSpPr>
              <a:grpSpLocks/>
            </p:cNvGrpSpPr>
            <p:nvPr/>
          </p:nvGrpSpPr>
          <p:grpSpPr bwMode="auto">
            <a:xfrm>
              <a:off x="674" y="1427"/>
              <a:ext cx="930" cy="1229"/>
              <a:chOff x="2058" y="1114"/>
              <a:chExt cx="930" cy="1229"/>
            </a:xfrm>
          </p:grpSpPr>
          <p:sp>
            <p:nvSpPr>
              <p:cNvPr id="66603" name="Line 10"/>
              <p:cNvSpPr>
                <a:spLocks noChangeShapeType="1"/>
              </p:cNvSpPr>
              <p:nvPr/>
            </p:nvSpPr>
            <p:spPr bwMode="auto">
              <a:xfrm>
                <a:off x="2119" y="1827"/>
                <a:ext cx="0" cy="516"/>
              </a:xfrm>
              <a:prstGeom prst="line">
                <a:avLst/>
              </a:prstGeom>
              <a:noFill/>
              <a:ln w="38100">
                <a:solidFill>
                  <a:schemeClr val="tx1"/>
                </a:solidFill>
                <a:round/>
                <a:headEnd/>
                <a:tailEnd/>
              </a:ln>
            </p:spPr>
            <p:txBody>
              <a:bodyPr lIns="90000" tIns="46800" rIns="90000" bIns="46800" anchor="ctr">
                <a:spAutoFit/>
              </a:bodyPr>
              <a:lstStyle/>
              <a:p>
                <a:endParaRPr lang="zh-CN" altLang="en-US"/>
              </a:p>
            </p:txBody>
          </p:sp>
          <p:sp>
            <p:nvSpPr>
              <p:cNvPr id="66604" name="Line 11"/>
              <p:cNvSpPr>
                <a:spLocks noChangeShapeType="1"/>
              </p:cNvSpPr>
              <p:nvPr/>
            </p:nvSpPr>
            <p:spPr bwMode="auto">
              <a:xfrm flipH="1" flipV="1">
                <a:off x="2125" y="1114"/>
                <a:ext cx="0" cy="332"/>
              </a:xfrm>
              <a:prstGeom prst="line">
                <a:avLst/>
              </a:prstGeom>
              <a:noFill/>
              <a:ln w="38100">
                <a:solidFill>
                  <a:schemeClr val="tx1"/>
                </a:solidFill>
                <a:round/>
                <a:headEnd/>
                <a:tailEnd/>
              </a:ln>
            </p:spPr>
            <p:txBody>
              <a:bodyPr lIns="90000" tIns="46800" rIns="90000" bIns="46800" anchor="ctr">
                <a:spAutoFit/>
              </a:bodyPr>
              <a:lstStyle/>
              <a:p>
                <a:endParaRPr lang="zh-CN" altLang="en-US"/>
              </a:p>
            </p:txBody>
          </p:sp>
          <p:sp>
            <p:nvSpPr>
              <p:cNvPr id="66605" name="Rectangle 12"/>
              <p:cNvSpPr>
                <a:spLocks noChangeArrowheads="1"/>
              </p:cNvSpPr>
              <p:nvPr/>
            </p:nvSpPr>
            <p:spPr bwMode="auto">
              <a:xfrm>
                <a:off x="2058" y="1422"/>
                <a:ext cx="132" cy="408"/>
              </a:xfrm>
              <a:prstGeom prst="rect">
                <a:avLst/>
              </a:prstGeom>
              <a:solidFill>
                <a:schemeClr val="bg1"/>
              </a:solidFill>
              <a:ln w="38100">
                <a:solidFill>
                  <a:schemeClr val="tx1"/>
                </a:solidFill>
                <a:miter lim="800000"/>
                <a:headEnd type="none" w="sm" len="sm"/>
                <a:tailEnd type="none" w="med" len="lg"/>
              </a:ln>
            </p:spPr>
            <p:txBody>
              <a:bodyPr lIns="90000" tIns="46800" rIns="90000" bIns="46800" anchor="ctr">
                <a:spAutoFit/>
              </a:bodyPr>
              <a:lstStyle/>
              <a:p>
                <a:endParaRPr lang="zh-CN" altLang="en-US"/>
              </a:p>
            </p:txBody>
          </p:sp>
          <p:sp>
            <p:nvSpPr>
              <p:cNvPr id="66606" name="Line 13"/>
              <p:cNvSpPr>
                <a:spLocks noChangeShapeType="1"/>
              </p:cNvSpPr>
              <p:nvPr/>
            </p:nvSpPr>
            <p:spPr bwMode="auto">
              <a:xfrm>
                <a:off x="2124" y="1126"/>
                <a:ext cx="864" cy="0"/>
              </a:xfrm>
              <a:prstGeom prst="line">
                <a:avLst/>
              </a:prstGeom>
              <a:noFill/>
              <a:ln w="38100">
                <a:solidFill>
                  <a:schemeClr val="tx1"/>
                </a:solidFill>
                <a:round/>
                <a:headEnd/>
                <a:tailEnd/>
              </a:ln>
            </p:spPr>
            <p:txBody>
              <a:bodyPr wrap="none" lIns="90000" tIns="46800" rIns="90000" bIns="46800" anchor="ctr">
                <a:spAutoFit/>
              </a:bodyPr>
              <a:lstStyle/>
              <a:p>
                <a:endParaRPr lang="zh-CN" altLang="en-US"/>
              </a:p>
            </p:txBody>
          </p:sp>
        </p:grpSp>
        <p:sp>
          <p:nvSpPr>
            <p:cNvPr id="66577" name="Line 14"/>
            <p:cNvSpPr>
              <a:spLocks noChangeShapeType="1"/>
            </p:cNvSpPr>
            <p:nvPr/>
          </p:nvSpPr>
          <p:spPr bwMode="auto">
            <a:xfrm flipH="1" flipV="1">
              <a:off x="1608" y="1432"/>
              <a:ext cx="11" cy="306"/>
            </a:xfrm>
            <a:prstGeom prst="line">
              <a:avLst/>
            </a:prstGeom>
            <a:noFill/>
            <a:ln w="38100">
              <a:solidFill>
                <a:schemeClr val="tx1"/>
              </a:solidFill>
              <a:round/>
              <a:headEnd type="none" w="sm" len="sm"/>
              <a:tailEnd type="none" w="med" len="lg"/>
            </a:ln>
          </p:spPr>
          <p:txBody>
            <a:bodyPr lIns="90000" tIns="46800" rIns="90000" bIns="46800" anchor="ctr">
              <a:spAutoFit/>
            </a:bodyPr>
            <a:lstStyle/>
            <a:p>
              <a:endParaRPr lang="zh-CN" altLang="en-US"/>
            </a:p>
          </p:txBody>
        </p:sp>
        <p:sp>
          <p:nvSpPr>
            <p:cNvPr id="66578" name="Line 15"/>
            <p:cNvSpPr>
              <a:spLocks noChangeShapeType="1"/>
            </p:cNvSpPr>
            <p:nvPr/>
          </p:nvSpPr>
          <p:spPr bwMode="auto">
            <a:xfrm flipV="1">
              <a:off x="1614" y="1924"/>
              <a:ext cx="0" cy="264"/>
            </a:xfrm>
            <a:prstGeom prst="line">
              <a:avLst/>
            </a:prstGeom>
            <a:noFill/>
            <a:ln w="38100">
              <a:solidFill>
                <a:schemeClr val="tx1"/>
              </a:solidFill>
              <a:round/>
              <a:headEnd type="none" w="sm" len="sm"/>
              <a:tailEnd type="none" w="med" len="lg"/>
            </a:ln>
          </p:spPr>
          <p:txBody>
            <a:bodyPr lIns="90000" tIns="46800" rIns="90000" bIns="46800" anchor="ctr">
              <a:spAutoFit/>
            </a:bodyPr>
            <a:lstStyle/>
            <a:p>
              <a:endParaRPr lang="zh-CN" altLang="en-US"/>
            </a:p>
          </p:txBody>
        </p:sp>
        <p:sp>
          <p:nvSpPr>
            <p:cNvPr id="66579" name="Line 17"/>
            <p:cNvSpPr>
              <a:spLocks noChangeShapeType="1"/>
            </p:cNvSpPr>
            <p:nvPr/>
          </p:nvSpPr>
          <p:spPr bwMode="auto">
            <a:xfrm>
              <a:off x="725" y="2662"/>
              <a:ext cx="714" cy="4"/>
            </a:xfrm>
            <a:prstGeom prst="line">
              <a:avLst/>
            </a:prstGeom>
            <a:noFill/>
            <a:ln w="38100">
              <a:solidFill>
                <a:schemeClr val="tx1"/>
              </a:solidFill>
              <a:round/>
              <a:headEnd type="none" w="sm" len="sm"/>
              <a:tailEnd type="none" w="med" len="lg"/>
            </a:ln>
          </p:spPr>
          <p:txBody>
            <a:bodyPr lIns="90000" tIns="46800" rIns="90000" bIns="46800" anchor="ctr">
              <a:spAutoFit/>
            </a:bodyPr>
            <a:lstStyle/>
            <a:p>
              <a:endParaRPr lang="zh-CN" altLang="en-US"/>
            </a:p>
          </p:txBody>
        </p:sp>
        <p:sp>
          <p:nvSpPr>
            <p:cNvPr id="66580" name="Line 18"/>
            <p:cNvSpPr>
              <a:spLocks noChangeShapeType="1"/>
            </p:cNvSpPr>
            <p:nvPr/>
          </p:nvSpPr>
          <p:spPr bwMode="auto">
            <a:xfrm>
              <a:off x="1427" y="2486"/>
              <a:ext cx="0" cy="360"/>
            </a:xfrm>
            <a:prstGeom prst="line">
              <a:avLst/>
            </a:prstGeom>
            <a:noFill/>
            <a:ln w="38100">
              <a:solidFill>
                <a:schemeClr val="tx1"/>
              </a:solidFill>
              <a:round/>
              <a:headEnd type="none" w="sm" len="sm"/>
              <a:tailEnd type="none" w="med" len="lg"/>
            </a:ln>
          </p:spPr>
          <p:txBody>
            <a:bodyPr lIns="90000" tIns="46800" rIns="90000" bIns="46800" anchor="ctr">
              <a:spAutoFit/>
            </a:bodyPr>
            <a:lstStyle/>
            <a:p>
              <a:endParaRPr lang="zh-CN" altLang="en-US"/>
            </a:p>
          </p:txBody>
        </p:sp>
        <p:sp>
          <p:nvSpPr>
            <p:cNvPr id="66581" name="Line 19"/>
            <p:cNvSpPr>
              <a:spLocks noChangeShapeType="1"/>
            </p:cNvSpPr>
            <p:nvPr/>
          </p:nvSpPr>
          <p:spPr bwMode="auto">
            <a:xfrm>
              <a:off x="1427" y="2666"/>
              <a:ext cx="198" cy="186"/>
            </a:xfrm>
            <a:prstGeom prst="line">
              <a:avLst/>
            </a:prstGeom>
            <a:noFill/>
            <a:ln w="38100">
              <a:solidFill>
                <a:schemeClr val="tx1"/>
              </a:solidFill>
              <a:round/>
              <a:headEnd type="none" w="sm" len="sm"/>
              <a:tailEnd type="triangle" w="sm" len="lg"/>
            </a:ln>
          </p:spPr>
          <p:txBody>
            <a:bodyPr lIns="90000" tIns="46800" rIns="90000" bIns="46800" anchor="ctr">
              <a:spAutoFit/>
            </a:bodyPr>
            <a:lstStyle/>
            <a:p>
              <a:endParaRPr lang="zh-CN" altLang="en-US"/>
            </a:p>
          </p:txBody>
        </p:sp>
        <p:sp>
          <p:nvSpPr>
            <p:cNvPr id="66582" name="Line 20"/>
            <p:cNvSpPr>
              <a:spLocks noChangeShapeType="1"/>
            </p:cNvSpPr>
            <p:nvPr/>
          </p:nvSpPr>
          <p:spPr bwMode="auto">
            <a:xfrm flipV="1">
              <a:off x="1427" y="2492"/>
              <a:ext cx="198" cy="162"/>
            </a:xfrm>
            <a:prstGeom prst="line">
              <a:avLst/>
            </a:prstGeom>
            <a:noFill/>
            <a:ln w="38100">
              <a:solidFill>
                <a:schemeClr val="tx1"/>
              </a:solidFill>
              <a:round/>
              <a:headEnd type="none" w="sm" len="sm"/>
              <a:tailEnd type="none" w="med" len="lg"/>
            </a:ln>
          </p:spPr>
          <p:txBody>
            <a:bodyPr lIns="90000" tIns="46800" rIns="90000" bIns="46800" anchor="ctr">
              <a:spAutoFit/>
            </a:bodyPr>
            <a:lstStyle/>
            <a:p>
              <a:endParaRPr lang="zh-CN" altLang="en-US"/>
            </a:p>
          </p:txBody>
        </p:sp>
        <p:sp>
          <p:nvSpPr>
            <p:cNvPr id="66583" name="Line 21"/>
            <p:cNvSpPr>
              <a:spLocks noChangeShapeType="1"/>
            </p:cNvSpPr>
            <p:nvPr/>
          </p:nvSpPr>
          <p:spPr bwMode="auto">
            <a:xfrm>
              <a:off x="1613" y="1922"/>
              <a:ext cx="0" cy="582"/>
            </a:xfrm>
            <a:prstGeom prst="line">
              <a:avLst/>
            </a:prstGeom>
            <a:noFill/>
            <a:ln w="38100">
              <a:solidFill>
                <a:schemeClr val="tx1"/>
              </a:solidFill>
              <a:round/>
              <a:headEnd type="none" w="sm" len="sm"/>
              <a:tailEnd type="none" w="med" len="lg"/>
            </a:ln>
          </p:spPr>
          <p:txBody>
            <a:bodyPr lIns="90000" tIns="46800" rIns="90000" bIns="46800" anchor="ctr">
              <a:spAutoFit/>
            </a:bodyPr>
            <a:lstStyle/>
            <a:p>
              <a:endParaRPr lang="zh-CN" altLang="en-US"/>
            </a:p>
          </p:txBody>
        </p:sp>
        <p:sp>
          <p:nvSpPr>
            <p:cNvPr id="66584" name="Line 22"/>
            <p:cNvSpPr>
              <a:spLocks noChangeShapeType="1"/>
            </p:cNvSpPr>
            <p:nvPr/>
          </p:nvSpPr>
          <p:spPr bwMode="auto">
            <a:xfrm>
              <a:off x="1613" y="2840"/>
              <a:ext cx="0" cy="660"/>
            </a:xfrm>
            <a:prstGeom prst="line">
              <a:avLst/>
            </a:prstGeom>
            <a:noFill/>
            <a:ln w="38100">
              <a:solidFill>
                <a:schemeClr val="tx1"/>
              </a:solidFill>
              <a:round/>
              <a:headEnd type="none" w="sm" len="sm"/>
              <a:tailEnd type="none" w="med" len="lg"/>
            </a:ln>
          </p:spPr>
          <p:txBody>
            <a:bodyPr lIns="90000" tIns="46800" rIns="90000" bIns="46800" anchor="ctr">
              <a:spAutoFit/>
            </a:bodyPr>
            <a:lstStyle/>
            <a:p>
              <a:endParaRPr lang="zh-CN" altLang="en-US"/>
            </a:p>
          </p:txBody>
        </p:sp>
        <p:sp>
          <p:nvSpPr>
            <p:cNvPr id="66585" name="Line 23"/>
            <p:cNvSpPr>
              <a:spLocks noChangeShapeType="1"/>
            </p:cNvSpPr>
            <p:nvPr/>
          </p:nvSpPr>
          <p:spPr bwMode="auto">
            <a:xfrm>
              <a:off x="1615" y="3137"/>
              <a:ext cx="0" cy="403"/>
            </a:xfrm>
            <a:prstGeom prst="line">
              <a:avLst/>
            </a:prstGeom>
            <a:noFill/>
            <a:ln w="38100">
              <a:solidFill>
                <a:schemeClr val="tx1"/>
              </a:solidFill>
              <a:round/>
              <a:headEnd type="none" w="sm" len="sm"/>
              <a:tailEnd type="none" w="med" len="lg"/>
            </a:ln>
          </p:spPr>
          <p:txBody>
            <a:bodyPr lIns="90000" tIns="46800" rIns="90000" bIns="46800" anchor="ctr">
              <a:spAutoFit/>
            </a:bodyPr>
            <a:lstStyle/>
            <a:p>
              <a:endParaRPr lang="zh-CN" altLang="en-US"/>
            </a:p>
          </p:txBody>
        </p:sp>
        <p:sp>
          <p:nvSpPr>
            <p:cNvPr id="66586" name="Text Box 24"/>
            <p:cNvSpPr txBox="1">
              <a:spLocks noChangeArrowheads="1"/>
            </p:cNvSpPr>
            <p:nvPr/>
          </p:nvSpPr>
          <p:spPr bwMode="auto">
            <a:xfrm>
              <a:off x="1474" y="979"/>
              <a:ext cx="615" cy="329"/>
            </a:xfrm>
            <a:prstGeom prst="rect">
              <a:avLst/>
            </a:prstGeom>
            <a:noFill/>
            <a:ln w="38100">
              <a:noFill/>
              <a:miter lim="800000"/>
              <a:headEnd type="none" w="sm" len="sm"/>
              <a:tailEnd type="none" w="med" len="lg"/>
            </a:ln>
          </p:spPr>
          <p:txBody>
            <a:bodyPr wrap="none" lIns="90000" tIns="46800" rIns="90000" bIns="46800" anchor="ctr">
              <a:spAutoFit/>
            </a:bodyPr>
            <a:lstStyle/>
            <a:p>
              <a:pPr>
                <a:spcBef>
                  <a:spcPct val="50000"/>
                </a:spcBef>
              </a:pPr>
              <a:r>
                <a:rPr lang="en-US" altLang="zh-CN" sz="2000">
                  <a:ea typeface="楷体_GB2312" pitchFamily="49" charset="-122"/>
                </a:rPr>
                <a:t>+</a:t>
              </a:r>
              <a:r>
                <a:rPr lang="en-US" altLang="zh-CN" sz="2000" i="1">
                  <a:ea typeface="楷体_GB2312" pitchFamily="49" charset="-122"/>
                </a:rPr>
                <a:t>V</a:t>
              </a:r>
              <a:r>
                <a:rPr lang="en-US" altLang="zh-CN" sz="2000" baseline="-25000">
                  <a:ea typeface="楷体_GB2312" pitchFamily="49" charset="-122"/>
                </a:rPr>
                <a:t>CC</a:t>
              </a:r>
              <a:endParaRPr lang="en-US" altLang="zh-CN" sz="2000">
                <a:ea typeface="楷体_GB2312" pitchFamily="49" charset="-122"/>
              </a:endParaRPr>
            </a:p>
          </p:txBody>
        </p:sp>
        <p:sp>
          <p:nvSpPr>
            <p:cNvPr id="66587" name="Rectangle 25"/>
            <p:cNvSpPr>
              <a:spLocks noChangeArrowheads="1"/>
            </p:cNvSpPr>
            <p:nvPr/>
          </p:nvSpPr>
          <p:spPr bwMode="auto">
            <a:xfrm>
              <a:off x="1547" y="1741"/>
              <a:ext cx="132" cy="408"/>
            </a:xfrm>
            <a:prstGeom prst="rect">
              <a:avLst/>
            </a:prstGeom>
            <a:solidFill>
              <a:schemeClr val="bg1"/>
            </a:solidFill>
            <a:ln w="38100">
              <a:solidFill>
                <a:schemeClr val="tx1"/>
              </a:solidFill>
              <a:miter lim="800000"/>
              <a:headEnd type="none" w="sm" len="sm"/>
              <a:tailEnd type="none" w="med" len="lg"/>
            </a:ln>
          </p:spPr>
          <p:txBody>
            <a:bodyPr lIns="90000" tIns="46800" rIns="90000" bIns="46800" anchor="ctr">
              <a:spAutoFit/>
            </a:bodyPr>
            <a:lstStyle/>
            <a:p>
              <a:endParaRPr lang="zh-CN" altLang="en-US"/>
            </a:p>
          </p:txBody>
        </p:sp>
        <p:sp>
          <p:nvSpPr>
            <p:cNvPr id="66588" name="Oval 26"/>
            <p:cNvSpPr>
              <a:spLocks noChangeArrowheads="1"/>
            </p:cNvSpPr>
            <p:nvPr/>
          </p:nvSpPr>
          <p:spPr bwMode="auto">
            <a:xfrm>
              <a:off x="1938" y="1387"/>
              <a:ext cx="96" cy="96"/>
            </a:xfrm>
            <a:prstGeom prst="ellipse">
              <a:avLst/>
            </a:prstGeom>
            <a:noFill/>
            <a:ln w="38100">
              <a:solidFill>
                <a:schemeClr val="tx1"/>
              </a:solidFill>
              <a:round/>
              <a:headEnd/>
              <a:tailEnd/>
            </a:ln>
          </p:spPr>
          <p:txBody>
            <a:bodyPr wrap="none" lIns="90000" tIns="46800" rIns="90000" bIns="46800" anchor="ctr">
              <a:spAutoFit/>
            </a:bodyPr>
            <a:lstStyle/>
            <a:p>
              <a:endParaRPr lang="zh-CN" altLang="en-US"/>
            </a:p>
          </p:txBody>
        </p:sp>
        <p:sp>
          <p:nvSpPr>
            <p:cNvPr id="66589" name="Text Box 27"/>
            <p:cNvSpPr txBox="1">
              <a:spLocks noChangeArrowheads="1"/>
            </p:cNvSpPr>
            <p:nvPr/>
          </p:nvSpPr>
          <p:spPr bwMode="auto">
            <a:xfrm>
              <a:off x="1139" y="1650"/>
              <a:ext cx="403" cy="329"/>
            </a:xfrm>
            <a:prstGeom prst="rect">
              <a:avLst/>
            </a:prstGeom>
            <a:noFill/>
            <a:ln w="38100">
              <a:noFill/>
              <a:miter lim="800000"/>
              <a:headEnd type="none" w="sm" len="sm"/>
              <a:tailEnd type="none" w="med" len="lg"/>
            </a:ln>
          </p:spPr>
          <p:txBody>
            <a:bodyPr wrap="none" lIns="90000" tIns="46800" rIns="90000" bIns="46800" anchor="ctr">
              <a:spAutoFit/>
            </a:bodyPr>
            <a:lstStyle/>
            <a:p>
              <a:pPr algn="ctr">
                <a:spcBef>
                  <a:spcPct val="50000"/>
                </a:spcBef>
              </a:pPr>
              <a:r>
                <a:rPr lang="en-US" altLang="zh-CN" sz="2000">
                  <a:ea typeface="楷体_GB2312" pitchFamily="49" charset="-122"/>
                </a:rPr>
                <a:t>R</a:t>
              </a:r>
              <a:r>
                <a:rPr lang="en-US" altLang="zh-CN" sz="2000" baseline="-25000">
                  <a:ea typeface="楷体_GB2312" pitchFamily="49" charset="-122"/>
                </a:rPr>
                <a:t>C</a:t>
              </a:r>
              <a:endParaRPr lang="en-US" altLang="zh-CN" sz="2000">
                <a:ea typeface="楷体_GB2312" pitchFamily="49" charset="-122"/>
              </a:endParaRPr>
            </a:p>
          </p:txBody>
        </p:sp>
        <p:sp>
          <p:nvSpPr>
            <p:cNvPr id="66590" name="Text Box 28"/>
            <p:cNvSpPr txBox="1">
              <a:spLocks noChangeArrowheads="1"/>
            </p:cNvSpPr>
            <p:nvPr/>
          </p:nvSpPr>
          <p:spPr bwMode="auto">
            <a:xfrm>
              <a:off x="1788" y="2506"/>
              <a:ext cx="105" cy="365"/>
            </a:xfrm>
            <a:prstGeom prst="rect">
              <a:avLst/>
            </a:prstGeom>
            <a:noFill/>
            <a:ln w="38100">
              <a:noFill/>
              <a:miter lim="800000"/>
              <a:headEnd/>
              <a:tailEnd/>
            </a:ln>
          </p:spPr>
          <p:txBody>
            <a:bodyPr wrap="none" lIns="90000" tIns="46800" rIns="90000" bIns="46800" anchor="ctr">
              <a:spAutoFit/>
            </a:bodyPr>
            <a:lstStyle/>
            <a:p>
              <a:pPr algn="ctr">
                <a:spcBef>
                  <a:spcPct val="50000"/>
                </a:spcBef>
              </a:pPr>
              <a:endParaRPr lang="zh-CN" altLang="zh-CN" sz="3200">
                <a:ea typeface="楷体_GB2312" pitchFamily="49" charset="-122"/>
              </a:endParaRPr>
            </a:p>
          </p:txBody>
        </p:sp>
        <p:sp>
          <p:nvSpPr>
            <p:cNvPr id="66591" name="Line 29"/>
            <p:cNvSpPr>
              <a:spLocks noChangeShapeType="1"/>
            </p:cNvSpPr>
            <p:nvPr/>
          </p:nvSpPr>
          <p:spPr bwMode="auto">
            <a:xfrm>
              <a:off x="1601" y="1439"/>
              <a:ext cx="330" cy="0"/>
            </a:xfrm>
            <a:prstGeom prst="line">
              <a:avLst/>
            </a:prstGeom>
            <a:noFill/>
            <a:ln w="38100">
              <a:solidFill>
                <a:schemeClr val="tx1"/>
              </a:solidFill>
              <a:round/>
              <a:headEnd/>
              <a:tailEnd/>
            </a:ln>
          </p:spPr>
          <p:txBody>
            <a:bodyPr wrap="none" lIns="90000" tIns="46800" rIns="90000" bIns="46800" anchor="ctr">
              <a:spAutoFit/>
            </a:bodyPr>
            <a:lstStyle/>
            <a:p>
              <a:endParaRPr lang="zh-CN" altLang="en-US"/>
            </a:p>
          </p:txBody>
        </p:sp>
        <p:sp>
          <p:nvSpPr>
            <p:cNvPr id="66592" name="Line 30"/>
            <p:cNvSpPr>
              <a:spLocks noChangeShapeType="1"/>
            </p:cNvSpPr>
            <p:nvPr/>
          </p:nvSpPr>
          <p:spPr bwMode="auto">
            <a:xfrm>
              <a:off x="1470" y="3535"/>
              <a:ext cx="287" cy="0"/>
            </a:xfrm>
            <a:prstGeom prst="line">
              <a:avLst/>
            </a:prstGeom>
            <a:noFill/>
            <a:ln w="38100">
              <a:solidFill>
                <a:schemeClr val="tx1"/>
              </a:solidFill>
              <a:round/>
              <a:headEnd/>
              <a:tailEnd/>
            </a:ln>
          </p:spPr>
          <p:txBody>
            <a:bodyPr wrap="none" lIns="90000" tIns="46800" rIns="90000" bIns="46800" anchor="ctr">
              <a:spAutoFit/>
            </a:bodyPr>
            <a:lstStyle/>
            <a:p>
              <a:endParaRPr lang="zh-CN" altLang="en-US"/>
            </a:p>
          </p:txBody>
        </p:sp>
        <p:sp>
          <p:nvSpPr>
            <p:cNvPr id="66593" name="Line 33"/>
            <p:cNvSpPr>
              <a:spLocks noChangeShapeType="1"/>
            </p:cNvSpPr>
            <p:nvPr/>
          </p:nvSpPr>
          <p:spPr bwMode="auto">
            <a:xfrm>
              <a:off x="664" y="2755"/>
              <a:ext cx="516" cy="0"/>
            </a:xfrm>
            <a:prstGeom prst="line">
              <a:avLst/>
            </a:prstGeom>
            <a:noFill/>
            <a:ln w="38100">
              <a:solidFill>
                <a:srgbClr val="FF3300"/>
              </a:solidFill>
              <a:round/>
              <a:headEnd/>
              <a:tailEnd type="triangle" w="med" len="med"/>
            </a:ln>
          </p:spPr>
          <p:txBody>
            <a:bodyPr wrap="none" lIns="90000" tIns="46800" rIns="90000" bIns="46800" anchor="ctr">
              <a:spAutoFit/>
            </a:bodyPr>
            <a:lstStyle/>
            <a:p>
              <a:endParaRPr lang="zh-CN" altLang="en-US"/>
            </a:p>
          </p:txBody>
        </p:sp>
        <p:sp>
          <p:nvSpPr>
            <p:cNvPr id="66594" name="Text Box 34"/>
            <p:cNvSpPr txBox="1">
              <a:spLocks noChangeArrowheads="1"/>
            </p:cNvSpPr>
            <p:nvPr/>
          </p:nvSpPr>
          <p:spPr bwMode="auto">
            <a:xfrm>
              <a:off x="544" y="2777"/>
              <a:ext cx="468" cy="329"/>
            </a:xfrm>
            <a:prstGeom prst="rect">
              <a:avLst/>
            </a:prstGeom>
            <a:noFill/>
            <a:ln w="38100">
              <a:noFill/>
              <a:miter lim="800000"/>
              <a:headEnd/>
              <a:tailEnd/>
            </a:ln>
          </p:spPr>
          <p:txBody>
            <a:bodyPr lIns="90000" tIns="46800" rIns="90000" bIns="46800" anchor="ctr">
              <a:spAutoFit/>
            </a:bodyPr>
            <a:lstStyle/>
            <a:p>
              <a:pPr algn="ctr">
                <a:spcBef>
                  <a:spcPct val="50000"/>
                </a:spcBef>
              </a:pPr>
              <a:r>
                <a:rPr lang="en-US" altLang="zh-CN" sz="2000" i="1">
                  <a:ea typeface="楷体_GB2312" pitchFamily="49" charset="-122"/>
                </a:rPr>
                <a:t>I</a:t>
              </a:r>
              <a:r>
                <a:rPr lang="en-US" altLang="zh-CN" sz="2000" baseline="-25000">
                  <a:ea typeface="楷体_GB2312" pitchFamily="49" charset="-122"/>
                </a:rPr>
                <a:t>B</a:t>
              </a:r>
              <a:endParaRPr lang="en-US" altLang="zh-CN" sz="2000">
                <a:ea typeface="楷体_GB2312" pitchFamily="49" charset="-122"/>
              </a:endParaRPr>
            </a:p>
          </p:txBody>
        </p:sp>
        <p:grpSp>
          <p:nvGrpSpPr>
            <p:cNvPr id="12" name="Group 35"/>
            <p:cNvGrpSpPr>
              <a:grpSpLocks/>
            </p:cNvGrpSpPr>
            <p:nvPr/>
          </p:nvGrpSpPr>
          <p:grpSpPr bwMode="auto">
            <a:xfrm>
              <a:off x="892" y="2839"/>
              <a:ext cx="744" cy="471"/>
              <a:chOff x="1260" y="3252"/>
              <a:chExt cx="744" cy="471"/>
            </a:xfrm>
          </p:grpSpPr>
          <p:sp>
            <p:nvSpPr>
              <p:cNvPr id="66601" name="Line 36"/>
              <p:cNvSpPr>
                <a:spLocks noChangeShapeType="1"/>
              </p:cNvSpPr>
              <p:nvPr/>
            </p:nvSpPr>
            <p:spPr bwMode="auto">
              <a:xfrm>
                <a:off x="1572" y="3252"/>
                <a:ext cx="240" cy="204"/>
              </a:xfrm>
              <a:prstGeom prst="line">
                <a:avLst/>
              </a:prstGeom>
              <a:noFill/>
              <a:ln w="38100">
                <a:solidFill>
                  <a:srgbClr val="FF3300"/>
                </a:solidFill>
                <a:round/>
                <a:headEnd/>
                <a:tailEnd type="triangle" w="med" len="med"/>
              </a:ln>
            </p:spPr>
            <p:txBody>
              <a:bodyPr wrap="none" lIns="90000" tIns="46800" rIns="90000" bIns="46800" anchor="ctr">
                <a:spAutoFit/>
              </a:bodyPr>
              <a:lstStyle/>
              <a:p>
                <a:endParaRPr lang="zh-CN" altLang="en-US"/>
              </a:p>
            </p:txBody>
          </p:sp>
          <p:sp>
            <p:nvSpPr>
              <p:cNvPr id="66602" name="Text Box 37"/>
              <p:cNvSpPr txBox="1">
                <a:spLocks noChangeArrowheads="1"/>
              </p:cNvSpPr>
              <p:nvPr/>
            </p:nvSpPr>
            <p:spPr bwMode="auto">
              <a:xfrm>
                <a:off x="1260" y="3394"/>
                <a:ext cx="744" cy="329"/>
              </a:xfrm>
              <a:prstGeom prst="rect">
                <a:avLst/>
              </a:prstGeom>
              <a:noFill/>
              <a:ln w="38100">
                <a:noFill/>
                <a:miter lim="800000"/>
                <a:headEnd/>
                <a:tailEnd/>
              </a:ln>
            </p:spPr>
            <p:txBody>
              <a:bodyPr lIns="90000" tIns="46800" rIns="90000" bIns="46800" anchor="ctr">
                <a:spAutoFit/>
              </a:bodyPr>
              <a:lstStyle/>
              <a:p>
                <a:pPr algn="ctr">
                  <a:spcBef>
                    <a:spcPct val="50000"/>
                  </a:spcBef>
                </a:pPr>
                <a:r>
                  <a:rPr lang="en-US" altLang="zh-CN" sz="2000" i="1">
                    <a:ea typeface="楷体_GB2312" pitchFamily="49" charset="-122"/>
                  </a:rPr>
                  <a:t>V</a:t>
                </a:r>
                <a:r>
                  <a:rPr lang="en-US" altLang="zh-CN" sz="2000" baseline="-25000">
                    <a:ea typeface="楷体_GB2312" pitchFamily="49" charset="-122"/>
                  </a:rPr>
                  <a:t>BE</a:t>
                </a:r>
                <a:endParaRPr lang="en-US" altLang="zh-CN" sz="2000">
                  <a:ea typeface="楷体_GB2312" pitchFamily="49" charset="-122"/>
                </a:endParaRPr>
              </a:p>
            </p:txBody>
          </p:sp>
        </p:grpSp>
        <p:sp>
          <p:nvSpPr>
            <p:cNvPr id="66596" name="Line 38"/>
            <p:cNvSpPr>
              <a:spLocks noChangeShapeType="1"/>
            </p:cNvSpPr>
            <p:nvPr/>
          </p:nvSpPr>
          <p:spPr bwMode="auto">
            <a:xfrm>
              <a:off x="1746" y="2414"/>
              <a:ext cx="0" cy="585"/>
            </a:xfrm>
            <a:prstGeom prst="line">
              <a:avLst/>
            </a:prstGeom>
            <a:noFill/>
            <a:ln w="38100">
              <a:solidFill>
                <a:srgbClr val="FF3300"/>
              </a:solidFill>
              <a:miter lim="800000"/>
              <a:headEnd/>
              <a:tailEnd type="triangle" w="med" len="med"/>
            </a:ln>
          </p:spPr>
          <p:txBody>
            <a:bodyPr wrap="none"/>
            <a:lstStyle/>
            <a:p>
              <a:endParaRPr lang="zh-CN" altLang="en-US"/>
            </a:p>
          </p:txBody>
        </p:sp>
        <p:sp>
          <p:nvSpPr>
            <p:cNvPr id="66597" name="Text Box 39"/>
            <p:cNvSpPr txBox="1">
              <a:spLocks noChangeArrowheads="1"/>
            </p:cNvSpPr>
            <p:nvPr/>
          </p:nvSpPr>
          <p:spPr bwMode="auto">
            <a:xfrm>
              <a:off x="1789" y="2474"/>
              <a:ext cx="487" cy="327"/>
            </a:xfrm>
            <a:prstGeom prst="rect">
              <a:avLst/>
            </a:prstGeom>
            <a:noFill/>
            <a:ln w="9525">
              <a:noFill/>
              <a:miter lim="800000"/>
              <a:headEnd/>
              <a:tailEnd/>
            </a:ln>
          </p:spPr>
          <p:txBody>
            <a:bodyPr wrap="none">
              <a:spAutoFit/>
            </a:bodyPr>
            <a:lstStyle/>
            <a:p>
              <a:pPr eaLnBrk="0" hangingPunct="0">
                <a:spcBef>
                  <a:spcPct val="50000"/>
                </a:spcBef>
              </a:pPr>
              <a:r>
                <a:rPr lang="en-US" altLang="zh-CN" sz="2000" i="1">
                  <a:ea typeface="楷体_GB2312" pitchFamily="49" charset="-122"/>
                </a:rPr>
                <a:t>V</a:t>
              </a:r>
              <a:r>
                <a:rPr lang="en-US" altLang="zh-CN" sz="2000" baseline="-25000">
                  <a:ea typeface="楷体_GB2312" pitchFamily="49" charset="-122"/>
                </a:rPr>
                <a:t>CE</a:t>
              </a:r>
            </a:p>
          </p:txBody>
        </p:sp>
        <p:sp>
          <p:nvSpPr>
            <p:cNvPr id="66598" name="Oval 53"/>
            <p:cNvSpPr>
              <a:spLocks noChangeArrowheads="1"/>
            </p:cNvSpPr>
            <p:nvPr/>
          </p:nvSpPr>
          <p:spPr bwMode="auto">
            <a:xfrm>
              <a:off x="1565" y="1412"/>
              <a:ext cx="68" cy="68"/>
            </a:xfrm>
            <a:prstGeom prst="ellipse">
              <a:avLst/>
            </a:prstGeom>
            <a:solidFill>
              <a:schemeClr val="tx1"/>
            </a:solidFill>
            <a:ln w="9525">
              <a:solidFill>
                <a:schemeClr val="tx1"/>
              </a:solidFill>
              <a:round/>
              <a:headEnd/>
              <a:tailEnd/>
            </a:ln>
          </p:spPr>
          <p:txBody>
            <a:bodyPr wrap="none" anchor="ctr"/>
            <a:lstStyle/>
            <a:p>
              <a:endParaRPr lang="zh-CN" altLang="en-US"/>
            </a:p>
          </p:txBody>
        </p:sp>
        <p:sp>
          <p:nvSpPr>
            <p:cNvPr id="66599" name="Line 63"/>
            <p:cNvSpPr>
              <a:spLocks noChangeShapeType="1"/>
            </p:cNvSpPr>
            <p:nvPr/>
          </p:nvSpPr>
          <p:spPr bwMode="auto">
            <a:xfrm>
              <a:off x="1746" y="1661"/>
              <a:ext cx="0" cy="585"/>
            </a:xfrm>
            <a:prstGeom prst="line">
              <a:avLst/>
            </a:prstGeom>
            <a:noFill/>
            <a:ln w="38100">
              <a:solidFill>
                <a:srgbClr val="FF3300"/>
              </a:solidFill>
              <a:miter lim="800000"/>
              <a:headEnd/>
              <a:tailEnd type="triangle" w="med" len="med"/>
            </a:ln>
          </p:spPr>
          <p:txBody>
            <a:bodyPr wrap="none"/>
            <a:lstStyle/>
            <a:p>
              <a:endParaRPr lang="zh-CN" altLang="en-US"/>
            </a:p>
          </p:txBody>
        </p:sp>
        <p:sp>
          <p:nvSpPr>
            <p:cNvPr id="66600" name="Text Box 64"/>
            <p:cNvSpPr txBox="1">
              <a:spLocks noChangeArrowheads="1"/>
            </p:cNvSpPr>
            <p:nvPr/>
          </p:nvSpPr>
          <p:spPr bwMode="auto">
            <a:xfrm>
              <a:off x="1709" y="1704"/>
              <a:ext cx="468" cy="329"/>
            </a:xfrm>
            <a:prstGeom prst="rect">
              <a:avLst/>
            </a:prstGeom>
            <a:noFill/>
            <a:ln w="38100">
              <a:noFill/>
              <a:miter lim="800000"/>
              <a:headEnd/>
              <a:tailEnd/>
            </a:ln>
          </p:spPr>
          <p:txBody>
            <a:bodyPr lIns="90000" tIns="46800" rIns="90000" bIns="46800" anchor="ctr">
              <a:spAutoFit/>
            </a:bodyPr>
            <a:lstStyle/>
            <a:p>
              <a:pPr algn="ctr">
                <a:spcBef>
                  <a:spcPct val="50000"/>
                </a:spcBef>
              </a:pPr>
              <a:r>
                <a:rPr lang="en-US" altLang="zh-CN" sz="2000" i="1">
                  <a:ea typeface="楷体_GB2312" pitchFamily="49" charset="-122"/>
                </a:rPr>
                <a:t>I</a:t>
              </a:r>
              <a:r>
                <a:rPr lang="en-US" altLang="zh-CN" sz="2000" baseline="-25000">
                  <a:ea typeface="楷体_GB2312" pitchFamily="49" charset="-122"/>
                </a:rPr>
                <a:t>C</a:t>
              </a:r>
              <a:endParaRPr lang="en-US" altLang="zh-CN" sz="2000">
                <a:ea typeface="楷体_GB2312" pitchFamily="49" charset="-122"/>
              </a:endParaRPr>
            </a:p>
          </p:txBody>
        </p:sp>
      </p:grpSp>
      <p:sp>
        <p:nvSpPr>
          <p:cNvPr id="171" name="AutoShape 21"/>
          <p:cNvSpPr>
            <a:spLocks noChangeArrowheads="1"/>
          </p:cNvSpPr>
          <p:nvPr/>
        </p:nvSpPr>
        <p:spPr bwMode="auto">
          <a:xfrm>
            <a:off x="2746375" y="2198688"/>
            <a:ext cx="2951163" cy="893762"/>
          </a:xfrm>
          <a:prstGeom prst="wedgeRoundRectCallout">
            <a:avLst>
              <a:gd name="adj1" fmla="val -43116"/>
              <a:gd name="adj2" fmla="val 76644"/>
              <a:gd name="adj3" fmla="val 16667"/>
            </a:avLst>
          </a:prstGeom>
          <a:solidFill>
            <a:schemeClr val="bg1"/>
          </a:solidFill>
          <a:ln w="12700" cap="sq">
            <a:solidFill>
              <a:schemeClr val="tx1"/>
            </a:solidFill>
            <a:miter lim="800000"/>
            <a:headEnd type="none" w="sm" len="sm"/>
            <a:tailEnd type="none" w="sm" len="sm"/>
          </a:ln>
        </p:spPr>
        <p:txBody>
          <a:bodyPr/>
          <a:lstStyle/>
          <a:p>
            <a:pPr algn="ctr"/>
            <a:r>
              <a:rPr lang="zh-CN" altLang="en-US" sz="2000">
                <a:solidFill>
                  <a:srgbClr val="FF0000"/>
                </a:solidFill>
              </a:rPr>
              <a:t>硅管</a:t>
            </a:r>
            <a:r>
              <a:rPr lang="zh-CN" altLang="en-US" sz="2400">
                <a:solidFill>
                  <a:srgbClr val="FF0000"/>
                </a:solidFill>
              </a:rPr>
              <a:t> </a:t>
            </a:r>
            <a:r>
              <a:rPr lang="en-US" altLang="zh-CN" sz="2400">
                <a:solidFill>
                  <a:srgbClr val="FF0000"/>
                </a:solidFill>
              </a:rPr>
              <a:t>V</a:t>
            </a:r>
            <a:r>
              <a:rPr lang="en-US" altLang="zh-CN" sz="1400">
                <a:solidFill>
                  <a:srgbClr val="FF0000"/>
                </a:solidFill>
              </a:rPr>
              <a:t>BE</a:t>
            </a:r>
            <a:r>
              <a:rPr lang="en-US" altLang="zh-CN" sz="2400">
                <a:solidFill>
                  <a:srgbClr val="FF0000"/>
                </a:solidFill>
              </a:rPr>
              <a:t>=</a:t>
            </a:r>
            <a:r>
              <a:rPr lang="zh-CN" altLang="en-US" sz="2400">
                <a:solidFill>
                  <a:srgbClr val="FF0000"/>
                </a:solidFill>
              </a:rPr>
              <a:t>（</a:t>
            </a:r>
            <a:r>
              <a:rPr lang="en-US" altLang="zh-CN" sz="2400">
                <a:solidFill>
                  <a:srgbClr val="FF0000"/>
                </a:solidFill>
              </a:rPr>
              <a:t>0.7V</a:t>
            </a:r>
            <a:r>
              <a:rPr lang="zh-CN" altLang="en-US" sz="2400">
                <a:solidFill>
                  <a:srgbClr val="FF0000"/>
                </a:solidFill>
              </a:rPr>
              <a:t>）</a:t>
            </a:r>
          </a:p>
          <a:p>
            <a:pPr algn="ctr"/>
            <a:r>
              <a:rPr lang="zh-CN" altLang="en-US" sz="2000">
                <a:solidFill>
                  <a:srgbClr val="FF0000"/>
                </a:solidFill>
              </a:rPr>
              <a:t>锗管</a:t>
            </a:r>
            <a:r>
              <a:rPr lang="zh-CN" altLang="en-US" sz="2400">
                <a:solidFill>
                  <a:srgbClr val="FF0000"/>
                </a:solidFill>
              </a:rPr>
              <a:t> </a:t>
            </a:r>
            <a:r>
              <a:rPr lang="en-US" altLang="zh-CN" sz="2400">
                <a:solidFill>
                  <a:srgbClr val="FF0000"/>
                </a:solidFill>
              </a:rPr>
              <a:t>V</a:t>
            </a:r>
            <a:r>
              <a:rPr lang="en-US" altLang="zh-CN" sz="1400">
                <a:solidFill>
                  <a:srgbClr val="FF0000"/>
                </a:solidFill>
              </a:rPr>
              <a:t>BE</a:t>
            </a:r>
            <a:r>
              <a:rPr lang="en-US" altLang="zh-CN" sz="2400">
                <a:solidFill>
                  <a:srgbClr val="FF0000"/>
                </a:solidFill>
              </a:rPr>
              <a:t> =</a:t>
            </a:r>
            <a:r>
              <a:rPr lang="zh-CN" altLang="en-US" sz="2400">
                <a:solidFill>
                  <a:srgbClr val="FF0000"/>
                </a:solidFill>
              </a:rPr>
              <a:t>（</a:t>
            </a:r>
            <a:r>
              <a:rPr lang="en-US" altLang="zh-CN" sz="2400">
                <a:solidFill>
                  <a:srgbClr val="FF0000"/>
                </a:solidFill>
              </a:rPr>
              <a:t>0.2V</a:t>
            </a:r>
            <a:r>
              <a:rPr lang="zh-CN" altLang="en-US" sz="2400">
                <a:solidFill>
                  <a:srgbClr val="FF0000"/>
                </a:solidFill>
              </a:rPr>
              <a:t>）</a:t>
            </a:r>
          </a:p>
        </p:txBody>
      </p:sp>
      <p:sp>
        <p:nvSpPr>
          <p:cNvPr id="66574" name="Text Box 62"/>
          <p:cNvSpPr txBox="1">
            <a:spLocks noChangeArrowheads="1"/>
          </p:cNvSpPr>
          <p:nvPr/>
        </p:nvSpPr>
        <p:spPr bwMode="auto">
          <a:xfrm>
            <a:off x="1000125" y="0"/>
            <a:ext cx="5595938" cy="525463"/>
          </a:xfrm>
          <a:prstGeom prst="rect">
            <a:avLst/>
          </a:prstGeom>
          <a:solidFill>
            <a:schemeClr val="bg1"/>
          </a:solidFill>
          <a:ln w="9525">
            <a:noFill/>
            <a:miter lim="800000"/>
            <a:headEnd/>
            <a:tailEnd/>
          </a:ln>
        </p:spPr>
        <p:txBody>
          <a:bodyPr lIns="90000" tIns="46800" rIns="90000" bIns="46800">
            <a:spAutoFit/>
          </a:bodyPr>
          <a:lstStyle/>
          <a:p>
            <a:pPr>
              <a:spcBef>
                <a:spcPct val="50000"/>
              </a:spcBef>
            </a:pPr>
            <a:r>
              <a:rPr lang="zh-CN" altLang="en-US" sz="2800"/>
              <a:t>回顾</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656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grpId="0" nodeType="clickEffect">
                                  <p:stCondLst>
                                    <p:cond delay="0"/>
                                  </p:stCondLst>
                                  <p:childTnLst>
                                    <p:set>
                                      <p:cBhvr>
                                        <p:cTn id="10" dur="1" fill="hold">
                                          <p:stCondLst>
                                            <p:cond delay="0"/>
                                          </p:stCondLst>
                                        </p:cTn>
                                        <p:tgtEl>
                                          <p:spTgt spid="263231"/>
                                        </p:tgtEl>
                                        <p:attrNameLst>
                                          <p:attrName>style.visibility</p:attrName>
                                        </p:attrNameLst>
                                      </p:cBhvr>
                                      <p:to>
                                        <p:strVal val="visible"/>
                                      </p:to>
                                    </p:set>
                                    <p:animEffect transition="in" filter="blinds(horizontal)">
                                      <p:cBhvr>
                                        <p:cTn id="11" dur="500"/>
                                        <p:tgtEl>
                                          <p:spTgt spid="263231"/>
                                        </p:tgtEl>
                                      </p:cBhvr>
                                    </p:animEffect>
                                  </p:childTnLst>
                                </p:cTn>
                              </p:par>
                            </p:childTnLst>
                          </p:cTn>
                        </p:par>
                      </p:childTnLst>
                    </p:cTn>
                  </p:par>
                  <p:par>
                    <p:cTn id="12" fill="hold">
                      <p:stCondLst>
                        <p:cond delay="indefinite"/>
                      </p:stCondLst>
                      <p:childTnLst>
                        <p:par>
                          <p:cTn id="13" fill="hold">
                            <p:stCondLst>
                              <p:cond delay="0"/>
                            </p:stCondLst>
                            <p:childTnLst>
                              <p:par>
                                <p:cTn id="14" presetID="3" presetClass="entr" presetSubtype="10" fill="hold" grpId="0" nodeType="clickEffect">
                                  <p:stCondLst>
                                    <p:cond delay="0"/>
                                  </p:stCondLst>
                                  <p:childTnLst>
                                    <p:set>
                                      <p:cBhvr>
                                        <p:cTn id="15" dur="1" fill="hold">
                                          <p:stCondLst>
                                            <p:cond delay="0"/>
                                          </p:stCondLst>
                                        </p:cTn>
                                        <p:tgtEl>
                                          <p:spTgt spid="34"/>
                                        </p:tgtEl>
                                        <p:attrNameLst>
                                          <p:attrName>style.visibility</p:attrName>
                                        </p:attrNameLst>
                                      </p:cBhvr>
                                      <p:to>
                                        <p:strVal val="visible"/>
                                      </p:to>
                                    </p:set>
                                    <p:animEffect transition="in" filter="blinds(horizontal)">
                                      <p:cBhvr>
                                        <p:cTn id="16" dur="500"/>
                                        <p:tgtEl>
                                          <p:spTgt spid="34"/>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7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7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568" grpId="0" animBg="1"/>
      <p:bldP spid="263231" grpId="0" animBg="1"/>
      <p:bldP spid="34" grpId="0" animBg="1"/>
      <p:bldP spid="171"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
          <p:cNvGrpSpPr>
            <a:grpSpLocks/>
          </p:cNvGrpSpPr>
          <p:nvPr/>
        </p:nvGrpSpPr>
        <p:grpSpPr bwMode="auto">
          <a:xfrm>
            <a:off x="1169988" y="1474815"/>
            <a:ext cx="1655762" cy="1874837"/>
            <a:chOff x="114" y="0"/>
            <a:chExt cx="1043" cy="1181"/>
          </a:xfrm>
        </p:grpSpPr>
        <p:sp>
          <p:nvSpPr>
            <p:cNvPr id="123954" name="Line 5"/>
            <p:cNvSpPr>
              <a:spLocks noChangeShapeType="1"/>
            </p:cNvSpPr>
            <p:nvPr/>
          </p:nvSpPr>
          <p:spPr bwMode="auto">
            <a:xfrm>
              <a:off x="495" y="477"/>
              <a:ext cx="0" cy="336"/>
            </a:xfrm>
            <a:prstGeom prst="line">
              <a:avLst/>
            </a:prstGeom>
            <a:noFill/>
            <a:ln w="57150">
              <a:solidFill>
                <a:srgbClr val="000066"/>
              </a:solidFill>
              <a:round/>
              <a:headEnd/>
              <a:tailEnd/>
            </a:ln>
          </p:spPr>
          <p:txBody>
            <a:bodyPr wrap="none" anchor="ctr"/>
            <a:lstStyle/>
            <a:p>
              <a:endParaRPr lang="zh-CN" altLang="en-US"/>
            </a:p>
          </p:txBody>
        </p:sp>
        <p:sp>
          <p:nvSpPr>
            <p:cNvPr id="123955" name="Line 6"/>
            <p:cNvSpPr>
              <a:spLocks noChangeShapeType="1"/>
            </p:cNvSpPr>
            <p:nvPr/>
          </p:nvSpPr>
          <p:spPr bwMode="auto">
            <a:xfrm flipV="1">
              <a:off x="495" y="477"/>
              <a:ext cx="205" cy="113"/>
            </a:xfrm>
            <a:prstGeom prst="line">
              <a:avLst/>
            </a:prstGeom>
            <a:noFill/>
            <a:ln w="38100">
              <a:solidFill>
                <a:srgbClr val="000066"/>
              </a:solidFill>
              <a:round/>
              <a:headEnd/>
              <a:tailEnd/>
            </a:ln>
          </p:spPr>
          <p:txBody>
            <a:bodyPr wrap="none" anchor="ctr"/>
            <a:lstStyle/>
            <a:p>
              <a:endParaRPr lang="zh-CN" altLang="en-US"/>
            </a:p>
          </p:txBody>
        </p:sp>
        <p:sp>
          <p:nvSpPr>
            <p:cNvPr id="123956" name="Line 7"/>
            <p:cNvSpPr>
              <a:spLocks noChangeShapeType="1"/>
            </p:cNvSpPr>
            <p:nvPr/>
          </p:nvSpPr>
          <p:spPr bwMode="auto">
            <a:xfrm>
              <a:off x="495" y="703"/>
              <a:ext cx="227" cy="136"/>
            </a:xfrm>
            <a:prstGeom prst="line">
              <a:avLst/>
            </a:prstGeom>
            <a:noFill/>
            <a:ln w="38100">
              <a:solidFill>
                <a:srgbClr val="000066"/>
              </a:solidFill>
              <a:round/>
              <a:headEnd/>
              <a:tailEnd type="triangle" w="med" len="lg"/>
            </a:ln>
          </p:spPr>
          <p:txBody>
            <a:bodyPr wrap="none" anchor="ctr"/>
            <a:lstStyle/>
            <a:p>
              <a:endParaRPr lang="zh-CN" altLang="en-US"/>
            </a:p>
          </p:txBody>
        </p:sp>
        <p:sp>
          <p:nvSpPr>
            <p:cNvPr id="123957" name="Line 8"/>
            <p:cNvSpPr>
              <a:spLocks noChangeShapeType="1"/>
            </p:cNvSpPr>
            <p:nvPr/>
          </p:nvSpPr>
          <p:spPr bwMode="auto">
            <a:xfrm flipV="1">
              <a:off x="700" y="23"/>
              <a:ext cx="4" cy="469"/>
            </a:xfrm>
            <a:prstGeom prst="line">
              <a:avLst/>
            </a:prstGeom>
            <a:noFill/>
            <a:ln w="31750">
              <a:solidFill>
                <a:srgbClr val="663300"/>
              </a:solidFill>
              <a:round/>
              <a:headEnd/>
              <a:tailEnd/>
            </a:ln>
          </p:spPr>
          <p:txBody>
            <a:bodyPr wrap="none" anchor="ctr"/>
            <a:lstStyle/>
            <a:p>
              <a:endParaRPr lang="zh-CN" altLang="en-US"/>
            </a:p>
          </p:txBody>
        </p:sp>
        <p:sp>
          <p:nvSpPr>
            <p:cNvPr id="123958" name="Line 9"/>
            <p:cNvSpPr>
              <a:spLocks noChangeShapeType="1"/>
            </p:cNvSpPr>
            <p:nvPr/>
          </p:nvSpPr>
          <p:spPr bwMode="auto">
            <a:xfrm>
              <a:off x="706" y="828"/>
              <a:ext cx="0" cy="336"/>
            </a:xfrm>
            <a:prstGeom prst="line">
              <a:avLst/>
            </a:prstGeom>
            <a:noFill/>
            <a:ln w="31750">
              <a:solidFill>
                <a:srgbClr val="663300"/>
              </a:solidFill>
              <a:round/>
              <a:headEnd/>
              <a:tailEnd type="oval" w="med" len="med"/>
            </a:ln>
          </p:spPr>
          <p:txBody>
            <a:bodyPr wrap="none" anchor="ctr"/>
            <a:lstStyle/>
            <a:p>
              <a:endParaRPr lang="zh-CN" altLang="en-US"/>
            </a:p>
          </p:txBody>
        </p:sp>
        <p:sp>
          <p:nvSpPr>
            <p:cNvPr id="123959" name="Line 10"/>
            <p:cNvSpPr>
              <a:spLocks noChangeShapeType="1"/>
            </p:cNvSpPr>
            <p:nvPr/>
          </p:nvSpPr>
          <p:spPr bwMode="auto">
            <a:xfrm flipH="1">
              <a:off x="159" y="635"/>
              <a:ext cx="336" cy="0"/>
            </a:xfrm>
            <a:prstGeom prst="line">
              <a:avLst/>
            </a:prstGeom>
            <a:noFill/>
            <a:ln w="31750">
              <a:solidFill>
                <a:srgbClr val="663300"/>
              </a:solidFill>
              <a:round/>
              <a:headEnd/>
              <a:tailEnd/>
            </a:ln>
          </p:spPr>
          <p:txBody>
            <a:bodyPr wrap="none" anchor="ctr"/>
            <a:lstStyle/>
            <a:p>
              <a:endParaRPr lang="zh-CN" altLang="en-US"/>
            </a:p>
          </p:txBody>
        </p:sp>
        <p:sp>
          <p:nvSpPr>
            <p:cNvPr id="123961" name="Line 12"/>
            <p:cNvSpPr>
              <a:spLocks noChangeShapeType="1"/>
            </p:cNvSpPr>
            <p:nvPr/>
          </p:nvSpPr>
          <p:spPr bwMode="auto">
            <a:xfrm flipH="1">
              <a:off x="704" y="23"/>
              <a:ext cx="336" cy="0"/>
            </a:xfrm>
            <a:prstGeom prst="line">
              <a:avLst/>
            </a:prstGeom>
            <a:noFill/>
            <a:ln w="31750">
              <a:solidFill>
                <a:srgbClr val="663300"/>
              </a:solidFill>
              <a:round/>
              <a:headEnd/>
              <a:tailEnd/>
            </a:ln>
          </p:spPr>
          <p:txBody>
            <a:bodyPr wrap="none" anchor="ctr"/>
            <a:lstStyle/>
            <a:p>
              <a:endParaRPr lang="zh-CN" altLang="en-US"/>
            </a:p>
          </p:txBody>
        </p:sp>
        <p:sp>
          <p:nvSpPr>
            <p:cNvPr id="123962" name="Oval 13"/>
            <p:cNvSpPr>
              <a:spLocks noChangeArrowheads="1"/>
            </p:cNvSpPr>
            <p:nvPr/>
          </p:nvSpPr>
          <p:spPr bwMode="auto">
            <a:xfrm>
              <a:off x="1021" y="0"/>
              <a:ext cx="45" cy="46"/>
            </a:xfrm>
            <a:prstGeom prst="ellipse">
              <a:avLst/>
            </a:prstGeom>
            <a:solidFill>
              <a:schemeClr val="bg1"/>
            </a:solidFill>
            <a:ln w="28575">
              <a:solidFill>
                <a:srgbClr val="663300"/>
              </a:solidFill>
              <a:round/>
              <a:headEnd/>
              <a:tailEnd/>
            </a:ln>
          </p:spPr>
          <p:txBody>
            <a:bodyPr wrap="none" anchor="ctr"/>
            <a:lstStyle/>
            <a:p>
              <a:endParaRPr lang="zh-CN" altLang="en-US"/>
            </a:p>
          </p:txBody>
        </p:sp>
        <p:sp>
          <p:nvSpPr>
            <p:cNvPr id="123963" name="Oval 14"/>
            <p:cNvSpPr>
              <a:spLocks noChangeArrowheads="1"/>
            </p:cNvSpPr>
            <p:nvPr/>
          </p:nvSpPr>
          <p:spPr bwMode="auto">
            <a:xfrm>
              <a:off x="1112" y="1134"/>
              <a:ext cx="45" cy="46"/>
            </a:xfrm>
            <a:prstGeom prst="ellipse">
              <a:avLst/>
            </a:prstGeom>
            <a:solidFill>
              <a:schemeClr val="bg1"/>
            </a:solidFill>
            <a:ln w="28575">
              <a:solidFill>
                <a:srgbClr val="663300"/>
              </a:solidFill>
              <a:round/>
              <a:headEnd/>
              <a:tailEnd/>
            </a:ln>
          </p:spPr>
          <p:txBody>
            <a:bodyPr wrap="none" anchor="ctr"/>
            <a:lstStyle/>
            <a:p>
              <a:endParaRPr lang="zh-CN" altLang="en-US"/>
            </a:p>
          </p:txBody>
        </p:sp>
        <p:sp>
          <p:nvSpPr>
            <p:cNvPr id="123964" name="Oval 15"/>
            <p:cNvSpPr>
              <a:spLocks noChangeArrowheads="1"/>
            </p:cNvSpPr>
            <p:nvPr/>
          </p:nvSpPr>
          <p:spPr bwMode="auto">
            <a:xfrm>
              <a:off x="114" y="613"/>
              <a:ext cx="45" cy="46"/>
            </a:xfrm>
            <a:prstGeom prst="ellipse">
              <a:avLst/>
            </a:prstGeom>
            <a:solidFill>
              <a:schemeClr val="bg1"/>
            </a:solidFill>
            <a:ln w="28575">
              <a:solidFill>
                <a:srgbClr val="663300"/>
              </a:solidFill>
              <a:round/>
              <a:headEnd/>
              <a:tailEnd/>
            </a:ln>
          </p:spPr>
          <p:txBody>
            <a:bodyPr wrap="none" anchor="ctr"/>
            <a:lstStyle/>
            <a:p>
              <a:endParaRPr lang="zh-CN" altLang="en-US"/>
            </a:p>
          </p:txBody>
        </p:sp>
        <p:sp>
          <p:nvSpPr>
            <p:cNvPr id="123965" name="Line 16"/>
            <p:cNvSpPr>
              <a:spLocks noChangeShapeType="1"/>
            </p:cNvSpPr>
            <p:nvPr/>
          </p:nvSpPr>
          <p:spPr bwMode="auto">
            <a:xfrm flipH="1">
              <a:off x="159" y="1157"/>
              <a:ext cx="953" cy="0"/>
            </a:xfrm>
            <a:prstGeom prst="line">
              <a:avLst/>
            </a:prstGeom>
            <a:noFill/>
            <a:ln w="31750">
              <a:solidFill>
                <a:srgbClr val="663300"/>
              </a:solidFill>
              <a:round/>
              <a:headEnd/>
              <a:tailEnd/>
            </a:ln>
          </p:spPr>
          <p:txBody>
            <a:bodyPr wrap="none" anchor="ctr"/>
            <a:lstStyle/>
            <a:p>
              <a:endParaRPr lang="zh-CN" altLang="en-US"/>
            </a:p>
          </p:txBody>
        </p:sp>
        <p:sp>
          <p:nvSpPr>
            <p:cNvPr id="123966" name="Oval 17"/>
            <p:cNvSpPr>
              <a:spLocks noChangeArrowheads="1"/>
            </p:cNvSpPr>
            <p:nvPr/>
          </p:nvSpPr>
          <p:spPr bwMode="auto">
            <a:xfrm>
              <a:off x="114" y="1135"/>
              <a:ext cx="45" cy="46"/>
            </a:xfrm>
            <a:prstGeom prst="ellipse">
              <a:avLst/>
            </a:prstGeom>
            <a:solidFill>
              <a:schemeClr val="bg1"/>
            </a:solidFill>
            <a:ln w="28575">
              <a:solidFill>
                <a:srgbClr val="663300"/>
              </a:solidFill>
              <a:round/>
              <a:headEnd/>
              <a:tailEnd/>
            </a:ln>
          </p:spPr>
          <p:txBody>
            <a:bodyPr wrap="none" anchor="ctr"/>
            <a:lstStyle/>
            <a:p>
              <a:endParaRPr lang="zh-CN" altLang="en-US"/>
            </a:p>
          </p:txBody>
        </p:sp>
        <p:sp>
          <p:nvSpPr>
            <p:cNvPr id="8211" name="Text Box 19"/>
            <p:cNvSpPr txBox="1">
              <a:spLocks noChangeArrowheads="1"/>
            </p:cNvSpPr>
            <p:nvPr/>
          </p:nvSpPr>
          <p:spPr bwMode="auto">
            <a:xfrm>
              <a:off x="205" y="409"/>
              <a:ext cx="80" cy="192"/>
            </a:xfrm>
            <a:prstGeom prst="rect">
              <a:avLst/>
            </a:prstGeom>
            <a:gradFill rotWithShape="1">
              <a:gsLst>
                <a:gs pos="0">
                  <a:schemeClr val="hlink">
                    <a:alpha val="0"/>
                  </a:schemeClr>
                </a:gs>
                <a:gs pos="100000">
                  <a:schemeClr val="hlink">
                    <a:gamma/>
                    <a:tint val="0"/>
                    <a:invGamma/>
                    <a:alpha val="0"/>
                  </a:schemeClr>
                </a:gs>
              </a:gsLst>
              <a:path path="shape">
                <a:fillToRect l="50000" t="50000" r="50000" b="50000"/>
              </a:path>
            </a:gradFill>
            <a:ln w="9525">
              <a:noFill/>
              <a:miter lim="800000"/>
              <a:headEnd/>
              <a:tailEnd/>
            </a:ln>
            <a:effectLst/>
          </p:spPr>
          <p:txBody>
            <a:bodyPr wrap="none" lIns="0" tIns="0" rIns="0" bIns="0">
              <a:spAutoFit/>
            </a:bodyPr>
            <a:lstStyle/>
            <a:p>
              <a:pPr eaLnBrk="0" hangingPunct="0">
                <a:defRPr/>
              </a:pPr>
              <a:r>
                <a:rPr lang="zh-CN" altLang="zh-CN" sz="2000" i="1">
                  <a:solidFill>
                    <a:srgbClr val="006600"/>
                  </a:solidFill>
                  <a:ea typeface="仿宋_GB2312" pitchFamily="1" charset="-122"/>
                </a:rPr>
                <a:t>b</a:t>
              </a:r>
              <a:endParaRPr lang="zh-CN" altLang="zh-CN">
                <a:solidFill>
                  <a:srgbClr val="006600"/>
                </a:solidFill>
                <a:ea typeface="仿宋_GB2312" pitchFamily="1" charset="-122"/>
              </a:endParaRPr>
            </a:p>
          </p:txBody>
        </p:sp>
        <p:sp>
          <p:nvSpPr>
            <p:cNvPr id="8212" name="Text Box 20"/>
            <p:cNvSpPr txBox="1">
              <a:spLocks noChangeArrowheads="1"/>
            </p:cNvSpPr>
            <p:nvPr/>
          </p:nvSpPr>
          <p:spPr bwMode="auto">
            <a:xfrm>
              <a:off x="749" y="182"/>
              <a:ext cx="71" cy="192"/>
            </a:xfrm>
            <a:prstGeom prst="rect">
              <a:avLst/>
            </a:prstGeom>
            <a:gradFill rotWithShape="1">
              <a:gsLst>
                <a:gs pos="0">
                  <a:schemeClr val="hlink">
                    <a:alpha val="0"/>
                  </a:schemeClr>
                </a:gs>
                <a:gs pos="100000">
                  <a:schemeClr val="hlink">
                    <a:gamma/>
                    <a:tint val="0"/>
                    <a:invGamma/>
                    <a:alpha val="0"/>
                  </a:schemeClr>
                </a:gs>
              </a:gsLst>
              <a:path path="shape">
                <a:fillToRect l="50000" t="50000" r="50000" b="50000"/>
              </a:path>
            </a:gradFill>
            <a:ln w="9525">
              <a:noFill/>
              <a:miter lim="800000"/>
              <a:headEnd/>
              <a:tailEnd/>
            </a:ln>
            <a:effectLst/>
          </p:spPr>
          <p:txBody>
            <a:bodyPr wrap="none" lIns="0" tIns="0" rIns="0" bIns="0">
              <a:spAutoFit/>
            </a:bodyPr>
            <a:lstStyle/>
            <a:p>
              <a:pPr eaLnBrk="0" hangingPunct="0">
                <a:defRPr/>
              </a:pPr>
              <a:r>
                <a:rPr lang="zh-CN" altLang="zh-CN" sz="2000" i="1">
                  <a:solidFill>
                    <a:srgbClr val="006600"/>
                  </a:solidFill>
                  <a:ea typeface="仿宋_GB2312" pitchFamily="1" charset="-122"/>
                </a:rPr>
                <a:t>c</a:t>
              </a:r>
              <a:endParaRPr lang="zh-CN" altLang="zh-CN">
                <a:solidFill>
                  <a:srgbClr val="006600"/>
                </a:solidFill>
                <a:ea typeface="仿宋_GB2312" pitchFamily="1" charset="-122"/>
              </a:endParaRPr>
            </a:p>
          </p:txBody>
        </p:sp>
        <p:sp>
          <p:nvSpPr>
            <p:cNvPr id="8213" name="Text Box 21"/>
            <p:cNvSpPr txBox="1">
              <a:spLocks noChangeArrowheads="1"/>
            </p:cNvSpPr>
            <p:nvPr/>
          </p:nvSpPr>
          <p:spPr bwMode="auto">
            <a:xfrm>
              <a:off x="749" y="839"/>
              <a:ext cx="71" cy="192"/>
            </a:xfrm>
            <a:prstGeom prst="rect">
              <a:avLst/>
            </a:prstGeom>
            <a:gradFill rotWithShape="1">
              <a:gsLst>
                <a:gs pos="0">
                  <a:schemeClr val="hlink">
                    <a:alpha val="0"/>
                  </a:schemeClr>
                </a:gs>
                <a:gs pos="100000">
                  <a:schemeClr val="hlink">
                    <a:gamma/>
                    <a:tint val="0"/>
                    <a:invGamma/>
                    <a:alpha val="0"/>
                  </a:schemeClr>
                </a:gs>
              </a:gsLst>
              <a:path path="shape">
                <a:fillToRect l="50000" t="50000" r="50000" b="50000"/>
              </a:path>
            </a:gradFill>
            <a:ln w="9525">
              <a:noFill/>
              <a:miter lim="800000"/>
              <a:headEnd/>
              <a:tailEnd/>
            </a:ln>
            <a:effectLst/>
          </p:spPr>
          <p:txBody>
            <a:bodyPr wrap="none" lIns="0" tIns="0" rIns="0" bIns="0">
              <a:spAutoFit/>
            </a:bodyPr>
            <a:lstStyle/>
            <a:p>
              <a:pPr eaLnBrk="0" hangingPunct="0">
                <a:defRPr/>
              </a:pPr>
              <a:r>
                <a:rPr lang="zh-CN" altLang="zh-CN" sz="2000" i="1">
                  <a:solidFill>
                    <a:srgbClr val="006600"/>
                  </a:solidFill>
                  <a:ea typeface="仿宋_GB2312" pitchFamily="1" charset="-122"/>
                </a:rPr>
                <a:t>e</a:t>
              </a:r>
              <a:endParaRPr lang="zh-CN" altLang="zh-CN">
                <a:solidFill>
                  <a:srgbClr val="006600"/>
                </a:solidFill>
                <a:ea typeface="仿宋_GB2312" pitchFamily="1" charset="-122"/>
              </a:endParaRPr>
            </a:p>
          </p:txBody>
        </p:sp>
      </p:grpSp>
      <p:grpSp>
        <p:nvGrpSpPr>
          <p:cNvPr id="3" name="Group 22"/>
          <p:cNvGrpSpPr>
            <a:grpSpLocks/>
          </p:cNvGrpSpPr>
          <p:nvPr/>
        </p:nvGrpSpPr>
        <p:grpSpPr bwMode="auto">
          <a:xfrm>
            <a:off x="3546475" y="1511327"/>
            <a:ext cx="1655763" cy="1874838"/>
            <a:chOff x="114" y="0"/>
            <a:chExt cx="1043" cy="1181"/>
          </a:xfrm>
        </p:grpSpPr>
        <p:sp>
          <p:nvSpPr>
            <p:cNvPr id="123937" name="Line 23"/>
            <p:cNvSpPr>
              <a:spLocks noChangeShapeType="1"/>
            </p:cNvSpPr>
            <p:nvPr/>
          </p:nvSpPr>
          <p:spPr bwMode="auto">
            <a:xfrm>
              <a:off x="495" y="477"/>
              <a:ext cx="0" cy="336"/>
            </a:xfrm>
            <a:prstGeom prst="line">
              <a:avLst/>
            </a:prstGeom>
            <a:noFill/>
            <a:ln w="57150">
              <a:solidFill>
                <a:srgbClr val="000066"/>
              </a:solidFill>
              <a:round/>
              <a:headEnd/>
              <a:tailEnd/>
            </a:ln>
          </p:spPr>
          <p:txBody>
            <a:bodyPr wrap="none" anchor="ctr"/>
            <a:lstStyle/>
            <a:p>
              <a:endParaRPr lang="zh-CN" altLang="en-US"/>
            </a:p>
          </p:txBody>
        </p:sp>
        <p:sp>
          <p:nvSpPr>
            <p:cNvPr id="123938" name="Line 24"/>
            <p:cNvSpPr>
              <a:spLocks noChangeShapeType="1"/>
            </p:cNvSpPr>
            <p:nvPr/>
          </p:nvSpPr>
          <p:spPr bwMode="auto">
            <a:xfrm flipV="1">
              <a:off x="499" y="476"/>
              <a:ext cx="205" cy="113"/>
            </a:xfrm>
            <a:prstGeom prst="line">
              <a:avLst/>
            </a:prstGeom>
            <a:noFill/>
            <a:ln w="38100">
              <a:solidFill>
                <a:srgbClr val="000066"/>
              </a:solidFill>
              <a:round/>
              <a:headEnd/>
              <a:tailEnd type="triangle" w="med" len="lg"/>
            </a:ln>
          </p:spPr>
          <p:txBody>
            <a:bodyPr wrap="none" anchor="ctr"/>
            <a:lstStyle/>
            <a:p>
              <a:endParaRPr lang="zh-CN" altLang="en-US"/>
            </a:p>
          </p:txBody>
        </p:sp>
        <p:sp>
          <p:nvSpPr>
            <p:cNvPr id="123939" name="Line 25"/>
            <p:cNvSpPr>
              <a:spLocks noChangeShapeType="1"/>
            </p:cNvSpPr>
            <p:nvPr/>
          </p:nvSpPr>
          <p:spPr bwMode="auto">
            <a:xfrm>
              <a:off x="495" y="703"/>
              <a:ext cx="227" cy="136"/>
            </a:xfrm>
            <a:prstGeom prst="line">
              <a:avLst/>
            </a:prstGeom>
            <a:noFill/>
            <a:ln w="38100">
              <a:solidFill>
                <a:srgbClr val="000066"/>
              </a:solidFill>
              <a:round/>
              <a:headEnd/>
              <a:tailEnd/>
            </a:ln>
          </p:spPr>
          <p:txBody>
            <a:bodyPr wrap="none" anchor="ctr"/>
            <a:lstStyle/>
            <a:p>
              <a:endParaRPr lang="zh-CN" altLang="en-US"/>
            </a:p>
          </p:txBody>
        </p:sp>
        <p:sp>
          <p:nvSpPr>
            <p:cNvPr id="123940" name="Line 26"/>
            <p:cNvSpPr>
              <a:spLocks noChangeShapeType="1"/>
            </p:cNvSpPr>
            <p:nvPr/>
          </p:nvSpPr>
          <p:spPr bwMode="auto">
            <a:xfrm flipV="1">
              <a:off x="700" y="23"/>
              <a:ext cx="4" cy="469"/>
            </a:xfrm>
            <a:prstGeom prst="line">
              <a:avLst/>
            </a:prstGeom>
            <a:noFill/>
            <a:ln w="31750">
              <a:solidFill>
                <a:srgbClr val="663300"/>
              </a:solidFill>
              <a:round/>
              <a:headEnd/>
              <a:tailEnd/>
            </a:ln>
          </p:spPr>
          <p:txBody>
            <a:bodyPr wrap="none" anchor="ctr"/>
            <a:lstStyle/>
            <a:p>
              <a:endParaRPr lang="zh-CN" altLang="en-US"/>
            </a:p>
          </p:txBody>
        </p:sp>
        <p:sp>
          <p:nvSpPr>
            <p:cNvPr id="123941" name="Line 27"/>
            <p:cNvSpPr>
              <a:spLocks noChangeShapeType="1"/>
            </p:cNvSpPr>
            <p:nvPr/>
          </p:nvSpPr>
          <p:spPr bwMode="auto">
            <a:xfrm>
              <a:off x="706" y="828"/>
              <a:ext cx="0" cy="336"/>
            </a:xfrm>
            <a:prstGeom prst="line">
              <a:avLst/>
            </a:prstGeom>
            <a:noFill/>
            <a:ln w="31750">
              <a:solidFill>
                <a:srgbClr val="663300"/>
              </a:solidFill>
              <a:round/>
              <a:headEnd/>
              <a:tailEnd type="oval" w="med" len="med"/>
            </a:ln>
          </p:spPr>
          <p:txBody>
            <a:bodyPr wrap="none" anchor="ctr"/>
            <a:lstStyle/>
            <a:p>
              <a:endParaRPr lang="zh-CN" altLang="en-US"/>
            </a:p>
          </p:txBody>
        </p:sp>
        <p:sp>
          <p:nvSpPr>
            <p:cNvPr id="123942" name="Line 28"/>
            <p:cNvSpPr>
              <a:spLocks noChangeShapeType="1"/>
            </p:cNvSpPr>
            <p:nvPr/>
          </p:nvSpPr>
          <p:spPr bwMode="auto">
            <a:xfrm flipH="1">
              <a:off x="159" y="635"/>
              <a:ext cx="336" cy="0"/>
            </a:xfrm>
            <a:prstGeom prst="line">
              <a:avLst/>
            </a:prstGeom>
            <a:noFill/>
            <a:ln w="31750">
              <a:solidFill>
                <a:srgbClr val="663300"/>
              </a:solidFill>
              <a:round/>
              <a:headEnd/>
              <a:tailEnd/>
            </a:ln>
          </p:spPr>
          <p:txBody>
            <a:bodyPr wrap="none" anchor="ctr"/>
            <a:lstStyle/>
            <a:p>
              <a:endParaRPr lang="zh-CN" altLang="en-US"/>
            </a:p>
          </p:txBody>
        </p:sp>
        <p:sp>
          <p:nvSpPr>
            <p:cNvPr id="123944" name="Line 30"/>
            <p:cNvSpPr>
              <a:spLocks noChangeShapeType="1"/>
            </p:cNvSpPr>
            <p:nvPr/>
          </p:nvSpPr>
          <p:spPr bwMode="auto">
            <a:xfrm flipH="1">
              <a:off x="704" y="23"/>
              <a:ext cx="336" cy="0"/>
            </a:xfrm>
            <a:prstGeom prst="line">
              <a:avLst/>
            </a:prstGeom>
            <a:noFill/>
            <a:ln w="31750">
              <a:solidFill>
                <a:srgbClr val="663300"/>
              </a:solidFill>
              <a:round/>
              <a:headEnd/>
              <a:tailEnd/>
            </a:ln>
          </p:spPr>
          <p:txBody>
            <a:bodyPr wrap="none" anchor="ctr"/>
            <a:lstStyle/>
            <a:p>
              <a:endParaRPr lang="zh-CN" altLang="en-US"/>
            </a:p>
          </p:txBody>
        </p:sp>
        <p:sp>
          <p:nvSpPr>
            <p:cNvPr id="123945" name="Oval 31"/>
            <p:cNvSpPr>
              <a:spLocks noChangeArrowheads="1"/>
            </p:cNvSpPr>
            <p:nvPr/>
          </p:nvSpPr>
          <p:spPr bwMode="auto">
            <a:xfrm>
              <a:off x="1021" y="0"/>
              <a:ext cx="45" cy="46"/>
            </a:xfrm>
            <a:prstGeom prst="ellipse">
              <a:avLst/>
            </a:prstGeom>
            <a:solidFill>
              <a:schemeClr val="bg1"/>
            </a:solidFill>
            <a:ln w="28575">
              <a:solidFill>
                <a:srgbClr val="663300"/>
              </a:solidFill>
              <a:round/>
              <a:headEnd/>
              <a:tailEnd/>
            </a:ln>
          </p:spPr>
          <p:txBody>
            <a:bodyPr wrap="none" anchor="ctr"/>
            <a:lstStyle/>
            <a:p>
              <a:endParaRPr lang="zh-CN" altLang="en-US"/>
            </a:p>
          </p:txBody>
        </p:sp>
        <p:sp>
          <p:nvSpPr>
            <p:cNvPr id="123946" name="Oval 32"/>
            <p:cNvSpPr>
              <a:spLocks noChangeArrowheads="1"/>
            </p:cNvSpPr>
            <p:nvPr/>
          </p:nvSpPr>
          <p:spPr bwMode="auto">
            <a:xfrm>
              <a:off x="1112" y="1134"/>
              <a:ext cx="45" cy="46"/>
            </a:xfrm>
            <a:prstGeom prst="ellipse">
              <a:avLst/>
            </a:prstGeom>
            <a:solidFill>
              <a:schemeClr val="bg1"/>
            </a:solidFill>
            <a:ln w="28575">
              <a:solidFill>
                <a:srgbClr val="663300"/>
              </a:solidFill>
              <a:round/>
              <a:headEnd/>
              <a:tailEnd/>
            </a:ln>
          </p:spPr>
          <p:txBody>
            <a:bodyPr wrap="none" anchor="ctr"/>
            <a:lstStyle/>
            <a:p>
              <a:endParaRPr lang="zh-CN" altLang="en-US"/>
            </a:p>
          </p:txBody>
        </p:sp>
        <p:sp>
          <p:nvSpPr>
            <p:cNvPr id="123947" name="Oval 33"/>
            <p:cNvSpPr>
              <a:spLocks noChangeArrowheads="1"/>
            </p:cNvSpPr>
            <p:nvPr/>
          </p:nvSpPr>
          <p:spPr bwMode="auto">
            <a:xfrm>
              <a:off x="114" y="613"/>
              <a:ext cx="45" cy="46"/>
            </a:xfrm>
            <a:prstGeom prst="ellipse">
              <a:avLst/>
            </a:prstGeom>
            <a:solidFill>
              <a:schemeClr val="bg1"/>
            </a:solidFill>
            <a:ln w="28575">
              <a:solidFill>
                <a:srgbClr val="663300"/>
              </a:solidFill>
              <a:round/>
              <a:headEnd/>
              <a:tailEnd/>
            </a:ln>
          </p:spPr>
          <p:txBody>
            <a:bodyPr wrap="none" anchor="ctr"/>
            <a:lstStyle/>
            <a:p>
              <a:endParaRPr lang="zh-CN" altLang="en-US"/>
            </a:p>
          </p:txBody>
        </p:sp>
        <p:sp>
          <p:nvSpPr>
            <p:cNvPr id="123948" name="Line 34"/>
            <p:cNvSpPr>
              <a:spLocks noChangeShapeType="1"/>
            </p:cNvSpPr>
            <p:nvPr/>
          </p:nvSpPr>
          <p:spPr bwMode="auto">
            <a:xfrm flipH="1">
              <a:off x="159" y="1157"/>
              <a:ext cx="953" cy="0"/>
            </a:xfrm>
            <a:prstGeom prst="line">
              <a:avLst/>
            </a:prstGeom>
            <a:noFill/>
            <a:ln w="31750">
              <a:solidFill>
                <a:srgbClr val="663300"/>
              </a:solidFill>
              <a:round/>
              <a:headEnd/>
              <a:tailEnd/>
            </a:ln>
          </p:spPr>
          <p:txBody>
            <a:bodyPr wrap="none" anchor="ctr"/>
            <a:lstStyle/>
            <a:p>
              <a:endParaRPr lang="zh-CN" altLang="en-US"/>
            </a:p>
          </p:txBody>
        </p:sp>
        <p:sp>
          <p:nvSpPr>
            <p:cNvPr id="123949" name="Oval 35"/>
            <p:cNvSpPr>
              <a:spLocks noChangeArrowheads="1"/>
            </p:cNvSpPr>
            <p:nvPr/>
          </p:nvSpPr>
          <p:spPr bwMode="auto">
            <a:xfrm>
              <a:off x="114" y="1135"/>
              <a:ext cx="45" cy="46"/>
            </a:xfrm>
            <a:prstGeom prst="ellipse">
              <a:avLst/>
            </a:prstGeom>
            <a:solidFill>
              <a:schemeClr val="bg1"/>
            </a:solidFill>
            <a:ln w="28575">
              <a:solidFill>
                <a:srgbClr val="663300"/>
              </a:solidFill>
              <a:round/>
              <a:headEnd/>
              <a:tailEnd/>
            </a:ln>
          </p:spPr>
          <p:txBody>
            <a:bodyPr wrap="none" anchor="ctr"/>
            <a:lstStyle/>
            <a:p>
              <a:endParaRPr lang="zh-CN" altLang="en-US"/>
            </a:p>
          </p:txBody>
        </p:sp>
        <p:sp>
          <p:nvSpPr>
            <p:cNvPr id="8229" name="Text Box 37"/>
            <p:cNvSpPr txBox="1">
              <a:spLocks noChangeArrowheads="1"/>
            </p:cNvSpPr>
            <p:nvPr/>
          </p:nvSpPr>
          <p:spPr bwMode="auto">
            <a:xfrm>
              <a:off x="205" y="409"/>
              <a:ext cx="80" cy="192"/>
            </a:xfrm>
            <a:prstGeom prst="rect">
              <a:avLst/>
            </a:prstGeom>
            <a:gradFill rotWithShape="1">
              <a:gsLst>
                <a:gs pos="0">
                  <a:schemeClr val="hlink">
                    <a:alpha val="0"/>
                  </a:schemeClr>
                </a:gs>
                <a:gs pos="100000">
                  <a:schemeClr val="hlink">
                    <a:gamma/>
                    <a:tint val="0"/>
                    <a:invGamma/>
                    <a:alpha val="0"/>
                  </a:schemeClr>
                </a:gs>
              </a:gsLst>
              <a:path path="shape">
                <a:fillToRect l="50000" t="50000" r="50000" b="50000"/>
              </a:path>
            </a:gradFill>
            <a:ln w="9525">
              <a:noFill/>
              <a:miter lim="800000"/>
              <a:headEnd/>
              <a:tailEnd/>
            </a:ln>
            <a:effectLst/>
          </p:spPr>
          <p:txBody>
            <a:bodyPr wrap="none" lIns="0" tIns="0" rIns="0" bIns="0">
              <a:spAutoFit/>
            </a:bodyPr>
            <a:lstStyle/>
            <a:p>
              <a:pPr eaLnBrk="0" hangingPunct="0">
                <a:defRPr/>
              </a:pPr>
              <a:r>
                <a:rPr lang="zh-CN" altLang="zh-CN" sz="2000" i="1">
                  <a:solidFill>
                    <a:srgbClr val="006600"/>
                  </a:solidFill>
                  <a:ea typeface="仿宋_GB2312" pitchFamily="1" charset="-122"/>
                </a:rPr>
                <a:t>b</a:t>
              </a:r>
              <a:endParaRPr lang="zh-CN" altLang="zh-CN">
                <a:solidFill>
                  <a:srgbClr val="006600"/>
                </a:solidFill>
                <a:ea typeface="仿宋_GB2312" pitchFamily="1" charset="-122"/>
              </a:endParaRPr>
            </a:p>
          </p:txBody>
        </p:sp>
        <p:sp>
          <p:nvSpPr>
            <p:cNvPr id="8230" name="Text Box 38"/>
            <p:cNvSpPr txBox="1">
              <a:spLocks noChangeArrowheads="1"/>
            </p:cNvSpPr>
            <p:nvPr/>
          </p:nvSpPr>
          <p:spPr bwMode="auto">
            <a:xfrm>
              <a:off x="749" y="182"/>
              <a:ext cx="71" cy="192"/>
            </a:xfrm>
            <a:prstGeom prst="rect">
              <a:avLst/>
            </a:prstGeom>
            <a:gradFill rotWithShape="1">
              <a:gsLst>
                <a:gs pos="0">
                  <a:schemeClr val="hlink">
                    <a:alpha val="0"/>
                  </a:schemeClr>
                </a:gs>
                <a:gs pos="100000">
                  <a:schemeClr val="hlink">
                    <a:gamma/>
                    <a:tint val="0"/>
                    <a:invGamma/>
                    <a:alpha val="0"/>
                  </a:schemeClr>
                </a:gs>
              </a:gsLst>
              <a:path path="shape">
                <a:fillToRect l="50000" t="50000" r="50000" b="50000"/>
              </a:path>
            </a:gradFill>
            <a:ln w="9525">
              <a:noFill/>
              <a:miter lim="800000"/>
              <a:headEnd/>
              <a:tailEnd/>
            </a:ln>
            <a:effectLst/>
          </p:spPr>
          <p:txBody>
            <a:bodyPr wrap="none" lIns="0" tIns="0" rIns="0" bIns="0">
              <a:spAutoFit/>
            </a:bodyPr>
            <a:lstStyle/>
            <a:p>
              <a:pPr eaLnBrk="0" hangingPunct="0">
                <a:defRPr/>
              </a:pPr>
              <a:r>
                <a:rPr lang="zh-CN" altLang="zh-CN" sz="2000" i="1">
                  <a:solidFill>
                    <a:srgbClr val="006600"/>
                  </a:solidFill>
                  <a:ea typeface="仿宋_GB2312" pitchFamily="1" charset="-122"/>
                </a:rPr>
                <a:t>e</a:t>
              </a:r>
              <a:endParaRPr lang="zh-CN" altLang="zh-CN">
                <a:solidFill>
                  <a:srgbClr val="006600"/>
                </a:solidFill>
                <a:ea typeface="仿宋_GB2312" pitchFamily="1" charset="-122"/>
              </a:endParaRPr>
            </a:p>
          </p:txBody>
        </p:sp>
        <p:sp>
          <p:nvSpPr>
            <p:cNvPr id="8231" name="Text Box 39"/>
            <p:cNvSpPr txBox="1">
              <a:spLocks noChangeArrowheads="1"/>
            </p:cNvSpPr>
            <p:nvPr/>
          </p:nvSpPr>
          <p:spPr bwMode="auto">
            <a:xfrm>
              <a:off x="749" y="839"/>
              <a:ext cx="71" cy="192"/>
            </a:xfrm>
            <a:prstGeom prst="rect">
              <a:avLst/>
            </a:prstGeom>
            <a:gradFill rotWithShape="1">
              <a:gsLst>
                <a:gs pos="0">
                  <a:schemeClr val="hlink">
                    <a:alpha val="0"/>
                  </a:schemeClr>
                </a:gs>
                <a:gs pos="100000">
                  <a:schemeClr val="hlink">
                    <a:gamma/>
                    <a:tint val="0"/>
                    <a:invGamma/>
                    <a:alpha val="0"/>
                  </a:schemeClr>
                </a:gs>
              </a:gsLst>
              <a:path path="shape">
                <a:fillToRect l="50000" t="50000" r="50000" b="50000"/>
              </a:path>
            </a:gradFill>
            <a:ln w="9525">
              <a:noFill/>
              <a:miter lim="800000"/>
              <a:headEnd/>
              <a:tailEnd/>
            </a:ln>
            <a:effectLst/>
          </p:spPr>
          <p:txBody>
            <a:bodyPr wrap="none" lIns="0" tIns="0" rIns="0" bIns="0">
              <a:spAutoFit/>
            </a:bodyPr>
            <a:lstStyle/>
            <a:p>
              <a:pPr eaLnBrk="0" hangingPunct="0">
                <a:defRPr/>
              </a:pPr>
              <a:r>
                <a:rPr lang="zh-CN" altLang="zh-CN" sz="2000" i="1">
                  <a:solidFill>
                    <a:srgbClr val="006600"/>
                  </a:solidFill>
                  <a:ea typeface="仿宋_GB2312" pitchFamily="1" charset="-122"/>
                </a:rPr>
                <a:t>c</a:t>
              </a:r>
              <a:endParaRPr lang="zh-CN" altLang="zh-CN">
                <a:solidFill>
                  <a:srgbClr val="006600"/>
                </a:solidFill>
                <a:ea typeface="仿宋_GB2312" pitchFamily="1" charset="-122"/>
              </a:endParaRPr>
            </a:p>
          </p:txBody>
        </p:sp>
      </p:grpSp>
      <p:grpSp>
        <p:nvGrpSpPr>
          <p:cNvPr id="4" name="Group 40"/>
          <p:cNvGrpSpPr>
            <a:grpSpLocks/>
          </p:cNvGrpSpPr>
          <p:nvPr/>
        </p:nvGrpSpPr>
        <p:grpSpPr bwMode="auto">
          <a:xfrm>
            <a:off x="6030913" y="1223990"/>
            <a:ext cx="1655762" cy="2162175"/>
            <a:chOff x="68" y="0"/>
            <a:chExt cx="1043" cy="1362"/>
          </a:xfrm>
        </p:grpSpPr>
        <p:sp>
          <p:nvSpPr>
            <p:cNvPr id="123918" name="Line 41"/>
            <p:cNvSpPr>
              <a:spLocks noChangeShapeType="1"/>
            </p:cNvSpPr>
            <p:nvPr/>
          </p:nvSpPr>
          <p:spPr bwMode="auto">
            <a:xfrm rot="-5400000">
              <a:off x="599" y="264"/>
              <a:ext cx="0" cy="336"/>
            </a:xfrm>
            <a:prstGeom prst="line">
              <a:avLst/>
            </a:prstGeom>
            <a:noFill/>
            <a:ln w="57150">
              <a:solidFill>
                <a:srgbClr val="000066"/>
              </a:solidFill>
              <a:round/>
              <a:headEnd/>
              <a:tailEnd/>
            </a:ln>
          </p:spPr>
          <p:txBody>
            <a:bodyPr wrap="none" anchor="ctr"/>
            <a:lstStyle/>
            <a:p>
              <a:endParaRPr lang="zh-CN" altLang="en-US"/>
            </a:p>
          </p:txBody>
        </p:sp>
        <p:sp>
          <p:nvSpPr>
            <p:cNvPr id="123919" name="Line 42"/>
            <p:cNvSpPr>
              <a:spLocks noChangeShapeType="1"/>
            </p:cNvSpPr>
            <p:nvPr/>
          </p:nvSpPr>
          <p:spPr bwMode="auto">
            <a:xfrm rot="16200000" flipV="1">
              <a:off x="383" y="267"/>
              <a:ext cx="205" cy="113"/>
            </a:xfrm>
            <a:prstGeom prst="line">
              <a:avLst/>
            </a:prstGeom>
            <a:noFill/>
            <a:ln w="38100">
              <a:solidFill>
                <a:srgbClr val="000066"/>
              </a:solidFill>
              <a:round/>
              <a:headEnd/>
              <a:tailEnd type="triangle" w="med" len="lg"/>
            </a:ln>
          </p:spPr>
          <p:txBody>
            <a:bodyPr wrap="none" anchor="ctr"/>
            <a:lstStyle/>
            <a:p>
              <a:endParaRPr lang="zh-CN" altLang="en-US"/>
            </a:p>
          </p:txBody>
        </p:sp>
        <p:sp>
          <p:nvSpPr>
            <p:cNvPr id="123920" name="Line 43"/>
            <p:cNvSpPr>
              <a:spLocks noChangeShapeType="1"/>
            </p:cNvSpPr>
            <p:nvPr/>
          </p:nvSpPr>
          <p:spPr bwMode="auto">
            <a:xfrm rot="-5400000">
              <a:off x="610" y="271"/>
              <a:ext cx="205" cy="114"/>
            </a:xfrm>
            <a:prstGeom prst="line">
              <a:avLst/>
            </a:prstGeom>
            <a:noFill/>
            <a:ln w="38100">
              <a:solidFill>
                <a:srgbClr val="000066"/>
              </a:solidFill>
              <a:round/>
              <a:headEnd/>
              <a:tailEnd/>
            </a:ln>
          </p:spPr>
          <p:txBody>
            <a:bodyPr wrap="none" anchor="ctr"/>
            <a:lstStyle/>
            <a:p>
              <a:endParaRPr lang="zh-CN" altLang="en-US"/>
            </a:p>
          </p:txBody>
        </p:sp>
        <p:sp>
          <p:nvSpPr>
            <p:cNvPr id="123921" name="Line 44"/>
            <p:cNvSpPr>
              <a:spLocks noChangeShapeType="1"/>
            </p:cNvSpPr>
            <p:nvPr/>
          </p:nvSpPr>
          <p:spPr bwMode="auto">
            <a:xfrm>
              <a:off x="589" y="430"/>
              <a:ext cx="0" cy="903"/>
            </a:xfrm>
            <a:prstGeom prst="line">
              <a:avLst/>
            </a:prstGeom>
            <a:noFill/>
            <a:ln w="31750">
              <a:solidFill>
                <a:srgbClr val="663300"/>
              </a:solidFill>
              <a:round/>
              <a:headEnd/>
              <a:tailEnd type="oval" w="med" len="med"/>
            </a:ln>
          </p:spPr>
          <p:txBody>
            <a:bodyPr wrap="none" anchor="ctr"/>
            <a:lstStyle/>
            <a:p>
              <a:endParaRPr lang="zh-CN" altLang="en-US"/>
            </a:p>
          </p:txBody>
        </p:sp>
        <p:grpSp>
          <p:nvGrpSpPr>
            <p:cNvPr id="5" name="Group 46"/>
            <p:cNvGrpSpPr>
              <a:grpSpLocks/>
            </p:cNvGrpSpPr>
            <p:nvPr/>
          </p:nvGrpSpPr>
          <p:grpSpPr bwMode="auto">
            <a:xfrm>
              <a:off x="748" y="204"/>
              <a:ext cx="362" cy="46"/>
              <a:chOff x="0" y="0"/>
              <a:chExt cx="362" cy="46"/>
            </a:xfrm>
          </p:grpSpPr>
          <p:sp>
            <p:nvSpPr>
              <p:cNvPr id="123935" name="Line 47"/>
              <p:cNvSpPr>
                <a:spLocks noChangeShapeType="1"/>
              </p:cNvSpPr>
              <p:nvPr/>
            </p:nvSpPr>
            <p:spPr bwMode="auto">
              <a:xfrm flipH="1">
                <a:off x="0" y="23"/>
                <a:ext cx="336" cy="0"/>
              </a:xfrm>
              <a:prstGeom prst="line">
                <a:avLst/>
              </a:prstGeom>
              <a:noFill/>
              <a:ln w="31750">
                <a:solidFill>
                  <a:srgbClr val="663300"/>
                </a:solidFill>
                <a:round/>
                <a:headEnd/>
                <a:tailEnd/>
              </a:ln>
            </p:spPr>
            <p:txBody>
              <a:bodyPr wrap="none" anchor="ctr"/>
              <a:lstStyle/>
              <a:p>
                <a:endParaRPr lang="zh-CN" altLang="en-US"/>
              </a:p>
            </p:txBody>
          </p:sp>
          <p:sp>
            <p:nvSpPr>
              <p:cNvPr id="123936" name="Oval 48"/>
              <p:cNvSpPr>
                <a:spLocks noChangeArrowheads="1"/>
              </p:cNvSpPr>
              <p:nvPr/>
            </p:nvSpPr>
            <p:spPr bwMode="auto">
              <a:xfrm>
                <a:off x="317" y="0"/>
                <a:ext cx="45" cy="46"/>
              </a:xfrm>
              <a:prstGeom prst="ellipse">
                <a:avLst/>
              </a:prstGeom>
              <a:solidFill>
                <a:schemeClr val="bg1"/>
              </a:solidFill>
              <a:ln w="28575">
                <a:solidFill>
                  <a:srgbClr val="663300"/>
                </a:solidFill>
                <a:round/>
                <a:headEnd/>
                <a:tailEnd/>
              </a:ln>
            </p:spPr>
            <p:txBody>
              <a:bodyPr wrap="none" anchor="ctr"/>
              <a:lstStyle/>
              <a:p>
                <a:endParaRPr lang="zh-CN" altLang="en-US"/>
              </a:p>
            </p:txBody>
          </p:sp>
        </p:grpSp>
        <p:grpSp>
          <p:nvGrpSpPr>
            <p:cNvPr id="6" name="Group 49"/>
            <p:cNvGrpSpPr>
              <a:grpSpLocks/>
            </p:cNvGrpSpPr>
            <p:nvPr/>
          </p:nvGrpSpPr>
          <p:grpSpPr bwMode="auto">
            <a:xfrm>
              <a:off x="68" y="226"/>
              <a:ext cx="381" cy="46"/>
              <a:chOff x="0" y="0"/>
              <a:chExt cx="381" cy="46"/>
            </a:xfrm>
          </p:grpSpPr>
          <p:sp>
            <p:nvSpPr>
              <p:cNvPr id="123933" name="Line 50"/>
              <p:cNvSpPr>
                <a:spLocks noChangeShapeType="1"/>
              </p:cNvSpPr>
              <p:nvPr/>
            </p:nvSpPr>
            <p:spPr bwMode="auto">
              <a:xfrm flipH="1">
                <a:off x="45" y="22"/>
                <a:ext cx="336" cy="0"/>
              </a:xfrm>
              <a:prstGeom prst="line">
                <a:avLst/>
              </a:prstGeom>
              <a:noFill/>
              <a:ln w="31750">
                <a:solidFill>
                  <a:srgbClr val="663300"/>
                </a:solidFill>
                <a:round/>
                <a:headEnd/>
                <a:tailEnd/>
              </a:ln>
            </p:spPr>
            <p:txBody>
              <a:bodyPr wrap="none" anchor="ctr"/>
              <a:lstStyle/>
              <a:p>
                <a:endParaRPr lang="zh-CN" altLang="en-US"/>
              </a:p>
            </p:txBody>
          </p:sp>
          <p:sp>
            <p:nvSpPr>
              <p:cNvPr id="123934" name="Oval 51"/>
              <p:cNvSpPr>
                <a:spLocks noChangeArrowheads="1"/>
              </p:cNvSpPr>
              <p:nvPr/>
            </p:nvSpPr>
            <p:spPr bwMode="auto">
              <a:xfrm>
                <a:off x="0" y="0"/>
                <a:ext cx="45" cy="46"/>
              </a:xfrm>
              <a:prstGeom prst="ellipse">
                <a:avLst/>
              </a:prstGeom>
              <a:solidFill>
                <a:schemeClr val="bg1"/>
              </a:solidFill>
              <a:ln w="28575">
                <a:solidFill>
                  <a:srgbClr val="663300"/>
                </a:solidFill>
                <a:round/>
                <a:headEnd/>
                <a:tailEnd/>
              </a:ln>
            </p:spPr>
            <p:txBody>
              <a:bodyPr wrap="none" anchor="ctr"/>
              <a:lstStyle/>
              <a:p>
                <a:endParaRPr lang="zh-CN" altLang="en-US"/>
              </a:p>
            </p:txBody>
          </p:sp>
        </p:grpSp>
        <p:grpSp>
          <p:nvGrpSpPr>
            <p:cNvPr id="7" name="Group 52"/>
            <p:cNvGrpSpPr>
              <a:grpSpLocks/>
            </p:cNvGrpSpPr>
            <p:nvPr/>
          </p:nvGrpSpPr>
          <p:grpSpPr bwMode="auto">
            <a:xfrm>
              <a:off x="68" y="1315"/>
              <a:ext cx="1043" cy="47"/>
              <a:chOff x="0" y="0"/>
              <a:chExt cx="1043" cy="47"/>
            </a:xfrm>
          </p:grpSpPr>
          <p:sp>
            <p:nvSpPr>
              <p:cNvPr id="123930" name="Oval 53"/>
              <p:cNvSpPr>
                <a:spLocks noChangeArrowheads="1"/>
              </p:cNvSpPr>
              <p:nvPr/>
            </p:nvSpPr>
            <p:spPr bwMode="auto">
              <a:xfrm>
                <a:off x="998" y="0"/>
                <a:ext cx="45" cy="46"/>
              </a:xfrm>
              <a:prstGeom prst="ellipse">
                <a:avLst/>
              </a:prstGeom>
              <a:solidFill>
                <a:schemeClr val="bg1"/>
              </a:solidFill>
              <a:ln w="28575">
                <a:solidFill>
                  <a:srgbClr val="663300"/>
                </a:solidFill>
                <a:round/>
                <a:headEnd/>
                <a:tailEnd/>
              </a:ln>
            </p:spPr>
            <p:txBody>
              <a:bodyPr wrap="none" anchor="ctr"/>
              <a:lstStyle/>
              <a:p>
                <a:endParaRPr lang="zh-CN" altLang="en-US"/>
              </a:p>
            </p:txBody>
          </p:sp>
          <p:sp>
            <p:nvSpPr>
              <p:cNvPr id="123931" name="Line 54"/>
              <p:cNvSpPr>
                <a:spLocks noChangeShapeType="1"/>
              </p:cNvSpPr>
              <p:nvPr/>
            </p:nvSpPr>
            <p:spPr bwMode="auto">
              <a:xfrm flipH="1">
                <a:off x="45" y="23"/>
                <a:ext cx="953" cy="0"/>
              </a:xfrm>
              <a:prstGeom prst="line">
                <a:avLst/>
              </a:prstGeom>
              <a:noFill/>
              <a:ln w="31750">
                <a:solidFill>
                  <a:srgbClr val="663300"/>
                </a:solidFill>
                <a:round/>
                <a:headEnd/>
                <a:tailEnd/>
              </a:ln>
            </p:spPr>
            <p:txBody>
              <a:bodyPr wrap="none" anchor="ctr"/>
              <a:lstStyle/>
              <a:p>
                <a:endParaRPr lang="zh-CN" altLang="en-US"/>
              </a:p>
            </p:txBody>
          </p:sp>
          <p:sp>
            <p:nvSpPr>
              <p:cNvPr id="123932" name="Oval 55"/>
              <p:cNvSpPr>
                <a:spLocks noChangeArrowheads="1"/>
              </p:cNvSpPr>
              <p:nvPr/>
            </p:nvSpPr>
            <p:spPr bwMode="auto">
              <a:xfrm>
                <a:off x="0" y="1"/>
                <a:ext cx="45" cy="46"/>
              </a:xfrm>
              <a:prstGeom prst="ellipse">
                <a:avLst/>
              </a:prstGeom>
              <a:solidFill>
                <a:schemeClr val="bg1"/>
              </a:solidFill>
              <a:ln w="28575">
                <a:solidFill>
                  <a:srgbClr val="663300"/>
                </a:solidFill>
                <a:round/>
                <a:headEnd/>
                <a:tailEnd/>
              </a:ln>
            </p:spPr>
            <p:txBody>
              <a:bodyPr wrap="none" anchor="ctr"/>
              <a:lstStyle/>
              <a:p>
                <a:endParaRPr lang="zh-CN" altLang="en-US"/>
              </a:p>
            </p:txBody>
          </p:sp>
        </p:grpSp>
        <p:sp>
          <p:nvSpPr>
            <p:cNvPr id="8249" name="Text Box 57"/>
            <p:cNvSpPr txBox="1">
              <a:spLocks noChangeArrowheads="1"/>
            </p:cNvSpPr>
            <p:nvPr/>
          </p:nvSpPr>
          <p:spPr bwMode="auto">
            <a:xfrm>
              <a:off x="657" y="544"/>
              <a:ext cx="80" cy="192"/>
            </a:xfrm>
            <a:prstGeom prst="rect">
              <a:avLst/>
            </a:prstGeom>
            <a:gradFill rotWithShape="1">
              <a:gsLst>
                <a:gs pos="0">
                  <a:schemeClr val="hlink">
                    <a:alpha val="0"/>
                  </a:schemeClr>
                </a:gs>
                <a:gs pos="100000">
                  <a:schemeClr val="hlink">
                    <a:gamma/>
                    <a:tint val="0"/>
                    <a:invGamma/>
                    <a:alpha val="0"/>
                  </a:schemeClr>
                </a:gs>
              </a:gsLst>
              <a:path path="shape">
                <a:fillToRect l="50000" t="50000" r="50000" b="50000"/>
              </a:path>
            </a:gradFill>
            <a:ln w="9525">
              <a:noFill/>
              <a:miter lim="800000"/>
              <a:headEnd/>
              <a:tailEnd/>
            </a:ln>
            <a:effectLst/>
          </p:spPr>
          <p:txBody>
            <a:bodyPr wrap="none" lIns="0" tIns="0" rIns="0" bIns="0">
              <a:spAutoFit/>
            </a:bodyPr>
            <a:lstStyle/>
            <a:p>
              <a:pPr eaLnBrk="0" hangingPunct="0">
                <a:defRPr/>
              </a:pPr>
              <a:r>
                <a:rPr lang="zh-CN" altLang="zh-CN" sz="2000" i="1">
                  <a:solidFill>
                    <a:srgbClr val="006600"/>
                  </a:solidFill>
                  <a:ea typeface="仿宋_GB2312" pitchFamily="1" charset="-122"/>
                </a:rPr>
                <a:t>b</a:t>
              </a:r>
              <a:endParaRPr lang="zh-CN" altLang="zh-CN">
                <a:solidFill>
                  <a:srgbClr val="006600"/>
                </a:solidFill>
                <a:ea typeface="仿宋_GB2312" pitchFamily="1" charset="-122"/>
              </a:endParaRPr>
            </a:p>
          </p:txBody>
        </p:sp>
        <p:sp>
          <p:nvSpPr>
            <p:cNvPr id="8250" name="Text Box 58"/>
            <p:cNvSpPr txBox="1">
              <a:spLocks noChangeArrowheads="1"/>
            </p:cNvSpPr>
            <p:nvPr/>
          </p:nvSpPr>
          <p:spPr bwMode="auto">
            <a:xfrm>
              <a:off x="204" y="45"/>
              <a:ext cx="71" cy="192"/>
            </a:xfrm>
            <a:prstGeom prst="rect">
              <a:avLst/>
            </a:prstGeom>
            <a:gradFill rotWithShape="1">
              <a:gsLst>
                <a:gs pos="0">
                  <a:schemeClr val="hlink">
                    <a:alpha val="0"/>
                  </a:schemeClr>
                </a:gs>
                <a:gs pos="100000">
                  <a:schemeClr val="hlink">
                    <a:gamma/>
                    <a:tint val="0"/>
                    <a:invGamma/>
                    <a:alpha val="0"/>
                  </a:schemeClr>
                </a:gs>
              </a:gsLst>
              <a:path path="shape">
                <a:fillToRect l="50000" t="50000" r="50000" b="50000"/>
              </a:path>
            </a:gradFill>
            <a:ln w="9525">
              <a:noFill/>
              <a:miter lim="800000"/>
              <a:headEnd/>
              <a:tailEnd/>
            </a:ln>
            <a:effectLst/>
          </p:spPr>
          <p:txBody>
            <a:bodyPr wrap="none" lIns="0" tIns="0" rIns="0" bIns="0">
              <a:spAutoFit/>
            </a:bodyPr>
            <a:lstStyle/>
            <a:p>
              <a:pPr eaLnBrk="0" hangingPunct="0">
                <a:defRPr/>
              </a:pPr>
              <a:r>
                <a:rPr lang="zh-CN" altLang="zh-CN" sz="2000" i="1">
                  <a:solidFill>
                    <a:srgbClr val="006600"/>
                  </a:solidFill>
                  <a:ea typeface="仿宋_GB2312" pitchFamily="1" charset="-122"/>
                </a:rPr>
                <a:t>e</a:t>
              </a:r>
              <a:endParaRPr lang="zh-CN" altLang="zh-CN">
                <a:solidFill>
                  <a:srgbClr val="006600"/>
                </a:solidFill>
                <a:ea typeface="仿宋_GB2312" pitchFamily="1" charset="-122"/>
              </a:endParaRPr>
            </a:p>
          </p:txBody>
        </p:sp>
        <p:sp>
          <p:nvSpPr>
            <p:cNvPr id="8251" name="Text Box 59"/>
            <p:cNvSpPr txBox="1">
              <a:spLocks noChangeArrowheads="1"/>
            </p:cNvSpPr>
            <p:nvPr/>
          </p:nvSpPr>
          <p:spPr bwMode="auto">
            <a:xfrm>
              <a:off x="975" y="0"/>
              <a:ext cx="71" cy="192"/>
            </a:xfrm>
            <a:prstGeom prst="rect">
              <a:avLst/>
            </a:prstGeom>
            <a:gradFill rotWithShape="1">
              <a:gsLst>
                <a:gs pos="0">
                  <a:schemeClr val="hlink">
                    <a:alpha val="0"/>
                  </a:schemeClr>
                </a:gs>
                <a:gs pos="100000">
                  <a:schemeClr val="hlink">
                    <a:gamma/>
                    <a:tint val="0"/>
                    <a:invGamma/>
                    <a:alpha val="0"/>
                  </a:schemeClr>
                </a:gs>
              </a:gsLst>
              <a:path path="shape">
                <a:fillToRect l="50000" t="50000" r="50000" b="50000"/>
              </a:path>
            </a:gradFill>
            <a:ln w="9525">
              <a:noFill/>
              <a:miter lim="800000"/>
              <a:headEnd/>
              <a:tailEnd/>
            </a:ln>
            <a:effectLst/>
          </p:spPr>
          <p:txBody>
            <a:bodyPr wrap="none" lIns="0" tIns="0" rIns="0" bIns="0">
              <a:spAutoFit/>
            </a:bodyPr>
            <a:lstStyle/>
            <a:p>
              <a:pPr eaLnBrk="0" hangingPunct="0">
                <a:defRPr/>
              </a:pPr>
              <a:r>
                <a:rPr lang="zh-CN" altLang="zh-CN" sz="2000" i="1">
                  <a:solidFill>
                    <a:srgbClr val="006600"/>
                  </a:solidFill>
                  <a:ea typeface="仿宋_GB2312" pitchFamily="1" charset="-122"/>
                </a:rPr>
                <a:t>c</a:t>
              </a:r>
              <a:endParaRPr lang="zh-CN" altLang="zh-CN">
                <a:solidFill>
                  <a:srgbClr val="006600"/>
                </a:solidFill>
                <a:ea typeface="仿宋_GB2312" pitchFamily="1" charset="-122"/>
              </a:endParaRPr>
            </a:p>
          </p:txBody>
        </p:sp>
      </p:grpSp>
      <p:sp>
        <p:nvSpPr>
          <p:cNvPr id="8252" name="AutoShape 60"/>
          <p:cNvSpPr>
            <a:spLocks noChangeArrowheads="1"/>
          </p:cNvSpPr>
          <p:nvPr/>
        </p:nvSpPr>
        <p:spPr bwMode="auto">
          <a:xfrm>
            <a:off x="704850" y="3744940"/>
            <a:ext cx="2427288" cy="355600"/>
          </a:xfrm>
          <a:prstGeom prst="wedgeRoundRectCallout">
            <a:avLst>
              <a:gd name="adj1" fmla="val 18213"/>
              <a:gd name="adj2" fmla="val -267412"/>
              <a:gd name="adj3" fmla="val 16667"/>
            </a:avLst>
          </a:prstGeom>
          <a:gradFill rotWithShape="1">
            <a:gsLst>
              <a:gs pos="0">
                <a:schemeClr val="hlink">
                  <a:alpha val="45999"/>
                </a:schemeClr>
              </a:gs>
              <a:gs pos="50000">
                <a:schemeClr val="hlink">
                  <a:gamma/>
                  <a:tint val="0"/>
                  <a:invGamma/>
                  <a:alpha val="0"/>
                </a:schemeClr>
              </a:gs>
              <a:gs pos="100000">
                <a:schemeClr val="hlink">
                  <a:alpha val="45999"/>
                </a:schemeClr>
              </a:gs>
            </a:gsLst>
            <a:lin ang="2700000" scaled="1"/>
          </a:gradFill>
          <a:ln w="9525" cmpd="sng">
            <a:solidFill>
              <a:srgbClr val="000066"/>
            </a:solidFill>
            <a:miter lim="800000"/>
            <a:headEnd/>
            <a:tailEnd/>
          </a:ln>
          <a:effectLst/>
        </p:spPr>
        <p:txBody>
          <a:bodyPr lIns="0" tIns="0" rIns="0" bIns="0">
            <a:spAutoFit/>
          </a:bodyPr>
          <a:lstStyle/>
          <a:p>
            <a:pPr eaLnBrk="0" hangingPunct="0">
              <a:defRPr/>
            </a:pPr>
            <a:r>
              <a:rPr lang="zh-CN" sz="2100" dirty="0">
                <a:effectLst>
                  <a:outerShdw blurRad="38100" dist="38100" dir="2700000" algn="tl">
                    <a:srgbClr val="FFFFFF"/>
                  </a:outerShdw>
                </a:effectLst>
                <a:ea typeface="仿宋_GB2312" pitchFamily="1" charset="-122"/>
              </a:rPr>
              <a:t>共发射极放大电路</a:t>
            </a:r>
          </a:p>
        </p:txBody>
      </p:sp>
      <p:sp>
        <p:nvSpPr>
          <p:cNvPr id="8253" name="AutoShape 61"/>
          <p:cNvSpPr>
            <a:spLocks noChangeArrowheads="1"/>
          </p:cNvSpPr>
          <p:nvPr/>
        </p:nvSpPr>
        <p:spPr bwMode="auto">
          <a:xfrm>
            <a:off x="3330575" y="3706840"/>
            <a:ext cx="2427288" cy="355600"/>
          </a:xfrm>
          <a:prstGeom prst="wedgeRoundRectCallout">
            <a:avLst>
              <a:gd name="adj1" fmla="val 4741"/>
              <a:gd name="adj2" fmla="val -248662"/>
              <a:gd name="adj3" fmla="val 16667"/>
            </a:avLst>
          </a:prstGeom>
          <a:gradFill rotWithShape="1">
            <a:gsLst>
              <a:gs pos="0">
                <a:schemeClr val="hlink">
                  <a:alpha val="45999"/>
                </a:schemeClr>
              </a:gs>
              <a:gs pos="50000">
                <a:schemeClr val="hlink">
                  <a:gamma/>
                  <a:tint val="0"/>
                  <a:invGamma/>
                  <a:alpha val="0"/>
                </a:schemeClr>
              </a:gs>
              <a:gs pos="100000">
                <a:schemeClr val="hlink">
                  <a:alpha val="45999"/>
                </a:schemeClr>
              </a:gs>
            </a:gsLst>
            <a:lin ang="2700000" scaled="1"/>
          </a:gradFill>
          <a:ln w="9525" cmpd="sng">
            <a:solidFill>
              <a:srgbClr val="000066"/>
            </a:solidFill>
            <a:miter lim="800000"/>
            <a:headEnd/>
            <a:tailEnd/>
          </a:ln>
          <a:effectLst/>
        </p:spPr>
        <p:txBody>
          <a:bodyPr lIns="0" tIns="0" rIns="0" bIns="0">
            <a:spAutoFit/>
          </a:bodyPr>
          <a:lstStyle/>
          <a:p>
            <a:pPr eaLnBrk="0" hangingPunct="0">
              <a:defRPr/>
            </a:pPr>
            <a:r>
              <a:rPr lang="zh-CN" sz="2100" dirty="0">
                <a:effectLst>
                  <a:outerShdw blurRad="38100" dist="38100" dir="2700000" algn="tl">
                    <a:srgbClr val="FFFFFF"/>
                  </a:outerShdw>
                </a:effectLst>
                <a:ea typeface="仿宋_GB2312" pitchFamily="1" charset="-122"/>
              </a:rPr>
              <a:t>共集电极放大电路</a:t>
            </a:r>
          </a:p>
        </p:txBody>
      </p:sp>
      <p:sp>
        <p:nvSpPr>
          <p:cNvPr id="8254" name="AutoShape 62"/>
          <p:cNvSpPr>
            <a:spLocks noChangeArrowheads="1"/>
          </p:cNvSpPr>
          <p:nvPr/>
        </p:nvSpPr>
        <p:spPr bwMode="auto">
          <a:xfrm>
            <a:off x="5994400" y="3706840"/>
            <a:ext cx="2124075" cy="355600"/>
          </a:xfrm>
          <a:prstGeom prst="wedgeRoundRectCallout">
            <a:avLst>
              <a:gd name="adj1" fmla="val 2838"/>
              <a:gd name="adj2" fmla="val -403125"/>
              <a:gd name="adj3" fmla="val 16667"/>
            </a:avLst>
          </a:prstGeom>
          <a:gradFill rotWithShape="1">
            <a:gsLst>
              <a:gs pos="0">
                <a:schemeClr val="hlink">
                  <a:alpha val="45999"/>
                </a:schemeClr>
              </a:gs>
              <a:gs pos="50000">
                <a:schemeClr val="hlink">
                  <a:gamma/>
                  <a:tint val="0"/>
                  <a:invGamma/>
                  <a:alpha val="0"/>
                </a:schemeClr>
              </a:gs>
              <a:gs pos="100000">
                <a:schemeClr val="hlink">
                  <a:alpha val="45999"/>
                </a:schemeClr>
              </a:gs>
            </a:gsLst>
            <a:lin ang="2700000" scaled="1"/>
          </a:gradFill>
          <a:ln w="9525" cmpd="sng">
            <a:solidFill>
              <a:srgbClr val="000066"/>
            </a:solidFill>
            <a:miter lim="800000"/>
            <a:headEnd/>
            <a:tailEnd/>
          </a:ln>
          <a:effectLst/>
        </p:spPr>
        <p:txBody>
          <a:bodyPr lIns="0" tIns="0" rIns="0" bIns="0">
            <a:spAutoFit/>
          </a:bodyPr>
          <a:lstStyle/>
          <a:p>
            <a:pPr eaLnBrk="0" hangingPunct="0">
              <a:defRPr/>
            </a:pPr>
            <a:r>
              <a:rPr lang="zh-CN" sz="2100" dirty="0">
                <a:effectLst>
                  <a:outerShdw blurRad="38100" dist="38100" dir="2700000" algn="tl">
                    <a:srgbClr val="FFFFFF"/>
                  </a:outerShdw>
                </a:effectLst>
                <a:ea typeface="仿宋_GB2312" pitchFamily="1" charset="-122"/>
              </a:rPr>
              <a:t>共基极放大电路</a:t>
            </a:r>
          </a:p>
        </p:txBody>
      </p:sp>
      <p:sp>
        <p:nvSpPr>
          <p:cNvPr id="123913" name="Text Box 2"/>
          <p:cNvSpPr txBox="1">
            <a:spLocks noChangeArrowheads="1"/>
          </p:cNvSpPr>
          <p:nvPr/>
        </p:nvSpPr>
        <p:spPr bwMode="auto">
          <a:xfrm>
            <a:off x="206320" y="373024"/>
            <a:ext cx="7885113" cy="579438"/>
          </a:xfrm>
          <a:prstGeom prst="rect">
            <a:avLst/>
          </a:prstGeom>
          <a:noFill/>
          <a:ln w="9525">
            <a:noFill/>
            <a:miter lim="800000"/>
            <a:headEnd/>
            <a:tailEnd/>
          </a:ln>
        </p:spPr>
        <p:txBody>
          <a:bodyPr>
            <a:spAutoFit/>
          </a:bodyPr>
          <a:lstStyle/>
          <a:p>
            <a:pPr>
              <a:spcBef>
                <a:spcPct val="50000"/>
              </a:spcBef>
            </a:pPr>
            <a:r>
              <a:rPr lang="en-US" altLang="zh-CN" sz="3200" dirty="0">
                <a:solidFill>
                  <a:srgbClr val="FF0000"/>
                </a:solidFill>
                <a:ea typeface="楷体_GB2312" pitchFamily="49" charset="-122"/>
              </a:rPr>
              <a:t>BJT</a:t>
            </a:r>
            <a:r>
              <a:rPr lang="zh-CN" altLang="en-US" sz="3200" dirty="0">
                <a:solidFill>
                  <a:srgbClr val="FF0000"/>
                </a:solidFill>
                <a:ea typeface="楷体_GB2312" pitchFamily="49" charset="-122"/>
              </a:rPr>
              <a:t>在放大电路中的三种组态</a:t>
            </a:r>
          </a:p>
        </p:txBody>
      </p:sp>
      <p:sp>
        <p:nvSpPr>
          <p:cNvPr id="64" name="Text Box 3"/>
          <p:cNvSpPr txBox="1">
            <a:spLocks noChangeArrowheads="1"/>
          </p:cNvSpPr>
          <p:nvPr/>
        </p:nvSpPr>
        <p:spPr bwMode="auto">
          <a:xfrm>
            <a:off x="3619500" y="4359302"/>
            <a:ext cx="3124200" cy="1173163"/>
          </a:xfrm>
          <a:prstGeom prst="rect">
            <a:avLst/>
          </a:prstGeom>
          <a:noFill/>
          <a:ln w="12700" cap="sq">
            <a:noFill/>
            <a:miter lim="800000"/>
            <a:headEnd type="none" w="sm" len="sm"/>
            <a:tailEnd type="none" w="sm" len="sm"/>
          </a:ln>
        </p:spPr>
        <p:txBody>
          <a:bodyPr>
            <a:spAutoFit/>
          </a:bodyPr>
          <a:lstStyle/>
          <a:p>
            <a:pPr fontAlgn="b">
              <a:lnSpc>
                <a:spcPct val="130000"/>
              </a:lnSpc>
            </a:pPr>
            <a:r>
              <a:rPr kumimoji="1" lang="en-US" altLang="zh-CN"/>
              <a:t>c</a:t>
            </a:r>
            <a:r>
              <a:rPr kumimoji="1" lang="zh-CN" altLang="en-US"/>
              <a:t>作为公共端</a:t>
            </a:r>
          </a:p>
          <a:p>
            <a:pPr fontAlgn="b">
              <a:lnSpc>
                <a:spcPct val="130000"/>
              </a:lnSpc>
            </a:pPr>
            <a:r>
              <a:rPr kumimoji="1" lang="en-US" altLang="zh-CN"/>
              <a:t>b</a:t>
            </a:r>
            <a:r>
              <a:rPr kumimoji="1" lang="zh-CN" altLang="en-US"/>
              <a:t>为输入端</a:t>
            </a:r>
          </a:p>
          <a:p>
            <a:pPr fontAlgn="b">
              <a:lnSpc>
                <a:spcPct val="130000"/>
              </a:lnSpc>
            </a:pPr>
            <a:r>
              <a:rPr kumimoji="1" lang="en-US" altLang="zh-CN"/>
              <a:t>e</a:t>
            </a:r>
            <a:r>
              <a:rPr kumimoji="1" lang="zh-CN" altLang="en-US"/>
              <a:t>为输出端</a:t>
            </a:r>
          </a:p>
        </p:txBody>
      </p:sp>
      <p:sp>
        <p:nvSpPr>
          <p:cNvPr id="65" name="Text Box 4"/>
          <p:cNvSpPr txBox="1">
            <a:spLocks noChangeArrowheads="1"/>
          </p:cNvSpPr>
          <p:nvPr/>
        </p:nvSpPr>
        <p:spPr bwMode="auto">
          <a:xfrm>
            <a:off x="6516688" y="4279927"/>
            <a:ext cx="2341562" cy="1173163"/>
          </a:xfrm>
          <a:prstGeom prst="rect">
            <a:avLst/>
          </a:prstGeom>
          <a:noFill/>
          <a:ln w="12700" cap="sq">
            <a:noFill/>
            <a:miter lim="800000"/>
            <a:headEnd/>
            <a:tailEnd/>
          </a:ln>
        </p:spPr>
        <p:txBody>
          <a:bodyPr>
            <a:spAutoFit/>
          </a:bodyPr>
          <a:lstStyle/>
          <a:p>
            <a:pPr fontAlgn="b">
              <a:lnSpc>
                <a:spcPct val="130000"/>
              </a:lnSpc>
            </a:pPr>
            <a:r>
              <a:rPr kumimoji="1" lang="en-US" altLang="zh-CN"/>
              <a:t>b</a:t>
            </a:r>
            <a:r>
              <a:rPr kumimoji="1" lang="zh-CN" altLang="en-US"/>
              <a:t>作为公共端</a:t>
            </a:r>
            <a:endParaRPr kumimoji="1" lang="en-US" altLang="zh-CN"/>
          </a:p>
          <a:p>
            <a:pPr fontAlgn="b">
              <a:lnSpc>
                <a:spcPct val="130000"/>
              </a:lnSpc>
            </a:pPr>
            <a:r>
              <a:rPr kumimoji="1" lang="en-US" altLang="zh-CN"/>
              <a:t>e</a:t>
            </a:r>
            <a:r>
              <a:rPr kumimoji="1" lang="zh-CN" altLang="en-US"/>
              <a:t>为输入端</a:t>
            </a:r>
          </a:p>
          <a:p>
            <a:pPr fontAlgn="b">
              <a:lnSpc>
                <a:spcPct val="130000"/>
              </a:lnSpc>
            </a:pPr>
            <a:r>
              <a:rPr kumimoji="1" lang="zh-CN" altLang="en-US" b="0"/>
              <a:t> </a:t>
            </a:r>
            <a:r>
              <a:rPr kumimoji="1" lang="en-US" altLang="zh-CN"/>
              <a:t>c</a:t>
            </a:r>
            <a:r>
              <a:rPr kumimoji="1" lang="zh-CN" altLang="en-US"/>
              <a:t>为输出端</a:t>
            </a:r>
          </a:p>
        </p:txBody>
      </p:sp>
      <p:sp>
        <p:nvSpPr>
          <p:cNvPr id="67" name="Text Box 5"/>
          <p:cNvSpPr txBox="1">
            <a:spLocks noChangeArrowheads="1"/>
          </p:cNvSpPr>
          <p:nvPr/>
        </p:nvSpPr>
        <p:spPr bwMode="auto">
          <a:xfrm>
            <a:off x="1158875" y="4438677"/>
            <a:ext cx="3271838" cy="1173163"/>
          </a:xfrm>
          <a:prstGeom prst="rect">
            <a:avLst/>
          </a:prstGeom>
          <a:noFill/>
          <a:ln w="12700" cap="sq">
            <a:noFill/>
            <a:miter lim="800000"/>
            <a:headEnd/>
            <a:tailEnd/>
          </a:ln>
        </p:spPr>
        <p:txBody>
          <a:bodyPr>
            <a:spAutoFit/>
          </a:bodyPr>
          <a:lstStyle/>
          <a:p>
            <a:pPr>
              <a:lnSpc>
                <a:spcPct val="130000"/>
              </a:lnSpc>
            </a:pPr>
            <a:r>
              <a:rPr kumimoji="1" lang="en-US" altLang="zh-CN"/>
              <a:t>e</a:t>
            </a:r>
            <a:r>
              <a:rPr kumimoji="1" lang="zh-CN" altLang="en-US"/>
              <a:t>作为公共端</a:t>
            </a:r>
          </a:p>
          <a:p>
            <a:pPr>
              <a:lnSpc>
                <a:spcPct val="130000"/>
              </a:lnSpc>
            </a:pPr>
            <a:r>
              <a:rPr kumimoji="1" lang="en-US" altLang="zh-CN"/>
              <a:t>b</a:t>
            </a:r>
            <a:r>
              <a:rPr kumimoji="1" lang="zh-CN" altLang="en-US"/>
              <a:t>为输入端</a:t>
            </a:r>
          </a:p>
          <a:p>
            <a:pPr>
              <a:lnSpc>
                <a:spcPct val="130000"/>
              </a:lnSpc>
            </a:pPr>
            <a:r>
              <a:rPr kumimoji="1" lang="en-US" altLang="zh-CN"/>
              <a:t>c</a:t>
            </a:r>
            <a:r>
              <a:rPr kumimoji="1" lang="zh-CN" altLang="en-US"/>
              <a:t>为输出端</a:t>
            </a:r>
          </a:p>
        </p:txBody>
      </p:sp>
      <p:sp>
        <p:nvSpPr>
          <p:cNvPr id="68" name="Text Box 72"/>
          <p:cNvSpPr txBox="1">
            <a:spLocks noChangeArrowheads="1"/>
          </p:cNvSpPr>
          <p:nvPr/>
        </p:nvSpPr>
        <p:spPr bwMode="auto">
          <a:xfrm>
            <a:off x="365072" y="5601334"/>
            <a:ext cx="8137525" cy="923330"/>
          </a:xfrm>
          <a:prstGeom prst="rect">
            <a:avLst/>
          </a:prstGeom>
          <a:noFill/>
          <a:ln w="9525">
            <a:noFill/>
            <a:miter lim="800000"/>
            <a:headEnd/>
            <a:tailEnd/>
          </a:ln>
        </p:spPr>
        <p:txBody>
          <a:bodyPr lIns="0" tIns="0" rIns="0" bIns="0">
            <a:spAutoFit/>
          </a:bodyPr>
          <a:lstStyle/>
          <a:p>
            <a:pPr>
              <a:lnSpc>
                <a:spcPct val="150000"/>
              </a:lnSpc>
            </a:pPr>
            <a:r>
              <a:rPr lang="zh-CN" altLang="en-US" sz="2000" dirty="0" smtClean="0">
                <a:solidFill>
                  <a:srgbClr val="000050"/>
                </a:solidFill>
                <a:ea typeface="仿宋_GB2312" pitchFamily="49" charset="-122"/>
              </a:rPr>
              <a:t>无论哪种连接方式，要使</a:t>
            </a:r>
            <a:r>
              <a:rPr lang="en-US" altLang="zh-CN" sz="2000" dirty="0" smtClean="0">
                <a:solidFill>
                  <a:srgbClr val="000050"/>
                </a:solidFill>
                <a:ea typeface="仿宋_GB2312" pitchFamily="49" charset="-122"/>
              </a:rPr>
              <a:t>BJT</a:t>
            </a:r>
            <a:r>
              <a:rPr lang="zh-CN" altLang="en-US" sz="2000" dirty="0" smtClean="0">
                <a:solidFill>
                  <a:srgbClr val="000050"/>
                </a:solidFill>
                <a:ea typeface="仿宋_GB2312" pitchFamily="49" charset="-122"/>
              </a:rPr>
              <a:t>有放大作用，必须保证发射结正偏、集电结反偏，其内部载流子的传输过程相同，电流分配关系相同。</a:t>
            </a:r>
            <a:endParaRPr lang="zh-CN" altLang="en-US" sz="2000" dirty="0">
              <a:solidFill>
                <a:srgbClr val="000050"/>
              </a:solidFill>
              <a:ea typeface="仿宋_GB2312"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ntr" presetSubtype="5" fill="hold" grpId="0" nodeType="clickEffect">
                                  <p:stCondLst>
                                    <p:cond delay="0"/>
                                  </p:stCondLst>
                                  <p:childTnLst>
                                    <p:set>
                                      <p:cBhvr>
                                        <p:cTn id="10" dur="1" fill="hold">
                                          <p:stCondLst>
                                            <p:cond delay="0"/>
                                          </p:stCondLst>
                                        </p:cTn>
                                        <p:tgtEl>
                                          <p:spTgt spid="67"/>
                                        </p:tgtEl>
                                        <p:attrNameLst>
                                          <p:attrName>style.visibility</p:attrName>
                                        </p:attrNameLst>
                                      </p:cBhvr>
                                      <p:to>
                                        <p:strVal val="visible"/>
                                      </p:to>
                                    </p:set>
                                    <p:animEffect transition="in" filter="blinds(vertical)">
                                      <p:cBhvr>
                                        <p:cTn id="11" dur="2000"/>
                                        <p:tgtEl>
                                          <p:spTgt spid="67"/>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8252"/>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2" presetClass="entr" presetSubtype="4" fill="hold" nodeType="click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slide(fromBottom)">
                                      <p:cBhvr>
                                        <p:cTn id="20" dur="500"/>
                                        <p:tgtEl>
                                          <p:spTgt spid="3"/>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3" presetClass="entr" presetSubtype="5" fill="hold" grpId="0" nodeType="clickEffect">
                                  <p:stCondLst>
                                    <p:cond delay="0"/>
                                  </p:stCondLst>
                                  <p:childTnLst>
                                    <p:set>
                                      <p:cBhvr>
                                        <p:cTn id="24" dur="1" fill="hold">
                                          <p:stCondLst>
                                            <p:cond delay="0"/>
                                          </p:stCondLst>
                                        </p:cTn>
                                        <p:tgtEl>
                                          <p:spTgt spid="64"/>
                                        </p:tgtEl>
                                        <p:attrNameLst>
                                          <p:attrName>style.visibility</p:attrName>
                                        </p:attrNameLst>
                                      </p:cBhvr>
                                      <p:to>
                                        <p:strVal val="visible"/>
                                      </p:to>
                                    </p:set>
                                    <p:animEffect transition="in" filter="blinds(vertical)">
                                      <p:cBhvr>
                                        <p:cTn id="25" dur="2000"/>
                                        <p:tgtEl>
                                          <p:spTgt spid="64"/>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8253"/>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4"/>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3" presetClass="entr" presetSubtype="5" fill="hold" grpId="0" nodeType="clickEffect">
                                  <p:stCondLst>
                                    <p:cond delay="0"/>
                                  </p:stCondLst>
                                  <p:childTnLst>
                                    <p:set>
                                      <p:cBhvr>
                                        <p:cTn id="37" dur="1" fill="hold">
                                          <p:stCondLst>
                                            <p:cond delay="0"/>
                                          </p:stCondLst>
                                        </p:cTn>
                                        <p:tgtEl>
                                          <p:spTgt spid="65"/>
                                        </p:tgtEl>
                                        <p:attrNameLst>
                                          <p:attrName>style.visibility</p:attrName>
                                        </p:attrNameLst>
                                      </p:cBhvr>
                                      <p:to>
                                        <p:strVal val="visible"/>
                                      </p:to>
                                    </p:set>
                                    <p:animEffect transition="in" filter="blinds(vertical)">
                                      <p:cBhvr>
                                        <p:cTn id="38" dur="2000"/>
                                        <p:tgtEl>
                                          <p:spTgt spid="65"/>
                                        </p:tgtEl>
                                      </p:cBhvr>
                                    </p:animEffec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825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52" grpId="0" animBg="1"/>
      <p:bldP spid="8253" grpId="0" animBg="1"/>
      <p:bldP spid="8254" grpId="0" animBg="1"/>
      <p:bldP spid="64" grpId="0" autoUpdateAnimBg="0"/>
      <p:bldP spid="65" grpId="0" autoUpdateAnimBg="0"/>
      <p:bldP spid="67" grpId="0" autoUpdateAnimBg="0"/>
      <p:bldP spid="68"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14" name="Text Box 2"/>
          <p:cNvSpPr txBox="1">
            <a:spLocks noChangeArrowheads="1"/>
          </p:cNvSpPr>
          <p:nvPr/>
        </p:nvSpPr>
        <p:spPr bwMode="auto">
          <a:xfrm rot="10800000" flipV="1">
            <a:off x="166688" y="2308"/>
            <a:ext cx="6746875" cy="520848"/>
          </a:xfrm>
          <a:prstGeom prst="rect">
            <a:avLst/>
          </a:prstGeom>
          <a:noFill/>
          <a:ln w="9525" algn="ctr">
            <a:noFill/>
            <a:miter lim="800000"/>
            <a:headEnd/>
            <a:tailEnd/>
          </a:ln>
        </p:spPr>
        <p:txBody>
          <a:bodyPr>
            <a:spAutoFit/>
          </a:bodyPr>
          <a:lstStyle/>
          <a:p>
            <a:pPr eaLnBrk="0" hangingPunct="0">
              <a:lnSpc>
                <a:spcPct val="130000"/>
              </a:lnSpc>
              <a:spcBef>
                <a:spcPct val="50000"/>
              </a:spcBef>
            </a:pPr>
            <a:r>
              <a:rPr lang="zh-CN" altLang="en-US" sz="2400" dirty="0" smtClean="0">
                <a:solidFill>
                  <a:srgbClr val="FF0000"/>
                </a:solidFill>
                <a:latin typeface="Times New Roman" pitchFamily="18" charset="0"/>
              </a:rPr>
              <a:t>二、动态性能指标</a:t>
            </a:r>
            <a:endParaRPr lang="zh-CN" altLang="en-US" sz="2400" dirty="0">
              <a:solidFill>
                <a:srgbClr val="FF0000"/>
              </a:solidFill>
              <a:latin typeface="Times New Roman" pitchFamily="18" charset="0"/>
            </a:endParaRPr>
          </a:p>
        </p:txBody>
      </p:sp>
      <p:grpSp>
        <p:nvGrpSpPr>
          <p:cNvPr id="2" name="组合 115"/>
          <p:cNvGrpSpPr>
            <a:grpSpLocks/>
          </p:cNvGrpSpPr>
          <p:nvPr/>
        </p:nvGrpSpPr>
        <p:grpSpPr bwMode="auto">
          <a:xfrm>
            <a:off x="603250" y="5334000"/>
            <a:ext cx="2894013" cy="592138"/>
            <a:chOff x="722264" y="4350045"/>
            <a:chExt cx="2894043" cy="592003"/>
          </a:xfrm>
        </p:grpSpPr>
        <p:sp>
          <p:nvSpPr>
            <p:cNvPr id="72732" name="Text Box 3"/>
            <p:cNvSpPr txBox="1">
              <a:spLocks noChangeArrowheads="1"/>
            </p:cNvSpPr>
            <p:nvPr/>
          </p:nvSpPr>
          <p:spPr bwMode="auto">
            <a:xfrm>
              <a:off x="722264" y="4421200"/>
              <a:ext cx="2700338" cy="520848"/>
            </a:xfrm>
            <a:prstGeom prst="rect">
              <a:avLst/>
            </a:prstGeom>
            <a:noFill/>
            <a:ln w="9525" algn="ctr">
              <a:noFill/>
              <a:miter lim="800000"/>
              <a:headEnd/>
              <a:tailEnd/>
            </a:ln>
          </p:spPr>
          <p:txBody>
            <a:bodyPr>
              <a:spAutoFit/>
            </a:bodyPr>
            <a:lstStyle/>
            <a:p>
              <a:pPr eaLnBrk="0" hangingPunct="0">
                <a:lnSpc>
                  <a:spcPct val="130000"/>
                </a:lnSpc>
                <a:spcBef>
                  <a:spcPct val="50000"/>
                </a:spcBef>
              </a:pPr>
              <a:r>
                <a:rPr lang="zh-CN" altLang="en-US" sz="2400">
                  <a:solidFill>
                    <a:srgbClr val="FF0000"/>
                  </a:solidFill>
                  <a:latin typeface="Times New Roman" pitchFamily="18" charset="0"/>
                </a:rPr>
                <a:t>（</a:t>
              </a:r>
              <a:r>
                <a:rPr lang="en-US" altLang="zh-CN" sz="2400">
                  <a:solidFill>
                    <a:srgbClr val="FF0000"/>
                  </a:solidFill>
                  <a:latin typeface="Times New Roman" pitchFamily="18" charset="0"/>
                </a:rPr>
                <a:t>2</a:t>
              </a:r>
              <a:r>
                <a:rPr lang="zh-CN" altLang="en-US" sz="2400">
                  <a:solidFill>
                    <a:srgbClr val="FF0000"/>
                  </a:solidFill>
                  <a:latin typeface="Times New Roman" pitchFamily="18" charset="0"/>
                </a:rPr>
                <a:t>）输入电阻</a:t>
              </a:r>
            </a:p>
          </p:txBody>
        </p:sp>
        <p:graphicFrame>
          <p:nvGraphicFramePr>
            <p:cNvPr id="72713" name="Object 2" descr="蓝色砂纸"/>
            <p:cNvGraphicFramePr>
              <a:graphicFrameLocks noChangeAspect="1"/>
            </p:cNvGraphicFramePr>
            <p:nvPr/>
          </p:nvGraphicFramePr>
          <p:xfrm>
            <a:off x="3143232" y="4350045"/>
            <a:ext cx="473075" cy="576263"/>
          </p:xfrm>
          <a:graphic>
            <a:graphicData uri="http://schemas.openxmlformats.org/presentationml/2006/ole">
              <p:oleObj spid="_x0000_s510978" name="公式" r:id="rId4" imgW="177569" imgH="215619" progId="Equation.3">
                <p:embed/>
              </p:oleObj>
            </a:graphicData>
          </a:graphic>
        </p:graphicFrame>
      </p:grpSp>
      <p:grpSp>
        <p:nvGrpSpPr>
          <p:cNvPr id="3" name="Group 5"/>
          <p:cNvGrpSpPr>
            <a:grpSpLocks/>
          </p:cNvGrpSpPr>
          <p:nvPr/>
        </p:nvGrpSpPr>
        <p:grpSpPr bwMode="auto">
          <a:xfrm>
            <a:off x="563563" y="5929313"/>
            <a:ext cx="2979737" cy="615950"/>
            <a:chOff x="1655" y="2795"/>
            <a:chExt cx="1877" cy="388"/>
          </a:xfrm>
        </p:grpSpPr>
        <p:sp>
          <p:nvSpPr>
            <p:cNvPr id="72731" name="Text Box 6"/>
            <p:cNvSpPr txBox="1">
              <a:spLocks noChangeArrowheads="1"/>
            </p:cNvSpPr>
            <p:nvPr/>
          </p:nvSpPr>
          <p:spPr bwMode="auto">
            <a:xfrm>
              <a:off x="1655" y="2795"/>
              <a:ext cx="1633" cy="328"/>
            </a:xfrm>
            <a:prstGeom prst="rect">
              <a:avLst/>
            </a:prstGeom>
            <a:noFill/>
            <a:ln w="9525" algn="ctr">
              <a:noFill/>
              <a:miter lim="800000"/>
              <a:headEnd/>
              <a:tailEnd/>
            </a:ln>
          </p:spPr>
          <p:txBody>
            <a:bodyPr>
              <a:spAutoFit/>
            </a:bodyPr>
            <a:lstStyle/>
            <a:p>
              <a:pPr eaLnBrk="0" hangingPunct="0">
                <a:lnSpc>
                  <a:spcPct val="130000"/>
                </a:lnSpc>
                <a:spcBef>
                  <a:spcPct val="50000"/>
                </a:spcBef>
              </a:pPr>
              <a:r>
                <a:rPr lang="zh-CN" altLang="en-US" sz="2400">
                  <a:solidFill>
                    <a:srgbClr val="FF0000"/>
                  </a:solidFill>
                  <a:latin typeface="Times New Roman" pitchFamily="18" charset="0"/>
                </a:rPr>
                <a:t>（</a:t>
              </a:r>
              <a:r>
                <a:rPr lang="en-US" altLang="zh-CN" sz="2400">
                  <a:solidFill>
                    <a:srgbClr val="FF0000"/>
                  </a:solidFill>
                  <a:latin typeface="Times New Roman" pitchFamily="18" charset="0"/>
                </a:rPr>
                <a:t>3</a:t>
              </a:r>
              <a:r>
                <a:rPr lang="zh-CN" altLang="en-US" sz="2400">
                  <a:solidFill>
                    <a:srgbClr val="FF0000"/>
                  </a:solidFill>
                  <a:latin typeface="Times New Roman" pitchFamily="18" charset="0"/>
                </a:rPr>
                <a:t>）输出电阻</a:t>
              </a:r>
            </a:p>
          </p:txBody>
        </p:sp>
        <p:graphicFrame>
          <p:nvGraphicFramePr>
            <p:cNvPr id="72712" name="Object 5" descr="蓝色砂纸"/>
            <p:cNvGraphicFramePr>
              <a:graphicFrameLocks noChangeAspect="1"/>
            </p:cNvGraphicFramePr>
            <p:nvPr/>
          </p:nvGraphicFramePr>
          <p:xfrm>
            <a:off x="3230" y="2820"/>
            <a:ext cx="302" cy="363"/>
          </p:xfrm>
          <a:graphic>
            <a:graphicData uri="http://schemas.openxmlformats.org/presentationml/2006/ole">
              <p:oleObj spid="_x0000_s510979" name="公式" r:id="rId5" imgW="190500" imgH="228600" progId="Equation.3">
                <p:embed/>
              </p:oleObj>
            </a:graphicData>
          </a:graphic>
        </p:graphicFrame>
      </p:grpSp>
      <p:sp>
        <p:nvSpPr>
          <p:cNvPr id="294926" name="Rectangle 14"/>
          <p:cNvSpPr>
            <a:spLocks noChangeArrowheads="1"/>
          </p:cNvSpPr>
          <p:nvPr/>
        </p:nvSpPr>
        <p:spPr bwMode="auto">
          <a:xfrm>
            <a:off x="365125" y="2317750"/>
            <a:ext cx="4979988" cy="520700"/>
          </a:xfrm>
          <a:prstGeom prst="rect">
            <a:avLst/>
          </a:prstGeom>
          <a:noFill/>
          <a:ln w="9525" algn="ctr">
            <a:noFill/>
            <a:miter lim="800000"/>
            <a:headEnd/>
            <a:tailEnd/>
          </a:ln>
        </p:spPr>
        <p:txBody>
          <a:bodyPr wrap="none">
            <a:spAutoFit/>
          </a:bodyPr>
          <a:lstStyle/>
          <a:p>
            <a:pPr eaLnBrk="0" hangingPunct="0">
              <a:lnSpc>
                <a:spcPct val="130000"/>
              </a:lnSpc>
            </a:pPr>
            <a:r>
              <a:rPr lang="zh-CN" altLang="en-US" sz="2400">
                <a:solidFill>
                  <a:srgbClr val="FF0000"/>
                </a:solidFill>
                <a:latin typeface="Times New Roman" pitchFamily="18" charset="0"/>
              </a:rPr>
              <a:t>（</a:t>
            </a:r>
            <a:r>
              <a:rPr lang="en-US" altLang="zh-CN" sz="2400">
                <a:solidFill>
                  <a:srgbClr val="FF0000"/>
                </a:solidFill>
                <a:latin typeface="Times New Roman" pitchFamily="18" charset="0"/>
              </a:rPr>
              <a:t>1</a:t>
            </a:r>
            <a:r>
              <a:rPr lang="zh-CN" altLang="en-US" sz="2400">
                <a:solidFill>
                  <a:srgbClr val="FF0000"/>
                </a:solidFill>
                <a:latin typeface="Times New Roman" pitchFamily="18" charset="0"/>
              </a:rPr>
              <a:t>）求电压增益（电压放大倍数）</a:t>
            </a:r>
          </a:p>
        </p:txBody>
      </p:sp>
      <p:graphicFrame>
        <p:nvGraphicFramePr>
          <p:cNvPr id="61573" name="Object 133"/>
          <p:cNvGraphicFramePr>
            <a:graphicFrameLocks noChangeAspect="1"/>
          </p:cNvGraphicFramePr>
          <p:nvPr/>
        </p:nvGraphicFramePr>
        <p:xfrm>
          <a:off x="365125" y="2849563"/>
          <a:ext cx="2371725" cy="739775"/>
        </p:xfrm>
        <a:graphic>
          <a:graphicData uri="http://schemas.openxmlformats.org/presentationml/2006/ole">
            <p:oleObj spid="_x0000_s510980" name="Equation" r:id="rId6" imgW="1218671" imgH="431613" progId="Equation.DSMT4">
              <p:embed/>
            </p:oleObj>
          </a:graphicData>
        </a:graphic>
      </p:graphicFrame>
      <p:graphicFrame>
        <p:nvGraphicFramePr>
          <p:cNvPr id="94" name="Object 132"/>
          <p:cNvGraphicFramePr>
            <a:graphicFrameLocks noChangeAspect="1"/>
          </p:cNvGraphicFramePr>
          <p:nvPr/>
        </p:nvGraphicFramePr>
        <p:xfrm>
          <a:off x="3381375" y="3048000"/>
          <a:ext cx="1663700" cy="490538"/>
        </p:xfrm>
        <a:graphic>
          <a:graphicData uri="http://schemas.openxmlformats.org/presentationml/2006/ole">
            <p:oleObj spid="_x0000_s510981" name="Equation" r:id="rId7" imgW="774364" imgH="228501" progId="Equation.DSMT4">
              <p:embed/>
            </p:oleObj>
          </a:graphicData>
        </a:graphic>
      </p:graphicFrame>
      <p:sp>
        <p:nvSpPr>
          <p:cNvPr id="95" name="Text Box 3"/>
          <p:cNvSpPr txBox="1">
            <a:spLocks noChangeArrowheads="1"/>
          </p:cNvSpPr>
          <p:nvPr/>
        </p:nvSpPr>
        <p:spPr bwMode="auto">
          <a:xfrm>
            <a:off x="5087938" y="3048000"/>
            <a:ext cx="4056062" cy="433388"/>
          </a:xfrm>
          <a:prstGeom prst="rect">
            <a:avLst/>
          </a:prstGeom>
          <a:solidFill>
            <a:schemeClr val="bg1"/>
          </a:solidFill>
          <a:ln w="38100">
            <a:noFill/>
            <a:miter lim="800000"/>
            <a:headEnd/>
            <a:tailEnd/>
          </a:ln>
        </p:spPr>
        <p:txBody>
          <a:bodyPr lIns="90000" tIns="46800" rIns="90000" bIns="46800" anchor="ctr">
            <a:spAutoFit/>
          </a:bodyPr>
          <a:lstStyle/>
          <a:p>
            <a:pPr>
              <a:spcBef>
                <a:spcPct val="50000"/>
              </a:spcBef>
            </a:pPr>
            <a:r>
              <a:rPr lang="zh-CN" altLang="en-US" sz="2200">
                <a:ea typeface="楷体_GB2312" pitchFamily="49" charset="-122"/>
              </a:rPr>
              <a:t>负载电阻越小，放大倍数越小</a:t>
            </a:r>
          </a:p>
        </p:txBody>
      </p:sp>
      <p:grpSp>
        <p:nvGrpSpPr>
          <p:cNvPr id="4" name="组合 111"/>
          <p:cNvGrpSpPr>
            <a:grpSpLocks/>
          </p:cNvGrpSpPr>
          <p:nvPr/>
        </p:nvGrpSpPr>
        <p:grpSpPr bwMode="auto">
          <a:xfrm>
            <a:off x="0" y="4619625"/>
            <a:ext cx="6205538" cy="857250"/>
            <a:chOff x="0" y="3270248"/>
            <a:chExt cx="6205528" cy="857412"/>
          </a:xfrm>
        </p:grpSpPr>
        <p:graphicFrame>
          <p:nvGraphicFramePr>
            <p:cNvPr id="419861" name="Object 21"/>
            <p:cNvGraphicFramePr>
              <a:graphicFrameLocks noChangeAspect="1"/>
            </p:cNvGraphicFramePr>
            <p:nvPr/>
          </p:nvGraphicFramePr>
          <p:xfrm>
            <a:off x="3262296" y="3270248"/>
            <a:ext cx="2943232" cy="857412"/>
          </p:xfrm>
          <a:graphic>
            <a:graphicData uri="http://schemas.openxmlformats.org/presentationml/2006/ole">
              <p:oleObj spid="_x0000_s510982" name="Equation" r:id="rId8" imgW="4533900" imgH="1320800" progId="Equation.DSMT4">
                <p:embed/>
              </p:oleObj>
            </a:graphicData>
          </a:graphic>
        </p:graphicFrame>
        <p:sp>
          <p:nvSpPr>
            <p:cNvPr id="72730" name="Text Box 22"/>
            <p:cNvSpPr txBox="1">
              <a:spLocks noChangeArrowheads="1"/>
            </p:cNvSpPr>
            <p:nvPr/>
          </p:nvSpPr>
          <p:spPr bwMode="auto">
            <a:xfrm>
              <a:off x="0" y="3502015"/>
              <a:ext cx="3492500" cy="463846"/>
            </a:xfrm>
            <a:prstGeom prst="rect">
              <a:avLst/>
            </a:prstGeom>
            <a:noFill/>
            <a:ln w="38100">
              <a:noFill/>
              <a:miter lim="800000"/>
              <a:headEnd/>
              <a:tailEnd/>
            </a:ln>
          </p:spPr>
          <p:txBody>
            <a:bodyPr lIns="90000" tIns="46800" rIns="90000" bIns="46800" anchor="ctr">
              <a:spAutoFit/>
            </a:bodyPr>
            <a:lstStyle/>
            <a:p>
              <a:pPr algn="ctr">
                <a:spcBef>
                  <a:spcPct val="50000"/>
                </a:spcBef>
              </a:pPr>
              <a:r>
                <a:rPr lang="zh-CN" altLang="en-US" sz="2400">
                  <a:ea typeface="楷体_GB2312" pitchFamily="49" charset="-122"/>
                </a:rPr>
                <a:t>源电压放大倍数</a:t>
              </a:r>
            </a:p>
          </p:txBody>
        </p:sp>
      </p:grpSp>
      <p:grpSp>
        <p:nvGrpSpPr>
          <p:cNvPr id="5" name="组合 110"/>
          <p:cNvGrpSpPr>
            <a:grpSpLocks/>
          </p:cNvGrpSpPr>
          <p:nvPr/>
        </p:nvGrpSpPr>
        <p:grpSpPr bwMode="auto">
          <a:xfrm>
            <a:off x="166688" y="3548063"/>
            <a:ext cx="7143750" cy="987425"/>
            <a:chOff x="168275" y="2198672"/>
            <a:chExt cx="7143840" cy="987790"/>
          </a:xfrm>
        </p:grpSpPr>
        <p:sp>
          <p:nvSpPr>
            <p:cNvPr id="72729" name="Text Box 23"/>
            <p:cNvSpPr txBox="1">
              <a:spLocks noChangeArrowheads="1"/>
            </p:cNvSpPr>
            <p:nvPr/>
          </p:nvSpPr>
          <p:spPr bwMode="auto">
            <a:xfrm>
              <a:off x="168275" y="2635240"/>
              <a:ext cx="3492500" cy="463846"/>
            </a:xfrm>
            <a:prstGeom prst="rect">
              <a:avLst/>
            </a:prstGeom>
            <a:noFill/>
            <a:ln w="38100">
              <a:noFill/>
              <a:miter lim="800000"/>
              <a:headEnd/>
              <a:tailEnd/>
            </a:ln>
          </p:spPr>
          <p:txBody>
            <a:bodyPr lIns="90000" tIns="46800" rIns="90000" bIns="46800" anchor="ctr">
              <a:spAutoFit/>
            </a:bodyPr>
            <a:lstStyle/>
            <a:p>
              <a:pPr algn="ctr">
                <a:spcBef>
                  <a:spcPct val="50000"/>
                </a:spcBef>
              </a:pPr>
              <a:r>
                <a:rPr lang="zh-CN" altLang="en-US" sz="2400">
                  <a:ea typeface="楷体_GB2312" pitchFamily="49" charset="-122"/>
                </a:rPr>
                <a:t>空载电压放大倍数</a:t>
              </a:r>
            </a:p>
          </p:txBody>
        </p:sp>
        <p:graphicFrame>
          <p:nvGraphicFramePr>
            <p:cNvPr id="72710" name="Object 37"/>
            <p:cNvGraphicFramePr>
              <a:graphicFrameLocks noChangeAspect="1"/>
            </p:cNvGraphicFramePr>
            <p:nvPr/>
          </p:nvGraphicFramePr>
          <p:xfrm>
            <a:off x="3422691" y="2198672"/>
            <a:ext cx="3889424" cy="987790"/>
          </p:xfrm>
          <a:graphic>
            <a:graphicData uri="http://schemas.openxmlformats.org/presentationml/2006/ole">
              <p:oleObj spid="_x0000_s510983" name="Equation" r:id="rId9" imgW="6400800" imgH="1625600" progId="Equation.DSMT4">
                <p:embed/>
              </p:oleObj>
            </a:graphicData>
          </a:graphic>
        </p:graphicFrame>
      </p:grpSp>
      <p:sp>
        <p:nvSpPr>
          <p:cNvPr id="113" name="Text Box 28"/>
          <p:cNvSpPr txBox="1">
            <a:spLocks noChangeArrowheads="1"/>
          </p:cNvSpPr>
          <p:nvPr/>
        </p:nvSpPr>
        <p:spPr bwMode="auto">
          <a:xfrm>
            <a:off x="4294188" y="5584825"/>
            <a:ext cx="3205162" cy="463550"/>
          </a:xfrm>
          <a:prstGeom prst="rect">
            <a:avLst/>
          </a:prstGeom>
          <a:noFill/>
          <a:ln w="38100">
            <a:noFill/>
            <a:miter lim="800000"/>
            <a:headEnd/>
            <a:tailEnd/>
          </a:ln>
        </p:spPr>
        <p:txBody>
          <a:bodyPr lIns="90000" tIns="46800" rIns="90000" bIns="46800" anchor="ctr">
            <a:spAutoFit/>
          </a:bodyPr>
          <a:lstStyle/>
          <a:p>
            <a:pPr>
              <a:spcBef>
                <a:spcPct val="50000"/>
              </a:spcBef>
            </a:pPr>
            <a:r>
              <a:rPr lang="zh-CN" altLang="en-US" sz="2400">
                <a:solidFill>
                  <a:srgbClr val="FF0000"/>
                </a:solidFill>
                <a:ea typeface="楷体_GB2312" pitchFamily="49" charset="-122"/>
              </a:rPr>
              <a:t>越大越好！</a:t>
            </a:r>
            <a:endParaRPr lang="zh-CN" altLang="en-US" sz="2400">
              <a:solidFill>
                <a:schemeClr val="accent2"/>
              </a:solidFill>
              <a:ea typeface="楷体_GB2312" pitchFamily="49" charset="-122"/>
            </a:endParaRPr>
          </a:p>
        </p:txBody>
      </p:sp>
      <p:sp>
        <p:nvSpPr>
          <p:cNvPr id="115" name="Text Box 28"/>
          <p:cNvSpPr txBox="1">
            <a:spLocks noChangeArrowheads="1"/>
          </p:cNvSpPr>
          <p:nvPr/>
        </p:nvSpPr>
        <p:spPr bwMode="auto">
          <a:xfrm>
            <a:off x="4294188" y="6061075"/>
            <a:ext cx="3205162" cy="463550"/>
          </a:xfrm>
          <a:prstGeom prst="rect">
            <a:avLst/>
          </a:prstGeom>
          <a:noFill/>
          <a:ln w="38100">
            <a:noFill/>
            <a:miter lim="800000"/>
            <a:headEnd/>
            <a:tailEnd/>
          </a:ln>
        </p:spPr>
        <p:txBody>
          <a:bodyPr lIns="90000" tIns="46800" rIns="90000" bIns="46800" anchor="ctr">
            <a:spAutoFit/>
          </a:bodyPr>
          <a:lstStyle/>
          <a:p>
            <a:pPr>
              <a:spcBef>
                <a:spcPct val="50000"/>
              </a:spcBef>
            </a:pPr>
            <a:r>
              <a:rPr lang="zh-CN" altLang="en-US" sz="2400">
                <a:solidFill>
                  <a:srgbClr val="FF0000"/>
                </a:solidFill>
                <a:ea typeface="楷体_GB2312" pitchFamily="49" charset="-122"/>
              </a:rPr>
              <a:t>越小越好！</a:t>
            </a:r>
            <a:endParaRPr lang="zh-CN" altLang="en-US" sz="2400">
              <a:solidFill>
                <a:schemeClr val="accent2"/>
              </a:solidFill>
              <a:ea typeface="楷体_GB2312" pitchFamily="49" charset="-122"/>
            </a:endParaRPr>
          </a:p>
        </p:txBody>
      </p:sp>
      <p:pic>
        <p:nvPicPr>
          <p:cNvPr id="72723" name="Picture 45"/>
          <p:cNvPicPr>
            <a:picLocks noChangeAspect="1" noChangeArrowheads="1"/>
          </p:cNvPicPr>
          <p:nvPr/>
        </p:nvPicPr>
        <p:blipFill>
          <a:blip r:embed="rId10"/>
          <a:srcRect/>
          <a:stretch>
            <a:fillRect/>
          </a:stretch>
        </p:blipFill>
        <p:spPr bwMode="auto">
          <a:xfrm>
            <a:off x="881063" y="531813"/>
            <a:ext cx="6686550" cy="1638300"/>
          </a:xfrm>
          <a:prstGeom prst="rect">
            <a:avLst/>
          </a:prstGeom>
          <a:noFill/>
          <a:ln w="12700" algn="ctr">
            <a:noFill/>
            <a:miter lim="800000"/>
            <a:headEnd/>
            <a:tailEnd/>
          </a:ln>
        </p:spPr>
      </p:pic>
      <p:sp>
        <p:nvSpPr>
          <p:cNvPr id="72724" name="AutoShape 12"/>
          <p:cNvSpPr>
            <a:spLocks noChangeArrowheads="1"/>
          </p:cNvSpPr>
          <p:nvPr/>
        </p:nvSpPr>
        <p:spPr bwMode="auto">
          <a:xfrm flipH="1">
            <a:off x="6318250" y="1444625"/>
            <a:ext cx="228600" cy="838200"/>
          </a:xfrm>
          <a:custGeom>
            <a:avLst/>
            <a:gdLst>
              <a:gd name="T0" fmla="*/ 2147483647 w 21600"/>
              <a:gd name="T1" fmla="*/ 0 h 21600"/>
              <a:gd name="T2" fmla="*/ 2147483647 w 21600"/>
              <a:gd name="T3" fmla="*/ 2147483647 h 21600"/>
              <a:gd name="T4" fmla="*/ 2147483647 w 21600"/>
              <a:gd name="T5" fmla="*/ 2147483647 h 21600"/>
              <a:gd name="T6" fmla="*/ 2147483647 w 21600"/>
              <a:gd name="T7" fmla="*/ 2147483647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FF0000"/>
          </a:solidFill>
          <a:ln w="9525">
            <a:solidFill>
              <a:schemeClr val="tx1"/>
            </a:solidFill>
            <a:miter lim="800000"/>
            <a:headEnd/>
            <a:tailEnd/>
          </a:ln>
        </p:spPr>
        <p:txBody>
          <a:bodyPr wrap="none" anchor="ctr"/>
          <a:lstStyle/>
          <a:p>
            <a:endParaRPr lang="zh-CN" altLang="en-US"/>
          </a:p>
        </p:txBody>
      </p:sp>
      <p:sp>
        <p:nvSpPr>
          <p:cNvPr id="72725" name="AutoShape 22"/>
          <p:cNvSpPr>
            <a:spLocks noChangeArrowheads="1"/>
          </p:cNvSpPr>
          <p:nvPr/>
        </p:nvSpPr>
        <p:spPr bwMode="auto">
          <a:xfrm>
            <a:off x="1992313" y="1285875"/>
            <a:ext cx="238125" cy="952500"/>
          </a:xfrm>
          <a:custGeom>
            <a:avLst/>
            <a:gdLst>
              <a:gd name="T0" fmla="*/ 2147483647 w 21600"/>
              <a:gd name="T1" fmla="*/ 0 h 21600"/>
              <a:gd name="T2" fmla="*/ 2147483647 w 21600"/>
              <a:gd name="T3" fmla="*/ 2147483647 h 21600"/>
              <a:gd name="T4" fmla="*/ 2147483647 w 21600"/>
              <a:gd name="T5" fmla="*/ 2147483647 h 21600"/>
              <a:gd name="T6" fmla="*/ 2147483647 w 21600"/>
              <a:gd name="T7" fmla="*/ 2147483647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FF0000"/>
          </a:solidFill>
          <a:ln w="9525">
            <a:solidFill>
              <a:schemeClr val="tx1"/>
            </a:solidFill>
            <a:miter lim="800000"/>
            <a:headEnd/>
            <a:tailEnd/>
          </a:ln>
        </p:spPr>
        <p:txBody>
          <a:bodyPr wrap="none" anchor="ctr"/>
          <a:lstStyle/>
          <a:p>
            <a:endParaRPr lang="zh-CN" altLang="en-US"/>
          </a:p>
        </p:txBody>
      </p:sp>
      <p:graphicFrame>
        <p:nvGraphicFramePr>
          <p:cNvPr id="411671" name="Object 23"/>
          <p:cNvGraphicFramePr>
            <a:graphicFrameLocks noChangeAspect="1"/>
          </p:cNvGraphicFramePr>
          <p:nvPr/>
        </p:nvGraphicFramePr>
        <p:xfrm>
          <a:off x="1555750" y="2000250"/>
          <a:ext cx="287338" cy="363538"/>
        </p:xfrm>
        <a:graphic>
          <a:graphicData uri="http://schemas.openxmlformats.org/presentationml/2006/ole">
            <p:oleObj spid="_x0000_s510984" name="Equation" r:id="rId11" imgW="380835" imgH="482391" progId="Equation.DSMT4">
              <p:embed/>
            </p:oleObj>
          </a:graphicData>
        </a:graphic>
      </p:graphicFrame>
      <p:graphicFrame>
        <p:nvGraphicFramePr>
          <p:cNvPr id="6" name="Object 23"/>
          <p:cNvGraphicFramePr>
            <a:graphicFrameLocks noChangeAspect="1"/>
          </p:cNvGraphicFramePr>
          <p:nvPr/>
        </p:nvGraphicFramePr>
        <p:xfrm>
          <a:off x="6754813" y="2079625"/>
          <a:ext cx="355600" cy="396875"/>
        </p:xfrm>
        <a:graphic>
          <a:graphicData uri="http://schemas.openxmlformats.org/presentationml/2006/ole">
            <p:oleObj spid="_x0000_s510985" name="Equation" r:id="rId12" imgW="431613" imgH="482391" progId="Equation.DSMT4">
              <p:embed/>
            </p:oleObj>
          </a:graphicData>
        </a:graphic>
      </p:graphicFrame>
      <p:sp>
        <p:nvSpPr>
          <p:cNvPr id="72726" name="日期占位符 1"/>
          <p:cNvSpPr>
            <a:spLocks noGrp="1"/>
          </p:cNvSpPr>
          <p:nvPr>
            <p:ph type="dt" sz="quarter" idx="10"/>
          </p:nvPr>
        </p:nvSpPr>
        <p:spPr>
          <a:xfrm>
            <a:off x="457200" y="6524625"/>
            <a:ext cx="2133600" cy="476250"/>
          </a:xfrm>
          <a:noFill/>
        </p:spPr>
        <p:txBody>
          <a:bodyPr/>
          <a:lstStyle/>
          <a:p>
            <a:fld id="{439781BA-0096-43F0-9B1C-A20C31695BDC}" type="datetime1">
              <a:rPr lang="zh-CN" altLang="en-US" smtClean="0">
                <a:latin typeface="Arial" pitchFamily="34" charset="0"/>
              </a:rPr>
              <a:pPr/>
              <a:t>2019-10-9</a:t>
            </a:fld>
            <a:endParaRPr lang="en-US" altLang="zh-CN" smtClean="0">
              <a:latin typeface="Arial" pitchFamily="34" charset="0"/>
            </a:endParaRPr>
          </a:p>
        </p:txBody>
      </p:sp>
      <p:sp>
        <p:nvSpPr>
          <p:cNvPr id="72727" name="页脚占位符 2"/>
          <p:cNvSpPr>
            <a:spLocks noGrp="1"/>
          </p:cNvSpPr>
          <p:nvPr>
            <p:ph type="ftr" sz="quarter" idx="11"/>
          </p:nvPr>
        </p:nvSpPr>
        <p:spPr>
          <a:xfrm>
            <a:off x="3124200" y="6524625"/>
            <a:ext cx="2895600" cy="476250"/>
          </a:xfrm>
          <a:noFill/>
        </p:spPr>
        <p:txBody>
          <a:bodyPr/>
          <a:lstStyle/>
          <a:p>
            <a:r>
              <a:rPr lang="en-US" altLang="zh-CN" smtClean="0">
                <a:latin typeface="Arial" pitchFamily="34" charset="0"/>
              </a:rPr>
              <a:t>电工电子教研室</a:t>
            </a:r>
          </a:p>
        </p:txBody>
      </p:sp>
      <p:sp>
        <p:nvSpPr>
          <p:cNvPr id="72728" name="灯片编号占位符 3"/>
          <p:cNvSpPr>
            <a:spLocks noGrp="1"/>
          </p:cNvSpPr>
          <p:nvPr>
            <p:ph type="sldNum" sz="quarter" idx="12"/>
          </p:nvPr>
        </p:nvSpPr>
        <p:spPr>
          <a:xfrm>
            <a:off x="6553200" y="6524625"/>
            <a:ext cx="2133600" cy="476250"/>
          </a:xfrm>
          <a:noFill/>
        </p:spPr>
        <p:txBody>
          <a:bodyPr/>
          <a:lstStyle/>
          <a:p>
            <a:fld id="{941FEA27-CCB5-479B-8F49-BB172CAD0245}" type="slidenum">
              <a:rPr lang="en-US" altLang="zh-CN" smtClean="0">
                <a:latin typeface="Arial" pitchFamily="34" charset="0"/>
              </a:rPr>
              <a:pPr/>
              <a:t>90</a:t>
            </a:fld>
            <a:endParaRPr lang="en-US" altLang="zh-CN" smtClean="0">
              <a:latin typeface="Arial" pitchFamily="34"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49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157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95"/>
                                        </p:tgtEl>
                                        <p:attrNameLst>
                                          <p:attrName>style.visibility</p:attrName>
                                        </p:attrNameLst>
                                      </p:cBhvr>
                                      <p:to>
                                        <p:strVal val="visible"/>
                                      </p:to>
                                    </p:set>
                                    <p:anim calcmode="lin" valueType="num">
                                      <p:cBhvr additive="base">
                                        <p:cTn id="19" dur="500" fill="hold"/>
                                        <p:tgtEl>
                                          <p:spTgt spid="95"/>
                                        </p:tgtEl>
                                        <p:attrNameLst>
                                          <p:attrName>ppt_x</p:attrName>
                                        </p:attrNameLst>
                                      </p:cBhvr>
                                      <p:tavLst>
                                        <p:tav tm="0">
                                          <p:val>
                                            <p:strVal val="0-#ppt_w/2"/>
                                          </p:val>
                                        </p:tav>
                                        <p:tav tm="100000">
                                          <p:val>
                                            <p:strVal val="#ppt_x"/>
                                          </p:val>
                                        </p:tav>
                                      </p:tavLst>
                                    </p:anim>
                                    <p:anim calcmode="lin" valueType="num">
                                      <p:cBhvr additive="base">
                                        <p:cTn id="20" dur="500" fill="hold"/>
                                        <p:tgtEl>
                                          <p:spTgt spid="95"/>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113"/>
                                        </p:tgtEl>
                                        <p:attrNameLst>
                                          <p:attrName>style.visibility</p:attrName>
                                        </p:attrNameLst>
                                      </p:cBhvr>
                                      <p:to>
                                        <p:strVal val="visible"/>
                                      </p:to>
                                    </p:set>
                                    <p:animEffect transition="in" filter="blinds(horizontal)">
                                      <p:cBhvr>
                                        <p:cTn id="37" dur="500"/>
                                        <p:tgtEl>
                                          <p:spTgt spid="113"/>
                                        </p:tgtEl>
                                      </p:cBhvr>
                                    </p:animEffec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3"/>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3" presetClass="entr" presetSubtype="10" fill="hold" grpId="0" nodeType="clickEffect">
                                  <p:stCondLst>
                                    <p:cond delay="0"/>
                                  </p:stCondLst>
                                  <p:childTnLst>
                                    <p:set>
                                      <p:cBhvr>
                                        <p:cTn id="45" dur="1" fill="hold">
                                          <p:stCondLst>
                                            <p:cond delay="0"/>
                                          </p:stCondLst>
                                        </p:cTn>
                                        <p:tgtEl>
                                          <p:spTgt spid="115"/>
                                        </p:tgtEl>
                                        <p:attrNameLst>
                                          <p:attrName>style.visibility</p:attrName>
                                        </p:attrNameLst>
                                      </p:cBhvr>
                                      <p:to>
                                        <p:strVal val="visible"/>
                                      </p:to>
                                    </p:set>
                                    <p:animEffect transition="in" filter="blinds(horizontal)">
                                      <p:cBhvr>
                                        <p:cTn id="46" dur="500"/>
                                        <p:tgtEl>
                                          <p:spTgt spid="1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4926" grpId="0"/>
      <p:bldP spid="95" grpId="0" animBg="1" autoUpdateAnimBg="0"/>
      <p:bldP spid="113" grpId="0"/>
      <p:bldP spid="115"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标题 1"/>
          <p:cNvSpPr>
            <a:spLocks noGrp="1"/>
          </p:cNvSpPr>
          <p:nvPr>
            <p:ph type="ctrTitle"/>
          </p:nvPr>
        </p:nvSpPr>
        <p:spPr>
          <a:xfrm>
            <a:off x="365125" y="889000"/>
            <a:ext cx="8294688" cy="1223963"/>
          </a:xfrm>
        </p:spPr>
        <p:txBody>
          <a:bodyPr/>
          <a:lstStyle/>
          <a:p>
            <a:r>
              <a:rPr lang="en-US" altLang="zh-CN" sz="3400" b="1" smtClean="0"/>
              <a:t>5.4  BJT</a:t>
            </a:r>
            <a:r>
              <a:rPr lang="zh-CN" altLang="en-US" sz="3400" b="1" smtClean="0"/>
              <a:t>放大电路静态工作点的稳定问题</a:t>
            </a:r>
          </a:p>
        </p:txBody>
      </p:sp>
      <p:sp>
        <p:nvSpPr>
          <p:cNvPr id="141315" name="副标题 2"/>
          <p:cNvSpPr>
            <a:spLocks noGrp="1"/>
          </p:cNvSpPr>
          <p:nvPr>
            <p:ph type="subTitle" idx="1"/>
          </p:nvPr>
        </p:nvSpPr>
        <p:spPr>
          <a:xfrm>
            <a:off x="1371600" y="1989138"/>
            <a:ext cx="6400800" cy="3649662"/>
          </a:xfrm>
        </p:spPr>
        <p:txBody>
          <a:bodyPr/>
          <a:lstStyle/>
          <a:p>
            <a:pPr algn="l">
              <a:lnSpc>
                <a:spcPct val="150000"/>
              </a:lnSpc>
            </a:pPr>
            <a:endParaRPr lang="en-US" altLang="zh-CN" b="1" smtClean="0"/>
          </a:p>
          <a:p>
            <a:pPr algn="l">
              <a:lnSpc>
                <a:spcPct val="150000"/>
              </a:lnSpc>
            </a:pPr>
            <a:r>
              <a:rPr lang="en-US" altLang="zh-CN" b="1" smtClean="0"/>
              <a:t>5.4.1   </a:t>
            </a:r>
            <a:r>
              <a:rPr lang="zh-CN" altLang="en-US" b="1" smtClean="0"/>
              <a:t>温度对静态工作点的影响</a:t>
            </a:r>
          </a:p>
          <a:p>
            <a:pPr algn="l">
              <a:lnSpc>
                <a:spcPct val="150000"/>
              </a:lnSpc>
            </a:pPr>
            <a:r>
              <a:rPr lang="en-US" altLang="zh-CN" b="1" smtClean="0"/>
              <a:t>5.4.2   </a:t>
            </a:r>
            <a:r>
              <a:rPr lang="zh-CN" altLang="en-US" b="1" smtClean="0"/>
              <a:t>射极偏置电路</a:t>
            </a:r>
          </a:p>
        </p:txBody>
      </p:sp>
      <p:sp>
        <p:nvSpPr>
          <p:cNvPr id="141316" name="日期占位符 1"/>
          <p:cNvSpPr>
            <a:spLocks noGrp="1"/>
          </p:cNvSpPr>
          <p:nvPr>
            <p:ph type="dt" sz="quarter" idx="10"/>
          </p:nvPr>
        </p:nvSpPr>
        <p:spPr>
          <a:noFill/>
        </p:spPr>
        <p:txBody>
          <a:bodyPr/>
          <a:lstStyle/>
          <a:p>
            <a:fld id="{DA82D641-0B14-4817-A94F-8849D659EBCC}" type="datetime1">
              <a:rPr lang="zh-CN" altLang="en-US" smtClean="0">
                <a:latin typeface="Arial" pitchFamily="34" charset="0"/>
              </a:rPr>
              <a:pPr/>
              <a:t>2019-10-9</a:t>
            </a:fld>
            <a:endParaRPr lang="en-US" altLang="zh-CN" smtClean="0">
              <a:latin typeface="Arial" pitchFamily="34" charset="0"/>
            </a:endParaRPr>
          </a:p>
        </p:txBody>
      </p:sp>
      <p:sp>
        <p:nvSpPr>
          <p:cNvPr id="141317" name="页脚占位符 2"/>
          <p:cNvSpPr>
            <a:spLocks noGrp="1"/>
          </p:cNvSpPr>
          <p:nvPr>
            <p:ph type="ftr" sz="quarter" idx="11"/>
          </p:nvPr>
        </p:nvSpPr>
        <p:spPr>
          <a:noFill/>
        </p:spPr>
        <p:txBody>
          <a:bodyPr/>
          <a:lstStyle/>
          <a:p>
            <a:r>
              <a:rPr lang="en-US" altLang="zh-CN" smtClean="0">
                <a:latin typeface="Arial" pitchFamily="34" charset="0"/>
              </a:rPr>
              <a:t>电工电子教研室</a:t>
            </a:r>
          </a:p>
        </p:txBody>
      </p:sp>
      <p:sp>
        <p:nvSpPr>
          <p:cNvPr id="141318" name="灯片编号占位符 3"/>
          <p:cNvSpPr>
            <a:spLocks noGrp="1"/>
          </p:cNvSpPr>
          <p:nvPr>
            <p:ph type="sldNum" sz="quarter" idx="12"/>
          </p:nvPr>
        </p:nvSpPr>
        <p:spPr>
          <a:noFill/>
        </p:spPr>
        <p:txBody>
          <a:bodyPr/>
          <a:lstStyle/>
          <a:p>
            <a:fld id="{CB6566EC-053C-46DE-BFA8-D51F6F6FB52B}" type="slidenum">
              <a:rPr lang="en-US" altLang="zh-CN" smtClean="0">
                <a:latin typeface="Arial" pitchFamily="34" charset="0"/>
              </a:rPr>
              <a:pPr/>
              <a:t>91</a:t>
            </a:fld>
            <a:endParaRPr lang="en-US" altLang="zh-CN" smtClean="0">
              <a:latin typeface="Arial" pitchFamily="34" charset="0"/>
            </a:endParaRPr>
          </a:p>
        </p:txBody>
      </p:sp>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66" name="日期占位符 1"/>
          <p:cNvSpPr>
            <a:spLocks noGrp="1"/>
          </p:cNvSpPr>
          <p:nvPr>
            <p:ph type="dt" sz="quarter" idx="10"/>
          </p:nvPr>
        </p:nvSpPr>
        <p:spPr>
          <a:noFill/>
        </p:spPr>
        <p:txBody>
          <a:bodyPr/>
          <a:lstStyle/>
          <a:p>
            <a:fld id="{1FD83388-FBE1-4F81-BE9D-CEF390267F51}" type="datetime1">
              <a:rPr lang="zh-CN" altLang="en-US" smtClean="0">
                <a:latin typeface="Arial" pitchFamily="34" charset="0"/>
              </a:rPr>
              <a:pPr/>
              <a:t>2019-10-9</a:t>
            </a:fld>
            <a:endParaRPr lang="en-US" altLang="zh-CN" smtClean="0">
              <a:latin typeface="Arial" pitchFamily="34" charset="0"/>
            </a:endParaRPr>
          </a:p>
        </p:txBody>
      </p:sp>
      <p:sp>
        <p:nvSpPr>
          <p:cNvPr id="78867" name="页脚占位符 2"/>
          <p:cNvSpPr>
            <a:spLocks noGrp="1"/>
          </p:cNvSpPr>
          <p:nvPr>
            <p:ph type="ftr" sz="quarter" idx="11"/>
          </p:nvPr>
        </p:nvSpPr>
        <p:spPr>
          <a:noFill/>
        </p:spPr>
        <p:txBody>
          <a:bodyPr/>
          <a:lstStyle/>
          <a:p>
            <a:r>
              <a:rPr lang="en-US" altLang="zh-CN" smtClean="0">
                <a:latin typeface="Arial" pitchFamily="34" charset="0"/>
              </a:rPr>
              <a:t>电工电子教研室</a:t>
            </a:r>
          </a:p>
        </p:txBody>
      </p:sp>
      <p:sp>
        <p:nvSpPr>
          <p:cNvPr id="78868" name="灯片编号占位符 3"/>
          <p:cNvSpPr>
            <a:spLocks noGrp="1"/>
          </p:cNvSpPr>
          <p:nvPr>
            <p:ph type="sldNum" sz="quarter" idx="12"/>
          </p:nvPr>
        </p:nvSpPr>
        <p:spPr>
          <a:noFill/>
        </p:spPr>
        <p:txBody>
          <a:bodyPr/>
          <a:lstStyle/>
          <a:p>
            <a:fld id="{C6D17236-D038-4DA6-8385-BEB1AEB8B7F9}" type="slidenum">
              <a:rPr lang="en-US" altLang="zh-CN" smtClean="0">
                <a:latin typeface="Arial" pitchFamily="34" charset="0"/>
              </a:rPr>
              <a:pPr/>
              <a:t>92</a:t>
            </a:fld>
            <a:endParaRPr lang="en-US" altLang="zh-CN" smtClean="0">
              <a:latin typeface="Arial" pitchFamily="34" charset="0"/>
            </a:endParaRPr>
          </a:p>
        </p:txBody>
      </p:sp>
      <p:sp>
        <p:nvSpPr>
          <p:cNvPr id="78869" name="Text Box 6"/>
          <p:cNvSpPr txBox="1">
            <a:spLocks noChangeArrowheads="1"/>
          </p:cNvSpPr>
          <p:nvPr/>
        </p:nvSpPr>
        <p:spPr bwMode="auto">
          <a:xfrm>
            <a:off x="166688" y="134938"/>
            <a:ext cx="5322887" cy="555625"/>
          </a:xfrm>
          <a:prstGeom prst="rect">
            <a:avLst/>
          </a:prstGeom>
          <a:solidFill>
            <a:schemeClr val="bg1"/>
          </a:solidFill>
          <a:ln w="9525" algn="ctr">
            <a:noFill/>
            <a:miter lim="800000"/>
            <a:headEnd/>
            <a:tailEnd/>
          </a:ln>
        </p:spPr>
        <p:txBody>
          <a:bodyPr lIns="90000" tIns="46800" rIns="90000" bIns="46800">
            <a:spAutoFit/>
          </a:bodyPr>
          <a:lstStyle/>
          <a:p>
            <a:pPr>
              <a:spcBef>
                <a:spcPct val="50000"/>
              </a:spcBef>
            </a:pPr>
            <a:r>
              <a:rPr lang="zh-CN" altLang="en-US" sz="3000"/>
              <a:t>一、温度对静态工作点的影响</a:t>
            </a:r>
          </a:p>
        </p:txBody>
      </p:sp>
      <p:sp>
        <p:nvSpPr>
          <p:cNvPr id="191496" name="Text Box 8"/>
          <p:cNvSpPr txBox="1">
            <a:spLocks noChangeArrowheads="1"/>
          </p:cNvSpPr>
          <p:nvPr/>
        </p:nvSpPr>
        <p:spPr bwMode="auto">
          <a:xfrm>
            <a:off x="206375" y="889000"/>
            <a:ext cx="8712200" cy="822325"/>
          </a:xfrm>
          <a:prstGeom prst="rect">
            <a:avLst/>
          </a:prstGeom>
          <a:solidFill>
            <a:schemeClr val="bg1"/>
          </a:solidFill>
          <a:ln w="9525" algn="ctr">
            <a:noFill/>
            <a:miter lim="800000"/>
            <a:headEnd/>
            <a:tailEnd/>
          </a:ln>
        </p:spPr>
        <p:txBody>
          <a:bodyPr lIns="90000" tIns="46800" rIns="90000" bIns="46800">
            <a:spAutoFit/>
          </a:bodyPr>
          <a:lstStyle/>
          <a:p>
            <a:pPr>
              <a:spcBef>
                <a:spcPct val="50000"/>
              </a:spcBef>
            </a:pPr>
            <a:r>
              <a:rPr lang="zh-CN" altLang="en-US" sz="2400"/>
              <a:t>影响静态工作点的主要因素：电源电压的波动、元件参数的分散性和老化、环境温度的变化。</a:t>
            </a:r>
          </a:p>
        </p:txBody>
      </p:sp>
      <p:grpSp>
        <p:nvGrpSpPr>
          <p:cNvPr id="2" name="Group 118"/>
          <p:cNvGrpSpPr>
            <a:grpSpLocks/>
          </p:cNvGrpSpPr>
          <p:nvPr/>
        </p:nvGrpSpPr>
        <p:grpSpPr bwMode="auto">
          <a:xfrm>
            <a:off x="523875" y="2119313"/>
            <a:ext cx="4745038" cy="1387475"/>
            <a:chOff x="543" y="2175"/>
            <a:chExt cx="4344" cy="1255"/>
          </a:xfrm>
        </p:grpSpPr>
        <p:graphicFrame>
          <p:nvGraphicFramePr>
            <p:cNvPr id="78861" name="Object 103"/>
            <p:cNvGraphicFramePr>
              <a:graphicFrameLocks noChangeAspect="1"/>
            </p:cNvGraphicFramePr>
            <p:nvPr/>
          </p:nvGraphicFramePr>
          <p:xfrm>
            <a:off x="543" y="2632"/>
            <a:ext cx="609" cy="373"/>
          </p:xfrm>
          <a:graphic>
            <a:graphicData uri="http://schemas.openxmlformats.org/presentationml/2006/ole">
              <p:oleObj spid="_x0000_s78866" name="公式" r:id="rId4" imgW="317225" imgH="203024" progId="Equation.3">
                <p:embed/>
              </p:oleObj>
            </a:graphicData>
          </a:graphic>
        </p:graphicFrame>
        <p:sp>
          <p:nvSpPr>
            <p:cNvPr id="78893" name="Freeform 104"/>
            <p:cNvSpPr>
              <a:spLocks/>
            </p:cNvSpPr>
            <p:nvPr/>
          </p:nvSpPr>
          <p:spPr bwMode="auto">
            <a:xfrm>
              <a:off x="1102" y="2683"/>
              <a:ext cx="153" cy="330"/>
            </a:xfrm>
            <a:custGeom>
              <a:avLst/>
              <a:gdLst>
                <a:gd name="T0" fmla="*/ 0 w 153"/>
                <a:gd name="T1" fmla="*/ 330 h 330"/>
                <a:gd name="T2" fmla="*/ 127 w 153"/>
                <a:gd name="T3" fmla="*/ 178 h 330"/>
                <a:gd name="T4" fmla="*/ 153 w 153"/>
                <a:gd name="T5" fmla="*/ 0 h 330"/>
                <a:gd name="T6" fmla="*/ 0 60000 65536"/>
                <a:gd name="T7" fmla="*/ 0 60000 65536"/>
                <a:gd name="T8" fmla="*/ 0 60000 65536"/>
                <a:gd name="T9" fmla="*/ 0 w 153"/>
                <a:gd name="T10" fmla="*/ 0 h 330"/>
                <a:gd name="T11" fmla="*/ 153 w 153"/>
                <a:gd name="T12" fmla="*/ 330 h 330"/>
              </a:gdLst>
              <a:ahLst/>
              <a:cxnLst>
                <a:cxn ang="T6">
                  <a:pos x="T0" y="T1"/>
                </a:cxn>
                <a:cxn ang="T7">
                  <a:pos x="T2" y="T3"/>
                </a:cxn>
                <a:cxn ang="T8">
                  <a:pos x="T4" y="T5"/>
                </a:cxn>
              </a:cxnLst>
              <a:rect l="T9" t="T10" r="T11" b="T12"/>
              <a:pathLst>
                <a:path w="153" h="330">
                  <a:moveTo>
                    <a:pt x="0" y="330"/>
                  </a:moveTo>
                  <a:cubicBezTo>
                    <a:pt x="51" y="281"/>
                    <a:pt x="102" y="233"/>
                    <a:pt x="127" y="178"/>
                  </a:cubicBezTo>
                  <a:cubicBezTo>
                    <a:pt x="152" y="123"/>
                    <a:pt x="152" y="61"/>
                    <a:pt x="153" y="0"/>
                  </a:cubicBezTo>
                </a:path>
              </a:pathLst>
            </a:custGeom>
            <a:noFill/>
            <a:ln w="25400">
              <a:solidFill>
                <a:srgbClr val="FF00FF"/>
              </a:solidFill>
              <a:round/>
              <a:headEnd/>
              <a:tailEnd type="triangle" w="med" len="lg"/>
            </a:ln>
          </p:spPr>
          <p:txBody>
            <a:bodyPr/>
            <a:lstStyle/>
            <a:p>
              <a:endParaRPr lang="zh-CN" altLang="en-US"/>
            </a:p>
          </p:txBody>
        </p:sp>
        <p:sp>
          <p:nvSpPr>
            <p:cNvPr id="78894" name="Line 105"/>
            <p:cNvSpPr>
              <a:spLocks noChangeShapeType="1"/>
            </p:cNvSpPr>
            <p:nvPr/>
          </p:nvSpPr>
          <p:spPr bwMode="auto">
            <a:xfrm flipV="1">
              <a:off x="1356" y="2403"/>
              <a:ext cx="635" cy="381"/>
            </a:xfrm>
            <a:prstGeom prst="line">
              <a:avLst/>
            </a:prstGeom>
            <a:noFill/>
            <a:ln w="12700">
              <a:solidFill>
                <a:schemeClr val="tx1"/>
              </a:solidFill>
              <a:round/>
              <a:headEnd/>
              <a:tailEnd type="triangle" w="med" len="med"/>
            </a:ln>
          </p:spPr>
          <p:txBody>
            <a:bodyPr/>
            <a:lstStyle/>
            <a:p>
              <a:endParaRPr lang="zh-CN" altLang="en-US"/>
            </a:p>
          </p:txBody>
        </p:sp>
        <p:graphicFrame>
          <p:nvGraphicFramePr>
            <p:cNvPr id="78862" name="Object 106"/>
            <p:cNvGraphicFramePr>
              <a:graphicFrameLocks noChangeAspect="1"/>
            </p:cNvGraphicFramePr>
            <p:nvPr/>
          </p:nvGraphicFramePr>
          <p:xfrm>
            <a:off x="2014" y="2175"/>
            <a:ext cx="1386" cy="419"/>
          </p:xfrm>
          <a:graphic>
            <a:graphicData uri="http://schemas.openxmlformats.org/presentationml/2006/ole">
              <p:oleObj spid="_x0000_s78867" name="公式" r:id="rId5" imgW="723586" imgH="228501" progId="Equation.3">
                <p:embed/>
              </p:oleObj>
            </a:graphicData>
          </a:graphic>
        </p:graphicFrame>
        <p:sp>
          <p:nvSpPr>
            <p:cNvPr id="78895" name="Freeform 107"/>
            <p:cNvSpPr>
              <a:spLocks/>
            </p:cNvSpPr>
            <p:nvPr/>
          </p:nvSpPr>
          <p:spPr bwMode="auto">
            <a:xfrm>
              <a:off x="3438" y="2225"/>
              <a:ext cx="153" cy="330"/>
            </a:xfrm>
            <a:custGeom>
              <a:avLst/>
              <a:gdLst>
                <a:gd name="T0" fmla="*/ 0 w 153"/>
                <a:gd name="T1" fmla="*/ 330 h 330"/>
                <a:gd name="T2" fmla="*/ 127 w 153"/>
                <a:gd name="T3" fmla="*/ 178 h 330"/>
                <a:gd name="T4" fmla="*/ 153 w 153"/>
                <a:gd name="T5" fmla="*/ 0 h 330"/>
                <a:gd name="T6" fmla="*/ 0 60000 65536"/>
                <a:gd name="T7" fmla="*/ 0 60000 65536"/>
                <a:gd name="T8" fmla="*/ 0 60000 65536"/>
                <a:gd name="T9" fmla="*/ 0 w 153"/>
                <a:gd name="T10" fmla="*/ 0 h 330"/>
                <a:gd name="T11" fmla="*/ 153 w 153"/>
                <a:gd name="T12" fmla="*/ 330 h 330"/>
              </a:gdLst>
              <a:ahLst/>
              <a:cxnLst>
                <a:cxn ang="T6">
                  <a:pos x="T0" y="T1"/>
                </a:cxn>
                <a:cxn ang="T7">
                  <a:pos x="T2" y="T3"/>
                </a:cxn>
                <a:cxn ang="T8">
                  <a:pos x="T4" y="T5"/>
                </a:cxn>
              </a:cxnLst>
              <a:rect l="T9" t="T10" r="T11" b="T12"/>
              <a:pathLst>
                <a:path w="153" h="330">
                  <a:moveTo>
                    <a:pt x="0" y="330"/>
                  </a:moveTo>
                  <a:cubicBezTo>
                    <a:pt x="51" y="281"/>
                    <a:pt x="102" y="233"/>
                    <a:pt x="127" y="178"/>
                  </a:cubicBezTo>
                  <a:cubicBezTo>
                    <a:pt x="152" y="123"/>
                    <a:pt x="152" y="61"/>
                    <a:pt x="153" y="0"/>
                  </a:cubicBezTo>
                </a:path>
              </a:pathLst>
            </a:custGeom>
            <a:noFill/>
            <a:ln w="25400">
              <a:solidFill>
                <a:srgbClr val="FF00FF"/>
              </a:solidFill>
              <a:round/>
              <a:headEnd/>
              <a:tailEnd type="triangle" w="med" len="lg"/>
            </a:ln>
          </p:spPr>
          <p:txBody>
            <a:bodyPr/>
            <a:lstStyle/>
            <a:p>
              <a:endParaRPr lang="zh-CN" altLang="en-US"/>
            </a:p>
          </p:txBody>
        </p:sp>
        <p:sp>
          <p:nvSpPr>
            <p:cNvPr id="78896" name="Line 108"/>
            <p:cNvSpPr>
              <a:spLocks noChangeShapeType="1"/>
            </p:cNvSpPr>
            <p:nvPr/>
          </p:nvSpPr>
          <p:spPr bwMode="auto">
            <a:xfrm>
              <a:off x="1356" y="2835"/>
              <a:ext cx="635" cy="0"/>
            </a:xfrm>
            <a:prstGeom prst="line">
              <a:avLst/>
            </a:prstGeom>
            <a:noFill/>
            <a:ln w="12700">
              <a:solidFill>
                <a:schemeClr val="tx1"/>
              </a:solidFill>
              <a:round/>
              <a:headEnd/>
              <a:tailEnd type="triangle" w="med" len="med"/>
            </a:ln>
          </p:spPr>
          <p:txBody>
            <a:bodyPr/>
            <a:lstStyle/>
            <a:p>
              <a:endParaRPr lang="zh-CN" altLang="en-US"/>
            </a:p>
          </p:txBody>
        </p:sp>
        <p:graphicFrame>
          <p:nvGraphicFramePr>
            <p:cNvPr id="78863" name="Object 109"/>
            <p:cNvGraphicFramePr>
              <a:graphicFrameLocks noChangeAspect="1"/>
            </p:cNvGraphicFramePr>
            <p:nvPr/>
          </p:nvGraphicFramePr>
          <p:xfrm>
            <a:off x="2615" y="2657"/>
            <a:ext cx="316" cy="373"/>
          </p:xfrm>
          <a:graphic>
            <a:graphicData uri="http://schemas.openxmlformats.org/presentationml/2006/ole">
              <p:oleObj spid="_x0000_s78868" name="公式" r:id="rId6" imgW="164957" imgH="203024" progId="Equation.3">
                <p:embed/>
              </p:oleObj>
            </a:graphicData>
          </a:graphic>
        </p:graphicFrame>
        <p:sp>
          <p:nvSpPr>
            <p:cNvPr id="78897" name="Freeform 110"/>
            <p:cNvSpPr>
              <a:spLocks/>
            </p:cNvSpPr>
            <p:nvPr/>
          </p:nvSpPr>
          <p:spPr bwMode="auto">
            <a:xfrm>
              <a:off x="2956" y="2683"/>
              <a:ext cx="153" cy="330"/>
            </a:xfrm>
            <a:custGeom>
              <a:avLst/>
              <a:gdLst>
                <a:gd name="T0" fmla="*/ 0 w 153"/>
                <a:gd name="T1" fmla="*/ 330 h 330"/>
                <a:gd name="T2" fmla="*/ 127 w 153"/>
                <a:gd name="T3" fmla="*/ 178 h 330"/>
                <a:gd name="T4" fmla="*/ 153 w 153"/>
                <a:gd name="T5" fmla="*/ 0 h 330"/>
                <a:gd name="T6" fmla="*/ 0 60000 65536"/>
                <a:gd name="T7" fmla="*/ 0 60000 65536"/>
                <a:gd name="T8" fmla="*/ 0 60000 65536"/>
                <a:gd name="T9" fmla="*/ 0 w 153"/>
                <a:gd name="T10" fmla="*/ 0 h 330"/>
                <a:gd name="T11" fmla="*/ 153 w 153"/>
                <a:gd name="T12" fmla="*/ 330 h 330"/>
              </a:gdLst>
              <a:ahLst/>
              <a:cxnLst>
                <a:cxn ang="T6">
                  <a:pos x="T0" y="T1"/>
                </a:cxn>
                <a:cxn ang="T7">
                  <a:pos x="T2" y="T3"/>
                </a:cxn>
                <a:cxn ang="T8">
                  <a:pos x="T4" y="T5"/>
                </a:cxn>
              </a:cxnLst>
              <a:rect l="T9" t="T10" r="T11" b="T12"/>
              <a:pathLst>
                <a:path w="153" h="330">
                  <a:moveTo>
                    <a:pt x="0" y="330"/>
                  </a:moveTo>
                  <a:cubicBezTo>
                    <a:pt x="51" y="281"/>
                    <a:pt x="102" y="233"/>
                    <a:pt x="127" y="178"/>
                  </a:cubicBezTo>
                  <a:cubicBezTo>
                    <a:pt x="152" y="123"/>
                    <a:pt x="152" y="61"/>
                    <a:pt x="153" y="0"/>
                  </a:cubicBezTo>
                </a:path>
              </a:pathLst>
            </a:custGeom>
            <a:noFill/>
            <a:ln w="25400">
              <a:solidFill>
                <a:srgbClr val="FF00FF"/>
              </a:solidFill>
              <a:round/>
              <a:headEnd/>
              <a:tailEnd type="triangle" w="med" len="lg"/>
            </a:ln>
          </p:spPr>
          <p:txBody>
            <a:bodyPr/>
            <a:lstStyle/>
            <a:p>
              <a:endParaRPr lang="zh-CN" altLang="en-US"/>
            </a:p>
          </p:txBody>
        </p:sp>
        <p:sp>
          <p:nvSpPr>
            <p:cNvPr id="78898" name="Line 111"/>
            <p:cNvSpPr>
              <a:spLocks noChangeShapeType="1"/>
            </p:cNvSpPr>
            <p:nvPr/>
          </p:nvSpPr>
          <p:spPr bwMode="auto">
            <a:xfrm>
              <a:off x="1356" y="2885"/>
              <a:ext cx="610" cy="356"/>
            </a:xfrm>
            <a:prstGeom prst="line">
              <a:avLst/>
            </a:prstGeom>
            <a:noFill/>
            <a:ln w="12700">
              <a:solidFill>
                <a:schemeClr val="tx1"/>
              </a:solidFill>
              <a:round/>
              <a:headEnd/>
              <a:tailEnd type="triangle" w="med" len="med"/>
            </a:ln>
          </p:spPr>
          <p:txBody>
            <a:bodyPr/>
            <a:lstStyle/>
            <a:p>
              <a:endParaRPr lang="zh-CN" altLang="en-US"/>
            </a:p>
          </p:txBody>
        </p:sp>
        <p:graphicFrame>
          <p:nvGraphicFramePr>
            <p:cNvPr id="78864" name="Object 112"/>
            <p:cNvGraphicFramePr>
              <a:graphicFrameLocks noChangeAspect="1"/>
            </p:cNvGraphicFramePr>
            <p:nvPr/>
          </p:nvGraphicFramePr>
          <p:xfrm>
            <a:off x="2014" y="2986"/>
            <a:ext cx="2117" cy="444"/>
          </p:xfrm>
          <a:graphic>
            <a:graphicData uri="http://schemas.openxmlformats.org/presentationml/2006/ole">
              <p:oleObj spid="_x0000_s78869" name="公式" r:id="rId7" imgW="1104900" imgH="241300" progId="Equation.3">
                <p:embed/>
              </p:oleObj>
            </a:graphicData>
          </a:graphic>
        </p:graphicFrame>
        <p:sp>
          <p:nvSpPr>
            <p:cNvPr id="78899" name="Freeform 113"/>
            <p:cNvSpPr>
              <a:spLocks/>
            </p:cNvSpPr>
            <p:nvPr/>
          </p:nvSpPr>
          <p:spPr bwMode="auto">
            <a:xfrm>
              <a:off x="4150" y="3038"/>
              <a:ext cx="153" cy="330"/>
            </a:xfrm>
            <a:custGeom>
              <a:avLst/>
              <a:gdLst>
                <a:gd name="T0" fmla="*/ 0 w 153"/>
                <a:gd name="T1" fmla="*/ 330 h 330"/>
                <a:gd name="T2" fmla="*/ 127 w 153"/>
                <a:gd name="T3" fmla="*/ 178 h 330"/>
                <a:gd name="T4" fmla="*/ 153 w 153"/>
                <a:gd name="T5" fmla="*/ 0 h 330"/>
                <a:gd name="T6" fmla="*/ 0 60000 65536"/>
                <a:gd name="T7" fmla="*/ 0 60000 65536"/>
                <a:gd name="T8" fmla="*/ 0 60000 65536"/>
                <a:gd name="T9" fmla="*/ 0 w 153"/>
                <a:gd name="T10" fmla="*/ 0 h 330"/>
                <a:gd name="T11" fmla="*/ 153 w 153"/>
                <a:gd name="T12" fmla="*/ 330 h 330"/>
              </a:gdLst>
              <a:ahLst/>
              <a:cxnLst>
                <a:cxn ang="T6">
                  <a:pos x="T0" y="T1"/>
                </a:cxn>
                <a:cxn ang="T7">
                  <a:pos x="T2" y="T3"/>
                </a:cxn>
                <a:cxn ang="T8">
                  <a:pos x="T4" y="T5"/>
                </a:cxn>
              </a:cxnLst>
              <a:rect l="T9" t="T10" r="T11" b="T12"/>
              <a:pathLst>
                <a:path w="153" h="330">
                  <a:moveTo>
                    <a:pt x="0" y="330"/>
                  </a:moveTo>
                  <a:cubicBezTo>
                    <a:pt x="51" y="281"/>
                    <a:pt x="102" y="233"/>
                    <a:pt x="127" y="178"/>
                  </a:cubicBezTo>
                  <a:cubicBezTo>
                    <a:pt x="152" y="123"/>
                    <a:pt x="152" y="61"/>
                    <a:pt x="153" y="0"/>
                  </a:cubicBezTo>
                </a:path>
              </a:pathLst>
            </a:custGeom>
            <a:noFill/>
            <a:ln w="25400">
              <a:solidFill>
                <a:srgbClr val="FF00FF"/>
              </a:solidFill>
              <a:round/>
              <a:headEnd/>
              <a:tailEnd type="triangle" w="med" len="lg"/>
            </a:ln>
          </p:spPr>
          <p:txBody>
            <a:bodyPr/>
            <a:lstStyle/>
            <a:p>
              <a:endParaRPr lang="zh-CN" altLang="en-US"/>
            </a:p>
          </p:txBody>
        </p:sp>
        <p:sp>
          <p:nvSpPr>
            <p:cNvPr id="78900" name="Line 114"/>
            <p:cNvSpPr>
              <a:spLocks noChangeShapeType="1"/>
            </p:cNvSpPr>
            <p:nvPr/>
          </p:nvSpPr>
          <p:spPr bwMode="auto">
            <a:xfrm flipV="1">
              <a:off x="3617" y="2632"/>
              <a:ext cx="660" cy="152"/>
            </a:xfrm>
            <a:prstGeom prst="line">
              <a:avLst/>
            </a:prstGeom>
            <a:noFill/>
            <a:ln w="12700">
              <a:solidFill>
                <a:schemeClr val="tx1"/>
              </a:solidFill>
              <a:round/>
              <a:headEnd/>
              <a:tailEnd type="triangle" w="med" len="med"/>
            </a:ln>
          </p:spPr>
          <p:txBody>
            <a:bodyPr/>
            <a:lstStyle/>
            <a:p>
              <a:endParaRPr lang="zh-CN" altLang="en-US"/>
            </a:p>
          </p:txBody>
        </p:sp>
        <p:sp>
          <p:nvSpPr>
            <p:cNvPr id="78901" name="Line 115"/>
            <p:cNvSpPr>
              <a:spLocks noChangeShapeType="1"/>
            </p:cNvSpPr>
            <p:nvPr/>
          </p:nvSpPr>
          <p:spPr bwMode="auto">
            <a:xfrm>
              <a:off x="3667" y="2352"/>
              <a:ext cx="610" cy="204"/>
            </a:xfrm>
            <a:prstGeom prst="line">
              <a:avLst/>
            </a:prstGeom>
            <a:noFill/>
            <a:ln w="12700">
              <a:solidFill>
                <a:schemeClr val="tx1"/>
              </a:solidFill>
              <a:round/>
              <a:headEnd/>
              <a:tailEnd type="triangle" w="med" len="med"/>
            </a:ln>
          </p:spPr>
          <p:txBody>
            <a:bodyPr/>
            <a:lstStyle/>
            <a:p>
              <a:endParaRPr lang="zh-CN" altLang="en-US"/>
            </a:p>
          </p:txBody>
        </p:sp>
        <p:graphicFrame>
          <p:nvGraphicFramePr>
            <p:cNvPr id="78865" name="Object 116"/>
            <p:cNvGraphicFramePr>
              <a:graphicFrameLocks noChangeAspect="1"/>
            </p:cNvGraphicFramePr>
            <p:nvPr/>
          </p:nvGraphicFramePr>
          <p:xfrm>
            <a:off x="4369" y="2414"/>
            <a:ext cx="364" cy="420"/>
          </p:xfrm>
          <a:graphic>
            <a:graphicData uri="http://schemas.openxmlformats.org/presentationml/2006/ole">
              <p:oleObj spid="_x0000_s78870" name="公式" r:id="rId8" imgW="190500" imgH="228600" progId="Equation.3">
                <p:embed/>
              </p:oleObj>
            </a:graphicData>
          </a:graphic>
        </p:graphicFrame>
        <p:sp>
          <p:nvSpPr>
            <p:cNvPr id="78902" name="Freeform 117"/>
            <p:cNvSpPr>
              <a:spLocks/>
            </p:cNvSpPr>
            <p:nvPr/>
          </p:nvSpPr>
          <p:spPr bwMode="auto">
            <a:xfrm>
              <a:off x="4734" y="2479"/>
              <a:ext cx="153" cy="330"/>
            </a:xfrm>
            <a:custGeom>
              <a:avLst/>
              <a:gdLst>
                <a:gd name="T0" fmla="*/ 0 w 153"/>
                <a:gd name="T1" fmla="*/ 330 h 330"/>
                <a:gd name="T2" fmla="*/ 127 w 153"/>
                <a:gd name="T3" fmla="*/ 178 h 330"/>
                <a:gd name="T4" fmla="*/ 153 w 153"/>
                <a:gd name="T5" fmla="*/ 0 h 330"/>
                <a:gd name="T6" fmla="*/ 0 60000 65536"/>
                <a:gd name="T7" fmla="*/ 0 60000 65536"/>
                <a:gd name="T8" fmla="*/ 0 60000 65536"/>
                <a:gd name="T9" fmla="*/ 0 w 153"/>
                <a:gd name="T10" fmla="*/ 0 h 330"/>
                <a:gd name="T11" fmla="*/ 153 w 153"/>
                <a:gd name="T12" fmla="*/ 330 h 330"/>
              </a:gdLst>
              <a:ahLst/>
              <a:cxnLst>
                <a:cxn ang="T6">
                  <a:pos x="T0" y="T1"/>
                </a:cxn>
                <a:cxn ang="T7">
                  <a:pos x="T2" y="T3"/>
                </a:cxn>
                <a:cxn ang="T8">
                  <a:pos x="T4" y="T5"/>
                </a:cxn>
              </a:cxnLst>
              <a:rect l="T9" t="T10" r="T11" b="T12"/>
              <a:pathLst>
                <a:path w="153" h="330">
                  <a:moveTo>
                    <a:pt x="0" y="330"/>
                  </a:moveTo>
                  <a:cubicBezTo>
                    <a:pt x="51" y="281"/>
                    <a:pt x="102" y="233"/>
                    <a:pt x="127" y="178"/>
                  </a:cubicBezTo>
                  <a:cubicBezTo>
                    <a:pt x="152" y="123"/>
                    <a:pt x="152" y="61"/>
                    <a:pt x="153" y="0"/>
                  </a:cubicBezTo>
                </a:path>
              </a:pathLst>
            </a:custGeom>
            <a:noFill/>
            <a:ln w="25400">
              <a:solidFill>
                <a:srgbClr val="FF00FF"/>
              </a:solidFill>
              <a:round/>
              <a:headEnd/>
              <a:tailEnd type="triangle" w="med" len="lg"/>
            </a:ln>
          </p:spPr>
          <p:txBody>
            <a:bodyPr/>
            <a:lstStyle/>
            <a:p>
              <a:endParaRPr lang="zh-CN" altLang="en-US"/>
            </a:p>
          </p:txBody>
        </p:sp>
      </p:grpSp>
      <p:sp>
        <p:nvSpPr>
          <p:cNvPr id="191607" name="Text Box 119"/>
          <p:cNvSpPr txBox="1">
            <a:spLocks noChangeArrowheads="1"/>
          </p:cNvSpPr>
          <p:nvPr/>
        </p:nvSpPr>
        <p:spPr bwMode="auto">
          <a:xfrm>
            <a:off x="444500" y="4143375"/>
            <a:ext cx="5807075" cy="463550"/>
          </a:xfrm>
          <a:prstGeom prst="rect">
            <a:avLst/>
          </a:prstGeom>
          <a:solidFill>
            <a:schemeClr val="bg1"/>
          </a:solidFill>
          <a:ln w="9525" algn="ctr">
            <a:noFill/>
            <a:miter lim="800000"/>
            <a:headEnd/>
            <a:tailEnd/>
          </a:ln>
        </p:spPr>
        <p:txBody>
          <a:bodyPr lIns="90000" tIns="46800" rIns="90000" bIns="46800">
            <a:spAutoFit/>
          </a:bodyPr>
          <a:lstStyle/>
          <a:p>
            <a:pPr>
              <a:spcBef>
                <a:spcPct val="50000"/>
              </a:spcBef>
            </a:pPr>
            <a:r>
              <a:rPr lang="zh-CN" altLang="en-US" sz="2400"/>
              <a:t>稳定静态工作点即是要稳定</a:t>
            </a:r>
            <a:r>
              <a:rPr lang="en-US" altLang="zh-CN" sz="2400"/>
              <a:t>I</a:t>
            </a:r>
            <a:r>
              <a:rPr lang="en-US" altLang="zh-CN" sz="2400" baseline="-25000"/>
              <a:t>CQ</a:t>
            </a:r>
            <a:r>
              <a:rPr lang="zh-CN" altLang="en-US" sz="2400"/>
              <a:t>基本不变</a:t>
            </a:r>
          </a:p>
        </p:txBody>
      </p:sp>
      <p:sp>
        <p:nvSpPr>
          <p:cNvPr id="191608" name="Text Box 120"/>
          <p:cNvSpPr txBox="1">
            <a:spLocks noChangeArrowheads="1"/>
          </p:cNvSpPr>
          <p:nvPr/>
        </p:nvSpPr>
        <p:spPr bwMode="auto">
          <a:xfrm>
            <a:off x="404813" y="4857750"/>
            <a:ext cx="8509000" cy="833438"/>
          </a:xfrm>
          <a:prstGeom prst="rect">
            <a:avLst/>
          </a:prstGeom>
          <a:solidFill>
            <a:schemeClr val="bg1"/>
          </a:solidFill>
          <a:ln w="9525" algn="ctr">
            <a:noFill/>
            <a:miter lim="800000"/>
            <a:headEnd/>
            <a:tailEnd/>
          </a:ln>
        </p:spPr>
        <p:txBody>
          <a:bodyPr lIns="90000" tIns="46800" rIns="90000" bIns="46800">
            <a:spAutoFit/>
          </a:bodyPr>
          <a:lstStyle/>
          <a:p>
            <a:pPr>
              <a:spcBef>
                <a:spcPct val="50000"/>
              </a:spcBef>
            </a:pPr>
            <a:r>
              <a:rPr lang="zh-CN" altLang="en-US" sz="2400"/>
              <a:t>使电路在温度变化的时候自动调整</a:t>
            </a:r>
            <a:r>
              <a:rPr lang="en-US" altLang="zh-CN" sz="2400"/>
              <a:t>I</a:t>
            </a:r>
            <a:r>
              <a:rPr lang="en-US" altLang="zh-CN" sz="2400" baseline="-25000"/>
              <a:t>BQ</a:t>
            </a:r>
            <a:r>
              <a:rPr lang="zh-CN" altLang="en-US" sz="2400"/>
              <a:t>来达到稳定</a:t>
            </a:r>
            <a:r>
              <a:rPr lang="en-US" altLang="zh-CN" sz="2400"/>
              <a:t>I</a:t>
            </a:r>
            <a:r>
              <a:rPr lang="en-US" altLang="zh-CN" sz="2400" baseline="-25000"/>
              <a:t>CQ</a:t>
            </a:r>
            <a:r>
              <a:rPr lang="zh-CN" altLang="en-US" sz="2400"/>
              <a:t>的目的，进而稳定静态工作点。</a:t>
            </a:r>
          </a:p>
        </p:txBody>
      </p:sp>
      <p:grpSp>
        <p:nvGrpSpPr>
          <p:cNvPr id="78874" name="Group 153"/>
          <p:cNvGrpSpPr>
            <a:grpSpLocks/>
          </p:cNvGrpSpPr>
          <p:nvPr/>
        </p:nvGrpSpPr>
        <p:grpSpPr bwMode="auto">
          <a:xfrm>
            <a:off x="6238875" y="1682750"/>
            <a:ext cx="2578100" cy="3033713"/>
            <a:chOff x="2964" y="2157"/>
            <a:chExt cx="1898" cy="2230"/>
          </a:xfrm>
        </p:grpSpPr>
        <p:sp>
          <p:nvSpPr>
            <p:cNvPr id="78875" name="Line 78"/>
            <p:cNvSpPr>
              <a:spLocks noChangeShapeType="1"/>
            </p:cNvSpPr>
            <p:nvPr/>
          </p:nvSpPr>
          <p:spPr bwMode="auto">
            <a:xfrm>
              <a:off x="3952" y="3937"/>
              <a:ext cx="0" cy="152"/>
            </a:xfrm>
            <a:prstGeom prst="line">
              <a:avLst/>
            </a:prstGeom>
            <a:noFill/>
            <a:ln w="12700">
              <a:solidFill>
                <a:schemeClr val="tx1"/>
              </a:solidFill>
              <a:round/>
              <a:headEnd/>
              <a:tailEnd/>
            </a:ln>
          </p:spPr>
          <p:txBody>
            <a:bodyPr/>
            <a:lstStyle/>
            <a:p>
              <a:endParaRPr lang="zh-CN" altLang="en-US"/>
            </a:p>
          </p:txBody>
        </p:sp>
        <p:sp>
          <p:nvSpPr>
            <p:cNvPr id="78876" name="Line 81"/>
            <p:cNvSpPr>
              <a:spLocks noChangeShapeType="1"/>
            </p:cNvSpPr>
            <p:nvPr/>
          </p:nvSpPr>
          <p:spPr bwMode="auto">
            <a:xfrm>
              <a:off x="3877" y="4089"/>
              <a:ext cx="152" cy="0"/>
            </a:xfrm>
            <a:prstGeom prst="line">
              <a:avLst/>
            </a:prstGeom>
            <a:noFill/>
            <a:ln w="38100">
              <a:solidFill>
                <a:schemeClr val="tx1"/>
              </a:solidFill>
              <a:round/>
              <a:headEnd/>
              <a:tailEnd/>
            </a:ln>
          </p:spPr>
          <p:txBody>
            <a:bodyPr/>
            <a:lstStyle/>
            <a:p>
              <a:endParaRPr lang="zh-CN" altLang="en-US"/>
            </a:p>
          </p:txBody>
        </p:sp>
        <p:graphicFrame>
          <p:nvGraphicFramePr>
            <p:cNvPr id="78850" name="Object 82"/>
            <p:cNvGraphicFramePr>
              <a:graphicFrameLocks noChangeAspect="1"/>
            </p:cNvGraphicFramePr>
            <p:nvPr/>
          </p:nvGraphicFramePr>
          <p:xfrm>
            <a:off x="3566" y="3283"/>
            <a:ext cx="178" cy="171"/>
          </p:xfrm>
          <a:graphic>
            <a:graphicData uri="http://schemas.openxmlformats.org/presentationml/2006/ole">
              <p:oleObj spid="_x0000_s78871" name="公式" r:id="rId9" imgW="139700" imgH="139700" progId="Equation.3">
                <p:embed/>
              </p:oleObj>
            </a:graphicData>
          </a:graphic>
        </p:graphicFrame>
        <p:graphicFrame>
          <p:nvGraphicFramePr>
            <p:cNvPr id="78851" name="Object 83"/>
            <p:cNvGraphicFramePr>
              <a:graphicFrameLocks noChangeAspect="1"/>
            </p:cNvGraphicFramePr>
            <p:nvPr/>
          </p:nvGraphicFramePr>
          <p:xfrm>
            <a:off x="3566" y="3938"/>
            <a:ext cx="153" cy="81"/>
          </p:xfrm>
          <a:graphic>
            <a:graphicData uri="http://schemas.openxmlformats.org/presentationml/2006/ole">
              <p:oleObj spid="_x0000_s78872" name="公式" r:id="rId10" imgW="139518" imgH="76101" progId="Equation.3">
                <p:embed/>
              </p:oleObj>
            </a:graphicData>
          </a:graphic>
        </p:graphicFrame>
        <p:graphicFrame>
          <p:nvGraphicFramePr>
            <p:cNvPr id="78852" name="Object 84"/>
            <p:cNvGraphicFramePr>
              <a:graphicFrameLocks noChangeAspect="1"/>
            </p:cNvGraphicFramePr>
            <p:nvPr/>
          </p:nvGraphicFramePr>
          <p:xfrm>
            <a:off x="3490" y="3522"/>
            <a:ext cx="330" cy="269"/>
          </p:xfrm>
          <a:graphic>
            <a:graphicData uri="http://schemas.openxmlformats.org/presentationml/2006/ole">
              <p:oleObj spid="_x0000_s78873" name="公式" r:id="rId11" imgW="253780" imgH="215713" progId="Equation.3">
                <p:embed/>
              </p:oleObj>
            </a:graphicData>
          </a:graphic>
        </p:graphicFrame>
        <p:graphicFrame>
          <p:nvGraphicFramePr>
            <p:cNvPr id="78853" name="Object 86"/>
            <p:cNvGraphicFramePr>
              <a:graphicFrameLocks noChangeAspect="1"/>
            </p:cNvGraphicFramePr>
            <p:nvPr/>
          </p:nvGraphicFramePr>
          <p:xfrm>
            <a:off x="3939" y="3377"/>
            <a:ext cx="330" cy="285"/>
          </p:xfrm>
          <a:graphic>
            <a:graphicData uri="http://schemas.openxmlformats.org/presentationml/2006/ole">
              <p:oleObj spid="_x0000_s78874" name="公式" r:id="rId12" imgW="253890" imgH="228501" progId="Equation.3">
                <p:embed/>
              </p:oleObj>
            </a:graphicData>
          </a:graphic>
        </p:graphicFrame>
        <p:sp>
          <p:nvSpPr>
            <p:cNvPr id="78877" name="Line 87"/>
            <p:cNvSpPr>
              <a:spLocks noChangeShapeType="1"/>
            </p:cNvSpPr>
            <p:nvPr/>
          </p:nvSpPr>
          <p:spPr bwMode="auto">
            <a:xfrm flipH="1">
              <a:off x="3261" y="3276"/>
              <a:ext cx="467" cy="0"/>
            </a:xfrm>
            <a:prstGeom prst="line">
              <a:avLst/>
            </a:prstGeom>
            <a:noFill/>
            <a:ln w="12700">
              <a:solidFill>
                <a:schemeClr val="tx1"/>
              </a:solidFill>
              <a:round/>
              <a:headEnd/>
              <a:tailEnd/>
            </a:ln>
          </p:spPr>
          <p:txBody>
            <a:bodyPr/>
            <a:lstStyle/>
            <a:p>
              <a:endParaRPr lang="zh-CN" altLang="en-US"/>
            </a:p>
          </p:txBody>
        </p:sp>
        <p:sp>
          <p:nvSpPr>
            <p:cNvPr id="78878" name="Line 88"/>
            <p:cNvSpPr>
              <a:spLocks noChangeShapeType="1"/>
            </p:cNvSpPr>
            <p:nvPr/>
          </p:nvSpPr>
          <p:spPr bwMode="auto">
            <a:xfrm flipV="1">
              <a:off x="3946" y="2386"/>
              <a:ext cx="0" cy="730"/>
            </a:xfrm>
            <a:prstGeom prst="line">
              <a:avLst/>
            </a:prstGeom>
            <a:noFill/>
            <a:ln w="12700">
              <a:solidFill>
                <a:schemeClr val="tx1"/>
              </a:solidFill>
              <a:round/>
              <a:headEnd/>
              <a:tailEnd/>
            </a:ln>
          </p:spPr>
          <p:txBody>
            <a:bodyPr/>
            <a:lstStyle/>
            <a:p>
              <a:endParaRPr lang="zh-CN" altLang="en-US"/>
            </a:p>
          </p:txBody>
        </p:sp>
        <p:grpSp>
          <p:nvGrpSpPr>
            <p:cNvPr id="78879" name="Group 89"/>
            <p:cNvGrpSpPr>
              <a:grpSpLocks/>
            </p:cNvGrpSpPr>
            <p:nvPr/>
          </p:nvGrpSpPr>
          <p:grpSpPr bwMode="auto">
            <a:xfrm>
              <a:off x="3728" y="3097"/>
              <a:ext cx="218" cy="366"/>
              <a:chOff x="2589" y="2584"/>
              <a:chExt cx="218" cy="366"/>
            </a:xfrm>
          </p:grpSpPr>
          <p:sp>
            <p:nvSpPr>
              <p:cNvPr id="78890" name="Line 90"/>
              <p:cNvSpPr>
                <a:spLocks noChangeShapeType="1"/>
              </p:cNvSpPr>
              <p:nvPr/>
            </p:nvSpPr>
            <p:spPr bwMode="auto">
              <a:xfrm>
                <a:off x="2589" y="2584"/>
                <a:ext cx="0" cy="359"/>
              </a:xfrm>
              <a:prstGeom prst="line">
                <a:avLst/>
              </a:prstGeom>
              <a:noFill/>
              <a:ln w="38100">
                <a:solidFill>
                  <a:srgbClr val="FF0000"/>
                </a:solidFill>
                <a:round/>
                <a:headEnd/>
                <a:tailEnd/>
              </a:ln>
            </p:spPr>
            <p:txBody>
              <a:bodyPr/>
              <a:lstStyle/>
              <a:p>
                <a:endParaRPr lang="zh-CN" altLang="en-US"/>
              </a:p>
            </p:txBody>
          </p:sp>
          <p:sp>
            <p:nvSpPr>
              <p:cNvPr id="78891" name="Line 91"/>
              <p:cNvSpPr>
                <a:spLocks noChangeShapeType="1"/>
              </p:cNvSpPr>
              <p:nvPr/>
            </p:nvSpPr>
            <p:spPr bwMode="auto">
              <a:xfrm flipV="1">
                <a:off x="2589" y="2609"/>
                <a:ext cx="218" cy="109"/>
              </a:xfrm>
              <a:prstGeom prst="line">
                <a:avLst/>
              </a:prstGeom>
              <a:noFill/>
              <a:ln w="12700">
                <a:solidFill>
                  <a:srgbClr val="FF0000"/>
                </a:solidFill>
                <a:round/>
                <a:headEnd/>
                <a:tailEnd/>
              </a:ln>
            </p:spPr>
            <p:txBody>
              <a:bodyPr/>
              <a:lstStyle/>
              <a:p>
                <a:endParaRPr lang="zh-CN" altLang="en-US"/>
              </a:p>
            </p:txBody>
          </p:sp>
          <p:sp>
            <p:nvSpPr>
              <p:cNvPr id="78892" name="Line 92"/>
              <p:cNvSpPr>
                <a:spLocks noChangeShapeType="1"/>
              </p:cNvSpPr>
              <p:nvPr/>
            </p:nvSpPr>
            <p:spPr bwMode="auto">
              <a:xfrm>
                <a:off x="2591" y="2842"/>
                <a:ext cx="216" cy="108"/>
              </a:xfrm>
              <a:prstGeom prst="line">
                <a:avLst/>
              </a:prstGeom>
              <a:noFill/>
              <a:ln w="12700">
                <a:solidFill>
                  <a:srgbClr val="FF0000"/>
                </a:solidFill>
                <a:round/>
                <a:headEnd/>
                <a:tailEnd type="triangle" w="med" len="lg"/>
              </a:ln>
            </p:spPr>
            <p:txBody>
              <a:bodyPr/>
              <a:lstStyle/>
              <a:p>
                <a:endParaRPr lang="zh-CN" altLang="en-US"/>
              </a:p>
            </p:txBody>
          </p:sp>
        </p:grpSp>
        <p:sp>
          <p:nvSpPr>
            <p:cNvPr id="78880" name="Line 94"/>
            <p:cNvSpPr>
              <a:spLocks noChangeShapeType="1"/>
            </p:cNvSpPr>
            <p:nvPr/>
          </p:nvSpPr>
          <p:spPr bwMode="auto">
            <a:xfrm>
              <a:off x="3270" y="2386"/>
              <a:ext cx="1245" cy="0"/>
            </a:xfrm>
            <a:prstGeom prst="line">
              <a:avLst/>
            </a:prstGeom>
            <a:noFill/>
            <a:ln w="12700">
              <a:solidFill>
                <a:schemeClr val="tx1"/>
              </a:solidFill>
              <a:round/>
              <a:headEnd/>
              <a:tailEnd/>
            </a:ln>
          </p:spPr>
          <p:txBody>
            <a:bodyPr/>
            <a:lstStyle/>
            <a:p>
              <a:endParaRPr lang="zh-CN" altLang="en-US"/>
            </a:p>
          </p:txBody>
        </p:sp>
        <p:sp>
          <p:nvSpPr>
            <p:cNvPr id="78881" name="Line 96"/>
            <p:cNvSpPr>
              <a:spLocks noChangeShapeType="1"/>
            </p:cNvSpPr>
            <p:nvPr/>
          </p:nvSpPr>
          <p:spPr bwMode="auto">
            <a:xfrm flipV="1">
              <a:off x="3949" y="3464"/>
              <a:ext cx="0" cy="598"/>
            </a:xfrm>
            <a:prstGeom prst="line">
              <a:avLst/>
            </a:prstGeom>
            <a:noFill/>
            <a:ln w="12700">
              <a:solidFill>
                <a:schemeClr val="tx1"/>
              </a:solidFill>
              <a:round/>
              <a:headEnd/>
              <a:tailEnd/>
            </a:ln>
          </p:spPr>
          <p:txBody>
            <a:bodyPr/>
            <a:lstStyle/>
            <a:p>
              <a:endParaRPr lang="zh-CN" altLang="en-US"/>
            </a:p>
          </p:txBody>
        </p:sp>
        <p:sp>
          <p:nvSpPr>
            <p:cNvPr id="78882" name="Line 98"/>
            <p:cNvSpPr>
              <a:spLocks noChangeShapeType="1"/>
            </p:cNvSpPr>
            <p:nvPr/>
          </p:nvSpPr>
          <p:spPr bwMode="auto">
            <a:xfrm flipV="1">
              <a:off x="3268" y="2386"/>
              <a:ext cx="0" cy="890"/>
            </a:xfrm>
            <a:prstGeom prst="line">
              <a:avLst/>
            </a:prstGeom>
            <a:noFill/>
            <a:ln w="12700">
              <a:solidFill>
                <a:schemeClr val="tx1"/>
              </a:solidFill>
              <a:round/>
              <a:headEnd/>
              <a:tailEnd/>
            </a:ln>
          </p:spPr>
          <p:txBody>
            <a:bodyPr/>
            <a:lstStyle/>
            <a:p>
              <a:endParaRPr lang="zh-CN" altLang="en-US"/>
            </a:p>
          </p:txBody>
        </p:sp>
        <p:sp>
          <p:nvSpPr>
            <p:cNvPr id="78883" name="Rectangle 100"/>
            <p:cNvSpPr>
              <a:spLocks noChangeArrowheads="1"/>
            </p:cNvSpPr>
            <p:nvPr/>
          </p:nvSpPr>
          <p:spPr bwMode="auto">
            <a:xfrm>
              <a:off x="3211" y="2590"/>
              <a:ext cx="107" cy="268"/>
            </a:xfrm>
            <a:prstGeom prst="rect">
              <a:avLst/>
            </a:prstGeom>
            <a:solidFill>
              <a:schemeClr val="bg1"/>
            </a:solidFill>
            <a:ln w="25400" algn="ctr">
              <a:solidFill>
                <a:srgbClr val="3366FF"/>
              </a:solidFill>
              <a:miter lim="800000"/>
              <a:headEnd/>
              <a:tailEnd/>
            </a:ln>
          </p:spPr>
          <p:txBody>
            <a:bodyPr wrap="none" anchor="ctr"/>
            <a:lstStyle/>
            <a:p>
              <a:endParaRPr lang="zh-CN" altLang="en-US"/>
            </a:p>
          </p:txBody>
        </p:sp>
        <p:graphicFrame>
          <p:nvGraphicFramePr>
            <p:cNvPr id="78854" name="Object 101"/>
            <p:cNvGraphicFramePr>
              <a:graphicFrameLocks noChangeAspect="1"/>
            </p:cNvGraphicFramePr>
            <p:nvPr/>
          </p:nvGraphicFramePr>
          <p:xfrm>
            <a:off x="2964" y="2595"/>
            <a:ext cx="229" cy="253"/>
          </p:xfrm>
          <a:graphic>
            <a:graphicData uri="http://schemas.openxmlformats.org/presentationml/2006/ole">
              <p:oleObj spid="_x0000_s78875" name="公式" r:id="rId13" imgW="203112" imgH="228501" progId="Equation.3">
                <p:embed/>
              </p:oleObj>
            </a:graphicData>
          </a:graphic>
        </p:graphicFrame>
        <p:graphicFrame>
          <p:nvGraphicFramePr>
            <p:cNvPr id="78855" name="Object 102"/>
            <p:cNvGraphicFramePr>
              <a:graphicFrameLocks noChangeAspect="1"/>
            </p:cNvGraphicFramePr>
            <p:nvPr/>
          </p:nvGraphicFramePr>
          <p:xfrm>
            <a:off x="3973" y="2971"/>
            <a:ext cx="153" cy="147"/>
          </p:xfrm>
          <a:graphic>
            <a:graphicData uri="http://schemas.openxmlformats.org/presentationml/2006/ole">
              <p:oleObj spid="_x0000_s78876" name="公式" r:id="rId14" imgW="139700" imgH="139700" progId="Equation.3">
                <p:embed/>
              </p:oleObj>
            </a:graphicData>
          </a:graphic>
        </p:graphicFrame>
        <p:graphicFrame>
          <p:nvGraphicFramePr>
            <p:cNvPr id="78856" name="Object 103"/>
            <p:cNvGraphicFramePr>
              <a:graphicFrameLocks noChangeAspect="1"/>
            </p:cNvGraphicFramePr>
            <p:nvPr/>
          </p:nvGraphicFramePr>
          <p:xfrm>
            <a:off x="3973" y="3957"/>
            <a:ext cx="153" cy="81"/>
          </p:xfrm>
          <a:graphic>
            <a:graphicData uri="http://schemas.openxmlformats.org/presentationml/2006/ole">
              <p:oleObj spid="_x0000_s78877" name="公式" r:id="rId15" imgW="139518" imgH="76101" progId="Equation.3">
                <p:embed/>
              </p:oleObj>
            </a:graphicData>
          </a:graphic>
        </p:graphicFrame>
        <p:sp>
          <p:nvSpPr>
            <p:cNvPr id="78884" name="Text Box 113"/>
            <p:cNvSpPr txBox="1">
              <a:spLocks noChangeArrowheads="1"/>
            </p:cNvSpPr>
            <p:nvPr/>
          </p:nvSpPr>
          <p:spPr bwMode="auto">
            <a:xfrm>
              <a:off x="3051" y="4114"/>
              <a:ext cx="1201" cy="273"/>
            </a:xfrm>
            <a:prstGeom prst="rect">
              <a:avLst/>
            </a:prstGeom>
            <a:noFill/>
            <a:ln w="9525" algn="ctr">
              <a:noFill/>
              <a:miter lim="800000"/>
              <a:headEnd/>
              <a:tailEnd/>
            </a:ln>
          </p:spPr>
          <p:txBody>
            <a:bodyPr lIns="90000" tIns="46800" rIns="90000" bIns="46800">
              <a:spAutoFit/>
            </a:bodyPr>
            <a:lstStyle/>
            <a:p>
              <a:pPr algn="ctr">
                <a:spcBef>
                  <a:spcPct val="50000"/>
                </a:spcBef>
              </a:pPr>
              <a:r>
                <a:rPr lang="zh-CN" altLang="en-US"/>
                <a:t>直流通路</a:t>
              </a:r>
            </a:p>
          </p:txBody>
        </p:sp>
        <p:graphicFrame>
          <p:nvGraphicFramePr>
            <p:cNvPr id="78857" name="Object 114"/>
            <p:cNvGraphicFramePr>
              <a:graphicFrameLocks noChangeAspect="1"/>
            </p:cNvGraphicFramePr>
            <p:nvPr/>
          </p:nvGraphicFramePr>
          <p:xfrm>
            <a:off x="4532" y="2157"/>
            <a:ext cx="330" cy="285"/>
          </p:xfrm>
          <a:graphic>
            <a:graphicData uri="http://schemas.openxmlformats.org/presentationml/2006/ole">
              <p:oleObj spid="_x0000_s78878" name="公式" r:id="rId16" imgW="253890" imgH="228501" progId="Equation.3">
                <p:embed/>
              </p:oleObj>
            </a:graphicData>
          </a:graphic>
        </p:graphicFrame>
        <p:sp>
          <p:nvSpPr>
            <p:cNvPr id="78885" name="Oval 130"/>
            <p:cNvSpPr>
              <a:spLocks noChangeArrowheads="1"/>
            </p:cNvSpPr>
            <p:nvPr/>
          </p:nvSpPr>
          <p:spPr bwMode="auto">
            <a:xfrm>
              <a:off x="3914" y="2352"/>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sp>
          <p:nvSpPr>
            <p:cNvPr id="78886" name="Rectangle 131"/>
            <p:cNvSpPr>
              <a:spLocks noChangeArrowheads="1"/>
            </p:cNvSpPr>
            <p:nvPr/>
          </p:nvSpPr>
          <p:spPr bwMode="auto">
            <a:xfrm>
              <a:off x="3891" y="2539"/>
              <a:ext cx="107" cy="268"/>
            </a:xfrm>
            <a:prstGeom prst="rect">
              <a:avLst/>
            </a:prstGeom>
            <a:solidFill>
              <a:schemeClr val="bg1"/>
            </a:solidFill>
            <a:ln w="25400" algn="ctr">
              <a:solidFill>
                <a:srgbClr val="3366FF"/>
              </a:solidFill>
              <a:miter lim="800000"/>
              <a:headEnd/>
              <a:tailEnd/>
            </a:ln>
          </p:spPr>
          <p:txBody>
            <a:bodyPr wrap="none" anchor="ctr"/>
            <a:lstStyle/>
            <a:p>
              <a:endParaRPr lang="zh-CN" altLang="en-US"/>
            </a:p>
          </p:txBody>
        </p:sp>
        <p:graphicFrame>
          <p:nvGraphicFramePr>
            <p:cNvPr id="78858" name="Object 132"/>
            <p:cNvGraphicFramePr>
              <a:graphicFrameLocks noChangeAspect="1"/>
            </p:cNvGraphicFramePr>
            <p:nvPr/>
          </p:nvGraphicFramePr>
          <p:xfrm>
            <a:off x="3665" y="2565"/>
            <a:ext cx="214" cy="253"/>
          </p:xfrm>
          <a:graphic>
            <a:graphicData uri="http://schemas.openxmlformats.org/presentationml/2006/ole">
              <p:oleObj spid="_x0000_s78879" name="公式" r:id="rId17" imgW="190500" imgH="228600" progId="Equation.3">
                <p:embed/>
              </p:oleObj>
            </a:graphicData>
          </a:graphic>
        </p:graphicFrame>
        <p:sp>
          <p:nvSpPr>
            <p:cNvPr id="78887" name="Oval 147"/>
            <p:cNvSpPr>
              <a:spLocks noChangeArrowheads="1"/>
            </p:cNvSpPr>
            <p:nvPr/>
          </p:nvSpPr>
          <p:spPr bwMode="auto">
            <a:xfrm>
              <a:off x="4480" y="2351"/>
              <a:ext cx="68" cy="68"/>
            </a:xfrm>
            <a:prstGeom prst="ellipse">
              <a:avLst/>
            </a:prstGeom>
            <a:solidFill>
              <a:schemeClr val="bg1"/>
            </a:solidFill>
            <a:ln w="12700" algn="ctr">
              <a:solidFill>
                <a:schemeClr val="tx1"/>
              </a:solidFill>
              <a:round/>
              <a:headEnd/>
              <a:tailEnd/>
            </a:ln>
          </p:spPr>
          <p:txBody>
            <a:bodyPr wrap="none" anchor="ctr"/>
            <a:lstStyle/>
            <a:p>
              <a:endParaRPr lang="zh-CN" altLang="en-US"/>
            </a:p>
          </p:txBody>
        </p:sp>
        <p:sp>
          <p:nvSpPr>
            <p:cNvPr id="78888" name="Line 149"/>
            <p:cNvSpPr>
              <a:spLocks noChangeShapeType="1"/>
            </p:cNvSpPr>
            <p:nvPr/>
          </p:nvSpPr>
          <p:spPr bwMode="auto">
            <a:xfrm>
              <a:off x="3337" y="3227"/>
              <a:ext cx="330" cy="0"/>
            </a:xfrm>
            <a:prstGeom prst="line">
              <a:avLst/>
            </a:prstGeom>
            <a:noFill/>
            <a:ln w="12700">
              <a:solidFill>
                <a:schemeClr val="tx1"/>
              </a:solidFill>
              <a:round/>
              <a:headEnd/>
              <a:tailEnd type="triangle" w="med" len="lg"/>
            </a:ln>
          </p:spPr>
          <p:txBody>
            <a:bodyPr/>
            <a:lstStyle/>
            <a:p>
              <a:endParaRPr lang="zh-CN" altLang="en-US"/>
            </a:p>
          </p:txBody>
        </p:sp>
        <p:graphicFrame>
          <p:nvGraphicFramePr>
            <p:cNvPr id="78859" name="Object 150"/>
            <p:cNvGraphicFramePr>
              <a:graphicFrameLocks noChangeAspect="1"/>
            </p:cNvGraphicFramePr>
            <p:nvPr/>
          </p:nvGraphicFramePr>
          <p:xfrm>
            <a:off x="3337" y="2947"/>
            <a:ext cx="330" cy="301"/>
          </p:xfrm>
          <a:graphic>
            <a:graphicData uri="http://schemas.openxmlformats.org/presentationml/2006/ole">
              <p:oleObj spid="_x0000_s78880" name="公式" r:id="rId18" imgW="253890" imgH="241195" progId="Equation.3">
                <p:embed/>
              </p:oleObj>
            </a:graphicData>
          </a:graphic>
        </p:graphicFrame>
        <p:sp>
          <p:nvSpPr>
            <p:cNvPr id="78889" name="Line 151"/>
            <p:cNvSpPr>
              <a:spLocks noChangeShapeType="1"/>
            </p:cNvSpPr>
            <p:nvPr/>
          </p:nvSpPr>
          <p:spPr bwMode="auto">
            <a:xfrm rot="5400000">
              <a:off x="3909" y="2604"/>
              <a:ext cx="330" cy="0"/>
            </a:xfrm>
            <a:prstGeom prst="line">
              <a:avLst/>
            </a:prstGeom>
            <a:noFill/>
            <a:ln w="12700">
              <a:solidFill>
                <a:schemeClr val="tx1"/>
              </a:solidFill>
              <a:round/>
              <a:headEnd/>
              <a:tailEnd type="triangle" w="med" len="lg"/>
            </a:ln>
          </p:spPr>
          <p:txBody>
            <a:bodyPr/>
            <a:lstStyle/>
            <a:p>
              <a:endParaRPr lang="zh-CN" altLang="en-US"/>
            </a:p>
          </p:txBody>
        </p:sp>
        <p:graphicFrame>
          <p:nvGraphicFramePr>
            <p:cNvPr id="78860" name="Object 152"/>
            <p:cNvGraphicFramePr>
              <a:graphicFrameLocks noChangeAspect="1"/>
            </p:cNvGraphicFramePr>
            <p:nvPr/>
          </p:nvGraphicFramePr>
          <p:xfrm>
            <a:off x="4099" y="2516"/>
            <a:ext cx="330" cy="301"/>
          </p:xfrm>
          <a:graphic>
            <a:graphicData uri="http://schemas.openxmlformats.org/presentationml/2006/ole">
              <p:oleObj spid="_x0000_s78881" name="公式" r:id="rId19" imgW="253890" imgH="241195" progId="Equation.3">
                <p:embed/>
              </p:oleObj>
            </a:graphicData>
          </a:graphic>
        </p:graphicFrame>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91496"/>
                                        </p:tgtEl>
                                        <p:attrNameLst>
                                          <p:attrName>style.visibility</p:attrName>
                                        </p:attrNameLst>
                                      </p:cBhvr>
                                      <p:to>
                                        <p:strVal val="visible"/>
                                      </p:to>
                                    </p:set>
                                    <p:animEffect transition="in" filter="blinds(horizontal)">
                                      <p:cBhvr>
                                        <p:cTn id="7" dur="500"/>
                                        <p:tgtEl>
                                          <p:spTgt spid="19149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91607"/>
                                        </p:tgtEl>
                                        <p:attrNameLst>
                                          <p:attrName>style.visibility</p:attrName>
                                        </p:attrNameLst>
                                      </p:cBhvr>
                                      <p:to>
                                        <p:strVal val="visible"/>
                                      </p:to>
                                    </p:set>
                                    <p:animEffect transition="in" filter="blinds(horizontal)">
                                      <p:cBhvr>
                                        <p:cTn id="17" dur="500"/>
                                        <p:tgtEl>
                                          <p:spTgt spid="191607"/>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91608"/>
                                        </p:tgtEl>
                                        <p:attrNameLst>
                                          <p:attrName>style.visibility</p:attrName>
                                        </p:attrNameLst>
                                      </p:cBhvr>
                                      <p:to>
                                        <p:strVal val="visible"/>
                                      </p:to>
                                    </p:set>
                                    <p:animEffect transition="in" filter="blinds(horizontal)">
                                      <p:cBhvr>
                                        <p:cTn id="22" dur="500"/>
                                        <p:tgtEl>
                                          <p:spTgt spid="1916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1496" grpId="0" animBg="1"/>
      <p:bldP spid="191607" grpId="0" animBg="1"/>
      <p:bldP spid="191608"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916" name="日期占位符 1"/>
          <p:cNvSpPr>
            <a:spLocks noGrp="1"/>
          </p:cNvSpPr>
          <p:nvPr>
            <p:ph type="dt" sz="quarter" idx="10"/>
          </p:nvPr>
        </p:nvSpPr>
        <p:spPr>
          <a:xfrm>
            <a:off x="246063" y="6381750"/>
            <a:ext cx="2133600" cy="476250"/>
          </a:xfrm>
          <a:noFill/>
        </p:spPr>
        <p:txBody>
          <a:bodyPr/>
          <a:lstStyle/>
          <a:p>
            <a:fld id="{75B2D1E9-15B1-4D62-92BC-63AC0FD851C4}" type="datetime1">
              <a:rPr lang="zh-CN" altLang="en-US" smtClean="0">
                <a:latin typeface="Arial" pitchFamily="34" charset="0"/>
              </a:rPr>
              <a:pPr/>
              <a:t>2019-10-9</a:t>
            </a:fld>
            <a:endParaRPr lang="en-US" altLang="zh-CN" smtClean="0">
              <a:latin typeface="Arial" pitchFamily="34" charset="0"/>
            </a:endParaRPr>
          </a:p>
        </p:txBody>
      </p:sp>
      <p:sp>
        <p:nvSpPr>
          <p:cNvPr id="79917" name="页脚占位符 2"/>
          <p:cNvSpPr>
            <a:spLocks noGrp="1"/>
          </p:cNvSpPr>
          <p:nvPr>
            <p:ph type="ftr" sz="quarter" idx="11"/>
          </p:nvPr>
        </p:nvSpPr>
        <p:spPr>
          <a:xfrm>
            <a:off x="2746375" y="6484938"/>
            <a:ext cx="2895600" cy="476250"/>
          </a:xfrm>
          <a:noFill/>
        </p:spPr>
        <p:txBody>
          <a:bodyPr/>
          <a:lstStyle/>
          <a:p>
            <a:r>
              <a:rPr lang="en-US" altLang="zh-CN" smtClean="0">
                <a:latin typeface="Arial" pitchFamily="34" charset="0"/>
              </a:rPr>
              <a:t>电工电子教研室</a:t>
            </a:r>
          </a:p>
        </p:txBody>
      </p:sp>
      <p:sp>
        <p:nvSpPr>
          <p:cNvPr id="79918" name="灯片编号占位符 3"/>
          <p:cNvSpPr>
            <a:spLocks noGrp="1"/>
          </p:cNvSpPr>
          <p:nvPr>
            <p:ph type="sldNum" sz="quarter" idx="12"/>
          </p:nvPr>
        </p:nvSpPr>
        <p:spPr>
          <a:xfrm>
            <a:off x="6596063" y="6484938"/>
            <a:ext cx="2133600" cy="476250"/>
          </a:xfrm>
          <a:noFill/>
        </p:spPr>
        <p:txBody>
          <a:bodyPr/>
          <a:lstStyle/>
          <a:p>
            <a:fld id="{5D58C378-36F1-4BBC-A67B-7CA3E4F8C22A}" type="slidenum">
              <a:rPr lang="en-US" altLang="zh-CN" smtClean="0">
                <a:latin typeface="Arial" pitchFamily="34" charset="0"/>
              </a:rPr>
              <a:pPr/>
              <a:t>93</a:t>
            </a:fld>
            <a:endParaRPr lang="en-US" altLang="zh-CN" smtClean="0">
              <a:latin typeface="Arial" pitchFamily="34" charset="0"/>
            </a:endParaRPr>
          </a:p>
        </p:txBody>
      </p:sp>
      <p:sp>
        <p:nvSpPr>
          <p:cNvPr id="79919" name="Text Box 4"/>
          <p:cNvSpPr txBox="1">
            <a:spLocks noChangeArrowheads="1"/>
          </p:cNvSpPr>
          <p:nvPr/>
        </p:nvSpPr>
        <p:spPr bwMode="auto">
          <a:xfrm>
            <a:off x="127000" y="-23813"/>
            <a:ext cx="3348038" cy="555626"/>
          </a:xfrm>
          <a:prstGeom prst="rect">
            <a:avLst/>
          </a:prstGeom>
          <a:solidFill>
            <a:schemeClr val="bg1"/>
          </a:solidFill>
          <a:ln w="9525" algn="ctr">
            <a:noFill/>
            <a:miter lim="800000"/>
            <a:headEnd/>
            <a:tailEnd/>
          </a:ln>
        </p:spPr>
        <p:txBody>
          <a:bodyPr lIns="90000" tIns="46800" rIns="90000" bIns="46800">
            <a:spAutoFit/>
          </a:bodyPr>
          <a:lstStyle/>
          <a:p>
            <a:pPr>
              <a:spcBef>
                <a:spcPct val="50000"/>
              </a:spcBef>
            </a:pPr>
            <a:r>
              <a:rPr lang="zh-CN" altLang="en-US" sz="3000"/>
              <a:t>二、射极偏置电路</a:t>
            </a:r>
          </a:p>
        </p:txBody>
      </p:sp>
      <p:sp>
        <p:nvSpPr>
          <p:cNvPr id="79920" name="Text Box 5"/>
          <p:cNvSpPr txBox="1">
            <a:spLocks noChangeArrowheads="1"/>
          </p:cNvSpPr>
          <p:nvPr/>
        </p:nvSpPr>
        <p:spPr bwMode="auto">
          <a:xfrm>
            <a:off x="0" y="492125"/>
            <a:ext cx="4541838" cy="519113"/>
          </a:xfrm>
          <a:prstGeom prst="rect">
            <a:avLst/>
          </a:prstGeom>
          <a:solidFill>
            <a:schemeClr val="bg1"/>
          </a:solidFill>
          <a:ln w="9525">
            <a:noFill/>
            <a:miter lim="800000"/>
            <a:headEnd/>
            <a:tailEnd/>
          </a:ln>
        </p:spPr>
        <p:txBody>
          <a:bodyPr lIns="90000" tIns="46800" rIns="90000" bIns="46800">
            <a:spAutoFit/>
          </a:bodyPr>
          <a:lstStyle/>
          <a:p>
            <a:pPr>
              <a:spcBef>
                <a:spcPct val="50000"/>
              </a:spcBef>
            </a:pPr>
            <a:r>
              <a:rPr lang="en-US" altLang="zh-CN" sz="2800"/>
              <a:t>1.</a:t>
            </a:r>
            <a:r>
              <a:rPr lang="zh-CN" altLang="en-US" sz="2800"/>
              <a:t>基极分压式射极偏置电路</a:t>
            </a:r>
            <a:endParaRPr lang="zh-CN" altLang="en-US" sz="2800" baseline="-25000"/>
          </a:p>
        </p:txBody>
      </p:sp>
      <p:sp>
        <p:nvSpPr>
          <p:cNvPr id="194566" name="Text Box 6"/>
          <p:cNvSpPr txBox="1">
            <a:spLocks noChangeArrowheads="1"/>
          </p:cNvSpPr>
          <p:nvPr/>
        </p:nvSpPr>
        <p:spPr bwMode="auto">
          <a:xfrm>
            <a:off x="127000" y="1027113"/>
            <a:ext cx="3832225" cy="457200"/>
          </a:xfrm>
          <a:prstGeom prst="rect">
            <a:avLst/>
          </a:prstGeom>
          <a:solidFill>
            <a:schemeClr val="bg1"/>
          </a:solidFill>
          <a:ln w="9525">
            <a:noFill/>
            <a:miter lim="800000"/>
            <a:headEnd/>
            <a:tailEnd/>
          </a:ln>
        </p:spPr>
        <p:txBody>
          <a:bodyPr lIns="90000" tIns="46800" rIns="90000" bIns="46800">
            <a:spAutoFit/>
          </a:bodyPr>
          <a:lstStyle/>
          <a:p>
            <a:pPr>
              <a:spcBef>
                <a:spcPct val="50000"/>
              </a:spcBef>
            </a:pPr>
            <a:r>
              <a:rPr lang="en-US" altLang="zh-CN" sz="2400">
                <a:latin typeface="宋体" pitchFamily="2" charset="-122"/>
              </a:rPr>
              <a:t>⑴</a:t>
            </a:r>
            <a:r>
              <a:rPr lang="zh-CN" altLang="en-US" sz="2400"/>
              <a:t>稳定静态工作点</a:t>
            </a:r>
            <a:r>
              <a:rPr lang="en-US" altLang="zh-CN" sz="2400"/>
              <a:t>Q</a:t>
            </a:r>
            <a:r>
              <a:rPr lang="zh-CN" altLang="en-US" sz="2400"/>
              <a:t>的原理</a:t>
            </a:r>
            <a:endParaRPr lang="zh-CN" altLang="en-US" sz="2400" baseline="-25000"/>
          </a:p>
        </p:txBody>
      </p:sp>
      <p:grpSp>
        <p:nvGrpSpPr>
          <p:cNvPr id="2" name="Group 251"/>
          <p:cNvGrpSpPr>
            <a:grpSpLocks/>
          </p:cNvGrpSpPr>
          <p:nvPr/>
        </p:nvGrpSpPr>
        <p:grpSpPr bwMode="auto">
          <a:xfrm>
            <a:off x="5865813" y="3468688"/>
            <a:ext cx="3101975" cy="3252787"/>
            <a:chOff x="3491" y="2185"/>
            <a:chExt cx="1954" cy="2049"/>
          </a:xfrm>
        </p:grpSpPr>
        <p:sp>
          <p:nvSpPr>
            <p:cNvPr id="79991" name="Line 188"/>
            <p:cNvSpPr>
              <a:spLocks noChangeShapeType="1"/>
            </p:cNvSpPr>
            <p:nvPr/>
          </p:nvSpPr>
          <p:spPr bwMode="auto">
            <a:xfrm>
              <a:off x="4526" y="4082"/>
              <a:ext cx="0" cy="152"/>
            </a:xfrm>
            <a:prstGeom prst="line">
              <a:avLst/>
            </a:prstGeom>
            <a:noFill/>
            <a:ln w="12700">
              <a:solidFill>
                <a:schemeClr val="tx1"/>
              </a:solidFill>
              <a:round/>
              <a:headEnd/>
              <a:tailEnd/>
            </a:ln>
          </p:spPr>
          <p:txBody>
            <a:bodyPr/>
            <a:lstStyle/>
            <a:p>
              <a:endParaRPr lang="zh-CN" altLang="en-US"/>
            </a:p>
          </p:txBody>
        </p:sp>
        <p:sp>
          <p:nvSpPr>
            <p:cNvPr id="79992" name="Oval 189"/>
            <p:cNvSpPr>
              <a:spLocks noChangeArrowheads="1"/>
            </p:cNvSpPr>
            <p:nvPr/>
          </p:nvSpPr>
          <p:spPr bwMode="auto">
            <a:xfrm>
              <a:off x="4492" y="4047"/>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sp>
          <p:nvSpPr>
            <p:cNvPr id="79993" name="Line 191"/>
            <p:cNvSpPr>
              <a:spLocks noChangeShapeType="1"/>
            </p:cNvSpPr>
            <p:nvPr/>
          </p:nvSpPr>
          <p:spPr bwMode="auto">
            <a:xfrm>
              <a:off x="4451" y="4234"/>
              <a:ext cx="152" cy="0"/>
            </a:xfrm>
            <a:prstGeom prst="line">
              <a:avLst/>
            </a:prstGeom>
            <a:noFill/>
            <a:ln w="38100">
              <a:solidFill>
                <a:schemeClr val="tx1"/>
              </a:solidFill>
              <a:round/>
              <a:headEnd/>
              <a:tailEnd/>
            </a:ln>
          </p:spPr>
          <p:txBody>
            <a:bodyPr/>
            <a:lstStyle/>
            <a:p>
              <a:endParaRPr lang="zh-CN" altLang="en-US"/>
            </a:p>
          </p:txBody>
        </p:sp>
        <p:sp>
          <p:nvSpPr>
            <p:cNvPr id="79994" name="Line 192"/>
            <p:cNvSpPr>
              <a:spLocks noChangeShapeType="1"/>
            </p:cNvSpPr>
            <p:nvPr/>
          </p:nvSpPr>
          <p:spPr bwMode="auto">
            <a:xfrm flipH="1">
              <a:off x="3871" y="3304"/>
              <a:ext cx="440" cy="0"/>
            </a:xfrm>
            <a:prstGeom prst="line">
              <a:avLst/>
            </a:prstGeom>
            <a:noFill/>
            <a:ln w="12700">
              <a:solidFill>
                <a:schemeClr val="tx1"/>
              </a:solidFill>
              <a:round/>
              <a:headEnd/>
              <a:tailEnd/>
            </a:ln>
          </p:spPr>
          <p:txBody>
            <a:bodyPr/>
            <a:lstStyle/>
            <a:p>
              <a:endParaRPr lang="zh-CN" altLang="en-US"/>
            </a:p>
          </p:txBody>
        </p:sp>
        <p:sp>
          <p:nvSpPr>
            <p:cNvPr id="79995" name="Line 193"/>
            <p:cNvSpPr>
              <a:spLocks noChangeShapeType="1"/>
            </p:cNvSpPr>
            <p:nvPr/>
          </p:nvSpPr>
          <p:spPr bwMode="auto">
            <a:xfrm flipV="1">
              <a:off x="4529" y="2414"/>
              <a:ext cx="0" cy="730"/>
            </a:xfrm>
            <a:prstGeom prst="line">
              <a:avLst/>
            </a:prstGeom>
            <a:noFill/>
            <a:ln w="12700">
              <a:solidFill>
                <a:schemeClr val="tx1"/>
              </a:solidFill>
              <a:round/>
              <a:headEnd/>
              <a:tailEnd/>
            </a:ln>
          </p:spPr>
          <p:txBody>
            <a:bodyPr/>
            <a:lstStyle/>
            <a:p>
              <a:endParaRPr lang="zh-CN" altLang="en-US"/>
            </a:p>
          </p:txBody>
        </p:sp>
        <p:grpSp>
          <p:nvGrpSpPr>
            <p:cNvPr id="79996" name="Group 194"/>
            <p:cNvGrpSpPr>
              <a:grpSpLocks/>
            </p:cNvGrpSpPr>
            <p:nvPr/>
          </p:nvGrpSpPr>
          <p:grpSpPr bwMode="auto">
            <a:xfrm>
              <a:off x="4311" y="3125"/>
              <a:ext cx="218" cy="366"/>
              <a:chOff x="2589" y="2584"/>
              <a:chExt cx="218" cy="366"/>
            </a:xfrm>
          </p:grpSpPr>
          <p:sp>
            <p:nvSpPr>
              <p:cNvPr id="80009" name="Line 195"/>
              <p:cNvSpPr>
                <a:spLocks noChangeShapeType="1"/>
              </p:cNvSpPr>
              <p:nvPr/>
            </p:nvSpPr>
            <p:spPr bwMode="auto">
              <a:xfrm>
                <a:off x="2589" y="2584"/>
                <a:ext cx="0" cy="359"/>
              </a:xfrm>
              <a:prstGeom prst="line">
                <a:avLst/>
              </a:prstGeom>
              <a:noFill/>
              <a:ln w="38100">
                <a:solidFill>
                  <a:srgbClr val="FF0000"/>
                </a:solidFill>
                <a:round/>
                <a:headEnd/>
                <a:tailEnd/>
              </a:ln>
            </p:spPr>
            <p:txBody>
              <a:bodyPr/>
              <a:lstStyle/>
              <a:p>
                <a:endParaRPr lang="zh-CN" altLang="en-US"/>
              </a:p>
            </p:txBody>
          </p:sp>
          <p:sp>
            <p:nvSpPr>
              <p:cNvPr id="80010" name="Line 196"/>
              <p:cNvSpPr>
                <a:spLocks noChangeShapeType="1"/>
              </p:cNvSpPr>
              <p:nvPr/>
            </p:nvSpPr>
            <p:spPr bwMode="auto">
              <a:xfrm flipV="1">
                <a:off x="2589" y="2609"/>
                <a:ext cx="218" cy="109"/>
              </a:xfrm>
              <a:prstGeom prst="line">
                <a:avLst/>
              </a:prstGeom>
              <a:noFill/>
              <a:ln w="12700">
                <a:solidFill>
                  <a:srgbClr val="FF0000"/>
                </a:solidFill>
                <a:round/>
                <a:headEnd/>
                <a:tailEnd/>
              </a:ln>
            </p:spPr>
            <p:txBody>
              <a:bodyPr/>
              <a:lstStyle/>
              <a:p>
                <a:endParaRPr lang="zh-CN" altLang="en-US"/>
              </a:p>
            </p:txBody>
          </p:sp>
          <p:sp>
            <p:nvSpPr>
              <p:cNvPr id="80011" name="Line 197"/>
              <p:cNvSpPr>
                <a:spLocks noChangeShapeType="1"/>
              </p:cNvSpPr>
              <p:nvPr/>
            </p:nvSpPr>
            <p:spPr bwMode="auto">
              <a:xfrm>
                <a:off x="2591" y="2842"/>
                <a:ext cx="216" cy="108"/>
              </a:xfrm>
              <a:prstGeom prst="line">
                <a:avLst/>
              </a:prstGeom>
              <a:noFill/>
              <a:ln w="12700">
                <a:solidFill>
                  <a:srgbClr val="FF0000"/>
                </a:solidFill>
                <a:round/>
                <a:headEnd/>
                <a:tailEnd type="triangle" w="med" len="lg"/>
              </a:ln>
            </p:spPr>
            <p:txBody>
              <a:bodyPr/>
              <a:lstStyle/>
              <a:p>
                <a:endParaRPr lang="zh-CN" altLang="en-US"/>
              </a:p>
            </p:txBody>
          </p:sp>
        </p:grpSp>
        <p:sp>
          <p:nvSpPr>
            <p:cNvPr id="79997" name="Line 198"/>
            <p:cNvSpPr>
              <a:spLocks noChangeShapeType="1"/>
            </p:cNvSpPr>
            <p:nvPr/>
          </p:nvSpPr>
          <p:spPr bwMode="auto">
            <a:xfrm>
              <a:off x="3853" y="4084"/>
              <a:ext cx="686" cy="0"/>
            </a:xfrm>
            <a:prstGeom prst="line">
              <a:avLst/>
            </a:prstGeom>
            <a:noFill/>
            <a:ln w="12700">
              <a:solidFill>
                <a:schemeClr val="tx1"/>
              </a:solidFill>
              <a:round/>
              <a:headEnd/>
              <a:tailEnd/>
            </a:ln>
          </p:spPr>
          <p:txBody>
            <a:bodyPr/>
            <a:lstStyle/>
            <a:p>
              <a:endParaRPr lang="zh-CN" altLang="en-US"/>
            </a:p>
          </p:txBody>
        </p:sp>
        <p:sp>
          <p:nvSpPr>
            <p:cNvPr id="79998" name="Line 199"/>
            <p:cNvSpPr>
              <a:spLocks noChangeShapeType="1"/>
            </p:cNvSpPr>
            <p:nvPr/>
          </p:nvSpPr>
          <p:spPr bwMode="auto">
            <a:xfrm>
              <a:off x="3853" y="2414"/>
              <a:ext cx="1245" cy="0"/>
            </a:xfrm>
            <a:prstGeom prst="line">
              <a:avLst/>
            </a:prstGeom>
            <a:noFill/>
            <a:ln w="12700">
              <a:solidFill>
                <a:schemeClr val="tx1"/>
              </a:solidFill>
              <a:round/>
              <a:headEnd/>
              <a:tailEnd/>
            </a:ln>
          </p:spPr>
          <p:txBody>
            <a:bodyPr/>
            <a:lstStyle/>
            <a:p>
              <a:endParaRPr lang="zh-CN" altLang="en-US"/>
            </a:p>
          </p:txBody>
        </p:sp>
        <p:sp>
          <p:nvSpPr>
            <p:cNvPr id="79999" name="Line 200"/>
            <p:cNvSpPr>
              <a:spLocks noChangeShapeType="1"/>
            </p:cNvSpPr>
            <p:nvPr/>
          </p:nvSpPr>
          <p:spPr bwMode="auto">
            <a:xfrm flipV="1">
              <a:off x="4532" y="3492"/>
              <a:ext cx="0" cy="598"/>
            </a:xfrm>
            <a:prstGeom prst="line">
              <a:avLst/>
            </a:prstGeom>
            <a:noFill/>
            <a:ln w="12700">
              <a:solidFill>
                <a:schemeClr val="tx1"/>
              </a:solidFill>
              <a:round/>
              <a:headEnd/>
              <a:tailEnd/>
            </a:ln>
          </p:spPr>
          <p:txBody>
            <a:bodyPr/>
            <a:lstStyle/>
            <a:p>
              <a:endParaRPr lang="zh-CN" altLang="en-US"/>
            </a:p>
          </p:txBody>
        </p:sp>
        <p:sp>
          <p:nvSpPr>
            <p:cNvPr id="80000" name="Line 202"/>
            <p:cNvSpPr>
              <a:spLocks noChangeShapeType="1"/>
            </p:cNvSpPr>
            <p:nvPr/>
          </p:nvSpPr>
          <p:spPr bwMode="auto">
            <a:xfrm flipV="1">
              <a:off x="3851" y="2414"/>
              <a:ext cx="0" cy="890"/>
            </a:xfrm>
            <a:prstGeom prst="line">
              <a:avLst/>
            </a:prstGeom>
            <a:noFill/>
            <a:ln w="12700">
              <a:solidFill>
                <a:schemeClr val="tx1"/>
              </a:solidFill>
              <a:round/>
              <a:headEnd/>
              <a:tailEnd/>
            </a:ln>
          </p:spPr>
          <p:txBody>
            <a:bodyPr/>
            <a:lstStyle/>
            <a:p>
              <a:endParaRPr lang="zh-CN" altLang="en-US"/>
            </a:p>
          </p:txBody>
        </p:sp>
        <p:sp>
          <p:nvSpPr>
            <p:cNvPr id="80001" name="Rectangle 204"/>
            <p:cNvSpPr>
              <a:spLocks noChangeArrowheads="1"/>
            </p:cNvSpPr>
            <p:nvPr/>
          </p:nvSpPr>
          <p:spPr bwMode="auto">
            <a:xfrm>
              <a:off x="3794" y="2697"/>
              <a:ext cx="107" cy="268"/>
            </a:xfrm>
            <a:prstGeom prst="rect">
              <a:avLst/>
            </a:prstGeom>
            <a:solidFill>
              <a:schemeClr val="bg1"/>
            </a:solidFill>
            <a:ln w="25400" algn="ctr">
              <a:solidFill>
                <a:srgbClr val="3366FF"/>
              </a:solidFill>
              <a:miter lim="800000"/>
              <a:headEnd/>
              <a:tailEnd/>
            </a:ln>
          </p:spPr>
          <p:txBody>
            <a:bodyPr wrap="none" anchor="ctr"/>
            <a:lstStyle/>
            <a:p>
              <a:endParaRPr lang="zh-CN" altLang="en-US"/>
            </a:p>
          </p:txBody>
        </p:sp>
        <p:graphicFrame>
          <p:nvGraphicFramePr>
            <p:cNvPr id="79911" name="Object 205"/>
            <p:cNvGraphicFramePr>
              <a:graphicFrameLocks noChangeAspect="1"/>
            </p:cNvGraphicFramePr>
            <p:nvPr/>
          </p:nvGraphicFramePr>
          <p:xfrm>
            <a:off x="3497" y="2700"/>
            <a:ext cx="272" cy="253"/>
          </p:xfrm>
          <a:graphic>
            <a:graphicData uri="http://schemas.openxmlformats.org/presentationml/2006/ole">
              <p:oleObj spid="_x0000_s79916" name="公式" r:id="rId4" imgW="241300" imgH="228600" progId="Equation.3">
                <p:embed/>
              </p:oleObj>
            </a:graphicData>
          </a:graphic>
        </p:graphicFrame>
        <p:graphicFrame>
          <p:nvGraphicFramePr>
            <p:cNvPr id="79912" name="Object 216"/>
            <p:cNvGraphicFramePr>
              <a:graphicFrameLocks noChangeAspect="1"/>
            </p:cNvGraphicFramePr>
            <p:nvPr/>
          </p:nvGraphicFramePr>
          <p:xfrm>
            <a:off x="5115" y="2185"/>
            <a:ext cx="330" cy="285"/>
          </p:xfrm>
          <a:graphic>
            <a:graphicData uri="http://schemas.openxmlformats.org/presentationml/2006/ole">
              <p:oleObj spid="_x0000_s79917" name="公式" r:id="rId5" imgW="253890" imgH="228501" progId="Equation.3">
                <p:embed/>
              </p:oleObj>
            </a:graphicData>
          </a:graphic>
        </p:graphicFrame>
        <p:sp>
          <p:nvSpPr>
            <p:cNvPr id="80002" name="Oval 229"/>
            <p:cNvSpPr>
              <a:spLocks noChangeArrowheads="1"/>
            </p:cNvSpPr>
            <p:nvPr/>
          </p:nvSpPr>
          <p:spPr bwMode="auto">
            <a:xfrm>
              <a:off x="3825" y="3269"/>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sp>
          <p:nvSpPr>
            <p:cNvPr id="80003" name="Oval 230"/>
            <p:cNvSpPr>
              <a:spLocks noChangeArrowheads="1"/>
            </p:cNvSpPr>
            <p:nvPr/>
          </p:nvSpPr>
          <p:spPr bwMode="auto">
            <a:xfrm>
              <a:off x="4497" y="2380"/>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sp>
          <p:nvSpPr>
            <p:cNvPr id="80004" name="Rectangle 231"/>
            <p:cNvSpPr>
              <a:spLocks noChangeArrowheads="1"/>
            </p:cNvSpPr>
            <p:nvPr/>
          </p:nvSpPr>
          <p:spPr bwMode="auto">
            <a:xfrm>
              <a:off x="4474" y="2567"/>
              <a:ext cx="107" cy="268"/>
            </a:xfrm>
            <a:prstGeom prst="rect">
              <a:avLst/>
            </a:prstGeom>
            <a:solidFill>
              <a:schemeClr val="bg1"/>
            </a:solidFill>
            <a:ln w="25400" algn="ctr">
              <a:solidFill>
                <a:srgbClr val="3366FF"/>
              </a:solidFill>
              <a:miter lim="800000"/>
              <a:headEnd/>
              <a:tailEnd/>
            </a:ln>
          </p:spPr>
          <p:txBody>
            <a:bodyPr wrap="none" anchor="ctr"/>
            <a:lstStyle/>
            <a:p>
              <a:endParaRPr lang="zh-CN" altLang="en-US"/>
            </a:p>
          </p:txBody>
        </p:sp>
        <p:graphicFrame>
          <p:nvGraphicFramePr>
            <p:cNvPr id="79913" name="Object 232"/>
            <p:cNvGraphicFramePr>
              <a:graphicFrameLocks noChangeAspect="1"/>
            </p:cNvGraphicFramePr>
            <p:nvPr/>
          </p:nvGraphicFramePr>
          <p:xfrm>
            <a:off x="4614" y="2566"/>
            <a:ext cx="215" cy="253"/>
          </p:xfrm>
          <a:graphic>
            <a:graphicData uri="http://schemas.openxmlformats.org/presentationml/2006/ole">
              <p:oleObj spid="_x0000_s79918" name="公式" r:id="rId6" imgW="190500" imgH="228600" progId="Equation.3">
                <p:embed/>
              </p:oleObj>
            </a:graphicData>
          </a:graphic>
        </p:graphicFrame>
        <p:sp>
          <p:nvSpPr>
            <p:cNvPr id="80005" name="Oval 244"/>
            <p:cNvSpPr>
              <a:spLocks noChangeArrowheads="1"/>
            </p:cNvSpPr>
            <p:nvPr/>
          </p:nvSpPr>
          <p:spPr bwMode="auto">
            <a:xfrm>
              <a:off x="5063" y="2379"/>
              <a:ext cx="68" cy="68"/>
            </a:xfrm>
            <a:prstGeom prst="ellipse">
              <a:avLst/>
            </a:prstGeom>
            <a:solidFill>
              <a:schemeClr val="bg1"/>
            </a:solidFill>
            <a:ln w="12700" algn="ctr">
              <a:solidFill>
                <a:schemeClr val="tx1"/>
              </a:solidFill>
              <a:round/>
              <a:headEnd/>
              <a:tailEnd/>
            </a:ln>
          </p:spPr>
          <p:txBody>
            <a:bodyPr wrap="none" anchor="ctr"/>
            <a:lstStyle/>
            <a:p>
              <a:endParaRPr lang="zh-CN" altLang="en-US"/>
            </a:p>
          </p:txBody>
        </p:sp>
        <p:sp>
          <p:nvSpPr>
            <p:cNvPr id="80006" name="Line 245"/>
            <p:cNvSpPr>
              <a:spLocks noChangeShapeType="1"/>
            </p:cNvSpPr>
            <p:nvPr/>
          </p:nvSpPr>
          <p:spPr bwMode="auto">
            <a:xfrm flipV="1">
              <a:off x="3853" y="3306"/>
              <a:ext cx="0" cy="780"/>
            </a:xfrm>
            <a:prstGeom prst="line">
              <a:avLst/>
            </a:prstGeom>
            <a:noFill/>
            <a:ln w="12700">
              <a:solidFill>
                <a:schemeClr val="tx1"/>
              </a:solidFill>
              <a:round/>
              <a:headEnd/>
              <a:tailEnd/>
            </a:ln>
          </p:spPr>
          <p:txBody>
            <a:bodyPr/>
            <a:lstStyle/>
            <a:p>
              <a:endParaRPr lang="zh-CN" altLang="en-US"/>
            </a:p>
          </p:txBody>
        </p:sp>
        <p:sp>
          <p:nvSpPr>
            <p:cNvPr id="80007" name="Rectangle 246"/>
            <p:cNvSpPr>
              <a:spLocks noChangeArrowheads="1"/>
            </p:cNvSpPr>
            <p:nvPr/>
          </p:nvSpPr>
          <p:spPr bwMode="auto">
            <a:xfrm>
              <a:off x="3796" y="3572"/>
              <a:ext cx="107" cy="268"/>
            </a:xfrm>
            <a:prstGeom prst="rect">
              <a:avLst/>
            </a:prstGeom>
            <a:solidFill>
              <a:schemeClr val="bg1"/>
            </a:solidFill>
            <a:ln w="25400" algn="ctr">
              <a:solidFill>
                <a:srgbClr val="3366FF"/>
              </a:solidFill>
              <a:miter lim="800000"/>
              <a:headEnd/>
              <a:tailEnd/>
            </a:ln>
          </p:spPr>
          <p:txBody>
            <a:bodyPr wrap="none" anchor="ctr"/>
            <a:lstStyle/>
            <a:p>
              <a:endParaRPr lang="zh-CN" altLang="en-US"/>
            </a:p>
          </p:txBody>
        </p:sp>
        <p:graphicFrame>
          <p:nvGraphicFramePr>
            <p:cNvPr id="79914" name="Object 247"/>
            <p:cNvGraphicFramePr>
              <a:graphicFrameLocks noChangeAspect="1"/>
            </p:cNvGraphicFramePr>
            <p:nvPr/>
          </p:nvGraphicFramePr>
          <p:xfrm>
            <a:off x="3491" y="3575"/>
            <a:ext cx="287" cy="253"/>
          </p:xfrm>
          <a:graphic>
            <a:graphicData uri="http://schemas.openxmlformats.org/presentationml/2006/ole">
              <p:oleObj spid="_x0000_s79919" name="公式" r:id="rId7" imgW="253890" imgH="228501" progId="Equation.3">
                <p:embed/>
              </p:oleObj>
            </a:graphicData>
          </a:graphic>
        </p:graphicFrame>
        <p:sp>
          <p:nvSpPr>
            <p:cNvPr id="80008" name="Rectangle 249"/>
            <p:cNvSpPr>
              <a:spLocks noChangeArrowheads="1"/>
            </p:cNvSpPr>
            <p:nvPr/>
          </p:nvSpPr>
          <p:spPr bwMode="auto">
            <a:xfrm>
              <a:off x="4480" y="3662"/>
              <a:ext cx="107" cy="268"/>
            </a:xfrm>
            <a:prstGeom prst="rect">
              <a:avLst/>
            </a:prstGeom>
            <a:solidFill>
              <a:schemeClr val="bg1"/>
            </a:solidFill>
            <a:ln w="25400" algn="ctr">
              <a:solidFill>
                <a:srgbClr val="3366FF"/>
              </a:solidFill>
              <a:miter lim="800000"/>
              <a:headEnd/>
              <a:tailEnd/>
            </a:ln>
          </p:spPr>
          <p:txBody>
            <a:bodyPr wrap="none" anchor="ctr"/>
            <a:lstStyle/>
            <a:p>
              <a:endParaRPr lang="zh-CN" altLang="en-US"/>
            </a:p>
          </p:txBody>
        </p:sp>
        <p:graphicFrame>
          <p:nvGraphicFramePr>
            <p:cNvPr id="79915" name="Object 250"/>
            <p:cNvGraphicFramePr>
              <a:graphicFrameLocks noChangeAspect="1"/>
            </p:cNvGraphicFramePr>
            <p:nvPr/>
          </p:nvGraphicFramePr>
          <p:xfrm>
            <a:off x="4613" y="3665"/>
            <a:ext cx="216" cy="253"/>
          </p:xfrm>
          <a:graphic>
            <a:graphicData uri="http://schemas.openxmlformats.org/presentationml/2006/ole">
              <p:oleObj spid="_x0000_s79920" name="公式" r:id="rId8" imgW="190500" imgH="228600" progId="Equation.3">
                <p:embed/>
              </p:oleObj>
            </a:graphicData>
          </a:graphic>
        </p:graphicFrame>
      </p:grpSp>
      <p:grpSp>
        <p:nvGrpSpPr>
          <p:cNvPr id="4" name="Group 254"/>
          <p:cNvGrpSpPr>
            <a:grpSpLocks/>
          </p:cNvGrpSpPr>
          <p:nvPr/>
        </p:nvGrpSpPr>
        <p:grpSpPr bwMode="auto">
          <a:xfrm>
            <a:off x="6629400" y="4073525"/>
            <a:ext cx="341313" cy="484188"/>
            <a:chOff x="3972" y="2566"/>
            <a:chExt cx="215" cy="305"/>
          </a:xfrm>
        </p:grpSpPr>
        <p:graphicFrame>
          <p:nvGraphicFramePr>
            <p:cNvPr id="79910" name="Object 241"/>
            <p:cNvGraphicFramePr>
              <a:graphicFrameLocks noChangeAspect="1"/>
            </p:cNvGraphicFramePr>
            <p:nvPr/>
          </p:nvGraphicFramePr>
          <p:xfrm>
            <a:off x="3972" y="2576"/>
            <a:ext cx="215" cy="270"/>
          </p:xfrm>
          <a:graphic>
            <a:graphicData uri="http://schemas.openxmlformats.org/presentationml/2006/ole">
              <p:oleObj spid="_x0000_s79921" name="公式" r:id="rId9" imgW="164885" imgH="215619" progId="Equation.3">
                <p:embed/>
              </p:oleObj>
            </a:graphicData>
          </a:graphic>
        </p:graphicFrame>
        <p:sp>
          <p:nvSpPr>
            <p:cNvPr id="79990" name="Line 252"/>
            <p:cNvSpPr>
              <a:spLocks noChangeShapeType="1"/>
            </p:cNvSpPr>
            <p:nvPr/>
          </p:nvSpPr>
          <p:spPr bwMode="auto">
            <a:xfrm>
              <a:off x="3972" y="2566"/>
              <a:ext cx="0" cy="305"/>
            </a:xfrm>
            <a:prstGeom prst="line">
              <a:avLst/>
            </a:prstGeom>
            <a:noFill/>
            <a:ln w="12700">
              <a:solidFill>
                <a:schemeClr val="tx1"/>
              </a:solidFill>
              <a:round/>
              <a:headEnd/>
              <a:tailEnd type="triangle" w="med" len="lg"/>
            </a:ln>
          </p:spPr>
          <p:txBody>
            <a:bodyPr/>
            <a:lstStyle/>
            <a:p>
              <a:endParaRPr lang="zh-CN" altLang="en-US"/>
            </a:p>
          </p:txBody>
        </p:sp>
      </p:grpSp>
      <p:grpSp>
        <p:nvGrpSpPr>
          <p:cNvPr id="5" name="Group 255"/>
          <p:cNvGrpSpPr>
            <a:grpSpLocks/>
          </p:cNvGrpSpPr>
          <p:nvPr/>
        </p:nvGrpSpPr>
        <p:grpSpPr bwMode="auto">
          <a:xfrm>
            <a:off x="6616700" y="5646738"/>
            <a:ext cx="366713" cy="484187"/>
            <a:chOff x="3964" y="2566"/>
            <a:chExt cx="231" cy="305"/>
          </a:xfrm>
        </p:grpSpPr>
        <p:graphicFrame>
          <p:nvGraphicFramePr>
            <p:cNvPr id="79909" name="Object 256"/>
            <p:cNvGraphicFramePr>
              <a:graphicFrameLocks noChangeAspect="1"/>
            </p:cNvGraphicFramePr>
            <p:nvPr/>
          </p:nvGraphicFramePr>
          <p:xfrm>
            <a:off x="3964" y="2576"/>
            <a:ext cx="231" cy="270"/>
          </p:xfrm>
          <a:graphic>
            <a:graphicData uri="http://schemas.openxmlformats.org/presentationml/2006/ole">
              <p:oleObj spid="_x0000_s79922" name="公式" r:id="rId10" imgW="177569" imgH="215619" progId="Equation.3">
                <p:embed/>
              </p:oleObj>
            </a:graphicData>
          </a:graphic>
        </p:graphicFrame>
        <p:sp>
          <p:nvSpPr>
            <p:cNvPr id="79989" name="Line 257"/>
            <p:cNvSpPr>
              <a:spLocks noChangeShapeType="1"/>
            </p:cNvSpPr>
            <p:nvPr/>
          </p:nvSpPr>
          <p:spPr bwMode="auto">
            <a:xfrm>
              <a:off x="3972" y="2566"/>
              <a:ext cx="0" cy="305"/>
            </a:xfrm>
            <a:prstGeom prst="line">
              <a:avLst/>
            </a:prstGeom>
            <a:noFill/>
            <a:ln w="12700">
              <a:solidFill>
                <a:schemeClr val="tx1"/>
              </a:solidFill>
              <a:round/>
              <a:headEnd/>
              <a:tailEnd type="triangle" w="med" len="lg"/>
            </a:ln>
          </p:spPr>
          <p:txBody>
            <a:bodyPr/>
            <a:lstStyle/>
            <a:p>
              <a:endParaRPr lang="zh-CN" altLang="en-US"/>
            </a:p>
          </p:txBody>
        </p:sp>
      </p:grpSp>
      <p:grpSp>
        <p:nvGrpSpPr>
          <p:cNvPr id="6" name="Group 263"/>
          <p:cNvGrpSpPr>
            <a:grpSpLocks/>
          </p:cNvGrpSpPr>
          <p:nvPr/>
        </p:nvGrpSpPr>
        <p:grpSpPr bwMode="auto">
          <a:xfrm>
            <a:off x="6508750" y="4643438"/>
            <a:ext cx="523875" cy="479425"/>
            <a:chOff x="3896" y="2925"/>
            <a:chExt cx="330" cy="302"/>
          </a:xfrm>
        </p:grpSpPr>
        <p:sp>
          <p:nvSpPr>
            <p:cNvPr id="79988" name="Line 258"/>
            <p:cNvSpPr>
              <a:spLocks noChangeShapeType="1"/>
            </p:cNvSpPr>
            <p:nvPr/>
          </p:nvSpPr>
          <p:spPr bwMode="auto">
            <a:xfrm rot="-5400000">
              <a:off x="4074" y="3074"/>
              <a:ext cx="0" cy="305"/>
            </a:xfrm>
            <a:prstGeom prst="line">
              <a:avLst/>
            </a:prstGeom>
            <a:noFill/>
            <a:ln w="12700">
              <a:solidFill>
                <a:schemeClr val="tx1"/>
              </a:solidFill>
              <a:round/>
              <a:headEnd/>
              <a:tailEnd type="triangle" w="med" len="lg"/>
            </a:ln>
          </p:spPr>
          <p:txBody>
            <a:bodyPr/>
            <a:lstStyle/>
            <a:p>
              <a:endParaRPr lang="zh-CN" altLang="en-US"/>
            </a:p>
          </p:txBody>
        </p:sp>
        <p:graphicFrame>
          <p:nvGraphicFramePr>
            <p:cNvPr id="79908" name="Object 262"/>
            <p:cNvGraphicFramePr>
              <a:graphicFrameLocks noChangeAspect="1"/>
            </p:cNvGraphicFramePr>
            <p:nvPr/>
          </p:nvGraphicFramePr>
          <p:xfrm>
            <a:off x="3896" y="2925"/>
            <a:ext cx="330" cy="302"/>
          </p:xfrm>
          <a:graphic>
            <a:graphicData uri="http://schemas.openxmlformats.org/presentationml/2006/ole">
              <p:oleObj spid="_x0000_s79923" name="公式" r:id="rId11" imgW="253890" imgH="241195" progId="Equation.3">
                <p:embed/>
              </p:oleObj>
            </a:graphicData>
          </a:graphic>
        </p:graphicFrame>
      </p:grpSp>
      <p:graphicFrame>
        <p:nvGraphicFramePr>
          <p:cNvPr id="194824" name="Object 264"/>
          <p:cNvGraphicFramePr>
            <a:graphicFrameLocks noChangeAspect="1"/>
          </p:cNvGraphicFramePr>
          <p:nvPr/>
        </p:nvGraphicFramePr>
        <p:xfrm>
          <a:off x="95250" y="1528763"/>
          <a:ext cx="1984375" cy="573087"/>
        </p:xfrm>
        <a:graphic>
          <a:graphicData uri="http://schemas.openxmlformats.org/presentationml/2006/ole">
            <p:oleObj spid="_x0000_s79924" name="公式" r:id="rId12" imgW="825500" imgH="241300" progId="Equation.3">
              <p:embed/>
            </p:oleObj>
          </a:graphicData>
        </a:graphic>
      </p:graphicFrame>
      <p:graphicFrame>
        <p:nvGraphicFramePr>
          <p:cNvPr id="194827" name="Object 267"/>
          <p:cNvGraphicFramePr>
            <a:graphicFrameLocks noChangeAspect="1"/>
          </p:cNvGraphicFramePr>
          <p:nvPr/>
        </p:nvGraphicFramePr>
        <p:xfrm>
          <a:off x="277813" y="2220913"/>
          <a:ext cx="1495425" cy="573087"/>
        </p:xfrm>
        <a:graphic>
          <a:graphicData uri="http://schemas.openxmlformats.org/presentationml/2006/ole">
            <p:oleObj spid="_x0000_s79925" name="公式" r:id="rId13" imgW="622030" imgH="241195" progId="Equation.3">
              <p:embed/>
            </p:oleObj>
          </a:graphicData>
        </a:graphic>
      </p:graphicFrame>
      <p:sp>
        <p:nvSpPr>
          <p:cNvPr id="194828" name="AutoShape 268"/>
          <p:cNvSpPr>
            <a:spLocks/>
          </p:cNvSpPr>
          <p:nvPr/>
        </p:nvSpPr>
        <p:spPr bwMode="auto">
          <a:xfrm>
            <a:off x="2152650" y="1785938"/>
            <a:ext cx="120650" cy="806450"/>
          </a:xfrm>
          <a:prstGeom prst="rightBrace">
            <a:avLst>
              <a:gd name="adj1" fmla="val 55702"/>
              <a:gd name="adj2" fmla="val 50000"/>
            </a:avLst>
          </a:prstGeom>
          <a:noFill/>
          <a:ln w="25400">
            <a:solidFill>
              <a:srgbClr val="FF0000"/>
            </a:solidFill>
            <a:round/>
            <a:headEnd/>
            <a:tailEnd/>
          </a:ln>
        </p:spPr>
        <p:txBody>
          <a:bodyPr wrap="none" anchor="ctr"/>
          <a:lstStyle/>
          <a:p>
            <a:endParaRPr lang="zh-CN" altLang="en-US"/>
          </a:p>
        </p:txBody>
      </p:sp>
      <p:graphicFrame>
        <p:nvGraphicFramePr>
          <p:cNvPr id="194829" name="Object 269"/>
          <p:cNvGraphicFramePr>
            <a:graphicFrameLocks noChangeAspect="1"/>
          </p:cNvGraphicFramePr>
          <p:nvPr/>
        </p:nvGraphicFramePr>
        <p:xfrm>
          <a:off x="2584450" y="1895475"/>
          <a:ext cx="1100138" cy="512763"/>
        </p:xfrm>
        <a:graphic>
          <a:graphicData uri="http://schemas.openxmlformats.org/presentationml/2006/ole">
            <p:oleObj spid="_x0000_s79926" name="公式" r:id="rId14" imgW="457002" imgH="215806" progId="Equation.3">
              <p:embed/>
            </p:oleObj>
          </a:graphicData>
        </a:graphic>
      </p:graphicFrame>
      <p:graphicFrame>
        <p:nvGraphicFramePr>
          <p:cNvPr id="194830" name="Object 270"/>
          <p:cNvGraphicFramePr>
            <a:graphicFrameLocks noChangeAspect="1"/>
          </p:cNvGraphicFramePr>
          <p:nvPr/>
        </p:nvGraphicFramePr>
        <p:xfrm>
          <a:off x="5876925" y="5002213"/>
          <a:ext cx="550863" cy="479425"/>
        </p:xfrm>
        <a:graphic>
          <a:graphicData uri="http://schemas.openxmlformats.org/presentationml/2006/ole">
            <p:oleObj spid="_x0000_s79927" name="公式" r:id="rId15" imgW="266469" imgH="241091" progId="Equation.3">
              <p:embed/>
            </p:oleObj>
          </a:graphicData>
        </a:graphic>
      </p:graphicFrame>
      <p:graphicFrame>
        <p:nvGraphicFramePr>
          <p:cNvPr id="194831" name="Object 271"/>
          <p:cNvGraphicFramePr>
            <a:graphicFrameLocks noChangeAspect="1"/>
          </p:cNvGraphicFramePr>
          <p:nvPr/>
        </p:nvGraphicFramePr>
        <p:xfrm>
          <a:off x="166688" y="2952750"/>
          <a:ext cx="2651125" cy="925513"/>
        </p:xfrm>
        <a:graphic>
          <a:graphicData uri="http://schemas.openxmlformats.org/presentationml/2006/ole">
            <p:oleObj spid="_x0000_s79928" name="公式" r:id="rId16" imgW="1256755" imgH="444307" progId="Equation.3">
              <p:embed/>
            </p:oleObj>
          </a:graphicData>
        </a:graphic>
      </p:graphicFrame>
      <p:sp>
        <p:nvSpPr>
          <p:cNvPr id="194832" name="Text Box 272"/>
          <p:cNvSpPr txBox="1">
            <a:spLocks noChangeArrowheads="1"/>
          </p:cNvSpPr>
          <p:nvPr/>
        </p:nvSpPr>
        <p:spPr bwMode="auto">
          <a:xfrm>
            <a:off x="2944813" y="3151188"/>
            <a:ext cx="2024062" cy="463550"/>
          </a:xfrm>
          <a:prstGeom prst="rect">
            <a:avLst/>
          </a:prstGeom>
          <a:solidFill>
            <a:srgbClr val="CCFFFF"/>
          </a:solidFill>
          <a:ln w="9525" algn="ctr">
            <a:noFill/>
            <a:miter lim="800000"/>
            <a:headEnd/>
            <a:tailEnd/>
          </a:ln>
        </p:spPr>
        <p:txBody>
          <a:bodyPr lIns="90000" tIns="46800" rIns="90000" bIns="46800">
            <a:spAutoFit/>
          </a:bodyPr>
          <a:lstStyle/>
          <a:p>
            <a:pPr>
              <a:spcBef>
                <a:spcPct val="50000"/>
              </a:spcBef>
            </a:pPr>
            <a:r>
              <a:rPr lang="zh-CN" altLang="en-US" sz="2400"/>
              <a:t>与温度无关</a:t>
            </a:r>
          </a:p>
        </p:txBody>
      </p:sp>
      <p:graphicFrame>
        <p:nvGraphicFramePr>
          <p:cNvPr id="194835" name="Object 275"/>
          <p:cNvGraphicFramePr>
            <a:graphicFrameLocks noChangeAspect="1"/>
          </p:cNvGraphicFramePr>
          <p:nvPr/>
        </p:nvGraphicFramePr>
        <p:xfrm>
          <a:off x="68263" y="3984625"/>
          <a:ext cx="665162" cy="412750"/>
        </p:xfrm>
        <a:graphic>
          <a:graphicData uri="http://schemas.openxmlformats.org/presentationml/2006/ole">
            <p:oleObj spid="_x0000_s79929" name="公式" r:id="rId17" imgW="317225" imgH="203024" progId="Equation.3">
              <p:embed/>
            </p:oleObj>
          </a:graphicData>
        </a:graphic>
      </p:graphicFrame>
      <p:sp>
        <p:nvSpPr>
          <p:cNvPr id="194836" name="Freeform 276"/>
          <p:cNvSpPr>
            <a:spLocks/>
          </p:cNvSpPr>
          <p:nvPr/>
        </p:nvSpPr>
        <p:spPr bwMode="auto">
          <a:xfrm>
            <a:off x="693738" y="4025900"/>
            <a:ext cx="168275" cy="365125"/>
          </a:xfrm>
          <a:custGeom>
            <a:avLst/>
            <a:gdLst>
              <a:gd name="T0" fmla="*/ 0 w 153"/>
              <a:gd name="T1" fmla="*/ 2147483647 h 330"/>
              <a:gd name="T2" fmla="*/ 2147483647 w 153"/>
              <a:gd name="T3" fmla="*/ 2147483647 h 330"/>
              <a:gd name="T4" fmla="*/ 2147483647 w 153"/>
              <a:gd name="T5" fmla="*/ 0 h 330"/>
              <a:gd name="T6" fmla="*/ 0 60000 65536"/>
              <a:gd name="T7" fmla="*/ 0 60000 65536"/>
              <a:gd name="T8" fmla="*/ 0 60000 65536"/>
              <a:gd name="T9" fmla="*/ 0 w 153"/>
              <a:gd name="T10" fmla="*/ 0 h 330"/>
              <a:gd name="T11" fmla="*/ 153 w 153"/>
              <a:gd name="T12" fmla="*/ 330 h 330"/>
            </a:gdLst>
            <a:ahLst/>
            <a:cxnLst>
              <a:cxn ang="T6">
                <a:pos x="T0" y="T1"/>
              </a:cxn>
              <a:cxn ang="T7">
                <a:pos x="T2" y="T3"/>
              </a:cxn>
              <a:cxn ang="T8">
                <a:pos x="T4" y="T5"/>
              </a:cxn>
            </a:cxnLst>
            <a:rect l="T9" t="T10" r="T11" b="T12"/>
            <a:pathLst>
              <a:path w="153" h="330">
                <a:moveTo>
                  <a:pt x="0" y="330"/>
                </a:moveTo>
                <a:cubicBezTo>
                  <a:pt x="51" y="281"/>
                  <a:pt x="102" y="233"/>
                  <a:pt x="127" y="178"/>
                </a:cubicBezTo>
                <a:cubicBezTo>
                  <a:pt x="152" y="123"/>
                  <a:pt x="152" y="61"/>
                  <a:pt x="153" y="0"/>
                </a:cubicBezTo>
              </a:path>
            </a:pathLst>
          </a:custGeom>
          <a:noFill/>
          <a:ln w="25400">
            <a:solidFill>
              <a:srgbClr val="FF00FF"/>
            </a:solidFill>
            <a:round/>
            <a:headEnd/>
            <a:tailEnd type="triangle" w="med" len="lg"/>
          </a:ln>
        </p:spPr>
        <p:txBody>
          <a:bodyPr/>
          <a:lstStyle/>
          <a:p>
            <a:endParaRPr lang="zh-CN" altLang="en-US"/>
          </a:p>
        </p:txBody>
      </p:sp>
      <p:sp>
        <p:nvSpPr>
          <p:cNvPr id="194847" name="Line 287"/>
          <p:cNvSpPr>
            <a:spLocks noChangeShapeType="1"/>
          </p:cNvSpPr>
          <p:nvPr/>
        </p:nvSpPr>
        <p:spPr bwMode="auto">
          <a:xfrm flipV="1">
            <a:off x="982663" y="4227513"/>
            <a:ext cx="727075" cy="0"/>
          </a:xfrm>
          <a:prstGeom prst="line">
            <a:avLst/>
          </a:prstGeom>
          <a:noFill/>
          <a:ln w="12700">
            <a:solidFill>
              <a:schemeClr val="tx1"/>
            </a:solidFill>
            <a:round/>
            <a:headEnd/>
            <a:tailEnd type="triangle" w="med" len="med"/>
          </a:ln>
        </p:spPr>
        <p:txBody>
          <a:bodyPr/>
          <a:lstStyle/>
          <a:p>
            <a:endParaRPr lang="zh-CN" altLang="en-US"/>
          </a:p>
        </p:txBody>
      </p:sp>
      <p:graphicFrame>
        <p:nvGraphicFramePr>
          <p:cNvPr id="194848" name="Object 288"/>
          <p:cNvGraphicFramePr>
            <a:graphicFrameLocks noChangeAspect="1"/>
          </p:cNvGraphicFramePr>
          <p:nvPr/>
        </p:nvGraphicFramePr>
        <p:xfrm>
          <a:off x="1654175" y="3984625"/>
          <a:ext cx="1506538" cy="490538"/>
        </p:xfrm>
        <a:graphic>
          <a:graphicData uri="http://schemas.openxmlformats.org/presentationml/2006/ole">
            <p:oleObj spid="_x0000_s79930" name="公式" r:id="rId18" imgW="723586" imgH="241195" progId="Equation.3">
              <p:embed/>
            </p:oleObj>
          </a:graphicData>
        </a:graphic>
      </p:graphicFrame>
      <p:sp>
        <p:nvSpPr>
          <p:cNvPr id="194849" name="Freeform 289"/>
          <p:cNvSpPr>
            <a:spLocks/>
          </p:cNvSpPr>
          <p:nvPr/>
        </p:nvSpPr>
        <p:spPr bwMode="auto">
          <a:xfrm>
            <a:off x="3155950" y="4065588"/>
            <a:ext cx="166688" cy="365125"/>
          </a:xfrm>
          <a:custGeom>
            <a:avLst/>
            <a:gdLst>
              <a:gd name="T0" fmla="*/ 0 w 153"/>
              <a:gd name="T1" fmla="*/ 2147483647 h 330"/>
              <a:gd name="T2" fmla="*/ 2147483647 w 153"/>
              <a:gd name="T3" fmla="*/ 2147483647 h 330"/>
              <a:gd name="T4" fmla="*/ 2147483647 w 153"/>
              <a:gd name="T5" fmla="*/ 0 h 330"/>
              <a:gd name="T6" fmla="*/ 0 60000 65536"/>
              <a:gd name="T7" fmla="*/ 0 60000 65536"/>
              <a:gd name="T8" fmla="*/ 0 60000 65536"/>
              <a:gd name="T9" fmla="*/ 0 w 153"/>
              <a:gd name="T10" fmla="*/ 0 h 330"/>
              <a:gd name="T11" fmla="*/ 153 w 153"/>
              <a:gd name="T12" fmla="*/ 330 h 330"/>
            </a:gdLst>
            <a:ahLst/>
            <a:cxnLst>
              <a:cxn ang="T6">
                <a:pos x="T0" y="T1"/>
              </a:cxn>
              <a:cxn ang="T7">
                <a:pos x="T2" y="T3"/>
              </a:cxn>
              <a:cxn ang="T8">
                <a:pos x="T4" y="T5"/>
              </a:cxn>
            </a:cxnLst>
            <a:rect l="T9" t="T10" r="T11" b="T12"/>
            <a:pathLst>
              <a:path w="153" h="330">
                <a:moveTo>
                  <a:pt x="0" y="330"/>
                </a:moveTo>
                <a:cubicBezTo>
                  <a:pt x="51" y="281"/>
                  <a:pt x="102" y="233"/>
                  <a:pt x="127" y="178"/>
                </a:cubicBezTo>
                <a:cubicBezTo>
                  <a:pt x="152" y="123"/>
                  <a:pt x="152" y="61"/>
                  <a:pt x="153" y="0"/>
                </a:cubicBezTo>
              </a:path>
            </a:pathLst>
          </a:custGeom>
          <a:noFill/>
          <a:ln w="25400">
            <a:solidFill>
              <a:srgbClr val="FF00FF"/>
            </a:solidFill>
            <a:round/>
            <a:headEnd/>
            <a:tailEnd type="triangle" w="med" len="lg"/>
          </a:ln>
        </p:spPr>
        <p:txBody>
          <a:bodyPr/>
          <a:lstStyle/>
          <a:p>
            <a:endParaRPr lang="zh-CN" altLang="en-US"/>
          </a:p>
        </p:txBody>
      </p:sp>
      <p:graphicFrame>
        <p:nvGraphicFramePr>
          <p:cNvPr id="194851" name="Object 291"/>
          <p:cNvGraphicFramePr>
            <a:graphicFrameLocks noChangeAspect="1"/>
          </p:cNvGraphicFramePr>
          <p:nvPr/>
        </p:nvGraphicFramePr>
        <p:xfrm>
          <a:off x="7637463" y="4548188"/>
          <a:ext cx="525462" cy="479425"/>
        </p:xfrm>
        <a:graphic>
          <a:graphicData uri="http://schemas.openxmlformats.org/presentationml/2006/ole">
            <p:oleObj spid="_x0000_s79931" name="公式" r:id="rId19" imgW="253890" imgH="241195" progId="Equation.3">
              <p:embed/>
            </p:oleObj>
          </a:graphicData>
        </a:graphic>
      </p:graphicFrame>
      <p:sp>
        <p:nvSpPr>
          <p:cNvPr id="194852" name="Line 292"/>
          <p:cNvSpPr>
            <a:spLocks noChangeShapeType="1"/>
          </p:cNvSpPr>
          <p:nvPr/>
        </p:nvSpPr>
        <p:spPr bwMode="auto">
          <a:xfrm>
            <a:off x="7648575" y="4557713"/>
            <a:ext cx="0" cy="484187"/>
          </a:xfrm>
          <a:prstGeom prst="line">
            <a:avLst/>
          </a:prstGeom>
          <a:noFill/>
          <a:ln w="12700">
            <a:solidFill>
              <a:schemeClr val="tx1"/>
            </a:solidFill>
            <a:round/>
            <a:headEnd/>
            <a:tailEnd type="triangle" w="med" len="lg"/>
          </a:ln>
        </p:spPr>
        <p:txBody>
          <a:bodyPr/>
          <a:lstStyle/>
          <a:p>
            <a:endParaRPr lang="zh-CN" altLang="en-US"/>
          </a:p>
        </p:txBody>
      </p:sp>
      <p:graphicFrame>
        <p:nvGraphicFramePr>
          <p:cNvPr id="194854" name="Object 294"/>
          <p:cNvGraphicFramePr>
            <a:graphicFrameLocks noChangeAspect="1"/>
          </p:cNvGraphicFramePr>
          <p:nvPr/>
        </p:nvGraphicFramePr>
        <p:xfrm>
          <a:off x="7637463" y="5394325"/>
          <a:ext cx="525462" cy="479425"/>
        </p:xfrm>
        <a:graphic>
          <a:graphicData uri="http://schemas.openxmlformats.org/presentationml/2006/ole">
            <p:oleObj spid="_x0000_s79932" name="公式" r:id="rId20" imgW="253890" imgH="241195" progId="Equation.3">
              <p:embed/>
            </p:oleObj>
          </a:graphicData>
        </a:graphic>
      </p:graphicFrame>
      <p:sp>
        <p:nvSpPr>
          <p:cNvPr id="194855" name="Line 295"/>
          <p:cNvSpPr>
            <a:spLocks noChangeShapeType="1"/>
          </p:cNvSpPr>
          <p:nvPr/>
        </p:nvSpPr>
        <p:spPr bwMode="auto">
          <a:xfrm>
            <a:off x="7648575" y="5403850"/>
            <a:ext cx="0" cy="484188"/>
          </a:xfrm>
          <a:prstGeom prst="line">
            <a:avLst/>
          </a:prstGeom>
          <a:noFill/>
          <a:ln w="12700">
            <a:solidFill>
              <a:schemeClr val="tx1"/>
            </a:solidFill>
            <a:round/>
            <a:headEnd/>
            <a:tailEnd type="triangle" w="med" len="lg"/>
          </a:ln>
        </p:spPr>
        <p:txBody>
          <a:bodyPr/>
          <a:lstStyle/>
          <a:p>
            <a:endParaRPr lang="zh-CN" altLang="en-US"/>
          </a:p>
        </p:txBody>
      </p:sp>
      <p:sp>
        <p:nvSpPr>
          <p:cNvPr id="194856" name="Line 296"/>
          <p:cNvSpPr>
            <a:spLocks noChangeShapeType="1"/>
          </p:cNvSpPr>
          <p:nvPr/>
        </p:nvSpPr>
        <p:spPr bwMode="auto">
          <a:xfrm flipV="1">
            <a:off x="3322638" y="4267200"/>
            <a:ext cx="727075" cy="0"/>
          </a:xfrm>
          <a:prstGeom prst="line">
            <a:avLst/>
          </a:prstGeom>
          <a:noFill/>
          <a:ln w="12700">
            <a:solidFill>
              <a:schemeClr val="tx1"/>
            </a:solidFill>
            <a:round/>
            <a:headEnd/>
            <a:tailEnd type="triangle" w="med" len="med"/>
          </a:ln>
        </p:spPr>
        <p:txBody>
          <a:bodyPr/>
          <a:lstStyle/>
          <a:p>
            <a:endParaRPr lang="zh-CN" altLang="en-US"/>
          </a:p>
        </p:txBody>
      </p:sp>
      <p:sp>
        <p:nvSpPr>
          <p:cNvPr id="194875" name="Oval 315"/>
          <p:cNvSpPr>
            <a:spLocks noChangeArrowheads="1"/>
          </p:cNvSpPr>
          <p:nvPr/>
        </p:nvSpPr>
        <p:spPr bwMode="auto">
          <a:xfrm>
            <a:off x="7450138" y="5605463"/>
            <a:ext cx="107950" cy="107950"/>
          </a:xfrm>
          <a:prstGeom prst="ellipse">
            <a:avLst/>
          </a:prstGeom>
          <a:solidFill>
            <a:schemeClr val="tx1"/>
          </a:solidFill>
          <a:ln w="12700" algn="ctr">
            <a:solidFill>
              <a:schemeClr val="tx1"/>
            </a:solidFill>
            <a:round/>
            <a:headEnd/>
            <a:tailEnd/>
          </a:ln>
        </p:spPr>
        <p:txBody>
          <a:bodyPr wrap="none" anchor="ctr"/>
          <a:lstStyle/>
          <a:p>
            <a:endParaRPr lang="zh-CN" altLang="en-US"/>
          </a:p>
        </p:txBody>
      </p:sp>
      <p:graphicFrame>
        <p:nvGraphicFramePr>
          <p:cNvPr id="194877" name="Object 317"/>
          <p:cNvGraphicFramePr>
            <a:graphicFrameLocks noChangeAspect="1"/>
          </p:cNvGraphicFramePr>
          <p:nvPr/>
        </p:nvGraphicFramePr>
        <p:xfrm>
          <a:off x="7000875" y="5462588"/>
          <a:ext cx="476250" cy="425450"/>
        </p:xfrm>
        <a:graphic>
          <a:graphicData uri="http://schemas.openxmlformats.org/presentationml/2006/ole">
            <p:oleObj spid="_x0000_s79933" name="公式" r:id="rId21" imgW="266469" imgH="241091" progId="Equation.3">
              <p:embed/>
            </p:oleObj>
          </a:graphicData>
        </a:graphic>
      </p:graphicFrame>
      <p:graphicFrame>
        <p:nvGraphicFramePr>
          <p:cNvPr id="194884" name="Object 324"/>
          <p:cNvGraphicFramePr>
            <a:graphicFrameLocks noChangeAspect="1"/>
          </p:cNvGraphicFramePr>
          <p:nvPr/>
        </p:nvGraphicFramePr>
        <p:xfrm>
          <a:off x="3992563" y="4025900"/>
          <a:ext cx="476250" cy="423863"/>
        </p:xfrm>
        <a:graphic>
          <a:graphicData uri="http://schemas.openxmlformats.org/presentationml/2006/ole">
            <p:oleObj spid="_x0000_s79934" name="公式" r:id="rId22" imgW="266469" imgH="241091" progId="Equation.3">
              <p:embed/>
            </p:oleObj>
          </a:graphicData>
        </a:graphic>
      </p:graphicFrame>
      <p:sp>
        <p:nvSpPr>
          <p:cNvPr id="194885" name="Freeform 325"/>
          <p:cNvSpPr>
            <a:spLocks/>
          </p:cNvSpPr>
          <p:nvPr/>
        </p:nvSpPr>
        <p:spPr bwMode="auto">
          <a:xfrm>
            <a:off x="4451350" y="4025900"/>
            <a:ext cx="166688" cy="365125"/>
          </a:xfrm>
          <a:custGeom>
            <a:avLst/>
            <a:gdLst>
              <a:gd name="T0" fmla="*/ 0 w 153"/>
              <a:gd name="T1" fmla="*/ 2147483647 h 330"/>
              <a:gd name="T2" fmla="*/ 2147483647 w 153"/>
              <a:gd name="T3" fmla="*/ 2147483647 h 330"/>
              <a:gd name="T4" fmla="*/ 2147483647 w 153"/>
              <a:gd name="T5" fmla="*/ 0 h 330"/>
              <a:gd name="T6" fmla="*/ 0 60000 65536"/>
              <a:gd name="T7" fmla="*/ 0 60000 65536"/>
              <a:gd name="T8" fmla="*/ 0 60000 65536"/>
              <a:gd name="T9" fmla="*/ 0 w 153"/>
              <a:gd name="T10" fmla="*/ 0 h 330"/>
              <a:gd name="T11" fmla="*/ 153 w 153"/>
              <a:gd name="T12" fmla="*/ 330 h 330"/>
            </a:gdLst>
            <a:ahLst/>
            <a:cxnLst>
              <a:cxn ang="T6">
                <a:pos x="T0" y="T1"/>
              </a:cxn>
              <a:cxn ang="T7">
                <a:pos x="T2" y="T3"/>
              </a:cxn>
              <a:cxn ang="T8">
                <a:pos x="T4" y="T5"/>
              </a:cxn>
            </a:cxnLst>
            <a:rect l="T9" t="T10" r="T11" b="T12"/>
            <a:pathLst>
              <a:path w="153" h="330">
                <a:moveTo>
                  <a:pt x="0" y="330"/>
                </a:moveTo>
                <a:cubicBezTo>
                  <a:pt x="51" y="281"/>
                  <a:pt x="102" y="233"/>
                  <a:pt x="127" y="178"/>
                </a:cubicBezTo>
                <a:cubicBezTo>
                  <a:pt x="152" y="123"/>
                  <a:pt x="152" y="61"/>
                  <a:pt x="153" y="0"/>
                </a:cubicBezTo>
              </a:path>
            </a:pathLst>
          </a:custGeom>
          <a:noFill/>
          <a:ln w="25400">
            <a:solidFill>
              <a:srgbClr val="FF00FF"/>
            </a:solidFill>
            <a:round/>
            <a:headEnd/>
            <a:tailEnd type="triangle" w="med" len="lg"/>
          </a:ln>
        </p:spPr>
        <p:txBody>
          <a:bodyPr/>
          <a:lstStyle/>
          <a:p>
            <a:endParaRPr lang="zh-CN" altLang="en-US"/>
          </a:p>
        </p:txBody>
      </p:sp>
      <p:sp>
        <p:nvSpPr>
          <p:cNvPr id="194886" name="Line 326"/>
          <p:cNvSpPr>
            <a:spLocks noChangeShapeType="1"/>
          </p:cNvSpPr>
          <p:nvPr/>
        </p:nvSpPr>
        <p:spPr bwMode="auto">
          <a:xfrm>
            <a:off x="4935538" y="4308475"/>
            <a:ext cx="0" cy="725488"/>
          </a:xfrm>
          <a:prstGeom prst="line">
            <a:avLst/>
          </a:prstGeom>
          <a:noFill/>
          <a:ln w="12700">
            <a:solidFill>
              <a:schemeClr val="tx1"/>
            </a:solidFill>
            <a:round/>
            <a:headEnd/>
            <a:tailEnd/>
          </a:ln>
        </p:spPr>
        <p:txBody>
          <a:bodyPr/>
          <a:lstStyle/>
          <a:p>
            <a:endParaRPr lang="zh-CN" altLang="en-US"/>
          </a:p>
        </p:txBody>
      </p:sp>
      <p:sp>
        <p:nvSpPr>
          <p:cNvPr id="194887" name="Line 327"/>
          <p:cNvSpPr>
            <a:spLocks noChangeShapeType="1"/>
          </p:cNvSpPr>
          <p:nvPr/>
        </p:nvSpPr>
        <p:spPr bwMode="auto">
          <a:xfrm rot="10800000" flipV="1">
            <a:off x="4008438" y="5027613"/>
            <a:ext cx="927100" cy="0"/>
          </a:xfrm>
          <a:prstGeom prst="line">
            <a:avLst/>
          </a:prstGeom>
          <a:noFill/>
          <a:ln w="12700">
            <a:solidFill>
              <a:schemeClr val="tx1"/>
            </a:solidFill>
            <a:round/>
            <a:headEnd/>
            <a:tailEnd type="triangle" w="med" len="med"/>
          </a:ln>
        </p:spPr>
        <p:txBody>
          <a:bodyPr/>
          <a:lstStyle/>
          <a:p>
            <a:endParaRPr lang="zh-CN" altLang="en-US"/>
          </a:p>
        </p:txBody>
      </p:sp>
      <p:graphicFrame>
        <p:nvGraphicFramePr>
          <p:cNvPr id="194888" name="Object 328"/>
          <p:cNvGraphicFramePr>
            <a:graphicFrameLocks noChangeAspect="1"/>
          </p:cNvGraphicFramePr>
          <p:nvPr/>
        </p:nvGraphicFramePr>
        <p:xfrm>
          <a:off x="4087813" y="4603750"/>
          <a:ext cx="476250" cy="423863"/>
        </p:xfrm>
        <a:graphic>
          <a:graphicData uri="http://schemas.openxmlformats.org/presentationml/2006/ole">
            <p:oleObj spid="_x0000_s79935" name="公式" r:id="rId23" imgW="266469" imgH="241091" progId="Equation.3">
              <p:embed/>
            </p:oleObj>
          </a:graphicData>
        </a:graphic>
      </p:graphicFrame>
      <p:sp>
        <p:nvSpPr>
          <p:cNvPr id="194890" name="Line 330"/>
          <p:cNvSpPr>
            <a:spLocks noChangeShapeType="1"/>
          </p:cNvSpPr>
          <p:nvPr/>
        </p:nvSpPr>
        <p:spPr bwMode="auto">
          <a:xfrm>
            <a:off x="4451350" y="4784725"/>
            <a:ext cx="403225" cy="0"/>
          </a:xfrm>
          <a:prstGeom prst="line">
            <a:avLst/>
          </a:prstGeom>
          <a:noFill/>
          <a:ln w="25400">
            <a:solidFill>
              <a:srgbClr val="FF00FF"/>
            </a:solidFill>
            <a:round/>
            <a:headEnd/>
            <a:tailEnd type="triangle" w="med" len="lg"/>
          </a:ln>
        </p:spPr>
        <p:txBody>
          <a:bodyPr/>
          <a:lstStyle/>
          <a:p>
            <a:endParaRPr lang="zh-CN" altLang="en-US"/>
          </a:p>
        </p:txBody>
      </p:sp>
      <p:graphicFrame>
        <p:nvGraphicFramePr>
          <p:cNvPr id="194891" name="Object 331"/>
          <p:cNvGraphicFramePr>
            <a:graphicFrameLocks noChangeAspect="1"/>
          </p:cNvGraphicFramePr>
          <p:nvPr/>
        </p:nvGraphicFramePr>
        <p:xfrm>
          <a:off x="2190750" y="4778375"/>
          <a:ext cx="1590675" cy="423863"/>
        </p:xfrm>
        <a:graphic>
          <a:graphicData uri="http://schemas.openxmlformats.org/presentationml/2006/ole">
            <p:oleObj spid="_x0000_s79936" name="Equation" r:id="rId24" imgW="888614" imgH="241195" progId="Equation.DSMT4">
              <p:embed/>
            </p:oleObj>
          </a:graphicData>
        </a:graphic>
      </p:graphicFrame>
      <p:sp>
        <p:nvSpPr>
          <p:cNvPr id="194892" name="Freeform 332"/>
          <p:cNvSpPr>
            <a:spLocks/>
          </p:cNvSpPr>
          <p:nvPr/>
        </p:nvSpPr>
        <p:spPr bwMode="auto">
          <a:xfrm rot="10800000" flipH="1">
            <a:off x="3730625" y="4791075"/>
            <a:ext cx="157163" cy="365125"/>
          </a:xfrm>
          <a:custGeom>
            <a:avLst/>
            <a:gdLst>
              <a:gd name="T0" fmla="*/ 0 w 153"/>
              <a:gd name="T1" fmla="*/ 2147483647 h 330"/>
              <a:gd name="T2" fmla="*/ 2147483647 w 153"/>
              <a:gd name="T3" fmla="*/ 2147483647 h 330"/>
              <a:gd name="T4" fmla="*/ 2147483647 w 153"/>
              <a:gd name="T5" fmla="*/ 0 h 330"/>
              <a:gd name="T6" fmla="*/ 0 60000 65536"/>
              <a:gd name="T7" fmla="*/ 0 60000 65536"/>
              <a:gd name="T8" fmla="*/ 0 60000 65536"/>
              <a:gd name="T9" fmla="*/ 0 w 153"/>
              <a:gd name="T10" fmla="*/ 0 h 330"/>
              <a:gd name="T11" fmla="*/ 153 w 153"/>
              <a:gd name="T12" fmla="*/ 330 h 330"/>
            </a:gdLst>
            <a:ahLst/>
            <a:cxnLst>
              <a:cxn ang="T6">
                <a:pos x="T0" y="T1"/>
              </a:cxn>
              <a:cxn ang="T7">
                <a:pos x="T2" y="T3"/>
              </a:cxn>
              <a:cxn ang="T8">
                <a:pos x="T4" y="T5"/>
              </a:cxn>
            </a:cxnLst>
            <a:rect l="T9" t="T10" r="T11" b="T12"/>
            <a:pathLst>
              <a:path w="153" h="330">
                <a:moveTo>
                  <a:pt x="0" y="330"/>
                </a:moveTo>
                <a:cubicBezTo>
                  <a:pt x="51" y="281"/>
                  <a:pt x="102" y="233"/>
                  <a:pt x="127" y="178"/>
                </a:cubicBezTo>
                <a:cubicBezTo>
                  <a:pt x="152" y="123"/>
                  <a:pt x="152" y="61"/>
                  <a:pt x="153" y="0"/>
                </a:cubicBezTo>
              </a:path>
            </a:pathLst>
          </a:custGeom>
          <a:noFill/>
          <a:ln w="25400">
            <a:solidFill>
              <a:srgbClr val="FF00FF"/>
            </a:solidFill>
            <a:round/>
            <a:headEnd/>
            <a:tailEnd type="triangle" w="med" len="lg"/>
          </a:ln>
        </p:spPr>
        <p:txBody>
          <a:bodyPr/>
          <a:lstStyle/>
          <a:p>
            <a:endParaRPr lang="zh-CN" altLang="en-US"/>
          </a:p>
        </p:txBody>
      </p:sp>
      <p:sp>
        <p:nvSpPr>
          <p:cNvPr id="194893" name="Line 333"/>
          <p:cNvSpPr>
            <a:spLocks noChangeShapeType="1"/>
          </p:cNvSpPr>
          <p:nvPr/>
        </p:nvSpPr>
        <p:spPr bwMode="auto">
          <a:xfrm flipH="1">
            <a:off x="4652963" y="4308475"/>
            <a:ext cx="282575" cy="0"/>
          </a:xfrm>
          <a:prstGeom prst="line">
            <a:avLst/>
          </a:prstGeom>
          <a:noFill/>
          <a:ln w="12700">
            <a:solidFill>
              <a:schemeClr val="tx1"/>
            </a:solidFill>
            <a:round/>
            <a:headEnd/>
            <a:tailEnd/>
          </a:ln>
        </p:spPr>
        <p:txBody>
          <a:bodyPr/>
          <a:lstStyle/>
          <a:p>
            <a:endParaRPr lang="zh-CN" altLang="en-US"/>
          </a:p>
        </p:txBody>
      </p:sp>
      <p:sp>
        <p:nvSpPr>
          <p:cNvPr id="194894" name="Line 334"/>
          <p:cNvSpPr>
            <a:spLocks noChangeShapeType="1"/>
          </p:cNvSpPr>
          <p:nvPr/>
        </p:nvSpPr>
        <p:spPr bwMode="auto">
          <a:xfrm rot="10800000" flipV="1">
            <a:off x="1516063" y="4976813"/>
            <a:ext cx="765175" cy="0"/>
          </a:xfrm>
          <a:prstGeom prst="line">
            <a:avLst/>
          </a:prstGeom>
          <a:noFill/>
          <a:ln w="12700">
            <a:solidFill>
              <a:schemeClr val="tx1"/>
            </a:solidFill>
            <a:round/>
            <a:headEnd/>
            <a:tailEnd type="triangle" w="med" len="med"/>
          </a:ln>
        </p:spPr>
        <p:txBody>
          <a:bodyPr/>
          <a:lstStyle/>
          <a:p>
            <a:endParaRPr lang="zh-CN" altLang="en-US"/>
          </a:p>
        </p:txBody>
      </p:sp>
      <p:graphicFrame>
        <p:nvGraphicFramePr>
          <p:cNvPr id="194895" name="Object 335"/>
          <p:cNvGraphicFramePr>
            <a:graphicFrameLocks noChangeAspect="1"/>
          </p:cNvGraphicFramePr>
          <p:nvPr/>
        </p:nvGraphicFramePr>
        <p:xfrm>
          <a:off x="127000" y="4738688"/>
          <a:ext cx="1268413" cy="490537"/>
        </p:xfrm>
        <a:graphic>
          <a:graphicData uri="http://schemas.openxmlformats.org/presentationml/2006/ole">
            <p:oleObj spid="_x0000_s79937" name="公式" r:id="rId25" imgW="609336" imgH="241195" progId="Equation.3">
              <p:embed/>
            </p:oleObj>
          </a:graphicData>
        </a:graphic>
      </p:graphicFrame>
      <p:sp>
        <p:nvSpPr>
          <p:cNvPr id="194896" name="Freeform 336"/>
          <p:cNvSpPr>
            <a:spLocks/>
          </p:cNvSpPr>
          <p:nvPr/>
        </p:nvSpPr>
        <p:spPr bwMode="auto">
          <a:xfrm rot="10800000" flipH="1">
            <a:off x="1277938" y="4778375"/>
            <a:ext cx="157162" cy="365125"/>
          </a:xfrm>
          <a:custGeom>
            <a:avLst/>
            <a:gdLst>
              <a:gd name="T0" fmla="*/ 0 w 153"/>
              <a:gd name="T1" fmla="*/ 2147483647 h 330"/>
              <a:gd name="T2" fmla="*/ 2147483647 w 153"/>
              <a:gd name="T3" fmla="*/ 2147483647 h 330"/>
              <a:gd name="T4" fmla="*/ 2147483647 w 153"/>
              <a:gd name="T5" fmla="*/ 0 h 330"/>
              <a:gd name="T6" fmla="*/ 0 60000 65536"/>
              <a:gd name="T7" fmla="*/ 0 60000 65536"/>
              <a:gd name="T8" fmla="*/ 0 60000 65536"/>
              <a:gd name="T9" fmla="*/ 0 w 153"/>
              <a:gd name="T10" fmla="*/ 0 h 330"/>
              <a:gd name="T11" fmla="*/ 153 w 153"/>
              <a:gd name="T12" fmla="*/ 330 h 330"/>
            </a:gdLst>
            <a:ahLst/>
            <a:cxnLst>
              <a:cxn ang="T6">
                <a:pos x="T0" y="T1"/>
              </a:cxn>
              <a:cxn ang="T7">
                <a:pos x="T2" y="T3"/>
              </a:cxn>
              <a:cxn ang="T8">
                <a:pos x="T4" y="T5"/>
              </a:cxn>
            </a:cxnLst>
            <a:rect l="T9" t="T10" r="T11" b="T12"/>
            <a:pathLst>
              <a:path w="153" h="330">
                <a:moveTo>
                  <a:pt x="0" y="330"/>
                </a:moveTo>
                <a:cubicBezTo>
                  <a:pt x="51" y="281"/>
                  <a:pt x="102" y="233"/>
                  <a:pt x="127" y="178"/>
                </a:cubicBezTo>
                <a:cubicBezTo>
                  <a:pt x="152" y="123"/>
                  <a:pt x="152" y="61"/>
                  <a:pt x="153" y="0"/>
                </a:cubicBezTo>
              </a:path>
            </a:pathLst>
          </a:custGeom>
          <a:noFill/>
          <a:ln w="25400">
            <a:solidFill>
              <a:srgbClr val="FF00FF"/>
            </a:solidFill>
            <a:round/>
            <a:headEnd/>
            <a:tailEnd type="triangle" w="med" len="lg"/>
          </a:ln>
        </p:spPr>
        <p:txBody>
          <a:bodyPr/>
          <a:lstStyle/>
          <a:p>
            <a:endParaRPr lang="zh-CN" altLang="en-US"/>
          </a:p>
        </p:txBody>
      </p:sp>
      <p:grpSp>
        <p:nvGrpSpPr>
          <p:cNvPr id="79943" name="Group 341"/>
          <p:cNvGrpSpPr>
            <a:grpSpLocks/>
          </p:cNvGrpSpPr>
          <p:nvPr/>
        </p:nvGrpSpPr>
        <p:grpSpPr bwMode="auto">
          <a:xfrm>
            <a:off x="3895725" y="1588"/>
            <a:ext cx="5232400" cy="3675062"/>
            <a:chOff x="2404" y="226"/>
            <a:chExt cx="3296" cy="2315"/>
          </a:xfrm>
        </p:grpSpPr>
        <p:sp>
          <p:nvSpPr>
            <p:cNvPr id="79945" name="Line 342"/>
            <p:cNvSpPr>
              <a:spLocks noChangeShapeType="1"/>
            </p:cNvSpPr>
            <p:nvPr/>
          </p:nvSpPr>
          <p:spPr bwMode="auto">
            <a:xfrm>
              <a:off x="4476" y="2123"/>
              <a:ext cx="0" cy="152"/>
            </a:xfrm>
            <a:prstGeom prst="line">
              <a:avLst/>
            </a:prstGeom>
            <a:noFill/>
            <a:ln w="12700">
              <a:solidFill>
                <a:schemeClr val="tx1"/>
              </a:solidFill>
              <a:round/>
              <a:headEnd/>
              <a:tailEnd/>
            </a:ln>
          </p:spPr>
          <p:txBody>
            <a:bodyPr/>
            <a:lstStyle/>
            <a:p>
              <a:endParaRPr lang="zh-CN" altLang="en-US"/>
            </a:p>
          </p:txBody>
        </p:sp>
        <p:sp>
          <p:nvSpPr>
            <p:cNvPr id="79946" name="Oval 343"/>
            <p:cNvSpPr>
              <a:spLocks noChangeArrowheads="1"/>
            </p:cNvSpPr>
            <p:nvPr/>
          </p:nvSpPr>
          <p:spPr bwMode="auto">
            <a:xfrm>
              <a:off x="4442" y="2088"/>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graphicFrame>
          <p:nvGraphicFramePr>
            <p:cNvPr id="79888" name="Object 344"/>
            <p:cNvGraphicFramePr>
              <a:graphicFrameLocks noChangeAspect="1"/>
            </p:cNvGraphicFramePr>
            <p:nvPr/>
          </p:nvGraphicFramePr>
          <p:xfrm>
            <a:off x="5101" y="1453"/>
            <a:ext cx="243" cy="239"/>
          </p:xfrm>
          <a:graphic>
            <a:graphicData uri="http://schemas.openxmlformats.org/presentationml/2006/ole">
              <p:oleObj spid="_x0000_s79938" name="公式" r:id="rId26" imgW="215619" imgH="215619" progId="Equation.3">
                <p:embed/>
              </p:oleObj>
            </a:graphicData>
          </a:graphic>
        </p:graphicFrame>
        <p:sp>
          <p:nvSpPr>
            <p:cNvPr id="79947" name="Line 345"/>
            <p:cNvSpPr>
              <a:spLocks noChangeShapeType="1"/>
            </p:cNvSpPr>
            <p:nvPr/>
          </p:nvSpPr>
          <p:spPr bwMode="auto">
            <a:xfrm>
              <a:off x="4401" y="2275"/>
              <a:ext cx="152" cy="0"/>
            </a:xfrm>
            <a:prstGeom prst="line">
              <a:avLst/>
            </a:prstGeom>
            <a:noFill/>
            <a:ln w="38100">
              <a:solidFill>
                <a:schemeClr val="tx1"/>
              </a:solidFill>
              <a:round/>
              <a:headEnd/>
              <a:tailEnd/>
            </a:ln>
          </p:spPr>
          <p:txBody>
            <a:bodyPr/>
            <a:lstStyle/>
            <a:p>
              <a:endParaRPr lang="zh-CN" altLang="en-US"/>
            </a:p>
          </p:txBody>
        </p:sp>
        <p:sp>
          <p:nvSpPr>
            <p:cNvPr id="79948" name="Line 346"/>
            <p:cNvSpPr>
              <a:spLocks noChangeShapeType="1"/>
            </p:cNvSpPr>
            <p:nvPr/>
          </p:nvSpPr>
          <p:spPr bwMode="auto">
            <a:xfrm flipH="1">
              <a:off x="3363" y="1345"/>
              <a:ext cx="898" cy="0"/>
            </a:xfrm>
            <a:prstGeom prst="line">
              <a:avLst/>
            </a:prstGeom>
            <a:noFill/>
            <a:ln w="12700">
              <a:solidFill>
                <a:schemeClr val="tx1"/>
              </a:solidFill>
              <a:round/>
              <a:headEnd/>
              <a:tailEnd/>
            </a:ln>
          </p:spPr>
          <p:txBody>
            <a:bodyPr/>
            <a:lstStyle/>
            <a:p>
              <a:endParaRPr lang="zh-CN" altLang="en-US"/>
            </a:p>
          </p:txBody>
        </p:sp>
        <p:sp>
          <p:nvSpPr>
            <p:cNvPr id="79949" name="Line 347"/>
            <p:cNvSpPr>
              <a:spLocks noChangeShapeType="1"/>
            </p:cNvSpPr>
            <p:nvPr/>
          </p:nvSpPr>
          <p:spPr bwMode="auto">
            <a:xfrm flipV="1">
              <a:off x="4479" y="455"/>
              <a:ext cx="0" cy="730"/>
            </a:xfrm>
            <a:prstGeom prst="line">
              <a:avLst/>
            </a:prstGeom>
            <a:noFill/>
            <a:ln w="12700">
              <a:solidFill>
                <a:schemeClr val="tx1"/>
              </a:solidFill>
              <a:round/>
              <a:headEnd/>
              <a:tailEnd/>
            </a:ln>
          </p:spPr>
          <p:txBody>
            <a:bodyPr/>
            <a:lstStyle/>
            <a:p>
              <a:endParaRPr lang="zh-CN" altLang="en-US"/>
            </a:p>
          </p:txBody>
        </p:sp>
        <p:grpSp>
          <p:nvGrpSpPr>
            <p:cNvPr id="79950" name="Group 348"/>
            <p:cNvGrpSpPr>
              <a:grpSpLocks/>
            </p:cNvGrpSpPr>
            <p:nvPr/>
          </p:nvGrpSpPr>
          <p:grpSpPr bwMode="auto">
            <a:xfrm>
              <a:off x="4261" y="1166"/>
              <a:ext cx="218" cy="366"/>
              <a:chOff x="2589" y="2584"/>
              <a:chExt cx="218" cy="366"/>
            </a:xfrm>
          </p:grpSpPr>
          <p:sp>
            <p:nvSpPr>
              <p:cNvPr id="79985" name="Line 349"/>
              <p:cNvSpPr>
                <a:spLocks noChangeShapeType="1"/>
              </p:cNvSpPr>
              <p:nvPr/>
            </p:nvSpPr>
            <p:spPr bwMode="auto">
              <a:xfrm>
                <a:off x="2589" y="2584"/>
                <a:ext cx="0" cy="359"/>
              </a:xfrm>
              <a:prstGeom prst="line">
                <a:avLst/>
              </a:prstGeom>
              <a:noFill/>
              <a:ln w="38100">
                <a:solidFill>
                  <a:srgbClr val="FF0000"/>
                </a:solidFill>
                <a:round/>
                <a:headEnd/>
                <a:tailEnd/>
              </a:ln>
            </p:spPr>
            <p:txBody>
              <a:bodyPr/>
              <a:lstStyle/>
              <a:p>
                <a:endParaRPr lang="zh-CN" altLang="en-US"/>
              </a:p>
            </p:txBody>
          </p:sp>
          <p:sp>
            <p:nvSpPr>
              <p:cNvPr id="79986" name="Line 350"/>
              <p:cNvSpPr>
                <a:spLocks noChangeShapeType="1"/>
              </p:cNvSpPr>
              <p:nvPr/>
            </p:nvSpPr>
            <p:spPr bwMode="auto">
              <a:xfrm flipV="1">
                <a:off x="2589" y="2609"/>
                <a:ext cx="218" cy="109"/>
              </a:xfrm>
              <a:prstGeom prst="line">
                <a:avLst/>
              </a:prstGeom>
              <a:noFill/>
              <a:ln w="12700">
                <a:solidFill>
                  <a:srgbClr val="FF0000"/>
                </a:solidFill>
                <a:round/>
                <a:headEnd/>
                <a:tailEnd/>
              </a:ln>
            </p:spPr>
            <p:txBody>
              <a:bodyPr/>
              <a:lstStyle/>
              <a:p>
                <a:endParaRPr lang="zh-CN" altLang="en-US"/>
              </a:p>
            </p:txBody>
          </p:sp>
          <p:sp>
            <p:nvSpPr>
              <p:cNvPr id="79987" name="Line 351"/>
              <p:cNvSpPr>
                <a:spLocks noChangeShapeType="1"/>
              </p:cNvSpPr>
              <p:nvPr/>
            </p:nvSpPr>
            <p:spPr bwMode="auto">
              <a:xfrm>
                <a:off x="2591" y="2842"/>
                <a:ext cx="216" cy="108"/>
              </a:xfrm>
              <a:prstGeom prst="line">
                <a:avLst/>
              </a:prstGeom>
              <a:noFill/>
              <a:ln w="12700">
                <a:solidFill>
                  <a:srgbClr val="FF0000"/>
                </a:solidFill>
                <a:round/>
                <a:headEnd/>
                <a:tailEnd type="triangle" w="med" len="lg"/>
              </a:ln>
            </p:spPr>
            <p:txBody>
              <a:bodyPr/>
              <a:lstStyle/>
              <a:p>
                <a:endParaRPr lang="zh-CN" altLang="en-US"/>
              </a:p>
            </p:txBody>
          </p:sp>
        </p:grpSp>
        <p:sp>
          <p:nvSpPr>
            <p:cNvPr id="79951" name="Line 352"/>
            <p:cNvSpPr>
              <a:spLocks noChangeShapeType="1"/>
            </p:cNvSpPr>
            <p:nvPr/>
          </p:nvSpPr>
          <p:spPr bwMode="auto">
            <a:xfrm>
              <a:off x="2804" y="2125"/>
              <a:ext cx="2611" cy="0"/>
            </a:xfrm>
            <a:prstGeom prst="line">
              <a:avLst/>
            </a:prstGeom>
            <a:noFill/>
            <a:ln w="12700">
              <a:solidFill>
                <a:schemeClr val="tx1"/>
              </a:solidFill>
              <a:round/>
              <a:headEnd/>
              <a:tailEnd/>
            </a:ln>
          </p:spPr>
          <p:txBody>
            <a:bodyPr/>
            <a:lstStyle/>
            <a:p>
              <a:endParaRPr lang="zh-CN" altLang="en-US"/>
            </a:p>
          </p:txBody>
        </p:sp>
        <p:sp>
          <p:nvSpPr>
            <p:cNvPr id="79952" name="Line 353"/>
            <p:cNvSpPr>
              <a:spLocks noChangeShapeType="1"/>
            </p:cNvSpPr>
            <p:nvPr/>
          </p:nvSpPr>
          <p:spPr bwMode="auto">
            <a:xfrm>
              <a:off x="3803" y="455"/>
              <a:ext cx="1245" cy="0"/>
            </a:xfrm>
            <a:prstGeom prst="line">
              <a:avLst/>
            </a:prstGeom>
            <a:noFill/>
            <a:ln w="12700">
              <a:solidFill>
                <a:schemeClr val="tx1"/>
              </a:solidFill>
              <a:round/>
              <a:headEnd/>
              <a:tailEnd/>
            </a:ln>
          </p:spPr>
          <p:txBody>
            <a:bodyPr/>
            <a:lstStyle/>
            <a:p>
              <a:endParaRPr lang="zh-CN" altLang="en-US"/>
            </a:p>
          </p:txBody>
        </p:sp>
        <p:sp>
          <p:nvSpPr>
            <p:cNvPr id="79953" name="Line 354"/>
            <p:cNvSpPr>
              <a:spLocks noChangeShapeType="1"/>
            </p:cNvSpPr>
            <p:nvPr/>
          </p:nvSpPr>
          <p:spPr bwMode="auto">
            <a:xfrm flipV="1">
              <a:off x="4482" y="1533"/>
              <a:ext cx="0" cy="598"/>
            </a:xfrm>
            <a:prstGeom prst="line">
              <a:avLst/>
            </a:prstGeom>
            <a:noFill/>
            <a:ln w="12700">
              <a:solidFill>
                <a:schemeClr val="tx1"/>
              </a:solidFill>
              <a:round/>
              <a:headEnd/>
              <a:tailEnd/>
            </a:ln>
          </p:spPr>
          <p:txBody>
            <a:bodyPr/>
            <a:lstStyle/>
            <a:p>
              <a:endParaRPr lang="zh-CN" altLang="en-US"/>
            </a:p>
          </p:txBody>
        </p:sp>
        <p:sp>
          <p:nvSpPr>
            <p:cNvPr id="79954" name="Line 355"/>
            <p:cNvSpPr>
              <a:spLocks noChangeShapeType="1"/>
            </p:cNvSpPr>
            <p:nvPr/>
          </p:nvSpPr>
          <p:spPr bwMode="auto">
            <a:xfrm flipV="1">
              <a:off x="5416" y="1040"/>
              <a:ext cx="0" cy="1085"/>
            </a:xfrm>
            <a:prstGeom prst="line">
              <a:avLst/>
            </a:prstGeom>
            <a:noFill/>
            <a:ln w="12700">
              <a:solidFill>
                <a:schemeClr val="tx1"/>
              </a:solidFill>
              <a:round/>
              <a:headEnd/>
              <a:tailEnd/>
            </a:ln>
          </p:spPr>
          <p:txBody>
            <a:bodyPr/>
            <a:lstStyle/>
            <a:p>
              <a:endParaRPr lang="zh-CN" altLang="en-US"/>
            </a:p>
          </p:txBody>
        </p:sp>
        <p:sp>
          <p:nvSpPr>
            <p:cNvPr id="79955" name="Line 356"/>
            <p:cNvSpPr>
              <a:spLocks noChangeShapeType="1"/>
            </p:cNvSpPr>
            <p:nvPr/>
          </p:nvSpPr>
          <p:spPr bwMode="auto">
            <a:xfrm flipV="1">
              <a:off x="3801" y="455"/>
              <a:ext cx="0" cy="890"/>
            </a:xfrm>
            <a:prstGeom prst="line">
              <a:avLst/>
            </a:prstGeom>
            <a:noFill/>
            <a:ln w="12700">
              <a:solidFill>
                <a:schemeClr val="tx1"/>
              </a:solidFill>
              <a:round/>
              <a:headEnd/>
              <a:tailEnd/>
            </a:ln>
          </p:spPr>
          <p:txBody>
            <a:bodyPr/>
            <a:lstStyle/>
            <a:p>
              <a:endParaRPr lang="zh-CN" altLang="en-US"/>
            </a:p>
          </p:txBody>
        </p:sp>
        <p:sp>
          <p:nvSpPr>
            <p:cNvPr id="79956" name="Line 357"/>
            <p:cNvSpPr>
              <a:spLocks noChangeShapeType="1"/>
            </p:cNvSpPr>
            <p:nvPr/>
          </p:nvSpPr>
          <p:spPr bwMode="auto">
            <a:xfrm>
              <a:off x="2797" y="1345"/>
              <a:ext cx="0" cy="584"/>
            </a:xfrm>
            <a:prstGeom prst="line">
              <a:avLst/>
            </a:prstGeom>
            <a:noFill/>
            <a:ln w="12700">
              <a:solidFill>
                <a:schemeClr val="tx1"/>
              </a:solidFill>
              <a:round/>
              <a:headEnd/>
              <a:tailEnd/>
            </a:ln>
          </p:spPr>
          <p:txBody>
            <a:bodyPr/>
            <a:lstStyle/>
            <a:p>
              <a:endParaRPr lang="zh-CN" altLang="en-US"/>
            </a:p>
          </p:txBody>
        </p:sp>
        <p:sp>
          <p:nvSpPr>
            <p:cNvPr id="79957" name="Rectangle 358"/>
            <p:cNvSpPr>
              <a:spLocks noChangeArrowheads="1"/>
            </p:cNvSpPr>
            <p:nvPr/>
          </p:nvSpPr>
          <p:spPr bwMode="auto">
            <a:xfrm>
              <a:off x="3744" y="738"/>
              <a:ext cx="107" cy="268"/>
            </a:xfrm>
            <a:prstGeom prst="rect">
              <a:avLst/>
            </a:prstGeom>
            <a:solidFill>
              <a:schemeClr val="bg1"/>
            </a:solidFill>
            <a:ln w="25400" algn="ctr">
              <a:solidFill>
                <a:srgbClr val="3366FF"/>
              </a:solidFill>
              <a:miter lim="800000"/>
              <a:headEnd/>
              <a:tailEnd/>
            </a:ln>
          </p:spPr>
          <p:txBody>
            <a:bodyPr wrap="none" anchor="ctr"/>
            <a:lstStyle/>
            <a:p>
              <a:endParaRPr lang="zh-CN" altLang="en-US"/>
            </a:p>
          </p:txBody>
        </p:sp>
        <p:graphicFrame>
          <p:nvGraphicFramePr>
            <p:cNvPr id="79889" name="Object 359"/>
            <p:cNvGraphicFramePr>
              <a:graphicFrameLocks noChangeAspect="1"/>
            </p:cNvGraphicFramePr>
            <p:nvPr/>
          </p:nvGraphicFramePr>
          <p:xfrm>
            <a:off x="3446" y="741"/>
            <a:ext cx="272" cy="253"/>
          </p:xfrm>
          <a:graphic>
            <a:graphicData uri="http://schemas.openxmlformats.org/presentationml/2006/ole">
              <p:oleObj spid="_x0000_s79939" name="公式" r:id="rId27" imgW="241300" imgH="228600" progId="Equation.3">
                <p:embed/>
              </p:oleObj>
            </a:graphicData>
          </a:graphic>
        </p:graphicFrame>
        <p:sp>
          <p:nvSpPr>
            <p:cNvPr id="79958" name="Line 360"/>
            <p:cNvSpPr>
              <a:spLocks noChangeShapeType="1"/>
            </p:cNvSpPr>
            <p:nvPr/>
          </p:nvSpPr>
          <p:spPr bwMode="auto">
            <a:xfrm>
              <a:off x="2797" y="1940"/>
              <a:ext cx="0" cy="191"/>
            </a:xfrm>
            <a:prstGeom prst="line">
              <a:avLst/>
            </a:prstGeom>
            <a:noFill/>
            <a:ln w="12700">
              <a:solidFill>
                <a:schemeClr val="tx1"/>
              </a:solidFill>
              <a:round/>
              <a:headEnd/>
              <a:tailEnd/>
            </a:ln>
          </p:spPr>
          <p:txBody>
            <a:bodyPr/>
            <a:lstStyle/>
            <a:p>
              <a:endParaRPr lang="zh-CN" altLang="en-US"/>
            </a:p>
          </p:txBody>
        </p:sp>
        <p:sp>
          <p:nvSpPr>
            <p:cNvPr id="79959" name="Rectangle 361"/>
            <p:cNvSpPr>
              <a:spLocks noChangeArrowheads="1"/>
            </p:cNvSpPr>
            <p:nvPr/>
          </p:nvSpPr>
          <p:spPr bwMode="auto">
            <a:xfrm>
              <a:off x="5360" y="1432"/>
              <a:ext cx="107" cy="268"/>
            </a:xfrm>
            <a:prstGeom prst="rect">
              <a:avLst/>
            </a:prstGeom>
            <a:solidFill>
              <a:schemeClr val="bg1"/>
            </a:solidFill>
            <a:ln w="25400" algn="ctr">
              <a:solidFill>
                <a:srgbClr val="3366FF"/>
              </a:solidFill>
              <a:miter lim="800000"/>
              <a:headEnd/>
              <a:tailEnd/>
            </a:ln>
          </p:spPr>
          <p:txBody>
            <a:bodyPr wrap="none" anchor="ctr"/>
            <a:lstStyle/>
            <a:p>
              <a:endParaRPr lang="zh-CN" altLang="en-US"/>
            </a:p>
          </p:txBody>
        </p:sp>
        <p:grpSp>
          <p:nvGrpSpPr>
            <p:cNvPr id="79960" name="Group 362"/>
            <p:cNvGrpSpPr>
              <a:grpSpLocks/>
            </p:cNvGrpSpPr>
            <p:nvPr/>
          </p:nvGrpSpPr>
          <p:grpSpPr bwMode="auto">
            <a:xfrm>
              <a:off x="2404" y="1689"/>
              <a:ext cx="524" cy="443"/>
              <a:chOff x="865" y="2535"/>
              <a:chExt cx="524" cy="443"/>
            </a:xfrm>
          </p:grpSpPr>
          <p:graphicFrame>
            <p:nvGraphicFramePr>
              <p:cNvPr id="79905" name="Object 363"/>
              <p:cNvGraphicFramePr>
                <a:graphicFrameLocks noChangeAspect="1"/>
              </p:cNvGraphicFramePr>
              <p:nvPr/>
            </p:nvGraphicFramePr>
            <p:xfrm>
              <a:off x="1021" y="2535"/>
              <a:ext cx="157" cy="158"/>
            </p:xfrm>
            <a:graphic>
              <a:graphicData uri="http://schemas.openxmlformats.org/presentationml/2006/ole">
                <p:oleObj spid="_x0000_s79940" name="公式" r:id="rId28" imgW="139700" imgH="139700" progId="Equation.3">
                  <p:embed/>
                </p:oleObj>
              </a:graphicData>
            </a:graphic>
          </p:graphicFrame>
          <p:graphicFrame>
            <p:nvGraphicFramePr>
              <p:cNvPr id="79906" name="Object 364"/>
              <p:cNvGraphicFramePr>
                <a:graphicFrameLocks noChangeAspect="1"/>
              </p:cNvGraphicFramePr>
              <p:nvPr/>
            </p:nvGraphicFramePr>
            <p:xfrm>
              <a:off x="1008" y="2889"/>
              <a:ext cx="158" cy="89"/>
            </p:xfrm>
            <a:graphic>
              <a:graphicData uri="http://schemas.openxmlformats.org/presentationml/2006/ole">
                <p:oleObj spid="_x0000_s79941" name="公式" r:id="rId29" imgW="139518" imgH="76101" progId="Equation.3">
                  <p:embed/>
                </p:oleObj>
              </a:graphicData>
            </a:graphic>
          </p:graphicFrame>
          <p:graphicFrame>
            <p:nvGraphicFramePr>
              <p:cNvPr id="79907" name="Object 365"/>
              <p:cNvGraphicFramePr>
                <a:graphicFrameLocks noChangeAspect="1"/>
              </p:cNvGraphicFramePr>
              <p:nvPr/>
            </p:nvGraphicFramePr>
            <p:xfrm>
              <a:off x="865" y="2636"/>
              <a:ext cx="172" cy="253"/>
            </p:xfrm>
            <a:graphic>
              <a:graphicData uri="http://schemas.openxmlformats.org/presentationml/2006/ole">
                <p:oleObj spid="_x0000_s79942" name="公式" r:id="rId30" imgW="152334" imgH="228501" progId="Equation.3">
                  <p:embed/>
                </p:oleObj>
              </a:graphicData>
            </a:graphic>
          </p:graphicFrame>
          <p:grpSp>
            <p:nvGrpSpPr>
              <p:cNvPr id="79982" name="Group 366"/>
              <p:cNvGrpSpPr>
                <a:grpSpLocks/>
              </p:cNvGrpSpPr>
              <p:nvPr/>
            </p:nvGrpSpPr>
            <p:grpSpPr bwMode="auto">
              <a:xfrm>
                <a:off x="1120" y="2648"/>
                <a:ext cx="269" cy="268"/>
                <a:chOff x="144" y="3216"/>
                <a:chExt cx="240" cy="240"/>
              </a:xfrm>
            </p:grpSpPr>
            <p:sp>
              <p:nvSpPr>
                <p:cNvPr id="79983" name="Oval 367"/>
                <p:cNvSpPr>
                  <a:spLocks noChangeArrowheads="1"/>
                </p:cNvSpPr>
                <p:nvPr/>
              </p:nvSpPr>
              <p:spPr bwMode="auto">
                <a:xfrm>
                  <a:off x="144" y="3216"/>
                  <a:ext cx="240" cy="240"/>
                </a:xfrm>
                <a:prstGeom prst="ellipse">
                  <a:avLst/>
                </a:prstGeom>
                <a:noFill/>
                <a:ln w="38100" algn="ctr">
                  <a:solidFill>
                    <a:srgbClr val="FF9900"/>
                  </a:solidFill>
                  <a:round/>
                  <a:headEnd/>
                  <a:tailEnd/>
                </a:ln>
              </p:spPr>
              <p:txBody>
                <a:bodyPr wrap="none" anchor="ctr"/>
                <a:lstStyle/>
                <a:p>
                  <a:endParaRPr lang="zh-CN" altLang="en-US"/>
                </a:p>
              </p:txBody>
            </p:sp>
            <p:sp>
              <p:nvSpPr>
                <p:cNvPr id="79984" name="Line 368"/>
                <p:cNvSpPr>
                  <a:spLocks noChangeShapeType="1"/>
                </p:cNvSpPr>
                <p:nvPr/>
              </p:nvSpPr>
              <p:spPr bwMode="auto">
                <a:xfrm>
                  <a:off x="264" y="3216"/>
                  <a:ext cx="0" cy="240"/>
                </a:xfrm>
                <a:prstGeom prst="line">
                  <a:avLst/>
                </a:prstGeom>
                <a:noFill/>
                <a:ln w="25400">
                  <a:solidFill>
                    <a:srgbClr val="FF9900"/>
                  </a:solidFill>
                  <a:round/>
                  <a:headEnd/>
                  <a:tailEnd/>
                </a:ln>
              </p:spPr>
              <p:txBody>
                <a:bodyPr/>
                <a:lstStyle/>
                <a:p>
                  <a:endParaRPr lang="zh-CN" altLang="en-US"/>
                </a:p>
              </p:txBody>
            </p:sp>
          </p:grpSp>
        </p:grpSp>
        <p:sp>
          <p:nvSpPr>
            <p:cNvPr id="79961" name="Text Box 369"/>
            <p:cNvSpPr txBox="1">
              <a:spLocks noChangeArrowheads="1"/>
            </p:cNvSpPr>
            <p:nvPr/>
          </p:nvSpPr>
          <p:spPr bwMode="auto">
            <a:xfrm>
              <a:off x="3312" y="2310"/>
              <a:ext cx="1778" cy="231"/>
            </a:xfrm>
            <a:prstGeom prst="rect">
              <a:avLst/>
            </a:prstGeom>
            <a:noFill/>
            <a:ln w="9525" algn="ctr">
              <a:noFill/>
              <a:miter lim="800000"/>
              <a:headEnd/>
              <a:tailEnd/>
            </a:ln>
          </p:spPr>
          <p:txBody>
            <a:bodyPr lIns="90000" tIns="46800" rIns="90000" bIns="46800">
              <a:spAutoFit/>
            </a:bodyPr>
            <a:lstStyle/>
            <a:p>
              <a:pPr>
                <a:spcBef>
                  <a:spcPct val="50000"/>
                </a:spcBef>
              </a:pPr>
              <a:r>
                <a:rPr lang="zh-CN" altLang="en-US"/>
                <a:t>基极分压式射极偏置电路</a:t>
              </a:r>
            </a:p>
          </p:txBody>
        </p:sp>
        <p:graphicFrame>
          <p:nvGraphicFramePr>
            <p:cNvPr id="79890" name="Object 370"/>
            <p:cNvGraphicFramePr>
              <a:graphicFrameLocks noChangeAspect="1"/>
            </p:cNvGraphicFramePr>
            <p:nvPr/>
          </p:nvGraphicFramePr>
          <p:xfrm>
            <a:off x="5065" y="226"/>
            <a:ext cx="330" cy="285"/>
          </p:xfrm>
          <a:graphic>
            <a:graphicData uri="http://schemas.openxmlformats.org/presentationml/2006/ole">
              <p:oleObj spid="_x0000_s79943" name="公式" r:id="rId31" imgW="253890" imgH="228501" progId="Equation.3">
                <p:embed/>
              </p:oleObj>
            </a:graphicData>
          </a:graphic>
        </p:graphicFrame>
        <p:grpSp>
          <p:nvGrpSpPr>
            <p:cNvPr id="79962" name="Group 371"/>
            <p:cNvGrpSpPr>
              <a:grpSpLocks/>
            </p:cNvGrpSpPr>
            <p:nvPr/>
          </p:nvGrpSpPr>
          <p:grpSpPr bwMode="auto">
            <a:xfrm>
              <a:off x="2520" y="1421"/>
              <a:ext cx="335" cy="279"/>
              <a:chOff x="2855" y="1195"/>
              <a:chExt cx="335" cy="279"/>
            </a:xfrm>
          </p:grpSpPr>
          <p:sp>
            <p:nvSpPr>
              <p:cNvPr id="79981" name="Rectangle 372"/>
              <p:cNvSpPr>
                <a:spLocks noChangeArrowheads="1"/>
              </p:cNvSpPr>
              <p:nvPr/>
            </p:nvSpPr>
            <p:spPr bwMode="auto">
              <a:xfrm>
                <a:off x="3083" y="1206"/>
                <a:ext cx="107" cy="268"/>
              </a:xfrm>
              <a:prstGeom prst="rect">
                <a:avLst/>
              </a:prstGeom>
              <a:solidFill>
                <a:schemeClr val="bg1"/>
              </a:solidFill>
              <a:ln w="25400" algn="ctr">
                <a:solidFill>
                  <a:srgbClr val="3366FF"/>
                </a:solidFill>
                <a:miter lim="800000"/>
                <a:headEnd/>
                <a:tailEnd/>
              </a:ln>
            </p:spPr>
            <p:txBody>
              <a:bodyPr wrap="none" anchor="ctr"/>
              <a:lstStyle/>
              <a:p>
                <a:endParaRPr lang="zh-CN" altLang="en-US"/>
              </a:p>
            </p:txBody>
          </p:sp>
          <p:graphicFrame>
            <p:nvGraphicFramePr>
              <p:cNvPr id="79904" name="Object 373"/>
              <p:cNvGraphicFramePr>
                <a:graphicFrameLocks noChangeAspect="1"/>
              </p:cNvGraphicFramePr>
              <p:nvPr/>
            </p:nvGraphicFramePr>
            <p:xfrm>
              <a:off x="2855" y="1195"/>
              <a:ext cx="215" cy="253"/>
            </p:xfrm>
            <a:graphic>
              <a:graphicData uri="http://schemas.openxmlformats.org/presentationml/2006/ole">
                <p:oleObj spid="_x0000_s79944" name="公式" r:id="rId32" imgW="190500" imgH="228600" progId="Equation.3">
                  <p:embed/>
                </p:oleObj>
              </a:graphicData>
            </a:graphic>
          </p:graphicFrame>
        </p:grpSp>
        <p:graphicFrame>
          <p:nvGraphicFramePr>
            <p:cNvPr id="79891" name="Object 374"/>
            <p:cNvGraphicFramePr>
              <a:graphicFrameLocks noChangeAspect="1"/>
            </p:cNvGraphicFramePr>
            <p:nvPr/>
          </p:nvGraphicFramePr>
          <p:xfrm>
            <a:off x="2947" y="1345"/>
            <a:ext cx="178" cy="171"/>
          </p:xfrm>
          <a:graphic>
            <a:graphicData uri="http://schemas.openxmlformats.org/presentationml/2006/ole">
              <p:oleObj spid="_x0000_s79945" name="公式" r:id="rId33" imgW="139700" imgH="139700" progId="Equation.3">
                <p:embed/>
              </p:oleObj>
            </a:graphicData>
          </a:graphic>
        </p:graphicFrame>
        <p:graphicFrame>
          <p:nvGraphicFramePr>
            <p:cNvPr id="79892" name="Object 375"/>
            <p:cNvGraphicFramePr>
              <a:graphicFrameLocks noChangeAspect="1"/>
            </p:cNvGraphicFramePr>
            <p:nvPr/>
          </p:nvGraphicFramePr>
          <p:xfrm>
            <a:off x="2947" y="2000"/>
            <a:ext cx="153" cy="81"/>
          </p:xfrm>
          <a:graphic>
            <a:graphicData uri="http://schemas.openxmlformats.org/presentationml/2006/ole">
              <p:oleObj spid="_x0000_s79946" name="公式" r:id="rId34" imgW="139518" imgH="76101" progId="Equation.3">
                <p:embed/>
              </p:oleObj>
            </a:graphicData>
          </a:graphic>
        </p:graphicFrame>
        <p:graphicFrame>
          <p:nvGraphicFramePr>
            <p:cNvPr id="79893" name="Object 376"/>
            <p:cNvGraphicFramePr>
              <a:graphicFrameLocks noChangeAspect="1"/>
            </p:cNvGraphicFramePr>
            <p:nvPr/>
          </p:nvGraphicFramePr>
          <p:xfrm>
            <a:off x="2937" y="1584"/>
            <a:ext cx="198" cy="269"/>
          </p:xfrm>
          <a:graphic>
            <a:graphicData uri="http://schemas.openxmlformats.org/presentationml/2006/ole">
              <p:oleObj spid="_x0000_s79947" name="公式" r:id="rId35" imgW="152268" imgH="215713" progId="Equation.3">
                <p:embed/>
              </p:oleObj>
            </a:graphicData>
          </a:graphic>
        </p:graphicFrame>
        <p:grpSp>
          <p:nvGrpSpPr>
            <p:cNvPr id="79963" name="Group 377"/>
            <p:cNvGrpSpPr>
              <a:grpSpLocks/>
            </p:cNvGrpSpPr>
            <p:nvPr/>
          </p:nvGrpSpPr>
          <p:grpSpPr bwMode="auto">
            <a:xfrm>
              <a:off x="3261" y="1227"/>
              <a:ext cx="109" cy="225"/>
              <a:chOff x="2616" y="2928"/>
              <a:chExt cx="120" cy="240"/>
            </a:xfrm>
          </p:grpSpPr>
          <p:sp>
            <p:nvSpPr>
              <p:cNvPr id="79979" name="Line 378"/>
              <p:cNvSpPr>
                <a:spLocks noChangeShapeType="1"/>
              </p:cNvSpPr>
              <p:nvPr/>
            </p:nvSpPr>
            <p:spPr bwMode="auto">
              <a:xfrm>
                <a:off x="2736" y="2928"/>
                <a:ext cx="0" cy="240"/>
              </a:xfrm>
              <a:prstGeom prst="line">
                <a:avLst/>
              </a:prstGeom>
              <a:noFill/>
              <a:ln w="38100">
                <a:solidFill>
                  <a:srgbClr val="008000"/>
                </a:solidFill>
                <a:round/>
                <a:headEnd/>
                <a:tailEnd/>
              </a:ln>
            </p:spPr>
            <p:txBody>
              <a:bodyPr/>
              <a:lstStyle/>
              <a:p>
                <a:endParaRPr lang="zh-CN" altLang="en-US"/>
              </a:p>
            </p:txBody>
          </p:sp>
          <p:sp>
            <p:nvSpPr>
              <p:cNvPr id="79980" name="Line 379"/>
              <p:cNvSpPr>
                <a:spLocks noChangeShapeType="1"/>
              </p:cNvSpPr>
              <p:nvPr/>
            </p:nvSpPr>
            <p:spPr bwMode="auto">
              <a:xfrm>
                <a:off x="2616" y="2928"/>
                <a:ext cx="0" cy="240"/>
              </a:xfrm>
              <a:prstGeom prst="line">
                <a:avLst/>
              </a:prstGeom>
              <a:noFill/>
              <a:ln w="38100">
                <a:solidFill>
                  <a:srgbClr val="008000"/>
                </a:solidFill>
                <a:round/>
                <a:headEnd/>
                <a:tailEnd/>
              </a:ln>
            </p:spPr>
            <p:txBody>
              <a:bodyPr/>
              <a:lstStyle/>
              <a:p>
                <a:endParaRPr lang="zh-CN" altLang="en-US"/>
              </a:p>
            </p:txBody>
          </p:sp>
        </p:grpSp>
        <p:graphicFrame>
          <p:nvGraphicFramePr>
            <p:cNvPr id="79894" name="Object 380"/>
            <p:cNvGraphicFramePr>
              <a:graphicFrameLocks noChangeAspect="1"/>
            </p:cNvGraphicFramePr>
            <p:nvPr/>
          </p:nvGraphicFramePr>
          <p:xfrm>
            <a:off x="3159" y="941"/>
            <a:ext cx="284" cy="278"/>
          </p:xfrm>
          <a:graphic>
            <a:graphicData uri="http://schemas.openxmlformats.org/presentationml/2006/ole">
              <p:oleObj spid="_x0000_s79948" name="公式" r:id="rId36" imgW="241300" imgH="228600" progId="Equation.3">
                <p:embed/>
              </p:oleObj>
            </a:graphicData>
          </a:graphic>
        </p:graphicFrame>
        <p:sp>
          <p:nvSpPr>
            <p:cNvPr id="79964" name="Line 381"/>
            <p:cNvSpPr>
              <a:spLocks noChangeShapeType="1"/>
            </p:cNvSpPr>
            <p:nvPr/>
          </p:nvSpPr>
          <p:spPr bwMode="auto">
            <a:xfrm>
              <a:off x="2805" y="1345"/>
              <a:ext cx="456" cy="0"/>
            </a:xfrm>
            <a:prstGeom prst="line">
              <a:avLst/>
            </a:prstGeom>
            <a:noFill/>
            <a:ln w="12700">
              <a:solidFill>
                <a:schemeClr val="tx1"/>
              </a:solidFill>
              <a:round/>
              <a:headEnd/>
              <a:tailEnd/>
            </a:ln>
          </p:spPr>
          <p:txBody>
            <a:bodyPr/>
            <a:lstStyle/>
            <a:p>
              <a:endParaRPr lang="zh-CN" altLang="en-US"/>
            </a:p>
          </p:txBody>
        </p:sp>
        <p:graphicFrame>
          <p:nvGraphicFramePr>
            <p:cNvPr id="79895" name="Object 382"/>
            <p:cNvGraphicFramePr>
              <a:graphicFrameLocks noChangeAspect="1"/>
            </p:cNvGraphicFramePr>
            <p:nvPr/>
          </p:nvGraphicFramePr>
          <p:xfrm>
            <a:off x="3388" y="1167"/>
            <a:ext cx="178" cy="171"/>
          </p:xfrm>
          <a:graphic>
            <a:graphicData uri="http://schemas.openxmlformats.org/presentationml/2006/ole">
              <p:oleObj spid="_x0000_s79949" name="公式" r:id="rId37" imgW="139700" imgH="139700" progId="Equation.3">
                <p:embed/>
              </p:oleObj>
            </a:graphicData>
          </a:graphic>
        </p:graphicFrame>
        <p:sp>
          <p:nvSpPr>
            <p:cNvPr id="79965" name="Oval 383"/>
            <p:cNvSpPr>
              <a:spLocks noChangeArrowheads="1"/>
            </p:cNvSpPr>
            <p:nvPr/>
          </p:nvSpPr>
          <p:spPr bwMode="auto">
            <a:xfrm>
              <a:off x="3775" y="1310"/>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sp>
          <p:nvSpPr>
            <p:cNvPr id="79966" name="Oval 384"/>
            <p:cNvSpPr>
              <a:spLocks noChangeArrowheads="1"/>
            </p:cNvSpPr>
            <p:nvPr/>
          </p:nvSpPr>
          <p:spPr bwMode="auto">
            <a:xfrm>
              <a:off x="4447" y="421"/>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sp>
          <p:nvSpPr>
            <p:cNvPr id="79967" name="Rectangle 385"/>
            <p:cNvSpPr>
              <a:spLocks noChangeArrowheads="1"/>
            </p:cNvSpPr>
            <p:nvPr/>
          </p:nvSpPr>
          <p:spPr bwMode="auto">
            <a:xfrm>
              <a:off x="4424" y="608"/>
              <a:ext cx="107" cy="268"/>
            </a:xfrm>
            <a:prstGeom prst="rect">
              <a:avLst/>
            </a:prstGeom>
            <a:solidFill>
              <a:schemeClr val="bg1"/>
            </a:solidFill>
            <a:ln w="25400" algn="ctr">
              <a:solidFill>
                <a:srgbClr val="3366FF"/>
              </a:solidFill>
              <a:miter lim="800000"/>
              <a:headEnd/>
              <a:tailEnd/>
            </a:ln>
          </p:spPr>
          <p:txBody>
            <a:bodyPr wrap="none" anchor="ctr"/>
            <a:lstStyle/>
            <a:p>
              <a:endParaRPr lang="zh-CN" altLang="en-US"/>
            </a:p>
          </p:txBody>
        </p:sp>
        <p:graphicFrame>
          <p:nvGraphicFramePr>
            <p:cNvPr id="79896" name="Object 386"/>
            <p:cNvGraphicFramePr>
              <a:graphicFrameLocks noChangeAspect="1"/>
            </p:cNvGraphicFramePr>
            <p:nvPr/>
          </p:nvGraphicFramePr>
          <p:xfrm>
            <a:off x="4182" y="506"/>
            <a:ext cx="215" cy="253"/>
          </p:xfrm>
          <a:graphic>
            <a:graphicData uri="http://schemas.openxmlformats.org/presentationml/2006/ole">
              <p:oleObj spid="_x0000_s79950" name="公式" r:id="rId38" imgW="190500" imgH="228600" progId="Equation.3">
                <p:embed/>
              </p:oleObj>
            </a:graphicData>
          </a:graphic>
        </p:graphicFrame>
        <p:sp>
          <p:nvSpPr>
            <p:cNvPr id="79968" name="Oval 387"/>
            <p:cNvSpPr>
              <a:spLocks noChangeArrowheads="1"/>
            </p:cNvSpPr>
            <p:nvPr/>
          </p:nvSpPr>
          <p:spPr bwMode="auto">
            <a:xfrm>
              <a:off x="4447" y="1006"/>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grpSp>
          <p:nvGrpSpPr>
            <p:cNvPr id="79969" name="Group 388"/>
            <p:cNvGrpSpPr>
              <a:grpSpLocks/>
            </p:cNvGrpSpPr>
            <p:nvPr/>
          </p:nvGrpSpPr>
          <p:grpSpPr bwMode="auto">
            <a:xfrm>
              <a:off x="4829" y="922"/>
              <a:ext cx="109" cy="225"/>
              <a:chOff x="2616" y="2928"/>
              <a:chExt cx="120" cy="240"/>
            </a:xfrm>
          </p:grpSpPr>
          <p:sp>
            <p:nvSpPr>
              <p:cNvPr id="79977" name="Line 389"/>
              <p:cNvSpPr>
                <a:spLocks noChangeShapeType="1"/>
              </p:cNvSpPr>
              <p:nvPr/>
            </p:nvSpPr>
            <p:spPr bwMode="auto">
              <a:xfrm>
                <a:off x="2736" y="2928"/>
                <a:ext cx="0" cy="240"/>
              </a:xfrm>
              <a:prstGeom prst="line">
                <a:avLst/>
              </a:prstGeom>
              <a:noFill/>
              <a:ln w="38100">
                <a:solidFill>
                  <a:srgbClr val="008000"/>
                </a:solidFill>
                <a:round/>
                <a:headEnd/>
                <a:tailEnd/>
              </a:ln>
            </p:spPr>
            <p:txBody>
              <a:bodyPr/>
              <a:lstStyle/>
              <a:p>
                <a:endParaRPr lang="zh-CN" altLang="en-US"/>
              </a:p>
            </p:txBody>
          </p:sp>
          <p:sp>
            <p:nvSpPr>
              <p:cNvPr id="79978" name="Line 390"/>
              <p:cNvSpPr>
                <a:spLocks noChangeShapeType="1"/>
              </p:cNvSpPr>
              <p:nvPr/>
            </p:nvSpPr>
            <p:spPr bwMode="auto">
              <a:xfrm>
                <a:off x="2616" y="2928"/>
                <a:ext cx="0" cy="240"/>
              </a:xfrm>
              <a:prstGeom prst="line">
                <a:avLst/>
              </a:prstGeom>
              <a:noFill/>
              <a:ln w="38100">
                <a:solidFill>
                  <a:srgbClr val="008000"/>
                </a:solidFill>
                <a:round/>
                <a:headEnd/>
                <a:tailEnd/>
              </a:ln>
            </p:spPr>
            <p:txBody>
              <a:bodyPr/>
              <a:lstStyle/>
              <a:p>
                <a:endParaRPr lang="zh-CN" altLang="en-US"/>
              </a:p>
            </p:txBody>
          </p:sp>
        </p:grpSp>
        <p:sp>
          <p:nvSpPr>
            <p:cNvPr id="79970" name="Line 391"/>
            <p:cNvSpPr>
              <a:spLocks noChangeShapeType="1"/>
            </p:cNvSpPr>
            <p:nvPr/>
          </p:nvSpPr>
          <p:spPr bwMode="auto">
            <a:xfrm>
              <a:off x="4480" y="1040"/>
              <a:ext cx="356" cy="0"/>
            </a:xfrm>
            <a:prstGeom prst="line">
              <a:avLst/>
            </a:prstGeom>
            <a:noFill/>
            <a:ln w="12700">
              <a:solidFill>
                <a:schemeClr val="tx1"/>
              </a:solidFill>
              <a:round/>
              <a:headEnd/>
              <a:tailEnd/>
            </a:ln>
          </p:spPr>
          <p:txBody>
            <a:bodyPr/>
            <a:lstStyle/>
            <a:p>
              <a:endParaRPr lang="zh-CN" altLang="en-US"/>
            </a:p>
          </p:txBody>
        </p:sp>
        <p:sp>
          <p:nvSpPr>
            <p:cNvPr id="79971" name="Line 392"/>
            <p:cNvSpPr>
              <a:spLocks noChangeShapeType="1"/>
            </p:cNvSpPr>
            <p:nvPr/>
          </p:nvSpPr>
          <p:spPr bwMode="auto">
            <a:xfrm>
              <a:off x="4947" y="1041"/>
              <a:ext cx="457" cy="0"/>
            </a:xfrm>
            <a:prstGeom prst="line">
              <a:avLst/>
            </a:prstGeom>
            <a:noFill/>
            <a:ln w="12700">
              <a:solidFill>
                <a:schemeClr val="tx1"/>
              </a:solidFill>
              <a:round/>
              <a:headEnd/>
              <a:tailEnd/>
            </a:ln>
          </p:spPr>
          <p:txBody>
            <a:bodyPr/>
            <a:lstStyle/>
            <a:p>
              <a:endParaRPr lang="zh-CN" altLang="en-US"/>
            </a:p>
          </p:txBody>
        </p:sp>
        <p:graphicFrame>
          <p:nvGraphicFramePr>
            <p:cNvPr id="79897" name="Object 393"/>
            <p:cNvGraphicFramePr>
              <a:graphicFrameLocks noChangeAspect="1"/>
            </p:cNvGraphicFramePr>
            <p:nvPr/>
          </p:nvGraphicFramePr>
          <p:xfrm>
            <a:off x="4727" y="686"/>
            <a:ext cx="299" cy="278"/>
          </p:xfrm>
          <a:graphic>
            <a:graphicData uri="http://schemas.openxmlformats.org/presentationml/2006/ole">
              <p:oleObj spid="_x0000_s79951" name="公式" r:id="rId39" imgW="253890" imgH="228501" progId="Equation.3">
                <p:embed/>
              </p:oleObj>
            </a:graphicData>
          </a:graphic>
        </p:graphicFrame>
        <p:graphicFrame>
          <p:nvGraphicFramePr>
            <p:cNvPr id="79898" name="Object 394"/>
            <p:cNvGraphicFramePr>
              <a:graphicFrameLocks noChangeAspect="1"/>
            </p:cNvGraphicFramePr>
            <p:nvPr/>
          </p:nvGraphicFramePr>
          <p:xfrm>
            <a:off x="4658" y="869"/>
            <a:ext cx="178" cy="171"/>
          </p:xfrm>
          <a:graphic>
            <a:graphicData uri="http://schemas.openxmlformats.org/presentationml/2006/ole">
              <p:oleObj spid="_x0000_s79952" name="公式" r:id="rId40" imgW="139700" imgH="139700" progId="Equation.3">
                <p:embed/>
              </p:oleObj>
            </a:graphicData>
          </a:graphic>
        </p:graphicFrame>
        <p:graphicFrame>
          <p:nvGraphicFramePr>
            <p:cNvPr id="79899" name="Object 395"/>
            <p:cNvGraphicFramePr>
              <a:graphicFrameLocks noChangeAspect="1"/>
            </p:cNvGraphicFramePr>
            <p:nvPr/>
          </p:nvGraphicFramePr>
          <p:xfrm>
            <a:off x="5485" y="1446"/>
            <a:ext cx="215" cy="285"/>
          </p:xfrm>
          <a:graphic>
            <a:graphicData uri="http://schemas.openxmlformats.org/presentationml/2006/ole">
              <p:oleObj spid="_x0000_s79953" name="公式" r:id="rId41" imgW="165028" imgH="228501" progId="Equation.3">
                <p:embed/>
              </p:oleObj>
            </a:graphicData>
          </a:graphic>
        </p:graphicFrame>
        <p:graphicFrame>
          <p:nvGraphicFramePr>
            <p:cNvPr id="79900" name="Object 396"/>
            <p:cNvGraphicFramePr>
              <a:graphicFrameLocks noChangeAspect="1"/>
            </p:cNvGraphicFramePr>
            <p:nvPr/>
          </p:nvGraphicFramePr>
          <p:xfrm>
            <a:off x="5471" y="1040"/>
            <a:ext cx="153" cy="147"/>
          </p:xfrm>
          <a:graphic>
            <a:graphicData uri="http://schemas.openxmlformats.org/presentationml/2006/ole">
              <p:oleObj spid="_x0000_s79954" name="公式" r:id="rId42" imgW="139700" imgH="139700" progId="Equation.3">
                <p:embed/>
              </p:oleObj>
            </a:graphicData>
          </a:graphic>
        </p:graphicFrame>
        <p:graphicFrame>
          <p:nvGraphicFramePr>
            <p:cNvPr id="79901" name="Object 397"/>
            <p:cNvGraphicFramePr>
              <a:graphicFrameLocks noChangeAspect="1"/>
            </p:cNvGraphicFramePr>
            <p:nvPr/>
          </p:nvGraphicFramePr>
          <p:xfrm>
            <a:off x="5471" y="2026"/>
            <a:ext cx="153" cy="81"/>
          </p:xfrm>
          <a:graphic>
            <a:graphicData uri="http://schemas.openxmlformats.org/presentationml/2006/ole">
              <p:oleObj spid="_x0000_s79955" name="公式" r:id="rId43" imgW="139518" imgH="76101" progId="Equation.3">
                <p:embed/>
              </p:oleObj>
            </a:graphicData>
          </a:graphic>
        </p:graphicFrame>
        <p:sp>
          <p:nvSpPr>
            <p:cNvPr id="79972" name="Oval 398"/>
            <p:cNvSpPr>
              <a:spLocks noChangeArrowheads="1"/>
            </p:cNvSpPr>
            <p:nvPr/>
          </p:nvSpPr>
          <p:spPr bwMode="auto">
            <a:xfrm>
              <a:off x="5013" y="420"/>
              <a:ext cx="68" cy="68"/>
            </a:xfrm>
            <a:prstGeom prst="ellipse">
              <a:avLst/>
            </a:prstGeom>
            <a:solidFill>
              <a:schemeClr val="bg1"/>
            </a:solidFill>
            <a:ln w="12700" algn="ctr">
              <a:solidFill>
                <a:schemeClr val="tx1"/>
              </a:solidFill>
              <a:round/>
              <a:headEnd/>
              <a:tailEnd/>
            </a:ln>
          </p:spPr>
          <p:txBody>
            <a:bodyPr wrap="none" anchor="ctr"/>
            <a:lstStyle/>
            <a:p>
              <a:endParaRPr lang="zh-CN" altLang="en-US"/>
            </a:p>
          </p:txBody>
        </p:sp>
        <p:sp>
          <p:nvSpPr>
            <p:cNvPr id="79973" name="Line 399"/>
            <p:cNvSpPr>
              <a:spLocks noChangeShapeType="1"/>
            </p:cNvSpPr>
            <p:nvPr/>
          </p:nvSpPr>
          <p:spPr bwMode="auto">
            <a:xfrm flipV="1">
              <a:off x="3803" y="1347"/>
              <a:ext cx="0" cy="780"/>
            </a:xfrm>
            <a:prstGeom prst="line">
              <a:avLst/>
            </a:prstGeom>
            <a:noFill/>
            <a:ln w="12700">
              <a:solidFill>
                <a:schemeClr val="tx1"/>
              </a:solidFill>
              <a:round/>
              <a:headEnd/>
              <a:tailEnd/>
            </a:ln>
          </p:spPr>
          <p:txBody>
            <a:bodyPr/>
            <a:lstStyle/>
            <a:p>
              <a:endParaRPr lang="zh-CN" altLang="en-US"/>
            </a:p>
          </p:txBody>
        </p:sp>
        <p:sp>
          <p:nvSpPr>
            <p:cNvPr id="79974" name="Rectangle 400"/>
            <p:cNvSpPr>
              <a:spLocks noChangeArrowheads="1"/>
            </p:cNvSpPr>
            <p:nvPr/>
          </p:nvSpPr>
          <p:spPr bwMode="auto">
            <a:xfrm>
              <a:off x="3746" y="1613"/>
              <a:ext cx="107" cy="268"/>
            </a:xfrm>
            <a:prstGeom prst="rect">
              <a:avLst/>
            </a:prstGeom>
            <a:solidFill>
              <a:schemeClr val="bg1"/>
            </a:solidFill>
            <a:ln w="25400" algn="ctr">
              <a:solidFill>
                <a:srgbClr val="3366FF"/>
              </a:solidFill>
              <a:miter lim="800000"/>
              <a:headEnd/>
              <a:tailEnd/>
            </a:ln>
          </p:spPr>
          <p:txBody>
            <a:bodyPr wrap="none" anchor="ctr"/>
            <a:lstStyle/>
            <a:p>
              <a:endParaRPr lang="zh-CN" altLang="en-US"/>
            </a:p>
          </p:txBody>
        </p:sp>
        <p:graphicFrame>
          <p:nvGraphicFramePr>
            <p:cNvPr id="79902" name="Object 401"/>
            <p:cNvGraphicFramePr>
              <a:graphicFrameLocks noChangeAspect="1"/>
            </p:cNvGraphicFramePr>
            <p:nvPr/>
          </p:nvGraphicFramePr>
          <p:xfrm>
            <a:off x="3441" y="1616"/>
            <a:ext cx="287" cy="253"/>
          </p:xfrm>
          <a:graphic>
            <a:graphicData uri="http://schemas.openxmlformats.org/presentationml/2006/ole">
              <p:oleObj spid="_x0000_s79956" name="公式" r:id="rId44" imgW="253890" imgH="228501" progId="Equation.3">
                <p:embed/>
              </p:oleObj>
            </a:graphicData>
          </a:graphic>
        </p:graphicFrame>
        <p:sp>
          <p:nvSpPr>
            <p:cNvPr id="79975" name="Oval 402"/>
            <p:cNvSpPr>
              <a:spLocks noChangeArrowheads="1"/>
            </p:cNvSpPr>
            <p:nvPr/>
          </p:nvSpPr>
          <p:spPr bwMode="auto">
            <a:xfrm>
              <a:off x="3777" y="2092"/>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sp>
          <p:nvSpPr>
            <p:cNvPr id="79976" name="Rectangle 403"/>
            <p:cNvSpPr>
              <a:spLocks noChangeArrowheads="1"/>
            </p:cNvSpPr>
            <p:nvPr/>
          </p:nvSpPr>
          <p:spPr bwMode="auto">
            <a:xfrm>
              <a:off x="4430" y="1703"/>
              <a:ext cx="107" cy="268"/>
            </a:xfrm>
            <a:prstGeom prst="rect">
              <a:avLst/>
            </a:prstGeom>
            <a:solidFill>
              <a:schemeClr val="bg1"/>
            </a:solidFill>
            <a:ln w="25400" algn="ctr">
              <a:solidFill>
                <a:srgbClr val="3366FF"/>
              </a:solidFill>
              <a:miter lim="800000"/>
              <a:headEnd/>
              <a:tailEnd/>
            </a:ln>
          </p:spPr>
          <p:txBody>
            <a:bodyPr wrap="none" anchor="ctr"/>
            <a:lstStyle/>
            <a:p>
              <a:endParaRPr lang="zh-CN" altLang="en-US"/>
            </a:p>
          </p:txBody>
        </p:sp>
        <p:graphicFrame>
          <p:nvGraphicFramePr>
            <p:cNvPr id="79903" name="Object 404"/>
            <p:cNvGraphicFramePr>
              <a:graphicFrameLocks noChangeAspect="1"/>
            </p:cNvGraphicFramePr>
            <p:nvPr/>
          </p:nvGraphicFramePr>
          <p:xfrm>
            <a:off x="4181" y="1706"/>
            <a:ext cx="216" cy="253"/>
          </p:xfrm>
          <a:graphic>
            <a:graphicData uri="http://schemas.openxmlformats.org/presentationml/2006/ole">
              <p:oleObj spid="_x0000_s79957" name="公式" r:id="rId45" imgW="190500" imgH="228600" progId="Equation.3">
                <p:embed/>
              </p:oleObj>
            </a:graphicData>
          </a:graphic>
        </p:graphicFrame>
      </p:grpSp>
      <p:sp>
        <p:nvSpPr>
          <p:cNvPr id="141" name="AutoShape 104"/>
          <p:cNvSpPr>
            <a:spLocks noChangeArrowheads="1"/>
          </p:cNvSpPr>
          <p:nvPr/>
        </p:nvSpPr>
        <p:spPr bwMode="auto">
          <a:xfrm>
            <a:off x="523875" y="5259388"/>
            <a:ext cx="4706938" cy="1106487"/>
          </a:xfrm>
          <a:prstGeom prst="horizontalScroll">
            <a:avLst>
              <a:gd name="adj" fmla="val 12500"/>
            </a:avLst>
          </a:prstGeom>
          <a:solidFill>
            <a:srgbClr val="00FFCC"/>
          </a:solidFill>
          <a:ln w="38100">
            <a:solidFill>
              <a:schemeClr val="tx1"/>
            </a:solidFill>
            <a:round/>
            <a:headEnd/>
            <a:tailEnd/>
          </a:ln>
        </p:spPr>
        <p:txBody>
          <a:bodyPr lIns="90000" tIns="46800" rIns="90000" bIns="46800" anchor="ctr">
            <a:spAutoFit/>
          </a:bodyPr>
          <a:lstStyle/>
          <a:p>
            <a:pPr algn="ctr">
              <a:spcBef>
                <a:spcPct val="50000"/>
              </a:spcBef>
            </a:pPr>
            <a:r>
              <a:rPr lang="zh-CN" altLang="en-US" sz="2400">
                <a:solidFill>
                  <a:schemeClr val="accent2"/>
                </a:solidFill>
                <a:ea typeface="楷体_GB2312" pitchFamily="49" charset="-122"/>
              </a:rPr>
              <a:t>本电路稳定</a:t>
            </a:r>
            <a:r>
              <a:rPr lang="en-US" altLang="zh-CN" sz="2400" i="1">
                <a:solidFill>
                  <a:schemeClr val="accent2"/>
                </a:solidFill>
                <a:ea typeface="楷体_GB2312" pitchFamily="49" charset="-122"/>
              </a:rPr>
              <a:t>I</a:t>
            </a:r>
            <a:r>
              <a:rPr lang="en-US" altLang="zh-CN" sz="2400" baseline="-25000">
                <a:solidFill>
                  <a:schemeClr val="accent2"/>
                </a:solidFill>
                <a:ea typeface="楷体_GB2312" pitchFamily="49" charset="-122"/>
              </a:rPr>
              <a:t>C</a:t>
            </a:r>
            <a:r>
              <a:rPr lang="zh-CN" altLang="en-US" sz="2400">
                <a:solidFill>
                  <a:schemeClr val="accent2"/>
                </a:solidFill>
                <a:ea typeface="楷体_GB2312" pitchFamily="49" charset="-122"/>
              </a:rPr>
              <a:t>的过程实质是：</a:t>
            </a:r>
            <a:r>
              <a:rPr lang="en-US" altLang="zh-CN" sz="2400" i="1">
                <a:solidFill>
                  <a:schemeClr val="accent2"/>
                </a:solidFill>
                <a:ea typeface="楷体_GB2312" pitchFamily="49" charset="-122"/>
              </a:rPr>
              <a:t>R</a:t>
            </a:r>
            <a:r>
              <a:rPr lang="en-US" altLang="zh-CN" sz="2400" i="1" baseline="-25000">
                <a:solidFill>
                  <a:schemeClr val="accent2"/>
                </a:solidFill>
                <a:ea typeface="楷体_GB2312" pitchFamily="49" charset="-122"/>
              </a:rPr>
              <a:t>e</a:t>
            </a:r>
            <a:r>
              <a:rPr lang="zh-CN" altLang="en-US" sz="2400">
                <a:solidFill>
                  <a:schemeClr val="accent2"/>
                </a:solidFill>
                <a:ea typeface="楷体_GB2312" pitchFamily="49" charset="-122"/>
              </a:rPr>
              <a:t>形成强</a:t>
            </a:r>
            <a:r>
              <a:rPr lang="zh-CN" altLang="en-US" sz="2400">
                <a:solidFill>
                  <a:srgbClr val="FF00FF"/>
                </a:solidFill>
                <a:ea typeface="楷体_GB2312" pitchFamily="49" charset="-122"/>
              </a:rPr>
              <a:t>负反馈</a:t>
            </a:r>
            <a:endParaRPr lang="zh-CN" altLang="en-US" sz="2400">
              <a:solidFill>
                <a:schemeClr val="accent2"/>
              </a:solidFill>
              <a:ea typeface="楷体_GB2312"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94566"/>
                                        </p:tgtEl>
                                        <p:attrNameLst>
                                          <p:attrName>style.visibility</p:attrName>
                                        </p:attrNameLst>
                                      </p:cBhvr>
                                      <p:to>
                                        <p:strVal val="visible"/>
                                      </p:to>
                                    </p:set>
                                    <p:animEffect transition="in" filter="blinds(horizontal)">
                                      <p:cBhvr>
                                        <p:cTn id="7" dur="500"/>
                                        <p:tgtEl>
                                          <p:spTgt spid="19456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blinds(horizontal)">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blinds(horizontal)">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blinds(horizontal)">
                                      <p:cBhvr>
                                        <p:cTn id="27" dur="5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194824"/>
                                        </p:tgtEl>
                                        <p:attrNameLst>
                                          <p:attrName>style.visibility</p:attrName>
                                        </p:attrNameLst>
                                      </p:cBhvr>
                                      <p:to>
                                        <p:strVal val="visible"/>
                                      </p:to>
                                    </p:set>
                                    <p:animEffect transition="in" filter="blinds(horizontal)">
                                      <p:cBhvr>
                                        <p:cTn id="32" dur="500"/>
                                        <p:tgtEl>
                                          <p:spTgt spid="194824"/>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194827"/>
                                        </p:tgtEl>
                                        <p:attrNameLst>
                                          <p:attrName>style.visibility</p:attrName>
                                        </p:attrNameLst>
                                      </p:cBhvr>
                                      <p:to>
                                        <p:strVal val="visible"/>
                                      </p:to>
                                    </p:set>
                                    <p:animEffect transition="in" filter="blinds(horizontal)">
                                      <p:cBhvr>
                                        <p:cTn id="37" dur="500"/>
                                        <p:tgtEl>
                                          <p:spTgt spid="194827"/>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194828"/>
                                        </p:tgtEl>
                                        <p:attrNameLst>
                                          <p:attrName>style.visibility</p:attrName>
                                        </p:attrNameLst>
                                      </p:cBhvr>
                                      <p:to>
                                        <p:strVal val="visible"/>
                                      </p:to>
                                    </p:set>
                                    <p:animEffect transition="in" filter="blinds(horizontal)">
                                      <p:cBhvr>
                                        <p:cTn id="42" dur="500"/>
                                        <p:tgtEl>
                                          <p:spTgt spid="194828"/>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nodeType="clickEffect">
                                  <p:stCondLst>
                                    <p:cond delay="0"/>
                                  </p:stCondLst>
                                  <p:childTnLst>
                                    <p:set>
                                      <p:cBhvr>
                                        <p:cTn id="46" dur="1" fill="hold">
                                          <p:stCondLst>
                                            <p:cond delay="0"/>
                                          </p:stCondLst>
                                        </p:cTn>
                                        <p:tgtEl>
                                          <p:spTgt spid="194829"/>
                                        </p:tgtEl>
                                        <p:attrNameLst>
                                          <p:attrName>style.visibility</p:attrName>
                                        </p:attrNameLst>
                                      </p:cBhvr>
                                      <p:to>
                                        <p:strVal val="visible"/>
                                      </p:to>
                                    </p:set>
                                    <p:animEffect transition="in" filter="blinds(horizontal)">
                                      <p:cBhvr>
                                        <p:cTn id="47" dur="500"/>
                                        <p:tgtEl>
                                          <p:spTgt spid="194829"/>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nodeType="clickEffect">
                                  <p:stCondLst>
                                    <p:cond delay="0"/>
                                  </p:stCondLst>
                                  <p:childTnLst>
                                    <p:set>
                                      <p:cBhvr>
                                        <p:cTn id="51" dur="1" fill="hold">
                                          <p:stCondLst>
                                            <p:cond delay="0"/>
                                          </p:stCondLst>
                                        </p:cTn>
                                        <p:tgtEl>
                                          <p:spTgt spid="194830"/>
                                        </p:tgtEl>
                                        <p:attrNameLst>
                                          <p:attrName>style.visibility</p:attrName>
                                        </p:attrNameLst>
                                      </p:cBhvr>
                                      <p:to>
                                        <p:strVal val="visible"/>
                                      </p:to>
                                    </p:set>
                                    <p:animEffect transition="in" filter="blinds(horizontal)">
                                      <p:cBhvr>
                                        <p:cTn id="52" dur="500"/>
                                        <p:tgtEl>
                                          <p:spTgt spid="194830"/>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nodeType="clickEffect">
                                  <p:stCondLst>
                                    <p:cond delay="0"/>
                                  </p:stCondLst>
                                  <p:childTnLst>
                                    <p:set>
                                      <p:cBhvr>
                                        <p:cTn id="56" dur="1" fill="hold">
                                          <p:stCondLst>
                                            <p:cond delay="0"/>
                                          </p:stCondLst>
                                        </p:cTn>
                                        <p:tgtEl>
                                          <p:spTgt spid="194831"/>
                                        </p:tgtEl>
                                        <p:attrNameLst>
                                          <p:attrName>style.visibility</p:attrName>
                                        </p:attrNameLst>
                                      </p:cBhvr>
                                      <p:to>
                                        <p:strVal val="visible"/>
                                      </p:to>
                                    </p:set>
                                    <p:animEffect transition="in" filter="blinds(horizontal)">
                                      <p:cBhvr>
                                        <p:cTn id="57" dur="500"/>
                                        <p:tgtEl>
                                          <p:spTgt spid="194831"/>
                                        </p:tgtEl>
                                      </p:cBhvr>
                                    </p:animEffect>
                                  </p:childTnLst>
                                </p:cTn>
                              </p:par>
                            </p:childTnLst>
                          </p:cTn>
                        </p:par>
                      </p:childTnLst>
                    </p:cTn>
                  </p:par>
                  <p:par>
                    <p:cTn id="58" fill="hold">
                      <p:stCondLst>
                        <p:cond delay="indefinite"/>
                      </p:stCondLst>
                      <p:childTnLst>
                        <p:par>
                          <p:cTn id="59" fill="hold">
                            <p:stCondLst>
                              <p:cond delay="0"/>
                            </p:stCondLst>
                            <p:childTnLst>
                              <p:par>
                                <p:cTn id="60" presetID="3" presetClass="entr" presetSubtype="10" fill="hold" grpId="0" nodeType="clickEffect">
                                  <p:stCondLst>
                                    <p:cond delay="0"/>
                                  </p:stCondLst>
                                  <p:childTnLst>
                                    <p:set>
                                      <p:cBhvr>
                                        <p:cTn id="61" dur="1" fill="hold">
                                          <p:stCondLst>
                                            <p:cond delay="0"/>
                                          </p:stCondLst>
                                        </p:cTn>
                                        <p:tgtEl>
                                          <p:spTgt spid="194832"/>
                                        </p:tgtEl>
                                        <p:attrNameLst>
                                          <p:attrName>style.visibility</p:attrName>
                                        </p:attrNameLst>
                                      </p:cBhvr>
                                      <p:to>
                                        <p:strVal val="visible"/>
                                      </p:to>
                                    </p:set>
                                    <p:animEffect transition="in" filter="blinds(horizontal)">
                                      <p:cBhvr>
                                        <p:cTn id="62" dur="500"/>
                                        <p:tgtEl>
                                          <p:spTgt spid="194832"/>
                                        </p:tgtEl>
                                      </p:cBhvr>
                                    </p:animEffect>
                                  </p:childTnLst>
                                </p:cTn>
                              </p:par>
                            </p:childTnLst>
                          </p:cTn>
                        </p:par>
                      </p:childTnLst>
                    </p:cTn>
                  </p:par>
                  <p:par>
                    <p:cTn id="63" fill="hold">
                      <p:stCondLst>
                        <p:cond delay="indefinite"/>
                      </p:stCondLst>
                      <p:childTnLst>
                        <p:par>
                          <p:cTn id="64" fill="hold">
                            <p:stCondLst>
                              <p:cond delay="0"/>
                            </p:stCondLst>
                            <p:childTnLst>
                              <p:par>
                                <p:cTn id="65" presetID="3" presetClass="entr" presetSubtype="10" fill="hold" nodeType="clickEffect">
                                  <p:stCondLst>
                                    <p:cond delay="0"/>
                                  </p:stCondLst>
                                  <p:childTnLst>
                                    <p:set>
                                      <p:cBhvr>
                                        <p:cTn id="66" dur="1" fill="hold">
                                          <p:stCondLst>
                                            <p:cond delay="0"/>
                                          </p:stCondLst>
                                        </p:cTn>
                                        <p:tgtEl>
                                          <p:spTgt spid="194835"/>
                                        </p:tgtEl>
                                        <p:attrNameLst>
                                          <p:attrName>style.visibility</p:attrName>
                                        </p:attrNameLst>
                                      </p:cBhvr>
                                      <p:to>
                                        <p:strVal val="visible"/>
                                      </p:to>
                                    </p:set>
                                    <p:animEffect transition="in" filter="blinds(horizontal)">
                                      <p:cBhvr>
                                        <p:cTn id="67" dur="500"/>
                                        <p:tgtEl>
                                          <p:spTgt spid="194835"/>
                                        </p:tgtEl>
                                      </p:cBhvr>
                                    </p:animEffect>
                                  </p:childTnLst>
                                </p:cTn>
                              </p:par>
                              <p:par>
                                <p:cTn id="68" presetID="3" presetClass="entr" presetSubtype="10" fill="hold" grpId="0" nodeType="withEffect">
                                  <p:stCondLst>
                                    <p:cond delay="0"/>
                                  </p:stCondLst>
                                  <p:childTnLst>
                                    <p:set>
                                      <p:cBhvr>
                                        <p:cTn id="69" dur="1" fill="hold">
                                          <p:stCondLst>
                                            <p:cond delay="0"/>
                                          </p:stCondLst>
                                        </p:cTn>
                                        <p:tgtEl>
                                          <p:spTgt spid="194836"/>
                                        </p:tgtEl>
                                        <p:attrNameLst>
                                          <p:attrName>style.visibility</p:attrName>
                                        </p:attrNameLst>
                                      </p:cBhvr>
                                      <p:to>
                                        <p:strVal val="visible"/>
                                      </p:to>
                                    </p:set>
                                    <p:animEffect transition="in" filter="blinds(horizontal)">
                                      <p:cBhvr>
                                        <p:cTn id="70" dur="500"/>
                                        <p:tgtEl>
                                          <p:spTgt spid="194836"/>
                                        </p:tgtEl>
                                      </p:cBhvr>
                                    </p:animEffect>
                                  </p:childTnLst>
                                </p:cTn>
                              </p:par>
                            </p:childTnLst>
                          </p:cTn>
                        </p:par>
                      </p:childTnLst>
                    </p:cTn>
                  </p:par>
                  <p:par>
                    <p:cTn id="71" fill="hold">
                      <p:stCondLst>
                        <p:cond delay="indefinite"/>
                      </p:stCondLst>
                      <p:childTnLst>
                        <p:par>
                          <p:cTn id="72" fill="hold">
                            <p:stCondLst>
                              <p:cond delay="0"/>
                            </p:stCondLst>
                            <p:childTnLst>
                              <p:par>
                                <p:cTn id="73" presetID="3" presetClass="entr" presetSubtype="10" fill="hold" grpId="0" nodeType="clickEffect">
                                  <p:stCondLst>
                                    <p:cond delay="0"/>
                                  </p:stCondLst>
                                  <p:childTnLst>
                                    <p:set>
                                      <p:cBhvr>
                                        <p:cTn id="74" dur="1" fill="hold">
                                          <p:stCondLst>
                                            <p:cond delay="0"/>
                                          </p:stCondLst>
                                        </p:cTn>
                                        <p:tgtEl>
                                          <p:spTgt spid="194847"/>
                                        </p:tgtEl>
                                        <p:attrNameLst>
                                          <p:attrName>style.visibility</p:attrName>
                                        </p:attrNameLst>
                                      </p:cBhvr>
                                      <p:to>
                                        <p:strVal val="visible"/>
                                      </p:to>
                                    </p:set>
                                    <p:animEffect transition="in" filter="blinds(horizontal)">
                                      <p:cBhvr>
                                        <p:cTn id="75" dur="500"/>
                                        <p:tgtEl>
                                          <p:spTgt spid="194847"/>
                                        </p:tgtEl>
                                      </p:cBhvr>
                                    </p:animEffect>
                                  </p:childTnLst>
                                </p:cTn>
                              </p:par>
                            </p:childTnLst>
                          </p:cTn>
                        </p:par>
                      </p:childTnLst>
                    </p:cTn>
                  </p:par>
                  <p:par>
                    <p:cTn id="76" fill="hold">
                      <p:stCondLst>
                        <p:cond delay="indefinite"/>
                      </p:stCondLst>
                      <p:childTnLst>
                        <p:par>
                          <p:cTn id="77" fill="hold">
                            <p:stCondLst>
                              <p:cond delay="0"/>
                            </p:stCondLst>
                            <p:childTnLst>
                              <p:par>
                                <p:cTn id="78" presetID="3" presetClass="entr" presetSubtype="10" fill="hold" nodeType="clickEffect">
                                  <p:stCondLst>
                                    <p:cond delay="0"/>
                                  </p:stCondLst>
                                  <p:childTnLst>
                                    <p:set>
                                      <p:cBhvr>
                                        <p:cTn id="79" dur="1" fill="hold">
                                          <p:stCondLst>
                                            <p:cond delay="0"/>
                                          </p:stCondLst>
                                        </p:cTn>
                                        <p:tgtEl>
                                          <p:spTgt spid="194848"/>
                                        </p:tgtEl>
                                        <p:attrNameLst>
                                          <p:attrName>style.visibility</p:attrName>
                                        </p:attrNameLst>
                                      </p:cBhvr>
                                      <p:to>
                                        <p:strVal val="visible"/>
                                      </p:to>
                                    </p:set>
                                    <p:animEffect transition="in" filter="blinds(horizontal)">
                                      <p:cBhvr>
                                        <p:cTn id="80" dur="500"/>
                                        <p:tgtEl>
                                          <p:spTgt spid="194848"/>
                                        </p:tgtEl>
                                      </p:cBhvr>
                                    </p:animEffect>
                                  </p:childTnLst>
                                </p:cTn>
                              </p:par>
                              <p:par>
                                <p:cTn id="81" presetID="3" presetClass="entr" presetSubtype="10" fill="hold" grpId="0" nodeType="withEffect">
                                  <p:stCondLst>
                                    <p:cond delay="0"/>
                                  </p:stCondLst>
                                  <p:childTnLst>
                                    <p:set>
                                      <p:cBhvr>
                                        <p:cTn id="82" dur="1" fill="hold">
                                          <p:stCondLst>
                                            <p:cond delay="0"/>
                                          </p:stCondLst>
                                        </p:cTn>
                                        <p:tgtEl>
                                          <p:spTgt spid="194849"/>
                                        </p:tgtEl>
                                        <p:attrNameLst>
                                          <p:attrName>style.visibility</p:attrName>
                                        </p:attrNameLst>
                                      </p:cBhvr>
                                      <p:to>
                                        <p:strVal val="visible"/>
                                      </p:to>
                                    </p:set>
                                    <p:animEffect transition="in" filter="blinds(horizontal)">
                                      <p:cBhvr>
                                        <p:cTn id="83" dur="500"/>
                                        <p:tgtEl>
                                          <p:spTgt spid="194849"/>
                                        </p:tgtEl>
                                      </p:cBhvr>
                                    </p:animEffect>
                                  </p:childTnLst>
                                </p:cTn>
                              </p:par>
                            </p:childTnLst>
                          </p:cTn>
                        </p:par>
                      </p:childTnLst>
                    </p:cTn>
                  </p:par>
                  <p:par>
                    <p:cTn id="84" fill="hold">
                      <p:stCondLst>
                        <p:cond delay="indefinite"/>
                      </p:stCondLst>
                      <p:childTnLst>
                        <p:par>
                          <p:cTn id="85" fill="hold">
                            <p:stCondLst>
                              <p:cond delay="0"/>
                            </p:stCondLst>
                            <p:childTnLst>
                              <p:par>
                                <p:cTn id="86" presetID="3" presetClass="entr" presetSubtype="10" fill="hold" nodeType="clickEffect">
                                  <p:stCondLst>
                                    <p:cond delay="0"/>
                                  </p:stCondLst>
                                  <p:childTnLst>
                                    <p:set>
                                      <p:cBhvr>
                                        <p:cTn id="87" dur="1" fill="hold">
                                          <p:stCondLst>
                                            <p:cond delay="0"/>
                                          </p:stCondLst>
                                        </p:cTn>
                                        <p:tgtEl>
                                          <p:spTgt spid="194851"/>
                                        </p:tgtEl>
                                        <p:attrNameLst>
                                          <p:attrName>style.visibility</p:attrName>
                                        </p:attrNameLst>
                                      </p:cBhvr>
                                      <p:to>
                                        <p:strVal val="visible"/>
                                      </p:to>
                                    </p:set>
                                    <p:animEffect transition="in" filter="blinds(horizontal)">
                                      <p:cBhvr>
                                        <p:cTn id="88" dur="500"/>
                                        <p:tgtEl>
                                          <p:spTgt spid="194851"/>
                                        </p:tgtEl>
                                      </p:cBhvr>
                                    </p:animEffect>
                                  </p:childTnLst>
                                </p:cTn>
                              </p:par>
                              <p:par>
                                <p:cTn id="89" presetID="3" presetClass="entr" presetSubtype="10" fill="hold" grpId="0" nodeType="withEffect">
                                  <p:stCondLst>
                                    <p:cond delay="0"/>
                                  </p:stCondLst>
                                  <p:childTnLst>
                                    <p:set>
                                      <p:cBhvr>
                                        <p:cTn id="90" dur="1" fill="hold">
                                          <p:stCondLst>
                                            <p:cond delay="0"/>
                                          </p:stCondLst>
                                        </p:cTn>
                                        <p:tgtEl>
                                          <p:spTgt spid="194852"/>
                                        </p:tgtEl>
                                        <p:attrNameLst>
                                          <p:attrName>style.visibility</p:attrName>
                                        </p:attrNameLst>
                                      </p:cBhvr>
                                      <p:to>
                                        <p:strVal val="visible"/>
                                      </p:to>
                                    </p:set>
                                    <p:animEffect transition="in" filter="blinds(horizontal)">
                                      <p:cBhvr>
                                        <p:cTn id="91" dur="500"/>
                                        <p:tgtEl>
                                          <p:spTgt spid="194852"/>
                                        </p:tgtEl>
                                      </p:cBhvr>
                                    </p:animEffect>
                                  </p:childTnLst>
                                </p:cTn>
                              </p:par>
                            </p:childTnLst>
                          </p:cTn>
                        </p:par>
                      </p:childTnLst>
                    </p:cTn>
                  </p:par>
                  <p:par>
                    <p:cTn id="92" fill="hold">
                      <p:stCondLst>
                        <p:cond delay="indefinite"/>
                      </p:stCondLst>
                      <p:childTnLst>
                        <p:par>
                          <p:cTn id="93" fill="hold">
                            <p:stCondLst>
                              <p:cond delay="0"/>
                            </p:stCondLst>
                            <p:childTnLst>
                              <p:par>
                                <p:cTn id="94" presetID="3" presetClass="entr" presetSubtype="10" fill="hold" nodeType="clickEffect">
                                  <p:stCondLst>
                                    <p:cond delay="0"/>
                                  </p:stCondLst>
                                  <p:childTnLst>
                                    <p:set>
                                      <p:cBhvr>
                                        <p:cTn id="95" dur="1" fill="hold">
                                          <p:stCondLst>
                                            <p:cond delay="0"/>
                                          </p:stCondLst>
                                        </p:cTn>
                                        <p:tgtEl>
                                          <p:spTgt spid="194854"/>
                                        </p:tgtEl>
                                        <p:attrNameLst>
                                          <p:attrName>style.visibility</p:attrName>
                                        </p:attrNameLst>
                                      </p:cBhvr>
                                      <p:to>
                                        <p:strVal val="visible"/>
                                      </p:to>
                                    </p:set>
                                    <p:animEffect transition="in" filter="blinds(horizontal)">
                                      <p:cBhvr>
                                        <p:cTn id="96" dur="500"/>
                                        <p:tgtEl>
                                          <p:spTgt spid="194854"/>
                                        </p:tgtEl>
                                      </p:cBhvr>
                                    </p:animEffect>
                                  </p:childTnLst>
                                </p:cTn>
                              </p:par>
                              <p:par>
                                <p:cTn id="97" presetID="3" presetClass="entr" presetSubtype="10" fill="hold" grpId="0" nodeType="withEffect">
                                  <p:stCondLst>
                                    <p:cond delay="0"/>
                                  </p:stCondLst>
                                  <p:childTnLst>
                                    <p:set>
                                      <p:cBhvr>
                                        <p:cTn id="98" dur="1" fill="hold">
                                          <p:stCondLst>
                                            <p:cond delay="0"/>
                                          </p:stCondLst>
                                        </p:cTn>
                                        <p:tgtEl>
                                          <p:spTgt spid="194855"/>
                                        </p:tgtEl>
                                        <p:attrNameLst>
                                          <p:attrName>style.visibility</p:attrName>
                                        </p:attrNameLst>
                                      </p:cBhvr>
                                      <p:to>
                                        <p:strVal val="visible"/>
                                      </p:to>
                                    </p:set>
                                    <p:animEffect transition="in" filter="blinds(horizontal)">
                                      <p:cBhvr>
                                        <p:cTn id="99" dur="500"/>
                                        <p:tgtEl>
                                          <p:spTgt spid="194855"/>
                                        </p:tgtEl>
                                      </p:cBhvr>
                                    </p:animEffect>
                                  </p:childTnLst>
                                </p:cTn>
                              </p:par>
                            </p:childTnLst>
                          </p:cTn>
                        </p:par>
                      </p:childTnLst>
                    </p:cTn>
                  </p:par>
                  <p:par>
                    <p:cTn id="100" fill="hold">
                      <p:stCondLst>
                        <p:cond delay="indefinite"/>
                      </p:stCondLst>
                      <p:childTnLst>
                        <p:par>
                          <p:cTn id="101" fill="hold">
                            <p:stCondLst>
                              <p:cond delay="0"/>
                            </p:stCondLst>
                            <p:childTnLst>
                              <p:par>
                                <p:cTn id="102" presetID="3" presetClass="entr" presetSubtype="10" fill="hold" grpId="0" nodeType="clickEffect">
                                  <p:stCondLst>
                                    <p:cond delay="0"/>
                                  </p:stCondLst>
                                  <p:childTnLst>
                                    <p:set>
                                      <p:cBhvr>
                                        <p:cTn id="103" dur="1" fill="hold">
                                          <p:stCondLst>
                                            <p:cond delay="0"/>
                                          </p:stCondLst>
                                        </p:cTn>
                                        <p:tgtEl>
                                          <p:spTgt spid="194875"/>
                                        </p:tgtEl>
                                        <p:attrNameLst>
                                          <p:attrName>style.visibility</p:attrName>
                                        </p:attrNameLst>
                                      </p:cBhvr>
                                      <p:to>
                                        <p:strVal val="visible"/>
                                      </p:to>
                                    </p:set>
                                    <p:animEffect transition="in" filter="blinds(horizontal)">
                                      <p:cBhvr>
                                        <p:cTn id="104" dur="500"/>
                                        <p:tgtEl>
                                          <p:spTgt spid="194875"/>
                                        </p:tgtEl>
                                      </p:cBhvr>
                                    </p:animEffect>
                                  </p:childTnLst>
                                </p:cTn>
                              </p:par>
                              <p:par>
                                <p:cTn id="105" presetID="3" presetClass="entr" presetSubtype="10" fill="hold" nodeType="withEffect">
                                  <p:stCondLst>
                                    <p:cond delay="0"/>
                                  </p:stCondLst>
                                  <p:childTnLst>
                                    <p:set>
                                      <p:cBhvr>
                                        <p:cTn id="106" dur="1" fill="hold">
                                          <p:stCondLst>
                                            <p:cond delay="0"/>
                                          </p:stCondLst>
                                        </p:cTn>
                                        <p:tgtEl>
                                          <p:spTgt spid="194877"/>
                                        </p:tgtEl>
                                        <p:attrNameLst>
                                          <p:attrName>style.visibility</p:attrName>
                                        </p:attrNameLst>
                                      </p:cBhvr>
                                      <p:to>
                                        <p:strVal val="visible"/>
                                      </p:to>
                                    </p:set>
                                    <p:animEffect transition="in" filter="blinds(horizontal)">
                                      <p:cBhvr>
                                        <p:cTn id="107" dur="500"/>
                                        <p:tgtEl>
                                          <p:spTgt spid="194877"/>
                                        </p:tgtEl>
                                      </p:cBhvr>
                                    </p:animEffect>
                                  </p:childTnLst>
                                </p:cTn>
                              </p:par>
                            </p:childTnLst>
                          </p:cTn>
                        </p:par>
                      </p:childTnLst>
                    </p:cTn>
                  </p:par>
                  <p:par>
                    <p:cTn id="108" fill="hold">
                      <p:stCondLst>
                        <p:cond delay="indefinite"/>
                      </p:stCondLst>
                      <p:childTnLst>
                        <p:par>
                          <p:cTn id="109" fill="hold">
                            <p:stCondLst>
                              <p:cond delay="0"/>
                            </p:stCondLst>
                            <p:childTnLst>
                              <p:par>
                                <p:cTn id="110" presetID="3" presetClass="entr" presetSubtype="10" fill="hold" grpId="0" nodeType="clickEffect">
                                  <p:stCondLst>
                                    <p:cond delay="0"/>
                                  </p:stCondLst>
                                  <p:childTnLst>
                                    <p:set>
                                      <p:cBhvr>
                                        <p:cTn id="111" dur="1" fill="hold">
                                          <p:stCondLst>
                                            <p:cond delay="0"/>
                                          </p:stCondLst>
                                        </p:cTn>
                                        <p:tgtEl>
                                          <p:spTgt spid="194856"/>
                                        </p:tgtEl>
                                        <p:attrNameLst>
                                          <p:attrName>style.visibility</p:attrName>
                                        </p:attrNameLst>
                                      </p:cBhvr>
                                      <p:to>
                                        <p:strVal val="visible"/>
                                      </p:to>
                                    </p:set>
                                    <p:animEffect transition="in" filter="blinds(horizontal)">
                                      <p:cBhvr>
                                        <p:cTn id="112" dur="500"/>
                                        <p:tgtEl>
                                          <p:spTgt spid="194856"/>
                                        </p:tgtEl>
                                      </p:cBhvr>
                                    </p:animEffect>
                                  </p:childTnLst>
                                </p:cTn>
                              </p:par>
                              <p:par>
                                <p:cTn id="113" presetID="3" presetClass="entr" presetSubtype="10" fill="hold" nodeType="withEffect">
                                  <p:stCondLst>
                                    <p:cond delay="0"/>
                                  </p:stCondLst>
                                  <p:childTnLst>
                                    <p:set>
                                      <p:cBhvr>
                                        <p:cTn id="114" dur="1" fill="hold">
                                          <p:stCondLst>
                                            <p:cond delay="0"/>
                                          </p:stCondLst>
                                        </p:cTn>
                                        <p:tgtEl>
                                          <p:spTgt spid="194884"/>
                                        </p:tgtEl>
                                        <p:attrNameLst>
                                          <p:attrName>style.visibility</p:attrName>
                                        </p:attrNameLst>
                                      </p:cBhvr>
                                      <p:to>
                                        <p:strVal val="visible"/>
                                      </p:to>
                                    </p:set>
                                    <p:animEffect transition="in" filter="blinds(horizontal)">
                                      <p:cBhvr>
                                        <p:cTn id="115" dur="500"/>
                                        <p:tgtEl>
                                          <p:spTgt spid="194884"/>
                                        </p:tgtEl>
                                      </p:cBhvr>
                                    </p:animEffect>
                                  </p:childTnLst>
                                </p:cTn>
                              </p:par>
                              <p:par>
                                <p:cTn id="116" presetID="3" presetClass="entr" presetSubtype="10" fill="hold" grpId="0" nodeType="withEffect">
                                  <p:stCondLst>
                                    <p:cond delay="0"/>
                                  </p:stCondLst>
                                  <p:childTnLst>
                                    <p:set>
                                      <p:cBhvr>
                                        <p:cTn id="117" dur="1" fill="hold">
                                          <p:stCondLst>
                                            <p:cond delay="0"/>
                                          </p:stCondLst>
                                        </p:cTn>
                                        <p:tgtEl>
                                          <p:spTgt spid="194885"/>
                                        </p:tgtEl>
                                        <p:attrNameLst>
                                          <p:attrName>style.visibility</p:attrName>
                                        </p:attrNameLst>
                                      </p:cBhvr>
                                      <p:to>
                                        <p:strVal val="visible"/>
                                      </p:to>
                                    </p:set>
                                    <p:animEffect transition="in" filter="blinds(horizontal)">
                                      <p:cBhvr>
                                        <p:cTn id="118" dur="500"/>
                                        <p:tgtEl>
                                          <p:spTgt spid="194885"/>
                                        </p:tgtEl>
                                      </p:cBhvr>
                                    </p:animEffect>
                                  </p:childTnLst>
                                </p:cTn>
                              </p:par>
                            </p:childTnLst>
                          </p:cTn>
                        </p:par>
                      </p:childTnLst>
                    </p:cTn>
                  </p:par>
                  <p:par>
                    <p:cTn id="119" fill="hold">
                      <p:stCondLst>
                        <p:cond delay="indefinite"/>
                      </p:stCondLst>
                      <p:childTnLst>
                        <p:par>
                          <p:cTn id="120" fill="hold">
                            <p:stCondLst>
                              <p:cond delay="0"/>
                            </p:stCondLst>
                            <p:childTnLst>
                              <p:par>
                                <p:cTn id="121" presetID="3" presetClass="entr" presetSubtype="10" fill="hold" grpId="0" nodeType="clickEffect">
                                  <p:stCondLst>
                                    <p:cond delay="0"/>
                                  </p:stCondLst>
                                  <p:childTnLst>
                                    <p:set>
                                      <p:cBhvr>
                                        <p:cTn id="122" dur="1" fill="hold">
                                          <p:stCondLst>
                                            <p:cond delay="0"/>
                                          </p:stCondLst>
                                        </p:cTn>
                                        <p:tgtEl>
                                          <p:spTgt spid="194887"/>
                                        </p:tgtEl>
                                        <p:attrNameLst>
                                          <p:attrName>style.visibility</p:attrName>
                                        </p:attrNameLst>
                                      </p:cBhvr>
                                      <p:to>
                                        <p:strVal val="visible"/>
                                      </p:to>
                                    </p:set>
                                    <p:animEffect transition="in" filter="blinds(horizontal)">
                                      <p:cBhvr>
                                        <p:cTn id="123" dur="500"/>
                                        <p:tgtEl>
                                          <p:spTgt spid="194887"/>
                                        </p:tgtEl>
                                      </p:cBhvr>
                                    </p:animEffect>
                                  </p:childTnLst>
                                </p:cTn>
                              </p:par>
                              <p:par>
                                <p:cTn id="124" presetID="3" presetClass="entr" presetSubtype="10" fill="hold" grpId="0" nodeType="withEffect">
                                  <p:stCondLst>
                                    <p:cond delay="0"/>
                                  </p:stCondLst>
                                  <p:childTnLst>
                                    <p:set>
                                      <p:cBhvr>
                                        <p:cTn id="125" dur="1" fill="hold">
                                          <p:stCondLst>
                                            <p:cond delay="0"/>
                                          </p:stCondLst>
                                        </p:cTn>
                                        <p:tgtEl>
                                          <p:spTgt spid="194886"/>
                                        </p:tgtEl>
                                        <p:attrNameLst>
                                          <p:attrName>style.visibility</p:attrName>
                                        </p:attrNameLst>
                                      </p:cBhvr>
                                      <p:to>
                                        <p:strVal val="visible"/>
                                      </p:to>
                                    </p:set>
                                    <p:animEffect transition="in" filter="blinds(horizontal)">
                                      <p:cBhvr>
                                        <p:cTn id="126" dur="500"/>
                                        <p:tgtEl>
                                          <p:spTgt spid="194886"/>
                                        </p:tgtEl>
                                      </p:cBhvr>
                                    </p:animEffect>
                                  </p:childTnLst>
                                </p:cTn>
                              </p:par>
                              <p:par>
                                <p:cTn id="127" presetID="3" presetClass="entr" presetSubtype="10" fill="hold" grpId="0" nodeType="withEffect">
                                  <p:stCondLst>
                                    <p:cond delay="0"/>
                                  </p:stCondLst>
                                  <p:childTnLst>
                                    <p:set>
                                      <p:cBhvr>
                                        <p:cTn id="128" dur="1" fill="hold">
                                          <p:stCondLst>
                                            <p:cond delay="0"/>
                                          </p:stCondLst>
                                        </p:cTn>
                                        <p:tgtEl>
                                          <p:spTgt spid="194893"/>
                                        </p:tgtEl>
                                        <p:attrNameLst>
                                          <p:attrName>style.visibility</p:attrName>
                                        </p:attrNameLst>
                                      </p:cBhvr>
                                      <p:to>
                                        <p:strVal val="visible"/>
                                      </p:to>
                                    </p:set>
                                    <p:animEffect transition="in" filter="blinds(horizontal)">
                                      <p:cBhvr>
                                        <p:cTn id="129" dur="500"/>
                                        <p:tgtEl>
                                          <p:spTgt spid="194893"/>
                                        </p:tgtEl>
                                      </p:cBhvr>
                                    </p:animEffect>
                                  </p:childTnLst>
                                </p:cTn>
                              </p:par>
                            </p:childTnLst>
                          </p:cTn>
                        </p:par>
                      </p:childTnLst>
                    </p:cTn>
                  </p:par>
                  <p:par>
                    <p:cTn id="130" fill="hold">
                      <p:stCondLst>
                        <p:cond delay="indefinite"/>
                      </p:stCondLst>
                      <p:childTnLst>
                        <p:par>
                          <p:cTn id="131" fill="hold">
                            <p:stCondLst>
                              <p:cond delay="0"/>
                            </p:stCondLst>
                            <p:childTnLst>
                              <p:par>
                                <p:cTn id="132" presetID="3" presetClass="entr" presetSubtype="10" fill="hold" nodeType="clickEffect">
                                  <p:stCondLst>
                                    <p:cond delay="0"/>
                                  </p:stCondLst>
                                  <p:childTnLst>
                                    <p:set>
                                      <p:cBhvr>
                                        <p:cTn id="133" dur="1" fill="hold">
                                          <p:stCondLst>
                                            <p:cond delay="0"/>
                                          </p:stCondLst>
                                        </p:cTn>
                                        <p:tgtEl>
                                          <p:spTgt spid="194888"/>
                                        </p:tgtEl>
                                        <p:attrNameLst>
                                          <p:attrName>style.visibility</p:attrName>
                                        </p:attrNameLst>
                                      </p:cBhvr>
                                      <p:to>
                                        <p:strVal val="visible"/>
                                      </p:to>
                                    </p:set>
                                    <p:animEffect transition="in" filter="blinds(horizontal)">
                                      <p:cBhvr>
                                        <p:cTn id="134" dur="500"/>
                                        <p:tgtEl>
                                          <p:spTgt spid="194888"/>
                                        </p:tgtEl>
                                      </p:cBhvr>
                                    </p:animEffect>
                                  </p:childTnLst>
                                </p:cTn>
                              </p:par>
                              <p:par>
                                <p:cTn id="135" presetID="3" presetClass="entr" presetSubtype="10" fill="hold" grpId="0" nodeType="withEffect">
                                  <p:stCondLst>
                                    <p:cond delay="0"/>
                                  </p:stCondLst>
                                  <p:childTnLst>
                                    <p:set>
                                      <p:cBhvr>
                                        <p:cTn id="136" dur="1" fill="hold">
                                          <p:stCondLst>
                                            <p:cond delay="0"/>
                                          </p:stCondLst>
                                        </p:cTn>
                                        <p:tgtEl>
                                          <p:spTgt spid="194890"/>
                                        </p:tgtEl>
                                        <p:attrNameLst>
                                          <p:attrName>style.visibility</p:attrName>
                                        </p:attrNameLst>
                                      </p:cBhvr>
                                      <p:to>
                                        <p:strVal val="visible"/>
                                      </p:to>
                                    </p:set>
                                    <p:animEffect transition="in" filter="blinds(horizontal)">
                                      <p:cBhvr>
                                        <p:cTn id="137" dur="500"/>
                                        <p:tgtEl>
                                          <p:spTgt spid="194890"/>
                                        </p:tgtEl>
                                      </p:cBhvr>
                                    </p:animEffect>
                                  </p:childTnLst>
                                </p:cTn>
                              </p:par>
                            </p:childTnLst>
                          </p:cTn>
                        </p:par>
                      </p:childTnLst>
                    </p:cTn>
                  </p:par>
                  <p:par>
                    <p:cTn id="138" fill="hold">
                      <p:stCondLst>
                        <p:cond delay="indefinite"/>
                      </p:stCondLst>
                      <p:childTnLst>
                        <p:par>
                          <p:cTn id="139" fill="hold">
                            <p:stCondLst>
                              <p:cond delay="0"/>
                            </p:stCondLst>
                            <p:childTnLst>
                              <p:par>
                                <p:cTn id="140" presetID="3" presetClass="entr" presetSubtype="10" fill="hold" nodeType="clickEffect">
                                  <p:stCondLst>
                                    <p:cond delay="0"/>
                                  </p:stCondLst>
                                  <p:childTnLst>
                                    <p:set>
                                      <p:cBhvr>
                                        <p:cTn id="141" dur="1" fill="hold">
                                          <p:stCondLst>
                                            <p:cond delay="0"/>
                                          </p:stCondLst>
                                        </p:cTn>
                                        <p:tgtEl>
                                          <p:spTgt spid="194891"/>
                                        </p:tgtEl>
                                        <p:attrNameLst>
                                          <p:attrName>style.visibility</p:attrName>
                                        </p:attrNameLst>
                                      </p:cBhvr>
                                      <p:to>
                                        <p:strVal val="visible"/>
                                      </p:to>
                                    </p:set>
                                    <p:animEffect transition="in" filter="blinds(horizontal)">
                                      <p:cBhvr>
                                        <p:cTn id="142" dur="500"/>
                                        <p:tgtEl>
                                          <p:spTgt spid="194891"/>
                                        </p:tgtEl>
                                      </p:cBhvr>
                                    </p:animEffect>
                                  </p:childTnLst>
                                </p:cTn>
                              </p:par>
                              <p:par>
                                <p:cTn id="143" presetID="3" presetClass="entr" presetSubtype="10" fill="hold" grpId="0" nodeType="withEffect">
                                  <p:stCondLst>
                                    <p:cond delay="0"/>
                                  </p:stCondLst>
                                  <p:childTnLst>
                                    <p:set>
                                      <p:cBhvr>
                                        <p:cTn id="144" dur="1" fill="hold">
                                          <p:stCondLst>
                                            <p:cond delay="0"/>
                                          </p:stCondLst>
                                        </p:cTn>
                                        <p:tgtEl>
                                          <p:spTgt spid="194892"/>
                                        </p:tgtEl>
                                        <p:attrNameLst>
                                          <p:attrName>style.visibility</p:attrName>
                                        </p:attrNameLst>
                                      </p:cBhvr>
                                      <p:to>
                                        <p:strVal val="visible"/>
                                      </p:to>
                                    </p:set>
                                    <p:animEffect transition="in" filter="blinds(horizontal)">
                                      <p:cBhvr>
                                        <p:cTn id="145" dur="500"/>
                                        <p:tgtEl>
                                          <p:spTgt spid="194892"/>
                                        </p:tgtEl>
                                      </p:cBhvr>
                                    </p:animEffect>
                                  </p:childTnLst>
                                </p:cTn>
                              </p:par>
                            </p:childTnLst>
                          </p:cTn>
                        </p:par>
                      </p:childTnLst>
                    </p:cTn>
                  </p:par>
                  <p:par>
                    <p:cTn id="146" fill="hold">
                      <p:stCondLst>
                        <p:cond delay="indefinite"/>
                      </p:stCondLst>
                      <p:childTnLst>
                        <p:par>
                          <p:cTn id="147" fill="hold">
                            <p:stCondLst>
                              <p:cond delay="0"/>
                            </p:stCondLst>
                            <p:childTnLst>
                              <p:par>
                                <p:cTn id="148" presetID="3" presetClass="entr" presetSubtype="10" fill="hold" grpId="0" nodeType="clickEffect">
                                  <p:stCondLst>
                                    <p:cond delay="0"/>
                                  </p:stCondLst>
                                  <p:childTnLst>
                                    <p:set>
                                      <p:cBhvr>
                                        <p:cTn id="149" dur="1" fill="hold">
                                          <p:stCondLst>
                                            <p:cond delay="0"/>
                                          </p:stCondLst>
                                        </p:cTn>
                                        <p:tgtEl>
                                          <p:spTgt spid="194894"/>
                                        </p:tgtEl>
                                        <p:attrNameLst>
                                          <p:attrName>style.visibility</p:attrName>
                                        </p:attrNameLst>
                                      </p:cBhvr>
                                      <p:to>
                                        <p:strVal val="visible"/>
                                      </p:to>
                                    </p:set>
                                    <p:animEffect transition="in" filter="blinds(horizontal)">
                                      <p:cBhvr>
                                        <p:cTn id="150" dur="500"/>
                                        <p:tgtEl>
                                          <p:spTgt spid="194894"/>
                                        </p:tgtEl>
                                      </p:cBhvr>
                                    </p:animEffect>
                                  </p:childTnLst>
                                </p:cTn>
                              </p:par>
                            </p:childTnLst>
                          </p:cTn>
                        </p:par>
                      </p:childTnLst>
                    </p:cTn>
                  </p:par>
                  <p:par>
                    <p:cTn id="151" fill="hold">
                      <p:stCondLst>
                        <p:cond delay="indefinite"/>
                      </p:stCondLst>
                      <p:childTnLst>
                        <p:par>
                          <p:cTn id="152" fill="hold">
                            <p:stCondLst>
                              <p:cond delay="0"/>
                            </p:stCondLst>
                            <p:childTnLst>
                              <p:par>
                                <p:cTn id="153" presetID="3" presetClass="entr" presetSubtype="10" fill="hold" nodeType="clickEffect">
                                  <p:stCondLst>
                                    <p:cond delay="0"/>
                                  </p:stCondLst>
                                  <p:childTnLst>
                                    <p:set>
                                      <p:cBhvr>
                                        <p:cTn id="154" dur="1" fill="hold">
                                          <p:stCondLst>
                                            <p:cond delay="0"/>
                                          </p:stCondLst>
                                        </p:cTn>
                                        <p:tgtEl>
                                          <p:spTgt spid="194895"/>
                                        </p:tgtEl>
                                        <p:attrNameLst>
                                          <p:attrName>style.visibility</p:attrName>
                                        </p:attrNameLst>
                                      </p:cBhvr>
                                      <p:to>
                                        <p:strVal val="visible"/>
                                      </p:to>
                                    </p:set>
                                    <p:animEffect transition="in" filter="blinds(horizontal)">
                                      <p:cBhvr>
                                        <p:cTn id="155" dur="500"/>
                                        <p:tgtEl>
                                          <p:spTgt spid="194895"/>
                                        </p:tgtEl>
                                      </p:cBhvr>
                                    </p:animEffect>
                                  </p:childTnLst>
                                </p:cTn>
                              </p:par>
                              <p:par>
                                <p:cTn id="156" presetID="3" presetClass="entr" presetSubtype="10" fill="hold" grpId="0" nodeType="withEffect">
                                  <p:stCondLst>
                                    <p:cond delay="0"/>
                                  </p:stCondLst>
                                  <p:childTnLst>
                                    <p:set>
                                      <p:cBhvr>
                                        <p:cTn id="157" dur="1" fill="hold">
                                          <p:stCondLst>
                                            <p:cond delay="0"/>
                                          </p:stCondLst>
                                        </p:cTn>
                                        <p:tgtEl>
                                          <p:spTgt spid="194896"/>
                                        </p:tgtEl>
                                        <p:attrNameLst>
                                          <p:attrName>style.visibility</p:attrName>
                                        </p:attrNameLst>
                                      </p:cBhvr>
                                      <p:to>
                                        <p:strVal val="visible"/>
                                      </p:to>
                                    </p:set>
                                    <p:animEffect transition="in" filter="blinds(horizontal)">
                                      <p:cBhvr>
                                        <p:cTn id="158" dur="500"/>
                                        <p:tgtEl>
                                          <p:spTgt spid="194896"/>
                                        </p:tgtEl>
                                      </p:cBhvr>
                                    </p:animEffect>
                                  </p:childTnLst>
                                </p:cTn>
                              </p:par>
                            </p:childTnLst>
                          </p:cTn>
                        </p:par>
                      </p:childTnLst>
                    </p:cTn>
                  </p:par>
                  <p:par>
                    <p:cTn id="159" fill="hold">
                      <p:stCondLst>
                        <p:cond delay="indefinite"/>
                      </p:stCondLst>
                      <p:childTnLst>
                        <p:par>
                          <p:cTn id="160" fill="hold">
                            <p:stCondLst>
                              <p:cond delay="0"/>
                            </p:stCondLst>
                            <p:childTnLst>
                              <p:par>
                                <p:cTn id="161" presetID="22" presetClass="entr" presetSubtype="8" fill="hold" grpId="0" nodeType="clickEffect">
                                  <p:stCondLst>
                                    <p:cond delay="0"/>
                                  </p:stCondLst>
                                  <p:childTnLst>
                                    <p:set>
                                      <p:cBhvr>
                                        <p:cTn id="162" dur="1" fill="hold">
                                          <p:stCondLst>
                                            <p:cond delay="0"/>
                                          </p:stCondLst>
                                        </p:cTn>
                                        <p:tgtEl>
                                          <p:spTgt spid="141"/>
                                        </p:tgtEl>
                                        <p:attrNameLst>
                                          <p:attrName>style.visibility</p:attrName>
                                        </p:attrNameLst>
                                      </p:cBhvr>
                                      <p:to>
                                        <p:strVal val="visible"/>
                                      </p:to>
                                    </p:set>
                                    <p:animEffect transition="in" filter="wipe(left)">
                                      <p:cBhvr>
                                        <p:cTn id="163" dur="500"/>
                                        <p:tgtEl>
                                          <p:spTgt spid="1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566" grpId="0" animBg="1"/>
      <p:bldP spid="194828" grpId="0" animBg="1"/>
      <p:bldP spid="194832" grpId="0" animBg="1"/>
      <p:bldP spid="194836" grpId="0" animBg="1"/>
      <p:bldP spid="194847" grpId="0" animBg="1"/>
      <p:bldP spid="194849" grpId="0" animBg="1"/>
      <p:bldP spid="194852" grpId="0" animBg="1"/>
      <p:bldP spid="194855" grpId="0" animBg="1"/>
      <p:bldP spid="194856" grpId="0" animBg="1"/>
      <p:bldP spid="194875" grpId="0" animBg="1"/>
      <p:bldP spid="194885" grpId="0" animBg="1"/>
      <p:bldP spid="194886" grpId="0" animBg="1"/>
      <p:bldP spid="194887" grpId="0" animBg="1"/>
      <p:bldP spid="194890" grpId="0" animBg="1"/>
      <p:bldP spid="194892" grpId="0" animBg="1"/>
      <p:bldP spid="194893" grpId="0" animBg="1"/>
      <p:bldP spid="194894" grpId="0" animBg="1"/>
      <p:bldP spid="194896" grpId="0" animBg="1"/>
      <p:bldP spid="141" grpId="0" animBg="1" autoUpdateAnimBg="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901" name="Text Box 2"/>
          <p:cNvSpPr txBox="1">
            <a:spLocks noChangeArrowheads="1"/>
          </p:cNvSpPr>
          <p:nvPr/>
        </p:nvSpPr>
        <p:spPr bwMode="auto">
          <a:xfrm>
            <a:off x="523875" y="571500"/>
            <a:ext cx="4191000" cy="457200"/>
          </a:xfrm>
          <a:prstGeom prst="rect">
            <a:avLst/>
          </a:prstGeom>
          <a:noFill/>
          <a:ln w="12700" cap="sq">
            <a:noFill/>
            <a:miter lim="800000"/>
            <a:headEnd type="none" w="sm" len="sm"/>
            <a:tailEnd type="none" w="sm" len="sm"/>
          </a:ln>
        </p:spPr>
        <p:txBody>
          <a:bodyPr>
            <a:spAutoFit/>
          </a:bodyPr>
          <a:lstStyle/>
          <a:p>
            <a:pPr>
              <a:spcBef>
                <a:spcPct val="50000"/>
              </a:spcBef>
            </a:pPr>
            <a:r>
              <a:rPr kumimoji="1" lang="en-US" altLang="zh-CN" sz="2400" u="sng">
                <a:solidFill>
                  <a:srgbClr val="FF0000"/>
                </a:solidFill>
                <a:latin typeface="Times New Roman" pitchFamily="18" charset="0"/>
                <a:ea typeface="黑体" pitchFamily="49" charset="-122"/>
              </a:rPr>
              <a:t>B</a:t>
            </a:r>
            <a:r>
              <a:rPr kumimoji="1" lang="zh-CN" altLang="en-US" sz="2400" u="sng">
                <a:solidFill>
                  <a:srgbClr val="FF0000"/>
                </a:solidFill>
                <a:latin typeface="Times New Roman" pitchFamily="18" charset="0"/>
                <a:ea typeface="黑体" pitchFamily="49" charset="-122"/>
              </a:rPr>
              <a:t>点电位基本不变的条件</a:t>
            </a:r>
            <a:r>
              <a:rPr kumimoji="1" lang="zh-CN" altLang="en-US" sz="2400">
                <a:solidFill>
                  <a:srgbClr val="FF0000"/>
                </a:solidFill>
                <a:latin typeface="Times New Roman" pitchFamily="18" charset="0"/>
                <a:ea typeface="黑体" pitchFamily="49" charset="-122"/>
              </a:rPr>
              <a:t>：</a:t>
            </a:r>
          </a:p>
        </p:txBody>
      </p:sp>
      <p:sp>
        <p:nvSpPr>
          <p:cNvPr id="16" name="Text Box 3"/>
          <p:cNvSpPr txBox="1">
            <a:spLocks noChangeArrowheads="1"/>
          </p:cNvSpPr>
          <p:nvPr/>
        </p:nvSpPr>
        <p:spPr bwMode="auto">
          <a:xfrm>
            <a:off x="920750" y="1325563"/>
            <a:ext cx="1905000" cy="457200"/>
          </a:xfrm>
          <a:prstGeom prst="rect">
            <a:avLst/>
          </a:prstGeom>
          <a:noFill/>
          <a:ln w="12700" cap="sq">
            <a:noFill/>
            <a:miter lim="800000"/>
            <a:headEnd type="none" w="sm" len="sm"/>
            <a:tailEnd type="none" w="sm" len="sm"/>
          </a:ln>
        </p:spPr>
        <p:txBody>
          <a:bodyPr>
            <a:spAutoFit/>
          </a:bodyPr>
          <a:lstStyle/>
          <a:p>
            <a:pPr>
              <a:spcBef>
                <a:spcPct val="50000"/>
              </a:spcBef>
            </a:pPr>
            <a:r>
              <a:rPr kumimoji="1" lang="en-US" altLang="zh-CN" sz="2400" i="1">
                <a:solidFill>
                  <a:srgbClr val="000000"/>
                </a:solidFill>
                <a:latin typeface="Times New Roman" pitchFamily="18" charset="0"/>
                <a:ea typeface="黑体" pitchFamily="49" charset="-122"/>
              </a:rPr>
              <a:t>I</a:t>
            </a:r>
            <a:r>
              <a:rPr kumimoji="1" lang="en-US" altLang="zh-CN" sz="2400" baseline="-25000">
                <a:solidFill>
                  <a:srgbClr val="000000"/>
                </a:solidFill>
                <a:latin typeface="Times New Roman" pitchFamily="18" charset="0"/>
                <a:ea typeface="黑体" pitchFamily="49" charset="-122"/>
              </a:rPr>
              <a:t>1</a:t>
            </a:r>
            <a:r>
              <a:rPr kumimoji="1" lang="en-US" altLang="zh-CN" sz="2400">
                <a:solidFill>
                  <a:srgbClr val="000000"/>
                </a:solidFill>
                <a:latin typeface="Times New Roman" pitchFamily="18" charset="0"/>
                <a:ea typeface="黑体" pitchFamily="49" charset="-122"/>
                <a:sym typeface="Symbol" pitchFamily="18" charset="2"/>
              </a:rPr>
              <a:t> &gt;&gt;</a:t>
            </a:r>
            <a:r>
              <a:rPr kumimoji="1" lang="en-US" altLang="zh-CN" sz="2400" i="1">
                <a:solidFill>
                  <a:srgbClr val="000000"/>
                </a:solidFill>
                <a:latin typeface="Times New Roman" pitchFamily="18" charset="0"/>
                <a:ea typeface="黑体" pitchFamily="49" charset="-122"/>
              </a:rPr>
              <a:t>I</a:t>
            </a:r>
            <a:r>
              <a:rPr kumimoji="1" lang="en-US" altLang="zh-CN" sz="2400" baseline="-25000">
                <a:solidFill>
                  <a:srgbClr val="000000"/>
                </a:solidFill>
                <a:latin typeface="Times New Roman" pitchFamily="18" charset="0"/>
                <a:ea typeface="黑体" pitchFamily="49" charset="-122"/>
              </a:rPr>
              <a:t>BQ </a:t>
            </a:r>
            <a:r>
              <a:rPr kumimoji="1" lang="zh-CN" altLang="en-US" sz="2400">
                <a:solidFill>
                  <a:srgbClr val="000000"/>
                </a:solidFill>
                <a:latin typeface="Times New Roman" pitchFamily="18" charset="0"/>
                <a:ea typeface="黑体" pitchFamily="49" charset="-122"/>
                <a:sym typeface="Symbol" pitchFamily="18" charset="2"/>
              </a:rPr>
              <a:t>，</a:t>
            </a:r>
          </a:p>
        </p:txBody>
      </p:sp>
      <p:sp>
        <p:nvSpPr>
          <p:cNvPr id="20" name="Text Box 7"/>
          <p:cNvSpPr txBox="1">
            <a:spLocks noChangeArrowheads="1"/>
          </p:cNvSpPr>
          <p:nvPr/>
        </p:nvSpPr>
        <p:spPr bwMode="auto">
          <a:xfrm>
            <a:off x="2520950" y="1325563"/>
            <a:ext cx="1828800" cy="457200"/>
          </a:xfrm>
          <a:prstGeom prst="rect">
            <a:avLst/>
          </a:prstGeom>
          <a:noFill/>
          <a:ln w="12700" cap="sq">
            <a:noFill/>
            <a:miter lim="800000"/>
            <a:headEnd type="none" w="sm" len="sm"/>
            <a:tailEnd type="none" w="sm" len="sm"/>
          </a:ln>
        </p:spPr>
        <p:txBody>
          <a:bodyPr>
            <a:spAutoFit/>
          </a:bodyPr>
          <a:lstStyle/>
          <a:p>
            <a:pPr>
              <a:spcBef>
                <a:spcPct val="50000"/>
              </a:spcBef>
            </a:pPr>
            <a:r>
              <a:rPr kumimoji="1" lang="en-US" altLang="zh-CN" sz="2400" i="1">
                <a:solidFill>
                  <a:srgbClr val="000000"/>
                </a:solidFill>
                <a:latin typeface="Times New Roman" pitchFamily="18" charset="0"/>
                <a:ea typeface="黑体" pitchFamily="49" charset="-122"/>
              </a:rPr>
              <a:t>V</a:t>
            </a:r>
            <a:r>
              <a:rPr kumimoji="1" lang="en-US" altLang="zh-CN" sz="2400" baseline="-25000">
                <a:solidFill>
                  <a:srgbClr val="000000"/>
                </a:solidFill>
                <a:latin typeface="Times New Roman" pitchFamily="18" charset="0"/>
                <a:ea typeface="黑体" pitchFamily="49" charset="-122"/>
              </a:rPr>
              <a:t>B</a:t>
            </a:r>
            <a:r>
              <a:rPr kumimoji="1" lang="en-US" altLang="zh-CN" sz="2400">
                <a:solidFill>
                  <a:srgbClr val="000000"/>
                </a:solidFill>
                <a:latin typeface="Times New Roman" pitchFamily="18" charset="0"/>
                <a:ea typeface="黑体" pitchFamily="49" charset="-122"/>
                <a:sym typeface="Symbol" pitchFamily="18" charset="2"/>
              </a:rPr>
              <a:t> &gt;&gt;</a:t>
            </a:r>
            <a:r>
              <a:rPr kumimoji="1" lang="en-US" altLang="zh-CN" sz="2400" i="1">
                <a:solidFill>
                  <a:srgbClr val="000000"/>
                </a:solidFill>
                <a:latin typeface="Times New Roman" pitchFamily="18" charset="0"/>
                <a:ea typeface="黑体" pitchFamily="49" charset="-122"/>
              </a:rPr>
              <a:t>V</a:t>
            </a:r>
            <a:r>
              <a:rPr kumimoji="1" lang="en-US" altLang="zh-CN" sz="2400" baseline="-25000">
                <a:solidFill>
                  <a:srgbClr val="000000"/>
                </a:solidFill>
                <a:latin typeface="Times New Roman" pitchFamily="18" charset="0"/>
                <a:ea typeface="黑体" pitchFamily="49" charset="-122"/>
              </a:rPr>
              <a:t>BEQ</a:t>
            </a:r>
            <a:endParaRPr kumimoji="1" lang="en-US" altLang="zh-CN" sz="2400">
              <a:solidFill>
                <a:srgbClr val="000000"/>
              </a:solidFill>
              <a:latin typeface="Times New Roman" pitchFamily="18" charset="0"/>
              <a:ea typeface="黑体" pitchFamily="49" charset="-122"/>
              <a:sym typeface="Symbol" pitchFamily="18" charset="2"/>
            </a:endParaRPr>
          </a:p>
        </p:txBody>
      </p:sp>
      <p:sp>
        <p:nvSpPr>
          <p:cNvPr id="21" name="Text Box 8"/>
          <p:cNvSpPr txBox="1">
            <a:spLocks noChangeArrowheads="1"/>
          </p:cNvSpPr>
          <p:nvPr/>
        </p:nvSpPr>
        <p:spPr bwMode="auto">
          <a:xfrm>
            <a:off x="881063" y="4897438"/>
            <a:ext cx="5486400" cy="457200"/>
          </a:xfrm>
          <a:prstGeom prst="rect">
            <a:avLst/>
          </a:prstGeom>
          <a:noFill/>
          <a:ln w="12700" cap="sq">
            <a:noFill/>
            <a:miter lim="800000"/>
            <a:headEnd type="none" w="sm" len="sm"/>
            <a:tailEnd type="none" w="sm" len="sm"/>
          </a:ln>
        </p:spPr>
        <p:txBody>
          <a:bodyPr>
            <a:spAutoFit/>
          </a:bodyPr>
          <a:lstStyle/>
          <a:p>
            <a:pPr>
              <a:spcBef>
                <a:spcPct val="50000"/>
              </a:spcBef>
            </a:pPr>
            <a:r>
              <a:rPr kumimoji="1" lang="en-US" altLang="zh-CN" sz="2400" i="1">
                <a:solidFill>
                  <a:srgbClr val="000000"/>
                </a:solidFill>
                <a:latin typeface="Times New Roman" pitchFamily="18" charset="0"/>
                <a:ea typeface="楷体_GB2312" pitchFamily="49" charset="-122"/>
              </a:rPr>
              <a:t>R</a:t>
            </a:r>
            <a:r>
              <a:rPr kumimoji="1" lang="en-US" altLang="zh-CN" sz="2400" baseline="-25000">
                <a:solidFill>
                  <a:srgbClr val="000000"/>
                </a:solidFill>
                <a:latin typeface="Times New Roman" pitchFamily="18" charset="0"/>
                <a:ea typeface="楷体_GB2312" pitchFamily="49" charset="-122"/>
              </a:rPr>
              <a:t>e</a:t>
            </a:r>
            <a:r>
              <a:rPr kumimoji="1" lang="zh-CN" altLang="en-US" sz="2400">
                <a:solidFill>
                  <a:srgbClr val="000000"/>
                </a:solidFill>
                <a:latin typeface="Times New Roman" pitchFamily="18" charset="0"/>
                <a:ea typeface="楷体_GB2312" pitchFamily="49" charset="-122"/>
              </a:rPr>
              <a:t>取值越大，反馈控制作用越强</a:t>
            </a:r>
          </a:p>
        </p:txBody>
      </p:sp>
      <p:graphicFrame>
        <p:nvGraphicFramePr>
          <p:cNvPr id="80898" name="Object 16"/>
          <p:cNvGraphicFramePr>
            <a:graphicFrameLocks noChangeAspect="1"/>
          </p:cNvGraphicFramePr>
          <p:nvPr/>
        </p:nvGraphicFramePr>
        <p:xfrm>
          <a:off x="6119813" y="779463"/>
          <a:ext cx="2303462" cy="3281362"/>
        </p:xfrm>
        <a:graphic>
          <a:graphicData uri="http://schemas.openxmlformats.org/presentationml/2006/ole">
            <p:oleObj spid="_x0000_s80901" name="Image" r:id="rId4" imgW="4609524" imgH="6565079" progId="">
              <p:embed/>
            </p:oleObj>
          </a:graphicData>
        </a:graphic>
      </p:graphicFrame>
      <p:sp>
        <p:nvSpPr>
          <p:cNvPr id="26" name="Rectangle 17"/>
          <p:cNvSpPr>
            <a:spLocks noChangeArrowheads="1"/>
          </p:cNvSpPr>
          <p:nvPr/>
        </p:nvSpPr>
        <p:spPr bwMode="auto">
          <a:xfrm>
            <a:off x="6732588" y="3768725"/>
            <a:ext cx="1206500" cy="396875"/>
          </a:xfrm>
          <a:prstGeom prst="rect">
            <a:avLst/>
          </a:prstGeom>
          <a:solidFill>
            <a:srgbClr val="FFFFFF"/>
          </a:solidFill>
          <a:ln>
            <a:noFill/>
          </a:ln>
          <a:effectLst/>
          <a:extLst/>
        </p:spPr>
        <p:txBody>
          <a:bodyPr wrap="none" anchor="ctr">
            <a:spAutoFit/>
          </a:bodyPr>
          <a:lstStyle/>
          <a:p>
            <a:pPr algn="ctr">
              <a:defRPr/>
            </a:pPr>
            <a:r>
              <a:rPr kumimoji="1" lang="zh-CN" altLang="en-US" sz="2000" kern="0">
                <a:solidFill>
                  <a:srgbClr val="000000"/>
                </a:solidFill>
                <a:latin typeface="Times New Roman" pitchFamily="18" charset="0"/>
                <a:ea typeface="楷体_GB2312" pitchFamily="49" charset="-122"/>
              </a:rPr>
              <a:t>直流通路</a:t>
            </a:r>
          </a:p>
        </p:txBody>
      </p:sp>
      <p:sp>
        <p:nvSpPr>
          <p:cNvPr id="23" name="Text Box 212"/>
          <p:cNvSpPr txBox="1">
            <a:spLocks noChangeArrowheads="1"/>
          </p:cNvSpPr>
          <p:nvPr/>
        </p:nvSpPr>
        <p:spPr bwMode="auto">
          <a:xfrm>
            <a:off x="762000" y="2178050"/>
            <a:ext cx="4752975" cy="457200"/>
          </a:xfrm>
          <a:prstGeom prst="rect">
            <a:avLst/>
          </a:prstGeom>
          <a:noFill/>
          <a:ln w="9525">
            <a:noFill/>
            <a:miter lim="800000"/>
            <a:headEnd/>
            <a:tailEnd/>
          </a:ln>
        </p:spPr>
        <p:txBody>
          <a:bodyPr>
            <a:spAutoFit/>
          </a:bodyPr>
          <a:lstStyle/>
          <a:p>
            <a:pPr>
              <a:spcBef>
                <a:spcPct val="50000"/>
              </a:spcBef>
            </a:pPr>
            <a:r>
              <a:rPr lang="zh-CN" altLang="en-US" sz="2400"/>
              <a:t>通常选取：</a:t>
            </a:r>
          </a:p>
        </p:txBody>
      </p:sp>
      <p:graphicFrame>
        <p:nvGraphicFramePr>
          <p:cNvPr id="24" name="Object 214"/>
          <p:cNvGraphicFramePr>
            <a:graphicFrameLocks noChangeAspect="1"/>
          </p:cNvGraphicFramePr>
          <p:nvPr/>
        </p:nvGraphicFramePr>
        <p:xfrm>
          <a:off x="690563" y="2717800"/>
          <a:ext cx="4716462" cy="1901825"/>
        </p:xfrm>
        <a:graphic>
          <a:graphicData uri="http://schemas.openxmlformats.org/presentationml/2006/ole">
            <p:oleObj spid="_x0000_s80902" name="Equation" r:id="rId5" imgW="2400300" imgH="965200" progId="Equation.DSMT4">
              <p:embed/>
            </p:oleObj>
          </a:graphicData>
        </a:graphic>
      </p:graphicFrame>
      <p:sp>
        <p:nvSpPr>
          <p:cNvPr id="80907" name="日期占位符 1"/>
          <p:cNvSpPr>
            <a:spLocks noGrp="1"/>
          </p:cNvSpPr>
          <p:nvPr>
            <p:ph type="dt" sz="quarter" idx="10"/>
          </p:nvPr>
        </p:nvSpPr>
        <p:spPr>
          <a:xfrm>
            <a:off x="457200" y="6245225"/>
            <a:ext cx="2133600" cy="476250"/>
          </a:xfrm>
          <a:noFill/>
        </p:spPr>
        <p:txBody>
          <a:bodyPr/>
          <a:lstStyle/>
          <a:p>
            <a:fld id="{ED5CD5A0-41A2-4613-93B5-B19B4EA59006}" type="datetime1">
              <a:rPr lang="zh-CN" altLang="en-US" smtClean="0">
                <a:latin typeface="Arial" pitchFamily="34" charset="0"/>
              </a:rPr>
              <a:pPr/>
              <a:t>2019-10-9</a:t>
            </a:fld>
            <a:endParaRPr lang="en-US" altLang="zh-CN" smtClean="0">
              <a:latin typeface="Arial" pitchFamily="34" charset="0"/>
            </a:endParaRPr>
          </a:p>
        </p:txBody>
      </p:sp>
      <p:sp>
        <p:nvSpPr>
          <p:cNvPr id="80908" name="页脚占位符 2"/>
          <p:cNvSpPr>
            <a:spLocks noGrp="1"/>
          </p:cNvSpPr>
          <p:nvPr>
            <p:ph type="ftr" sz="quarter" idx="11"/>
          </p:nvPr>
        </p:nvSpPr>
        <p:spPr>
          <a:xfrm>
            <a:off x="3124200" y="6245225"/>
            <a:ext cx="2895600" cy="476250"/>
          </a:xfrm>
          <a:noFill/>
        </p:spPr>
        <p:txBody>
          <a:bodyPr/>
          <a:lstStyle/>
          <a:p>
            <a:r>
              <a:rPr lang="en-US" altLang="zh-CN" smtClean="0">
                <a:latin typeface="Arial" pitchFamily="34" charset="0"/>
              </a:rPr>
              <a:t>电工电子教研室</a:t>
            </a:r>
          </a:p>
        </p:txBody>
      </p:sp>
      <p:sp>
        <p:nvSpPr>
          <p:cNvPr id="80909" name="灯片编号占位符 3"/>
          <p:cNvSpPr txBox="1">
            <a:spLocks/>
          </p:cNvSpPr>
          <p:nvPr/>
        </p:nvSpPr>
        <p:spPr bwMode="auto">
          <a:xfrm>
            <a:off x="6553200" y="6245225"/>
            <a:ext cx="2133600" cy="476250"/>
          </a:xfrm>
          <a:prstGeom prst="rect">
            <a:avLst/>
          </a:prstGeom>
          <a:noFill/>
          <a:ln w="9525">
            <a:noFill/>
            <a:miter lim="800000"/>
            <a:headEnd/>
            <a:tailEnd/>
          </a:ln>
        </p:spPr>
        <p:txBody>
          <a:bodyPr/>
          <a:lstStyle/>
          <a:p>
            <a:pPr algn="r"/>
            <a:fld id="{927C884D-53B0-411B-94CE-51849BB6F261}" type="slidenum">
              <a:rPr lang="en-US" altLang="zh-CN"/>
              <a:pPr algn="r"/>
              <a:t>94</a:t>
            </a:fld>
            <a:endParaRPr lang="en-US" altLang="zh-CN"/>
          </a:p>
        </p:txBody>
      </p:sp>
      <p:graphicFrame>
        <p:nvGraphicFramePr>
          <p:cNvPr id="241670" name="Object 6"/>
          <p:cNvGraphicFramePr>
            <a:graphicFrameLocks noChangeAspect="1"/>
          </p:cNvGraphicFramePr>
          <p:nvPr/>
        </p:nvGraphicFramePr>
        <p:xfrm>
          <a:off x="1635125" y="5580063"/>
          <a:ext cx="3532188" cy="538162"/>
        </p:xfrm>
        <a:graphic>
          <a:graphicData uri="http://schemas.openxmlformats.org/presentationml/2006/ole">
            <p:oleObj spid="_x0000_s80903" name="Equation" r:id="rId6" imgW="1498600" imgH="228600" progId="Equation.DSMT4">
              <p:embed/>
            </p:oleObj>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strips(downRight)">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strips(downRight)">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box(in)">
                                      <p:cBhvr>
                                        <p:cTn id="17" dur="500"/>
                                        <p:tgtEl>
                                          <p:spTgt spid="23"/>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box(in)">
                                      <p:cBhvr>
                                        <p:cTn id="22" dur="500"/>
                                        <p:tgtEl>
                                          <p:spTgt spid="2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wipe(up)">
                                      <p:cBhvr>
                                        <p:cTn id="27" dur="500"/>
                                        <p:tgtEl>
                                          <p:spTgt spid="21"/>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2416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utoUpdateAnimBg="0"/>
      <p:bldP spid="20" grpId="0" autoUpdateAnimBg="0"/>
      <p:bldP spid="21" grpId="0" autoUpdateAnimBg="0"/>
      <p:bldP spid="23"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0" name="日期占位符 1"/>
          <p:cNvSpPr>
            <a:spLocks noGrp="1"/>
          </p:cNvSpPr>
          <p:nvPr>
            <p:ph type="dt" sz="quarter" idx="10"/>
          </p:nvPr>
        </p:nvSpPr>
        <p:spPr>
          <a:xfrm>
            <a:off x="457200" y="6405563"/>
            <a:ext cx="2133600" cy="476250"/>
          </a:xfrm>
          <a:noFill/>
        </p:spPr>
        <p:txBody>
          <a:bodyPr/>
          <a:lstStyle/>
          <a:p>
            <a:fld id="{9FF6677A-8A2D-4EE2-BC82-2181EB9A4BCB}" type="datetime1">
              <a:rPr lang="zh-CN" altLang="en-US" smtClean="0">
                <a:latin typeface="Arial" pitchFamily="34" charset="0"/>
              </a:rPr>
              <a:pPr/>
              <a:t>2019-10-9</a:t>
            </a:fld>
            <a:endParaRPr lang="en-US" altLang="zh-CN" smtClean="0">
              <a:latin typeface="Arial" pitchFamily="34" charset="0"/>
            </a:endParaRPr>
          </a:p>
        </p:txBody>
      </p:sp>
      <p:sp>
        <p:nvSpPr>
          <p:cNvPr id="81941" name="页脚占位符 2"/>
          <p:cNvSpPr>
            <a:spLocks noGrp="1"/>
          </p:cNvSpPr>
          <p:nvPr>
            <p:ph type="ftr" sz="quarter" idx="11"/>
          </p:nvPr>
        </p:nvSpPr>
        <p:spPr>
          <a:xfrm>
            <a:off x="3124200" y="6405563"/>
            <a:ext cx="2895600" cy="476250"/>
          </a:xfrm>
          <a:noFill/>
        </p:spPr>
        <p:txBody>
          <a:bodyPr/>
          <a:lstStyle/>
          <a:p>
            <a:r>
              <a:rPr lang="en-US" altLang="zh-CN" smtClean="0">
                <a:latin typeface="Arial" pitchFamily="34" charset="0"/>
              </a:rPr>
              <a:t>电工电子教研室</a:t>
            </a:r>
          </a:p>
        </p:txBody>
      </p:sp>
      <p:sp>
        <p:nvSpPr>
          <p:cNvPr id="81942" name="灯片编号占位符 3"/>
          <p:cNvSpPr>
            <a:spLocks noGrp="1"/>
          </p:cNvSpPr>
          <p:nvPr>
            <p:ph type="sldNum" sz="quarter" idx="12"/>
          </p:nvPr>
        </p:nvSpPr>
        <p:spPr>
          <a:xfrm>
            <a:off x="6553200" y="6405563"/>
            <a:ext cx="2133600" cy="476250"/>
          </a:xfrm>
          <a:noFill/>
        </p:spPr>
        <p:txBody>
          <a:bodyPr/>
          <a:lstStyle/>
          <a:p>
            <a:fld id="{3F5F1EDA-04C2-46AD-B8E2-E6D48EE56978}" type="slidenum">
              <a:rPr lang="en-US" altLang="zh-CN" smtClean="0">
                <a:latin typeface="Arial" pitchFamily="34" charset="0"/>
              </a:rPr>
              <a:pPr/>
              <a:t>95</a:t>
            </a:fld>
            <a:endParaRPr lang="en-US" altLang="zh-CN" smtClean="0">
              <a:latin typeface="Arial" pitchFamily="34" charset="0"/>
            </a:endParaRPr>
          </a:p>
        </p:txBody>
      </p:sp>
      <p:sp>
        <p:nvSpPr>
          <p:cNvPr id="197636" name="Text Box 4"/>
          <p:cNvSpPr txBox="1">
            <a:spLocks noChangeArrowheads="1"/>
          </p:cNvSpPr>
          <p:nvPr/>
        </p:nvSpPr>
        <p:spPr bwMode="auto">
          <a:xfrm>
            <a:off x="166688" y="254000"/>
            <a:ext cx="3651250" cy="525463"/>
          </a:xfrm>
          <a:prstGeom prst="rect">
            <a:avLst/>
          </a:prstGeom>
          <a:solidFill>
            <a:schemeClr val="bg1"/>
          </a:solidFill>
          <a:ln w="9525">
            <a:noFill/>
            <a:miter lim="800000"/>
            <a:headEnd/>
            <a:tailEnd/>
          </a:ln>
        </p:spPr>
        <p:txBody>
          <a:bodyPr lIns="90000" tIns="46800" rIns="90000" bIns="46800">
            <a:spAutoFit/>
          </a:bodyPr>
          <a:lstStyle/>
          <a:p>
            <a:pPr>
              <a:spcBef>
                <a:spcPct val="50000"/>
              </a:spcBef>
              <a:defRPr/>
            </a:pPr>
            <a:r>
              <a:rPr lang="zh-CN" altLang="en-US" sz="2800" dirty="0">
                <a:latin typeface="Times New Roman" pitchFamily="18" charset="0"/>
                <a:ea typeface="+mn-ea"/>
                <a:cs typeface="Times New Roman" pitchFamily="18" charset="0"/>
              </a:rPr>
              <a:t>（</a:t>
            </a:r>
            <a:r>
              <a:rPr lang="en-US" altLang="zh-CN" sz="2800" dirty="0">
                <a:latin typeface="Times New Roman" pitchFamily="18" charset="0"/>
                <a:ea typeface="+mn-ea"/>
                <a:cs typeface="Times New Roman" pitchFamily="18" charset="0"/>
              </a:rPr>
              <a:t>2</a:t>
            </a:r>
            <a:r>
              <a:rPr lang="zh-CN" altLang="en-US" sz="2800" dirty="0">
                <a:latin typeface="Times New Roman" pitchFamily="18" charset="0"/>
                <a:ea typeface="+mn-ea"/>
                <a:cs typeface="Times New Roman" pitchFamily="18" charset="0"/>
              </a:rPr>
              <a:t>）</a:t>
            </a:r>
            <a:r>
              <a:rPr lang="en-US" altLang="zh-CN" sz="2800" dirty="0">
                <a:latin typeface="Times New Roman" pitchFamily="18" charset="0"/>
                <a:ea typeface="+mn-ea"/>
                <a:cs typeface="Times New Roman" pitchFamily="18" charset="0"/>
              </a:rPr>
              <a:t>Q</a:t>
            </a:r>
            <a:r>
              <a:rPr lang="zh-CN" altLang="en-US" sz="2800" dirty="0">
                <a:latin typeface="Times New Roman" pitchFamily="18" charset="0"/>
                <a:ea typeface="+mn-ea"/>
                <a:cs typeface="Times New Roman" pitchFamily="18" charset="0"/>
              </a:rPr>
              <a:t>点的估算</a:t>
            </a:r>
            <a:endParaRPr lang="zh-CN" altLang="en-US" sz="2800" baseline="-25000" dirty="0">
              <a:latin typeface="Times New Roman" pitchFamily="18" charset="0"/>
              <a:ea typeface="+mn-ea"/>
              <a:cs typeface="Times New Roman" pitchFamily="18" charset="0"/>
            </a:endParaRPr>
          </a:p>
        </p:txBody>
      </p:sp>
      <p:grpSp>
        <p:nvGrpSpPr>
          <p:cNvPr id="81944" name="Group 159"/>
          <p:cNvGrpSpPr>
            <a:grpSpLocks/>
          </p:cNvGrpSpPr>
          <p:nvPr/>
        </p:nvGrpSpPr>
        <p:grpSpPr bwMode="auto">
          <a:xfrm>
            <a:off x="5484813" y="928688"/>
            <a:ext cx="3440112" cy="3917950"/>
            <a:chOff x="3593" y="1017"/>
            <a:chExt cx="1954" cy="2049"/>
          </a:xfrm>
        </p:grpSpPr>
        <p:grpSp>
          <p:nvGrpSpPr>
            <p:cNvPr id="81945" name="Group 116"/>
            <p:cNvGrpSpPr>
              <a:grpSpLocks/>
            </p:cNvGrpSpPr>
            <p:nvPr/>
          </p:nvGrpSpPr>
          <p:grpSpPr bwMode="auto">
            <a:xfrm>
              <a:off x="3593" y="1017"/>
              <a:ext cx="1954" cy="2049"/>
              <a:chOff x="3491" y="2185"/>
              <a:chExt cx="1954" cy="2049"/>
            </a:xfrm>
          </p:grpSpPr>
          <p:sp>
            <p:nvSpPr>
              <p:cNvPr id="81955" name="Line 117"/>
              <p:cNvSpPr>
                <a:spLocks noChangeShapeType="1"/>
              </p:cNvSpPr>
              <p:nvPr/>
            </p:nvSpPr>
            <p:spPr bwMode="auto">
              <a:xfrm>
                <a:off x="4526" y="4082"/>
                <a:ext cx="0" cy="152"/>
              </a:xfrm>
              <a:prstGeom prst="line">
                <a:avLst/>
              </a:prstGeom>
              <a:noFill/>
              <a:ln w="12700">
                <a:solidFill>
                  <a:schemeClr val="tx1"/>
                </a:solidFill>
                <a:round/>
                <a:headEnd/>
                <a:tailEnd/>
              </a:ln>
            </p:spPr>
            <p:txBody>
              <a:bodyPr/>
              <a:lstStyle/>
              <a:p>
                <a:endParaRPr lang="zh-CN" altLang="en-US"/>
              </a:p>
            </p:txBody>
          </p:sp>
          <p:sp>
            <p:nvSpPr>
              <p:cNvPr id="81956" name="Oval 118"/>
              <p:cNvSpPr>
                <a:spLocks noChangeArrowheads="1"/>
              </p:cNvSpPr>
              <p:nvPr/>
            </p:nvSpPr>
            <p:spPr bwMode="auto">
              <a:xfrm>
                <a:off x="4492" y="4047"/>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sp>
            <p:nvSpPr>
              <p:cNvPr id="81957" name="Line 119"/>
              <p:cNvSpPr>
                <a:spLocks noChangeShapeType="1"/>
              </p:cNvSpPr>
              <p:nvPr/>
            </p:nvSpPr>
            <p:spPr bwMode="auto">
              <a:xfrm>
                <a:off x="4451" y="4234"/>
                <a:ext cx="152" cy="0"/>
              </a:xfrm>
              <a:prstGeom prst="line">
                <a:avLst/>
              </a:prstGeom>
              <a:noFill/>
              <a:ln w="38100">
                <a:solidFill>
                  <a:schemeClr val="tx1"/>
                </a:solidFill>
                <a:round/>
                <a:headEnd/>
                <a:tailEnd/>
              </a:ln>
            </p:spPr>
            <p:txBody>
              <a:bodyPr/>
              <a:lstStyle/>
              <a:p>
                <a:endParaRPr lang="zh-CN" altLang="en-US"/>
              </a:p>
            </p:txBody>
          </p:sp>
          <p:sp>
            <p:nvSpPr>
              <p:cNvPr id="81958" name="Line 120"/>
              <p:cNvSpPr>
                <a:spLocks noChangeShapeType="1"/>
              </p:cNvSpPr>
              <p:nvPr/>
            </p:nvSpPr>
            <p:spPr bwMode="auto">
              <a:xfrm flipH="1">
                <a:off x="3871" y="3304"/>
                <a:ext cx="440" cy="0"/>
              </a:xfrm>
              <a:prstGeom prst="line">
                <a:avLst/>
              </a:prstGeom>
              <a:noFill/>
              <a:ln w="12700">
                <a:solidFill>
                  <a:schemeClr val="tx1"/>
                </a:solidFill>
                <a:round/>
                <a:headEnd/>
                <a:tailEnd/>
              </a:ln>
            </p:spPr>
            <p:txBody>
              <a:bodyPr/>
              <a:lstStyle/>
              <a:p>
                <a:endParaRPr lang="zh-CN" altLang="en-US"/>
              </a:p>
            </p:txBody>
          </p:sp>
          <p:sp>
            <p:nvSpPr>
              <p:cNvPr id="81959" name="Line 121"/>
              <p:cNvSpPr>
                <a:spLocks noChangeShapeType="1"/>
              </p:cNvSpPr>
              <p:nvPr/>
            </p:nvSpPr>
            <p:spPr bwMode="auto">
              <a:xfrm flipV="1">
                <a:off x="4529" y="2414"/>
                <a:ext cx="0" cy="730"/>
              </a:xfrm>
              <a:prstGeom prst="line">
                <a:avLst/>
              </a:prstGeom>
              <a:noFill/>
              <a:ln w="12700">
                <a:solidFill>
                  <a:schemeClr val="tx1"/>
                </a:solidFill>
                <a:round/>
                <a:headEnd/>
                <a:tailEnd/>
              </a:ln>
            </p:spPr>
            <p:txBody>
              <a:bodyPr/>
              <a:lstStyle/>
              <a:p>
                <a:endParaRPr lang="zh-CN" altLang="en-US"/>
              </a:p>
            </p:txBody>
          </p:sp>
          <p:grpSp>
            <p:nvGrpSpPr>
              <p:cNvPr id="81960" name="Group 122"/>
              <p:cNvGrpSpPr>
                <a:grpSpLocks/>
              </p:cNvGrpSpPr>
              <p:nvPr/>
            </p:nvGrpSpPr>
            <p:grpSpPr bwMode="auto">
              <a:xfrm>
                <a:off x="4311" y="3125"/>
                <a:ext cx="218" cy="366"/>
                <a:chOff x="2589" y="2584"/>
                <a:chExt cx="218" cy="366"/>
              </a:xfrm>
            </p:grpSpPr>
            <p:sp>
              <p:nvSpPr>
                <p:cNvPr id="81973" name="Line 123"/>
                <p:cNvSpPr>
                  <a:spLocks noChangeShapeType="1"/>
                </p:cNvSpPr>
                <p:nvPr/>
              </p:nvSpPr>
              <p:spPr bwMode="auto">
                <a:xfrm>
                  <a:off x="2589" y="2584"/>
                  <a:ext cx="0" cy="359"/>
                </a:xfrm>
                <a:prstGeom prst="line">
                  <a:avLst/>
                </a:prstGeom>
                <a:noFill/>
                <a:ln w="38100">
                  <a:solidFill>
                    <a:srgbClr val="FF0000"/>
                  </a:solidFill>
                  <a:round/>
                  <a:headEnd/>
                  <a:tailEnd/>
                </a:ln>
              </p:spPr>
              <p:txBody>
                <a:bodyPr/>
                <a:lstStyle/>
                <a:p>
                  <a:endParaRPr lang="zh-CN" altLang="en-US"/>
                </a:p>
              </p:txBody>
            </p:sp>
            <p:sp>
              <p:nvSpPr>
                <p:cNvPr id="81974" name="Line 124"/>
                <p:cNvSpPr>
                  <a:spLocks noChangeShapeType="1"/>
                </p:cNvSpPr>
                <p:nvPr/>
              </p:nvSpPr>
              <p:spPr bwMode="auto">
                <a:xfrm flipV="1">
                  <a:off x="2589" y="2609"/>
                  <a:ext cx="218" cy="109"/>
                </a:xfrm>
                <a:prstGeom prst="line">
                  <a:avLst/>
                </a:prstGeom>
                <a:noFill/>
                <a:ln w="12700">
                  <a:solidFill>
                    <a:srgbClr val="FF0000"/>
                  </a:solidFill>
                  <a:round/>
                  <a:headEnd/>
                  <a:tailEnd/>
                </a:ln>
              </p:spPr>
              <p:txBody>
                <a:bodyPr/>
                <a:lstStyle/>
                <a:p>
                  <a:endParaRPr lang="zh-CN" altLang="en-US"/>
                </a:p>
              </p:txBody>
            </p:sp>
            <p:sp>
              <p:nvSpPr>
                <p:cNvPr id="2" name="Line 125"/>
                <p:cNvSpPr>
                  <a:spLocks noChangeShapeType="1"/>
                </p:cNvSpPr>
                <p:nvPr/>
              </p:nvSpPr>
              <p:spPr bwMode="auto">
                <a:xfrm>
                  <a:off x="2591" y="2842"/>
                  <a:ext cx="216" cy="108"/>
                </a:xfrm>
                <a:prstGeom prst="line">
                  <a:avLst/>
                </a:prstGeom>
                <a:noFill/>
                <a:ln w="12700">
                  <a:solidFill>
                    <a:srgbClr val="FF0000"/>
                  </a:solidFill>
                  <a:round/>
                  <a:headEnd/>
                  <a:tailEnd type="triangle" w="med" len="lg"/>
                </a:ln>
              </p:spPr>
              <p:txBody>
                <a:bodyPr/>
                <a:lstStyle/>
                <a:p>
                  <a:endParaRPr lang="zh-CN" altLang="en-US"/>
                </a:p>
              </p:txBody>
            </p:sp>
          </p:grpSp>
          <p:sp>
            <p:nvSpPr>
              <p:cNvPr id="81961" name="Line 126"/>
              <p:cNvSpPr>
                <a:spLocks noChangeShapeType="1"/>
              </p:cNvSpPr>
              <p:nvPr/>
            </p:nvSpPr>
            <p:spPr bwMode="auto">
              <a:xfrm>
                <a:off x="3853" y="4084"/>
                <a:ext cx="686" cy="0"/>
              </a:xfrm>
              <a:prstGeom prst="line">
                <a:avLst/>
              </a:prstGeom>
              <a:noFill/>
              <a:ln w="12700">
                <a:solidFill>
                  <a:schemeClr val="tx1"/>
                </a:solidFill>
                <a:round/>
                <a:headEnd/>
                <a:tailEnd/>
              </a:ln>
            </p:spPr>
            <p:txBody>
              <a:bodyPr/>
              <a:lstStyle/>
              <a:p>
                <a:endParaRPr lang="zh-CN" altLang="en-US"/>
              </a:p>
            </p:txBody>
          </p:sp>
          <p:sp>
            <p:nvSpPr>
              <p:cNvPr id="81962" name="Line 127"/>
              <p:cNvSpPr>
                <a:spLocks noChangeShapeType="1"/>
              </p:cNvSpPr>
              <p:nvPr/>
            </p:nvSpPr>
            <p:spPr bwMode="auto">
              <a:xfrm>
                <a:off x="3853" y="2414"/>
                <a:ext cx="1245" cy="0"/>
              </a:xfrm>
              <a:prstGeom prst="line">
                <a:avLst/>
              </a:prstGeom>
              <a:noFill/>
              <a:ln w="12700">
                <a:solidFill>
                  <a:schemeClr val="tx1"/>
                </a:solidFill>
                <a:round/>
                <a:headEnd/>
                <a:tailEnd/>
              </a:ln>
            </p:spPr>
            <p:txBody>
              <a:bodyPr/>
              <a:lstStyle/>
              <a:p>
                <a:endParaRPr lang="zh-CN" altLang="en-US"/>
              </a:p>
            </p:txBody>
          </p:sp>
          <p:sp>
            <p:nvSpPr>
              <p:cNvPr id="81963" name="Line 128"/>
              <p:cNvSpPr>
                <a:spLocks noChangeShapeType="1"/>
              </p:cNvSpPr>
              <p:nvPr/>
            </p:nvSpPr>
            <p:spPr bwMode="auto">
              <a:xfrm flipV="1">
                <a:off x="4532" y="3492"/>
                <a:ext cx="0" cy="598"/>
              </a:xfrm>
              <a:prstGeom prst="line">
                <a:avLst/>
              </a:prstGeom>
              <a:noFill/>
              <a:ln w="12700">
                <a:solidFill>
                  <a:schemeClr val="tx1"/>
                </a:solidFill>
                <a:round/>
                <a:headEnd/>
                <a:tailEnd/>
              </a:ln>
            </p:spPr>
            <p:txBody>
              <a:bodyPr/>
              <a:lstStyle/>
              <a:p>
                <a:endParaRPr lang="zh-CN" altLang="en-US"/>
              </a:p>
            </p:txBody>
          </p:sp>
          <p:sp>
            <p:nvSpPr>
              <p:cNvPr id="81964" name="Line 129"/>
              <p:cNvSpPr>
                <a:spLocks noChangeShapeType="1"/>
              </p:cNvSpPr>
              <p:nvPr/>
            </p:nvSpPr>
            <p:spPr bwMode="auto">
              <a:xfrm flipV="1">
                <a:off x="3851" y="2414"/>
                <a:ext cx="0" cy="890"/>
              </a:xfrm>
              <a:prstGeom prst="line">
                <a:avLst/>
              </a:prstGeom>
              <a:noFill/>
              <a:ln w="12700">
                <a:solidFill>
                  <a:schemeClr val="tx1"/>
                </a:solidFill>
                <a:round/>
                <a:headEnd/>
                <a:tailEnd/>
              </a:ln>
            </p:spPr>
            <p:txBody>
              <a:bodyPr/>
              <a:lstStyle/>
              <a:p>
                <a:endParaRPr lang="zh-CN" altLang="en-US"/>
              </a:p>
            </p:txBody>
          </p:sp>
          <p:sp>
            <p:nvSpPr>
              <p:cNvPr id="81965" name="Rectangle 130"/>
              <p:cNvSpPr>
                <a:spLocks noChangeArrowheads="1"/>
              </p:cNvSpPr>
              <p:nvPr/>
            </p:nvSpPr>
            <p:spPr bwMode="auto">
              <a:xfrm>
                <a:off x="3794" y="2697"/>
                <a:ext cx="107" cy="268"/>
              </a:xfrm>
              <a:prstGeom prst="rect">
                <a:avLst/>
              </a:prstGeom>
              <a:solidFill>
                <a:schemeClr val="bg1"/>
              </a:solidFill>
              <a:ln w="25400" algn="ctr">
                <a:solidFill>
                  <a:srgbClr val="3366FF"/>
                </a:solidFill>
                <a:miter lim="800000"/>
                <a:headEnd/>
                <a:tailEnd/>
              </a:ln>
            </p:spPr>
            <p:txBody>
              <a:bodyPr wrap="none" anchor="ctr"/>
              <a:lstStyle/>
              <a:p>
                <a:endParaRPr lang="zh-CN" altLang="en-US"/>
              </a:p>
            </p:txBody>
          </p:sp>
          <p:graphicFrame>
            <p:nvGraphicFramePr>
              <p:cNvPr id="81935" name="Object 131"/>
              <p:cNvGraphicFramePr>
                <a:graphicFrameLocks noChangeAspect="1"/>
              </p:cNvGraphicFramePr>
              <p:nvPr/>
            </p:nvGraphicFramePr>
            <p:xfrm>
              <a:off x="3497" y="2700"/>
              <a:ext cx="272" cy="253"/>
            </p:xfrm>
            <a:graphic>
              <a:graphicData uri="http://schemas.openxmlformats.org/presentationml/2006/ole">
                <p:oleObj spid="_x0000_s81940" name="公式" r:id="rId3" imgW="241300" imgH="228600" progId="Equation.3">
                  <p:embed/>
                </p:oleObj>
              </a:graphicData>
            </a:graphic>
          </p:graphicFrame>
          <p:graphicFrame>
            <p:nvGraphicFramePr>
              <p:cNvPr id="81936" name="Object 132"/>
              <p:cNvGraphicFramePr>
                <a:graphicFrameLocks noChangeAspect="1"/>
              </p:cNvGraphicFramePr>
              <p:nvPr/>
            </p:nvGraphicFramePr>
            <p:xfrm>
              <a:off x="5115" y="2185"/>
              <a:ext cx="330" cy="285"/>
            </p:xfrm>
            <a:graphic>
              <a:graphicData uri="http://schemas.openxmlformats.org/presentationml/2006/ole">
                <p:oleObj spid="_x0000_s81941" name="公式" r:id="rId4" imgW="253890" imgH="228501" progId="Equation.3">
                  <p:embed/>
                </p:oleObj>
              </a:graphicData>
            </a:graphic>
          </p:graphicFrame>
          <p:sp>
            <p:nvSpPr>
              <p:cNvPr id="81966" name="Oval 133"/>
              <p:cNvSpPr>
                <a:spLocks noChangeArrowheads="1"/>
              </p:cNvSpPr>
              <p:nvPr/>
            </p:nvSpPr>
            <p:spPr bwMode="auto">
              <a:xfrm>
                <a:off x="3825" y="3269"/>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sp>
            <p:nvSpPr>
              <p:cNvPr id="81967" name="Oval 134"/>
              <p:cNvSpPr>
                <a:spLocks noChangeArrowheads="1"/>
              </p:cNvSpPr>
              <p:nvPr/>
            </p:nvSpPr>
            <p:spPr bwMode="auto">
              <a:xfrm>
                <a:off x="4497" y="2380"/>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sp>
            <p:nvSpPr>
              <p:cNvPr id="81968" name="Rectangle 135"/>
              <p:cNvSpPr>
                <a:spLocks noChangeArrowheads="1"/>
              </p:cNvSpPr>
              <p:nvPr/>
            </p:nvSpPr>
            <p:spPr bwMode="auto">
              <a:xfrm>
                <a:off x="4474" y="2567"/>
                <a:ext cx="107" cy="268"/>
              </a:xfrm>
              <a:prstGeom prst="rect">
                <a:avLst/>
              </a:prstGeom>
              <a:solidFill>
                <a:schemeClr val="bg1"/>
              </a:solidFill>
              <a:ln w="25400" algn="ctr">
                <a:solidFill>
                  <a:srgbClr val="3366FF"/>
                </a:solidFill>
                <a:miter lim="800000"/>
                <a:headEnd/>
                <a:tailEnd/>
              </a:ln>
            </p:spPr>
            <p:txBody>
              <a:bodyPr wrap="none" anchor="ctr"/>
              <a:lstStyle/>
              <a:p>
                <a:endParaRPr lang="zh-CN" altLang="en-US"/>
              </a:p>
            </p:txBody>
          </p:sp>
          <p:graphicFrame>
            <p:nvGraphicFramePr>
              <p:cNvPr id="81937" name="Object 136"/>
              <p:cNvGraphicFramePr>
                <a:graphicFrameLocks noChangeAspect="1"/>
              </p:cNvGraphicFramePr>
              <p:nvPr/>
            </p:nvGraphicFramePr>
            <p:xfrm>
              <a:off x="4614" y="2566"/>
              <a:ext cx="215" cy="253"/>
            </p:xfrm>
            <a:graphic>
              <a:graphicData uri="http://schemas.openxmlformats.org/presentationml/2006/ole">
                <p:oleObj spid="_x0000_s81942" name="公式" r:id="rId5" imgW="190500" imgH="228600" progId="Equation.3">
                  <p:embed/>
                </p:oleObj>
              </a:graphicData>
            </a:graphic>
          </p:graphicFrame>
          <p:sp>
            <p:nvSpPr>
              <p:cNvPr id="81969" name="Oval 137"/>
              <p:cNvSpPr>
                <a:spLocks noChangeArrowheads="1"/>
              </p:cNvSpPr>
              <p:nvPr/>
            </p:nvSpPr>
            <p:spPr bwMode="auto">
              <a:xfrm>
                <a:off x="5063" y="2379"/>
                <a:ext cx="68" cy="68"/>
              </a:xfrm>
              <a:prstGeom prst="ellipse">
                <a:avLst/>
              </a:prstGeom>
              <a:solidFill>
                <a:schemeClr val="bg1"/>
              </a:solidFill>
              <a:ln w="12700" algn="ctr">
                <a:solidFill>
                  <a:schemeClr val="tx1"/>
                </a:solidFill>
                <a:round/>
                <a:headEnd/>
                <a:tailEnd/>
              </a:ln>
            </p:spPr>
            <p:txBody>
              <a:bodyPr wrap="none" anchor="ctr"/>
              <a:lstStyle/>
              <a:p>
                <a:endParaRPr lang="zh-CN" altLang="en-US"/>
              </a:p>
            </p:txBody>
          </p:sp>
          <p:sp>
            <p:nvSpPr>
              <p:cNvPr id="81970" name="Line 138"/>
              <p:cNvSpPr>
                <a:spLocks noChangeShapeType="1"/>
              </p:cNvSpPr>
              <p:nvPr/>
            </p:nvSpPr>
            <p:spPr bwMode="auto">
              <a:xfrm flipV="1">
                <a:off x="3853" y="3306"/>
                <a:ext cx="0" cy="780"/>
              </a:xfrm>
              <a:prstGeom prst="line">
                <a:avLst/>
              </a:prstGeom>
              <a:noFill/>
              <a:ln w="12700">
                <a:solidFill>
                  <a:schemeClr val="tx1"/>
                </a:solidFill>
                <a:round/>
                <a:headEnd/>
                <a:tailEnd/>
              </a:ln>
            </p:spPr>
            <p:txBody>
              <a:bodyPr/>
              <a:lstStyle/>
              <a:p>
                <a:endParaRPr lang="zh-CN" altLang="en-US"/>
              </a:p>
            </p:txBody>
          </p:sp>
          <p:sp>
            <p:nvSpPr>
              <p:cNvPr id="81971" name="Rectangle 139"/>
              <p:cNvSpPr>
                <a:spLocks noChangeArrowheads="1"/>
              </p:cNvSpPr>
              <p:nvPr/>
            </p:nvSpPr>
            <p:spPr bwMode="auto">
              <a:xfrm>
                <a:off x="3796" y="3572"/>
                <a:ext cx="107" cy="268"/>
              </a:xfrm>
              <a:prstGeom prst="rect">
                <a:avLst/>
              </a:prstGeom>
              <a:solidFill>
                <a:schemeClr val="bg1"/>
              </a:solidFill>
              <a:ln w="25400" algn="ctr">
                <a:solidFill>
                  <a:srgbClr val="3366FF"/>
                </a:solidFill>
                <a:miter lim="800000"/>
                <a:headEnd/>
                <a:tailEnd/>
              </a:ln>
            </p:spPr>
            <p:txBody>
              <a:bodyPr wrap="none" anchor="ctr"/>
              <a:lstStyle/>
              <a:p>
                <a:endParaRPr lang="zh-CN" altLang="en-US"/>
              </a:p>
            </p:txBody>
          </p:sp>
          <p:graphicFrame>
            <p:nvGraphicFramePr>
              <p:cNvPr id="81938" name="Object 140"/>
              <p:cNvGraphicFramePr>
                <a:graphicFrameLocks noChangeAspect="1"/>
              </p:cNvGraphicFramePr>
              <p:nvPr/>
            </p:nvGraphicFramePr>
            <p:xfrm>
              <a:off x="3491" y="3575"/>
              <a:ext cx="287" cy="253"/>
            </p:xfrm>
            <a:graphic>
              <a:graphicData uri="http://schemas.openxmlformats.org/presentationml/2006/ole">
                <p:oleObj spid="_x0000_s81943" name="公式" r:id="rId6" imgW="253890" imgH="228501" progId="Equation.3">
                  <p:embed/>
                </p:oleObj>
              </a:graphicData>
            </a:graphic>
          </p:graphicFrame>
          <p:sp>
            <p:nvSpPr>
              <p:cNvPr id="81972" name="Rectangle 141"/>
              <p:cNvSpPr>
                <a:spLocks noChangeArrowheads="1"/>
              </p:cNvSpPr>
              <p:nvPr/>
            </p:nvSpPr>
            <p:spPr bwMode="auto">
              <a:xfrm>
                <a:off x="4480" y="3662"/>
                <a:ext cx="107" cy="268"/>
              </a:xfrm>
              <a:prstGeom prst="rect">
                <a:avLst/>
              </a:prstGeom>
              <a:solidFill>
                <a:schemeClr val="bg1"/>
              </a:solidFill>
              <a:ln w="25400" algn="ctr">
                <a:solidFill>
                  <a:srgbClr val="3366FF"/>
                </a:solidFill>
                <a:miter lim="800000"/>
                <a:headEnd/>
                <a:tailEnd/>
              </a:ln>
            </p:spPr>
            <p:txBody>
              <a:bodyPr wrap="none" anchor="ctr"/>
              <a:lstStyle/>
              <a:p>
                <a:endParaRPr lang="zh-CN" altLang="en-US"/>
              </a:p>
            </p:txBody>
          </p:sp>
          <p:graphicFrame>
            <p:nvGraphicFramePr>
              <p:cNvPr id="81939" name="Object 142"/>
              <p:cNvGraphicFramePr>
                <a:graphicFrameLocks noChangeAspect="1"/>
              </p:cNvGraphicFramePr>
              <p:nvPr/>
            </p:nvGraphicFramePr>
            <p:xfrm>
              <a:off x="4613" y="3665"/>
              <a:ext cx="216" cy="253"/>
            </p:xfrm>
            <a:graphic>
              <a:graphicData uri="http://schemas.openxmlformats.org/presentationml/2006/ole">
                <p:oleObj spid="_x0000_s81944" name="公式" r:id="rId7" imgW="190500" imgH="228600" progId="Equation.3">
                  <p:embed/>
                </p:oleObj>
              </a:graphicData>
            </a:graphic>
          </p:graphicFrame>
        </p:grpSp>
        <p:grpSp>
          <p:nvGrpSpPr>
            <p:cNvPr id="81946" name="Group 143"/>
            <p:cNvGrpSpPr>
              <a:grpSpLocks/>
            </p:cNvGrpSpPr>
            <p:nvPr/>
          </p:nvGrpSpPr>
          <p:grpSpPr bwMode="auto">
            <a:xfrm>
              <a:off x="4074" y="1398"/>
              <a:ext cx="215" cy="305"/>
              <a:chOff x="3972" y="2566"/>
              <a:chExt cx="215" cy="305"/>
            </a:xfrm>
          </p:grpSpPr>
          <p:graphicFrame>
            <p:nvGraphicFramePr>
              <p:cNvPr id="81934" name="Object 144"/>
              <p:cNvGraphicFramePr>
                <a:graphicFrameLocks noChangeAspect="1"/>
              </p:cNvGraphicFramePr>
              <p:nvPr/>
            </p:nvGraphicFramePr>
            <p:xfrm>
              <a:off x="3972" y="2576"/>
              <a:ext cx="215" cy="270"/>
            </p:xfrm>
            <a:graphic>
              <a:graphicData uri="http://schemas.openxmlformats.org/presentationml/2006/ole">
                <p:oleObj spid="_x0000_s81945" name="公式" r:id="rId8" imgW="164885" imgH="215619" progId="Equation.3">
                  <p:embed/>
                </p:oleObj>
              </a:graphicData>
            </a:graphic>
          </p:graphicFrame>
          <p:sp>
            <p:nvSpPr>
              <p:cNvPr id="81954" name="Line 145"/>
              <p:cNvSpPr>
                <a:spLocks noChangeShapeType="1"/>
              </p:cNvSpPr>
              <p:nvPr/>
            </p:nvSpPr>
            <p:spPr bwMode="auto">
              <a:xfrm>
                <a:off x="3972" y="2566"/>
                <a:ext cx="0" cy="305"/>
              </a:xfrm>
              <a:prstGeom prst="line">
                <a:avLst/>
              </a:prstGeom>
              <a:noFill/>
              <a:ln w="12700">
                <a:solidFill>
                  <a:schemeClr val="tx1"/>
                </a:solidFill>
                <a:round/>
                <a:headEnd/>
                <a:tailEnd type="triangle" w="med" len="lg"/>
              </a:ln>
            </p:spPr>
            <p:txBody>
              <a:bodyPr/>
              <a:lstStyle/>
              <a:p>
                <a:endParaRPr lang="zh-CN" altLang="en-US"/>
              </a:p>
            </p:txBody>
          </p:sp>
        </p:grpSp>
        <p:grpSp>
          <p:nvGrpSpPr>
            <p:cNvPr id="81947" name="Group 146"/>
            <p:cNvGrpSpPr>
              <a:grpSpLocks/>
            </p:cNvGrpSpPr>
            <p:nvPr/>
          </p:nvGrpSpPr>
          <p:grpSpPr bwMode="auto">
            <a:xfrm>
              <a:off x="4066" y="2389"/>
              <a:ext cx="231" cy="305"/>
              <a:chOff x="3964" y="2566"/>
              <a:chExt cx="231" cy="305"/>
            </a:xfrm>
          </p:grpSpPr>
          <p:graphicFrame>
            <p:nvGraphicFramePr>
              <p:cNvPr id="81933" name="Object 147"/>
              <p:cNvGraphicFramePr>
                <a:graphicFrameLocks noChangeAspect="1"/>
              </p:cNvGraphicFramePr>
              <p:nvPr/>
            </p:nvGraphicFramePr>
            <p:xfrm>
              <a:off x="3964" y="2576"/>
              <a:ext cx="231" cy="270"/>
            </p:xfrm>
            <a:graphic>
              <a:graphicData uri="http://schemas.openxmlformats.org/presentationml/2006/ole">
                <p:oleObj spid="_x0000_s81946" name="公式" r:id="rId9" imgW="177569" imgH="215619" progId="Equation.3">
                  <p:embed/>
                </p:oleObj>
              </a:graphicData>
            </a:graphic>
          </p:graphicFrame>
          <p:sp>
            <p:nvSpPr>
              <p:cNvPr id="81953" name="Line 148"/>
              <p:cNvSpPr>
                <a:spLocks noChangeShapeType="1"/>
              </p:cNvSpPr>
              <p:nvPr/>
            </p:nvSpPr>
            <p:spPr bwMode="auto">
              <a:xfrm>
                <a:off x="3972" y="2566"/>
                <a:ext cx="0" cy="305"/>
              </a:xfrm>
              <a:prstGeom prst="line">
                <a:avLst/>
              </a:prstGeom>
              <a:noFill/>
              <a:ln w="12700">
                <a:solidFill>
                  <a:schemeClr val="tx1"/>
                </a:solidFill>
                <a:round/>
                <a:headEnd/>
                <a:tailEnd type="triangle" w="med" len="lg"/>
              </a:ln>
            </p:spPr>
            <p:txBody>
              <a:bodyPr/>
              <a:lstStyle/>
              <a:p>
                <a:endParaRPr lang="zh-CN" altLang="en-US"/>
              </a:p>
            </p:txBody>
          </p:sp>
        </p:grpSp>
        <p:grpSp>
          <p:nvGrpSpPr>
            <p:cNvPr id="81948" name="Group 149"/>
            <p:cNvGrpSpPr>
              <a:grpSpLocks/>
            </p:cNvGrpSpPr>
            <p:nvPr/>
          </p:nvGrpSpPr>
          <p:grpSpPr bwMode="auto">
            <a:xfrm>
              <a:off x="3998" y="1757"/>
              <a:ext cx="330" cy="302"/>
              <a:chOff x="3896" y="2925"/>
              <a:chExt cx="330" cy="302"/>
            </a:xfrm>
          </p:grpSpPr>
          <p:sp>
            <p:nvSpPr>
              <p:cNvPr id="81952" name="Line 150"/>
              <p:cNvSpPr>
                <a:spLocks noChangeShapeType="1"/>
              </p:cNvSpPr>
              <p:nvPr/>
            </p:nvSpPr>
            <p:spPr bwMode="auto">
              <a:xfrm rot="-5400000">
                <a:off x="4074" y="3074"/>
                <a:ext cx="0" cy="305"/>
              </a:xfrm>
              <a:prstGeom prst="line">
                <a:avLst/>
              </a:prstGeom>
              <a:noFill/>
              <a:ln w="12700">
                <a:solidFill>
                  <a:schemeClr val="tx1"/>
                </a:solidFill>
                <a:round/>
                <a:headEnd/>
                <a:tailEnd type="triangle" w="med" len="lg"/>
              </a:ln>
            </p:spPr>
            <p:txBody>
              <a:bodyPr/>
              <a:lstStyle/>
              <a:p>
                <a:endParaRPr lang="zh-CN" altLang="en-US"/>
              </a:p>
            </p:txBody>
          </p:sp>
          <p:graphicFrame>
            <p:nvGraphicFramePr>
              <p:cNvPr id="81932" name="Object 151"/>
              <p:cNvGraphicFramePr>
                <a:graphicFrameLocks noChangeAspect="1"/>
              </p:cNvGraphicFramePr>
              <p:nvPr/>
            </p:nvGraphicFramePr>
            <p:xfrm>
              <a:off x="3896" y="2925"/>
              <a:ext cx="330" cy="302"/>
            </p:xfrm>
            <a:graphic>
              <a:graphicData uri="http://schemas.openxmlformats.org/presentationml/2006/ole">
                <p:oleObj spid="_x0000_s81947" name="公式" r:id="rId10" imgW="253890" imgH="241195" progId="Equation.3">
                  <p:embed/>
                </p:oleObj>
              </a:graphicData>
            </a:graphic>
          </p:graphicFrame>
        </p:grpSp>
        <p:graphicFrame>
          <p:nvGraphicFramePr>
            <p:cNvPr id="81928" name="Object 152"/>
            <p:cNvGraphicFramePr>
              <a:graphicFrameLocks noChangeAspect="1"/>
            </p:cNvGraphicFramePr>
            <p:nvPr/>
          </p:nvGraphicFramePr>
          <p:xfrm>
            <a:off x="3600" y="1983"/>
            <a:ext cx="347" cy="302"/>
          </p:xfrm>
          <a:graphic>
            <a:graphicData uri="http://schemas.openxmlformats.org/presentationml/2006/ole">
              <p:oleObj spid="_x0000_s81948" name="公式" r:id="rId11" imgW="266469" imgH="241091" progId="Equation.3">
                <p:embed/>
              </p:oleObj>
            </a:graphicData>
          </a:graphic>
        </p:graphicFrame>
        <p:graphicFrame>
          <p:nvGraphicFramePr>
            <p:cNvPr id="81929" name="Object 153"/>
            <p:cNvGraphicFramePr>
              <a:graphicFrameLocks noChangeAspect="1"/>
            </p:cNvGraphicFramePr>
            <p:nvPr/>
          </p:nvGraphicFramePr>
          <p:xfrm>
            <a:off x="4709" y="1697"/>
            <a:ext cx="331" cy="302"/>
          </p:xfrm>
          <a:graphic>
            <a:graphicData uri="http://schemas.openxmlformats.org/presentationml/2006/ole">
              <p:oleObj spid="_x0000_s81949" name="公式" r:id="rId12" imgW="253890" imgH="241195" progId="Equation.3">
                <p:embed/>
              </p:oleObj>
            </a:graphicData>
          </a:graphic>
        </p:graphicFrame>
        <p:sp>
          <p:nvSpPr>
            <p:cNvPr id="81949" name="Line 154"/>
            <p:cNvSpPr>
              <a:spLocks noChangeShapeType="1"/>
            </p:cNvSpPr>
            <p:nvPr/>
          </p:nvSpPr>
          <p:spPr bwMode="auto">
            <a:xfrm>
              <a:off x="4716" y="1703"/>
              <a:ext cx="0" cy="305"/>
            </a:xfrm>
            <a:prstGeom prst="line">
              <a:avLst/>
            </a:prstGeom>
            <a:noFill/>
            <a:ln w="12700">
              <a:solidFill>
                <a:schemeClr val="tx1"/>
              </a:solidFill>
              <a:round/>
              <a:headEnd/>
              <a:tailEnd type="triangle" w="med" len="lg"/>
            </a:ln>
          </p:spPr>
          <p:txBody>
            <a:bodyPr/>
            <a:lstStyle/>
            <a:p>
              <a:endParaRPr lang="zh-CN" altLang="en-US"/>
            </a:p>
          </p:txBody>
        </p:sp>
        <p:graphicFrame>
          <p:nvGraphicFramePr>
            <p:cNvPr id="81930" name="Object 155"/>
            <p:cNvGraphicFramePr>
              <a:graphicFrameLocks noChangeAspect="1"/>
            </p:cNvGraphicFramePr>
            <p:nvPr/>
          </p:nvGraphicFramePr>
          <p:xfrm>
            <a:off x="4709" y="2230"/>
            <a:ext cx="331" cy="302"/>
          </p:xfrm>
          <a:graphic>
            <a:graphicData uri="http://schemas.openxmlformats.org/presentationml/2006/ole">
              <p:oleObj spid="_x0000_s81950" name="公式" r:id="rId13" imgW="253890" imgH="241195" progId="Equation.3">
                <p:embed/>
              </p:oleObj>
            </a:graphicData>
          </a:graphic>
        </p:graphicFrame>
        <p:sp>
          <p:nvSpPr>
            <p:cNvPr id="81950" name="Line 156"/>
            <p:cNvSpPr>
              <a:spLocks noChangeShapeType="1"/>
            </p:cNvSpPr>
            <p:nvPr/>
          </p:nvSpPr>
          <p:spPr bwMode="auto">
            <a:xfrm>
              <a:off x="4716" y="2236"/>
              <a:ext cx="0" cy="305"/>
            </a:xfrm>
            <a:prstGeom prst="line">
              <a:avLst/>
            </a:prstGeom>
            <a:noFill/>
            <a:ln w="12700">
              <a:solidFill>
                <a:schemeClr val="tx1"/>
              </a:solidFill>
              <a:round/>
              <a:headEnd/>
              <a:tailEnd type="triangle" w="med" len="lg"/>
            </a:ln>
          </p:spPr>
          <p:txBody>
            <a:bodyPr/>
            <a:lstStyle/>
            <a:p>
              <a:endParaRPr lang="zh-CN" altLang="en-US"/>
            </a:p>
          </p:txBody>
        </p:sp>
        <p:sp>
          <p:nvSpPr>
            <p:cNvPr id="81951" name="Oval 157"/>
            <p:cNvSpPr>
              <a:spLocks noChangeArrowheads="1"/>
            </p:cNvSpPr>
            <p:nvPr/>
          </p:nvSpPr>
          <p:spPr bwMode="auto">
            <a:xfrm>
              <a:off x="4591" y="2363"/>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graphicFrame>
          <p:nvGraphicFramePr>
            <p:cNvPr id="81931" name="Object 158"/>
            <p:cNvGraphicFramePr>
              <a:graphicFrameLocks noChangeAspect="1"/>
            </p:cNvGraphicFramePr>
            <p:nvPr/>
          </p:nvGraphicFramePr>
          <p:xfrm>
            <a:off x="4308" y="2273"/>
            <a:ext cx="300" cy="268"/>
          </p:xfrm>
          <a:graphic>
            <a:graphicData uri="http://schemas.openxmlformats.org/presentationml/2006/ole">
              <p:oleObj spid="_x0000_s81951" name="公式" r:id="rId14" imgW="266469" imgH="241091" progId="Equation.3">
                <p:embed/>
              </p:oleObj>
            </a:graphicData>
          </a:graphic>
        </p:graphicFrame>
      </p:grpSp>
      <p:graphicFrame>
        <p:nvGraphicFramePr>
          <p:cNvPr id="72762" name="Object 58"/>
          <p:cNvGraphicFramePr>
            <a:graphicFrameLocks noChangeAspect="1"/>
          </p:cNvGraphicFramePr>
          <p:nvPr/>
        </p:nvGraphicFramePr>
        <p:xfrm>
          <a:off x="285750" y="968375"/>
          <a:ext cx="1349375" cy="557213"/>
        </p:xfrm>
        <a:graphic>
          <a:graphicData uri="http://schemas.openxmlformats.org/presentationml/2006/ole">
            <p:oleObj spid="_x0000_s81952" name="Equation" r:id="rId15" imgW="583947" imgH="241195" progId="Equation.DSMT4">
              <p:embed/>
            </p:oleObj>
          </a:graphicData>
        </a:graphic>
      </p:graphicFrame>
      <p:graphicFrame>
        <p:nvGraphicFramePr>
          <p:cNvPr id="72763" name="Object 59"/>
          <p:cNvGraphicFramePr>
            <a:graphicFrameLocks noChangeAspect="1"/>
          </p:cNvGraphicFramePr>
          <p:nvPr/>
        </p:nvGraphicFramePr>
        <p:xfrm>
          <a:off x="1039813" y="1682750"/>
          <a:ext cx="3055937" cy="1128713"/>
        </p:xfrm>
        <a:graphic>
          <a:graphicData uri="http://schemas.openxmlformats.org/presentationml/2006/ole">
            <p:oleObj spid="_x0000_s81953" name="Equation" r:id="rId16" imgW="1167893" imgH="431613" progId="Equation.DSMT4">
              <p:embed/>
            </p:oleObj>
          </a:graphicData>
        </a:graphic>
      </p:graphicFrame>
      <p:graphicFrame>
        <p:nvGraphicFramePr>
          <p:cNvPr id="72764" name="Object 60"/>
          <p:cNvGraphicFramePr>
            <a:graphicFrameLocks noChangeAspect="1"/>
          </p:cNvGraphicFramePr>
          <p:nvPr/>
        </p:nvGraphicFramePr>
        <p:xfrm>
          <a:off x="1516063" y="2913063"/>
          <a:ext cx="2668587" cy="1171575"/>
        </p:xfrm>
        <a:graphic>
          <a:graphicData uri="http://schemas.openxmlformats.org/presentationml/2006/ole">
            <p:oleObj spid="_x0000_s81954" name="Equation" r:id="rId17" imgW="1041400" imgH="457200" progId="Equation.DSMT4">
              <p:embed/>
            </p:oleObj>
          </a:graphicData>
        </a:graphic>
      </p:graphicFrame>
      <p:graphicFrame>
        <p:nvGraphicFramePr>
          <p:cNvPr id="72765" name="Object 61"/>
          <p:cNvGraphicFramePr>
            <a:graphicFrameLocks noChangeAspect="1"/>
          </p:cNvGraphicFramePr>
          <p:nvPr/>
        </p:nvGraphicFramePr>
        <p:xfrm>
          <a:off x="1516063" y="4024313"/>
          <a:ext cx="2024062" cy="1417637"/>
        </p:xfrm>
        <a:graphic>
          <a:graphicData uri="http://schemas.openxmlformats.org/presentationml/2006/ole">
            <p:oleObj spid="_x0000_s81955" name="Equation" r:id="rId18" imgW="634725" imgH="444307" progId="Equation.DSMT4">
              <p:embed/>
            </p:oleObj>
          </a:graphicData>
        </a:graphic>
      </p:graphicFrame>
      <p:graphicFrame>
        <p:nvGraphicFramePr>
          <p:cNvPr id="72766" name="Object 62"/>
          <p:cNvGraphicFramePr>
            <a:graphicFrameLocks noChangeAspect="1"/>
          </p:cNvGraphicFramePr>
          <p:nvPr/>
        </p:nvGraphicFramePr>
        <p:xfrm>
          <a:off x="563563" y="5453063"/>
          <a:ext cx="4722812" cy="735012"/>
        </p:xfrm>
        <a:graphic>
          <a:graphicData uri="http://schemas.openxmlformats.org/presentationml/2006/ole">
            <p:oleObj spid="_x0000_s81956" name="Equation" r:id="rId19" imgW="1548728" imgH="241195" progId="Equation.DSMT4">
              <p:embed/>
            </p:oleObj>
          </a:graphicData>
        </a:graphic>
      </p:graphicFrame>
      <p:graphicFrame>
        <p:nvGraphicFramePr>
          <p:cNvPr id="81975" name="Object 55"/>
          <p:cNvGraphicFramePr>
            <a:graphicFrameLocks noChangeAspect="1"/>
          </p:cNvGraphicFramePr>
          <p:nvPr/>
        </p:nvGraphicFramePr>
        <p:xfrm>
          <a:off x="523875" y="3151188"/>
          <a:ext cx="992188" cy="649287"/>
        </p:xfrm>
        <a:graphic>
          <a:graphicData uri="http://schemas.openxmlformats.org/presentationml/2006/ole">
            <p:oleObj spid="_x0000_s81957" name="Equation" r:id="rId20" imgW="368300" imgH="241300" progId="Equation.DSMT4">
              <p:embed/>
            </p:oleObj>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276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276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276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197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276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27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96" name="日期占位符 1"/>
          <p:cNvSpPr>
            <a:spLocks noGrp="1"/>
          </p:cNvSpPr>
          <p:nvPr>
            <p:ph type="dt" sz="quarter" idx="10"/>
          </p:nvPr>
        </p:nvSpPr>
        <p:spPr>
          <a:xfrm>
            <a:off x="325438" y="6604000"/>
            <a:ext cx="2133600" cy="476250"/>
          </a:xfrm>
          <a:noFill/>
        </p:spPr>
        <p:txBody>
          <a:bodyPr/>
          <a:lstStyle/>
          <a:p>
            <a:fld id="{1595A309-B68D-4230-A5B7-33A2EF3189DB}" type="datetime1">
              <a:rPr lang="zh-CN" altLang="en-US" smtClean="0">
                <a:latin typeface="Arial" pitchFamily="34" charset="0"/>
              </a:rPr>
              <a:pPr/>
              <a:t>2019-10-9</a:t>
            </a:fld>
            <a:endParaRPr lang="en-US" altLang="zh-CN" smtClean="0">
              <a:latin typeface="Arial" pitchFamily="34" charset="0"/>
            </a:endParaRPr>
          </a:p>
        </p:txBody>
      </p:sp>
      <p:sp>
        <p:nvSpPr>
          <p:cNvPr id="82997" name="页脚占位符 2"/>
          <p:cNvSpPr>
            <a:spLocks noGrp="1"/>
          </p:cNvSpPr>
          <p:nvPr>
            <p:ph type="ftr" sz="quarter" idx="11"/>
          </p:nvPr>
        </p:nvSpPr>
        <p:spPr>
          <a:xfrm>
            <a:off x="3124200" y="6604000"/>
            <a:ext cx="2895600" cy="476250"/>
          </a:xfrm>
          <a:noFill/>
        </p:spPr>
        <p:txBody>
          <a:bodyPr/>
          <a:lstStyle/>
          <a:p>
            <a:r>
              <a:rPr lang="en-US" altLang="zh-CN" smtClean="0">
                <a:latin typeface="Arial" pitchFamily="34" charset="0"/>
              </a:rPr>
              <a:t>电工电子教研室</a:t>
            </a:r>
          </a:p>
        </p:txBody>
      </p:sp>
      <p:sp>
        <p:nvSpPr>
          <p:cNvPr id="82998" name="灯片编号占位符 3"/>
          <p:cNvSpPr>
            <a:spLocks noGrp="1"/>
          </p:cNvSpPr>
          <p:nvPr>
            <p:ph type="sldNum" sz="quarter" idx="12"/>
          </p:nvPr>
        </p:nvSpPr>
        <p:spPr>
          <a:xfrm>
            <a:off x="6553200" y="6643688"/>
            <a:ext cx="2133600" cy="476250"/>
          </a:xfrm>
          <a:noFill/>
        </p:spPr>
        <p:txBody>
          <a:bodyPr/>
          <a:lstStyle/>
          <a:p>
            <a:fld id="{A055760D-7F86-4EFD-A4B8-9810577ACF8D}" type="slidenum">
              <a:rPr lang="en-US" altLang="zh-CN" smtClean="0">
                <a:latin typeface="Arial" pitchFamily="34" charset="0"/>
              </a:rPr>
              <a:pPr/>
              <a:t>96</a:t>
            </a:fld>
            <a:endParaRPr lang="en-US" altLang="zh-CN" smtClean="0">
              <a:latin typeface="Arial" pitchFamily="34" charset="0"/>
            </a:endParaRPr>
          </a:p>
        </p:txBody>
      </p:sp>
      <p:sp>
        <p:nvSpPr>
          <p:cNvPr id="73782" name="Text Box 4"/>
          <p:cNvSpPr txBox="1">
            <a:spLocks noChangeArrowheads="1"/>
          </p:cNvSpPr>
          <p:nvPr/>
        </p:nvSpPr>
        <p:spPr bwMode="auto">
          <a:xfrm>
            <a:off x="44450" y="107950"/>
            <a:ext cx="3971925" cy="525463"/>
          </a:xfrm>
          <a:prstGeom prst="rect">
            <a:avLst/>
          </a:prstGeom>
          <a:solidFill>
            <a:schemeClr val="bg1"/>
          </a:solidFill>
          <a:ln w="9525">
            <a:noFill/>
            <a:miter lim="800000"/>
            <a:headEnd/>
            <a:tailEnd/>
          </a:ln>
        </p:spPr>
        <p:txBody>
          <a:bodyPr lIns="90000" tIns="46800" rIns="90000" bIns="46800">
            <a:spAutoFit/>
          </a:bodyPr>
          <a:lstStyle/>
          <a:p>
            <a:pPr>
              <a:spcBef>
                <a:spcPct val="50000"/>
              </a:spcBef>
              <a:defRPr/>
            </a:pPr>
            <a:r>
              <a:rPr lang="en-US" altLang="zh-CN" sz="2800" dirty="0">
                <a:latin typeface="Times New Roman" pitchFamily="18" charset="0"/>
                <a:ea typeface="+mn-ea"/>
                <a:cs typeface="Times New Roman" pitchFamily="18" charset="0"/>
              </a:rPr>
              <a:t>⑶</a:t>
            </a:r>
            <a:r>
              <a:rPr lang="zh-CN" altLang="en-US" sz="2800" dirty="0">
                <a:latin typeface="Times New Roman" pitchFamily="18" charset="0"/>
                <a:ea typeface="+mn-ea"/>
                <a:cs typeface="Times New Roman" pitchFamily="18" charset="0"/>
              </a:rPr>
              <a:t>动态性能的分析</a:t>
            </a:r>
          </a:p>
        </p:txBody>
      </p:sp>
      <p:sp>
        <p:nvSpPr>
          <p:cNvPr id="198727" name="Line 71"/>
          <p:cNvSpPr>
            <a:spLocks noChangeShapeType="1"/>
          </p:cNvSpPr>
          <p:nvPr/>
        </p:nvSpPr>
        <p:spPr bwMode="auto">
          <a:xfrm>
            <a:off x="7061200" y="3873500"/>
            <a:ext cx="417513" cy="0"/>
          </a:xfrm>
          <a:prstGeom prst="line">
            <a:avLst/>
          </a:prstGeom>
          <a:noFill/>
          <a:ln w="12700">
            <a:solidFill>
              <a:schemeClr val="tx1"/>
            </a:solidFill>
            <a:round/>
            <a:headEnd type="triangle" w="med" len="lg"/>
            <a:tailEnd type="none" w="med" len="lg"/>
          </a:ln>
        </p:spPr>
        <p:txBody>
          <a:bodyPr/>
          <a:lstStyle/>
          <a:p>
            <a:endParaRPr lang="zh-CN" altLang="en-US"/>
          </a:p>
        </p:txBody>
      </p:sp>
      <p:graphicFrame>
        <p:nvGraphicFramePr>
          <p:cNvPr id="198729" name="Object 73"/>
          <p:cNvGraphicFramePr>
            <a:graphicFrameLocks noChangeAspect="1"/>
          </p:cNvGraphicFramePr>
          <p:nvPr/>
        </p:nvGraphicFramePr>
        <p:xfrm>
          <a:off x="8728075" y="4044950"/>
          <a:ext cx="282575" cy="271463"/>
        </p:xfrm>
        <a:graphic>
          <a:graphicData uri="http://schemas.openxmlformats.org/presentationml/2006/ole">
            <p:oleObj spid="_x0000_s82996" name="公式" r:id="rId4" imgW="139700" imgH="139700" progId="Equation.3">
              <p:embed/>
            </p:oleObj>
          </a:graphicData>
        </a:graphic>
      </p:graphicFrame>
      <p:graphicFrame>
        <p:nvGraphicFramePr>
          <p:cNvPr id="198730" name="Object 74"/>
          <p:cNvGraphicFramePr>
            <a:graphicFrameLocks noChangeAspect="1"/>
          </p:cNvGraphicFramePr>
          <p:nvPr/>
        </p:nvGraphicFramePr>
        <p:xfrm>
          <a:off x="8767763" y="6164263"/>
          <a:ext cx="242887" cy="128587"/>
        </p:xfrm>
        <a:graphic>
          <a:graphicData uri="http://schemas.openxmlformats.org/presentationml/2006/ole">
            <p:oleObj spid="_x0000_s82997" name="公式" r:id="rId5" imgW="139518" imgH="76101" progId="Equation.3">
              <p:embed/>
            </p:oleObj>
          </a:graphicData>
        </a:graphic>
      </p:graphicFrame>
      <p:graphicFrame>
        <p:nvGraphicFramePr>
          <p:cNvPr id="198731" name="Object 75"/>
          <p:cNvGraphicFramePr>
            <a:graphicFrameLocks noChangeAspect="1"/>
          </p:cNvGraphicFramePr>
          <p:nvPr/>
        </p:nvGraphicFramePr>
        <p:xfrm>
          <a:off x="8710613" y="5002213"/>
          <a:ext cx="341312" cy="452437"/>
        </p:xfrm>
        <a:graphic>
          <a:graphicData uri="http://schemas.openxmlformats.org/presentationml/2006/ole">
            <p:oleObj spid="_x0000_s82998" name="公式" r:id="rId6" imgW="165028" imgH="228501" progId="Equation.3">
              <p:embed/>
            </p:oleObj>
          </a:graphicData>
        </a:graphic>
      </p:graphicFrame>
      <p:sp>
        <p:nvSpPr>
          <p:cNvPr id="198735" name="Oval 79"/>
          <p:cNvSpPr>
            <a:spLocks noChangeArrowheads="1"/>
          </p:cNvSpPr>
          <p:nvPr/>
        </p:nvSpPr>
        <p:spPr bwMode="auto">
          <a:xfrm>
            <a:off x="7856538" y="6345238"/>
            <a:ext cx="107950" cy="107950"/>
          </a:xfrm>
          <a:prstGeom prst="ellipse">
            <a:avLst/>
          </a:prstGeom>
          <a:solidFill>
            <a:schemeClr val="tx1"/>
          </a:solidFill>
          <a:ln w="12700" algn="ctr">
            <a:solidFill>
              <a:schemeClr val="tx1"/>
            </a:solidFill>
            <a:round/>
            <a:headEnd/>
            <a:tailEnd/>
          </a:ln>
        </p:spPr>
        <p:txBody>
          <a:bodyPr wrap="none" anchor="ctr"/>
          <a:lstStyle/>
          <a:p>
            <a:endParaRPr lang="zh-CN" altLang="en-US"/>
          </a:p>
        </p:txBody>
      </p:sp>
      <p:graphicFrame>
        <p:nvGraphicFramePr>
          <p:cNvPr id="198738" name="Object 82"/>
          <p:cNvGraphicFramePr>
            <a:graphicFrameLocks noChangeAspect="1"/>
          </p:cNvGraphicFramePr>
          <p:nvPr/>
        </p:nvGraphicFramePr>
        <p:xfrm>
          <a:off x="7434263" y="5041900"/>
          <a:ext cx="342900" cy="401638"/>
        </p:xfrm>
        <a:graphic>
          <a:graphicData uri="http://schemas.openxmlformats.org/presentationml/2006/ole">
            <p:oleObj spid="_x0000_s82999" name="公式" r:id="rId7" imgW="190500" imgH="228600" progId="Equation.3">
              <p:embed/>
            </p:oleObj>
          </a:graphicData>
        </a:graphic>
      </p:graphicFrame>
      <p:sp>
        <p:nvSpPr>
          <p:cNvPr id="198739" name="Oval 83"/>
          <p:cNvSpPr>
            <a:spLocks noChangeArrowheads="1"/>
          </p:cNvSpPr>
          <p:nvPr/>
        </p:nvSpPr>
        <p:spPr bwMode="auto">
          <a:xfrm>
            <a:off x="7858125" y="3913188"/>
            <a:ext cx="107950" cy="107950"/>
          </a:xfrm>
          <a:prstGeom prst="ellipse">
            <a:avLst/>
          </a:prstGeom>
          <a:solidFill>
            <a:schemeClr val="tx1"/>
          </a:solidFill>
          <a:ln w="12700" algn="ctr">
            <a:solidFill>
              <a:schemeClr val="tx1"/>
            </a:solidFill>
            <a:round/>
            <a:headEnd/>
            <a:tailEnd/>
          </a:ln>
        </p:spPr>
        <p:txBody>
          <a:bodyPr wrap="none" anchor="ctr"/>
          <a:lstStyle/>
          <a:p>
            <a:endParaRPr lang="zh-CN" altLang="en-US"/>
          </a:p>
        </p:txBody>
      </p:sp>
      <p:graphicFrame>
        <p:nvGraphicFramePr>
          <p:cNvPr id="198741" name="Object 85"/>
          <p:cNvGraphicFramePr>
            <a:graphicFrameLocks noChangeAspect="1"/>
          </p:cNvGraphicFramePr>
          <p:nvPr/>
        </p:nvGraphicFramePr>
        <p:xfrm>
          <a:off x="8027988" y="5041900"/>
          <a:ext cx="385762" cy="379413"/>
        </p:xfrm>
        <a:graphic>
          <a:graphicData uri="http://schemas.openxmlformats.org/presentationml/2006/ole">
            <p:oleObj spid="_x0000_s83000" name="公式" r:id="rId8" imgW="215619" imgH="215619" progId="Equation.3">
              <p:embed/>
            </p:oleObj>
          </a:graphicData>
        </a:graphic>
      </p:graphicFrame>
      <p:grpSp>
        <p:nvGrpSpPr>
          <p:cNvPr id="2" name="Group 86"/>
          <p:cNvGrpSpPr>
            <a:grpSpLocks/>
          </p:cNvGrpSpPr>
          <p:nvPr/>
        </p:nvGrpSpPr>
        <p:grpSpPr bwMode="auto">
          <a:xfrm>
            <a:off x="6588125" y="6343650"/>
            <a:ext cx="241300" cy="296863"/>
            <a:chOff x="4116" y="3479"/>
            <a:chExt cx="152" cy="187"/>
          </a:xfrm>
        </p:grpSpPr>
        <p:sp>
          <p:nvSpPr>
            <p:cNvPr id="83102" name="Line 87"/>
            <p:cNvSpPr>
              <a:spLocks noChangeShapeType="1"/>
            </p:cNvSpPr>
            <p:nvPr/>
          </p:nvSpPr>
          <p:spPr bwMode="auto">
            <a:xfrm>
              <a:off x="4191" y="3514"/>
              <a:ext cx="0" cy="152"/>
            </a:xfrm>
            <a:prstGeom prst="line">
              <a:avLst/>
            </a:prstGeom>
            <a:noFill/>
            <a:ln w="12700">
              <a:solidFill>
                <a:schemeClr val="tx1"/>
              </a:solidFill>
              <a:round/>
              <a:headEnd/>
              <a:tailEnd/>
            </a:ln>
          </p:spPr>
          <p:txBody>
            <a:bodyPr/>
            <a:lstStyle/>
            <a:p>
              <a:endParaRPr lang="zh-CN" altLang="en-US"/>
            </a:p>
          </p:txBody>
        </p:sp>
        <p:sp>
          <p:nvSpPr>
            <p:cNvPr id="83103" name="Oval 88"/>
            <p:cNvSpPr>
              <a:spLocks noChangeArrowheads="1"/>
            </p:cNvSpPr>
            <p:nvPr/>
          </p:nvSpPr>
          <p:spPr bwMode="auto">
            <a:xfrm>
              <a:off x="4157" y="3479"/>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sp>
          <p:nvSpPr>
            <p:cNvPr id="83104" name="Line 89"/>
            <p:cNvSpPr>
              <a:spLocks noChangeShapeType="1"/>
            </p:cNvSpPr>
            <p:nvPr/>
          </p:nvSpPr>
          <p:spPr bwMode="auto">
            <a:xfrm>
              <a:off x="4116" y="3666"/>
              <a:ext cx="152" cy="0"/>
            </a:xfrm>
            <a:prstGeom prst="line">
              <a:avLst/>
            </a:prstGeom>
            <a:noFill/>
            <a:ln w="38100">
              <a:solidFill>
                <a:schemeClr val="tx1"/>
              </a:solidFill>
              <a:round/>
              <a:headEnd/>
              <a:tailEnd/>
            </a:ln>
          </p:spPr>
          <p:txBody>
            <a:bodyPr/>
            <a:lstStyle/>
            <a:p>
              <a:endParaRPr lang="zh-CN" altLang="en-US"/>
            </a:p>
          </p:txBody>
        </p:sp>
      </p:grpSp>
      <p:graphicFrame>
        <p:nvGraphicFramePr>
          <p:cNvPr id="198747" name="Object 91"/>
          <p:cNvGraphicFramePr>
            <a:graphicFrameLocks noChangeAspect="1"/>
          </p:cNvGraphicFramePr>
          <p:nvPr/>
        </p:nvGraphicFramePr>
        <p:xfrm>
          <a:off x="4491038" y="4008438"/>
          <a:ext cx="282575" cy="271462"/>
        </p:xfrm>
        <a:graphic>
          <a:graphicData uri="http://schemas.openxmlformats.org/presentationml/2006/ole">
            <p:oleObj spid="_x0000_s83001" name="公式" r:id="rId9" imgW="139700" imgH="139700" progId="Equation.3">
              <p:embed/>
            </p:oleObj>
          </a:graphicData>
        </a:graphic>
      </p:graphicFrame>
      <p:graphicFrame>
        <p:nvGraphicFramePr>
          <p:cNvPr id="198748" name="Object 92"/>
          <p:cNvGraphicFramePr>
            <a:graphicFrameLocks noChangeAspect="1"/>
          </p:cNvGraphicFramePr>
          <p:nvPr/>
        </p:nvGraphicFramePr>
        <p:xfrm>
          <a:off x="4491038" y="6203950"/>
          <a:ext cx="242887" cy="128588"/>
        </p:xfrm>
        <a:graphic>
          <a:graphicData uri="http://schemas.openxmlformats.org/presentationml/2006/ole">
            <p:oleObj spid="_x0000_s83002" name="公式" r:id="rId10" imgW="139518" imgH="76101" progId="Equation.3">
              <p:embed/>
            </p:oleObj>
          </a:graphicData>
        </a:graphic>
      </p:graphicFrame>
      <p:graphicFrame>
        <p:nvGraphicFramePr>
          <p:cNvPr id="198749" name="Object 93"/>
          <p:cNvGraphicFramePr>
            <a:graphicFrameLocks noChangeAspect="1"/>
          </p:cNvGraphicFramePr>
          <p:nvPr/>
        </p:nvGraphicFramePr>
        <p:xfrm>
          <a:off x="4487863" y="4973638"/>
          <a:ext cx="314325" cy="427037"/>
        </p:xfrm>
        <a:graphic>
          <a:graphicData uri="http://schemas.openxmlformats.org/presentationml/2006/ole">
            <p:oleObj spid="_x0000_s83003" name="公式" r:id="rId11" imgW="152268" imgH="215713" progId="Equation.3">
              <p:embed/>
            </p:oleObj>
          </a:graphicData>
        </a:graphic>
      </p:graphicFrame>
      <p:sp>
        <p:nvSpPr>
          <p:cNvPr id="198751" name="Line 95"/>
          <p:cNvSpPr>
            <a:spLocks noChangeShapeType="1"/>
          </p:cNvSpPr>
          <p:nvPr/>
        </p:nvSpPr>
        <p:spPr bwMode="auto">
          <a:xfrm rot="10800000" flipH="1">
            <a:off x="5972175" y="3873500"/>
            <a:ext cx="403225" cy="0"/>
          </a:xfrm>
          <a:prstGeom prst="line">
            <a:avLst/>
          </a:prstGeom>
          <a:noFill/>
          <a:ln w="12700">
            <a:solidFill>
              <a:schemeClr val="tx1"/>
            </a:solidFill>
            <a:round/>
            <a:headEnd/>
            <a:tailEnd type="triangle" w="med" len="lg"/>
          </a:ln>
        </p:spPr>
        <p:txBody>
          <a:bodyPr/>
          <a:lstStyle/>
          <a:p>
            <a:endParaRPr lang="zh-CN" altLang="en-US"/>
          </a:p>
        </p:txBody>
      </p:sp>
      <p:sp>
        <p:nvSpPr>
          <p:cNvPr id="198754" name="Line 98"/>
          <p:cNvSpPr>
            <a:spLocks noChangeShapeType="1"/>
          </p:cNvSpPr>
          <p:nvPr/>
        </p:nvSpPr>
        <p:spPr bwMode="auto">
          <a:xfrm>
            <a:off x="7046913" y="3962400"/>
            <a:ext cx="1882775" cy="0"/>
          </a:xfrm>
          <a:prstGeom prst="line">
            <a:avLst/>
          </a:prstGeom>
          <a:noFill/>
          <a:ln w="12700">
            <a:solidFill>
              <a:schemeClr val="tx1"/>
            </a:solidFill>
            <a:round/>
            <a:headEnd/>
            <a:tailEnd/>
          </a:ln>
        </p:spPr>
        <p:txBody>
          <a:bodyPr/>
          <a:lstStyle/>
          <a:p>
            <a:endParaRPr lang="zh-CN" altLang="en-US"/>
          </a:p>
        </p:txBody>
      </p:sp>
      <p:sp>
        <p:nvSpPr>
          <p:cNvPr id="198755" name="Line 99"/>
          <p:cNvSpPr>
            <a:spLocks noChangeShapeType="1"/>
          </p:cNvSpPr>
          <p:nvPr/>
        </p:nvSpPr>
        <p:spPr bwMode="auto">
          <a:xfrm flipH="1">
            <a:off x="4278313" y="3959225"/>
            <a:ext cx="2084387" cy="0"/>
          </a:xfrm>
          <a:prstGeom prst="line">
            <a:avLst/>
          </a:prstGeom>
          <a:noFill/>
          <a:ln w="12700">
            <a:solidFill>
              <a:schemeClr val="tx1"/>
            </a:solidFill>
            <a:round/>
            <a:headEnd/>
            <a:tailEnd/>
          </a:ln>
        </p:spPr>
        <p:txBody>
          <a:bodyPr/>
          <a:lstStyle/>
          <a:p>
            <a:endParaRPr lang="zh-CN" altLang="en-US"/>
          </a:p>
        </p:txBody>
      </p:sp>
      <p:sp>
        <p:nvSpPr>
          <p:cNvPr id="198757" name="Line 101"/>
          <p:cNvSpPr>
            <a:spLocks noChangeShapeType="1"/>
          </p:cNvSpPr>
          <p:nvPr/>
        </p:nvSpPr>
        <p:spPr bwMode="auto">
          <a:xfrm flipV="1">
            <a:off x="7034213" y="3967163"/>
            <a:ext cx="0" cy="1250950"/>
          </a:xfrm>
          <a:prstGeom prst="line">
            <a:avLst/>
          </a:prstGeom>
          <a:noFill/>
          <a:ln w="12700">
            <a:solidFill>
              <a:schemeClr val="tx1"/>
            </a:solidFill>
            <a:round/>
            <a:headEnd/>
            <a:tailEnd/>
          </a:ln>
        </p:spPr>
        <p:txBody>
          <a:bodyPr/>
          <a:lstStyle/>
          <a:p>
            <a:endParaRPr lang="zh-CN" altLang="en-US"/>
          </a:p>
        </p:txBody>
      </p:sp>
      <p:sp>
        <p:nvSpPr>
          <p:cNvPr id="198758" name="Line 102"/>
          <p:cNvSpPr>
            <a:spLocks noChangeShapeType="1"/>
          </p:cNvSpPr>
          <p:nvPr/>
        </p:nvSpPr>
        <p:spPr bwMode="auto">
          <a:xfrm>
            <a:off x="6375400" y="5211763"/>
            <a:ext cx="644525" cy="0"/>
          </a:xfrm>
          <a:prstGeom prst="line">
            <a:avLst/>
          </a:prstGeom>
          <a:noFill/>
          <a:ln w="12700">
            <a:solidFill>
              <a:schemeClr val="tx1"/>
            </a:solidFill>
            <a:round/>
            <a:headEnd/>
            <a:tailEnd/>
          </a:ln>
        </p:spPr>
        <p:txBody>
          <a:bodyPr/>
          <a:lstStyle/>
          <a:p>
            <a:endParaRPr lang="zh-CN" altLang="en-US"/>
          </a:p>
        </p:txBody>
      </p:sp>
      <p:sp>
        <p:nvSpPr>
          <p:cNvPr id="198759" name="Line 103"/>
          <p:cNvSpPr>
            <a:spLocks noChangeShapeType="1"/>
          </p:cNvSpPr>
          <p:nvPr/>
        </p:nvSpPr>
        <p:spPr bwMode="auto">
          <a:xfrm flipV="1">
            <a:off x="6362700" y="3967163"/>
            <a:ext cx="0" cy="1239837"/>
          </a:xfrm>
          <a:prstGeom prst="line">
            <a:avLst/>
          </a:prstGeom>
          <a:noFill/>
          <a:ln w="12700">
            <a:solidFill>
              <a:schemeClr val="tx1"/>
            </a:solidFill>
            <a:round/>
            <a:headEnd/>
            <a:tailEnd/>
          </a:ln>
        </p:spPr>
        <p:txBody>
          <a:bodyPr/>
          <a:lstStyle/>
          <a:p>
            <a:endParaRPr lang="zh-CN" altLang="en-US"/>
          </a:p>
        </p:txBody>
      </p:sp>
      <p:graphicFrame>
        <p:nvGraphicFramePr>
          <p:cNvPr id="198760" name="Object 104"/>
          <p:cNvGraphicFramePr>
            <a:graphicFrameLocks noChangeAspect="1"/>
          </p:cNvGraphicFramePr>
          <p:nvPr/>
        </p:nvGraphicFramePr>
        <p:xfrm>
          <a:off x="5751513" y="3630613"/>
          <a:ext cx="220662" cy="295275"/>
        </p:xfrm>
        <a:graphic>
          <a:graphicData uri="http://schemas.openxmlformats.org/presentationml/2006/ole">
            <p:oleObj spid="_x0000_s83004" name="公式" r:id="rId12" imgW="126725" imgH="177415" progId="Equation.3">
              <p:embed/>
            </p:oleObj>
          </a:graphicData>
        </a:graphic>
      </p:graphicFrame>
      <p:graphicFrame>
        <p:nvGraphicFramePr>
          <p:cNvPr id="198761" name="Object 105"/>
          <p:cNvGraphicFramePr>
            <a:graphicFrameLocks noChangeAspect="1"/>
          </p:cNvGraphicFramePr>
          <p:nvPr/>
        </p:nvGraphicFramePr>
        <p:xfrm>
          <a:off x="7804150" y="3679825"/>
          <a:ext cx="198438" cy="233363"/>
        </p:xfrm>
        <a:graphic>
          <a:graphicData uri="http://schemas.openxmlformats.org/presentationml/2006/ole">
            <p:oleObj spid="_x0000_s83005" name="公式" r:id="rId13" imgW="114201" imgH="139579" progId="Equation.3">
              <p:embed/>
            </p:oleObj>
          </a:graphicData>
        </a:graphic>
      </p:graphicFrame>
      <p:graphicFrame>
        <p:nvGraphicFramePr>
          <p:cNvPr id="198762" name="Object 106"/>
          <p:cNvGraphicFramePr>
            <a:graphicFrameLocks noChangeAspect="1"/>
          </p:cNvGraphicFramePr>
          <p:nvPr/>
        </p:nvGraphicFramePr>
        <p:xfrm>
          <a:off x="6619875" y="4910138"/>
          <a:ext cx="198438" cy="233362"/>
        </p:xfrm>
        <a:graphic>
          <a:graphicData uri="http://schemas.openxmlformats.org/presentationml/2006/ole">
            <p:oleObj spid="_x0000_s83006" name="公式" r:id="rId14" imgW="114201" imgH="139579" progId="Equation.3">
              <p:embed/>
            </p:oleObj>
          </a:graphicData>
        </a:graphic>
      </p:graphicFrame>
      <p:sp>
        <p:nvSpPr>
          <p:cNvPr id="198763" name="Rectangle 107"/>
          <p:cNvSpPr>
            <a:spLocks noChangeArrowheads="1"/>
          </p:cNvSpPr>
          <p:nvPr/>
        </p:nvSpPr>
        <p:spPr bwMode="auto">
          <a:xfrm>
            <a:off x="6270625" y="4391025"/>
            <a:ext cx="169863" cy="425450"/>
          </a:xfrm>
          <a:prstGeom prst="rect">
            <a:avLst/>
          </a:prstGeom>
          <a:solidFill>
            <a:schemeClr val="bg1"/>
          </a:solidFill>
          <a:ln w="25400" algn="ctr">
            <a:solidFill>
              <a:srgbClr val="3366FF"/>
            </a:solidFill>
            <a:miter lim="800000"/>
            <a:headEnd/>
            <a:tailEnd/>
          </a:ln>
        </p:spPr>
        <p:txBody>
          <a:bodyPr wrap="none" anchor="ctr"/>
          <a:lstStyle/>
          <a:p>
            <a:endParaRPr lang="zh-CN" altLang="en-US"/>
          </a:p>
        </p:txBody>
      </p:sp>
      <p:graphicFrame>
        <p:nvGraphicFramePr>
          <p:cNvPr id="198764" name="Object 108"/>
          <p:cNvGraphicFramePr>
            <a:graphicFrameLocks noChangeAspect="1"/>
          </p:cNvGraphicFramePr>
          <p:nvPr/>
        </p:nvGraphicFramePr>
        <p:xfrm>
          <a:off x="6456363" y="4235450"/>
          <a:ext cx="341312" cy="401638"/>
        </p:xfrm>
        <a:graphic>
          <a:graphicData uri="http://schemas.openxmlformats.org/presentationml/2006/ole">
            <p:oleObj spid="_x0000_s83007" name="公式" r:id="rId15" imgW="190500" imgH="228600" progId="Equation.3">
              <p:embed/>
            </p:oleObj>
          </a:graphicData>
        </a:graphic>
      </p:graphicFrame>
      <p:grpSp>
        <p:nvGrpSpPr>
          <p:cNvPr id="3" name="Group 109"/>
          <p:cNvGrpSpPr>
            <a:grpSpLocks/>
          </p:cNvGrpSpPr>
          <p:nvPr/>
        </p:nvGrpSpPr>
        <p:grpSpPr bwMode="auto">
          <a:xfrm>
            <a:off x="6791325" y="3994150"/>
            <a:ext cx="731838" cy="935038"/>
            <a:chOff x="4234" y="2770"/>
            <a:chExt cx="461" cy="589"/>
          </a:xfrm>
        </p:grpSpPr>
        <p:grpSp>
          <p:nvGrpSpPr>
            <p:cNvPr id="83098" name="Group 110"/>
            <p:cNvGrpSpPr>
              <a:grpSpLocks/>
            </p:cNvGrpSpPr>
            <p:nvPr/>
          </p:nvGrpSpPr>
          <p:grpSpPr bwMode="auto">
            <a:xfrm>
              <a:off x="4234" y="2978"/>
              <a:ext cx="305" cy="356"/>
              <a:chOff x="2068" y="1449"/>
              <a:chExt cx="305" cy="356"/>
            </a:xfrm>
          </p:grpSpPr>
          <p:sp>
            <p:nvSpPr>
              <p:cNvPr id="83100" name="AutoShape 111"/>
              <p:cNvSpPr>
                <a:spLocks noChangeArrowheads="1"/>
              </p:cNvSpPr>
              <p:nvPr/>
            </p:nvSpPr>
            <p:spPr bwMode="auto">
              <a:xfrm>
                <a:off x="2068" y="1449"/>
                <a:ext cx="305" cy="356"/>
              </a:xfrm>
              <a:prstGeom prst="diamond">
                <a:avLst/>
              </a:prstGeom>
              <a:solidFill>
                <a:schemeClr val="bg1"/>
              </a:solidFill>
              <a:ln w="38100" algn="ctr">
                <a:solidFill>
                  <a:srgbClr val="FF9900"/>
                </a:solidFill>
                <a:miter lim="800000"/>
                <a:headEnd/>
                <a:tailEnd/>
              </a:ln>
            </p:spPr>
            <p:txBody>
              <a:bodyPr wrap="none" anchor="ctr"/>
              <a:lstStyle/>
              <a:p>
                <a:endParaRPr lang="zh-CN" altLang="en-US"/>
              </a:p>
            </p:txBody>
          </p:sp>
          <p:sp>
            <p:nvSpPr>
              <p:cNvPr id="83101" name="Line 112"/>
              <p:cNvSpPr>
                <a:spLocks noChangeShapeType="1"/>
              </p:cNvSpPr>
              <p:nvPr/>
            </p:nvSpPr>
            <p:spPr bwMode="auto">
              <a:xfrm>
                <a:off x="2076" y="1627"/>
                <a:ext cx="280" cy="0"/>
              </a:xfrm>
              <a:prstGeom prst="line">
                <a:avLst/>
              </a:prstGeom>
              <a:noFill/>
              <a:ln w="25400">
                <a:solidFill>
                  <a:srgbClr val="FF9900"/>
                </a:solidFill>
                <a:round/>
                <a:headEnd/>
                <a:tailEnd/>
              </a:ln>
            </p:spPr>
            <p:txBody>
              <a:bodyPr/>
              <a:lstStyle/>
              <a:p>
                <a:endParaRPr lang="zh-CN" altLang="en-US"/>
              </a:p>
            </p:txBody>
          </p:sp>
        </p:grpSp>
        <p:sp>
          <p:nvSpPr>
            <p:cNvPr id="83099" name="Line 113"/>
            <p:cNvSpPr>
              <a:spLocks noChangeShapeType="1"/>
            </p:cNvSpPr>
            <p:nvPr/>
          </p:nvSpPr>
          <p:spPr bwMode="auto">
            <a:xfrm rot="-5400000">
              <a:off x="4402" y="3187"/>
              <a:ext cx="344" cy="0"/>
            </a:xfrm>
            <a:prstGeom prst="line">
              <a:avLst/>
            </a:prstGeom>
            <a:noFill/>
            <a:ln w="12700">
              <a:solidFill>
                <a:schemeClr val="tx1"/>
              </a:solidFill>
              <a:round/>
              <a:headEnd type="triangle" w="med" len="lg"/>
              <a:tailEnd type="none" w="med" len="lg"/>
            </a:ln>
          </p:spPr>
          <p:txBody>
            <a:bodyPr/>
            <a:lstStyle/>
            <a:p>
              <a:endParaRPr lang="zh-CN" altLang="en-US"/>
            </a:p>
          </p:txBody>
        </p:sp>
        <p:graphicFrame>
          <p:nvGraphicFramePr>
            <p:cNvPr id="82995" name="Object 114"/>
            <p:cNvGraphicFramePr>
              <a:graphicFrameLocks noChangeAspect="1"/>
            </p:cNvGraphicFramePr>
            <p:nvPr/>
          </p:nvGraphicFramePr>
          <p:xfrm>
            <a:off x="4422" y="2770"/>
            <a:ext cx="273" cy="253"/>
          </p:xfrm>
          <a:graphic>
            <a:graphicData uri="http://schemas.openxmlformats.org/presentationml/2006/ole">
              <p:oleObj spid="_x0000_s83008" name="公式" r:id="rId16" imgW="241300" imgH="228600" progId="Equation.3">
                <p:embed/>
              </p:oleObj>
            </a:graphicData>
          </a:graphic>
        </p:graphicFrame>
      </p:grpSp>
      <p:sp>
        <p:nvSpPr>
          <p:cNvPr id="198771" name="Oval 115"/>
          <p:cNvSpPr>
            <a:spLocks noChangeArrowheads="1"/>
          </p:cNvSpPr>
          <p:nvPr/>
        </p:nvSpPr>
        <p:spPr bwMode="auto">
          <a:xfrm>
            <a:off x="6656388" y="5153025"/>
            <a:ext cx="107950" cy="107950"/>
          </a:xfrm>
          <a:prstGeom prst="ellipse">
            <a:avLst/>
          </a:prstGeom>
          <a:solidFill>
            <a:schemeClr val="tx1"/>
          </a:solidFill>
          <a:ln w="12700" algn="ctr">
            <a:solidFill>
              <a:schemeClr val="tx1"/>
            </a:solidFill>
            <a:round/>
            <a:headEnd/>
            <a:tailEnd/>
          </a:ln>
        </p:spPr>
        <p:txBody>
          <a:bodyPr wrap="none" anchor="ctr"/>
          <a:lstStyle/>
          <a:p>
            <a:endParaRPr lang="zh-CN" altLang="en-US"/>
          </a:p>
        </p:txBody>
      </p:sp>
      <p:graphicFrame>
        <p:nvGraphicFramePr>
          <p:cNvPr id="198775" name="Object 119"/>
          <p:cNvGraphicFramePr>
            <a:graphicFrameLocks noChangeAspect="1"/>
          </p:cNvGraphicFramePr>
          <p:nvPr/>
        </p:nvGraphicFramePr>
        <p:xfrm>
          <a:off x="6224588" y="5646738"/>
          <a:ext cx="339725" cy="401637"/>
        </p:xfrm>
        <a:graphic>
          <a:graphicData uri="http://schemas.openxmlformats.org/presentationml/2006/ole">
            <p:oleObj spid="_x0000_s83009" name="公式" r:id="rId17" imgW="190500" imgH="228600" progId="Equation.3">
              <p:embed/>
            </p:oleObj>
          </a:graphicData>
        </a:graphic>
      </p:graphicFrame>
      <p:sp>
        <p:nvSpPr>
          <p:cNvPr id="198785" name="Line 129"/>
          <p:cNvSpPr>
            <a:spLocks noChangeShapeType="1"/>
          </p:cNvSpPr>
          <p:nvPr/>
        </p:nvSpPr>
        <p:spPr bwMode="auto">
          <a:xfrm flipV="1">
            <a:off x="6708775" y="5213350"/>
            <a:ext cx="0" cy="1239838"/>
          </a:xfrm>
          <a:prstGeom prst="line">
            <a:avLst/>
          </a:prstGeom>
          <a:noFill/>
          <a:ln w="12700">
            <a:solidFill>
              <a:schemeClr val="tx1"/>
            </a:solidFill>
            <a:round/>
            <a:headEnd/>
            <a:tailEnd/>
          </a:ln>
        </p:spPr>
        <p:txBody>
          <a:bodyPr/>
          <a:lstStyle/>
          <a:p>
            <a:endParaRPr lang="zh-CN" altLang="en-US"/>
          </a:p>
        </p:txBody>
      </p:sp>
      <p:sp>
        <p:nvSpPr>
          <p:cNvPr id="198786" name="Rectangle 130"/>
          <p:cNvSpPr>
            <a:spLocks noChangeArrowheads="1"/>
          </p:cNvSpPr>
          <p:nvPr/>
        </p:nvSpPr>
        <p:spPr bwMode="auto">
          <a:xfrm>
            <a:off x="6616700" y="5637213"/>
            <a:ext cx="169863" cy="425450"/>
          </a:xfrm>
          <a:prstGeom prst="rect">
            <a:avLst/>
          </a:prstGeom>
          <a:solidFill>
            <a:schemeClr val="bg1"/>
          </a:solidFill>
          <a:ln w="25400" algn="ctr">
            <a:solidFill>
              <a:srgbClr val="3366FF"/>
            </a:solidFill>
            <a:miter lim="800000"/>
            <a:headEnd/>
            <a:tailEnd/>
          </a:ln>
        </p:spPr>
        <p:txBody>
          <a:bodyPr wrap="none" anchor="ctr"/>
          <a:lstStyle/>
          <a:p>
            <a:endParaRPr lang="zh-CN" altLang="en-US"/>
          </a:p>
        </p:txBody>
      </p:sp>
      <p:sp>
        <p:nvSpPr>
          <p:cNvPr id="198787" name="Line 131"/>
          <p:cNvSpPr>
            <a:spLocks noChangeShapeType="1"/>
          </p:cNvSpPr>
          <p:nvPr/>
        </p:nvSpPr>
        <p:spPr bwMode="auto">
          <a:xfrm flipV="1">
            <a:off x="5842000" y="3952875"/>
            <a:ext cx="0" cy="2419350"/>
          </a:xfrm>
          <a:prstGeom prst="line">
            <a:avLst/>
          </a:prstGeom>
          <a:noFill/>
          <a:ln w="12700">
            <a:solidFill>
              <a:schemeClr val="tx1"/>
            </a:solidFill>
            <a:round/>
            <a:headEnd/>
            <a:tailEnd/>
          </a:ln>
        </p:spPr>
        <p:txBody>
          <a:bodyPr/>
          <a:lstStyle/>
          <a:p>
            <a:endParaRPr lang="zh-CN" altLang="en-US"/>
          </a:p>
        </p:txBody>
      </p:sp>
      <p:sp>
        <p:nvSpPr>
          <p:cNvPr id="198788" name="Line 132"/>
          <p:cNvSpPr>
            <a:spLocks noChangeShapeType="1"/>
          </p:cNvSpPr>
          <p:nvPr/>
        </p:nvSpPr>
        <p:spPr bwMode="auto">
          <a:xfrm>
            <a:off x="4278313" y="6384925"/>
            <a:ext cx="4651375" cy="0"/>
          </a:xfrm>
          <a:prstGeom prst="line">
            <a:avLst/>
          </a:prstGeom>
          <a:noFill/>
          <a:ln w="12700">
            <a:solidFill>
              <a:schemeClr val="tx1"/>
            </a:solidFill>
            <a:round/>
            <a:headEnd/>
            <a:tailEnd/>
          </a:ln>
        </p:spPr>
        <p:txBody>
          <a:bodyPr/>
          <a:lstStyle/>
          <a:p>
            <a:endParaRPr lang="zh-CN" altLang="en-US"/>
          </a:p>
        </p:txBody>
      </p:sp>
      <p:graphicFrame>
        <p:nvGraphicFramePr>
          <p:cNvPr id="198789" name="Object 133"/>
          <p:cNvGraphicFramePr>
            <a:graphicFrameLocks noChangeAspect="1"/>
          </p:cNvGraphicFramePr>
          <p:nvPr/>
        </p:nvGraphicFramePr>
        <p:xfrm>
          <a:off x="5935663" y="5043488"/>
          <a:ext cx="454025" cy="401637"/>
        </p:xfrm>
        <a:graphic>
          <a:graphicData uri="http://schemas.openxmlformats.org/presentationml/2006/ole">
            <p:oleObj spid="_x0000_s83010" name="公式" r:id="rId18" imgW="253890" imgH="228501" progId="Equation.3">
              <p:embed/>
            </p:oleObj>
          </a:graphicData>
        </a:graphic>
      </p:graphicFrame>
      <p:sp>
        <p:nvSpPr>
          <p:cNvPr id="198790" name="Rectangle 134"/>
          <p:cNvSpPr>
            <a:spLocks noChangeArrowheads="1"/>
          </p:cNvSpPr>
          <p:nvPr/>
        </p:nvSpPr>
        <p:spPr bwMode="auto">
          <a:xfrm>
            <a:off x="5761038" y="5041900"/>
            <a:ext cx="169862" cy="425450"/>
          </a:xfrm>
          <a:prstGeom prst="rect">
            <a:avLst/>
          </a:prstGeom>
          <a:solidFill>
            <a:schemeClr val="bg1"/>
          </a:solidFill>
          <a:ln w="25400" algn="ctr">
            <a:solidFill>
              <a:srgbClr val="3366FF"/>
            </a:solidFill>
            <a:miter lim="800000"/>
            <a:headEnd/>
            <a:tailEnd/>
          </a:ln>
        </p:spPr>
        <p:txBody>
          <a:bodyPr wrap="none" anchor="ctr"/>
          <a:lstStyle/>
          <a:p>
            <a:endParaRPr lang="zh-CN" altLang="en-US"/>
          </a:p>
        </p:txBody>
      </p:sp>
      <p:sp>
        <p:nvSpPr>
          <p:cNvPr id="198791" name="Line 135"/>
          <p:cNvSpPr>
            <a:spLocks noChangeShapeType="1"/>
          </p:cNvSpPr>
          <p:nvPr/>
        </p:nvSpPr>
        <p:spPr bwMode="auto">
          <a:xfrm flipV="1">
            <a:off x="5165725" y="3952875"/>
            <a:ext cx="0" cy="2419350"/>
          </a:xfrm>
          <a:prstGeom prst="line">
            <a:avLst/>
          </a:prstGeom>
          <a:noFill/>
          <a:ln w="12700">
            <a:solidFill>
              <a:schemeClr val="tx1"/>
            </a:solidFill>
            <a:round/>
            <a:headEnd/>
            <a:tailEnd/>
          </a:ln>
        </p:spPr>
        <p:txBody>
          <a:bodyPr/>
          <a:lstStyle/>
          <a:p>
            <a:endParaRPr lang="zh-CN" altLang="en-US"/>
          </a:p>
        </p:txBody>
      </p:sp>
      <p:sp>
        <p:nvSpPr>
          <p:cNvPr id="198792" name="Rectangle 136"/>
          <p:cNvSpPr>
            <a:spLocks noChangeArrowheads="1"/>
          </p:cNvSpPr>
          <p:nvPr/>
        </p:nvSpPr>
        <p:spPr bwMode="auto">
          <a:xfrm>
            <a:off x="5084763" y="5041900"/>
            <a:ext cx="169862" cy="425450"/>
          </a:xfrm>
          <a:prstGeom prst="rect">
            <a:avLst/>
          </a:prstGeom>
          <a:solidFill>
            <a:schemeClr val="bg1"/>
          </a:solidFill>
          <a:ln w="25400" algn="ctr">
            <a:solidFill>
              <a:srgbClr val="3366FF"/>
            </a:solidFill>
            <a:miter lim="800000"/>
            <a:headEnd/>
            <a:tailEnd/>
          </a:ln>
        </p:spPr>
        <p:txBody>
          <a:bodyPr wrap="none" anchor="ctr"/>
          <a:lstStyle/>
          <a:p>
            <a:endParaRPr lang="zh-CN" altLang="en-US"/>
          </a:p>
        </p:txBody>
      </p:sp>
      <p:graphicFrame>
        <p:nvGraphicFramePr>
          <p:cNvPr id="198793" name="Object 137"/>
          <p:cNvGraphicFramePr>
            <a:graphicFrameLocks noChangeAspect="1"/>
          </p:cNvGraphicFramePr>
          <p:nvPr/>
        </p:nvGraphicFramePr>
        <p:xfrm>
          <a:off x="5265738" y="5041900"/>
          <a:ext cx="431800" cy="401638"/>
        </p:xfrm>
        <a:graphic>
          <a:graphicData uri="http://schemas.openxmlformats.org/presentationml/2006/ole">
            <p:oleObj spid="_x0000_s83011" name="公式" r:id="rId19" imgW="241300" imgH="228600" progId="Equation.3">
              <p:embed/>
            </p:oleObj>
          </a:graphicData>
        </a:graphic>
      </p:graphicFrame>
      <p:sp>
        <p:nvSpPr>
          <p:cNvPr id="198794" name="Line 138"/>
          <p:cNvSpPr>
            <a:spLocks noChangeShapeType="1"/>
          </p:cNvSpPr>
          <p:nvPr/>
        </p:nvSpPr>
        <p:spPr bwMode="auto">
          <a:xfrm flipV="1">
            <a:off x="4278313" y="3952875"/>
            <a:ext cx="0" cy="2419350"/>
          </a:xfrm>
          <a:prstGeom prst="line">
            <a:avLst/>
          </a:prstGeom>
          <a:noFill/>
          <a:ln w="12700">
            <a:solidFill>
              <a:schemeClr val="tx1"/>
            </a:solidFill>
            <a:round/>
            <a:headEnd/>
            <a:tailEnd/>
          </a:ln>
        </p:spPr>
        <p:txBody>
          <a:bodyPr/>
          <a:lstStyle/>
          <a:p>
            <a:endParaRPr lang="zh-CN" altLang="en-US"/>
          </a:p>
        </p:txBody>
      </p:sp>
      <p:grpSp>
        <p:nvGrpSpPr>
          <p:cNvPr id="5" name="Group 121"/>
          <p:cNvGrpSpPr>
            <a:grpSpLocks/>
          </p:cNvGrpSpPr>
          <p:nvPr/>
        </p:nvGrpSpPr>
        <p:grpSpPr bwMode="auto">
          <a:xfrm>
            <a:off x="3659188" y="5203825"/>
            <a:ext cx="831850" cy="703263"/>
            <a:chOff x="865" y="2535"/>
            <a:chExt cx="524" cy="443"/>
          </a:xfrm>
        </p:grpSpPr>
        <p:graphicFrame>
          <p:nvGraphicFramePr>
            <p:cNvPr id="82992" name="Object 122"/>
            <p:cNvGraphicFramePr>
              <a:graphicFrameLocks noChangeAspect="1"/>
            </p:cNvGraphicFramePr>
            <p:nvPr/>
          </p:nvGraphicFramePr>
          <p:xfrm>
            <a:off x="1021" y="2535"/>
            <a:ext cx="157" cy="158"/>
          </p:xfrm>
          <a:graphic>
            <a:graphicData uri="http://schemas.openxmlformats.org/presentationml/2006/ole">
              <p:oleObj spid="_x0000_s83012" name="公式" r:id="rId20" imgW="139700" imgH="139700" progId="Equation.3">
                <p:embed/>
              </p:oleObj>
            </a:graphicData>
          </a:graphic>
        </p:graphicFrame>
        <p:graphicFrame>
          <p:nvGraphicFramePr>
            <p:cNvPr id="82993" name="Object 123"/>
            <p:cNvGraphicFramePr>
              <a:graphicFrameLocks noChangeAspect="1"/>
            </p:cNvGraphicFramePr>
            <p:nvPr/>
          </p:nvGraphicFramePr>
          <p:xfrm>
            <a:off x="1008" y="2889"/>
            <a:ext cx="158" cy="89"/>
          </p:xfrm>
          <a:graphic>
            <a:graphicData uri="http://schemas.openxmlformats.org/presentationml/2006/ole">
              <p:oleObj spid="_x0000_s83013" name="公式" r:id="rId21" imgW="139518" imgH="76101" progId="Equation.3">
                <p:embed/>
              </p:oleObj>
            </a:graphicData>
          </a:graphic>
        </p:graphicFrame>
        <p:graphicFrame>
          <p:nvGraphicFramePr>
            <p:cNvPr id="82994" name="Object 124"/>
            <p:cNvGraphicFramePr>
              <a:graphicFrameLocks noChangeAspect="1"/>
            </p:cNvGraphicFramePr>
            <p:nvPr/>
          </p:nvGraphicFramePr>
          <p:xfrm>
            <a:off x="865" y="2636"/>
            <a:ext cx="173" cy="253"/>
          </p:xfrm>
          <a:graphic>
            <a:graphicData uri="http://schemas.openxmlformats.org/presentationml/2006/ole">
              <p:oleObj spid="_x0000_s83014" name="公式" r:id="rId22" imgW="152334" imgH="228501" progId="Equation.3">
                <p:embed/>
              </p:oleObj>
            </a:graphicData>
          </a:graphic>
        </p:graphicFrame>
        <p:grpSp>
          <p:nvGrpSpPr>
            <p:cNvPr id="83095" name="Group 125"/>
            <p:cNvGrpSpPr>
              <a:grpSpLocks/>
            </p:cNvGrpSpPr>
            <p:nvPr/>
          </p:nvGrpSpPr>
          <p:grpSpPr bwMode="auto">
            <a:xfrm>
              <a:off x="1120" y="2648"/>
              <a:ext cx="269" cy="268"/>
              <a:chOff x="144" y="3216"/>
              <a:chExt cx="240" cy="240"/>
            </a:xfrm>
          </p:grpSpPr>
          <p:sp>
            <p:nvSpPr>
              <p:cNvPr id="83096" name="Oval 126"/>
              <p:cNvSpPr>
                <a:spLocks noChangeArrowheads="1"/>
              </p:cNvSpPr>
              <p:nvPr/>
            </p:nvSpPr>
            <p:spPr bwMode="auto">
              <a:xfrm>
                <a:off x="144" y="3216"/>
                <a:ext cx="240" cy="240"/>
              </a:xfrm>
              <a:prstGeom prst="ellipse">
                <a:avLst/>
              </a:prstGeom>
              <a:noFill/>
              <a:ln w="38100" algn="ctr">
                <a:solidFill>
                  <a:srgbClr val="FF9900"/>
                </a:solidFill>
                <a:round/>
                <a:headEnd/>
                <a:tailEnd/>
              </a:ln>
            </p:spPr>
            <p:txBody>
              <a:bodyPr wrap="none" anchor="ctr"/>
              <a:lstStyle/>
              <a:p>
                <a:endParaRPr lang="zh-CN" altLang="en-US"/>
              </a:p>
            </p:txBody>
          </p:sp>
          <p:sp>
            <p:nvSpPr>
              <p:cNvPr id="83097" name="Line 127"/>
              <p:cNvSpPr>
                <a:spLocks noChangeShapeType="1"/>
              </p:cNvSpPr>
              <p:nvPr/>
            </p:nvSpPr>
            <p:spPr bwMode="auto">
              <a:xfrm>
                <a:off x="264" y="3216"/>
                <a:ext cx="0" cy="240"/>
              </a:xfrm>
              <a:prstGeom prst="line">
                <a:avLst/>
              </a:prstGeom>
              <a:noFill/>
              <a:ln w="25400">
                <a:solidFill>
                  <a:srgbClr val="FF9900"/>
                </a:solidFill>
                <a:round/>
                <a:headEnd/>
                <a:tailEnd/>
              </a:ln>
            </p:spPr>
            <p:txBody>
              <a:bodyPr/>
              <a:lstStyle/>
              <a:p>
                <a:endParaRPr lang="zh-CN" altLang="en-US"/>
              </a:p>
            </p:txBody>
          </p:sp>
        </p:grpSp>
      </p:grpSp>
      <p:sp>
        <p:nvSpPr>
          <p:cNvPr id="198795" name="Rectangle 139"/>
          <p:cNvSpPr>
            <a:spLocks noChangeArrowheads="1"/>
          </p:cNvSpPr>
          <p:nvPr/>
        </p:nvSpPr>
        <p:spPr bwMode="auto">
          <a:xfrm>
            <a:off x="4197350" y="4518025"/>
            <a:ext cx="169863" cy="425450"/>
          </a:xfrm>
          <a:prstGeom prst="rect">
            <a:avLst/>
          </a:prstGeom>
          <a:solidFill>
            <a:schemeClr val="bg1"/>
          </a:solidFill>
          <a:ln w="25400" algn="ctr">
            <a:solidFill>
              <a:srgbClr val="3366FF"/>
            </a:solidFill>
            <a:miter lim="800000"/>
            <a:headEnd/>
            <a:tailEnd/>
          </a:ln>
        </p:spPr>
        <p:txBody>
          <a:bodyPr wrap="none" anchor="ctr"/>
          <a:lstStyle/>
          <a:p>
            <a:endParaRPr lang="zh-CN" altLang="en-US"/>
          </a:p>
        </p:txBody>
      </p:sp>
      <p:graphicFrame>
        <p:nvGraphicFramePr>
          <p:cNvPr id="198796" name="Object 140"/>
          <p:cNvGraphicFramePr>
            <a:graphicFrameLocks noChangeAspect="1"/>
          </p:cNvGraphicFramePr>
          <p:nvPr/>
        </p:nvGraphicFramePr>
        <p:xfrm>
          <a:off x="3835400" y="4518025"/>
          <a:ext cx="341313" cy="401638"/>
        </p:xfrm>
        <a:graphic>
          <a:graphicData uri="http://schemas.openxmlformats.org/presentationml/2006/ole">
            <p:oleObj spid="_x0000_s83015" name="公式" r:id="rId23" imgW="190500" imgH="228600" progId="Equation.3">
              <p:embed/>
            </p:oleObj>
          </a:graphicData>
        </a:graphic>
      </p:graphicFrame>
      <p:sp>
        <p:nvSpPr>
          <p:cNvPr id="198797" name="Oval 141"/>
          <p:cNvSpPr>
            <a:spLocks noChangeArrowheads="1"/>
          </p:cNvSpPr>
          <p:nvPr/>
        </p:nvSpPr>
        <p:spPr bwMode="auto">
          <a:xfrm>
            <a:off x="5783263" y="3913188"/>
            <a:ext cx="107950" cy="107950"/>
          </a:xfrm>
          <a:prstGeom prst="ellipse">
            <a:avLst/>
          </a:prstGeom>
          <a:solidFill>
            <a:schemeClr val="tx1"/>
          </a:solidFill>
          <a:ln w="12700" algn="ctr">
            <a:solidFill>
              <a:schemeClr val="tx1"/>
            </a:solidFill>
            <a:round/>
            <a:headEnd/>
            <a:tailEnd/>
          </a:ln>
        </p:spPr>
        <p:txBody>
          <a:bodyPr wrap="none" anchor="ctr"/>
          <a:lstStyle/>
          <a:p>
            <a:endParaRPr lang="zh-CN" altLang="en-US"/>
          </a:p>
        </p:txBody>
      </p:sp>
      <p:sp>
        <p:nvSpPr>
          <p:cNvPr id="198798" name="Oval 142"/>
          <p:cNvSpPr>
            <a:spLocks noChangeArrowheads="1"/>
          </p:cNvSpPr>
          <p:nvPr/>
        </p:nvSpPr>
        <p:spPr bwMode="auto">
          <a:xfrm>
            <a:off x="5124450" y="3913188"/>
            <a:ext cx="107950" cy="107950"/>
          </a:xfrm>
          <a:prstGeom prst="ellipse">
            <a:avLst/>
          </a:prstGeom>
          <a:solidFill>
            <a:schemeClr val="tx1"/>
          </a:solidFill>
          <a:ln w="12700" algn="ctr">
            <a:solidFill>
              <a:schemeClr val="tx1"/>
            </a:solidFill>
            <a:round/>
            <a:headEnd/>
            <a:tailEnd/>
          </a:ln>
        </p:spPr>
        <p:txBody>
          <a:bodyPr wrap="none" anchor="ctr"/>
          <a:lstStyle/>
          <a:p>
            <a:endParaRPr lang="zh-CN" altLang="en-US"/>
          </a:p>
        </p:txBody>
      </p:sp>
      <p:sp>
        <p:nvSpPr>
          <p:cNvPr id="198799" name="Oval 143"/>
          <p:cNvSpPr>
            <a:spLocks noChangeArrowheads="1"/>
          </p:cNvSpPr>
          <p:nvPr/>
        </p:nvSpPr>
        <p:spPr bwMode="auto">
          <a:xfrm>
            <a:off x="5124450" y="6332538"/>
            <a:ext cx="107950" cy="107950"/>
          </a:xfrm>
          <a:prstGeom prst="ellipse">
            <a:avLst/>
          </a:prstGeom>
          <a:solidFill>
            <a:schemeClr val="tx1"/>
          </a:solidFill>
          <a:ln w="12700" algn="ctr">
            <a:solidFill>
              <a:schemeClr val="tx1"/>
            </a:solidFill>
            <a:round/>
            <a:headEnd/>
            <a:tailEnd/>
          </a:ln>
        </p:spPr>
        <p:txBody>
          <a:bodyPr wrap="none" anchor="ctr"/>
          <a:lstStyle/>
          <a:p>
            <a:endParaRPr lang="zh-CN" altLang="en-US"/>
          </a:p>
        </p:txBody>
      </p:sp>
      <p:sp>
        <p:nvSpPr>
          <p:cNvPr id="198800" name="Oval 144"/>
          <p:cNvSpPr>
            <a:spLocks noChangeArrowheads="1"/>
          </p:cNvSpPr>
          <p:nvPr/>
        </p:nvSpPr>
        <p:spPr bwMode="auto">
          <a:xfrm>
            <a:off x="5783263" y="6332538"/>
            <a:ext cx="107950" cy="107950"/>
          </a:xfrm>
          <a:prstGeom prst="ellipse">
            <a:avLst/>
          </a:prstGeom>
          <a:solidFill>
            <a:schemeClr val="tx1"/>
          </a:solidFill>
          <a:ln w="12700" algn="ctr">
            <a:solidFill>
              <a:schemeClr val="tx1"/>
            </a:solidFill>
            <a:round/>
            <a:headEnd/>
            <a:tailEnd/>
          </a:ln>
        </p:spPr>
        <p:txBody>
          <a:bodyPr wrap="none" anchor="ctr"/>
          <a:lstStyle/>
          <a:p>
            <a:endParaRPr lang="zh-CN" altLang="en-US"/>
          </a:p>
        </p:txBody>
      </p:sp>
      <p:sp>
        <p:nvSpPr>
          <p:cNvPr id="198801" name="Line 145"/>
          <p:cNvSpPr>
            <a:spLocks noChangeShapeType="1"/>
          </p:cNvSpPr>
          <p:nvPr/>
        </p:nvSpPr>
        <p:spPr bwMode="auto">
          <a:xfrm flipV="1">
            <a:off x="7907338" y="3952875"/>
            <a:ext cx="0" cy="2419350"/>
          </a:xfrm>
          <a:prstGeom prst="line">
            <a:avLst/>
          </a:prstGeom>
          <a:noFill/>
          <a:ln w="12700">
            <a:solidFill>
              <a:schemeClr val="tx1"/>
            </a:solidFill>
            <a:round/>
            <a:headEnd/>
            <a:tailEnd/>
          </a:ln>
        </p:spPr>
        <p:txBody>
          <a:bodyPr/>
          <a:lstStyle/>
          <a:p>
            <a:endParaRPr lang="zh-CN" altLang="en-US"/>
          </a:p>
        </p:txBody>
      </p:sp>
      <p:sp>
        <p:nvSpPr>
          <p:cNvPr id="198737" name="Rectangle 81"/>
          <p:cNvSpPr>
            <a:spLocks noChangeArrowheads="1"/>
          </p:cNvSpPr>
          <p:nvPr/>
        </p:nvSpPr>
        <p:spPr bwMode="auto">
          <a:xfrm>
            <a:off x="7818438" y="5041900"/>
            <a:ext cx="169862" cy="425450"/>
          </a:xfrm>
          <a:prstGeom prst="rect">
            <a:avLst/>
          </a:prstGeom>
          <a:solidFill>
            <a:schemeClr val="bg1"/>
          </a:solidFill>
          <a:ln w="25400" algn="ctr">
            <a:solidFill>
              <a:srgbClr val="3366FF"/>
            </a:solidFill>
            <a:miter lim="800000"/>
            <a:headEnd/>
            <a:tailEnd/>
          </a:ln>
        </p:spPr>
        <p:txBody>
          <a:bodyPr wrap="none" anchor="ctr"/>
          <a:lstStyle/>
          <a:p>
            <a:endParaRPr lang="zh-CN" altLang="en-US"/>
          </a:p>
        </p:txBody>
      </p:sp>
      <p:sp>
        <p:nvSpPr>
          <p:cNvPr id="198803" name="Line 147"/>
          <p:cNvSpPr>
            <a:spLocks noChangeShapeType="1"/>
          </p:cNvSpPr>
          <p:nvPr/>
        </p:nvSpPr>
        <p:spPr bwMode="auto">
          <a:xfrm flipV="1">
            <a:off x="8512175" y="3952875"/>
            <a:ext cx="0" cy="2419350"/>
          </a:xfrm>
          <a:prstGeom prst="line">
            <a:avLst/>
          </a:prstGeom>
          <a:noFill/>
          <a:ln w="12700">
            <a:solidFill>
              <a:schemeClr val="tx1"/>
            </a:solidFill>
            <a:round/>
            <a:headEnd/>
            <a:tailEnd/>
          </a:ln>
        </p:spPr>
        <p:txBody>
          <a:bodyPr/>
          <a:lstStyle/>
          <a:p>
            <a:endParaRPr lang="zh-CN" altLang="en-US"/>
          </a:p>
        </p:txBody>
      </p:sp>
      <p:sp>
        <p:nvSpPr>
          <p:cNvPr id="198740" name="Rectangle 84"/>
          <p:cNvSpPr>
            <a:spLocks noChangeArrowheads="1"/>
          </p:cNvSpPr>
          <p:nvPr/>
        </p:nvSpPr>
        <p:spPr bwMode="auto">
          <a:xfrm>
            <a:off x="8423275" y="5041900"/>
            <a:ext cx="169863" cy="425450"/>
          </a:xfrm>
          <a:prstGeom prst="rect">
            <a:avLst/>
          </a:prstGeom>
          <a:solidFill>
            <a:schemeClr val="bg1"/>
          </a:solidFill>
          <a:ln w="25400" algn="ctr">
            <a:solidFill>
              <a:srgbClr val="3366FF"/>
            </a:solidFill>
            <a:miter lim="800000"/>
            <a:headEnd/>
            <a:tailEnd/>
          </a:ln>
        </p:spPr>
        <p:txBody>
          <a:bodyPr wrap="none" anchor="ctr"/>
          <a:lstStyle/>
          <a:p>
            <a:endParaRPr lang="zh-CN" altLang="en-US"/>
          </a:p>
        </p:txBody>
      </p:sp>
      <p:sp>
        <p:nvSpPr>
          <p:cNvPr id="198805" name="Oval 149"/>
          <p:cNvSpPr>
            <a:spLocks noChangeArrowheads="1"/>
          </p:cNvSpPr>
          <p:nvPr/>
        </p:nvSpPr>
        <p:spPr bwMode="auto">
          <a:xfrm>
            <a:off x="8447088" y="6345238"/>
            <a:ext cx="107950" cy="107950"/>
          </a:xfrm>
          <a:prstGeom prst="ellipse">
            <a:avLst/>
          </a:prstGeom>
          <a:solidFill>
            <a:schemeClr val="tx1"/>
          </a:solidFill>
          <a:ln w="12700" algn="ctr">
            <a:solidFill>
              <a:schemeClr val="tx1"/>
            </a:solidFill>
            <a:round/>
            <a:headEnd/>
            <a:tailEnd/>
          </a:ln>
        </p:spPr>
        <p:txBody>
          <a:bodyPr wrap="none" anchor="ctr"/>
          <a:lstStyle/>
          <a:p>
            <a:endParaRPr lang="zh-CN" altLang="en-US"/>
          </a:p>
        </p:txBody>
      </p:sp>
      <p:sp>
        <p:nvSpPr>
          <p:cNvPr id="198806" name="Oval 150"/>
          <p:cNvSpPr>
            <a:spLocks noChangeArrowheads="1"/>
          </p:cNvSpPr>
          <p:nvPr/>
        </p:nvSpPr>
        <p:spPr bwMode="auto">
          <a:xfrm>
            <a:off x="8459788" y="3913188"/>
            <a:ext cx="107950" cy="107950"/>
          </a:xfrm>
          <a:prstGeom prst="ellipse">
            <a:avLst/>
          </a:prstGeom>
          <a:solidFill>
            <a:schemeClr val="tx1"/>
          </a:solidFill>
          <a:ln w="12700" algn="ctr">
            <a:solidFill>
              <a:schemeClr val="tx1"/>
            </a:solidFill>
            <a:round/>
            <a:headEnd/>
            <a:tailEnd/>
          </a:ln>
        </p:spPr>
        <p:txBody>
          <a:bodyPr wrap="none" anchor="ctr"/>
          <a:lstStyle/>
          <a:p>
            <a:endParaRPr lang="zh-CN" altLang="en-US"/>
          </a:p>
        </p:txBody>
      </p:sp>
      <p:sp>
        <p:nvSpPr>
          <p:cNvPr id="198807" name="Oval 151"/>
          <p:cNvSpPr>
            <a:spLocks noChangeArrowheads="1"/>
          </p:cNvSpPr>
          <p:nvPr/>
        </p:nvSpPr>
        <p:spPr bwMode="auto">
          <a:xfrm>
            <a:off x="8832850" y="3913188"/>
            <a:ext cx="107950" cy="107950"/>
          </a:xfrm>
          <a:prstGeom prst="ellipse">
            <a:avLst/>
          </a:prstGeom>
          <a:solidFill>
            <a:schemeClr val="bg1"/>
          </a:solidFill>
          <a:ln w="12700" algn="ctr">
            <a:solidFill>
              <a:schemeClr val="tx1"/>
            </a:solidFill>
            <a:round/>
            <a:headEnd/>
            <a:tailEnd/>
          </a:ln>
        </p:spPr>
        <p:txBody>
          <a:bodyPr wrap="none" anchor="ctr"/>
          <a:lstStyle/>
          <a:p>
            <a:endParaRPr lang="zh-CN" altLang="en-US"/>
          </a:p>
        </p:txBody>
      </p:sp>
      <p:sp>
        <p:nvSpPr>
          <p:cNvPr id="198808" name="Oval 152"/>
          <p:cNvSpPr>
            <a:spLocks noChangeArrowheads="1"/>
          </p:cNvSpPr>
          <p:nvPr/>
        </p:nvSpPr>
        <p:spPr bwMode="auto">
          <a:xfrm>
            <a:off x="8836025" y="6345238"/>
            <a:ext cx="107950" cy="107950"/>
          </a:xfrm>
          <a:prstGeom prst="ellipse">
            <a:avLst/>
          </a:prstGeom>
          <a:solidFill>
            <a:schemeClr val="bg1"/>
          </a:solidFill>
          <a:ln w="12700" algn="ctr">
            <a:solidFill>
              <a:schemeClr val="tx1"/>
            </a:solidFill>
            <a:round/>
            <a:headEnd/>
            <a:tailEnd/>
          </a:ln>
        </p:spPr>
        <p:txBody>
          <a:bodyPr wrap="none" anchor="ctr"/>
          <a:lstStyle/>
          <a:p>
            <a:endParaRPr lang="zh-CN" altLang="en-US"/>
          </a:p>
        </p:txBody>
      </p:sp>
      <p:sp>
        <p:nvSpPr>
          <p:cNvPr id="198810" name="Line 154"/>
          <p:cNvSpPr>
            <a:spLocks noChangeShapeType="1"/>
          </p:cNvSpPr>
          <p:nvPr/>
        </p:nvSpPr>
        <p:spPr bwMode="auto">
          <a:xfrm rot="-5400000">
            <a:off x="6731794" y="5585619"/>
            <a:ext cx="363538" cy="0"/>
          </a:xfrm>
          <a:prstGeom prst="line">
            <a:avLst/>
          </a:prstGeom>
          <a:noFill/>
          <a:ln w="12700">
            <a:solidFill>
              <a:schemeClr val="tx1"/>
            </a:solidFill>
            <a:round/>
            <a:headEnd type="triangle" w="med" len="lg"/>
            <a:tailEnd type="none" w="med" len="lg"/>
          </a:ln>
        </p:spPr>
        <p:txBody>
          <a:bodyPr/>
          <a:lstStyle/>
          <a:p>
            <a:endParaRPr lang="zh-CN" altLang="en-US"/>
          </a:p>
        </p:txBody>
      </p:sp>
      <p:graphicFrame>
        <p:nvGraphicFramePr>
          <p:cNvPr id="198814" name="Object 158"/>
          <p:cNvGraphicFramePr>
            <a:graphicFrameLocks noChangeAspect="1"/>
          </p:cNvGraphicFramePr>
          <p:nvPr/>
        </p:nvGraphicFramePr>
        <p:xfrm>
          <a:off x="7156450" y="3460750"/>
          <a:ext cx="288925" cy="452438"/>
        </p:xfrm>
        <a:graphic>
          <a:graphicData uri="http://schemas.openxmlformats.org/presentationml/2006/ole">
            <p:oleObj spid="_x0000_s83016" name="公式" r:id="rId24" imgW="139700" imgH="228600" progId="Equation.3">
              <p:embed/>
            </p:oleObj>
          </a:graphicData>
        </a:graphic>
      </p:graphicFrame>
      <p:graphicFrame>
        <p:nvGraphicFramePr>
          <p:cNvPr id="198815" name="Object 159"/>
          <p:cNvGraphicFramePr>
            <a:graphicFrameLocks noChangeAspect="1"/>
          </p:cNvGraphicFramePr>
          <p:nvPr/>
        </p:nvGraphicFramePr>
        <p:xfrm>
          <a:off x="6946900" y="5356225"/>
          <a:ext cx="288925" cy="452438"/>
        </p:xfrm>
        <a:graphic>
          <a:graphicData uri="http://schemas.openxmlformats.org/presentationml/2006/ole">
            <p:oleObj spid="_x0000_s83017" name="公式" r:id="rId25" imgW="139700" imgH="228600" progId="Equation.3">
              <p:embed/>
            </p:oleObj>
          </a:graphicData>
        </a:graphic>
      </p:graphicFrame>
      <p:graphicFrame>
        <p:nvGraphicFramePr>
          <p:cNvPr id="198816" name="Object 160"/>
          <p:cNvGraphicFramePr>
            <a:graphicFrameLocks noChangeAspect="1"/>
          </p:cNvGraphicFramePr>
          <p:nvPr/>
        </p:nvGraphicFramePr>
        <p:xfrm>
          <a:off x="6019800" y="3429000"/>
          <a:ext cx="288925" cy="452438"/>
        </p:xfrm>
        <a:graphic>
          <a:graphicData uri="http://schemas.openxmlformats.org/presentationml/2006/ole">
            <p:oleObj spid="_x0000_s83018" name="公式" r:id="rId26" imgW="139700" imgH="228600" progId="Equation.3">
              <p:embed/>
            </p:oleObj>
          </a:graphicData>
        </a:graphic>
      </p:graphicFrame>
      <p:grpSp>
        <p:nvGrpSpPr>
          <p:cNvPr id="83036" name="Group 226"/>
          <p:cNvGrpSpPr>
            <a:grpSpLocks/>
          </p:cNvGrpSpPr>
          <p:nvPr/>
        </p:nvGrpSpPr>
        <p:grpSpPr bwMode="auto">
          <a:xfrm>
            <a:off x="4135438" y="373063"/>
            <a:ext cx="4764087" cy="3135312"/>
            <a:chOff x="2404" y="226"/>
            <a:chExt cx="3296" cy="2364"/>
          </a:xfrm>
        </p:grpSpPr>
        <p:sp>
          <p:nvSpPr>
            <p:cNvPr id="83052" name="Line 227"/>
            <p:cNvSpPr>
              <a:spLocks noChangeShapeType="1"/>
            </p:cNvSpPr>
            <p:nvPr/>
          </p:nvSpPr>
          <p:spPr bwMode="auto">
            <a:xfrm>
              <a:off x="4476" y="2123"/>
              <a:ext cx="0" cy="152"/>
            </a:xfrm>
            <a:prstGeom prst="line">
              <a:avLst/>
            </a:prstGeom>
            <a:noFill/>
            <a:ln w="12700">
              <a:solidFill>
                <a:schemeClr val="tx1"/>
              </a:solidFill>
              <a:round/>
              <a:headEnd/>
              <a:tailEnd/>
            </a:ln>
          </p:spPr>
          <p:txBody>
            <a:bodyPr/>
            <a:lstStyle/>
            <a:p>
              <a:endParaRPr lang="zh-CN" altLang="en-US"/>
            </a:p>
          </p:txBody>
        </p:sp>
        <p:sp>
          <p:nvSpPr>
            <p:cNvPr id="83053" name="Oval 228"/>
            <p:cNvSpPr>
              <a:spLocks noChangeArrowheads="1"/>
            </p:cNvSpPr>
            <p:nvPr/>
          </p:nvSpPr>
          <p:spPr bwMode="auto">
            <a:xfrm>
              <a:off x="4442" y="2088"/>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graphicFrame>
          <p:nvGraphicFramePr>
            <p:cNvPr id="82972" name="Object 229"/>
            <p:cNvGraphicFramePr>
              <a:graphicFrameLocks noChangeAspect="1"/>
            </p:cNvGraphicFramePr>
            <p:nvPr/>
          </p:nvGraphicFramePr>
          <p:xfrm>
            <a:off x="5101" y="1453"/>
            <a:ext cx="243" cy="239"/>
          </p:xfrm>
          <a:graphic>
            <a:graphicData uri="http://schemas.openxmlformats.org/presentationml/2006/ole">
              <p:oleObj spid="_x0000_s83019" name="公式" r:id="rId27" imgW="215619" imgH="215619" progId="Equation.3">
                <p:embed/>
              </p:oleObj>
            </a:graphicData>
          </a:graphic>
        </p:graphicFrame>
        <p:sp>
          <p:nvSpPr>
            <p:cNvPr id="83054" name="Line 230"/>
            <p:cNvSpPr>
              <a:spLocks noChangeShapeType="1"/>
            </p:cNvSpPr>
            <p:nvPr/>
          </p:nvSpPr>
          <p:spPr bwMode="auto">
            <a:xfrm>
              <a:off x="4401" y="2275"/>
              <a:ext cx="152" cy="0"/>
            </a:xfrm>
            <a:prstGeom prst="line">
              <a:avLst/>
            </a:prstGeom>
            <a:noFill/>
            <a:ln w="38100">
              <a:solidFill>
                <a:schemeClr val="tx1"/>
              </a:solidFill>
              <a:round/>
              <a:headEnd/>
              <a:tailEnd/>
            </a:ln>
          </p:spPr>
          <p:txBody>
            <a:bodyPr/>
            <a:lstStyle/>
            <a:p>
              <a:endParaRPr lang="zh-CN" altLang="en-US"/>
            </a:p>
          </p:txBody>
        </p:sp>
        <p:sp>
          <p:nvSpPr>
            <p:cNvPr id="83055" name="Line 231"/>
            <p:cNvSpPr>
              <a:spLocks noChangeShapeType="1"/>
            </p:cNvSpPr>
            <p:nvPr/>
          </p:nvSpPr>
          <p:spPr bwMode="auto">
            <a:xfrm flipH="1">
              <a:off x="3363" y="1345"/>
              <a:ext cx="898" cy="0"/>
            </a:xfrm>
            <a:prstGeom prst="line">
              <a:avLst/>
            </a:prstGeom>
            <a:noFill/>
            <a:ln w="12700">
              <a:solidFill>
                <a:schemeClr val="tx1"/>
              </a:solidFill>
              <a:round/>
              <a:headEnd/>
              <a:tailEnd/>
            </a:ln>
          </p:spPr>
          <p:txBody>
            <a:bodyPr/>
            <a:lstStyle/>
            <a:p>
              <a:endParaRPr lang="zh-CN" altLang="en-US"/>
            </a:p>
          </p:txBody>
        </p:sp>
        <p:sp>
          <p:nvSpPr>
            <p:cNvPr id="83056" name="Line 232"/>
            <p:cNvSpPr>
              <a:spLocks noChangeShapeType="1"/>
            </p:cNvSpPr>
            <p:nvPr/>
          </p:nvSpPr>
          <p:spPr bwMode="auto">
            <a:xfrm flipV="1">
              <a:off x="4479" y="455"/>
              <a:ext cx="0" cy="730"/>
            </a:xfrm>
            <a:prstGeom prst="line">
              <a:avLst/>
            </a:prstGeom>
            <a:noFill/>
            <a:ln w="12700">
              <a:solidFill>
                <a:schemeClr val="tx1"/>
              </a:solidFill>
              <a:round/>
              <a:headEnd/>
              <a:tailEnd/>
            </a:ln>
          </p:spPr>
          <p:txBody>
            <a:bodyPr/>
            <a:lstStyle/>
            <a:p>
              <a:endParaRPr lang="zh-CN" altLang="en-US"/>
            </a:p>
          </p:txBody>
        </p:sp>
        <p:grpSp>
          <p:nvGrpSpPr>
            <p:cNvPr id="83057" name="Group 233"/>
            <p:cNvGrpSpPr>
              <a:grpSpLocks/>
            </p:cNvGrpSpPr>
            <p:nvPr/>
          </p:nvGrpSpPr>
          <p:grpSpPr bwMode="auto">
            <a:xfrm>
              <a:off x="4261" y="1166"/>
              <a:ext cx="218" cy="366"/>
              <a:chOff x="2589" y="2584"/>
              <a:chExt cx="218" cy="366"/>
            </a:xfrm>
          </p:grpSpPr>
          <p:sp>
            <p:nvSpPr>
              <p:cNvPr id="83092" name="Line 234"/>
              <p:cNvSpPr>
                <a:spLocks noChangeShapeType="1"/>
              </p:cNvSpPr>
              <p:nvPr/>
            </p:nvSpPr>
            <p:spPr bwMode="auto">
              <a:xfrm>
                <a:off x="2589" y="2584"/>
                <a:ext cx="0" cy="359"/>
              </a:xfrm>
              <a:prstGeom prst="line">
                <a:avLst/>
              </a:prstGeom>
              <a:noFill/>
              <a:ln w="38100">
                <a:solidFill>
                  <a:srgbClr val="FF0000"/>
                </a:solidFill>
                <a:round/>
                <a:headEnd/>
                <a:tailEnd/>
              </a:ln>
            </p:spPr>
            <p:txBody>
              <a:bodyPr/>
              <a:lstStyle/>
              <a:p>
                <a:endParaRPr lang="zh-CN" altLang="en-US"/>
              </a:p>
            </p:txBody>
          </p:sp>
          <p:sp>
            <p:nvSpPr>
              <p:cNvPr id="83093" name="Line 235"/>
              <p:cNvSpPr>
                <a:spLocks noChangeShapeType="1"/>
              </p:cNvSpPr>
              <p:nvPr/>
            </p:nvSpPr>
            <p:spPr bwMode="auto">
              <a:xfrm flipV="1">
                <a:off x="2589" y="2609"/>
                <a:ext cx="218" cy="109"/>
              </a:xfrm>
              <a:prstGeom prst="line">
                <a:avLst/>
              </a:prstGeom>
              <a:noFill/>
              <a:ln w="12700">
                <a:solidFill>
                  <a:srgbClr val="FF0000"/>
                </a:solidFill>
                <a:round/>
                <a:headEnd/>
                <a:tailEnd/>
              </a:ln>
            </p:spPr>
            <p:txBody>
              <a:bodyPr/>
              <a:lstStyle/>
              <a:p>
                <a:endParaRPr lang="zh-CN" altLang="en-US"/>
              </a:p>
            </p:txBody>
          </p:sp>
          <p:sp>
            <p:nvSpPr>
              <p:cNvPr id="83094" name="Line 236"/>
              <p:cNvSpPr>
                <a:spLocks noChangeShapeType="1"/>
              </p:cNvSpPr>
              <p:nvPr/>
            </p:nvSpPr>
            <p:spPr bwMode="auto">
              <a:xfrm>
                <a:off x="2591" y="2842"/>
                <a:ext cx="216" cy="108"/>
              </a:xfrm>
              <a:prstGeom prst="line">
                <a:avLst/>
              </a:prstGeom>
              <a:noFill/>
              <a:ln w="12700">
                <a:solidFill>
                  <a:srgbClr val="FF0000"/>
                </a:solidFill>
                <a:round/>
                <a:headEnd/>
                <a:tailEnd type="triangle" w="med" len="lg"/>
              </a:ln>
            </p:spPr>
            <p:txBody>
              <a:bodyPr/>
              <a:lstStyle/>
              <a:p>
                <a:endParaRPr lang="zh-CN" altLang="en-US"/>
              </a:p>
            </p:txBody>
          </p:sp>
        </p:grpSp>
        <p:sp>
          <p:nvSpPr>
            <p:cNvPr id="83058" name="Line 237"/>
            <p:cNvSpPr>
              <a:spLocks noChangeShapeType="1"/>
            </p:cNvSpPr>
            <p:nvPr/>
          </p:nvSpPr>
          <p:spPr bwMode="auto">
            <a:xfrm>
              <a:off x="2804" y="2125"/>
              <a:ext cx="2611" cy="0"/>
            </a:xfrm>
            <a:prstGeom prst="line">
              <a:avLst/>
            </a:prstGeom>
            <a:noFill/>
            <a:ln w="12700">
              <a:solidFill>
                <a:schemeClr val="tx1"/>
              </a:solidFill>
              <a:round/>
              <a:headEnd/>
              <a:tailEnd/>
            </a:ln>
          </p:spPr>
          <p:txBody>
            <a:bodyPr/>
            <a:lstStyle/>
            <a:p>
              <a:endParaRPr lang="zh-CN" altLang="en-US"/>
            </a:p>
          </p:txBody>
        </p:sp>
        <p:sp>
          <p:nvSpPr>
            <p:cNvPr id="83059" name="Line 238"/>
            <p:cNvSpPr>
              <a:spLocks noChangeShapeType="1"/>
            </p:cNvSpPr>
            <p:nvPr/>
          </p:nvSpPr>
          <p:spPr bwMode="auto">
            <a:xfrm>
              <a:off x="3803" y="455"/>
              <a:ext cx="1245" cy="0"/>
            </a:xfrm>
            <a:prstGeom prst="line">
              <a:avLst/>
            </a:prstGeom>
            <a:noFill/>
            <a:ln w="12700">
              <a:solidFill>
                <a:schemeClr val="tx1"/>
              </a:solidFill>
              <a:round/>
              <a:headEnd/>
              <a:tailEnd/>
            </a:ln>
          </p:spPr>
          <p:txBody>
            <a:bodyPr/>
            <a:lstStyle/>
            <a:p>
              <a:endParaRPr lang="zh-CN" altLang="en-US"/>
            </a:p>
          </p:txBody>
        </p:sp>
        <p:sp>
          <p:nvSpPr>
            <p:cNvPr id="83060" name="Line 239"/>
            <p:cNvSpPr>
              <a:spLocks noChangeShapeType="1"/>
            </p:cNvSpPr>
            <p:nvPr/>
          </p:nvSpPr>
          <p:spPr bwMode="auto">
            <a:xfrm flipV="1">
              <a:off x="4482" y="1533"/>
              <a:ext cx="0" cy="598"/>
            </a:xfrm>
            <a:prstGeom prst="line">
              <a:avLst/>
            </a:prstGeom>
            <a:noFill/>
            <a:ln w="12700">
              <a:solidFill>
                <a:schemeClr val="tx1"/>
              </a:solidFill>
              <a:round/>
              <a:headEnd/>
              <a:tailEnd/>
            </a:ln>
          </p:spPr>
          <p:txBody>
            <a:bodyPr/>
            <a:lstStyle/>
            <a:p>
              <a:endParaRPr lang="zh-CN" altLang="en-US"/>
            </a:p>
          </p:txBody>
        </p:sp>
        <p:sp>
          <p:nvSpPr>
            <p:cNvPr id="83061" name="Line 240"/>
            <p:cNvSpPr>
              <a:spLocks noChangeShapeType="1"/>
            </p:cNvSpPr>
            <p:nvPr/>
          </p:nvSpPr>
          <p:spPr bwMode="auto">
            <a:xfrm flipV="1">
              <a:off x="5416" y="1040"/>
              <a:ext cx="0" cy="1085"/>
            </a:xfrm>
            <a:prstGeom prst="line">
              <a:avLst/>
            </a:prstGeom>
            <a:noFill/>
            <a:ln w="12700">
              <a:solidFill>
                <a:schemeClr val="tx1"/>
              </a:solidFill>
              <a:round/>
              <a:headEnd/>
              <a:tailEnd/>
            </a:ln>
          </p:spPr>
          <p:txBody>
            <a:bodyPr/>
            <a:lstStyle/>
            <a:p>
              <a:endParaRPr lang="zh-CN" altLang="en-US"/>
            </a:p>
          </p:txBody>
        </p:sp>
        <p:sp>
          <p:nvSpPr>
            <p:cNvPr id="83062" name="Line 241"/>
            <p:cNvSpPr>
              <a:spLocks noChangeShapeType="1"/>
            </p:cNvSpPr>
            <p:nvPr/>
          </p:nvSpPr>
          <p:spPr bwMode="auto">
            <a:xfrm flipV="1">
              <a:off x="3801" y="455"/>
              <a:ext cx="0" cy="890"/>
            </a:xfrm>
            <a:prstGeom prst="line">
              <a:avLst/>
            </a:prstGeom>
            <a:noFill/>
            <a:ln w="12700">
              <a:solidFill>
                <a:schemeClr val="tx1"/>
              </a:solidFill>
              <a:round/>
              <a:headEnd/>
              <a:tailEnd/>
            </a:ln>
          </p:spPr>
          <p:txBody>
            <a:bodyPr/>
            <a:lstStyle/>
            <a:p>
              <a:endParaRPr lang="zh-CN" altLang="en-US"/>
            </a:p>
          </p:txBody>
        </p:sp>
        <p:sp>
          <p:nvSpPr>
            <p:cNvPr id="83063" name="Line 242"/>
            <p:cNvSpPr>
              <a:spLocks noChangeShapeType="1"/>
            </p:cNvSpPr>
            <p:nvPr/>
          </p:nvSpPr>
          <p:spPr bwMode="auto">
            <a:xfrm>
              <a:off x="2797" y="1345"/>
              <a:ext cx="0" cy="584"/>
            </a:xfrm>
            <a:prstGeom prst="line">
              <a:avLst/>
            </a:prstGeom>
            <a:noFill/>
            <a:ln w="12700">
              <a:solidFill>
                <a:schemeClr val="tx1"/>
              </a:solidFill>
              <a:round/>
              <a:headEnd/>
              <a:tailEnd/>
            </a:ln>
          </p:spPr>
          <p:txBody>
            <a:bodyPr/>
            <a:lstStyle/>
            <a:p>
              <a:endParaRPr lang="zh-CN" altLang="en-US"/>
            </a:p>
          </p:txBody>
        </p:sp>
        <p:sp>
          <p:nvSpPr>
            <p:cNvPr id="83064" name="Rectangle 243"/>
            <p:cNvSpPr>
              <a:spLocks noChangeArrowheads="1"/>
            </p:cNvSpPr>
            <p:nvPr/>
          </p:nvSpPr>
          <p:spPr bwMode="auto">
            <a:xfrm>
              <a:off x="3744" y="738"/>
              <a:ext cx="107" cy="268"/>
            </a:xfrm>
            <a:prstGeom prst="rect">
              <a:avLst/>
            </a:prstGeom>
            <a:solidFill>
              <a:schemeClr val="bg1"/>
            </a:solidFill>
            <a:ln w="25400" algn="ctr">
              <a:solidFill>
                <a:srgbClr val="3366FF"/>
              </a:solidFill>
              <a:miter lim="800000"/>
              <a:headEnd/>
              <a:tailEnd/>
            </a:ln>
          </p:spPr>
          <p:txBody>
            <a:bodyPr wrap="none" anchor="ctr"/>
            <a:lstStyle/>
            <a:p>
              <a:endParaRPr lang="zh-CN" altLang="en-US"/>
            </a:p>
          </p:txBody>
        </p:sp>
        <p:graphicFrame>
          <p:nvGraphicFramePr>
            <p:cNvPr id="82973" name="Object 244"/>
            <p:cNvGraphicFramePr>
              <a:graphicFrameLocks noChangeAspect="1"/>
            </p:cNvGraphicFramePr>
            <p:nvPr/>
          </p:nvGraphicFramePr>
          <p:xfrm>
            <a:off x="3446" y="741"/>
            <a:ext cx="272" cy="253"/>
          </p:xfrm>
          <a:graphic>
            <a:graphicData uri="http://schemas.openxmlformats.org/presentationml/2006/ole">
              <p:oleObj spid="_x0000_s83020" name="公式" r:id="rId28" imgW="241300" imgH="228600" progId="Equation.3">
                <p:embed/>
              </p:oleObj>
            </a:graphicData>
          </a:graphic>
        </p:graphicFrame>
        <p:sp>
          <p:nvSpPr>
            <p:cNvPr id="83065" name="Line 245"/>
            <p:cNvSpPr>
              <a:spLocks noChangeShapeType="1"/>
            </p:cNvSpPr>
            <p:nvPr/>
          </p:nvSpPr>
          <p:spPr bwMode="auto">
            <a:xfrm>
              <a:off x="2797" y="1940"/>
              <a:ext cx="0" cy="191"/>
            </a:xfrm>
            <a:prstGeom prst="line">
              <a:avLst/>
            </a:prstGeom>
            <a:noFill/>
            <a:ln w="12700">
              <a:solidFill>
                <a:schemeClr val="tx1"/>
              </a:solidFill>
              <a:round/>
              <a:headEnd/>
              <a:tailEnd/>
            </a:ln>
          </p:spPr>
          <p:txBody>
            <a:bodyPr/>
            <a:lstStyle/>
            <a:p>
              <a:endParaRPr lang="zh-CN" altLang="en-US"/>
            </a:p>
          </p:txBody>
        </p:sp>
        <p:sp>
          <p:nvSpPr>
            <p:cNvPr id="83066" name="Rectangle 246"/>
            <p:cNvSpPr>
              <a:spLocks noChangeArrowheads="1"/>
            </p:cNvSpPr>
            <p:nvPr/>
          </p:nvSpPr>
          <p:spPr bwMode="auto">
            <a:xfrm>
              <a:off x="5360" y="1432"/>
              <a:ext cx="107" cy="268"/>
            </a:xfrm>
            <a:prstGeom prst="rect">
              <a:avLst/>
            </a:prstGeom>
            <a:solidFill>
              <a:schemeClr val="bg1"/>
            </a:solidFill>
            <a:ln w="25400" algn="ctr">
              <a:solidFill>
                <a:srgbClr val="3366FF"/>
              </a:solidFill>
              <a:miter lim="800000"/>
              <a:headEnd/>
              <a:tailEnd/>
            </a:ln>
          </p:spPr>
          <p:txBody>
            <a:bodyPr wrap="none" anchor="ctr"/>
            <a:lstStyle/>
            <a:p>
              <a:endParaRPr lang="zh-CN" altLang="en-US"/>
            </a:p>
          </p:txBody>
        </p:sp>
        <p:grpSp>
          <p:nvGrpSpPr>
            <p:cNvPr id="83067" name="Group 247"/>
            <p:cNvGrpSpPr>
              <a:grpSpLocks/>
            </p:cNvGrpSpPr>
            <p:nvPr/>
          </p:nvGrpSpPr>
          <p:grpSpPr bwMode="auto">
            <a:xfrm>
              <a:off x="2404" y="1689"/>
              <a:ext cx="524" cy="443"/>
              <a:chOff x="865" y="2535"/>
              <a:chExt cx="524" cy="443"/>
            </a:xfrm>
          </p:grpSpPr>
          <p:graphicFrame>
            <p:nvGraphicFramePr>
              <p:cNvPr id="82989" name="Object 248"/>
              <p:cNvGraphicFramePr>
                <a:graphicFrameLocks noChangeAspect="1"/>
              </p:cNvGraphicFramePr>
              <p:nvPr/>
            </p:nvGraphicFramePr>
            <p:xfrm>
              <a:off x="1021" y="2535"/>
              <a:ext cx="157" cy="158"/>
            </p:xfrm>
            <a:graphic>
              <a:graphicData uri="http://schemas.openxmlformats.org/presentationml/2006/ole">
                <p:oleObj spid="_x0000_s83021" name="公式" r:id="rId29" imgW="139700" imgH="139700" progId="Equation.3">
                  <p:embed/>
                </p:oleObj>
              </a:graphicData>
            </a:graphic>
          </p:graphicFrame>
          <p:graphicFrame>
            <p:nvGraphicFramePr>
              <p:cNvPr id="82990" name="Object 249"/>
              <p:cNvGraphicFramePr>
                <a:graphicFrameLocks noChangeAspect="1"/>
              </p:cNvGraphicFramePr>
              <p:nvPr/>
            </p:nvGraphicFramePr>
            <p:xfrm>
              <a:off x="1008" y="2889"/>
              <a:ext cx="158" cy="89"/>
            </p:xfrm>
            <a:graphic>
              <a:graphicData uri="http://schemas.openxmlformats.org/presentationml/2006/ole">
                <p:oleObj spid="_x0000_s83022" name="公式" r:id="rId30" imgW="139518" imgH="76101" progId="Equation.3">
                  <p:embed/>
                </p:oleObj>
              </a:graphicData>
            </a:graphic>
          </p:graphicFrame>
          <p:graphicFrame>
            <p:nvGraphicFramePr>
              <p:cNvPr id="82991" name="Object 250"/>
              <p:cNvGraphicFramePr>
                <a:graphicFrameLocks noChangeAspect="1"/>
              </p:cNvGraphicFramePr>
              <p:nvPr/>
            </p:nvGraphicFramePr>
            <p:xfrm>
              <a:off x="865" y="2636"/>
              <a:ext cx="172" cy="253"/>
            </p:xfrm>
            <a:graphic>
              <a:graphicData uri="http://schemas.openxmlformats.org/presentationml/2006/ole">
                <p:oleObj spid="_x0000_s83023" name="公式" r:id="rId31" imgW="152334" imgH="228501" progId="Equation.3">
                  <p:embed/>
                </p:oleObj>
              </a:graphicData>
            </a:graphic>
          </p:graphicFrame>
          <p:grpSp>
            <p:nvGrpSpPr>
              <p:cNvPr id="83089" name="Group 251"/>
              <p:cNvGrpSpPr>
                <a:grpSpLocks/>
              </p:cNvGrpSpPr>
              <p:nvPr/>
            </p:nvGrpSpPr>
            <p:grpSpPr bwMode="auto">
              <a:xfrm>
                <a:off x="1120" y="2648"/>
                <a:ext cx="269" cy="268"/>
                <a:chOff x="144" y="3216"/>
                <a:chExt cx="240" cy="240"/>
              </a:xfrm>
            </p:grpSpPr>
            <p:sp>
              <p:nvSpPr>
                <p:cNvPr id="83090" name="Oval 252"/>
                <p:cNvSpPr>
                  <a:spLocks noChangeArrowheads="1"/>
                </p:cNvSpPr>
                <p:nvPr/>
              </p:nvSpPr>
              <p:spPr bwMode="auto">
                <a:xfrm>
                  <a:off x="144" y="3216"/>
                  <a:ext cx="240" cy="240"/>
                </a:xfrm>
                <a:prstGeom prst="ellipse">
                  <a:avLst/>
                </a:prstGeom>
                <a:noFill/>
                <a:ln w="38100" algn="ctr">
                  <a:solidFill>
                    <a:srgbClr val="FF9900"/>
                  </a:solidFill>
                  <a:round/>
                  <a:headEnd/>
                  <a:tailEnd/>
                </a:ln>
              </p:spPr>
              <p:txBody>
                <a:bodyPr wrap="none" anchor="ctr"/>
                <a:lstStyle/>
                <a:p>
                  <a:endParaRPr lang="zh-CN" altLang="en-US"/>
                </a:p>
              </p:txBody>
            </p:sp>
            <p:sp>
              <p:nvSpPr>
                <p:cNvPr id="83091" name="Line 253"/>
                <p:cNvSpPr>
                  <a:spLocks noChangeShapeType="1"/>
                </p:cNvSpPr>
                <p:nvPr/>
              </p:nvSpPr>
              <p:spPr bwMode="auto">
                <a:xfrm>
                  <a:off x="264" y="3216"/>
                  <a:ext cx="0" cy="240"/>
                </a:xfrm>
                <a:prstGeom prst="line">
                  <a:avLst/>
                </a:prstGeom>
                <a:noFill/>
                <a:ln w="25400">
                  <a:solidFill>
                    <a:srgbClr val="FF9900"/>
                  </a:solidFill>
                  <a:round/>
                  <a:headEnd/>
                  <a:tailEnd/>
                </a:ln>
              </p:spPr>
              <p:txBody>
                <a:bodyPr/>
                <a:lstStyle/>
                <a:p>
                  <a:endParaRPr lang="zh-CN" altLang="en-US"/>
                </a:p>
              </p:txBody>
            </p:sp>
          </p:grpSp>
        </p:grpSp>
        <p:sp>
          <p:nvSpPr>
            <p:cNvPr id="83068" name="Text Box 254"/>
            <p:cNvSpPr txBox="1">
              <a:spLocks noChangeArrowheads="1"/>
            </p:cNvSpPr>
            <p:nvPr/>
          </p:nvSpPr>
          <p:spPr bwMode="auto">
            <a:xfrm>
              <a:off x="3312" y="2310"/>
              <a:ext cx="2085" cy="280"/>
            </a:xfrm>
            <a:prstGeom prst="rect">
              <a:avLst/>
            </a:prstGeom>
            <a:noFill/>
            <a:ln w="9525" algn="ctr">
              <a:noFill/>
              <a:miter lim="800000"/>
              <a:headEnd/>
              <a:tailEnd/>
            </a:ln>
          </p:spPr>
          <p:txBody>
            <a:bodyPr lIns="90000" tIns="46800" rIns="90000" bIns="46800">
              <a:spAutoFit/>
            </a:bodyPr>
            <a:lstStyle/>
            <a:p>
              <a:pPr>
                <a:spcBef>
                  <a:spcPct val="50000"/>
                </a:spcBef>
              </a:pPr>
              <a:r>
                <a:rPr lang="zh-CN" altLang="en-US"/>
                <a:t>基极分压式射极偏置电路</a:t>
              </a:r>
            </a:p>
          </p:txBody>
        </p:sp>
        <p:graphicFrame>
          <p:nvGraphicFramePr>
            <p:cNvPr id="82974" name="Object 255"/>
            <p:cNvGraphicFramePr>
              <a:graphicFrameLocks noChangeAspect="1"/>
            </p:cNvGraphicFramePr>
            <p:nvPr/>
          </p:nvGraphicFramePr>
          <p:xfrm>
            <a:off x="5065" y="226"/>
            <a:ext cx="330" cy="285"/>
          </p:xfrm>
          <a:graphic>
            <a:graphicData uri="http://schemas.openxmlformats.org/presentationml/2006/ole">
              <p:oleObj spid="_x0000_s83024" name="公式" r:id="rId32" imgW="253890" imgH="228501" progId="Equation.3">
                <p:embed/>
              </p:oleObj>
            </a:graphicData>
          </a:graphic>
        </p:graphicFrame>
        <p:grpSp>
          <p:nvGrpSpPr>
            <p:cNvPr id="83069" name="Group 256"/>
            <p:cNvGrpSpPr>
              <a:grpSpLocks/>
            </p:cNvGrpSpPr>
            <p:nvPr/>
          </p:nvGrpSpPr>
          <p:grpSpPr bwMode="auto">
            <a:xfrm>
              <a:off x="2520" y="1421"/>
              <a:ext cx="335" cy="279"/>
              <a:chOff x="2855" y="1195"/>
              <a:chExt cx="335" cy="279"/>
            </a:xfrm>
          </p:grpSpPr>
          <p:sp>
            <p:nvSpPr>
              <p:cNvPr id="83088" name="Rectangle 257"/>
              <p:cNvSpPr>
                <a:spLocks noChangeArrowheads="1"/>
              </p:cNvSpPr>
              <p:nvPr/>
            </p:nvSpPr>
            <p:spPr bwMode="auto">
              <a:xfrm>
                <a:off x="3083" y="1206"/>
                <a:ext cx="107" cy="268"/>
              </a:xfrm>
              <a:prstGeom prst="rect">
                <a:avLst/>
              </a:prstGeom>
              <a:solidFill>
                <a:schemeClr val="bg1"/>
              </a:solidFill>
              <a:ln w="25400" algn="ctr">
                <a:solidFill>
                  <a:srgbClr val="3366FF"/>
                </a:solidFill>
                <a:miter lim="800000"/>
                <a:headEnd/>
                <a:tailEnd/>
              </a:ln>
            </p:spPr>
            <p:txBody>
              <a:bodyPr wrap="none" anchor="ctr"/>
              <a:lstStyle/>
              <a:p>
                <a:endParaRPr lang="zh-CN" altLang="en-US"/>
              </a:p>
            </p:txBody>
          </p:sp>
          <p:graphicFrame>
            <p:nvGraphicFramePr>
              <p:cNvPr id="82988" name="Object 258"/>
              <p:cNvGraphicFramePr>
                <a:graphicFrameLocks noChangeAspect="1"/>
              </p:cNvGraphicFramePr>
              <p:nvPr/>
            </p:nvGraphicFramePr>
            <p:xfrm>
              <a:off x="2855" y="1195"/>
              <a:ext cx="215" cy="253"/>
            </p:xfrm>
            <a:graphic>
              <a:graphicData uri="http://schemas.openxmlformats.org/presentationml/2006/ole">
                <p:oleObj spid="_x0000_s83025" name="公式" r:id="rId33" imgW="190500" imgH="228600" progId="Equation.3">
                  <p:embed/>
                </p:oleObj>
              </a:graphicData>
            </a:graphic>
          </p:graphicFrame>
        </p:grpSp>
        <p:graphicFrame>
          <p:nvGraphicFramePr>
            <p:cNvPr id="82975" name="Object 259"/>
            <p:cNvGraphicFramePr>
              <a:graphicFrameLocks noChangeAspect="1"/>
            </p:cNvGraphicFramePr>
            <p:nvPr/>
          </p:nvGraphicFramePr>
          <p:xfrm>
            <a:off x="2947" y="1345"/>
            <a:ext cx="178" cy="171"/>
          </p:xfrm>
          <a:graphic>
            <a:graphicData uri="http://schemas.openxmlformats.org/presentationml/2006/ole">
              <p:oleObj spid="_x0000_s83026" name="公式" r:id="rId34" imgW="139700" imgH="139700" progId="Equation.3">
                <p:embed/>
              </p:oleObj>
            </a:graphicData>
          </a:graphic>
        </p:graphicFrame>
        <p:graphicFrame>
          <p:nvGraphicFramePr>
            <p:cNvPr id="82976" name="Object 260"/>
            <p:cNvGraphicFramePr>
              <a:graphicFrameLocks noChangeAspect="1"/>
            </p:cNvGraphicFramePr>
            <p:nvPr/>
          </p:nvGraphicFramePr>
          <p:xfrm>
            <a:off x="2947" y="2000"/>
            <a:ext cx="153" cy="81"/>
          </p:xfrm>
          <a:graphic>
            <a:graphicData uri="http://schemas.openxmlformats.org/presentationml/2006/ole">
              <p:oleObj spid="_x0000_s83027" name="公式" r:id="rId35" imgW="139518" imgH="76101" progId="Equation.3">
                <p:embed/>
              </p:oleObj>
            </a:graphicData>
          </a:graphic>
        </p:graphicFrame>
        <p:graphicFrame>
          <p:nvGraphicFramePr>
            <p:cNvPr id="82977" name="Object 261"/>
            <p:cNvGraphicFramePr>
              <a:graphicFrameLocks noChangeAspect="1"/>
            </p:cNvGraphicFramePr>
            <p:nvPr/>
          </p:nvGraphicFramePr>
          <p:xfrm>
            <a:off x="2937" y="1584"/>
            <a:ext cx="198" cy="269"/>
          </p:xfrm>
          <a:graphic>
            <a:graphicData uri="http://schemas.openxmlformats.org/presentationml/2006/ole">
              <p:oleObj spid="_x0000_s83028" name="公式" r:id="rId36" imgW="152268" imgH="215713" progId="Equation.3">
                <p:embed/>
              </p:oleObj>
            </a:graphicData>
          </a:graphic>
        </p:graphicFrame>
        <p:grpSp>
          <p:nvGrpSpPr>
            <p:cNvPr id="83070" name="Group 262"/>
            <p:cNvGrpSpPr>
              <a:grpSpLocks/>
            </p:cNvGrpSpPr>
            <p:nvPr/>
          </p:nvGrpSpPr>
          <p:grpSpPr bwMode="auto">
            <a:xfrm>
              <a:off x="3261" y="1227"/>
              <a:ext cx="109" cy="225"/>
              <a:chOff x="2616" y="2928"/>
              <a:chExt cx="120" cy="240"/>
            </a:xfrm>
          </p:grpSpPr>
          <p:sp>
            <p:nvSpPr>
              <p:cNvPr id="83086" name="Line 263"/>
              <p:cNvSpPr>
                <a:spLocks noChangeShapeType="1"/>
              </p:cNvSpPr>
              <p:nvPr/>
            </p:nvSpPr>
            <p:spPr bwMode="auto">
              <a:xfrm>
                <a:off x="2736" y="2928"/>
                <a:ext cx="0" cy="240"/>
              </a:xfrm>
              <a:prstGeom prst="line">
                <a:avLst/>
              </a:prstGeom>
              <a:noFill/>
              <a:ln w="38100">
                <a:solidFill>
                  <a:srgbClr val="008000"/>
                </a:solidFill>
                <a:round/>
                <a:headEnd/>
                <a:tailEnd/>
              </a:ln>
            </p:spPr>
            <p:txBody>
              <a:bodyPr/>
              <a:lstStyle/>
              <a:p>
                <a:endParaRPr lang="zh-CN" altLang="en-US"/>
              </a:p>
            </p:txBody>
          </p:sp>
          <p:sp>
            <p:nvSpPr>
              <p:cNvPr id="83087" name="Line 264"/>
              <p:cNvSpPr>
                <a:spLocks noChangeShapeType="1"/>
              </p:cNvSpPr>
              <p:nvPr/>
            </p:nvSpPr>
            <p:spPr bwMode="auto">
              <a:xfrm>
                <a:off x="2616" y="2928"/>
                <a:ext cx="0" cy="240"/>
              </a:xfrm>
              <a:prstGeom prst="line">
                <a:avLst/>
              </a:prstGeom>
              <a:noFill/>
              <a:ln w="38100">
                <a:solidFill>
                  <a:srgbClr val="008000"/>
                </a:solidFill>
                <a:round/>
                <a:headEnd/>
                <a:tailEnd/>
              </a:ln>
            </p:spPr>
            <p:txBody>
              <a:bodyPr/>
              <a:lstStyle/>
              <a:p>
                <a:endParaRPr lang="zh-CN" altLang="en-US"/>
              </a:p>
            </p:txBody>
          </p:sp>
        </p:grpSp>
        <p:graphicFrame>
          <p:nvGraphicFramePr>
            <p:cNvPr id="82978" name="Object 265"/>
            <p:cNvGraphicFramePr>
              <a:graphicFrameLocks noChangeAspect="1"/>
            </p:cNvGraphicFramePr>
            <p:nvPr/>
          </p:nvGraphicFramePr>
          <p:xfrm>
            <a:off x="3159" y="941"/>
            <a:ext cx="284" cy="278"/>
          </p:xfrm>
          <a:graphic>
            <a:graphicData uri="http://schemas.openxmlformats.org/presentationml/2006/ole">
              <p:oleObj spid="_x0000_s83029" name="公式" r:id="rId37" imgW="241300" imgH="228600" progId="Equation.3">
                <p:embed/>
              </p:oleObj>
            </a:graphicData>
          </a:graphic>
        </p:graphicFrame>
        <p:sp>
          <p:nvSpPr>
            <p:cNvPr id="83071" name="Line 266"/>
            <p:cNvSpPr>
              <a:spLocks noChangeShapeType="1"/>
            </p:cNvSpPr>
            <p:nvPr/>
          </p:nvSpPr>
          <p:spPr bwMode="auto">
            <a:xfrm>
              <a:off x="2805" y="1345"/>
              <a:ext cx="456" cy="0"/>
            </a:xfrm>
            <a:prstGeom prst="line">
              <a:avLst/>
            </a:prstGeom>
            <a:noFill/>
            <a:ln w="12700">
              <a:solidFill>
                <a:schemeClr val="tx1"/>
              </a:solidFill>
              <a:round/>
              <a:headEnd/>
              <a:tailEnd/>
            </a:ln>
          </p:spPr>
          <p:txBody>
            <a:bodyPr/>
            <a:lstStyle/>
            <a:p>
              <a:endParaRPr lang="zh-CN" altLang="en-US"/>
            </a:p>
          </p:txBody>
        </p:sp>
        <p:graphicFrame>
          <p:nvGraphicFramePr>
            <p:cNvPr id="82979" name="Object 267"/>
            <p:cNvGraphicFramePr>
              <a:graphicFrameLocks noChangeAspect="1"/>
            </p:cNvGraphicFramePr>
            <p:nvPr/>
          </p:nvGraphicFramePr>
          <p:xfrm>
            <a:off x="3388" y="1167"/>
            <a:ext cx="178" cy="171"/>
          </p:xfrm>
          <a:graphic>
            <a:graphicData uri="http://schemas.openxmlformats.org/presentationml/2006/ole">
              <p:oleObj spid="_x0000_s83030" name="公式" r:id="rId38" imgW="139700" imgH="139700" progId="Equation.3">
                <p:embed/>
              </p:oleObj>
            </a:graphicData>
          </a:graphic>
        </p:graphicFrame>
        <p:sp>
          <p:nvSpPr>
            <p:cNvPr id="83072" name="Oval 268"/>
            <p:cNvSpPr>
              <a:spLocks noChangeArrowheads="1"/>
            </p:cNvSpPr>
            <p:nvPr/>
          </p:nvSpPr>
          <p:spPr bwMode="auto">
            <a:xfrm>
              <a:off x="3775" y="1310"/>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sp>
          <p:nvSpPr>
            <p:cNvPr id="83073" name="Oval 269"/>
            <p:cNvSpPr>
              <a:spLocks noChangeArrowheads="1"/>
            </p:cNvSpPr>
            <p:nvPr/>
          </p:nvSpPr>
          <p:spPr bwMode="auto">
            <a:xfrm>
              <a:off x="4447" y="421"/>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sp>
          <p:nvSpPr>
            <p:cNvPr id="83074" name="Rectangle 270"/>
            <p:cNvSpPr>
              <a:spLocks noChangeArrowheads="1"/>
            </p:cNvSpPr>
            <p:nvPr/>
          </p:nvSpPr>
          <p:spPr bwMode="auto">
            <a:xfrm>
              <a:off x="4424" y="608"/>
              <a:ext cx="107" cy="268"/>
            </a:xfrm>
            <a:prstGeom prst="rect">
              <a:avLst/>
            </a:prstGeom>
            <a:solidFill>
              <a:schemeClr val="bg1"/>
            </a:solidFill>
            <a:ln w="25400" algn="ctr">
              <a:solidFill>
                <a:srgbClr val="3366FF"/>
              </a:solidFill>
              <a:miter lim="800000"/>
              <a:headEnd/>
              <a:tailEnd/>
            </a:ln>
          </p:spPr>
          <p:txBody>
            <a:bodyPr wrap="none" anchor="ctr"/>
            <a:lstStyle/>
            <a:p>
              <a:endParaRPr lang="zh-CN" altLang="en-US"/>
            </a:p>
          </p:txBody>
        </p:sp>
        <p:graphicFrame>
          <p:nvGraphicFramePr>
            <p:cNvPr id="82980" name="Object 271"/>
            <p:cNvGraphicFramePr>
              <a:graphicFrameLocks noChangeAspect="1"/>
            </p:cNvGraphicFramePr>
            <p:nvPr/>
          </p:nvGraphicFramePr>
          <p:xfrm>
            <a:off x="4182" y="506"/>
            <a:ext cx="215" cy="253"/>
          </p:xfrm>
          <a:graphic>
            <a:graphicData uri="http://schemas.openxmlformats.org/presentationml/2006/ole">
              <p:oleObj spid="_x0000_s83031" name="公式" r:id="rId39" imgW="190500" imgH="228600" progId="Equation.3">
                <p:embed/>
              </p:oleObj>
            </a:graphicData>
          </a:graphic>
        </p:graphicFrame>
        <p:sp>
          <p:nvSpPr>
            <p:cNvPr id="83075" name="Oval 272"/>
            <p:cNvSpPr>
              <a:spLocks noChangeArrowheads="1"/>
            </p:cNvSpPr>
            <p:nvPr/>
          </p:nvSpPr>
          <p:spPr bwMode="auto">
            <a:xfrm>
              <a:off x="4447" y="1006"/>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grpSp>
          <p:nvGrpSpPr>
            <p:cNvPr id="83076" name="Group 273"/>
            <p:cNvGrpSpPr>
              <a:grpSpLocks/>
            </p:cNvGrpSpPr>
            <p:nvPr/>
          </p:nvGrpSpPr>
          <p:grpSpPr bwMode="auto">
            <a:xfrm>
              <a:off x="4829" y="922"/>
              <a:ext cx="109" cy="225"/>
              <a:chOff x="2616" y="2928"/>
              <a:chExt cx="120" cy="240"/>
            </a:xfrm>
          </p:grpSpPr>
          <p:sp>
            <p:nvSpPr>
              <p:cNvPr id="83084" name="Line 274"/>
              <p:cNvSpPr>
                <a:spLocks noChangeShapeType="1"/>
              </p:cNvSpPr>
              <p:nvPr/>
            </p:nvSpPr>
            <p:spPr bwMode="auto">
              <a:xfrm>
                <a:off x="2736" y="2928"/>
                <a:ext cx="0" cy="240"/>
              </a:xfrm>
              <a:prstGeom prst="line">
                <a:avLst/>
              </a:prstGeom>
              <a:noFill/>
              <a:ln w="38100">
                <a:solidFill>
                  <a:srgbClr val="008000"/>
                </a:solidFill>
                <a:round/>
                <a:headEnd/>
                <a:tailEnd/>
              </a:ln>
            </p:spPr>
            <p:txBody>
              <a:bodyPr/>
              <a:lstStyle/>
              <a:p>
                <a:endParaRPr lang="zh-CN" altLang="en-US"/>
              </a:p>
            </p:txBody>
          </p:sp>
          <p:sp>
            <p:nvSpPr>
              <p:cNvPr id="83085" name="Line 275"/>
              <p:cNvSpPr>
                <a:spLocks noChangeShapeType="1"/>
              </p:cNvSpPr>
              <p:nvPr/>
            </p:nvSpPr>
            <p:spPr bwMode="auto">
              <a:xfrm>
                <a:off x="2616" y="2928"/>
                <a:ext cx="0" cy="240"/>
              </a:xfrm>
              <a:prstGeom prst="line">
                <a:avLst/>
              </a:prstGeom>
              <a:noFill/>
              <a:ln w="38100">
                <a:solidFill>
                  <a:srgbClr val="008000"/>
                </a:solidFill>
                <a:round/>
                <a:headEnd/>
                <a:tailEnd/>
              </a:ln>
            </p:spPr>
            <p:txBody>
              <a:bodyPr/>
              <a:lstStyle/>
              <a:p>
                <a:endParaRPr lang="zh-CN" altLang="en-US"/>
              </a:p>
            </p:txBody>
          </p:sp>
        </p:grpSp>
        <p:sp>
          <p:nvSpPr>
            <p:cNvPr id="83077" name="Line 276"/>
            <p:cNvSpPr>
              <a:spLocks noChangeShapeType="1"/>
            </p:cNvSpPr>
            <p:nvPr/>
          </p:nvSpPr>
          <p:spPr bwMode="auto">
            <a:xfrm>
              <a:off x="4480" y="1040"/>
              <a:ext cx="356" cy="0"/>
            </a:xfrm>
            <a:prstGeom prst="line">
              <a:avLst/>
            </a:prstGeom>
            <a:noFill/>
            <a:ln w="12700">
              <a:solidFill>
                <a:schemeClr val="tx1"/>
              </a:solidFill>
              <a:round/>
              <a:headEnd/>
              <a:tailEnd/>
            </a:ln>
          </p:spPr>
          <p:txBody>
            <a:bodyPr/>
            <a:lstStyle/>
            <a:p>
              <a:endParaRPr lang="zh-CN" altLang="en-US"/>
            </a:p>
          </p:txBody>
        </p:sp>
        <p:sp>
          <p:nvSpPr>
            <p:cNvPr id="83078" name="Line 277"/>
            <p:cNvSpPr>
              <a:spLocks noChangeShapeType="1"/>
            </p:cNvSpPr>
            <p:nvPr/>
          </p:nvSpPr>
          <p:spPr bwMode="auto">
            <a:xfrm>
              <a:off x="4947" y="1041"/>
              <a:ext cx="457" cy="0"/>
            </a:xfrm>
            <a:prstGeom prst="line">
              <a:avLst/>
            </a:prstGeom>
            <a:noFill/>
            <a:ln w="12700">
              <a:solidFill>
                <a:schemeClr val="tx1"/>
              </a:solidFill>
              <a:round/>
              <a:headEnd/>
              <a:tailEnd/>
            </a:ln>
          </p:spPr>
          <p:txBody>
            <a:bodyPr/>
            <a:lstStyle/>
            <a:p>
              <a:endParaRPr lang="zh-CN" altLang="en-US"/>
            </a:p>
          </p:txBody>
        </p:sp>
        <p:graphicFrame>
          <p:nvGraphicFramePr>
            <p:cNvPr id="82981" name="Object 278"/>
            <p:cNvGraphicFramePr>
              <a:graphicFrameLocks noChangeAspect="1"/>
            </p:cNvGraphicFramePr>
            <p:nvPr/>
          </p:nvGraphicFramePr>
          <p:xfrm>
            <a:off x="4727" y="686"/>
            <a:ext cx="299" cy="278"/>
          </p:xfrm>
          <a:graphic>
            <a:graphicData uri="http://schemas.openxmlformats.org/presentationml/2006/ole">
              <p:oleObj spid="_x0000_s83032" name="公式" r:id="rId40" imgW="253890" imgH="228501" progId="Equation.3">
                <p:embed/>
              </p:oleObj>
            </a:graphicData>
          </a:graphic>
        </p:graphicFrame>
        <p:graphicFrame>
          <p:nvGraphicFramePr>
            <p:cNvPr id="82982" name="Object 279"/>
            <p:cNvGraphicFramePr>
              <a:graphicFrameLocks noChangeAspect="1"/>
            </p:cNvGraphicFramePr>
            <p:nvPr/>
          </p:nvGraphicFramePr>
          <p:xfrm>
            <a:off x="4658" y="869"/>
            <a:ext cx="178" cy="171"/>
          </p:xfrm>
          <a:graphic>
            <a:graphicData uri="http://schemas.openxmlformats.org/presentationml/2006/ole">
              <p:oleObj spid="_x0000_s83033" name="公式" r:id="rId41" imgW="139700" imgH="139700" progId="Equation.3">
                <p:embed/>
              </p:oleObj>
            </a:graphicData>
          </a:graphic>
        </p:graphicFrame>
        <p:graphicFrame>
          <p:nvGraphicFramePr>
            <p:cNvPr id="82983" name="Object 280"/>
            <p:cNvGraphicFramePr>
              <a:graphicFrameLocks noChangeAspect="1"/>
            </p:cNvGraphicFramePr>
            <p:nvPr/>
          </p:nvGraphicFramePr>
          <p:xfrm>
            <a:off x="5485" y="1446"/>
            <a:ext cx="215" cy="285"/>
          </p:xfrm>
          <a:graphic>
            <a:graphicData uri="http://schemas.openxmlformats.org/presentationml/2006/ole">
              <p:oleObj spid="_x0000_s83034" name="公式" r:id="rId42" imgW="165028" imgH="228501" progId="Equation.3">
                <p:embed/>
              </p:oleObj>
            </a:graphicData>
          </a:graphic>
        </p:graphicFrame>
        <p:graphicFrame>
          <p:nvGraphicFramePr>
            <p:cNvPr id="82984" name="Object 281"/>
            <p:cNvGraphicFramePr>
              <a:graphicFrameLocks noChangeAspect="1"/>
            </p:cNvGraphicFramePr>
            <p:nvPr/>
          </p:nvGraphicFramePr>
          <p:xfrm>
            <a:off x="5471" y="1040"/>
            <a:ext cx="153" cy="147"/>
          </p:xfrm>
          <a:graphic>
            <a:graphicData uri="http://schemas.openxmlformats.org/presentationml/2006/ole">
              <p:oleObj spid="_x0000_s83035" name="公式" r:id="rId43" imgW="139700" imgH="139700" progId="Equation.3">
                <p:embed/>
              </p:oleObj>
            </a:graphicData>
          </a:graphic>
        </p:graphicFrame>
        <p:graphicFrame>
          <p:nvGraphicFramePr>
            <p:cNvPr id="82985" name="Object 282"/>
            <p:cNvGraphicFramePr>
              <a:graphicFrameLocks noChangeAspect="1"/>
            </p:cNvGraphicFramePr>
            <p:nvPr/>
          </p:nvGraphicFramePr>
          <p:xfrm>
            <a:off x="5471" y="2026"/>
            <a:ext cx="153" cy="81"/>
          </p:xfrm>
          <a:graphic>
            <a:graphicData uri="http://schemas.openxmlformats.org/presentationml/2006/ole">
              <p:oleObj spid="_x0000_s83036" name="公式" r:id="rId44" imgW="139518" imgH="76101" progId="Equation.3">
                <p:embed/>
              </p:oleObj>
            </a:graphicData>
          </a:graphic>
        </p:graphicFrame>
        <p:sp>
          <p:nvSpPr>
            <p:cNvPr id="83079" name="Oval 283"/>
            <p:cNvSpPr>
              <a:spLocks noChangeArrowheads="1"/>
            </p:cNvSpPr>
            <p:nvPr/>
          </p:nvSpPr>
          <p:spPr bwMode="auto">
            <a:xfrm>
              <a:off x="5013" y="420"/>
              <a:ext cx="68" cy="68"/>
            </a:xfrm>
            <a:prstGeom prst="ellipse">
              <a:avLst/>
            </a:prstGeom>
            <a:solidFill>
              <a:schemeClr val="bg1"/>
            </a:solidFill>
            <a:ln w="12700" algn="ctr">
              <a:solidFill>
                <a:schemeClr val="tx1"/>
              </a:solidFill>
              <a:round/>
              <a:headEnd/>
              <a:tailEnd/>
            </a:ln>
          </p:spPr>
          <p:txBody>
            <a:bodyPr wrap="none" anchor="ctr"/>
            <a:lstStyle/>
            <a:p>
              <a:endParaRPr lang="zh-CN" altLang="en-US"/>
            </a:p>
          </p:txBody>
        </p:sp>
        <p:sp>
          <p:nvSpPr>
            <p:cNvPr id="83080" name="Line 284"/>
            <p:cNvSpPr>
              <a:spLocks noChangeShapeType="1"/>
            </p:cNvSpPr>
            <p:nvPr/>
          </p:nvSpPr>
          <p:spPr bwMode="auto">
            <a:xfrm flipV="1">
              <a:off x="3803" y="1347"/>
              <a:ext cx="0" cy="780"/>
            </a:xfrm>
            <a:prstGeom prst="line">
              <a:avLst/>
            </a:prstGeom>
            <a:noFill/>
            <a:ln w="12700">
              <a:solidFill>
                <a:schemeClr val="tx1"/>
              </a:solidFill>
              <a:round/>
              <a:headEnd/>
              <a:tailEnd/>
            </a:ln>
          </p:spPr>
          <p:txBody>
            <a:bodyPr/>
            <a:lstStyle/>
            <a:p>
              <a:endParaRPr lang="zh-CN" altLang="en-US"/>
            </a:p>
          </p:txBody>
        </p:sp>
        <p:sp>
          <p:nvSpPr>
            <p:cNvPr id="83081" name="Rectangle 285"/>
            <p:cNvSpPr>
              <a:spLocks noChangeArrowheads="1"/>
            </p:cNvSpPr>
            <p:nvPr/>
          </p:nvSpPr>
          <p:spPr bwMode="auto">
            <a:xfrm>
              <a:off x="3746" y="1613"/>
              <a:ext cx="107" cy="268"/>
            </a:xfrm>
            <a:prstGeom prst="rect">
              <a:avLst/>
            </a:prstGeom>
            <a:solidFill>
              <a:schemeClr val="bg1"/>
            </a:solidFill>
            <a:ln w="25400" algn="ctr">
              <a:solidFill>
                <a:srgbClr val="3366FF"/>
              </a:solidFill>
              <a:miter lim="800000"/>
              <a:headEnd/>
              <a:tailEnd/>
            </a:ln>
          </p:spPr>
          <p:txBody>
            <a:bodyPr wrap="none" anchor="ctr"/>
            <a:lstStyle/>
            <a:p>
              <a:endParaRPr lang="zh-CN" altLang="en-US"/>
            </a:p>
          </p:txBody>
        </p:sp>
        <p:graphicFrame>
          <p:nvGraphicFramePr>
            <p:cNvPr id="82986" name="Object 286"/>
            <p:cNvGraphicFramePr>
              <a:graphicFrameLocks noChangeAspect="1"/>
            </p:cNvGraphicFramePr>
            <p:nvPr/>
          </p:nvGraphicFramePr>
          <p:xfrm>
            <a:off x="3441" y="1616"/>
            <a:ext cx="287" cy="253"/>
          </p:xfrm>
          <a:graphic>
            <a:graphicData uri="http://schemas.openxmlformats.org/presentationml/2006/ole">
              <p:oleObj spid="_x0000_s83037" name="公式" r:id="rId45" imgW="253890" imgH="228501" progId="Equation.3">
                <p:embed/>
              </p:oleObj>
            </a:graphicData>
          </a:graphic>
        </p:graphicFrame>
        <p:sp>
          <p:nvSpPr>
            <p:cNvPr id="83082" name="Oval 287"/>
            <p:cNvSpPr>
              <a:spLocks noChangeArrowheads="1"/>
            </p:cNvSpPr>
            <p:nvPr/>
          </p:nvSpPr>
          <p:spPr bwMode="auto">
            <a:xfrm>
              <a:off x="3777" y="2092"/>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sp>
          <p:nvSpPr>
            <p:cNvPr id="83083" name="Rectangle 288"/>
            <p:cNvSpPr>
              <a:spLocks noChangeArrowheads="1"/>
            </p:cNvSpPr>
            <p:nvPr/>
          </p:nvSpPr>
          <p:spPr bwMode="auto">
            <a:xfrm>
              <a:off x="4430" y="1703"/>
              <a:ext cx="107" cy="268"/>
            </a:xfrm>
            <a:prstGeom prst="rect">
              <a:avLst/>
            </a:prstGeom>
            <a:solidFill>
              <a:schemeClr val="bg1"/>
            </a:solidFill>
            <a:ln w="25400" algn="ctr">
              <a:solidFill>
                <a:srgbClr val="3366FF"/>
              </a:solidFill>
              <a:miter lim="800000"/>
              <a:headEnd/>
              <a:tailEnd/>
            </a:ln>
          </p:spPr>
          <p:txBody>
            <a:bodyPr wrap="none" anchor="ctr"/>
            <a:lstStyle/>
            <a:p>
              <a:endParaRPr lang="zh-CN" altLang="en-US"/>
            </a:p>
          </p:txBody>
        </p:sp>
        <p:graphicFrame>
          <p:nvGraphicFramePr>
            <p:cNvPr id="82987" name="Object 289"/>
            <p:cNvGraphicFramePr>
              <a:graphicFrameLocks noChangeAspect="1"/>
            </p:cNvGraphicFramePr>
            <p:nvPr/>
          </p:nvGraphicFramePr>
          <p:xfrm>
            <a:off x="4181" y="1706"/>
            <a:ext cx="216" cy="253"/>
          </p:xfrm>
          <a:graphic>
            <a:graphicData uri="http://schemas.openxmlformats.org/presentationml/2006/ole">
              <p:oleObj spid="_x0000_s83038" name="公式" r:id="rId46" imgW="190500" imgH="228600" progId="Equation.3">
                <p:embed/>
              </p:oleObj>
            </a:graphicData>
          </a:graphic>
        </p:graphicFrame>
      </p:grpSp>
      <p:sp>
        <p:nvSpPr>
          <p:cNvPr id="198946" name="Text Box 290"/>
          <p:cNvSpPr txBox="1">
            <a:spLocks noChangeArrowheads="1"/>
          </p:cNvSpPr>
          <p:nvPr/>
        </p:nvSpPr>
        <p:spPr bwMode="auto">
          <a:xfrm>
            <a:off x="95250" y="671513"/>
            <a:ext cx="1778000" cy="463550"/>
          </a:xfrm>
          <a:prstGeom prst="rect">
            <a:avLst/>
          </a:prstGeom>
          <a:solidFill>
            <a:schemeClr val="bg1"/>
          </a:solidFill>
          <a:ln w="9525" algn="ctr">
            <a:noFill/>
            <a:miter lim="800000"/>
            <a:headEnd/>
            <a:tailEnd/>
          </a:ln>
        </p:spPr>
        <p:txBody>
          <a:bodyPr lIns="90000" tIns="46800" rIns="90000" bIns="46800">
            <a:spAutoFit/>
          </a:bodyPr>
          <a:lstStyle/>
          <a:p>
            <a:pPr>
              <a:spcBef>
                <a:spcPct val="50000"/>
              </a:spcBef>
            </a:pPr>
            <a:r>
              <a:rPr lang="zh-CN" altLang="en-US" sz="2400"/>
              <a:t>电压增益：</a:t>
            </a:r>
          </a:p>
        </p:txBody>
      </p:sp>
      <p:sp>
        <p:nvSpPr>
          <p:cNvPr id="198950" name="Oval 294"/>
          <p:cNvSpPr>
            <a:spLocks noChangeArrowheads="1"/>
          </p:cNvSpPr>
          <p:nvPr/>
        </p:nvSpPr>
        <p:spPr bwMode="auto">
          <a:xfrm>
            <a:off x="2190750" y="3592513"/>
            <a:ext cx="1774825" cy="522287"/>
          </a:xfrm>
          <a:prstGeom prst="ellipse">
            <a:avLst/>
          </a:prstGeom>
          <a:noFill/>
          <a:ln w="12700" algn="ctr">
            <a:solidFill>
              <a:srgbClr val="FF0000"/>
            </a:solidFill>
            <a:prstDash val="lgDash"/>
            <a:round/>
            <a:headEnd/>
            <a:tailEnd/>
          </a:ln>
        </p:spPr>
        <p:txBody>
          <a:bodyPr wrap="none" anchor="ctr"/>
          <a:lstStyle/>
          <a:p>
            <a:endParaRPr lang="zh-CN" altLang="en-US"/>
          </a:p>
        </p:txBody>
      </p:sp>
      <p:grpSp>
        <p:nvGrpSpPr>
          <p:cNvPr id="14" name="Group 363"/>
          <p:cNvGrpSpPr>
            <a:grpSpLocks/>
          </p:cNvGrpSpPr>
          <p:nvPr/>
        </p:nvGrpSpPr>
        <p:grpSpPr bwMode="auto">
          <a:xfrm>
            <a:off x="7126288" y="2114550"/>
            <a:ext cx="1147762" cy="950913"/>
            <a:chOff x="4489" y="1332"/>
            <a:chExt cx="723" cy="599"/>
          </a:xfrm>
        </p:grpSpPr>
        <p:grpSp>
          <p:nvGrpSpPr>
            <p:cNvPr id="83044" name="Group 331"/>
            <p:cNvGrpSpPr>
              <a:grpSpLocks/>
            </p:cNvGrpSpPr>
            <p:nvPr/>
          </p:nvGrpSpPr>
          <p:grpSpPr bwMode="auto">
            <a:xfrm rot="5400000">
              <a:off x="4834" y="1528"/>
              <a:ext cx="109" cy="225"/>
              <a:chOff x="2616" y="2928"/>
              <a:chExt cx="120" cy="240"/>
            </a:xfrm>
          </p:grpSpPr>
          <p:sp>
            <p:nvSpPr>
              <p:cNvPr id="83050" name="Line 332"/>
              <p:cNvSpPr>
                <a:spLocks noChangeShapeType="1"/>
              </p:cNvSpPr>
              <p:nvPr/>
            </p:nvSpPr>
            <p:spPr bwMode="auto">
              <a:xfrm>
                <a:off x="2736" y="2928"/>
                <a:ext cx="0" cy="240"/>
              </a:xfrm>
              <a:prstGeom prst="line">
                <a:avLst/>
              </a:prstGeom>
              <a:noFill/>
              <a:ln w="38100">
                <a:solidFill>
                  <a:srgbClr val="008000"/>
                </a:solidFill>
                <a:round/>
                <a:headEnd/>
                <a:tailEnd/>
              </a:ln>
            </p:spPr>
            <p:txBody>
              <a:bodyPr/>
              <a:lstStyle/>
              <a:p>
                <a:endParaRPr lang="zh-CN" altLang="en-US"/>
              </a:p>
            </p:txBody>
          </p:sp>
          <p:sp>
            <p:nvSpPr>
              <p:cNvPr id="83051" name="Line 333"/>
              <p:cNvSpPr>
                <a:spLocks noChangeShapeType="1"/>
              </p:cNvSpPr>
              <p:nvPr/>
            </p:nvSpPr>
            <p:spPr bwMode="auto">
              <a:xfrm>
                <a:off x="2616" y="2928"/>
                <a:ext cx="0" cy="240"/>
              </a:xfrm>
              <a:prstGeom prst="line">
                <a:avLst/>
              </a:prstGeom>
              <a:noFill/>
              <a:ln w="38100">
                <a:solidFill>
                  <a:srgbClr val="008000"/>
                </a:solidFill>
                <a:round/>
                <a:headEnd/>
                <a:tailEnd/>
              </a:ln>
            </p:spPr>
            <p:txBody>
              <a:bodyPr/>
              <a:lstStyle/>
              <a:p>
                <a:endParaRPr lang="zh-CN" altLang="en-US"/>
              </a:p>
            </p:txBody>
          </p:sp>
        </p:grpSp>
        <p:graphicFrame>
          <p:nvGraphicFramePr>
            <p:cNvPr id="82970" name="Object 334"/>
            <p:cNvGraphicFramePr>
              <a:graphicFrameLocks noChangeAspect="1"/>
            </p:cNvGraphicFramePr>
            <p:nvPr/>
          </p:nvGraphicFramePr>
          <p:xfrm>
            <a:off x="4988" y="1526"/>
            <a:ext cx="224" cy="278"/>
          </p:xfrm>
          <a:graphic>
            <a:graphicData uri="http://schemas.openxmlformats.org/presentationml/2006/ole">
              <p:oleObj spid="_x0000_s83039" name="公式" r:id="rId47" imgW="190500" imgH="228600" progId="Equation.3">
                <p:embed/>
              </p:oleObj>
            </a:graphicData>
          </a:graphic>
        </p:graphicFrame>
        <p:graphicFrame>
          <p:nvGraphicFramePr>
            <p:cNvPr id="82971" name="Object 336"/>
            <p:cNvGraphicFramePr>
              <a:graphicFrameLocks noChangeAspect="1"/>
            </p:cNvGraphicFramePr>
            <p:nvPr/>
          </p:nvGraphicFramePr>
          <p:xfrm>
            <a:off x="4734" y="1398"/>
            <a:ext cx="178" cy="171"/>
          </p:xfrm>
          <a:graphic>
            <a:graphicData uri="http://schemas.openxmlformats.org/presentationml/2006/ole">
              <p:oleObj spid="_x0000_s83040" name="公式" r:id="rId48" imgW="139700" imgH="139700" progId="Equation.3">
                <p:embed/>
              </p:oleObj>
            </a:graphicData>
          </a:graphic>
        </p:graphicFrame>
        <p:sp>
          <p:nvSpPr>
            <p:cNvPr id="83045" name="Oval 337"/>
            <p:cNvSpPr>
              <a:spLocks noChangeArrowheads="1"/>
            </p:cNvSpPr>
            <p:nvPr/>
          </p:nvSpPr>
          <p:spPr bwMode="auto">
            <a:xfrm>
              <a:off x="4861" y="1863"/>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sp>
          <p:nvSpPr>
            <p:cNvPr id="83046" name="Oval 356"/>
            <p:cNvSpPr>
              <a:spLocks noChangeArrowheads="1"/>
            </p:cNvSpPr>
            <p:nvPr/>
          </p:nvSpPr>
          <p:spPr bwMode="auto">
            <a:xfrm>
              <a:off x="4489" y="1332"/>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sp>
          <p:nvSpPr>
            <p:cNvPr id="83047" name="Line 359"/>
            <p:cNvSpPr>
              <a:spLocks noChangeShapeType="1"/>
            </p:cNvSpPr>
            <p:nvPr/>
          </p:nvSpPr>
          <p:spPr bwMode="auto">
            <a:xfrm>
              <a:off x="4531" y="1365"/>
              <a:ext cx="356" cy="0"/>
            </a:xfrm>
            <a:prstGeom prst="line">
              <a:avLst/>
            </a:prstGeom>
            <a:noFill/>
            <a:ln w="12700">
              <a:solidFill>
                <a:schemeClr val="tx1"/>
              </a:solidFill>
              <a:round/>
              <a:headEnd/>
              <a:tailEnd/>
            </a:ln>
          </p:spPr>
          <p:txBody>
            <a:bodyPr/>
            <a:lstStyle/>
            <a:p>
              <a:endParaRPr lang="zh-CN" altLang="en-US"/>
            </a:p>
          </p:txBody>
        </p:sp>
        <p:sp>
          <p:nvSpPr>
            <p:cNvPr id="83048" name="Line 360"/>
            <p:cNvSpPr>
              <a:spLocks noChangeShapeType="1"/>
            </p:cNvSpPr>
            <p:nvPr/>
          </p:nvSpPr>
          <p:spPr bwMode="auto">
            <a:xfrm>
              <a:off x="4887" y="1365"/>
              <a:ext cx="0" cy="203"/>
            </a:xfrm>
            <a:prstGeom prst="line">
              <a:avLst/>
            </a:prstGeom>
            <a:noFill/>
            <a:ln w="12700">
              <a:solidFill>
                <a:schemeClr val="tx1"/>
              </a:solidFill>
              <a:round/>
              <a:headEnd/>
              <a:tailEnd/>
            </a:ln>
          </p:spPr>
          <p:txBody>
            <a:bodyPr/>
            <a:lstStyle/>
            <a:p>
              <a:endParaRPr lang="zh-CN" altLang="en-US"/>
            </a:p>
          </p:txBody>
        </p:sp>
        <p:sp>
          <p:nvSpPr>
            <p:cNvPr id="83049" name="Line 362"/>
            <p:cNvSpPr>
              <a:spLocks noChangeShapeType="1"/>
            </p:cNvSpPr>
            <p:nvPr/>
          </p:nvSpPr>
          <p:spPr bwMode="auto">
            <a:xfrm>
              <a:off x="4887" y="1695"/>
              <a:ext cx="0" cy="203"/>
            </a:xfrm>
            <a:prstGeom prst="line">
              <a:avLst/>
            </a:prstGeom>
            <a:noFill/>
            <a:ln w="12700">
              <a:solidFill>
                <a:schemeClr val="tx1"/>
              </a:solidFill>
              <a:round/>
              <a:headEnd/>
              <a:tailEnd/>
            </a:ln>
          </p:spPr>
          <p:txBody>
            <a:bodyPr/>
            <a:lstStyle/>
            <a:p>
              <a:endParaRPr lang="zh-CN" altLang="en-US"/>
            </a:p>
          </p:txBody>
        </p:sp>
      </p:grpSp>
      <p:sp>
        <p:nvSpPr>
          <p:cNvPr id="199020" name="Text Box 364"/>
          <p:cNvSpPr txBox="1">
            <a:spLocks noChangeArrowheads="1"/>
          </p:cNvSpPr>
          <p:nvPr/>
        </p:nvSpPr>
        <p:spPr bwMode="auto">
          <a:xfrm>
            <a:off x="0" y="4302125"/>
            <a:ext cx="3790950" cy="709613"/>
          </a:xfrm>
          <a:prstGeom prst="rect">
            <a:avLst/>
          </a:prstGeom>
          <a:solidFill>
            <a:schemeClr val="bg1"/>
          </a:solidFill>
          <a:ln w="9525" algn="ctr">
            <a:noFill/>
            <a:miter lim="800000"/>
            <a:headEnd/>
            <a:tailEnd/>
          </a:ln>
        </p:spPr>
        <p:txBody>
          <a:bodyPr lIns="90000" tIns="46800" rIns="90000" bIns="46800">
            <a:spAutoFit/>
          </a:bodyPr>
          <a:lstStyle/>
          <a:p>
            <a:pPr>
              <a:spcBef>
                <a:spcPct val="50000"/>
              </a:spcBef>
            </a:pPr>
            <a:r>
              <a:rPr lang="zh-CN" altLang="en-US" sz="2000"/>
              <a:t>加入</a:t>
            </a:r>
            <a:r>
              <a:rPr lang="zh-CN" altLang="en-US" sz="2000">
                <a:solidFill>
                  <a:srgbClr val="FF0000"/>
                </a:solidFill>
              </a:rPr>
              <a:t>射极旁路电容</a:t>
            </a:r>
            <a:r>
              <a:rPr lang="en-US" altLang="zh-CN" sz="2000"/>
              <a:t>C</a:t>
            </a:r>
            <a:r>
              <a:rPr lang="en-US" altLang="zh-CN" sz="2000" baseline="-25000"/>
              <a:t>e</a:t>
            </a:r>
            <a:r>
              <a:rPr lang="zh-CN" altLang="en-US" sz="2000"/>
              <a:t>后并不影响静态工作点，同时交流短路</a:t>
            </a:r>
            <a:r>
              <a:rPr lang="en-US" altLang="zh-CN" sz="2000"/>
              <a:t>R</a:t>
            </a:r>
            <a:r>
              <a:rPr lang="en-US" altLang="zh-CN" sz="2000" baseline="-25000"/>
              <a:t>e</a:t>
            </a:r>
            <a:r>
              <a:rPr lang="zh-CN" altLang="en-US" sz="2000" baseline="-25000"/>
              <a:t>。</a:t>
            </a:r>
            <a:endParaRPr lang="zh-CN" altLang="en-US" sz="2000"/>
          </a:p>
        </p:txBody>
      </p:sp>
      <p:sp>
        <p:nvSpPr>
          <p:cNvPr id="199022" name="Text Box 366"/>
          <p:cNvSpPr txBox="1">
            <a:spLocks noChangeArrowheads="1"/>
          </p:cNvSpPr>
          <p:nvPr/>
        </p:nvSpPr>
        <p:spPr bwMode="auto">
          <a:xfrm>
            <a:off x="2627313" y="730250"/>
            <a:ext cx="2782887" cy="366713"/>
          </a:xfrm>
          <a:prstGeom prst="rect">
            <a:avLst/>
          </a:prstGeom>
          <a:solidFill>
            <a:srgbClr val="CCFFFF"/>
          </a:solidFill>
          <a:ln w="9525" algn="ctr">
            <a:noFill/>
            <a:miter lim="800000"/>
            <a:headEnd/>
            <a:tailEnd/>
          </a:ln>
        </p:spPr>
        <p:txBody>
          <a:bodyPr lIns="90000" tIns="46800" rIns="90000" bIns="46800">
            <a:spAutoFit/>
          </a:bodyPr>
          <a:lstStyle/>
          <a:p>
            <a:pPr>
              <a:spcBef>
                <a:spcPct val="50000"/>
              </a:spcBef>
            </a:pPr>
            <a:r>
              <a:rPr lang="zh-CN" altLang="en-US"/>
              <a:t>射极电阻折算到基极回路</a:t>
            </a:r>
          </a:p>
        </p:txBody>
      </p:sp>
      <p:sp>
        <p:nvSpPr>
          <p:cNvPr id="199023" name="Line 367"/>
          <p:cNvSpPr>
            <a:spLocks noChangeShapeType="1"/>
          </p:cNvSpPr>
          <p:nvPr/>
        </p:nvSpPr>
        <p:spPr bwMode="auto">
          <a:xfrm flipV="1">
            <a:off x="3421063" y="1166813"/>
            <a:ext cx="241300" cy="2460625"/>
          </a:xfrm>
          <a:prstGeom prst="line">
            <a:avLst/>
          </a:prstGeom>
          <a:noFill/>
          <a:ln w="12700">
            <a:solidFill>
              <a:srgbClr val="FF0000"/>
            </a:solidFill>
            <a:prstDash val="lgDash"/>
            <a:round/>
            <a:headEnd/>
            <a:tailEnd type="triangle" w="med" len="med"/>
          </a:ln>
        </p:spPr>
        <p:txBody>
          <a:bodyPr/>
          <a:lstStyle/>
          <a:p>
            <a:endParaRPr lang="zh-CN" altLang="en-US"/>
          </a:p>
        </p:txBody>
      </p:sp>
      <p:graphicFrame>
        <p:nvGraphicFramePr>
          <p:cNvPr id="73887" name="Object 159"/>
          <p:cNvGraphicFramePr>
            <a:graphicFrameLocks noChangeAspect="1"/>
          </p:cNvGraphicFramePr>
          <p:nvPr/>
        </p:nvGraphicFramePr>
        <p:xfrm>
          <a:off x="246063" y="1325563"/>
          <a:ext cx="3319462" cy="466725"/>
        </p:xfrm>
        <a:graphic>
          <a:graphicData uri="http://schemas.openxmlformats.org/presentationml/2006/ole">
            <p:oleObj spid="_x0000_s83041" name="Equation" r:id="rId49" imgW="1625600" imgH="228600" progId="Equation.DSMT4">
              <p:embed/>
            </p:oleObj>
          </a:graphicData>
        </a:graphic>
      </p:graphicFrame>
      <p:graphicFrame>
        <p:nvGraphicFramePr>
          <p:cNvPr id="73888" name="Object 160"/>
          <p:cNvGraphicFramePr>
            <a:graphicFrameLocks noChangeAspect="1"/>
          </p:cNvGraphicFramePr>
          <p:nvPr/>
        </p:nvGraphicFramePr>
        <p:xfrm>
          <a:off x="246063" y="1965325"/>
          <a:ext cx="2262187" cy="581025"/>
        </p:xfrm>
        <a:graphic>
          <a:graphicData uri="http://schemas.openxmlformats.org/presentationml/2006/ole">
            <p:oleObj spid="_x0000_s83042" name="Equation" r:id="rId50" imgW="889000" imgH="228600" progId="Equation.DSMT4">
              <p:embed/>
            </p:oleObj>
          </a:graphicData>
        </a:graphic>
      </p:graphicFrame>
      <p:graphicFrame>
        <p:nvGraphicFramePr>
          <p:cNvPr id="73889" name="Object 161"/>
          <p:cNvGraphicFramePr>
            <a:graphicFrameLocks noChangeAspect="1"/>
          </p:cNvGraphicFramePr>
          <p:nvPr/>
        </p:nvGraphicFramePr>
        <p:xfrm>
          <a:off x="682625" y="2560638"/>
          <a:ext cx="2728913" cy="506412"/>
        </p:xfrm>
        <a:graphic>
          <a:graphicData uri="http://schemas.openxmlformats.org/presentationml/2006/ole">
            <p:oleObj spid="_x0000_s83043" name="Equation" r:id="rId51" imgW="1231366" imgH="228501" progId="Equation.DSMT4">
              <p:embed/>
            </p:oleObj>
          </a:graphicData>
        </a:graphic>
      </p:graphicFrame>
      <p:graphicFrame>
        <p:nvGraphicFramePr>
          <p:cNvPr id="73890" name="Object 162"/>
          <p:cNvGraphicFramePr>
            <a:graphicFrameLocks noChangeAspect="1"/>
          </p:cNvGraphicFramePr>
          <p:nvPr/>
        </p:nvGraphicFramePr>
        <p:xfrm>
          <a:off x="127000" y="3116263"/>
          <a:ext cx="3776663" cy="1027112"/>
        </p:xfrm>
        <a:graphic>
          <a:graphicData uri="http://schemas.openxmlformats.org/presentationml/2006/ole">
            <p:oleObj spid="_x0000_s83044" name="Equation" r:id="rId52" imgW="1587500" imgH="431800" progId="Equation.DSMT4">
              <p:embed/>
            </p:oleObj>
          </a:graphicData>
        </a:graphic>
      </p:graphicFrame>
      <p:graphicFrame>
        <p:nvGraphicFramePr>
          <p:cNvPr id="73891" name="Object 163"/>
          <p:cNvGraphicFramePr>
            <a:graphicFrameLocks noChangeAspect="1"/>
          </p:cNvGraphicFramePr>
          <p:nvPr/>
        </p:nvGraphicFramePr>
        <p:xfrm>
          <a:off x="762000" y="5413375"/>
          <a:ext cx="1616075" cy="947738"/>
        </p:xfrm>
        <a:graphic>
          <a:graphicData uri="http://schemas.openxmlformats.org/presentationml/2006/ole">
            <p:oleObj spid="_x0000_s83045" name="Equation" r:id="rId53" imgW="736600" imgH="431800" progId="Equation.DSMT4">
              <p:embed/>
            </p:oleObj>
          </a:graphicData>
        </a:graphic>
      </p:graphicFrame>
      <p:sp>
        <p:nvSpPr>
          <p:cNvPr id="160" name="Text Box 234"/>
          <p:cNvSpPr txBox="1">
            <a:spLocks noChangeArrowheads="1"/>
          </p:cNvSpPr>
          <p:nvPr/>
        </p:nvSpPr>
        <p:spPr bwMode="auto">
          <a:xfrm>
            <a:off x="3095625" y="184150"/>
            <a:ext cx="4452938" cy="427038"/>
          </a:xfrm>
          <a:prstGeom prst="rect">
            <a:avLst/>
          </a:prstGeom>
          <a:noFill/>
          <a:ln w="9525">
            <a:noFill/>
            <a:miter lim="800000"/>
            <a:headEnd/>
            <a:tailEnd/>
          </a:ln>
        </p:spPr>
        <p:txBody>
          <a:bodyPr lIns="90000" tIns="46800" rIns="90000" bIns="46800">
            <a:spAutoFit/>
          </a:bodyPr>
          <a:lstStyle/>
          <a:p>
            <a:pPr>
              <a:lnSpc>
                <a:spcPct val="120000"/>
              </a:lnSpc>
            </a:pPr>
            <a:r>
              <a:rPr lang="zh-CN" altLang="en-US">
                <a:solidFill>
                  <a:srgbClr val="FF3300"/>
                </a:solidFill>
              </a:rPr>
              <a:t>射极电阻</a:t>
            </a:r>
            <a:r>
              <a:rPr lang="en-US" altLang="zh-CN">
                <a:solidFill>
                  <a:srgbClr val="FF3300"/>
                </a:solidFill>
              </a:rPr>
              <a:t>R</a:t>
            </a:r>
            <a:r>
              <a:rPr lang="en-US" altLang="zh-CN" baseline="-25000">
                <a:solidFill>
                  <a:srgbClr val="FF3300"/>
                </a:solidFill>
              </a:rPr>
              <a:t>e</a:t>
            </a:r>
            <a:r>
              <a:rPr lang="zh-CN" altLang="en-US">
                <a:solidFill>
                  <a:srgbClr val="FF3300"/>
                </a:solidFill>
              </a:rPr>
              <a:t>等效到基极回路增加</a:t>
            </a:r>
            <a:r>
              <a:rPr lang="en-US" altLang="zh-CN">
                <a:solidFill>
                  <a:srgbClr val="FF3300"/>
                </a:solidFill>
              </a:rPr>
              <a:t>(1+β)</a:t>
            </a:r>
            <a:r>
              <a:rPr lang="zh-CN" altLang="en-US">
                <a:solidFill>
                  <a:srgbClr val="FF3300"/>
                </a:solidFill>
              </a:rPr>
              <a:t>倍。</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98727"/>
                                        </p:tgtEl>
                                        <p:attrNameLst>
                                          <p:attrName>style.visibility</p:attrName>
                                        </p:attrNameLst>
                                      </p:cBhvr>
                                      <p:to>
                                        <p:strVal val="visible"/>
                                      </p:to>
                                    </p:set>
                                    <p:animEffect transition="in" filter="blinds(horizontal)">
                                      <p:cBhvr>
                                        <p:cTn id="7" dur="500"/>
                                        <p:tgtEl>
                                          <p:spTgt spid="198727"/>
                                        </p:tgtEl>
                                      </p:cBhvr>
                                    </p:animEffect>
                                  </p:childTnLst>
                                </p:cTn>
                              </p:par>
                              <p:par>
                                <p:cTn id="8" presetID="3" presetClass="entr" presetSubtype="10" fill="hold" nodeType="withEffect">
                                  <p:stCondLst>
                                    <p:cond delay="0"/>
                                  </p:stCondLst>
                                  <p:childTnLst>
                                    <p:set>
                                      <p:cBhvr>
                                        <p:cTn id="9" dur="1" fill="hold">
                                          <p:stCondLst>
                                            <p:cond delay="0"/>
                                          </p:stCondLst>
                                        </p:cTn>
                                        <p:tgtEl>
                                          <p:spTgt spid="198729"/>
                                        </p:tgtEl>
                                        <p:attrNameLst>
                                          <p:attrName>style.visibility</p:attrName>
                                        </p:attrNameLst>
                                      </p:cBhvr>
                                      <p:to>
                                        <p:strVal val="visible"/>
                                      </p:to>
                                    </p:set>
                                    <p:animEffect transition="in" filter="blinds(horizontal)">
                                      <p:cBhvr>
                                        <p:cTn id="10" dur="500"/>
                                        <p:tgtEl>
                                          <p:spTgt spid="198729"/>
                                        </p:tgtEl>
                                      </p:cBhvr>
                                    </p:animEffect>
                                  </p:childTnLst>
                                </p:cTn>
                              </p:par>
                              <p:par>
                                <p:cTn id="11" presetID="3" presetClass="entr" presetSubtype="10" fill="hold" nodeType="withEffect">
                                  <p:stCondLst>
                                    <p:cond delay="0"/>
                                  </p:stCondLst>
                                  <p:childTnLst>
                                    <p:set>
                                      <p:cBhvr>
                                        <p:cTn id="12" dur="1" fill="hold">
                                          <p:stCondLst>
                                            <p:cond delay="0"/>
                                          </p:stCondLst>
                                        </p:cTn>
                                        <p:tgtEl>
                                          <p:spTgt spid="198730"/>
                                        </p:tgtEl>
                                        <p:attrNameLst>
                                          <p:attrName>style.visibility</p:attrName>
                                        </p:attrNameLst>
                                      </p:cBhvr>
                                      <p:to>
                                        <p:strVal val="visible"/>
                                      </p:to>
                                    </p:set>
                                    <p:animEffect transition="in" filter="blinds(horizontal)">
                                      <p:cBhvr>
                                        <p:cTn id="13" dur="500"/>
                                        <p:tgtEl>
                                          <p:spTgt spid="198730"/>
                                        </p:tgtEl>
                                      </p:cBhvr>
                                    </p:animEffect>
                                  </p:childTnLst>
                                </p:cTn>
                              </p:par>
                              <p:par>
                                <p:cTn id="14" presetID="3" presetClass="entr" presetSubtype="10" fill="hold" nodeType="withEffect">
                                  <p:stCondLst>
                                    <p:cond delay="0"/>
                                  </p:stCondLst>
                                  <p:childTnLst>
                                    <p:set>
                                      <p:cBhvr>
                                        <p:cTn id="15" dur="1" fill="hold">
                                          <p:stCondLst>
                                            <p:cond delay="0"/>
                                          </p:stCondLst>
                                        </p:cTn>
                                        <p:tgtEl>
                                          <p:spTgt spid="198731"/>
                                        </p:tgtEl>
                                        <p:attrNameLst>
                                          <p:attrName>style.visibility</p:attrName>
                                        </p:attrNameLst>
                                      </p:cBhvr>
                                      <p:to>
                                        <p:strVal val="visible"/>
                                      </p:to>
                                    </p:set>
                                    <p:animEffect transition="in" filter="blinds(horizontal)">
                                      <p:cBhvr>
                                        <p:cTn id="16" dur="500"/>
                                        <p:tgtEl>
                                          <p:spTgt spid="198731"/>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198735"/>
                                        </p:tgtEl>
                                        <p:attrNameLst>
                                          <p:attrName>style.visibility</p:attrName>
                                        </p:attrNameLst>
                                      </p:cBhvr>
                                      <p:to>
                                        <p:strVal val="visible"/>
                                      </p:to>
                                    </p:set>
                                    <p:animEffect transition="in" filter="blinds(horizontal)">
                                      <p:cBhvr>
                                        <p:cTn id="19" dur="500"/>
                                        <p:tgtEl>
                                          <p:spTgt spid="198735"/>
                                        </p:tgtEl>
                                      </p:cBhvr>
                                    </p:animEffect>
                                  </p:childTnLst>
                                </p:cTn>
                              </p:par>
                              <p:par>
                                <p:cTn id="20" presetID="3" presetClass="entr" presetSubtype="10" fill="hold" nodeType="withEffect">
                                  <p:stCondLst>
                                    <p:cond delay="0"/>
                                  </p:stCondLst>
                                  <p:childTnLst>
                                    <p:set>
                                      <p:cBhvr>
                                        <p:cTn id="21" dur="1" fill="hold">
                                          <p:stCondLst>
                                            <p:cond delay="0"/>
                                          </p:stCondLst>
                                        </p:cTn>
                                        <p:tgtEl>
                                          <p:spTgt spid="198738"/>
                                        </p:tgtEl>
                                        <p:attrNameLst>
                                          <p:attrName>style.visibility</p:attrName>
                                        </p:attrNameLst>
                                      </p:cBhvr>
                                      <p:to>
                                        <p:strVal val="visible"/>
                                      </p:to>
                                    </p:set>
                                    <p:animEffect transition="in" filter="blinds(horizontal)">
                                      <p:cBhvr>
                                        <p:cTn id="22" dur="500"/>
                                        <p:tgtEl>
                                          <p:spTgt spid="198738"/>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198739"/>
                                        </p:tgtEl>
                                        <p:attrNameLst>
                                          <p:attrName>style.visibility</p:attrName>
                                        </p:attrNameLst>
                                      </p:cBhvr>
                                      <p:to>
                                        <p:strVal val="visible"/>
                                      </p:to>
                                    </p:set>
                                    <p:animEffect transition="in" filter="blinds(horizontal)">
                                      <p:cBhvr>
                                        <p:cTn id="25" dur="500"/>
                                        <p:tgtEl>
                                          <p:spTgt spid="198739"/>
                                        </p:tgtEl>
                                      </p:cBhvr>
                                    </p:animEffect>
                                  </p:childTnLst>
                                </p:cTn>
                              </p:par>
                              <p:par>
                                <p:cTn id="26" presetID="3" presetClass="entr" presetSubtype="10" fill="hold" nodeType="withEffect">
                                  <p:stCondLst>
                                    <p:cond delay="0"/>
                                  </p:stCondLst>
                                  <p:childTnLst>
                                    <p:set>
                                      <p:cBhvr>
                                        <p:cTn id="27" dur="1" fill="hold">
                                          <p:stCondLst>
                                            <p:cond delay="0"/>
                                          </p:stCondLst>
                                        </p:cTn>
                                        <p:tgtEl>
                                          <p:spTgt spid="198741"/>
                                        </p:tgtEl>
                                        <p:attrNameLst>
                                          <p:attrName>style.visibility</p:attrName>
                                        </p:attrNameLst>
                                      </p:cBhvr>
                                      <p:to>
                                        <p:strVal val="visible"/>
                                      </p:to>
                                    </p:set>
                                    <p:animEffect transition="in" filter="blinds(horizontal)">
                                      <p:cBhvr>
                                        <p:cTn id="28" dur="500"/>
                                        <p:tgtEl>
                                          <p:spTgt spid="198741"/>
                                        </p:tgtEl>
                                      </p:cBhvr>
                                    </p:animEffect>
                                  </p:childTnLst>
                                </p:cTn>
                              </p:par>
                              <p:par>
                                <p:cTn id="29" presetID="3" presetClass="entr" presetSubtype="10" fill="hold" nodeType="withEffect">
                                  <p:stCondLst>
                                    <p:cond delay="0"/>
                                  </p:stCondLst>
                                  <p:childTnLst>
                                    <p:set>
                                      <p:cBhvr>
                                        <p:cTn id="30" dur="1" fill="hold">
                                          <p:stCondLst>
                                            <p:cond delay="0"/>
                                          </p:stCondLst>
                                        </p:cTn>
                                        <p:tgtEl>
                                          <p:spTgt spid="2"/>
                                        </p:tgtEl>
                                        <p:attrNameLst>
                                          <p:attrName>style.visibility</p:attrName>
                                        </p:attrNameLst>
                                      </p:cBhvr>
                                      <p:to>
                                        <p:strVal val="visible"/>
                                      </p:to>
                                    </p:set>
                                    <p:animEffect transition="in" filter="blinds(horizontal)">
                                      <p:cBhvr>
                                        <p:cTn id="31" dur="500"/>
                                        <p:tgtEl>
                                          <p:spTgt spid="2"/>
                                        </p:tgtEl>
                                      </p:cBhvr>
                                    </p:animEffect>
                                  </p:childTnLst>
                                </p:cTn>
                              </p:par>
                              <p:par>
                                <p:cTn id="32" presetID="3" presetClass="entr" presetSubtype="10" fill="hold" nodeType="withEffect">
                                  <p:stCondLst>
                                    <p:cond delay="0"/>
                                  </p:stCondLst>
                                  <p:childTnLst>
                                    <p:set>
                                      <p:cBhvr>
                                        <p:cTn id="33" dur="1" fill="hold">
                                          <p:stCondLst>
                                            <p:cond delay="0"/>
                                          </p:stCondLst>
                                        </p:cTn>
                                        <p:tgtEl>
                                          <p:spTgt spid="198747"/>
                                        </p:tgtEl>
                                        <p:attrNameLst>
                                          <p:attrName>style.visibility</p:attrName>
                                        </p:attrNameLst>
                                      </p:cBhvr>
                                      <p:to>
                                        <p:strVal val="visible"/>
                                      </p:to>
                                    </p:set>
                                    <p:animEffect transition="in" filter="blinds(horizontal)">
                                      <p:cBhvr>
                                        <p:cTn id="34" dur="500"/>
                                        <p:tgtEl>
                                          <p:spTgt spid="198747"/>
                                        </p:tgtEl>
                                      </p:cBhvr>
                                    </p:animEffect>
                                  </p:childTnLst>
                                </p:cTn>
                              </p:par>
                              <p:par>
                                <p:cTn id="35" presetID="3" presetClass="entr" presetSubtype="10" fill="hold" nodeType="withEffect">
                                  <p:stCondLst>
                                    <p:cond delay="0"/>
                                  </p:stCondLst>
                                  <p:childTnLst>
                                    <p:set>
                                      <p:cBhvr>
                                        <p:cTn id="36" dur="1" fill="hold">
                                          <p:stCondLst>
                                            <p:cond delay="0"/>
                                          </p:stCondLst>
                                        </p:cTn>
                                        <p:tgtEl>
                                          <p:spTgt spid="198748"/>
                                        </p:tgtEl>
                                        <p:attrNameLst>
                                          <p:attrName>style.visibility</p:attrName>
                                        </p:attrNameLst>
                                      </p:cBhvr>
                                      <p:to>
                                        <p:strVal val="visible"/>
                                      </p:to>
                                    </p:set>
                                    <p:animEffect transition="in" filter="blinds(horizontal)">
                                      <p:cBhvr>
                                        <p:cTn id="37" dur="500"/>
                                        <p:tgtEl>
                                          <p:spTgt spid="198748"/>
                                        </p:tgtEl>
                                      </p:cBhvr>
                                    </p:animEffect>
                                  </p:childTnLst>
                                </p:cTn>
                              </p:par>
                              <p:par>
                                <p:cTn id="38" presetID="3" presetClass="entr" presetSubtype="10" fill="hold" nodeType="withEffect">
                                  <p:stCondLst>
                                    <p:cond delay="0"/>
                                  </p:stCondLst>
                                  <p:childTnLst>
                                    <p:set>
                                      <p:cBhvr>
                                        <p:cTn id="39" dur="1" fill="hold">
                                          <p:stCondLst>
                                            <p:cond delay="0"/>
                                          </p:stCondLst>
                                        </p:cTn>
                                        <p:tgtEl>
                                          <p:spTgt spid="198749"/>
                                        </p:tgtEl>
                                        <p:attrNameLst>
                                          <p:attrName>style.visibility</p:attrName>
                                        </p:attrNameLst>
                                      </p:cBhvr>
                                      <p:to>
                                        <p:strVal val="visible"/>
                                      </p:to>
                                    </p:set>
                                    <p:animEffect transition="in" filter="blinds(horizontal)">
                                      <p:cBhvr>
                                        <p:cTn id="40" dur="500"/>
                                        <p:tgtEl>
                                          <p:spTgt spid="198749"/>
                                        </p:tgtEl>
                                      </p:cBhvr>
                                    </p:animEffect>
                                  </p:childTnLst>
                                </p:cTn>
                              </p:par>
                              <p:par>
                                <p:cTn id="41" presetID="3" presetClass="entr" presetSubtype="10" fill="hold" grpId="0" nodeType="withEffect">
                                  <p:stCondLst>
                                    <p:cond delay="0"/>
                                  </p:stCondLst>
                                  <p:childTnLst>
                                    <p:set>
                                      <p:cBhvr>
                                        <p:cTn id="42" dur="1" fill="hold">
                                          <p:stCondLst>
                                            <p:cond delay="0"/>
                                          </p:stCondLst>
                                        </p:cTn>
                                        <p:tgtEl>
                                          <p:spTgt spid="198751"/>
                                        </p:tgtEl>
                                        <p:attrNameLst>
                                          <p:attrName>style.visibility</p:attrName>
                                        </p:attrNameLst>
                                      </p:cBhvr>
                                      <p:to>
                                        <p:strVal val="visible"/>
                                      </p:to>
                                    </p:set>
                                    <p:animEffect transition="in" filter="blinds(horizontal)">
                                      <p:cBhvr>
                                        <p:cTn id="43" dur="500"/>
                                        <p:tgtEl>
                                          <p:spTgt spid="198751"/>
                                        </p:tgtEl>
                                      </p:cBhvr>
                                    </p:animEffect>
                                  </p:childTnLst>
                                </p:cTn>
                              </p:par>
                              <p:par>
                                <p:cTn id="44" presetID="3" presetClass="entr" presetSubtype="10" fill="hold" grpId="0" nodeType="withEffect">
                                  <p:stCondLst>
                                    <p:cond delay="0"/>
                                  </p:stCondLst>
                                  <p:childTnLst>
                                    <p:set>
                                      <p:cBhvr>
                                        <p:cTn id="45" dur="1" fill="hold">
                                          <p:stCondLst>
                                            <p:cond delay="0"/>
                                          </p:stCondLst>
                                        </p:cTn>
                                        <p:tgtEl>
                                          <p:spTgt spid="198754"/>
                                        </p:tgtEl>
                                        <p:attrNameLst>
                                          <p:attrName>style.visibility</p:attrName>
                                        </p:attrNameLst>
                                      </p:cBhvr>
                                      <p:to>
                                        <p:strVal val="visible"/>
                                      </p:to>
                                    </p:set>
                                    <p:animEffect transition="in" filter="blinds(horizontal)">
                                      <p:cBhvr>
                                        <p:cTn id="46" dur="500"/>
                                        <p:tgtEl>
                                          <p:spTgt spid="198754"/>
                                        </p:tgtEl>
                                      </p:cBhvr>
                                    </p:animEffect>
                                  </p:childTnLst>
                                </p:cTn>
                              </p:par>
                              <p:par>
                                <p:cTn id="47" presetID="3" presetClass="entr" presetSubtype="10" fill="hold" grpId="0" nodeType="withEffect">
                                  <p:stCondLst>
                                    <p:cond delay="0"/>
                                  </p:stCondLst>
                                  <p:childTnLst>
                                    <p:set>
                                      <p:cBhvr>
                                        <p:cTn id="48" dur="1" fill="hold">
                                          <p:stCondLst>
                                            <p:cond delay="0"/>
                                          </p:stCondLst>
                                        </p:cTn>
                                        <p:tgtEl>
                                          <p:spTgt spid="198755"/>
                                        </p:tgtEl>
                                        <p:attrNameLst>
                                          <p:attrName>style.visibility</p:attrName>
                                        </p:attrNameLst>
                                      </p:cBhvr>
                                      <p:to>
                                        <p:strVal val="visible"/>
                                      </p:to>
                                    </p:set>
                                    <p:animEffect transition="in" filter="blinds(horizontal)">
                                      <p:cBhvr>
                                        <p:cTn id="49" dur="500"/>
                                        <p:tgtEl>
                                          <p:spTgt spid="198755"/>
                                        </p:tgtEl>
                                      </p:cBhvr>
                                    </p:animEffect>
                                  </p:childTnLst>
                                </p:cTn>
                              </p:par>
                              <p:par>
                                <p:cTn id="50" presetID="3" presetClass="entr" presetSubtype="10" fill="hold" grpId="0" nodeType="withEffect">
                                  <p:stCondLst>
                                    <p:cond delay="0"/>
                                  </p:stCondLst>
                                  <p:childTnLst>
                                    <p:set>
                                      <p:cBhvr>
                                        <p:cTn id="51" dur="1" fill="hold">
                                          <p:stCondLst>
                                            <p:cond delay="0"/>
                                          </p:stCondLst>
                                        </p:cTn>
                                        <p:tgtEl>
                                          <p:spTgt spid="198757"/>
                                        </p:tgtEl>
                                        <p:attrNameLst>
                                          <p:attrName>style.visibility</p:attrName>
                                        </p:attrNameLst>
                                      </p:cBhvr>
                                      <p:to>
                                        <p:strVal val="visible"/>
                                      </p:to>
                                    </p:set>
                                    <p:animEffect transition="in" filter="blinds(horizontal)">
                                      <p:cBhvr>
                                        <p:cTn id="52" dur="500"/>
                                        <p:tgtEl>
                                          <p:spTgt spid="198757"/>
                                        </p:tgtEl>
                                      </p:cBhvr>
                                    </p:animEffect>
                                  </p:childTnLst>
                                </p:cTn>
                              </p:par>
                              <p:par>
                                <p:cTn id="53" presetID="3" presetClass="entr" presetSubtype="10" fill="hold" grpId="0" nodeType="withEffect">
                                  <p:stCondLst>
                                    <p:cond delay="0"/>
                                  </p:stCondLst>
                                  <p:childTnLst>
                                    <p:set>
                                      <p:cBhvr>
                                        <p:cTn id="54" dur="1" fill="hold">
                                          <p:stCondLst>
                                            <p:cond delay="0"/>
                                          </p:stCondLst>
                                        </p:cTn>
                                        <p:tgtEl>
                                          <p:spTgt spid="198758"/>
                                        </p:tgtEl>
                                        <p:attrNameLst>
                                          <p:attrName>style.visibility</p:attrName>
                                        </p:attrNameLst>
                                      </p:cBhvr>
                                      <p:to>
                                        <p:strVal val="visible"/>
                                      </p:to>
                                    </p:set>
                                    <p:animEffect transition="in" filter="blinds(horizontal)">
                                      <p:cBhvr>
                                        <p:cTn id="55" dur="500"/>
                                        <p:tgtEl>
                                          <p:spTgt spid="198758"/>
                                        </p:tgtEl>
                                      </p:cBhvr>
                                    </p:animEffect>
                                  </p:childTnLst>
                                </p:cTn>
                              </p:par>
                              <p:par>
                                <p:cTn id="56" presetID="3" presetClass="entr" presetSubtype="10" fill="hold" grpId="0" nodeType="withEffect">
                                  <p:stCondLst>
                                    <p:cond delay="0"/>
                                  </p:stCondLst>
                                  <p:childTnLst>
                                    <p:set>
                                      <p:cBhvr>
                                        <p:cTn id="57" dur="1" fill="hold">
                                          <p:stCondLst>
                                            <p:cond delay="0"/>
                                          </p:stCondLst>
                                        </p:cTn>
                                        <p:tgtEl>
                                          <p:spTgt spid="198759"/>
                                        </p:tgtEl>
                                        <p:attrNameLst>
                                          <p:attrName>style.visibility</p:attrName>
                                        </p:attrNameLst>
                                      </p:cBhvr>
                                      <p:to>
                                        <p:strVal val="visible"/>
                                      </p:to>
                                    </p:set>
                                    <p:animEffect transition="in" filter="blinds(horizontal)">
                                      <p:cBhvr>
                                        <p:cTn id="58" dur="500"/>
                                        <p:tgtEl>
                                          <p:spTgt spid="198759"/>
                                        </p:tgtEl>
                                      </p:cBhvr>
                                    </p:animEffect>
                                  </p:childTnLst>
                                </p:cTn>
                              </p:par>
                              <p:par>
                                <p:cTn id="59" presetID="3" presetClass="entr" presetSubtype="10" fill="hold" nodeType="withEffect">
                                  <p:stCondLst>
                                    <p:cond delay="0"/>
                                  </p:stCondLst>
                                  <p:childTnLst>
                                    <p:set>
                                      <p:cBhvr>
                                        <p:cTn id="60" dur="1" fill="hold">
                                          <p:stCondLst>
                                            <p:cond delay="0"/>
                                          </p:stCondLst>
                                        </p:cTn>
                                        <p:tgtEl>
                                          <p:spTgt spid="198760"/>
                                        </p:tgtEl>
                                        <p:attrNameLst>
                                          <p:attrName>style.visibility</p:attrName>
                                        </p:attrNameLst>
                                      </p:cBhvr>
                                      <p:to>
                                        <p:strVal val="visible"/>
                                      </p:to>
                                    </p:set>
                                    <p:animEffect transition="in" filter="blinds(horizontal)">
                                      <p:cBhvr>
                                        <p:cTn id="61" dur="500"/>
                                        <p:tgtEl>
                                          <p:spTgt spid="198760"/>
                                        </p:tgtEl>
                                      </p:cBhvr>
                                    </p:animEffect>
                                  </p:childTnLst>
                                </p:cTn>
                              </p:par>
                              <p:par>
                                <p:cTn id="62" presetID="3" presetClass="entr" presetSubtype="10" fill="hold" nodeType="withEffect">
                                  <p:stCondLst>
                                    <p:cond delay="0"/>
                                  </p:stCondLst>
                                  <p:childTnLst>
                                    <p:set>
                                      <p:cBhvr>
                                        <p:cTn id="63" dur="1" fill="hold">
                                          <p:stCondLst>
                                            <p:cond delay="0"/>
                                          </p:stCondLst>
                                        </p:cTn>
                                        <p:tgtEl>
                                          <p:spTgt spid="198761"/>
                                        </p:tgtEl>
                                        <p:attrNameLst>
                                          <p:attrName>style.visibility</p:attrName>
                                        </p:attrNameLst>
                                      </p:cBhvr>
                                      <p:to>
                                        <p:strVal val="visible"/>
                                      </p:to>
                                    </p:set>
                                    <p:animEffect transition="in" filter="blinds(horizontal)">
                                      <p:cBhvr>
                                        <p:cTn id="64" dur="500"/>
                                        <p:tgtEl>
                                          <p:spTgt spid="198761"/>
                                        </p:tgtEl>
                                      </p:cBhvr>
                                    </p:animEffect>
                                  </p:childTnLst>
                                </p:cTn>
                              </p:par>
                              <p:par>
                                <p:cTn id="65" presetID="3" presetClass="entr" presetSubtype="10" fill="hold" nodeType="withEffect">
                                  <p:stCondLst>
                                    <p:cond delay="0"/>
                                  </p:stCondLst>
                                  <p:childTnLst>
                                    <p:set>
                                      <p:cBhvr>
                                        <p:cTn id="66" dur="1" fill="hold">
                                          <p:stCondLst>
                                            <p:cond delay="0"/>
                                          </p:stCondLst>
                                        </p:cTn>
                                        <p:tgtEl>
                                          <p:spTgt spid="198762"/>
                                        </p:tgtEl>
                                        <p:attrNameLst>
                                          <p:attrName>style.visibility</p:attrName>
                                        </p:attrNameLst>
                                      </p:cBhvr>
                                      <p:to>
                                        <p:strVal val="visible"/>
                                      </p:to>
                                    </p:set>
                                    <p:animEffect transition="in" filter="blinds(horizontal)">
                                      <p:cBhvr>
                                        <p:cTn id="67" dur="500"/>
                                        <p:tgtEl>
                                          <p:spTgt spid="198762"/>
                                        </p:tgtEl>
                                      </p:cBhvr>
                                    </p:animEffect>
                                  </p:childTnLst>
                                </p:cTn>
                              </p:par>
                              <p:par>
                                <p:cTn id="68" presetID="3" presetClass="entr" presetSubtype="10" fill="hold" grpId="0" nodeType="withEffect">
                                  <p:stCondLst>
                                    <p:cond delay="0"/>
                                  </p:stCondLst>
                                  <p:childTnLst>
                                    <p:set>
                                      <p:cBhvr>
                                        <p:cTn id="69" dur="1" fill="hold">
                                          <p:stCondLst>
                                            <p:cond delay="0"/>
                                          </p:stCondLst>
                                        </p:cTn>
                                        <p:tgtEl>
                                          <p:spTgt spid="198763"/>
                                        </p:tgtEl>
                                        <p:attrNameLst>
                                          <p:attrName>style.visibility</p:attrName>
                                        </p:attrNameLst>
                                      </p:cBhvr>
                                      <p:to>
                                        <p:strVal val="visible"/>
                                      </p:to>
                                    </p:set>
                                    <p:animEffect transition="in" filter="blinds(horizontal)">
                                      <p:cBhvr>
                                        <p:cTn id="70" dur="500"/>
                                        <p:tgtEl>
                                          <p:spTgt spid="198763"/>
                                        </p:tgtEl>
                                      </p:cBhvr>
                                    </p:animEffect>
                                  </p:childTnLst>
                                </p:cTn>
                              </p:par>
                              <p:par>
                                <p:cTn id="71" presetID="3" presetClass="entr" presetSubtype="10" fill="hold" nodeType="withEffect">
                                  <p:stCondLst>
                                    <p:cond delay="0"/>
                                  </p:stCondLst>
                                  <p:childTnLst>
                                    <p:set>
                                      <p:cBhvr>
                                        <p:cTn id="72" dur="1" fill="hold">
                                          <p:stCondLst>
                                            <p:cond delay="0"/>
                                          </p:stCondLst>
                                        </p:cTn>
                                        <p:tgtEl>
                                          <p:spTgt spid="198764"/>
                                        </p:tgtEl>
                                        <p:attrNameLst>
                                          <p:attrName>style.visibility</p:attrName>
                                        </p:attrNameLst>
                                      </p:cBhvr>
                                      <p:to>
                                        <p:strVal val="visible"/>
                                      </p:to>
                                    </p:set>
                                    <p:animEffect transition="in" filter="blinds(horizontal)">
                                      <p:cBhvr>
                                        <p:cTn id="73" dur="500"/>
                                        <p:tgtEl>
                                          <p:spTgt spid="198764"/>
                                        </p:tgtEl>
                                      </p:cBhvr>
                                    </p:animEffect>
                                  </p:childTnLst>
                                </p:cTn>
                              </p:par>
                              <p:par>
                                <p:cTn id="74" presetID="3" presetClass="entr" presetSubtype="10" fill="hold" nodeType="withEffect">
                                  <p:stCondLst>
                                    <p:cond delay="0"/>
                                  </p:stCondLst>
                                  <p:childTnLst>
                                    <p:set>
                                      <p:cBhvr>
                                        <p:cTn id="75" dur="1" fill="hold">
                                          <p:stCondLst>
                                            <p:cond delay="0"/>
                                          </p:stCondLst>
                                        </p:cTn>
                                        <p:tgtEl>
                                          <p:spTgt spid="3"/>
                                        </p:tgtEl>
                                        <p:attrNameLst>
                                          <p:attrName>style.visibility</p:attrName>
                                        </p:attrNameLst>
                                      </p:cBhvr>
                                      <p:to>
                                        <p:strVal val="visible"/>
                                      </p:to>
                                    </p:set>
                                    <p:animEffect transition="in" filter="blinds(horizontal)">
                                      <p:cBhvr>
                                        <p:cTn id="76" dur="500"/>
                                        <p:tgtEl>
                                          <p:spTgt spid="3"/>
                                        </p:tgtEl>
                                      </p:cBhvr>
                                    </p:animEffect>
                                  </p:childTnLst>
                                </p:cTn>
                              </p:par>
                              <p:par>
                                <p:cTn id="77" presetID="3" presetClass="entr" presetSubtype="10" fill="hold" grpId="0" nodeType="withEffect">
                                  <p:stCondLst>
                                    <p:cond delay="0"/>
                                  </p:stCondLst>
                                  <p:childTnLst>
                                    <p:set>
                                      <p:cBhvr>
                                        <p:cTn id="78" dur="1" fill="hold">
                                          <p:stCondLst>
                                            <p:cond delay="0"/>
                                          </p:stCondLst>
                                        </p:cTn>
                                        <p:tgtEl>
                                          <p:spTgt spid="198771"/>
                                        </p:tgtEl>
                                        <p:attrNameLst>
                                          <p:attrName>style.visibility</p:attrName>
                                        </p:attrNameLst>
                                      </p:cBhvr>
                                      <p:to>
                                        <p:strVal val="visible"/>
                                      </p:to>
                                    </p:set>
                                    <p:animEffect transition="in" filter="blinds(horizontal)">
                                      <p:cBhvr>
                                        <p:cTn id="79" dur="500"/>
                                        <p:tgtEl>
                                          <p:spTgt spid="198771"/>
                                        </p:tgtEl>
                                      </p:cBhvr>
                                    </p:animEffect>
                                  </p:childTnLst>
                                </p:cTn>
                              </p:par>
                              <p:par>
                                <p:cTn id="80" presetID="3" presetClass="entr" presetSubtype="10" fill="hold" nodeType="withEffect">
                                  <p:stCondLst>
                                    <p:cond delay="0"/>
                                  </p:stCondLst>
                                  <p:childTnLst>
                                    <p:set>
                                      <p:cBhvr>
                                        <p:cTn id="81" dur="1" fill="hold">
                                          <p:stCondLst>
                                            <p:cond delay="0"/>
                                          </p:stCondLst>
                                        </p:cTn>
                                        <p:tgtEl>
                                          <p:spTgt spid="198775"/>
                                        </p:tgtEl>
                                        <p:attrNameLst>
                                          <p:attrName>style.visibility</p:attrName>
                                        </p:attrNameLst>
                                      </p:cBhvr>
                                      <p:to>
                                        <p:strVal val="visible"/>
                                      </p:to>
                                    </p:set>
                                    <p:animEffect transition="in" filter="blinds(horizontal)">
                                      <p:cBhvr>
                                        <p:cTn id="82" dur="500"/>
                                        <p:tgtEl>
                                          <p:spTgt spid="198775"/>
                                        </p:tgtEl>
                                      </p:cBhvr>
                                    </p:animEffect>
                                  </p:childTnLst>
                                </p:cTn>
                              </p:par>
                              <p:par>
                                <p:cTn id="83" presetID="3" presetClass="entr" presetSubtype="10" fill="hold" grpId="0" nodeType="withEffect">
                                  <p:stCondLst>
                                    <p:cond delay="0"/>
                                  </p:stCondLst>
                                  <p:childTnLst>
                                    <p:set>
                                      <p:cBhvr>
                                        <p:cTn id="84" dur="1" fill="hold">
                                          <p:stCondLst>
                                            <p:cond delay="0"/>
                                          </p:stCondLst>
                                        </p:cTn>
                                        <p:tgtEl>
                                          <p:spTgt spid="198785"/>
                                        </p:tgtEl>
                                        <p:attrNameLst>
                                          <p:attrName>style.visibility</p:attrName>
                                        </p:attrNameLst>
                                      </p:cBhvr>
                                      <p:to>
                                        <p:strVal val="visible"/>
                                      </p:to>
                                    </p:set>
                                    <p:animEffect transition="in" filter="blinds(horizontal)">
                                      <p:cBhvr>
                                        <p:cTn id="85" dur="500"/>
                                        <p:tgtEl>
                                          <p:spTgt spid="198785"/>
                                        </p:tgtEl>
                                      </p:cBhvr>
                                    </p:animEffect>
                                  </p:childTnLst>
                                </p:cTn>
                              </p:par>
                              <p:par>
                                <p:cTn id="86" presetID="3" presetClass="entr" presetSubtype="10" fill="hold" grpId="0" nodeType="withEffect">
                                  <p:stCondLst>
                                    <p:cond delay="0"/>
                                  </p:stCondLst>
                                  <p:childTnLst>
                                    <p:set>
                                      <p:cBhvr>
                                        <p:cTn id="87" dur="1" fill="hold">
                                          <p:stCondLst>
                                            <p:cond delay="0"/>
                                          </p:stCondLst>
                                        </p:cTn>
                                        <p:tgtEl>
                                          <p:spTgt spid="198786"/>
                                        </p:tgtEl>
                                        <p:attrNameLst>
                                          <p:attrName>style.visibility</p:attrName>
                                        </p:attrNameLst>
                                      </p:cBhvr>
                                      <p:to>
                                        <p:strVal val="visible"/>
                                      </p:to>
                                    </p:set>
                                    <p:animEffect transition="in" filter="blinds(horizontal)">
                                      <p:cBhvr>
                                        <p:cTn id="88" dur="500"/>
                                        <p:tgtEl>
                                          <p:spTgt spid="198786"/>
                                        </p:tgtEl>
                                      </p:cBhvr>
                                    </p:animEffect>
                                  </p:childTnLst>
                                </p:cTn>
                              </p:par>
                              <p:par>
                                <p:cTn id="89" presetID="3" presetClass="entr" presetSubtype="10" fill="hold" grpId="0" nodeType="withEffect">
                                  <p:stCondLst>
                                    <p:cond delay="0"/>
                                  </p:stCondLst>
                                  <p:childTnLst>
                                    <p:set>
                                      <p:cBhvr>
                                        <p:cTn id="90" dur="1" fill="hold">
                                          <p:stCondLst>
                                            <p:cond delay="0"/>
                                          </p:stCondLst>
                                        </p:cTn>
                                        <p:tgtEl>
                                          <p:spTgt spid="198787"/>
                                        </p:tgtEl>
                                        <p:attrNameLst>
                                          <p:attrName>style.visibility</p:attrName>
                                        </p:attrNameLst>
                                      </p:cBhvr>
                                      <p:to>
                                        <p:strVal val="visible"/>
                                      </p:to>
                                    </p:set>
                                    <p:animEffect transition="in" filter="blinds(horizontal)">
                                      <p:cBhvr>
                                        <p:cTn id="91" dur="500"/>
                                        <p:tgtEl>
                                          <p:spTgt spid="198787"/>
                                        </p:tgtEl>
                                      </p:cBhvr>
                                    </p:animEffect>
                                  </p:childTnLst>
                                </p:cTn>
                              </p:par>
                              <p:par>
                                <p:cTn id="92" presetID="3" presetClass="entr" presetSubtype="10" fill="hold" grpId="0" nodeType="withEffect">
                                  <p:stCondLst>
                                    <p:cond delay="0"/>
                                  </p:stCondLst>
                                  <p:childTnLst>
                                    <p:set>
                                      <p:cBhvr>
                                        <p:cTn id="93" dur="1" fill="hold">
                                          <p:stCondLst>
                                            <p:cond delay="0"/>
                                          </p:stCondLst>
                                        </p:cTn>
                                        <p:tgtEl>
                                          <p:spTgt spid="198788"/>
                                        </p:tgtEl>
                                        <p:attrNameLst>
                                          <p:attrName>style.visibility</p:attrName>
                                        </p:attrNameLst>
                                      </p:cBhvr>
                                      <p:to>
                                        <p:strVal val="visible"/>
                                      </p:to>
                                    </p:set>
                                    <p:animEffect transition="in" filter="blinds(horizontal)">
                                      <p:cBhvr>
                                        <p:cTn id="94" dur="500"/>
                                        <p:tgtEl>
                                          <p:spTgt spid="198788"/>
                                        </p:tgtEl>
                                      </p:cBhvr>
                                    </p:animEffect>
                                  </p:childTnLst>
                                </p:cTn>
                              </p:par>
                              <p:par>
                                <p:cTn id="95" presetID="3" presetClass="entr" presetSubtype="10" fill="hold" nodeType="withEffect">
                                  <p:stCondLst>
                                    <p:cond delay="0"/>
                                  </p:stCondLst>
                                  <p:childTnLst>
                                    <p:set>
                                      <p:cBhvr>
                                        <p:cTn id="96" dur="1" fill="hold">
                                          <p:stCondLst>
                                            <p:cond delay="0"/>
                                          </p:stCondLst>
                                        </p:cTn>
                                        <p:tgtEl>
                                          <p:spTgt spid="198789"/>
                                        </p:tgtEl>
                                        <p:attrNameLst>
                                          <p:attrName>style.visibility</p:attrName>
                                        </p:attrNameLst>
                                      </p:cBhvr>
                                      <p:to>
                                        <p:strVal val="visible"/>
                                      </p:to>
                                    </p:set>
                                    <p:animEffect transition="in" filter="blinds(horizontal)">
                                      <p:cBhvr>
                                        <p:cTn id="97" dur="500"/>
                                        <p:tgtEl>
                                          <p:spTgt spid="198789"/>
                                        </p:tgtEl>
                                      </p:cBhvr>
                                    </p:animEffect>
                                  </p:childTnLst>
                                </p:cTn>
                              </p:par>
                              <p:par>
                                <p:cTn id="98" presetID="3" presetClass="entr" presetSubtype="10" fill="hold" grpId="0" nodeType="withEffect">
                                  <p:stCondLst>
                                    <p:cond delay="0"/>
                                  </p:stCondLst>
                                  <p:childTnLst>
                                    <p:set>
                                      <p:cBhvr>
                                        <p:cTn id="99" dur="1" fill="hold">
                                          <p:stCondLst>
                                            <p:cond delay="0"/>
                                          </p:stCondLst>
                                        </p:cTn>
                                        <p:tgtEl>
                                          <p:spTgt spid="198790"/>
                                        </p:tgtEl>
                                        <p:attrNameLst>
                                          <p:attrName>style.visibility</p:attrName>
                                        </p:attrNameLst>
                                      </p:cBhvr>
                                      <p:to>
                                        <p:strVal val="visible"/>
                                      </p:to>
                                    </p:set>
                                    <p:animEffect transition="in" filter="blinds(horizontal)">
                                      <p:cBhvr>
                                        <p:cTn id="100" dur="500"/>
                                        <p:tgtEl>
                                          <p:spTgt spid="198790"/>
                                        </p:tgtEl>
                                      </p:cBhvr>
                                    </p:animEffect>
                                  </p:childTnLst>
                                </p:cTn>
                              </p:par>
                              <p:par>
                                <p:cTn id="101" presetID="3" presetClass="entr" presetSubtype="10" fill="hold" grpId="0" nodeType="withEffect">
                                  <p:stCondLst>
                                    <p:cond delay="0"/>
                                  </p:stCondLst>
                                  <p:childTnLst>
                                    <p:set>
                                      <p:cBhvr>
                                        <p:cTn id="102" dur="1" fill="hold">
                                          <p:stCondLst>
                                            <p:cond delay="0"/>
                                          </p:stCondLst>
                                        </p:cTn>
                                        <p:tgtEl>
                                          <p:spTgt spid="198791"/>
                                        </p:tgtEl>
                                        <p:attrNameLst>
                                          <p:attrName>style.visibility</p:attrName>
                                        </p:attrNameLst>
                                      </p:cBhvr>
                                      <p:to>
                                        <p:strVal val="visible"/>
                                      </p:to>
                                    </p:set>
                                    <p:animEffect transition="in" filter="blinds(horizontal)">
                                      <p:cBhvr>
                                        <p:cTn id="103" dur="500"/>
                                        <p:tgtEl>
                                          <p:spTgt spid="198791"/>
                                        </p:tgtEl>
                                      </p:cBhvr>
                                    </p:animEffect>
                                  </p:childTnLst>
                                </p:cTn>
                              </p:par>
                              <p:par>
                                <p:cTn id="104" presetID="3" presetClass="entr" presetSubtype="10" fill="hold" grpId="0" nodeType="withEffect">
                                  <p:stCondLst>
                                    <p:cond delay="0"/>
                                  </p:stCondLst>
                                  <p:childTnLst>
                                    <p:set>
                                      <p:cBhvr>
                                        <p:cTn id="105" dur="1" fill="hold">
                                          <p:stCondLst>
                                            <p:cond delay="0"/>
                                          </p:stCondLst>
                                        </p:cTn>
                                        <p:tgtEl>
                                          <p:spTgt spid="198792"/>
                                        </p:tgtEl>
                                        <p:attrNameLst>
                                          <p:attrName>style.visibility</p:attrName>
                                        </p:attrNameLst>
                                      </p:cBhvr>
                                      <p:to>
                                        <p:strVal val="visible"/>
                                      </p:to>
                                    </p:set>
                                    <p:animEffect transition="in" filter="blinds(horizontal)">
                                      <p:cBhvr>
                                        <p:cTn id="106" dur="500"/>
                                        <p:tgtEl>
                                          <p:spTgt spid="198792"/>
                                        </p:tgtEl>
                                      </p:cBhvr>
                                    </p:animEffect>
                                  </p:childTnLst>
                                </p:cTn>
                              </p:par>
                              <p:par>
                                <p:cTn id="107" presetID="3" presetClass="entr" presetSubtype="10" fill="hold" nodeType="withEffect">
                                  <p:stCondLst>
                                    <p:cond delay="0"/>
                                  </p:stCondLst>
                                  <p:childTnLst>
                                    <p:set>
                                      <p:cBhvr>
                                        <p:cTn id="108" dur="1" fill="hold">
                                          <p:stCondLst>
                                            <p:cond delay="0"/>
                                          </p:stCondLst>
                                        </p:cTn>
                                        <p:tgtEl>
                                          <p:spTgt spid="198793"/>
                                        </p:tgtEl>
                                        <p:attrNameLst>
                                          <p:attrName>style.visibility</p:attrName>
                                        </p:attrNameLst>
                                      </p:cBhvr>
                                      <p:to>
                                        <p:strVal val="visible"/>
                                      </p:to>
                                    </p:set>
                                    <p:animEffect transition="in" filter="blinds(horizontal)">
                                      <p:cBhvr>
                                        <p:cTn id="109" dur="500"/>
                                        <p:tgtEl>
                                          <p:spTgt spid="198793"/>
                                        </p:tgtEl>
                                      </p:cBhvr>
                                    </p:animEffect>
                                  </p:childTnLst>
                                </p:cTn>
                              </p:par>
                              <p:par>
                                <p:cTn id="110" presetID="3" presetClass="entr" presetSubtype="10" fill="hold" grpId="0" nodeType="withEffect">
                                  <p:stCondLst>
                                    <p:cond delay="0"/>
                                  </p:stCondLst>
                                  <p:childTnLst>
                                    <p:set>
                                      <p:cBhvr>
                                        <p:cTn id="111" dur="1" fill="hold">
                                          <p:stCondLst>
                                            <p:cond delay="0"/>
                                          </p:stCondLst>
                                        </p:cTn>
                                        <p:tgtEl>
                                          <p:spTgt spid="198794"/>
                                        </p:tgtEl>
                                        <p:attrNameLst>
                                          <p:attrName>style.visibility</p:attrName>
                                        </p:attrNameLst>
                                      </p:cBhvr>
                                      <p:to>
                                        <p:strVal val="visible"/>
                                      </p:to>
                                    </p:set>
                                    <p:animEffect transition="in" filter="blinds(horizontal)">
                                      <p:cBhvr>
                                        <p:cTn id="112" dur="500"/>
                                        <p:tgtEl>
                                          <p:spTgt spid="198794"/>
                                        </p:tgtEl>
                                      </p:cBhvr>
                                    </p:animEffect>
                                  </p:childTnLst>
                                </p:cTn>
                              </p:par>
                              <p:par>
                                <p:cTn id="113" presetID="3" presetClass="entr" presetSubtype="10" fill="hold" nodeType="withEffect">
                                  <p:stCondLst>
                                    <p:cond delay="0"/>
                                  </p:stCondLst>
                                  <p:childTnLst>
                                    <p:set>
                                      <p:cBhvr>
                                        <p:cTn id="114" dur="1" fill="hold">
                                          <p:stCondLst>
                                            <p:cond delay="0"/>
                                          </p:stCondLst>
                                        </p:cTn>
                                        <p:tgtEl>
                                          <p:spTgt spid="5"/>
                                        </p:tgtEl>
                                        <p:attrNameLst>
                                          <p:attrName>style.visibility</p:attrName>
                                        </p:attrNameLst>
                                      </p:cBhvr>
                                      <p:to>
                                        <p:strVal val="visible"/>
                                      </p:to>
                                    </p:set>
                                    <p:animEffect transition="in" filter="blinds(horizontal)">
                                      <p:cBhvr>
                                        <p:cTn id="115" dur="500"/>
                                        <p:tgtEl>
                                          <p:spTgt spid="5"/>
                                        </p:tgtEl>
                                      </p:cBhvr>
                                    </p:animEffect>
                                  </p:childTnLst>
                                </p:cTn>
                              </p:par>
                              <p:par>
                                <p:cTn id="116" presetID="3" presetClass="entr" presetSubtype="10" fill="hold" grpId="0" nodeType="withEffect">
                                  <p:stCondLst>
                                    <p:cond delay="0"/>
                                  </p:stCondLst>
                                  <p:childTnLst>
                                    <p:set>
                                      <p:cBhvr>
                                        <p:cTn id="117" dur="1" fill="hold">
                                          <p:stCondLst>
                                            <p:cond delay="0"/>
                                          </p:stCondLst>
                                        </p:cTn>
                                        <p:tgtEl>
                                          <p:spTgt spid="198795"/>
                                        </p:tgtEl>
                                        <p:attrNameLst>
                                          <p:attrName>style.visibility</p:attrName>
                                        </p:attrNameLst>
                                      </p:cBhvr>
                                      <p:to>
                                        <p:strVal val="visible"/>
                                      </p:to>
                                    </p:set>
                                    <p:animEffect transition="in" filter="blinds(horizontal)">
                                      <p:cBhvr>
                                        <p:cTn id="118" dur="500"/>
                                        <p:tgtEl>
                                          <p:spTgt spid="198795"/>
                                        </p:tgtEl>
                                      </p:cBhvr>
                                    </p:animEffect>
                                  </p:childTnLst>
                                </p:cTn>
                              </p:par>
                              <p:par>
                                <p:cTn id="119" presetID="3" presetClass="entr" presetSubtype="10" fill="hold" nodeType="withEffect">
                                  <p:stCondLst>
                                    <p:cond delay="0"/>
                                  </p:stCondLst>
                                  <p:childTnLst>
                                    <p:set>
                                      <p:cBhvr>
                                        <p:cTn id="120" dur="1" fill="hold">
                                          <p:stCondLst>
                                            <p:cond delay="0"/>
                                          </p:stCondLst>
                                        </p:cTn>
                                        <p:tgtEl>
                                          <p:spTgt spid="198796"/>
                                        </p:tgtEl>
                                        <p:attrNameLst>
                                          <p:attrName>style.visibility</p:attrName>
                                        </p:attrNameLst>
                                      </p:cBhvr>
                                      <p:to>
                                        <p:strVal val="visible"/>
                                      </p:to>
                                    </p:set>
                                    <p:animEffect transition="in" filter="blinds(horizontal)">
                                      <p:cBhvr>
                                        <p:cTn id="121" dur="500"/>
                                        <p:tgtEl>
                                          <p:spTgt spid="198796"/>
                                        </p:tgtEl>
                                      </p:cBhvr>
                                    </p:animEffect>
                                  </p:childTnLst>
                                </p:cTn>
                              </p:par>
                              <p:par>
                                <p:cTn id="122" presetID="3" presetClass="entr" presetSubtype="10" fill="hold" grpId="0" nodeType="withEffect">
                                  <p:stCondLst>
                                    <p:cond delay="0"/>
                                  </p:stCondLst>
                                  <p:childTnLst>
                                    <p:set>
                                      <p:cBhvr>
                                        <p:cTn id="123" dur="1" fill="hold">
                                          <p:stCondLst>
                                            <p:cond delay="0"/>
                                          </p:stCondLst>
                                        </p:cTn>
                                        <p:tgtEl>
                                          <p:spTgt spid="198797"/>
                                        </p:tgtEl>
                                        <p:attrNameLst>
                                          <p:attrName>style.visibility</p:attrName>
                                        </p:attrNameLst>
                                      </p:cBhvr>
                                      <p:to>
                                        <p:strVal val="visible"/>
                                      </p:to>
                                    </p:set>
                                    <p:animEffect transition="in" filter="blinds(horizontal)">
                                      <p:cBhvr>
                                        <p:cTn id="124" dur="500"/>
                                        <p:tgtEl>
                                          <p:spTgt spid="198797"/>
                                        </p:tgtEl>
                                      </p:cBhvr>
                                    </p:animEffect>
                                  </p:childTnLst>
                                </p:cTn>
                              </p:par>
                              <p:par>
                                <p:cTn id="125" presetID="3" presetClass="entr" presetSubtype="10" fill="hold" grpId="0" nodeType="withEffect">
                                  <p:stCondLst>
                                    <p:cond delay="0"/>
                                  </p:stCondLst>
                                  <p:childTnLst>
                                    <p:set>
                                      <p:cBhvr>
                                        <p:cTn id="126" dur="1" fill="hold">
                                          <p:stCondLst>
                                            <p:cond delay="0"/>
                                          </p:stCondLst>
                                        </p:cTn>
                                        <p:tgtEl>
                                          <p:spTgt spid="198798"/>
                                        </p:tgtEl>
                                        <p:attrNameLst>
                                          <p:attrName>style.visibility</p:attrName>
                                        </p:attrNameLst>
                                      </p:cBhvr>
                                      <p:to>
                                        <p:strVal val="visible"/>
                                      </p:to>
                                    </p:set>
                                    <p:animEffect transition="in" filter="blinds(horizontal)">
                                      <p:cBhvr>
                                        <p:cTn id="127" dur="500"/>
                                        <p:tgtEl>
                                          <p:spTgt spid="198798"/>
                                        </p:tgtEl>
                                      </p:cBhvr>
                                    </p:animEffect>
                                  </p:childTnLst>
                                </p:cTn>
                              </p:par>
                              <p:par>
                                <p:cTn id="128" presetID="3" presetClass="entr" presetSubtype="10" fill="hold" grpId="0" nodeType="withEffect">
                                  <p:stCondLst>
                                    <p:cond delay="0"/>
                                  </p:stCondLst>
                                  <p:childTnLst>
                                    <p:set>
                                      <p:cBhvr>
                                        <p:cTn id="129" dur="1" fill="hold">
                                          <p:stCondLst>
                                            <p:cond delay="0"/>
                                          </p:stCondLst>
                                        </p:cTn>
                                        <p:tgtEl>
                                          <p:spTgt spid="198799"/>
                                        </p:tgtEl>
                                        <p:attrNameLst>
                                          <p:attrName>style.visibility</p:attrName>
                                        </p:attrNameLst>
                                      </p:cBhvr>
                                      <p:to>
                                        <p:strVal val="visible"/>
                                      </p:to>
                                    </p:set>
                                    <p:animEffect transition="in" filter="blinds(horizontal)">
                                      <p:cBhvr>
                                        <p:cTn id="130" dur="500"/>
                                        <p:tgtEl>
                                          <p:spTgt spid="198799"/>
                                        </p:tgtEl>
                                      </p:cBhvr>
                                    </p:animEffect>
                                  </p:childTnLst>
                                </p:cTn>
                              </p:par>
                              <p:par>
                                <p:cTn id="131" presetID="3" presetClass="entr" presetSubtype="10" fill="hold" grpId="0" nodeType="withEffect">
                                  <p:stCondLst>
                                    <p:cond delay="0"/>
                                  </p:stCondLst>
                                  <p:childTnLst>
                                    <p:set>
                                      <p:cBhvr>
                                        <p:cTn id="132" dur="1" fill="hold">
                                          <p:stCondLst>
                                            <p:cond delay="0"/>
                                          </p:stCondLst>
                                        </p:cTn>
                                        <p:tgtEl>
                                          <p:spTgt spid="198800"/>
                                        </p:tgtEl>
                                        <p:attrNameLst>
                                          <p:attrName>style.visibility</p:attrName>
                                        </p:attrNameLst>
                                      </p:cBhvr>
                                      <p:to>
                                        <p:strVal val="visible"/>
                                      </p:to>
                                    </p:set>
                                    <p:animEffect transition="in" filter="blinds(horizontal)">
                                      <p:cBhvr>
                                        <p:cTn id="133" dur="500"/>
                                        <p:tgtEl>
                                          <p:spTgt spid="198800"/>
                                        </p:tgtEl>
                                      </p:cBhvr>
                                    </p:animEffect>
                                  </p:childTnLst>
                                </p:cTn>
                              </p:par>
                              <p:par>
                                <p:cTn id="134" presetID="3" presetClass="entr" presetSubtype="10" fill="hold" grpId="0" nodeType="withEffect">
                                  <p:stCondLst>
                                    <p:cond delay="0"/>
                                  </p:stCondLst>
                                  <p:childTnLst>
                                    <p:set>
                                      <p:cBhvr>
                                        <p:cTn id="135" dur="1" fill="hold">
                                          <p:stCondLst>
                                            <p:cond delay="0"/>
                                          </p:stCondLst>
                                        </p:cTn>
                                        <p:tgtEl>
                                          <p:spTgt spid="198801"/>
                                        </p:tgtEl>
                                        <p:attrNameLst>
                                          <p:attrName>style.visibility</p:attrName>
                                        </p:attrNameLst>
                                      </p:cBhvr>
                                      <p:to>
                                        <p:strVal val="visible"/>
                                      </p:to>
                                    </p:set>
                                    <p:animEffect transition="in" filter="blinds(horizontal)">
                                      <p:cBhvr>
                                        <p:cTn id="136" dur="500"/>
                                        <p:tgtEl>
                                          <p:spTgt spid="198801"/>
                                        </p:tgtEl>
                                      </p:cBhvr>
                                    </p:animEffect>
                                  </p:childTnLst>
                                </p:cTn>
                              </p:par>
                              <p:par>
                                <p:cTn id="137" presetID="3" presetClass="entr" presetSubtype="10" fill="hold" grpId="0" nodeType="withEffect">
                                  <p:stCondLst>
                                    <p:cond delay="0"/>
                                  </p:stCondLst>
                                  <p:childTnLst>
                                    <p:set>
                                      <p:cBhvr>
                                        <p:cTn id="138" dur="1" fill="hold">
                                          <p:stCondLst>
                                            <p:cond delay="0"/>
                                          </p:stCondLst>
                                        </p:cTn>
                                        <p:tgtEl>
                                          <p:spTgt spid="198737"/>
                                        </p:tgtEl>
                                        <p:attrNameLst>
                                          <p:attrName>style.visibility</p:attrName>
                                        </p:attrNameLst>
                                      </p:cBhvr>
                                      <p:to>
                                        <p:strVal val="visible"/>
                                      </p:to>
                                    </p:set>
                                    <p:animEffect transition="in" filter="blinds(horizontal)">
                                      <p:cBhvr>
                                        <p:cTn id="139" dur="500"/>
                                        <p:tgtEl>
                                          <p:spTgt spid="198737"/>
                                        </p:tgtEl>
                                      </p:cBhvr>
                                    </p:animEffect>
                                  </p:childTnLst>
                                </p:cTn>
                              </p:par>
                              <p:par>
                                <p:cTn id="140" presetID="3" presetClass="entr" presetSubtype="10" fill="hold" grpId="0" nodeType="withEffect">
                                  <p:stCondLst>
                                    <p:cond delay="0"/>
                                  </p:stCondLst>
                                  <p:childTnLst>
                                    <p:set>
                                      <p:cBhvr>
                                        <p:cTn id="141" dur="1" fill="hold">
                                          <p:stCondLst>
                                            <p:cond delay="0"/>
                                          </p:stCondLst>
                                        </p:cTn>
                                        <p:tgtEl>
                                          <p:spTgt spid="198803"/>
                                        </p:tgtEl>
                                        <p:attrNameLst>
                                          <p:attrName>style.visibility</p:attrName>
                                        </p:attrNameLst>
                                      </p:cBhvr>
                                      <p:to>
                                        <p:strVal val="visible"/>
                                      </p:to>
                                    </p:set>
                                    <p:animEffect transition="in" filter="blinds(horizontal)">
                                      <p:cBhvr>
                                        <p:cTn id="142" dur="500"/>
                                        <p:tgtEl>
                                          <p:spTgt spid="198803"/>
                                        </p:tgtEl>
                                      </p:cBhvr>
                                    </p:animEffect>
                                  </p:childTnLst>
                                </p:cTn>
                              </p:par>
                              <p:par>
                                <p:cTn id="143" presetID="3" presetClass="entr" presetSubtype="10" fill="hold" grpId="0" nodeType="withEffect">
                                  <p:stCondLst>
                                    <p:cond delay="0"/>
                                  </p:stCondLst>
                                  <p:childTnLst>
                                    <p:set>
                                      <p:cBhvr>
                                        <p:cTn id="144" dur="1" fill="hold">
                                          <p:stCondLst>
                                            <p:cond delay="0"/>
                                          </p:stCondLst>
                                        </p:cTn>
                                        <p:tgtEl>
                                          <p:spTgt spid="198740"/>
                                        </p:tgtEl>
                                        <p:attrNameLst>
                                          <p:attrName>style.visibility</p:attrName>
                                        </p:attrNameLst>
                                      </p:cBhvr>
                                      <p:to>
                                        <p:strVal val="visible"/>
                                      </p:to>
                                    </p:set>
                                    <p:animEffect transition="in" filter="blinds(horizontal)">
                                      <p:cBhvr>
                                        <p:cTn id="145" dur="500"/>
                                        <p:tgtEl>
                                          <p:spTgt spid="198740"/>
                                        </p:tgtEl>
                                      </p:cBhvr>
                                    </p:animEffect>
                                  </p:childTnLst>
                                </p:cTn>
                              </p:par>
                              <p:par>
                                <p:cTn id="146" presetID="3" presetClass="entr" presetSubtype="10" fill="hold" grpId="0" nodeType="withEffect">
                                  <p:stCondLst>
                                    <p:cond delay="0"/>
                                  </p:stCondLst>
                                  <p:childTnLst>
                                    <p:set>
                                      <p:cBhvr>
                                        <p:cTn id="147" dur="1" fill="hold">
                                          <p:stCondLst>
                                            <p:cond delay="0"/>
                                          </p:stCondLst>
                                        </p:cTn>
                                        <p:tgtEl>
                                          <p:spTgt spid="198805"/>
                                        </p:tgtEl>
                                        <p:attrNameLst>
                                          <p:attrName>style.visibility</p:attrName>
                                        </p:attrNameLst>
                                      </p:cBhvr>
                                      <p:to>
                                        <p:strVal val="visible"/>
                                      </p:to>
                                    </p:set>
                                    <p:animEffect transition="in" filter="blinds(horizontal)">
                                      <p:cBhvr>
                                        <p:cTn id="148" dur="500"/>
                                        <p:tgtEl>
                                          <p:spTgt spid="198805"/>
                                        </p:tgtEl>
                                      </p:cBhvr>
                                    </p:animEffect>
                                  </p:childTnLst>
                                </p:cTn>
                              </p:par>
                              <p:par>
                                <p:cTn id="149" presetID="3" presetClass="entr" presetSubtype="10" fill="hold" grpId="0" nodeType="withEffect">
                                  <p:stCondLst>
                                    <p:cond delay="0"/>
                                  </p:stCondLst>
                                  <p:childTnLst>
                                    <p:set>
                                      <p:cBhvr>
                                        <p:cTn id="150" dur="1" fill="hold">
                                          <p:stCondLst>
                                            <p:cond delay="0"/>
                                          </p:stCondLst>
                                        </p:cTn>
                                        <p:tgtEl>
                                          <p:spTgt spid="198806"/>
                                        </p:tgtEl>
                                        <p:attrNameLst>
                                          <p:attrName>style.visibility</p:attrName>
                                        </p:attrNameLst>
                                      </p:cBhvr>
                                      <p:to>
                                        <p:strVal val="visible"/>
                                      </p:to>
                                    </p:set>
                                    <p:animEffect transition="in" filter="blinds(horizontal)">
                                      <p:cBhvr>
                                        <p:cTn id="151" dur="500"/>
                                        <p:tgtEl>
                                          <p:spTgt spid="198806"/>
                                        </p:tgtEl>
                                      </p:cBhvr>
                                    </p:animEffect>
                                  </p:childTnLst>
                                </p:cTn>
                              </p:par>
                              <p:par>
                                <p:cTn id="152" presetID="3" presetClass="entr" presetSubtype="10" fill="hold" grpId="0" nodeType="withEffect">
                                  <p:stCondLst>
                                    <p:cond delay="0"/>
                                  </p:stCondLst>
                                  <p:childTnLst>
                                    <p:set>
                                      <p:cBhvr>
                                        <p:cTn id="153" dur="1" fill="hold">
                                          <p:stCondLst>
                                            <p:cond delay="0"/>
                                          </p:stCondLst>
                                        </p:cTn>
                                        <p:tgtEl>
                                          <p:spTgt spid="198807"/>
                                        </p:tgtEl>
                                        <p:attrNameLst>
                                          <p:attrName>style.visibility</p:attrName>
                                        </p:attrNameLst>
                                      </p:cBhvr>
                                      <p:to>
                                        <p:strVal val="visible"/>
                                      </p:to>
                                    </p:set>
                                    <p:animEffect transition="in" filter="blinds(horizontal)">
                                      <p:cBhvr>
                                        <p:cTn id="154" dur="500"/>
                                        <p:tgtEl>
                                          <p:spTgt spid="198807"/>
                                        </p:tgtEl>
                                      </p:cBhvr>
                                    </p:animEffect>
                                  </p:childTnLst>
                                </p:cTn>
                              </p:par>
                              <p:par>
                                <p:cTn id="155" presetID="3" presetClass="entr" presetSubtype="10" fill="hold" grpId="0" nodeType="withEffect">
                                  <p:stCondLst>
                                    <p:cond delay="0"/>
                                  </p:stCondLst>
                                  <p:childTnLst>
                                    <p:set>
                                      <p:cBhvr>
                                        <p:cTn id="156" dur="1" fill="hold">
                                          <p:stCondLst>
                                            <p:cond delay="0"/>
                                          </p:stCondLst>
                                        </p:cTn>
                                        <p:tgtEl>
                                          <p:spTgt spid="198808"/>
                                        </p:tgtEl>
                                        <p:attrNameLst>
                                          <p:attrName>style.visibility</p:attrName>
                                        </p:attrNameLst>
                                      </p:cBhvr>
                                      <p:to>
                                        <p:strVal val="visible"/>
                                      </p:to>
                                    </p:set>
                                    <p:animEffect transition="in" filter="blinds(horizontal)">
                                      <p:cBhvr>
                                        <p:cTn id="157" dur="500"/>
                                        <p:tgtEl>
                                          <p:spTgt spid="198808"/>
                                        </p:tgtEl>
                                      </p:cBhvr>
                                    </p:animEffect>
                                  </p:childTnLst>
                                </p:cTn>
                              </p:par>
                              <p:par>
                                <p:cTn id="158" presetID="3" presetClass="entr" presetSubtype="10" fill="hold" grpId="0" nodeType="withEffect">
                                  <p:stCondLst>
                                    <p:cond delay="0"/>
                                  </p:stCondLst>
                                  <p:childTnLst>
                                    <p:set>
                                      <p:cBhvr>
                                        <p:cTn id="159" dur="1" fill="hold">
                                          <p:stCondLst>
                                            <p:cond delay="0"/>
                                          </p:stCondLst>
                                        </p:cTn>
                                        <p:tgtEl>
                                          <p:spTgt spid="198810"/>
                                        </p:tgtEl>
                                        <p:attrNameLst>
                                          <p:attrName>style.visibility</p:attrName>
                                        </p:attrNameLst>
                                      </p:cBhvr>
                                      <p:to>
                                        <p:strVal val="visible"/>
                                      </p:to>
                                    </p:set>
                                    <p:animEffect transition="in" filter="blinds(horizontal)">
                                      <p:cBhvr>
                                        <p:cTn id="160" dur="500"/>
                                        <p:tgtEl>
                                          <p:spTgt spid="198810"/>
                                        </p:tgtEl>
                                      </p:cBhvr>
                                    </p:animEffect>
                                  </p:childTnLst>
                                </p:cTn>
                              </p:par>
                              <p:par>
                                <p:cTn id="161" presetID="3" presetClass="entr" presetSubtype="10" fill="hold" nodeType="withEffect">
                                  <p:stCondLst>
                                    <p:cond delay="0"/>
                                  </p:stCondLst>
                                  <p:childTnLst>
                                    <p:set>
                                      <p:cBhvr>
                                        <p:cTn id="162" dur="1" fill="hold">
                                          <p:stCondLst>
                                            <p:cond delay="0"/>
                                          </p:stCondLst>
                                        </p:cTn>
                                        <p:tgtEl>
                                          <p:spTgt spid="198814"/>
                                        </p:tgtEl>
                                        <p:attrNameLst>
                                          <p:attrName>style.visibility</p:attrName>
                                        </p:attrNameLst>
                                      </p:cBhvr>
                                      <p:to>
                                        <p:strVal val="visible"/>
                                      </p:to>
                                    </p:set>
                                    <p:animEffect transition="in" filter="blinds(horizontal)">
                                      <p:cBhvr>
                                        <p:cTn id="163" dur="500"/>
                                        <p:tgtEl>
                                          <p:spTgt spid="198814"/>
                                        </p:tgtEl>
                                      </p:cBhvr>
                                    </p:animEffect>
                                  </p:childTnLst>
                                </p:cTn>
                              </p:par>
                              <p:par>
                                <p:cTn id="164" presetID="3" presetClass="entr" presetSubtype="10" fill="hold" nodeType="withEffect">
                                  <p:stCondLst>
                                    <p:cond delay="0"/>
                                  </p:stCondLst>
                                  <p:childTnLst>
                                    <p:set>
                                      <p:cBhvr>
                                        <p:cTn id="165" dur="1" fill="hold">
                                          <p:stCondLst>
                                            <p:cond delay="0"/>
                                          </p:stCondLst>
                                        </p:cTn>
                                        <p:tgtEl>
                                          <p:spTgt spid="198815"/>
                                        </p:tgtEl>
                                        <p:attrNameLst>
                                          <p:attrName>style.visibility</p:attrName>
                                        </p:attrNameLst>
                                      </p:cBhvr>
                                      <p:to>
                                        <p:strVal val="visible"/>
                                      </p:to>
                                    </p:set>
                                    <p:animEffect transition="in" filter="blinds(horizontal)">
                                      <p:cBhvr>
                                        <p:cTn id="166" dur="500"/>
                                        <p:tgtEl>
                                          <p:spTgt spid="198815"/>
                                        </p:tgtEl>
                                      </p:cBhvr>
                                    </p:animEffect>
                                  </p:childTnLst>
                                </p:cTn>
                              </p:par>
                              <p:par>
                                <p:cTn id="167" presetID="3" presetClass="entr" presetSubtype="10" fill="hold" nodeType="withEffect">
                                  <p:stCondLst>
                                    <p:cond delay="0"/>
                                  </p:stCondLst>
                                  <p:childTnLst>
                                    <p:set>
                                      <p:cBhvr>
                                        <p:cTn id="168" dur="1" fill="hold">
                                          <p:stCondLst>
                                            <p:cond delay="0"/>
                                          </p:stCondLst>
                                        </p:cTn>
                                        <p:tgtEl>
                                          <p:spTgt spid="198816"/>
                                        </p:tgtEl>
                                        <p:attrNameLst>
                                          <p:attrName>style.visibility</p:attrName>
                                        </p:attrNameLst>
                                      </p:cBhvr>
                                      <p:to>
                                        <p:strVal val="visible"/>
                                      </p:to>
                                    </p:set>
                                    <p:animEffect transition="in" filter="blinds(horizontal)">
                                      <p:cBhvr>
                                        <p:cTn id="169" dur="500"/>
                                        <p:tgtEl>
                                          <p:spTgt spid="198816"/>
                                        </p:tgtEl>
                                      </p:cBhvr>
                                    </p:animEffect>
                                  </p:childTnLst>
                                </p:cTn>
                              </p:par>
                            </p:childTnLst>
                          </p:cTn>
                        </p:par>
                      </p:childTnLst>
                    </p:cTn>
                  </p:par>
                  <p:par>
                    <p:cTn id="170" fill="hold">
                      <p:stCondLst>
                        <p:cond delay="indefinite"/>
                      </p:stCondLst>
                      <p:childTnLst>
                        <p:par>
                          <p:cTn id="171" fill="hold">
                            <p:stCondLst>
                              <p:cond delay="0"/>
                            </p:stCondLst>
                            <p:childTnLst>
                              <p:par>
                                <p:cTn id="172" presetID="3" presetClass="entr" presetSubtype="10" fill="hold" grpId="0" nodeType="clickEffect">
                                  <p:stCondLst>
                                    <p:cond delay="0"/>
                                  </p:stCondLst>
                                  <p:childTnLst>
                                    <p:set>
                                      <p:cBhvr>
                                        <p:cTn id="173" dur="1" fill="hold">
                                          <p:stCondLst>
                                            <p:cond delay="0"/>
                                          </p:stCondLst>
                                        </p:cTn>
                                        <p:tgtEl>
                                          <p:spTgt spid="198946"/>
                                        </p:tgtEl>
                                        <p:attrNameLst>
                                          <p:attrName>style.visibility</p:attrName>
                                        </p:attrNameLst>
                                      </p:cBhvr>
                                      <p:to>
                                        <p:strVal val="visible"/>
                                      </p:to>
                                    </p:set>
                                    <p:animEffect transition="in" filter="blinds(horizontal)">
                                      <p:cBhvr>
                                        <p:cTn id="174" dur="500"/>
                                        <p:tgtEl>
                                          <p:spTgt spid="198946"/>
                                        </p:tgtEl>
                                      </p:cBhvr>
                                    </p:animEffect>
                                  </p:childTnLst>
                                </p:cTn>
                              </p:par>
                            </p:childTnLst>
                          </p:cTn>
                        </p:par>
                      </p:childTnLst>
                    </p:cTn>
                  </p:par>
                  <p:par>
                    <p:cTn id="175" fill="hold">
                      <p:stCondLst>
                        <p:cond delay="indefinite"/>
                      </p:stCondLst>
                      <p:childTnLst>
                        <p:par>
                          <p:cTn id="176" fill="hold">
                            <p:stCondLst>
                              <p:cond delay="0"/>
                            </p:stCondLst>
                            <p:childTnLst>
                              <p:par>
                                <p:cTn id="177" presetID="1" presetClass="entr" presetSubtype="0" fill="hold" nodeType="clickEffect">
                                  <p:stCondLst>
                                    <p:cond delay="0"/>
                                  </p:stCondLst>
                                  <p:childTnLst>
                                    <p:set>
                                      <p:cBhvr>
                                        <p:cTn id="178" dur="1" fill="hold">
                                          <p:stCondLst>
                                            <p:cond delay="0"/>
                                          </p:stCondLst>
                                        </p:cTn>
                                        <p:tgtEl>
                                          <p:spTgt spid="73887"/>
                                        </p:tgtEl>
                                        <p:attrNameLst>
                                          <p:attrName>style.visibility</p:attrName>
                                        </p:attrNameLst>
                                      </p:cBhvr>
                                      <p:to>
                                        <p:strVal val="visible"/>
                                      </p:to>
                                    </p:set>
                                  </p:childTnLst>
                                </p:cTn>
                              </p:par>
                            </p:childTnLst>
                          </p:cTn>
                        </p:par>
                      </p:childTnLst>
                    </p:cTn>
                  </p:par>
                  <p:par>
                    <p:cTn id="179" fill="hold">
                      <p:stCondLst>
                        <p:cond delay="indefinite"/>
                      </p:stCondLst>
                      <p:childTnLst>
                        <p:par>
                          <p:cTn id="180" fill="hold">
                            <p:stCondLst>
                              <p:cond delay="0"/>
                            </p:stCondLst>
                            <p:childTnLst>
                              <p:par>
                                <p:cTn id="181" presetID="1" presetClass="entr" presetSubtype="0" fill="hold" nodeType="clickEffect">
                                  <p:stCondLst>
                                    <p:cond delay="0"/>
                                  </p:stCondLst>
                                  <p:childTnLst>
                                    <p:set>
                                      <p:cBhvr>
                                        <p:cTn id="182" dur="1" fill="hold">
                                          <p:stCondLst>
                                            <p:cond delay="0"/>
                                          </p:stCondLst>
                                        </p:cTn>
                                        <p:tgtEl>
                                          <p:spTgt spid="73888"/>
                                        </p:tgtEl>
                                        <p:attrNameLst>
                                          <p:attrName>style.visibility</p:attrName>
                                        </p:attrNameLst>
                                      </p:cBhvr>
                                      <p:to>
                                        <p:strVal val="visible"/>
                                      </p:to>
                                    </p:set>
                                  </p:childTnLst>
                                </p:cTn>
                              </p:par>
                            </p:childTnLst>
                          </p:cTn>
                        </p:par>
                      </p:childTnLst>
                    </p:cTn>
                  </p:par>
                  <p:par>
                    <p:cTn id="183" fill="hold">
                      <p:stCondLst>
                        <p:cond delay="indefinite"/>
                      </p:stCondLst>
                      <p:childTnLst>
                        <p:par>
                          <p:cTn id="184" fill="hold">
                            <p:stCondLst>
                              <p:cond delay="0"/>
                            </p:stCondLst>
                            <p:childTnLst>
                              <p:par>
                                <p:cTn id="185" presetID="1" presetClass="entr" presetSubtype="0" fill="hold" nodeType="clickEffect">
                                  <p:stCondLst>
                                    <p:cond delay="0"/>
                                  </p:stCondLst>
                                  <p:childTnLst>
                                    <p:set>
                                      <p:cBhvr>
                                        <p:cTn id="186" dur="1" fill="hold">
                                          <p:stCondLst>
                                            <p:cond delay="0"/>
                                          </p:stCondLst>
                                        </p:cTn>
                                        <p:tgtEl>
                                          <p:spTgt spid="73889"/>
                                        </p:tgtEl>
                                        <p:attrNameLst>
                                          <p:attrName>style.visibility</p:attrName>
                                        </p:attrNameLst>
                                      </p:cBhvr>
                                      <p:to>
                                        <p:strVal val="visible"/>
                                      </p:to>
                                    </p:set>
                                  </p:childTnLst>
                                </p:cTn>
                              </p:par>
                            </p:childTnLst>
                          </p:cTn>
                        </p:par>
                      </p:childTnLst>
                    </p:cTn>
                  </p:par>
                  <p:par>
                    <p:cTn id="187" fill="hold">
                      <p:stCondLst>
                        <p:cond delay="indefinite"/>
                      </p:stCondLst>
                      <p:childTnLst>
                        <p:par>
                          <p:cTn id="188" fill="hold">
                            <p:stCondLst>
                              <p:cond delay="0"/>
                            </p:stCondLst>
                            <p:childTnLst>
                              <p:par>
                                <p:cTn id="189" presetID="1" presetClass="entr" presetSubtype="0" fill="hold" nodeType="clickEffect">
                                  <p:stCondLst>
                                    <p:cond delay="0"/>
                                  </p:stCondLst>
                                  <p:childTnLst>
                                    <p:set>
                                      <p:cBhvr>
                                        <p:cTn id="190" dur="1" fill="hold">
                                          <p:stCondLst>
                                            <p:cond delay="0"/>
                                          </p:stCondLst>
                                        </p:cTn>
                                        <p:tgtEl>
                                          <p:spTgt spid="73890"/>
                                        </p:tgtEl>
                                        <p:attrNameLst>
                                          <p:attrName>style.visibility</p:attrName>
                                        </p:attrNameLst>
                                      </p:cBhvr>
                                      <p:to>
                                        <p:strVal val="visible"/>
                                      </p:to>
                                    </p:set>
                                  </p:childTnLst>
                                </p:cTn>
                              </p:par>
                            </p:childTnLst>
                          </p:cTn>
                        </p:par>
                      </p:childTnLst>
                    </p:cTn>
                  </p:par>
                  <p:par>
                    <p:cTn id="191" fill="hold">
                      <p:stCondLst>
                        <p:cond delay="indefinite"/>
                      </p:stCondLst>
                      <p:childTnLst>
                        <p:par>
                          <p:cTn id="192" fill="hold">
                            <p:stCondLst>
                              <p:cond delay="0"/>
                            </p:stCondLst>
                            <p:childTnLst>
                              <p:par>
                                <p:cTn id="193" presetID="3" presetClass="entr" presetSubtype="10" fill="hold" grpId="0" nodeType="clickEffect">
                                  <p:stCondLst>
                                    <p:cond delay="0"/>
                                  </p:stCondLst>
                                  <p:childTnLst>
                                    <p:set>
                                      <p:cBhvr>
                                        <p:cTn id="194" dur="1" fill="hold">
                                          <p:stCondLst>
                                            <p:cond delay="0"/>
                                          </p:stCondLst>
                                        </p:cTn>
                                        <p:tgtEl>
                                          <p:spTgt spid="198950"/>
                                        </p:tgtEl>
                                        <p:attrNameLst>
                                          <p:attrName>style.visibility</p:attrName>
                                        </p:attrNameLst>
                                      </p:cBhvr>
                                      <p:to>
                                        <p:strVal val="visible"/>
                                      </p:to>
                                    </p:set>
                                    <p:animEffect transition="in" filter="blinds(horizontal)">
                                      <p:cBhvr>
                                        <p:cTn id="195" dur="500"/>
                                        <p:tgtEl>
                                          <p:spTgt spid="198950"/>
                                        </p:tgtEl>
                                      </p:cBhvr>
                                    </p:animEffect>
                                  </p:childTnLst>
                                </p:cTn>
                              </p:par>
                              <p:par>
                                <p:cTn id="196" presetID="3" presetClass="entr" presetSubtype="10" fill="hold" grpId="0" nodeType="withEffect">
                                  <p:stCondLst>
                                    <p:cond delay="0"/>
                                  </p:stCondLst>
                                  <p:childTnLst>
                                    <p:set>
                                      <p:cBhvr>
                                        <p:cTn id="197" dur="1" fill="hold">
                                          <p:stCondLst>
                                            <p:cond delay="0"/>
                                          </p:stCondLst>
                                        </p:cTn>
                                        <p:tgtEl>
                                          <p:spTgt spid="199023"/>
                                        </p:tgtEl>
                                        <p:attrNameLst>
                                          <p:attrName>style.visibility</p:attrName>
                                        </p:attrNameLst>
                                      </p:cBhvr>
                                      <p:to>
                                        <p:strVal val="visible"/>
                                      </p:to>
                                    </p:set>
                                    <p:animEffect transition="in" filter="blinds(horizontal)">
                                      <p:cBhvr>
                                        <p:cTn id="198" dur="500"/>
                                        <p:tgtEl>
                                          <p:spTgt spid="199023"/>
                                        </p:tgtEl>
                                      </p:cBhvr>
                                    </p:animEffect>
                                  </p:childTnLst>
                                </p:cTn>
                              </p:par>
                            </p:childTnLst>
                          </p:cTn>
                        </p:par>
                      </p:childTnLst>
                    </p:cTn>
                  </p:par>
                  <p:par>
                    <p:cTn id="199" fill="hold">
                      <p:stCondLst>
                        <p:cond delay="indefinite"/>
                      </p:stCondLst>
                      <p:childTnLst>
                        <p:par>
                          <p:cTn id="200" fill="hold">
                            <p:stCondLst>
                              <p:cond delay="0"/>
                            </p:stCondLst>
                            <p:childTnLst>
                              <p:par>
                                <p:cTn id="201" presetID="3" presetClass="entr" presetSubtype="10" fill="hold" grpId="0" nodeType="clickEffect">
                                  <p:stCondLst>
                                    <p:cond delay="0"/>
                                  </p:stCondLst>
                                  <p:childTnLst>
                                    <p:set>
                                      <p:cBhvr>
                                        <p:cTn id="202" dur="1" fill="hold">
                                          <p:stCondLst>
                                            <p:cond delay="0"/>
                                          </p:stCondLst>
                                        </p:cTn>
                                        <p:tgtEl>
                                          <p:spTgt spid="199022"/>
                                        </p:tgtEl>
                                        <p:attrNameLst>
                                          <p:attrName>style.visibility</p:attrName>
                                        </p:attrNameLst>
                                      </p:cBhvr>
                                      <p:to>
                                        <p:strVal val="visible"/>
                                      </p:to>
                                    </p:set>
                                    <p:animEffect transition="in" filter="blinds(horizontal)">
                                      <p:cBhvr>
                                        <p:cTn id="203" dur="500"/>
                                        <p:tgtEl>
                                          <p:spTgt spid="199022"/>
                                        </p:tgtEl>
                                      </p:cBhvr>
                                    </p:animEffect>
                                  </p:childTnLst>
                                </p:cTn>
                              </p:par>
                            </p:childTnLst>
                          </p:cTn>
                        </p:par>
                      </p:childTnLst>
                    </p:cTn>
                  </p:par>
                  <p:par>
                    <p:cTn id="204" fill="hold">
                      <p:stCondLst>
                        <p:cond delay="indefinite"/>
                      </p:stCondLst>
                      <p:childTnLst>
                        <p:par>
                          <p:cTn id="205" fill="hold">
                            <p:stCondLst>
                              <p:cond delay="0"/>
                            </p:stCondLst>
                            <p:childTnLst>
                              <p:par>
                                <p:cTn id="206" presetID="16" presetClass="entr" presetSubtype="42" fill="hold" grpId="0" nodeType="clickEffect">
                                  <p:stCondLst>
                                    <p:cond delay="0"/>
                                  </p:stCondLst>
                                  <p:childTnLst>
                                    <p:set>
                                      <p:cBhvr>
                                        <p:cTn id="207" dur="1" fill="hold">
                                          <p:stCondLst>
                                            <p:cond delay="0"/>
                                          </p:stCondLst>
                                        </p:cTn>
                                        <p:tgtEl>
                                          <p:spTgt spid="160"/>
                                        </p:tgtEl>
                                        <p:attrNameLst>
                                          <p:attrName>style.visibility</p:attrName>
                                        </p:attrNameLst>
                                      </p:cBhvr>
                                      <p:to>
                                        <p:strVal val="visible"/>
                                      </p:to>
                                    </p:set>
                                    <p:animEffect transition="in" filter="barn(outHorizontal)">
                                      <p:cBhvr>
                                        <p:cTn id="208" dur="500"/>
                                        <p:tgtEl>
                                          <p:spTgt spid="160"/>
                                        </p:tgtEl>
                                      </p:cBhvr>
                                    </p:animEffect>
                                  </p:childTnLst>
                                </p:cTn>
                              </p:par>
                            </p:childTnLst>
                          </p:cTn>
                        </p:par>
                      </p:childTnLst>
                    </p:cTn>
                  </p:par>
                  <p:par>
                    <p:cTn id="209" fill="hold">
                      <p:stCondLst>
                        <p:cond delay="indefinite"/>
                      </p:stCondLst>
                      <p:childTnLst>
                        <p:par>
                          <p:cTn id="210" fill="hold">
                            <p:stCondLst>
                              <p:cond delay="0"/>
                            </p:stCondLst>
                            <p:childTnLst>
                              <p:par>
                                <p:cTn id="211" presetID="3" presetClass="entr" presetSubtype="10" fill="hold" nodeType="clickEffect">
                                  <p:stCondLst>
                                    <p:cond delay="0"/>
                                  </p:stCondLst>
                                  <p:childTnLst>
                                    <p:set>
                                      <p:cBhvr>
                                        <p:cTn id="212" dur="1" fill="hold">
                                          <p:stCondLst>
                                            <p:cond delay="0"/>
                                          </p:stCondLst>
                                        </p:cTn>
                                        <p:tgtEl>
                                          <p:spTgt spid="14"/>
                                        </p:tgtEl>
                                        <p:attrNameLst>
                                          <p:attrName>style.visibility</p:attrName>
                                        </p:attrNameLst>
                                      </p:cBhvr>
                                      <p:to>
                                        <p:strVal val="visible"/>
                                      </p:to>
                                    </p:set>
                                    <p:animEffect transition="in" filter="blinds(horizontal)">
                                      <p:cBhvr>
                                        <p:cTn id="213" dur="500"/>
                                        <p:tgtEl>
                                          <p:spTgt spid="14"/>
                                        </p:tgtEl>
                                      </p:cBhvr>
                                    </p:animEffect>
                                  </p:childTnLst>
                                </p:cTn>
                              </p:par>
                            </p:childTnLst>
                          </p:cTn>
                        </p:par>
                      </p:childTnLst>
                    </p:cTn>
                  </p:par>
                  <p:par>
                    <p:cTn id="214" fill="hold">
                      <p:stCondLst>
                        <p:cond delay="indefinite"/>
                      </p:stCondLst>
                      <p:childTnLst>
                        <p:par>
                          <p:cTn id="215" fill="hold">
                            <p:stCondLst>
                              <p:cond delay="0"/>
                            </p:stCondLst>
                            <p:childTnLst>
                              <p:par>
                                <p:cTn id="216" presetID="3" presetClass="entr" presetSubtype="10" fill="hold" grpId="0" nodeType="clickEffect">
                                  <p:stCondLst>
                                    <p:cond delay="0"/>
                                  </p:stCondLst>
                                  <p:childTnLst>
                                    <p:set>
                                      <p:cBhvr>
                                        <p:cTn id="217" dur="1" fill="hold">
                                          <p:stCondLst>
                                            <p:cond delay="0"/>
                                          </p:stCondLst>
                                        </p:cTn>
                                        <p:tgtEl>
                                          <p:spTgt spid="199020"/>
                                        </p:tgtEl>
                                        <p:attrNameLst>
                                          <p:attrName>style.visibility</p:attrName>
                                        </p:attrNameLst>
                                      </p:cBhvr>
                                      <p:to>
                                        <p:strVal val="visible"/>
                                      </p:to>
                                    </p:set>
                                    <p:animEffect transition="in" filter="blinds(horizontal)">
                                      <p:cBhvr>
                                        <p:cTn id="218" dur="500"/>
                                        <p:tgtEl>
                                          <p:spTgt spid="199020"/>
                                        </p:tgtEl>
                                      </p:cBhvr>
                                    </p:animEffect>
                                  </p:childTnLst>
                                </p:cTn>
                              </p:par>
                            </p:childTnLst>
                          </p:cTn>
                        </p:par>
                      </p:childTnLst>
                    </p:cTn>
                  </p:par>
                  <p:par>
                    <p:cTn id="219" fill="hold">
                      <p:stCondLst>
                        <p:cond delay="indefinite"/>
                      </p:stCondLst>
                      <p:childTnLst>
                        <p:par>
                          <p:cTn id="220" fill="hold">
                            <p:stCondLst>
                              <p:cond delay="0"/>
                            </p:stCondLst>
                            <p:childTnLst>
                              <p:par>
                                <p:cTn id="221" presetID="2" presetClass="exit" presetSubtype="4" fill="hold" grpId="1" nodeType="clickEffect">
                                  <p:stCondLst>
                                    <p:cond delay="0"/>
                                  </p:stCondLst>
                                  <p:childTnLst>
                                    <p:anim calcmode="lin" valueType="num">
                                      <p:cBhvr additive="base">
                                        <p:cTn id="222" dur="500"/>
                                        <p:tgtEl>
                                          <p:spTgt spid="198786"/>
                                        </p:tgtEl>
                                        <p:attrNameLst>
                                          <p:attrName>ppt_x</p:attrName>
                                        </p:attrNameLst>
                                      </p:cBhvr>
                                      <p:tavLst>
                                        <p:tav tm="0">
                                          <p:val>
                                            <p:strVal val="ppt_x"/>
                                          </p:val>
                                        </p:tav>
                                        <p:tav tm="100000">
                                          <p:val>
                                            <p:strVal val="ppt_x"/>
                                          </p:val>
                                        </p:tav>
                                      </p:tavLst>
                                    </p:anim>
                                    <p:anim calcmode="lin" valueType="num">
                                      <p:cBhvr additive="base">
                                        <p:cTn id="223" dur="500"/>
                                        <p:tgtEl>
                                          <p:spTgt spid="198786"/>
                                        </p:tgtEl>
                                        <p:attrNameLst>
                                          <p:attrName>ppt_y</p:attrName>
                                        </p:attrNameLst>
                                      </p:cBhvr>
                                      <p:tavLst>
                                        <p:tav tm="0">
                                          <p:val>
                                            <p:strVal val="ppt_y"/>
                                          </p:val>
                                        </p:tav>
                                        <p:tav tm="100000">
                                          <p:val>
                                            <p:strVal val="1+ppt_h/2"/>
                                          </p:val>
                                        </p:tav>
                                      </p:tavLst>
                                    </p:anim>
                                    <p:set>
                                      <p:cBhvr>
                                        <p:cTn id="224" dur="1" fill="hold">
                                          <p:stCondLst>
                                            <p:cond delay="499"/>
                                          </p:stCondLst>
                                        </p:cTn>
                                        <p:tgtEl>
                                          <p:spTgt spid="198786"/>
                                        </p:tgtEl>
                                        <p:attrNameLst>
                                          <p:attrName>style.visibility</p:attrName>
                                        </p:attrNameLst>
                                      </p:cBhvr>
                                      <p:to>
                                        <p:strVal val="hidden"/>
                                      </p:to>
                                    </p:set>
                                  </p:childTnLst>
                                </p:cTn>
                              </p:par>
                              <p:par>
                                <p:cTn id="225" presetID="2" presetClass="exit" presetSubtype="4" fill="hold" nodeType="withEffect">
                                  <p:stCondLst>
                                    <p:cond delay="0"/>
                                  </p:stCondLst>
                                  <p:childTnLst>
                                    <p:anim calcmode="lin" valueType="num">
                                      <p:cBhvr additive="base">
                                        <p:cTn id="226" dur="500"/>
                                        <p:tgtEl>
                                          <p:spTgt spid="198775"/>
                                        </p:tgtEl>
                                        <p:attrNameLst>
                                          <p:attrName>ppt_x</p:attrName>
                                        </p:attrNameLst>
                                      </p:cBhvr>
                                      <p:tavLst>
                                        <p:tav tm="0">
                                          <p:val>
                                            <p:strVal val="ppt_x"/>
                                          </p:val>
                                        </p:tav>
                                        <p:tav tm="100000">
                                          <p:val>
                                            <p:strVal val="ppt_x"/>
                                          </p:val>
                                        </p:tav>
                                      </p:tavLst>
                                    </p:anim>
                                    <p:anim calcmode="lin" valueType="num">
                                      <p:cBhvr additive="base">
                                        <p:cTn id="227" dur="500"/>
                                        <p:tgtEl>
                                          <p:spTgt spid="198775"/>
                                        </p:tgtEl>
                                        <p:attrNameLst>
                                          <p:attrName>ppt_y</p:attrName>
                                        </p:attrNameLst>
                                      </p:cBhvr>
                                      <p:tavLst>
                                        <p:tav tm="0">
                                          <p:val>
                                            <p:strVal val="ppt_y"/>
                                          </p:val>
                                        </p:tav>
                                        <p:tav tm="100000">
                                          <p:val>
                                            <p:strVal val="1+ppt_h/2"/>
                                          </p:val>
                                        </p:tav>
                                      </p:tavLst>
                                    </p:anim>
                                    <p:set>
                                      <p:cBhvr>
                                        <p:cTn id="228" dur="1" fill="hold">
                                          <p:stCondLst>
                                            <p:cond delay="499"/>
                                          </p:stCondLst>
                                        </p:cTn>
                                        <p:tgtEl>
                                          <p:spTgt spid="198775"/>
                                        </p:tgtEl>
                                        <p:attrNameLst>
                                          <p:attrName>style.visibility</p:attrName>
                                        </p:attrNameLst>
                                      </p:cBhvr>
                                      <p:to>
                                        <p:strVal val="hidden"/>
                                      </p:to>
                                    </p:set>
                                  </p:childTnLst>
                                </p:cTn>
                              </p:par>
                            </p:childTnLst>
                          </p:cTn>
                        </p:par>
                      </p:childTnLst>
                    </p:cTn>
                  </p:par>
                  <p:par>
                    <p:cTn id="229" fill="hold">
                      <p:stCondLst>
                        <p:cond delay="indefinite"/>
                      </p:stCondLst>
                      <p:childTnLst>
                        <p:par>
                          <p:cTn id="230" fill="hold">
                            <p:stCondLst>
                              <p:cond delay="0"/>
                            </p:stCondLst>
                            <p:childTnLst>
                              <p:par>
                                <p:cTn id="231" presetID="1" presetClass="entr" presetSubtype="0" fill="hold" nodeType="clickEffect">
                                  <p:stCondLst>
                                    <p:cond delay="0"/>
                                  </p:stCondLst>
                                  <p:childTnLst>
                                    <p:set>
                                      <p:cBhvr>
                                        <p:cTn id="232" dur="1" fill="hold">
                                          <p:stCondLst>
                                            <p:cond delay="0"/>
                                          </p:stCondLst>
                                        </p:cTn>
                                        <p:tgtEl>
                                          <p:spTgt spid="738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8727" grpId="0" animBg="1"/>
      <p:bldP spid="198735" grpId="0" animBg="1"/>
      <p:bldP spid="198739" grpId="0" animBg="1"/>
      <p:bldP spid="198751" grpId="0" animBg="1"/>
      <p:bldP spid="198754" grpId="0" animBg="1"/>
      <p:bldP spid="198755" grpId="0" animBg="1"/>
      <p:bldP spid="198757" grpId="0" animBg="1"/>
      <p:bldP spid="198758" grpId="0" animBg="1"/>
      <p:bldP spid="198759" grpId="0" animBg="1"/>
      <p:bldP spid="198763" grpId="0" animBg="1"/>
      <p:bldP spid="198771" grpId="0" animBg="1"/>
      <p:bldP spid="198785" grpId="0" animBg="1"/>
      <p:bldP spid="198786" grpId="0" animBg="1"/>
      <p:bldP spid="198786" grpId="1" animBg="1"/>
      <p:bldP spid="198787" grpId="0" animBg="1"/>
      <p:bldP spid="198788" grpId="0" animBg="1"/>
      <p:bldP spid="198790" grpId="0" animBg="1"/>
      <p:bldP spid="198791" grpId="0" animBg="1"/>
      <p:bldP spid="198792" grpId="0" animBg="1"/>
      <p:bldP spid="198794" grpId="0" animBg="1"/>
      <p:bldP spid="198795" grpId="0" animBg="1"/>
      <p:bldP spid="198797" grpId="0" animBg="1"/>
      <p:bldP spid="198798" grpId="0" animBg="1"/>
      <p:bldP spid="198799" grpId="0" animBg="1"/>
      <p:bldP spid="198800" grpId="0" animBg="1"/>
      <p:bldP spid="198801" grpId="0" animBg="1"/>
      <p:bldP spid="198737" grpId="0" animBg="1"/>
      <p:bldP spid="198803" grpId="0" animBg="1"/>
      <p:bldP spid="198740" grpId="0" animBg="1"/>
      <p:bldP spid="198805" grpId="0" animBg="1"/>
      <p:bldP spid="198806" grpId="0" animBg="1"/>
      <p:bldP spid="198807" grpId="0" animBg="1"/>
      <p:bldP spid="198808" grpId="0" animBg="1"/>
      <p:bldP spid="198810" grpId="0" animBg="1"/>
      <p:bldP spid="198946" grpId="0" animBg="1"/>
      <p:bldP spid="198950" grpId="0" animBg="1"/>
      <p:bldP spid="199020" grpId="0" animBg="1"/>
      <p:bldP spid="199022" grpId="0" animBg="1"/>
      <p:bldP spid="199023" grpId="0" animBg="1"/>
      <p:bldP spid="160" grpId="0" autoUpdateAnimBg="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005" name="Text Box 4"/>
          <p:cNvSpPr txBox="1">
            <a:spLocks noChangeArrowheads="1"/>
          </p:cNvSpPr>
          <p:nvPr/>
        </p:nvSpPr>
        <p:spPr bwMode="auto">
          <a:xfrm>
            <a:off x="166688" y="333375"/>
            <a:ext cx="2532062" cy="463550"/>
          </a:xfrm>
          <a:prstGeom prst="rect">
            <a:avLst/>
          </a:prstGeom>
          <a:solidFill>
            <a:schemeClr val="bg1"/>
          </a:solidFill>
          <a:ln w="9525" algn="ctr">
            <a:noFill/>
            <a:miter lim="800000"/>
            <a:headEnd/>
            <a:tailEnd/>
          </a:ln>
        </p:spPr>
        <p:txBody>
          <a:bodyPr lIns="90000" tIns="46800" rIns="90000" bIns="46800">
            <a:spAutoFit/>
          </a:bodyPr>
          <a:lstStyle/>
          <a:p>
            <a:pPr>
              <a:spcBef>
                <a:spcPct val="50000"/>
              </a:spcBef>
            </a:pPr>
            <a:r>
              <a:rPr lang="zh-CN" altLang="en-US" sz="2400"/>
              <a:t>输入电阻</a:t>
            </a:r>
            <a:r>
              <a:rPr lang="en-US" altLang="zh-CN" sz="2400"/>
              <a:t>R</a:t>
            </a:r>
            <a:r>
              <a:rPr lang="en-US" altLang="zh-CN" sz="2400" baseline="-25000"/>
              <a:t>i</a:t>
            </a:r>
            <a:r>
              <a:rPr lang="zh-CN" altLang="en-US" sz="2400"/>
              <a:t>：</a:t>
            </a:r>
          </a:p>
        </p:txBody>
      </p:sp>
      <p:sp>
        <p:nvSpPr>
          <p:cNvPr id="84006" name="Line 5"/>
          <p:cNvSpPr>
            <a:spLocks noChangeShapeType="1"/>
          </p:cNvSpPr>
          <p:nvPr/>
        </p:nvSpPr>
        <p:spPr bwMode="auto">
          <a:xfrm>
            <a:off x="7058025" y="566738"/>
            <a:ext cx="417513" cy="0"/>
          </a:xfrm>
          <a:prstGeom prst="line">
            <a:avLst/>
          </a:prstGeom>
          <a:noFill/>
          <a:ln w="12700">
            <a:solidFill>
              <a:schemeClr val="tx1"/>
            </a:solidFill>
            <a:round/>
            <a:headEnd type="triangle" w="med" len="lg"/>
            <a:tailEnd type="none" w="med" len="lg"/>
          </a:ln>
        </p:spPr>
        <p:txBody>
          <a:bodyPr/>
          <a:lstStyle/>
          <a:p>
            <a:endParaRPr lang="zh-CN" altLang="en-US"/>
          </a:p>
        </p:txBody>
      </p:sp>
      <p:graphicFrame>
        <p:nvGraphicFramePr>
          <p:cNvPr id="83970" name="Object 6"/>
          <p:cNvGraphicFramePr>
            <a:graphicFrameLocks noChangeAspect="1"/>
          </p:cNvGraphicFramePr>
          <p:nvPr/>
        </p:nvGraphicFramePr>
        <p:xfrm>
          <a:off x="8724900" y="738188"/>
          <a:ext cx="282575" cy="271462"/>
        </p:xfrm>
        <a:graphic>
          <a:graphicData uri="http://schemas.openxmlformats.org/presentationml/2006/ole">
            <p:oleObj spid="_x0000_s84005" name="公式" r:id="rId3" imgW="139700" imgH="139700" progId="Equation.3">
              <p:embed/>
            </p:oleObj>
          </a:graphicData>
        </a:graphic>
      </p:graphicFrame>
      <p:graphicFrame>
        <p:nvGraphicFramePr>
          <p:cNvPr id="83971" name="Object 7"/>
          <p:cNvGraphicFramePr>
            <a:graphicFrameLocks noChangeAspect="1"/>
          </p:cNvGraphicFramePr>
          <p:nvPr/>
        </p:nvGraphicFramePr>
        <p:xfrm>
          <a:off x="8764588" y="2857500"/>
          <a:ext cx="242887" cy="128588"/>
        </p:xfrm>
        <a:graphic>
          <a:graphicData uri="http://schemas.openxmlformats.org/presentationml/2006/ole">
            <p:oleObj spid="_x0000_s84006" name="公式" r:id="rId4" imgW="139518" imgH="76101" progId="Equation.3">
              <p:embed/>
            </p:oleObj>
          </a:graphicData>
        </a:graphic>
      </p:graphicFrame>
      <p:graphicFrame>
        <p:nvGraphicFramePr>
          <p:cNvPr id="83972" name="Object 8"/>
          <p:cNvGraphicFramePr>
            <a:graphicFrameLocks noChangeAspect="1"/>
          </p:cNvGraphicFramePr>
          <p:nvPr/>
        </p:nvGraphicFramePr>
        <p:xfrm>
          <a:off x="8707438" y="1695450"/>
          <a:ext cx="341312" cy="452438"/>
        </p:xfrm>
        <a:graphic>
          <a:graphicData uri="http://schemas.openxmlformats.org/presentationml/2006/ole">
            <p:oleObj spid="_x0000_s84007" name="公式" r:id="rId5" imgW="165028" imgH="228501" progId="Equation.3">
              <p:embed/>
            </p:oleObj>
          </a:graphicData>
        </a:graphic>
      </p:graphicFrame>
      <p:sp>
        <p:nvSpPr>
          <p:cNvPr id="84007" name="Oval 9"/>
          <p:cNvSpPr>
            <a:spLocks noChangeArrowheads="1"/>
          </p:cNvSpPr>
          <p:nvPr/>
        </p:nvSpPr>
        <p:spPr bwMode="auto">
          <a:xfrm>
            <a:off x="7853363" y="3038475"/>
            <a:ext cx="107950" cy="107950"/>
          </a:xfrm>
          <a:prstGeom prst="ellipse">
            <a:avLst/>
          </a:prstGeom>
          <a:solidFill>
            <a:schemeClr val="tx1"/>
          </a:solidFill>
          <a:ln w="12700" algn="ctr">
            <a:solidFill>
              <a:schemeClr val="tx1"/>
            </a:solidFill>
            <a:round/>
            <a:headEnd/>
            <a:tailEnd/>
          </a:ln>
        </p:spPr>
        <p:txBody>
          <a:bodyPr wrap="none" anchor="ctr"/>
          <a:lstStyle/>
          <a:p>
            <a:endParaRPr lang="zh-CN" altLang="en-US"/>
          </a:p>
        </p:txBody>
      </p:sp>
      <p:graphicFrame>
        <p:nvGraphicFramePr>
          <p:cNvPr id="83973" name="Object 10"/>
          <p:cNvGraphicFramePr>
            <a:graphicFrameLocks noChangeAspect="1"/>
          </p:cNvGraphicFramePr>
          <p:nvPr/>
        </p:nvGraphicFramePr>
        <p:xfrm>
          <a:off x="7431088" y="1735138"/>
          <a:ext cx="342900" cy="401637"/>
        </p:xfrm>
        <a:graphic>
          <a:graphicData uri="http://schemas.openxmlformats.org/presentationml/2006/ole">
            <p:oleObj spid="_x0000_s84008" name="公式" r:id="rId6" imgW="190500" imgH="228600" progId="Equation.3">
              <p:embed/>
            </p:oleObj>
          </a:graphicData>
        </a:graphic>
      </p:graphicFrame>
      <p:sp>
        <p:nvSpPr>
          <p:cNvPr id="84008" name="Oval 11"/>
          <p:cNvSpPr>
            <a:spLocks noChangeArrowheads="1"/>
          </p:cNvSpPr>
          <p:nvPr/>
        </p:nvSpPr>
        <p:spPr bwMode="auto">
          <a:xfrm>
            <a:off x="7854950" y="606425"/>
            <a:ext cx="107950" cy="107950"/>
          </a:xfrm>
          <a:prstGeom prst="ellipse">
            <a:avLst/>
          </a:prstGeom>
          <a:solidFill>
            <a:schemeClr val="tx1"/>
          </a:solidFill>
          <a:ln w="12700" algn="ctr">
            <a:solidFill>
              <a:schemeClr val="tx1"/>
            </a:solidFill>
            <a:round/>
            <a:headEnd/>
            <a:tailEnd/>
          </a:ln>
        </p:spPr>
        <p:txBody>
          <a:bodyPr wrap="none" anchor="ctr"/>
          <a:lstStyle/>
          <a:p>
            <a:endParaRPr lang="zh-CN" altLang="en-US"/>
          </a:p>
        </p:txBody>
      </p:sp>
      <p:graphicFrame>
        <p:nvGraphicFramePr>
          <p:cNvPr id="83974" name="Object 12"/>
          <p:cNvGraphicFramePr>
            <a:graphicFrameLocks noChangeAspect="1"/>
          </p:cNvGraphicFramePr>
          <p:nvPr/>
        </p:nvGraphicFramePr>
        <p:xfrm>
          <a:off x="8024813" y="1735138"/>
          <a:ext cx="385762" cy="379412"/>
        </p:xfrm>
        <a:graphic>
          <a:graphicData uri="http://schemas.openxmlformats.org/presentationml/2006/ole">
            <p:oleObj spid="_x0000_s84009" name="公式" r:id="rId7" imgW="215619" imgH="215619" progId="Equation.3">
              <p:embed/>
            </p:oleObj>
          </a:graphicData>
        </a:graphic>
      </p:graphicFrame>
      <p:grpSp>
        <p:nvGrpSpPr>
          <p:cNvPr id="84009" name="Group 13"/>
          <p:cNvGrpSpPr>
            <a:grpSpLocks/>
          </p:cNvGrpSpPr>
          <p:nvPr/>
        </p:nvGrpSpPr>
        <p:grpSpPr bwMode="auto">
          <a:xfrm>
            <a:off x="6584950" y="3036888"/>
            <a:ext cx="241300" cy="296862"/>
            <a:chOff x="4116" y="3479"/>
            <a:chExt cx="152" cy="187"/>
          </a:xfrm>
        </p:grpSpPr>
        <p:sp>
          <p:nvSpPr>
            <p:cNvPr id="84060" name="Line 14"/>
            <p:cNvSpPr>
              <a:spLocks noChangeShapeType="1"/>
            </p:cNvSpPr>
            <p:nvPr/>
          </p:nvSpPr>
          <p:spPr bwMode="auto">
            <a:xfrm>
              <a:off x="4191" y="3514"/>
              <a:ext cx="0" cy="152"/>
            </a:xfrm>
            <a:prstGeom prst="line">
              <a:avLst/>
            </a:prstGeom>
            <a:noFill/>
            <a:ln w="12700">
              <a:solidFill>
                <a:schemeClr val="tx1"/>
              </a:solidFill>
              <a:round/>
              <a:headEnd/>
              <a:tailEnd/>
            </a:ln>
          </p:spPr>
          <p:txBody>
            <a:bodyPr/>
            <a:lstStyle/>
            <a:p>
              <a:endParaRPr lang="zh-CN" altLang="en-US"/>
            </a:p>
          </p:txBody>
        </p:sp>
        <p:sp>
          <p:nvSpPr>
            <p:cNvPr id="84061" name="Oval 15"/>
            <p:cNvSpPr>
              <a:spLocks noChangeArrowheads="1"/>
            </p:cNvSpPr>
            <p:nvPr/>
          </p:nvSpPr>
          <p:spPr bwMode="auto">
            <a:xfrm>
              <a:off x="4157" y="3479"/>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sp>
          <p:nvSpPr>
            <p:cNvPr id="2" name="Line 16"/>
            <p:cNvSpPr>
              <a:spLocks noChangeShapeType="1"/>
            </p:cNvSpPr>
            <p:nvPr/>
          </p:nvSpPr>
          <p:spPr bwMode="auto">
            <a:xfrm>
              <a:off x="4116" y="3666"/>
              <a:ext cx="152" cy="0"/>
            </a:xfrm>
            <a:prstGeom prst="line">
              <a:avLst/>
            </a:prstGeom>
            <a:noFill/>
            <a:ln w="38100">
              <a:solidFill>
                <a:schemeClr val="tx1"/>
              </a:solidFill>
              <a:round/>
              <a:headEnd/>
              <a:tailEnd/>
            </a:ln>
          </p:spPr>
          <p:txBody>
            <a:bodyPr/>
            <a:lstStyle/>
            <a:p>
              <a:endParaRPr lang="zh-CN" altLang="en-US"/>
            </a:p>
          </p:txBody>
        </p:sp>
      </p:grpSp>
      <p:graphicFrame>
        <p:nvGraphicFramePr>
          <p:cNvPr id="83975" name="Object 17"/>
          <p:cNvGraphicFramePr>
            <a:graphicFrameLocks noChangeAspect="1"/>
          </p:cNvGraphicFramePr>
          <p:nvPr/>
        </p:nvGraphicFramePr>
        <p:xfrm>
          <a:off x="4487863" y="701675"/>
          <a:ext cx="282575" cy="271463"/>
        </p:xfrm>
        <a:graphic>
          <a:graphicData uri="http://schemas.openxmlformats.org/presentationml/2006/ole">
            <p:oleObj spid="_x0000_s84010" name="公式" r:id="rId8" imgW="139700" imgH="139700" progId="Equation.3">
              <p:embed/>
            </p:oleObj>
          </a:graphicData>
        </a:graphic>
      </p:graphicFrame>
      <p:graphicFrame>
        <p:nvGraphicFramePr>
          <p:cNvPr id="83976" name="Object 18"/>
          <p:cNvGraphicFramePr>
            <a:graphicFrameLocks noChangeAspect="1"/>
          </p:cNvGraphicFramePr>
          <p:nvPr/>
        </p:nvGraphicFramePr>
        <p:xfrm>
          <a:off x="4487863" y="2897188"/>
          <a:ext cx="242887" cy="128587"/>
        </p:xfrm>
        <a:graphic>
          <a:graphicData uri="http://schemas.openxmlformats.org/presentationml/2006/ole">
            <p:oleObj spid="_x0000_s84011" name="公式" r:id="rId9" imgW="139518" imgH="76101" progId="Equation.3">
              <p:embed/>
            </p:oleObj>
          </a:graphicData>
        </a:graphic>
      </p:graphicFrame>
      <p:graphicFrame>
        <p:nvGraphicFramePr>
          <p:cNvPr id="83977" name="Object 19"/>
          <p:cNvGraphicFramePr>
            <a:graphicFrameLocks noChangeAspect="1"/>
          </p:cNvGraphicFramePr>
          <p:nvPr/>
        </p:nvGraphicFramePr>
        <p:xfrm>
          <a:off x="4484688" y="1666875"/>
          <a:ext cx="314325" cy="427038"/>
        </p:xfrm>
        <a:graphic>
          <a:graphicData uri="http://schemas.openxmlformats.org/presentationml/2006/ole">
            <p:oleObj spid="_x0000_s84012" name="公式" r:id="rId10" imgW="152268" imgH="215713" progId="Equation.3">
              <p:embed/>
            </p:oleObj>
          </a:graphicData>
        </a:graphic>
      </p:graphicFrame>
      <p:sp>
        <p:nvSpPr>
          <p:cNvPr id="84010" name="Line 20"/>
          <p:cNvSpPr>
            <a:spLocks noChangeShapeType="1"/>
          </p:cNvSpPr>
          <p:nvPr/>
        </p:nvSpPr>
        <p:spPr bwMode="auto">
          <a:xfrm rot="10800000" flipH="1">
            <a:off x="5969000" y="566738"/>
            <a:ext cx="403225" cy="0"/>
          </a:xfrm>
          <a:prstGeom prst="line">
            <a:avLst/>
          </a:prstGeom>
          <a:noFill/>
          <a:ln w="12700">
            <a:solidFill>
              <a:schemeClr val="tx1"/>
            </a:solidFill>
            <a:round/>
            <a:headEnd/>
            <a:tailEnd type="triangle" w="med" len="lg"/>
          </a:ln>
        </p:spPr>
        <p:txBody>
          <a:bodyPr/>
          <a:lstStyle/>
          <a:p>
            <a:endParaRPr lang="zh-CN" altLang="en-US"/>
          </a:p>
        </p:txBody>
      </p:sp>
      <p:sp>
        <p:nvSpPr>
          <p:cNvPr id="84011" name="Line 21"/>
          <p:cNvSpPr>
            <a:spLocks noChangeShapeType="1"/>
          </p:cNvSpPr>
          <p:nvPr/>
        </p:nvSpPr>
        <p:spPr bwMode="auto">
          <a:xfrm>
            <a:off x="7043738" y="655638"/>
            <a:ext cx="1882775" cy="0"/>
          </a:xfrm>
          <a:prstGeom prst="line">
            <a:avLst/>
          </a:prstGeom>
          <a:noFill/>
          <a:ln w="12700">
            <a:solidFill>
              <a:schemeClr val="tx1"/>
            </a:solidFill>
            <a:round/>
            <a:headEnd/>
            <a:tailEnd/>
          </a:ln>
        </p:spPr>
        <p:txBody>
          <a:bodyPr/>
          <a:lstStyle/>
          <a:p>
            <a:endParaRPr lang="zh-CN" altLang="en-US"/>
          </a:p>
        </p:txBody>
      </p:sp>
      <p:sp>
        <p:nvSpPr>
          <p:cNvPr id="84012" name="Line 22"/>
          <p:cNvSpPr>
            <a:spLocks noChangeShapeType="1"/>
          </p:cNvSpPr>
          <p:nvPr/>
        </p:nvSpPr>
        <p:spPr bwMode="auto">
          <a:xfrm flipH="1">
            <a:off x="4275138" y="652463"/>
            <a:ext cx="2084387" cy="0"/>
          </a:xfrm>
          <a:prstGeom prst="line">
            <a:avLst/>
          </a:prstGeom>
          <a:noFill/>
          <a:ln w="12700">
            <a:solidFill>
              <a:schemeClr val="tx1"/>
            </a:solidFill>
            <a:round/>
            <a:headEnd/>
            <a:tailEnd/>
          </a:ln>
        </p:spPr>
        <p:txBody>
          <a:bodyPr/>
          <a:lstStyle/>
          <a:p>
            <a:endParaRPr lang="zh-CN" altLang="en-US"/>
          </a:p>
        </p:txBody>
      </p:sp>
      <p:sp>
        <p:nvSpPr>
          <p:cNvPr id="84013" name="Line 23"/>
          <p:cNvSpPr>
            <a:spLocks noChangeShapeType="1"/>
          </p:cNvSpPr>
          <p:nvPr/>
        </p:nvSpPr>
        <p:spPr bwMode="auto">
          <a:xfrm flipV="1">
            <a:off x="7031038" y="660400"/>
            <a:ext cx="0" cy="1250950"/>
          </a:xfrm>
          <a:prstGeom prst="line">
            <a:avLst/>
          </a:prstGeom>
          <a:noFill/>
          <a:ln w="12700">
            <a:solidFill>
              <a:schemeClr val="tx1"/>
            </a:solidFill>
            <a:round/>
            <a:headEnd/>
            <a:tailEnd/>
          </a:ln>
        </p:spPr>
        <p:txBody>
          <a:bodyPr/>
          <a:lstStyle/>
          <a:p>
            <a:endParaRPr lang="zh-CN" altLang="en-US"/>
          </a:p>
        </p:txBody>
      </p:sp>
      <p:sp>
        <p:nvSpPr>
          <p:cNvPr id="84014" name="Line 24"/>
          <p:cNvSpPr>
            <a:spLocks noChangeShapeType="1"/>
          </p:cNvSpPr>
          <p:nvPr/>
        </p:nvSpPr>
        <p:spPr bwMode="auto">
          <a:xfrm>
            <a:off x="6372225" y="1905000"/>
            <a:ext cx="644525" cy="0"/>
          </a:xfrm>
          <a:prstGeom prst="line">
            <a:avLst/>
          </a:prstGeom>
          <a:noFill/>
          <a:ln w="12700">
            <a:solidFill>
              <a:schemeClr val="tx1"/>
            </a:solidFill>
            <a:round/>
            <a:headEnd/>
            <a:tailEnd/>
          </a:ln>
        </p:spPr>
        <p:txBody>
          <a:bodyPr/>
          <a:lstStyle/>
          <a:p>
            <a:endParaRPr lang="zh-CN" altLang="en-US"/>
          </a:p>
        </p:txBody>
      </p:sp>
      <p:sp>
        <p:nvSpPr>
          <p:cNvPr id="84015" name="Line 25"/>
          <p:cNvSpPr>
            <a:spLocks noChangeShapeType="1"/>
          </p:cNvSpPr>
          <p:nvPr/>
        </p:nvSpPr>
        <p:spPr bwMode="auto">
          <a:xfrm flipV="1">
            <a:off x="6359525" y="660400"/>
            <a:ext cx="0" cy="1239838"/>
          </a:xfrm>
          <a:prstGeom prst="line">
            <a:avLst/>
          </a:prstGeom>
          <a:noFill/>
          <a:ln w="12700">
            <a:solidFill>
              <a:schemeClr val="tx1"/>
            </a:solidFill>
            <a:round/>
            <a:headEnd/>
            <a:tailEnd/>
          </a:ln>
        </p:spPr>
        <p:txBody>
          <a:bodyPr/>
          <a:lstStyle/>
          <a:p>
            <a:endParaRPr lang="zh-CN" altLang="en-US"/>
          </a:p>
        </p:txBody>
      </p:sp>
      <p:graphicFrame>
        <p:nvGraphicFramePr>
          <p:cNvPr id="83978" name="Object 26"/>
          <p:cNvGraphicFramePr>
            <a:graphicFrameLocks noChangeAspect="1"/>
          </p:cNvGraphicFramePr>
          <p:nvPr/>
        </p:nvGraphicFramePr>
        <p:xfrm>
          <a:off x="5748338" y="323850"/>
          <a:ext cx="220662" cy="295275"/>
        </p:xfrm>
        <a:graphic>
          <a:graphicData uri="http://schemas.openxmlformats.org/presentationml/2006/ole">
            <p:oleObj spid="_x0000_s84013" name="公式" r:id="rId11" imgW="126725" imgH="177415" progId="Equation.3">
              <p:embed/>
            </p:oleObj>
          </a:graphicData>
        </a:graphic>
      </p:graphicFrame>
      <p:graphicFrame>
        <p:nvGraphicFramePr>
          <p:cNvPr id="83979" name="Object 27"/>
          <p:cNvGraphicFramePr>
            <a:graphicFrameLocks noChangeAspect="1"/>
          </p:cNvGraphicFramePr>
          <p:nvPr/>
        </p:nvGraphicFramePr>
        <p:xfrm>
          <a:off x="7800975" y="373063"/>
          <a:ext cx="198438" cy="233362"/>
        </p:xfrm>
        <a:graphic>
          <a:graphicData uri="http://schemas.openxmlformats.org/presentationml/2006/ole">
            <p:oleObj spid="_x0000_s84014" name="公式" r:id="rId12" imgW="114201" imgH="139579" progId="Equation.3">
              <p:embed/>
            </p:oleObj>
          </a:graphicData>
        </a:graphic>
      </p:graphicFrame>
      <p:graphicFrame>
        <p:nvGraphicFramePr>
          <p:cNvPr id="83980" name="Object 28"/>
          <p:cNvGraphicFramePr>
            <a:graphicFrameLocks noChangeAspect="1"/>
          </p:cNvGraphicFramePr>
          <p:nvPr/>
        </p:nvGraphicFramePr>
        <p:xfrm>
          <a:off x="6616700" y="1603375"/>
          <a:ext cx="198438" cy="233363"/>
        </p:xfrm>
        <a:graphic>
          <a:graphicData uri="http://schemas.openxmlformats.org/presentationml/2006/ole">
            <p:oleObj spid="_x0000_s84015" name="公式" r:id="rId13" imgW="114201" imgH="139579" progId="Equation.3">
              <p:embed/>
            </p:oleObj>
          </a:graphicData>
        </a:graphic>
      </p:graphicFrame>
      <p:sp>
        <p:nvSpPr>
          <p:cNvPr id="84016" name="Rectangle 29"/>
          <p:cNvSpPr>
            <a:spLocks noChangeArrowheads="1"/>
          </p:cNvSpPr>
          <p:nvPr/>
        </p:nvSpPr>
        <p:spPr bwMode="auto">
          <a:xfrm>
            <a:off x="6267450" y="1084263"/>
            <a:ext cx="169863" cy="425450"/>
          </a:xfrm>
          <a:prstGeom prst="rect">
            <a:avLst/>
          </a:prstGeom>
          <a:solidFill>
            <a:schemeClr val="bg1"/>
          </a:solidFill>
          <a:ln w="25400" algn="ctr">
            <a:solidFill>
              <a:srgbClr val="3366FF"/>
            </a:solidFill>
            <a:miter lim="800000"/>
            <a:headEnd/>
            <a:tailEnd/>
          </a:ln>
        </p:spPr>
        <p:txBody>
          <a:bodyPr wrap="none" anchor="ctr"/>
          <a:lstStyle/>
          <a:p>
            <a:endParaRPr lang="zh-CN" altLang="en-US"/>
          </a:p>
        </p:txBody>
      </p:sp>
      <p:graphicFrame>
        <p:nvGraphicFramePr>
          <p:cNvPr id="83981" name="Object 30"/>
          <p:cNvGraphicFramePr>
            <a:graphicFrameLocks noChangeAspect="1"/>
          </p:cNvGraphicFramePr>
          <p:nvPr/>
        </p:nvGraphicFramePr>
        <p:xfrm>
          <a:off x="6453188" y="928688"/>
          <a:ext cx="341312" cy="401637"/>
        </p:xfrm>
        <a:graphic>
          <a:graphicData uri="http://schemas.openxmlformats.org/presentationml/2006/ole">
            <p:oleObj spid="_x0000_s84016" name="公式" r:id="rId14" imgW="190500" imgH="228600" progId="Equation.3">
              <p:embed/>
            </p:oleObj>
          </a:graphicData>
        </a:graphic>
      </p:graphicFrame>
      <p:grpSp>
        <p:nvGrpSpPr>
          <p:cNvPr id="84017" name="Group 31"/>
          <p:cNvGrpSpPr>
            <a:grpSpLocks/>
          </p:cNvGrpSpPr>
          <p:nvPr/>
        </p:nvGrpSpPr>
        <p:grpSpPr bwMode="auto">
          <a:xfrm>
            <a:off x="6788150" y="687388"/>
            <a:ext cx="731838" cy="935037"/>
            <a:chOff x="4234" y="2770"/>
            <a:chExt cx="461" cy="589"/>
          </a:xfrm>
        </p:grpSpPr>
        <p:grpSp>
          <p:nvGrpSpPr>
            <p:cNvPr id="84056" name="Group 32"/>
            <p:cNvGrpSpPr>
              <a:grpSpLocks/>
            </p:cNvGrpSpPr>
            <p:nvPr/>
          </p:nvGrpSpPr>
          <p:grpSpPr bwMode="auto">
            <a:xfrm>
              <a:off x="4234" y="2978"/>
              <a:ext cx="305" cy="356"/>
              <a:chOff x="2068" y="1449"/>
              <a:chExt cx="305" cy="356"/>
            </a:xfrm>
          </p:grpSpPr>
          <p:sp>
            <p:nvSpPr>
              <p:cNvPr id="84058" name="AutoShape 33"/>
              <p:cNvSpPr>
                <a:spLocks noChangeArrowheads="1"/>
              </p:cNvSpPr>
              <p:nvPr/>
            </p:nvSpPr>
            <p:spPr bwMode="auto">
              <a:xfrm>
                <a:off x="2068" y="1449"/>
                <a:ext cx="305" cy="356"/>
              </a:xfrm>
              <a:prstGeom prst="diamond">
                <a:avLst/>
              </a:prstGeom>
              <a:solidFill>
                <a:schemeClr val="bg1"/>
              </a:solidFill>
              <a:ln w="38100" algn="ctr">
                <a:solidFill>
                  <a:srgbClr val="FF9900"/>
                </a:solidFill>
                <a:miter lim="800000"/>
                <a:headEnd/>
                <a:tailEnd/>
              </a:ln>
            </p:spPr>
            <p:txBody>
              <a:bodyPr wrap="none" anchor="ctr"/>
              <a:lstStyle/>
              <a:p>
                <a:endParaRPr lang="zh-CN" altLang="en-US"/>
              </a:p>
            </p:txBody>
          </p:sp>
          <p:sp>
            <p:nvSpPr>
              <p:cNvPr id="84059" name="Line 34"/>
              <p:cNvSpPr>
                <a:spLocks noChangeShapeType="1"/>
              </p:cNvSpPr>
              <p:nvPr/>
            </p:nvSpPr>
            <p:spPr bwMode="auto">
              <a:xfrm>
                <a:off x="2076" y="1627"/>
                <a:ext cx="280" cy="0"/>
              </a:xfrm>
              <a:prstGeom prst="line">
                <a:avLst/>
              </a:prstGeom>
              <a:noFill/>
              <a:ln w="25400">
                <a:solidFill>
                  <a:srgbClr val="FF9900"/>
                </a:solidFill>
                <a:round/>
                <a:headEnd/>
                <a:tailEnd/>
              </a:ln>
            </p:spPr>
            <p:txBody>
              <a:bodyPr/>
              <a:lstStyle/>
              <a:p>
                <a:endParaRPr lang="zh-CN" altLang="en-US"/>
              </a:p>
            </p:txBody>
          </p:sp>
        </p:grpSp>
        <p:sp>
          <p:nvSpPr>
            <p:cNvPr id="84057" name="Line 35"/>
            <p:cNvSpPr>
              <a:spLocks noChangeShapeType="1"/>
            </p:cNvSpPr>
            <p:nvPr/>
          </p:nvSpPr>
          <p:spPr bwMode="auto">
            <a:xfrm rot="-5400000">
              <a:off x="4402" y="3187"/>
              <a:ext cx="344" cy="0"/>
            </a:xfrm>
            <a:prstGeom prst="line">
              <a:avLst/>
            </a:prstGeom>
            <a:noFill/>
            <a:ln w="12700">
              <a:solidFill>
                <a:schemeClr val="tx1"/>
              </a:solidFill>
              <a:round/>
              <a:headEnd type="triangle" w="med" len="lg"/>
              <a:tailEnd type="none" w="med" len="lg"/>
            </a:ln>
          </p:spPr>
          <p:txBody>
            <a:bodyPr/>
            <a:lstStyle/>
            <a:p>
              <a:endParaRPr lang="zh-CN" altLang="en-US"/>
            </a:p>
          </p:txBody>
        </p:sp>
        <p:graphicFrame>
          <p:nvGraphicFramePr>
            <p:cNvPr id="84004" name="Object 36"/>
            <p:cNvGraphicFramePr>
              <a:graphicFrameLocks noChangeAspect="1"/>
            </p:cNvGraphicFramePr>
            <p:nvPr/>
          </p:nvGraphicFramePr>
          <p:xfrm>
            <a:off x="4422" y="2770"/>
            <a:ext cx="273" cy="253"/>
          </p:xfrm>
          <a:graphic>
            <a:graphicData uri="http://schemas.openxmlformats.org/presentationml/2006/ole">
              <p:oleObj spid="_x0000_s84017" name="公式" r:id="rId15" imgW="241300" imgH="228600" progId="Equation.3">
                <p:embed/>
              </p:oleObj>
            </a:graphicData>
          </a:graphic>
        </p:graphicFrame>
      </p:grpSp>
      <p:sp>
        <p:nvSpPr>
          <p:cNvPr id="84018" name="Oval 37"/>
          <p:cNvSpPr>
            <a:spLocks noChangeArrowheads="1"/>
          </p:cNvSpPr>
          <p:nvPr/>
        </p:nvSpPr>
        <p:spPr bwMode="auto">
          <a:xfrm>
            <a:off x="6653213" y="1846263"/>
            <a:ext cx="107950" cy="107950"/>
          </a:xfrm>
          <a:prstGeom prst="ellipse">
            <a:avLst/>
          </a:prstGeom>
          <a:solidFill>
            <a:schemeClr val="tx1"/>
          </a:solidFill>
          <a:ln w="12700" algn="ctr">
            <a:solidFill>
              <a:schemeClr val="tx1"/>
            </a:solidFill>
            <a:round/>
            <a:headEnd/>
            <a:tailEnd/>
          </a:ln>
        </p:spPr>
        <p:txBody>
          <a:bodyPr wrap="none" anchor="ctr"/>
          <a:lstStyle/>
          <a:p>
            <a:endParaRPr lang="zh-CN" altLang="en-US"/>
          </a:p>
        </p:txBody>
      </p:sp>
      <p:graphicFrame>
        <p:nvGraphicFramePr>
          <p:cNvPr id="3" name="Object 38"/>
          <p:cNvGraphicFramePr>
            <a:graphicFrameLocks noChangeAspect="1"/>
          </p:cNvGraphicFramePr>
          <p:nvPr/>
        </p:nvGraphicFramePr>
        <p:xfrm>
          <a:off x="6221413" y="2339975"/>
          <a:ext cx="339725" cy="401638"/>
        </p:xfrm>
        <a:graphic>
          <a:graphicData uri="http://schemas.openxmlformats.org/presentationml/2006/ole">
            <p:oleObj spid="_x0000_s84018" name="公式" r:id="rId16" imgW="190500" imgH="228600" progId="Equation.3">
              <p:embed/>
            </p:oleObj>
          </a:graphicData>
        </a:graphic>
      </p:graphicFrame>
      <p:sp>
        <p:nvSpPr>
          <p:cNvPr id="84019" name="Line 39"/>
          <p:cNvSpPr>
            <a:spLocks noChangeShapeType="1"/>
          </p:cNvSpPr>
          <p:nvPr/>
        </p:nvSpPr>
        <p:spPr bwMode="auto">
          <a:xfrm flipV="1">
            <a:off x="6705600" y="1906588"/>
            <a:ext cx="0" cy="1239837"/>
          </a:xfrm>
          <a:prstGeom prst="line">
            <a:avLst/>
          </a:prstGeom>
          <a:noFill/>
          <a:ln w="12700">
            <a:solidFill>
              <a:schemeClr val="tx1"/>
            </a:solidFill>
            <a:round/>
            <a:headEnd/>
            <a:tailEnd/>
          </a:ln>
        </p:spPr>
        <p:txBody>
          <a:bodyPr/>
          <a:lstStyle/>
          <a:p>
            <a:endParaRPr lang="zh-CN" altLang="en-US"/>
          </a:p>
        </p:txBody>
      </p:sp>
      <p:sp>
        <p:nvSpPr>
          <p:cNvPr id="84031" name="Rectangle 40"/>
          <p:cNvSpPr>
            <a:spLocks noChangeArrowheads="1"/>
          </p:cNvSpPr>
          <p:nvPr/>
        </p:nvSpPr>
        <p:spPr bwMode="auto">
          <a:xfrm>
            <a:off x="6613525" y="2330450"/>
            <a:ext cx="169863" cy="425450"/>
          </a:xfrm>
          <a:prstGeom prst="rect">
            <a:avLst/>
          </a:prstGeom>
          <a:solidFill>
            <a:schemeClr val="bg1"/>
          </a:solidFill>
          <a:ln w="25400" algn="ctr">
            <a:solidFill>
              <a:srgbClr val="3366FF"/>
            </a:solidFill>
            <a:miter lim="800000"/>
            <a:headEnd/>
            <a:tailEnd/>
          </a:ln>
        </p:spPr>
        <p:txBody>
          <a:bodyPr wrap="none" anchor="ctr"/>
          <a:lstStyle/>
          <a:p>
            <a:endParaRPr lang="zh-CN" altLang="en-US"/>
          </a:p>
        </p:txBody>
      </p:sp>
      <p:sp>
        <p:nvSpPr>
          <p:cNvPr id="84021" name="Line 41"/>
          <p:cNvSpPr>
            <a:spLocks noChangeShapeType="1"/>
          </p:cNvSpPr>
          <p:nvPr/>
        </p:nvSpPr>
        <p:spPr bwMode="auto">
          <a:xfrm flipV="1">
            <a:off x="5838825" y="646113"/>
            <a:ext cx="0" cy="2419350"/>
          </a:xfrm>
          <a:prstGeom prst="line">
            <a:avLst/>
          </a:prstGeom>
          <a:noFill/>
          <a:ln w="12700">
            <a:solidFill>
              <a:schemeClr val="tx1"/>
            </a:solidFill>
            <a:round/>
            <a:headEnd/>
            <a:tailEnd/>
          </a:ln>
        </p:spPr>
        <p:txBody>
          <a:bodyPr/>
          <a:lstStyle/>
          <a:p>
            <a:endParaRPr lang="zh-CN" altLang="en-US"/>
          </a:p>
        </p:txBody>
      </p:sp>
      <p:sp>
        <p:nvSpPr>
          <p:cNvPr id="84022" name="Line 42"/>
          <p:cNvSpPr>
            <a:spLocks noChangeShapeType="1"/>
          </p:cNvSpPr>
          <p:nvPr/>
        </p:nvSpPr>
        <p:spPr bwMode="auto">
          <a:xfrm>
            <a:off x="4275138" y="3078163"/>
            <a:ext cx="4651375" cy="0"/>
          </a:xfrm>
          <a:prstGeom prst="line">
            <a:avLst/>
          </a:prstGeom>
          <a:noFill/>
          <a:ln w="12700">
            <a:solidFill>
              <a:schemeClr val="tx1"/>
            </a:solidFill>
            <a:round/>
            <a:headEnd/>
            <a:tailEnd/>
          </a:ln>
        </p:spPr>
        <p:txBody>
          <a:bodyPr/>
          <a:lstStyle/>
          <a:p>
            <a:endParaRPr lang="zh-CN" altLang="en-US"/>
          </a:p>
        </p:txBody>
      </p:sp>
      <p:graphicFrame>
        <p:nvGraphicFramePr>
          <p:cNvPr id="83983" name="Object 43"/>
          <p:cNvGraphicFramePr>
            <a:graphicFrameLocks noChangeAspect="1"/>
          </p:cNvGraphicFramePr>
          <p:nvPr/>
        </p:nvGraphicFramePr>
        <p:xfrm>
          <a:off x="5932488" y="1736725"/>
          <a:ext cx="454025" cy="401638"/>
        </p:xfrm>
        <a:graphic>
          <a:graphicData uri="http://schemas.openxmlformats.org/presentationml/2006/ole">
            <p:oleObj spid="_x0000_s84019" name="公式" r:id="rId17" imgW="253890" imgH="228501" progId="Equation.3">
              <p:embed/>
            </p:oleObj>
          </a:graphicData>
        </a:graphic>
      </p:graphicFrame>
      <p:sp>
        <p:nvSpPr>
          <p:cNvPr id="84023" name="Rectangle 44"/>
          <p:cNvSpPr>
            <a:spLocks noChangeArrowheads="1"/>
          </p:cNvSpPr>
          <p:nvPr/>
        </p:nvSpPr>
        <p:spPr bwMode="auto">
          <a:xfrm>
            <a:off x="5757863" y="1735138"/>
            <a:ext cx="169862" cy="425450"/>
          </a:xfrm>
          <a:prstGeom prst="rect">
            <a:avLst/>
          </a:prstGeom>
          <a:solidFill>
            <a:schemeClr val="bg1"/>
          </a:solidFill>
          <a:ln w="25400" algn="ctr">
            <a:solidFill>
              <a:srgbClr val="3366FF"/>
            </a:solidFill>
            <a:miter lim="800000"/>
            <a:headEnd/>
            <a:tailEnd/>
          </a:ln>
        </p:spPr>
        <p:txBody>
          <a:bodyPr wrap="none" anchor="ctr"/>
          <a:lstStyle/>
          <a:p>
            <a:endParaRPr lang="zh-CN" altLang="en-US"/>
          </a:p>
        </p:txBody>
      </p:sp>
      <p:sp>
        <p:nvSpPr>
          <p:cNvPr id="84024" name="Line 45"/>
          <p:cNvSpPr>
            <a:spLocks noChangeShapeType="1"/>
          </p:cNvSpPr>
          <p:nvPr/>
        </p:nvSpPr>
        <p:spPr bwMode="auto">
          <a:xfrm flipV="1">
            <a:off x="5162550" y="646113"/>
            <a:ext cx="0" cy="2419350"/>
          </a:xfrm>
          <a:prstGeom prst="line">
            <a:avLst/>
          </a:prstGeom>
          <a:noFill/>
          <a:ln w="12700">
            <a:solidFill>
              <a:schemeClr val="tx1"/>
            </a:solidFill>
            <a:round/>
            <a:headEnd/>
            <a:tailEnd/>
          </a:ln>
        </p:spPr>
        <p:txBody>
          <a:bodyPr/>
          <a:lstStyle/>
          <a:p>
            <a:endParaRPr lang="zh-CN" altLang="en-US"/>
          </a:p>
        </p:txBody>
      </p:sp>
      <p:sp>
        <p:nvSpPr>
          <p:cNvPr id="84025" name="Rectangle 46"/>
          <p:cNvSpPr>
            <a:spLocks noChangeArrowheads="1"/>
          </p:cNvSpPr>
          <p:nvPr/>
        </p:nvSpPr>
        <p:spPr bwMode="auto">
          <a:xfrm>
            <a:off x="5081588" y="1735138"/>
            <a:ext cx="169862" cy="425450"/>
          </a:xfrm>
          <a:prstGeom prst="rect">
            <a:avLst/>
          </a:prstGeom>
          <a:solidFill>
            <a:schemeClr val="bg1"/>
          </a:solidFill>
          <a:ln w="25400" algn="ctr">
            <a:solidFill>
              <a:srgbClr val="3366FF"/>
            </a:solidFill>
            <a:miter lim="800000"/>
            <a:headEnd/>
            <a:tailEnd/>
          </a:ln>
        </p:spPr>
        <p:txBody>
          <a:bodyPr wrap="none" anchor="ctr"/>
          <a:lstStyle/>
          <a:p>
            <a:endParaRPr lang="zh-CN" altLang="en-US"/>
          </a:p>
        </p:txBody>
      </p:sp>
      <p:graphicFrame>
        <p:nvGraphicFramePr>
          <p:cNvPr id="83984" name="Object 47"/>
          <p:cNvGraphicFramePr>
            <a:graphicFrameLocks noChangeAspect="1"/>
          </p:cNvGraphicFramePr>
          <p:nvPr/>
        </p:nvGraphicFramePr>
        <p:xfrm>
          <a:off x="5262563" y="1735138"/>
          <a:ext cx="431800" cy="401637"/>
        </p:xfrm>
        <a:graphic>
          <a:graphicData uri="http://schemas.openxmlformats.org/presentationml/2006/ole">
            <p:oleObj spid="_x0000_s84020" name="公式" r:id="rId18" imgW="241300" imgH="228600" progId="Equation.3">
              <p:embed/>
            </p:oleObj>
          </a:graphicData>
        </a:graphic>
      </p:graphicFrame>
      <p:sp>
        <p:nvSpPr>
          <p:cNvPr id="84026" name="Line 48"/>
          <p:cNvSpPr>
            <a:spLocks noChangeShapeType="1"/>
          </p:cNvSpPr>
          <p:nvPr/>
        </p:nvSpPr>
        <p:spPr bwMode="auto">
          <a:xfrm flipV="1">
            <a:off x="4275138" y="646113"/>
            <a:ext cx="0" cy="2419350"/>
          </a:xfrm>
          <a:prstGeom prst="line">
            <a:avLst/>
          </a:prstGeom>
          <a:noFill/>
          <a:ln w="12700">
            <a:solidFill>
              <a:schemeClr val="tx1"/>
            </a:solidFill>
            <a:round/>
            <a:headEnd/>
            <a:tailEnd/>
          </a:ln>
        </p:spPr>
        <p:txBody>
          <a:bodyPr/>
          <a:lstStyle/>
          <a:p>
            <a:endParaRPr lang="zh-CN" altLang="en-US"/>
          </a:p>
        </p:txBody>
      </p:sp>
      <p:grpSp>
        <p:nvGrpSpPr>
          <p:cNvPr id="84027" name="Group 49"/>
          <p:cNvGrpSpPr>
            <a:grpSpLocks/>
          </p:cNvGrpSpPr>
          <p:nvPr/>
        </p:nvGrpSpPr>
        <p:grpSpPr bwMode="auto">
          <a:xfrm>
            <a:off x="3656013" y="1897063"/>
            <a:ext cx="831850" cy="703262"/>
            <a:chOff x="865" y="2535"/>
            <a:chExt cx="524" cy="443"/>
          </a:xfrm>
        </p:grpSpPr>
        <p:graphicFrame>
          <p:nvGraphicFramePr>
            <p:cNvPr id="84001" name="Object 50"/>
            <p:cNvGraphicFramePr>
              <a:graphicFrameLocks noChangeAspect="1"/>
            </p:cNvGraphicFramePr>
            <p:nvPr/>
          </p:nvGraphicFramePr>
          <p:xfrm>
            <a:off x="1021" y="2535"/>
            <a:ext cx="157" cy="158"/>
          </p:xfrm>
          <a:graphic>
            <a:graphicData uri="http://schemas.openxmlformats.org/presentationml/2006/ole">
              <p:oleObj spid="_x0000_s84021" name="公式" r:id="rId19" imgW="139700" imgH="139700" progId="Equation.3">
                <p:embed/>
              </p:oleObj>
            </a:graphicData>
          </a:graphic>
        </p:graphicFrame>
        <p:graphicFrame>
          <p:nvGraphicFramePr>
            <p:cNvPr id="84002" name="Object 51"/>
            <p:cNvGraphicFramePr>
              <a:graphicFrameLocks noChangeAspect="1"/>
            </p:cNvGraphicFramePr>
            <p:nvPr/>
          </p:nvGraphicFramePr>
          <p:xfrm>
            <a:off x="1008" y="2889"/>
            <a:ext cx="158" cy="89"/>
          </p:xfrm>
          <a:graphic>
            <a:graphicData uri="http://schemas.openxmlformats.org/presentationml/2006/ole">
              <p:oleObj spid="_x0000_s84022" name="公式" r:id="rId20" imgW="139518" imgH="76101" progId="Equation.3">
                <p:embed/>
              </p:oleObj>
            </a:graphicData>
          </a:graphic>
        </p:graphicFrame>
        <p:graphicFrame>
          <p:nvGraphicFramePr>
            <p:cNvPr id="84003" name="Object 52"/>
            <p:cNvGraphicFramePr>
              <a:graphicFrameLocks noChangeAspect="1"/>
            </p:cNvGraphicFramePr>
            <p:nvPr/>
          </p:nvGraphicFramePr>
          <p:xfrm>
            <a:off x="865" y="2636"/>
            <a:ext cx="173" cy="253"/>
          </p:xfrm>
          <a:graphic>
            <a:graphicData uri="http://schemas.openxmlformats.org/presentationml/2006/ole">
              <p:oleObj spid="_x0000_s84023" name="公式" r:id="rId21" imgW="152334" imgH="228501" progId="Equation.3">
                <p:embed/>
              </p:oleObj>
            </a:graphicData>
          </a:graphic>
        </p:graphicFrame>
        <p:grpSp>
          <p:nvGrpSpPr>
            <p:cNvPr id="84053" name="Group 53"/>
            <p:cNvGrpSpPr>
              <a:grpSpLocks/>
            </p:cNvGrpSpPr>
            <p:nvPr/>
          </p:nvGrpSpPr>
          <p:grpSpPr bwMode="auto">
            <a:xfrm>
              <a:off x="1120" y="2648"/>
              <a:ext cx="269" cy="268"/>
              <a:chOff x="144" y="3216"/>
              <a:chExt cx="240" cy="240"/>
            </a:xfrm>
          </p:grpSpPr>
          <p:sp>
            <p:nvSpPr>
              <p:cNvPr id="84054" name="Oval 54"/>
              <p:cNvSpPr>
                <a:spLocks noChangeArrowheads="1"/>
              </p:cNvSpPr>
              <p:nvPr/>
            </p:nvSpPr>
            <p:spPr bwMode="auto">
              <a:xfrm>
                <a:off x="144" y="3216"/>
                <a:ext cx="240" cy="240"/>
              </a:xfrm>
              <a:prstGeom prst="ellipse">
                <a:avLst/>
              </a:prstGeom>
              <a:noFill/>
              <a:ln w="38100" algn="ctr">
                <a:solidFill>
                  <a:srgbClr val="FF9900"/>
                </a:solidFill>
                <a:round/>
                <a:headEnd/>
                <a:tailEnd/>
              </a:ln>
            </p:spPr>
            <p:txBody>
              <a:bodyPr wrap="none" anchor="ctr"/>
              <a:lstStyle/>
              <a:p>
                <a:endParaRPr lang="zh-CN" altLang="en-US"/>
              </a:p>
            </p:txBody>
          </p:sp>
          <p:sp>
            <p:nvSpPr>
              <p:cNvPr id="84055" name="Line 55"/>
              <p:cNvSpPr>
                <a:spLocks noChangeShapeType="1"/>
              </p:cNvSpPr>
              <p:nvPr/>
            </p:nvSpPr>
            <p:spPr bwMode="auto">
              <a:xfrm>
                <a:off x="264" y="3216"/>
                <a:ext cx="0" cy="240"/>
              </a:xfrm>
              <a:prstGeom prst="line">
                <a:avLst/>
              </a:prstGeom>
              <a:noFill/>
              <a:ln w="25400">
                <a:solidFill>
                  <a:srgbClr val="FF9900"/>
                </a:solidFill>
                <a:round/>
                <a:headEnd/>
                <a:tailEnd/>
              </a:ln>
            </p:spPr>
            <p:txBody>
              <a:bodyPr/>
              <a:lstStyle/>
              <a:p>
                <a:endParaRPr lang="zh-CN" altLang="en-US"/>
              </a:p>
            </p:txBody>
          </p:sp>
        </p:grpSp>
      </p:grpSp>
      <p:sp>
        <p:nvSpPr>
          <p:cNvPr id="84028" name="Rectangle 56"/>
          <p:cNvSpPr>
            <a:spLocks noChangeArrowheads="1"/>
          </p:cNvSpPr>
          <p:nvPr/>
        </p:nvSpPr>
        <p:spPr bwMode="auto">
          <a:xfrm>
            <a:off x="4194175" y="1211263"/>
            <a:ext cx="169863" cy="425450"/>
          </a:xfrm>
          <a:prstGeom prst="rect">
            <a:avLst/>
          </a:prstGeom>
          <a:solidFill>
            <a:schemeClr val="bg1"/>
          </a:solidFill>
          <a:ln w="25400" algn="ctr">
            <a:solidFill>
              <a:srgbClr val="3366FF"/>
            </a:solidFill>
            <a:miter lim="800000"/>
            <a:headEnd/>
            <a:tailEnd/>
          </a:ln>
        </p:spPr>
        <p:txBody>
          <a:bodyPr wrap="none" anchor="ctr"/>
          <a:lstStyle/>
          <a:p>
            <a:endParaRPr lang="zh-CN" altLang="en-US"/>
          </a:p>
        </p:txBody>
      </p:sp>
      <p:graphicFrame>
        <p:nvGraphicFramePr>
          <p:cNvPr id="83985" name="Object 57"/>
          <p:cNvGraphicFramePr>
            <a:graphicFrameLocks noChangeAspect="1"/>
          </p:cNvGraphicFramePr>
          <p:nvPr/>
        </p:nvGraphicFramePr>
        <p:xfrm>
          <a:off x="3832225" y="1211263"/>
          <a:ext cx="341313" cy="401637"/>
        </p:xfrm>
        <a:graphic>
          <a:graphicData uri="http://schemas.openxmlformats.org/presentationml/2006/ole">
            <p:oleObj spid="_x0000_s84024" name="公式" r:id="rId22" imgW="190500" imgH="228600" progId="Equation.3">
              <p:embed/>
            </p:oleObj>
          </a:graphicData>
        </a:graphic>
      </p:graphicFrame>
      <p:sp>
        <p:nvSpPr>
          <p:cNvPr id="84029" name="Oval 58"/>
          <p:cNvSpPr>
            <a:spLocks noChangeArrowheads="1"/>
          </p:cNvSpPr>
          <p:nvPr/>
        </p:nvSpPr>
        <p:spPr bwMode="auto">
          <a:xfrm>
            <a:off x="5780088" y="606425"/>
            <a:ext cx="107950" cy="107950"/>
          </a:xfrm>
          <a:prstGeom prst="ellipse">
            <a:avLst/>
          </a:prstGeom>
          <a:solidFill>
            <a:schemeClr val="tx1"/>
          </a:solidFill>
          <a:ln w="12700" algn="ctr">
            <a:solidFill>
              <a:schemeClr val="tx1"/>
            </a:solidFill>
            <a:round/>
            <a:headEnd/>
            <a:tailEnd/>
          </a:ln>
        </p:spPr>
        <p:txBody>
          <a:bodyPr wrap="none" anchor="ctr"/>
          <a:lstStyle/>
          <a:p>
            <a:endParaRPr lang="zh-CN" altLang="en-US"/>
          </a:p>
        </p:txBody>
      </p:sp>
      <p:sp>
        <p:nvSpPr>
          <p:cNvPr id="84030" name="Oval 59"/>
          <p:cNvSpPr>
            <a:spLocks noChangeArrowheads="1"/>
          </p:cNvSpPr>
          <p:nvPr/>
        </p:nvSpPr>
        <p:spPr bwMode="auto">
          <a:xfrm>
            <a:off x="5121275" y="606425"/>
            <a:ext cx="107950" cy="107950"/>
          </a:xfrm>
          <a:prstGeom prst="ellipse">
            <a:avLst/>
          </a:prstGeom>
          <a:solidFill>
            <a:schemeClr val="tx1"/>
          </a:solidFill>
          <a:ln w="12700" algn="ctr">
            <a:solidFill>
              <a:schemeClr val="tx1"/>
            </a:solidFill>
            <a:round/>
            <a:headEnd/>
            <a:tailEnd/>
          </a:ln>
        </p:spPr>
        <p:txBody>
          <a:bodyPr wrap="none" anchor="ctr"/>
          <a:lstStyle/>
          <a:p>
            <a:endParaRPr lang="zh-CN" altLang="en-US"/>
          </a:p>
        </p:txBody>
      </p:sp>
      <p:sp>
        <p:nvSpPr>
          <p:cNvPr id="4" name="Oval 60"/>
          <p:cNvSpPr>
            <a:spLocks noChangeArrowheads="1"/>
          </p:cNvSpPr>
          <p:nvPr/>
        </p:nvSpPr>
        <p:spPr bwMode="auto">
          <a:xfrm>
            <a:off x="5121275" y="3025775"/>
            <a:ext cx="107950" cy="107950"/>
          </a:xfrm>
          <a:prstGeom prst="ellipse">
            <a:avLst/>
          </a:prstGeom>
          <a:solidFill>
            <a:schemeClr val="tx1"/>
          </a:solidFill>
          <a:ln w="12700" algn="ctr">
            <a:solidFill>
              <a:schemeClr val="tx1"/>
            </a:solidFill>
            <a:round/>
            <a:headEnd/>
            <a:tailEnd/>
          </a:ln>
        </p:spPr>
        <p:txBody>
          <a:bodyPr wrap="none" anchor="ctr"/>
          <a:lstStyle/>
          <a:p>
            <a:endParaRPr lang="zh-CN" altLang="en-US"/>
          </a:p>
        </p:txBody>
      </p:sp>
      <p:sp>
        <p:nvSpPr>
          <p:cNvPr id="84032" name="Oval 61"/>
          <p:cNvSpPr>
            <a:spLocks noChangeArrowheads="1"/>
          </p:cNvSpPr>
          <p:nvPr/>
        </p:nvSpPr>
        <p:spPr bwMode="auto">
          <a:xfrm>
            <a:off x="5780088" y="3025775"/>
            <a:ext cx="107950" cy="107950"/>
          </a:xfrm>
          <a:prstGeom prst="ellipse">
            <a:avLst/>
          </a:prstGeom>
          <a:solidFill>
            <a:schemeClr val="tx1"/>
          </a:solidFill>
          <a:ln w="12700" algn="ctr">
            <a:solidFill>
              <a:schemeClr val="tx1"/>
            </a:solidFill>
            <a:round/>
            <a:headEnd/>
            <a:tailEnd/>
          </a:ln>
        </p:spPr>
        <p:txBody>
          <a:bodyPr wrap="none" anchor="ctr"/>
          <a:lstStyle/>
          <a:p>
            <a:endParaRPr lang="zh-CN" altLang="en-US"/>
          </a:p>
        </p:txBody>
      </p:sp>
      <p:sp>
        <p:nvSpPr>
          <p:cNvPr id="84033" name="Line 62"/>
          <p:cNvSpPr>
            <a:spLocks noChangeShapeType="1"/>
          </p:cNvSpPr>
          <p:nvPr/>
        </p:nvSpPr>
        <p:spPr bwMode="auto">
          <a:xfrm flipV="1">
            <a:off x="7904163" y="646113"/>
            <a:ext cx="0" cy="2419350"/>
          </a:xfrm>
          <a:prstGeom prst="line">
            <a:avLst/>
          </a:prstGeom>
          <a:noFill/>
          <a:ln w="12700">
            <a:solidFill>
              <a:schemeClr val="tx1"/>
            </a:solidFill>
            <a:round/>
            <a:headEnd/>
            <a:tailEnd/>
          </a:ln>
        </p:spPr>
        <p:txBody>
          <a:bodyPr/>
          <a:lstStyle/>
          <a:p>
            <a:endParaRPr lang="zh-CN" altLang="en-US"/>
          </a:p>
        </p:txBody>
      </p:sp>
      <p:sp>
        <p:nvSpPr>
          <p:cNvPr id="84034" name="Rectangle 63"/>
          <p:cNvSpPr>
            <a:spLocks noChangeArrowheads="1"/>
          </p:cNvSpPr>
          <p:nvPr/>
        </p:nvSpPr>
        <p:spPr bwMode="auto">
          <a:xfrm>
            <a:off x="7815263" y="1735138"/>
            <a:ext cx="169862" cy="425450"/>
          </a:xfrm>
          <a:prstGeom prst="rect">
            <a:avLst/>
          </a:prstGeom>
          <a:solidFill>
            <a:schemeClr val="bg1"/>
          </a:solidFill>
          <a:ln w="25400" algn="ctr">
            <a:solidFill>
              <a:srgbClr val="3366FF"/>
            </a:solidFill>
            <a:miter lim="800000"/>
            <a:headEnd/>
            <a:tailEnd/>
          </a:ln>
        </p:spPr>
        <p:txBody>
          <a:bodyPr wrap="none" anchor="ctr"/>
          <a:lstStyle/>
          <a:p>
            <a:endParaRPr lang="zh-CN" altLang="en-US"/>
          </a:p>
        </p:txBody>
      </p:sp>
      <p:sp>
        <p:nvSpPr>
          <p:cNvPr id="84035" name="Line 64"/>
          <p:cNvSpPr>
            <a:spLocks noChangeShapeType="1"/>
          </p:cNvSpPr>
          <p:nvPr/>
        </p:nvSpPr>
        <p:spPr bwMode="auto">
          <a:xfrm flipV="1">
            <a:off x="8509000" y="646113"/>
            <a:ext cx="0" cy="2419350"/>
          </a:xfrm>
          <a:prstGeom prst="line">
            <a:avLst/>
          </a:prstGeom>
          <a:noFill/>
          <a:ln w="12700">
            <a:solidFill>
              <a:schemeClr val="tx1"/>
            </a:solidFill>
            <a:round/>
            <a:headEnd/>
            <a:tailEnd/>
          </a:ln>
        </p:spPr>
        <p:txBody>
          <a:bodyPr/>
          <a:lstStyle/>
          <a:p>
            <a:endParaRPr lang="zh-CN" altLang="en-US"/>
          </a:p>
        </p:txBody>
      </p:sp>
      <p:sp>
        <p:nvSpPr>
          <p:cNvPr id="84036" name="Rectangle 65"/>
          <p:cNvSpPr>
            <a:spLocks noChangeArrowheads="1"/>
          </p:cNvSpPr>
          <p:nvPr/>
        </p:nvSpPr>
        <p:spPr bwMode="auto">
          <a:xfrm>
            <a:off x="8420100" y="1735138"/>
            <a:ext cx="169863" cy="425450"/>
          </a:xfrm>
          <a:prstGeom prst="rect">
            <a:avLst/>
          </a:prstGeom>
          <a:solidFill>
            <a:schemeClr val="bg1"/>
          </a:solidFill>
          <a:ln w="25400" algn="ctr">
            <a:solidFill>
              <a:srgbClr val="3366FF"/>
            </a:solidFill>
            <a:miter lim="800000"/>
            <a:headEnd/>
            <a:tailEnd/>
          </a:ln>
        </p:spPr>
        <p:txBody>
          <a:bodyPr wrap="none" anchor="ctr"/>
          <a:lstStyle/>
          <a:p>
            <a:endParaRPr lang="zh-CN" altLang="en-US"/>
          </a:p>
        </p:txBody>
      </p:sp>
      <p:sp>
        <p:nvSpPr>
          <p:cNvPr id="84037" name="Oval 66"/>
          <p:cNvSpPr>
            <a:spLocks noChangeArrowheads="1"/>
          </p:cNvSpPr>
          <p:nvPr/>
        </p:nvSpPr>
        <p:spPr bwMode="auto">
          <a:xfrm>
            <a:off x="8443913" y="3038475"/>
            <a:ext cx="107950" cy="107950"/>
          </a:xfrm>
          <a:prstGeom prst="ellipse">
            <a:avLst/>
          </a:prstGeom>
          <a:solidFill>
            <a:schemeClr val="tx1"/>
          </a:solidFill>
          <a:ln w="12700" algn="ctr">
            <a:solidFill>
              <a:schemeClr val="tx1"/>
            </a:solidFill>
            <a:round/>
            <a:headEnd/>
            <a:tailEnd/>
          </a:ln>
        </p:spPr>
        <p:txBody>
          <a:bodyPr wrap="none" anchor="ctr"/>
          <a:lstStyle/>
          <a:p>
            <a:endParaRPr lang="zh-CN" altLang="en-US"/>
          </a:p>
        </p:txBody>
      </p:sp>
      <p:sp>
        <p:nvSpPr>
          <p:cNvPr id="84038" name="Oval 67"/>
          <p:cNvSpPr>
            <a:spLocks noChangeArrowheads="1"/>
          </p:cNvSpPr>
          <p:nvPr/>
        </p:nvSpPr>
        <p:spPr bwMode="auto">
          <a:xfrm>
            <a:off x="8456613" y="606425"/>
            <a:ext cx="107950" cy="107950"/>
          </a:xfrm>
          <a:prstGeom prst="ellipse">
            <a:avLst/>
          </a:prstGeom>
          <a:solidFill>
            <a:schemeClr val="tx1"/>
          </a:solidFill>
          <a:ln w="12700" algn="ctr">
            <a:solidFill>
              <a:schemeClr val="tx1"/>
            </a:solidFill>
            <a:round/>
            <a:headEnd/>
            <a:tailEnd/>
          </a:ln>
        </p:spPr>
        <p:txBody>
          <a:bodyPr wrap="none" anchor="ctr"/>
          <a:lstStyle/>
          <a:p>
            <a:endParaRPr lang="zh-CN" altLang="en-US"/>
          </a:p>
        </p:txBody>
      </p:sp>
      <p:sp>
        <p:nvSpPr>
          <p:cNvPr id="84039" name="Oval 68"/>
          <p:cNvSpPr>
            <a:spLocks noChangeArrowheads="1"/>
          </p:cNvSpPr>
          <p:nvPr/>
        </p:nvSpPr>
        <p:spPr bwMode="auto">
          <a:xfrm>
            <a:off x="8829675" y="606425"/>
            <a:ext cx="107950" cy="107950"/>
          </a:xfrm>
          <a:prstGeom prst="ellipse">
            <a:avLst/>
          </a:prstGeom>
          <a:solidFill>
            <a:schemeClr val="bg1"/>
          </a:solidFill>
          <a:ln w="12700" algn="ctr">
            <a:solidFill>
              <a:schemeClr val="tx1"/>
            </a:solidFill>
            <a:round/>
            <a:headEnd/>
            <a:tailEnd/>
          </a:ln>
        </p:spPr>
        <p:txBody>
          <a:bodyPr wrap="none" anchor="ctr"/>
          <a:lstStyle/>
          <a:p>
            <a:endParaRPr lang="zh-CN" altLang="en-US"/>
          </a:p>
        </p:txBody>
      </p:sp>
      <p:sp>
        <p:nvSpPr>
          <p:cNvPr id="84040" name="Oval 69"/>
          <p:cNvSpPr>
            <a:spLocks noChangeArrowheads="1"/>
          </p:cNvSpPr>
          <p:nvPr/>
        </p:nvSpPr>
        <p:spPr bwMode="auto">
          <a:xfrm>
            <a:off x="8832850" y="3038475"/>
            <a:ext cx="107950" cy="107950"/>
          </a:xfrm>
          <a:prstGeom prst="ellipse">
            <a:avLst/>
          </a:prstGeom>
          <a:solidFill>
            <a:schemeClr val="bg1"/>
          </a:solidFill>
          <a:ln w="12700" algn="ctr">
            <a:solidFill>
              <a:schemeClr val="tx1"/>
            </a:solidFill>
            <a:round/>
            <a:headEnd/>
            <a:tailEnd/>
          </a:ln>
        </p:spPr>
        <p:txBody>
          <a:bodyPr wrap="none" anchor="ctr"/>
          <a:lstStyle/>
          <a:p>
            <a:endParaRPr lang="zh-CN" altLang="en-US"/>
          </a:p>
        </p:txBody>
      </p:sp>
      <p:sp>
        <p:nvSpPr>
          <p:cNvPr id="84041" name="Line 70"/>
          <p:cNvSpPr>
            <a:spLocks noChangeShapeType="1"/>
          </p:cNvSpPr>
          <p:nvPr/>
        </p:nvSpPr>
        <p:spPr bwMode="auto">
          <a:xfrm rot="-5400000">
            <a:off x="6728619" y="2278857"/>
            <a:ext cx="363537" cy="0"/>
          </a:xfrm>
          <a:prstGeom prst="line">
            <a:avLst/>
          </a:prstGeom>
          <a:noFill/>
          <a:ln w="12700">
            <a:solidFill>
              <a:schemeClr val="tx1"/>
            </a:solidFill>
            <a:round/>
            <a:headEnd type="triangle" w="med" len="lg"/>
            <a:tailEnd type="none" w="med" len="lg"/>
          </a:ln>
        </p:spPr>
        <p:txBody>
          <a:bodyPr/>
          <a:lstStyle/>
          <a:p>
            <a:endParaRPr lang="zh-CN" altLang="en-US"/>
          </a:p>
        </p:txBody>
      </p:sp>
      <p:graphicFrame>
        <p:nvGraphicFramePr>
          <p:cNvPr id="83986" name="Object 71"/>
          <p:cNvGraphicFramePr>
            <a:graphicFrameLocks noChangeAspect="1"/>
          </p:cNvGraphicFramePr>
          <p:nvPr/>
        </p:nvGraphicFramePr>
        <p:xfrm>
          <a:off x="7153275" y="153988"/>
          <a:ext cx="288925" cy="452437"/>
        </p:xfrm>
        <a:graphic>
          <a:graphicData uri="http://schemas.openxmlformats.org/presentationml/2006/ole">
            <p:oleObj spid="_x0000_s84025" name="公式" r:id="rId23" imgW="139700" imgH="228600" progId="Equation.3">
              <p:embed/>
            </p:oleObj>
          </a:graphicData>
        </a:graphic>
      </p:graphicFrame>
      <p:graphicFrame>
        <p:nvGraphicFramePr>
          <p:cNvPr id="83987" name="Object 72"/>
          <p:cNvGraphicFramePr>
            <a:graphicFrameLocks noChangeAspect="1"/>
          </p:cNvGraphicFramePr>
          <p:nvPr/>
        </p:nvGraphicFramePr>
        <p:xfrm>
          <a:off x="6943725" y="2049463"/>
          <a:ext cx="288925" cy="452437"/>
        </p:xfrm>
        <a:graphic>
          <a:graphicData uri="http://schemas.openxmlformats.org/presentationml/2006/ole">
            <p:oleObj spid="_x0000_s84026" name="公式" r:id="rId24" imgW="139700" imgH="228600" progId="Equation.3">
              <p:embed/>
            </p:oleObj>
          </a:graphicData>
        </a:graphic>
      </p:graphicFrame>
      <p:graphicFrame>
        <p:nvGraphicFramePr>
          <p:cNvPr id="83988" name="Object 73"/>
          <p:cNvGraphicFramePr>
            <a:graphicFrameLocks noChangeAspect="1"/>
          </p:cNvGraphicFramePr>
          <p:nvPr/>
        </p:nvGraphicFramePr>
        <p:xfrm>
          <a:off x="6016625" y="122238"/>
          <a:ext cx="288925" cy="452437"/>
        </p:xfrm>
        <a:graphic>
          <a:graphicData uri="http://schemas.openxmlformats.org/presentationml/2006/ole">
            <p:oleObj spid="_x0000_s84027" name="公式" r:id="rId25" imgW="139700" imgH="228600" progId="Equation.3">
              <p:embed/>
            </p:oleObj>
          </a:graphicData>
        </a:graphic>
      </p:graphicFrame>
      <p:grpSp>
        <p:nvGrpSpPr>
          <p:cNvPr id="10" name="Group 147"/>
          <p:cNvGrpSpPr>
            <a:grpSpLocks/>
          </p:cNvGrpSpPr>
          <p:nvPr/>
        </p:nvGrpSpPr>
        <p:grpSpPr bwMode="auto">
          <a:xfrm>
            <a:off x="4727575" y="2703513"/>
            <a:ext cx="409575" cy="927100"/>
            <a:chOff x="2978" y="1703"/>
            <a:chExt cx="258" cy="584"/>
          </a:xfrm>
        </p:grpSpPr>
        <p:sp>
          <p:nvSpPr>
            <p:cNvPr id="84051" name="Line 75"/>
            <p:cNvSpPr>
              <a:spLocks noChangeShapeType="1"/>
            </p:cNvSpPr>
            <p:nvPr/>
          </p:nvSpPr>
          <p:spPr bwMode="auto">
            <a:xfrm>
              <a:off x="2982" y="1703"/>
              <a:ext cx="254" cy="0"/>
            </a:xfrm>
            <a:prstGeom prst="line">
              <a:avLst/>
            </a:prstGeom>
            <a:noFill/>
            <a:ln w="12700">
              <a:solidFill>
                <a:schemeClr val="tx1"/>
              </a:solidFill>
              <a:round/>
              <a:headEnd/>
              <a:tailEnd type="triangle" w="med" len="lg"/>
            </a:ln>
          </p:spPr>
          <p:txBody>
            <a:bodyPr/>
            <a:lstStyle/>
            <a:p>
              <a:endParaRPr lang="zh-CN" altLang="en-US"/>
            </a:p>
          </p:txBody>
        </p:sp>
        <p:sp>
          <p:nvSpPr>
            <p:cNvPr id="84052" name="Line 76"/>
            <p:cNvSpPr>
              <a:spLocks noChangeShapeType="1"/>
            </p:cNvSpPr>
            <p:nvPr/>
          </p:nvSpPr>
          <p:spPr bwMode="auto">
            <a:xfrm>
              <a:off x="2982" y="1703"/>
              <a:ext cx="0" cy="584"/>
            </a:xfrm>
            <a:prstGeom prst="line">
              <a:avLst/>
            </a:prstGeom>
            <a:noFill/>
            <a:ln w="12700">
              <a:solidFill>
                <a:schemeClr val="tx1"/>
              </a:solidFill>
              <a:round/>
              <a:headEnd/>
              <a:tailEnd/>
            </a:ln>
          </p:spPr>
          <p:txBody>
            <a:bodyPr/>
            <a:lstStyle/>
            <a:p>
              <a:endParaRPr lang="zh-CN" altLang="en-US"/>
            </a:p>
          </p:txBody>
        </p:sp>
        <p:graphicFrame>
          <p:nvGraphicFramePr>
            <p:cNvPr id="84000" name="Object 111"/>
            <p:cNvGraphicFramePr>
              <a:graphicFrameLocks noChangeAspect="1"/>
            </p:cNvGraphicFramePr>
            <p:nvPr/>
          </p:nvGraphicFramePr>
          <p:xfrm>
            <a:off x="2978" y="2023"/>
            <a:ext cx="200" cy="239"/>
          </p:xfrm>
          <a:graphic>
            <a:graphicData uri="http://schemas.openxmlformats.org/presentationml/2006/ole">
              <p:oleObj spid="_x0000_s84028" name="公式" r:id="rId26" imgW="177569" imgH="215619" progId="Equation.3">
                <p:embed/>
              </p:oleObj>
            </a:graphicData>
          </a:graphic>
        </p:graphicFrame>
      </p:grpSp>
      <p:sp>
        <p:nvSpPr>
          <p:cNvPr id="276628" name="Line 148"/>
          <p:cNvSpPr>
            <a:spLocks noChangeShapeType="1"/>
          </p:cNvSpPr>
          <p:nvPr/>
        </p:nvSpPr>
        <p:spPr bwMode="auto">
          <a:xfrm>
            <a:off x="4410075" y="566738"/>
            <a:ext cx="604838" cy="0"/>
          </a:xfrm>
          <a:prstGeom prst="line">
            <a:avLst/>
          </a:prstGeom>
          <a:noFill/>
          <a:ln w="12700">
            <a:solidFill>
              <a:schemeClr val="tx1"/>
            </a:solidFill>
            <a:round/>
            <a:headEnd/>
            <a:tailEnd type="triangle" w="med" len="lg"/>
          </a:ln>
        </p:spPr>
        <p:txBody>
          <a:bodyPr/>
          <a:lstStyle/>
          <a:p>
            <a:endParaRPr lang="zh-CN" altLang="en-US"/>
          </a:p>
        </p:txBody>
      </p:sp>
      <p:graphicFrame>
        <p:nvGraphicFramePr>
          <p:cNvPr id="276632" name="Object 152"/>
          <p:cNvGraphicFramePr>
            <a:graphicFrameLocks noChangeAspect="1"/>
          </p:cNvGraphicFramePr>
          <p:nvPr/>
        </p:nvGraphicFramePr>
        <p:xfrm>
          <a:off x="4576763" y="161925"/>
          <a:ext cx="227012" cy="379413"/>
        </p:xfrm>
        <a:graphic>
          <a:graphicData uri="http://schemas.openxmlformats.org/presentationml/2006/ole">
            <p:oleObj spid="_x0000_s84029" name="公式" r:id="rId27" imgW="126780" imgH="215526" progId="Equation.3">
              <p:embed/>
            </p:oleObj>
          </a:graphicData>
        </a:graphic>
      </p:graphicFrame>
      <p:sp>
        <p:nvSpPr>
          <p:cNvPr id="276633" name="Line 153"/>
          <p:cNvSpPr>
            <a:spLocks noChangeShapeType="1"/>
          </p:cNvSpPr>
          <p:nvPr/>
        </p:nvSpPr>
        <p:spPr bwMode="auto">
          <a:xfrm>
            <a:off x="5257800" y="808038"/>
            <a:ext cx="0" cy="403225"/>
          </a:xfrm>
          <a:prstGeom prst="line">
            <a:avLst/>
          </a:prstGeom>
          <a:noFill/>
          <a:ln w="12700">
            <a:solidFill>
              <a:schemeClr val="tx1"/>
            </a:solidFill>
            <a:round/>
            <a:headEnd/>
            <a:tailEnd type="triangle" w="med" len="lg"/>
          </a:ln>
        </p:spPr>
        <p:txBody>
          <a:bodyPr/>
          <a:lstStyle/>
          <a:p>
            <a:endParaRPr lang="zh-CN" altLang="en-US"/>
          </a:p>
        </p:txBody>
      </p:sp>
      <p:graphicFrame>
        <p:nvGraphicFramePr>
          <p:cNvPr id="276634" name="Object 154"/>
          <p:cNvGraphicFramePr>
            <a:graphicFrameLocks noChangeAspect="1"/>
          </p:cNvGraphicFramePr>
          <p:nvPr/>
        </p:nvGraphicFramePr>
        <p:xfrm>
          <a:off x="5257800" y="769938"/>
          <a:ext cx="407988" cy="423862"/>
        </p:xfrm>
        <a:graphic>
          <a:graphicData uri="http://schemas.openxmlformats.org/presentationml/2006/ole">
            <p:oleObj spid="_x0000_s84030" name="公式" r:id="rId28" imgW="228600" imgH="241300" progId="Equation.3">
              <p:embed/>
            </p:oleObj>
          </a:graphicData>
        </a:graphic>
      </p:graphicFrame>
      <p:sp>
        <p:nvSpPr>
          <p:cNvPr id="276635" name="Line 155"/>
          <p:cNvSpPr>
            <a:spLocks noChangeShapeType="1"/>
          </p:cNvSpPr>
          <p:nvPr/>
        </p:nvSpPr>
        <p:spPr bwMode="auto">
          <a:xfrm>
            <a:off x="5897563" y="808038"/>
            <a:ext cx="0" cy="403225"/>
          </a:xfrm>
          <a:prstGeom prst="line">
            <a:avLst/>
          </a:prstGeom>
          <a:noFill/>
          <a:ln w="12700">
            <a:solidFill>
              <a:schemeClr val="tx1"/>
            </a:solidFill>
            <a:round/>
            <a:headEnd/>
            <a:tailEnd type="triangle" w="med" len="lg"/>
          </a:ln>
        </p:spPr>
        <p:txBody>
          <a:bodyPr/>
          <a:lstStyle/>
          <a:p>
            <a:endParaRPr lang="zh-CN" altLang="en-US"/>
          </a:p>
        </p:txBody>
      </p:sp>
      <p:graphicFrame>
        <p:nvGraphicFramePr>
          <p:cNvPr id="276636" name="Object 156"/>
          <p:cNvGraphicFramePr>
            <a:graphicFrameLocks noChangeAspect="1"/>
          </p:cNvGraphicFramePr>
          <p:nvPr/>
        </p:nvGraphicFramePr>
        <p:xfrm>
          <a:off x="5886450" y="769938"/>
          <a:ext cx="431800" cy="423862"/>
        </p:xfrm>
        <a:graphic>
          <a:graphicData uri="http://schemas.openxmlformats.org/presentationml/2006/ole">
            <p:oleObj spid="_x0000_s84031" name="公式" r:id="rId29" imgW="241195" imgH="241195" progId="Equation.3">
              <p:embed/>
            </p:oleObj>
          </a:graphicData>
        </a:graphic>
      </p:graphicFrame>
      <p:graphicFrame>
        <p:nvGraphicFramePr>
          <p:cNvPr id="74842" name="Object 90"/>
          <p:cNvGraphicFramePr>
            <a:graphicFrameLocks noChangeAspect="1"/>
          </p:cNvGraphicFramePr>
          <p:nvPr/>
        </p:nvGraphicFramePr>
        <p:xfrm>
          <a:off x="246063" y="1325563"/>
          <a:ext cx="3384550" cy="585787"/>
        </p:xfrm>
        <a:graphic>
          <a:graphicData uri="http://schemas.openxmlformats.org/presentationml/2006/ole">
            <p:oleObj spid="_x0000_s84032" name="Equation" r:id="rId30" imgW="1320800" imgH="228600" progId="Equation.DSMT4">
              <p:embed/>
            </p:oleObj>
          </a:graphicData>
        </a:graphic>
      </p:graphicFrame>
      <p:graphicFrame>
        <p:nvGraphicFramePr>
          <p:cNvPr id="74843" name="Object 91"/>
          <p:cNvGraphicFramePr>
            <a:graphicFrameLocks noChangeAspect="1"/>
          </p:cNvGraphicFramePr>
          <p:nvPr/>
        </p:nvGraphicFramePr>
        <p:xfrm>
          <a:off x="166688" y="3071813"/>
          <a:ext cx="2500312" cy="1001712"/>
        </p:xfrm>
        <a:graphic>
          <a:graphicData uri="http://schemas.openxmlformats.org/presentationml/2006/ole">
            <p:oleObj spid="_x0000_s84033" name="Equation" r:id="rId31" imgW="1129810" imgH="431613" progId="Equation.DSMT4">
              <p:embed/>
            </p:oleObj>
          </a:graphicData>
        </a:graphic>
      </p:graphicFrame>
      <p:graphicFrame>
        <p:nvGraphicFramePr>
          <p:cNvPr id="74844" name="Object 92"/>
          <p:cNvGraphicFramePr>
            <a:graphicFrameLocks noChangeAspect="1"/>
          </p:cNvGraphicFramePr>
          <p:nvPr/>
        </p:nvGraphicFramePr>
        <p:xfrm>
          <a:off x="246063" y="2238375"/>
          <a:ext cx="2586037" cy="638175"/>
        </p:xfrm>
        <a:graphic>
          <a:graphicData uri="http://schemas.openxmlformats.org/presentationml/2006/ole">
            <p:oleObj spid="_x0000_s84034" name="Equation" r:id="rId32" imgW="977900" imgH="241300" progId="Equation.DSMT4">
              <p:embed/>
            </p:oleObj>
          </a:graphicData>
        </a:graphic>
      </p:graphicFrame>
      <p:graphicFrame>
        <p:nvGraphicFramePr>
          <p:cNvPr id="74845" name="Object 93"/>
          <p:cNvGraphicFramePr>
            <a:graphicFrameLocks noChangeAspect="1"/>
          </p:cNvGraphicFramePr>
          <p:nvPr/>
        </p:nvGraphicFramePr>
        <p:xfrm>
          <a:off x="166688" y="4262438"/>
          <a:ext cx="4365625" cy="1270000"/>
        </p:xfrm>
        <a:graphic>
          <a:graphicData uri="http://schemas.openxmlformats.org/presentationml/2006/ole">
            <p:oleObj spid="_x0000_s84035" name="Equation" r:id="rId33" imgW="2197100" imgH="622300" progId="Equation.DSMT4">
              <p:embed/>
            </p:oleObj>
          </a:graphicData>
        </a:graphic>
      </p:graphicFrame>
      <p:graphicFrame>
        <p:nvGraphicFramePr>
          <p:cNvPr id="74846" name="Object 94"/>
          <p:cNvGraphicFramePr>
            <a:graphicFrameLocks noChangeAspect="1"/>
          </p:cNvGraphicFramePr>
          <p:nvPr/>
        </p:nvGraphicFramePr>
        <p:xfrm>
          <a:off x="4691063" y="4419600"/>
          <a:ext cx="3797300" cy="557213"/>
        </p:xfrm>
        <a:graphic>
          <a:graphicData uri="http://schemas.openxmlformats.org/presentationml/2006/ole">
            <p:oleObj spid="_x0000_s84036" name="Equation" r:id="rId34" imgW="1701800" imgH="228600" progId="Equation.DSMT4">
              <p:embed/>
            </p:oleObj>
          </a:graphicData>
        </a:graphic>
      </p:graphicFrame>
      <p:sp>
        <p:nvSpPr>
          <p:cNvPr id="95" name="Text Box 109"/>
          <p:cNvSpPr txBox="1">
            <a:spLocks noChangeArrowheads="1"/>
          </p:cNvSpPr>
          <p:nvPr/>
        </p:nvSpPr>
        <p:spPr bwMode="auto">
          <a:xfrm>
            <a:off x="5127625" y="5157788"/>
            <a:ext cx="3505200" cy="538162"/>
          </a:xfrm>
          <a:prstGeom prst="rect">
            <a:avLst/>
          </a:prstGeom>
          <a:noFill/>
          <a:ln w="9525">
            <a:noFill/>
            <a:miter lim="800000"/>
            <a:headEnd/>
            <a:tailEnd/>
          </a:ln>
        </p:spPr>
        <p:txBody>
          <a:bodyPr lIns="90000" tIns="46800" rIns="90000" bIns="46800">
            <a:spAutoFit/>
          </a:bodyPr>
          <a:lstStyle/>
          <a:p>
            <a:pPr>
              <a:lnSpc>
                <a:spcPct val="120000"/>
              </a:lnSpc>
            </a:pPr>
            <a:r>
              <a:rPr lang="en-US" altLang="zh-CN" sz="2400"/>
              <a:t>R</a:t>
            </a:r>
            <a:r>
              <a:rPr lang="en-US" altLang="zh-CN" sz="2400" baseline="-25000"/>
              <a:t>e</a:t>
            </a:r>
            <a:r>
              <a:rPr lang="zh-CN" altLang="en-US" sz="2400"/>
              <a:t>使输入电阻增加。</a:t>
            </a:r>
            <a:endParaRPr lang="zh-CN" altLang="en-US" sz="2400">
              <a:solidFill>
                <a:srgbClr val="FF3300"/>
              </a:solidFill>
            </a:endParaRPr>
          </a:p>
        </p:txBody>
      </p:sp>
      <p:graphicFrame>
        <p:nvGraphicFramePr>
          <p:cNvPr id="84062" name="Object 94"/>
          <p:cNvGraphicFramePr>
            <a:graphicFrameLocks noChangeAspect="1"/>
          </p:cNvGraphicFramePr>
          <p:nvPr/>
        </p:nvGraphicFramePr>
        <p:xfrm>
          <a:off x="3500438" y="5889625"/>
          <a:ext cx="2587625" cy="506413"/>
        </p:xfrm>
        <a:graphic>
          <a:graphicData uri="http://schemas.openxmlformats.org/presentationml/2006/ole">
            <p:oleObj spid="_x0000_s84037" name="Equation" r:id="rId35" imgW="1168400" imgH="228600" progId="Equation.DSMT4">
              <p:embed/>
            </p:oleObj>
          </a:graphicData>
        </a:graphic>
      </p:graphicFrame>
      <p:sp>
        <p:nvSpPr>
          <p:cNvPr id="97" name="Text Box 234"/>
          <p:cNvSpPr txBox="1">
            <a:spLocks noChangeArrowheads="1"/>
          </p:cNvSpPr>
          <p:nvPr/>
        </p:nvSpPr>
        <p:spPr bwMode="auto">
          <a:xfrm>
            <a:off x="523875" y="5810250"/>
            <a:ext cx="6858000" cy="493713"/>
          </a:xfrm>
          <a:prstGeom prst="rect">
            <a:avLst/>
          </a:prstGeom>
          <a:noFill/>
          <a:ln w="9525">
            <a:noFill/>
            <a:miter lim="800000"/>
            <a:headEnd/>
            <a:tailEnd/>
          </a:ln>
        </p:spPr>
        <p:txBody>
          <a:bodyPr lIns="90000" tIns="46800" rIns="90000" bIns="46800">
            <a:spAutoFit/>
          </a:bodyPr>
          <a:lstStyle/>
          <a:p>
            <a:pPr>
              <a:lnSpc>
                <a:spcPct val="120000"/>
              </a:lnSpc>
            </a:pPr>
            <a:r>
              <a:rPr lang="zh-CN" altLang="en-US" sz="2400">
                <a:solidFill>
                  <a:srgbClr val="FF3300"/>
                </a:solidFill>
              </a:rPr>
              <a:t>若有旁路电容</a:t>
            </a:r>
            <a:r>
              <a:rPr lang="en-US" altLang="zh-CN" sz="2400">
                <a:solidFill>
                  <a:srgbClr val="FF3300"/>
                </a:solidFill>
              </a:rPr>
              <a:t>C</a:t>
            </a:r>
            <a:r>
              <a:rPr lang="en-US" altLang="zh-CN" sz="2400" baseline="-25000">
                <a:solidFill>
                  <a:srgbClr val="FF3300"/>
                </a:solidFill>
              </a:rPr>
              <a:t>E</a:t>
            </a:r>
            <a:endParaRPr lang="zh-CN" altLang="en-US" sz="2400">
              <a:solidFill>
                <a:srgbClr val="FF3300"/>
              </a:solidFill>
            </a:endParaRPr>
          </a:p>
        </p:txBody>
      </p:sp>
      <p:graphicFrame>
        <p:nvGraphicFramePr>
          <p:cNvPr id="84063" name="Object 95"/>
          <p:cNvGraphicFramePr>
            <a:graphicFrameLocks noChangeAspect="1"/>
          </p:cNvGraphicFramePr>
          <p:nvPr/>
        </p:nvGraphicFramePr>
        <p:xfrm>
          <a:off x="2627313" y="3032125"/>
          <a:ext cx="952500" cy="1116013"/>
        </p:xfrm>
        <a:graphic>
          <a:graphicData uri="http://schemas.openxmlformats.org/presentationml/2006/ole">
            <p:oleObj spid="_x0000_s84038" name="Equation" r:id="rId36" imgW="368140" imgH="431613" progId="Equation.DSMT4">
              <p:embed/>
            </p:oleObj>
          </a:graphicData>
        </a:graphic>
      </p:graphicFrame>
      <p:graphicFrame>
        <p:nvGraphicFramePr>
          <p:cNvPr id="84064" name="Object 96"/>
          <p:cNvGraphicFramePr>
            <a:graphicFrameLocks noChangeAspect="1"/>
          </p:cNvGraphicFramePr>
          <p:nvPr/>
        </p:nvGraphicFramePr>
        <p:xfrm>
          <a:off x="3619500" y="3071813"/>
          <a:ext cx="966788" cy="1095375"/>
        </p:xfrm>
        <a:graphic>
          <a:graphicData uri="http://schemas.openxmlformats.org/presentationml/2006/ole">
            <p:oleObj spid="_x0000_s84039" name="Equation" r:id="rId37" imgW="380835" imgH="431613" progId="Equation.DSMT4">
              <p:embed/>
            </p:oleObj>
          </a:graphicData>
        </a:graphic>
      </p:graphicFrame>
      <p:sp>
        <p:nvSpPr>
          <p:cNvPr id="84048" name="灯片编号占位符 5"/>
          <p:cNvSpPr>
            <a:spLocks noGrp="1"/>
          </p:cNvSpPr>
          <p:nvPr>
            <p:ph type="sldNum" sz="quarter" idx="12"/>
          </p:nvPr>
        </p:nvSpPr>
        <p:spPr>
          <a:xfrm>
            <a:off x="6834188" y="6524625"/>
            <a:ext cx="2133600" cy="476250"/>
          </a:xfrm>
          <a:noFill/>
        </p:spPr>
        <p:txBody>
          <a:bodyPr/>
          <a:lstStyle/>
          <a:p>
            <a:fld id="{1DA24999-A9F2-4C8B-A8C6-DDF2840787C0}" type="slidenum">
              <a:rPr lang="en-US" altLang="zh-CN" smtClean="0">
                <a:latin typeface="Arial" pitchFamily="34" charset="0"/>
              </a:rPr>
              <a:pPr/>
              <a:t>97</a:t>
            </a:fld>
            <a:endParaRPr lang="en-US" altLang="zh-CN" smtClean="0">
              <a:latin typeface="Arial" pitchFamily="34" charset="0"/>
            </a:endParaRPr>
          </a:p>
        </p:txBody>
      </p:sp>
      <p:sp>
        <p:nvSpPr>
          <p:cNvPr id="84049" name="日期占位符 1"/>
          <p:cNvSpPr>
            <a:spLocks noGrp="1"/>
          </p:cNvSpPr>
          <p:nvPr>
            <p:ph type="dt" sz="quarter" idx="10"/>
          </p:nvPr>
        </p:nvSpPr>
        <p:spPr>
          <a:xfrm>
            <a:off x="457200" y="6484938"/>
            <a:ext cx="2133600" cy="476250"/>
          </a:xfrm>
          <a:noFill/>
        </p:spPr>
        <p:txBody>
          <a:bodyPr/>
          <a:lstStyle/>
          <a:p>
            <a:fld id="{0D21723E-008D-4FFF-A23C-EF414446C63B}" type="datetime1">
              <a:rPr lang="zh-CN" altLang="en-US" smtClean="0">
                <a:latin typeface="Arial" pitchFamily="34" charset="0"/>
              </a:rPr>
              <a:pPr/>
              <a:t>2019-10-9</a:t>
            </a:fld>
            <a:endParaRPr lang="en-US" altLang="zh-CN" smtClean="0">
              <a:latin typeface="Arial" pitchFamily="34" charset="0"/>
            </a:endParaRPr>
          </a:p>
        </p:txBody>
      </p:sp>
      <p:sp>
        <p:nvSpPr>
          <p:cNvPr id="84050" name="页脚占位符 2"/>
          <p:cNvSpPr>
            <a:spLocks noGrp="1"/>
          </p:cNvSpPr>
          <p:nvPr>
            <p:ph type="ftr" sz="quarter" idx="11"/>
          </p:nvPr>
        </p:nvSpPr>
        <p:spPr>
          <a:xfrm>
            <a:off x="3124200" y="6484938"/>
            <a:ext cx="2895600" cy="476250"/>
          </a:xfrm>
          <a:noFill/>
        </p:spPr>
        <p:txBody>
          <a:bodyPr/>
          <a:lstStyle/>
          <a:p>
            <a:r>
              <a:rPr lang="en-US" altLang="zh-CN" smtClean="0">
                <a:latin typeface="Arial" pitchFamily="34" charset="0"/>
              </a:rPr>
              <a:t>电工电子教研室</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76628"/>
                                        </p:tgtEl>
                                        <p:attrNameLst>
                                          <p:attrName>style.visibility</p:attrName>
                                        </p:attrNameLst>
                                      </p:cBhvr>
                                      <p:to>
                                        <p:strVal val="visible"/>
                                      </p:to>
                                    </p:set>
                                    <p:animEffect transition="in" filter="blinds(horizontal)">
                                      <p:cBhvr>
                                        <p:cTn id="12" dur="500"/>
                                        <p:tgtEl>
                                          <p:spTgt spid="276628"/>
                                        </p:tgtEl>
                                      </p:cBhvr>
                                    </p:animEffect>
                                  </p:childTnLst>
                                </p:cTn>
                              </p:par>
                              <p:par>
                                <p:cTn id="13" presetID="3" presetClass="entr" presetSubtype="10" fill="hold" nodeType="withEffect">
                                  <p:stCondLst>
                                    <p:cond delay="0"/>
                                  </p:stCondLst>
                                  <p:childTnLst>
                                    <p:set>
                                      <p:cBhvr>
                                        <p:cTn id="14" dur="1" fill="hold">
                                          <p:stCondLst>
                                            <p:cond delay="0"/>
                                          </p:stCondLst>
                                        </p:cTn>
                                        <p:tgtEl>
                                          <p:spTgt spid="276632"/>
                                        </p:tgtEl>
                                        <p:attrNameLst>
                                          <p:attrName>style.visibility</p:attrName>
                                        </p:attrNameLst>
                                      </p:cBhvr>
                                      <p:to>
                                        <p:strVal val="visible"/>
                                      </p:to>
                                    </p:set>
                                    <p:animEffect transition="in" filter="blinds(horizontal)">
                                      <p:cBhvr>
                                        <p:cTn id="15" dur="500"/>
                                        <p:tgtEl>
                                          <p:spTgt spid="276632"/>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276633"/>
                                        </p:tgtEl>
                                        <p:attrNameLst>
                                          <p:attrName>style.visibility</p:attrName>
                                        </p:attrNameLst>
                                      </p:cBhvr>
                                      <p:to>
                                        <p:strVal val="visible"/>
                                      </p:to>
                                    </p:set>
                                    <p:animEffect transition="in" filter="blinds(horizontal)">
                                      <p:cBhvr>
                                        <p:cTn id="18" dur="500"/>
                                        <p:tgtEl>
                                          <p:spTgt spid="276633"/>
                                        </p:tgtEl>
                                      </p:cBhvr>
                                    </p:animEffect>
                                  </p:childTnLst>
                                </p:cTn>
                              </p:par>
                              <p:par>
                                <p:cTn id="19" presetID="3" presetClass="entr" presetSubtype="10" fill="hold" nodeType="withEffect">
                                  <p:stCondLst>
                                    <p:cond delay="0"/>
                                  </p:stCondLst>
                                  <p:childTnLst>
                                    <p:set>
                                      <p:cBhvr>
                                        <p:cTn id="20" dur="1" fill="hold">
                                          <p:stCondLst>
                                            <p:cond delay="0"/>
                                          </p:stCondLst>
                                        </p:cTn>
                                        <p:tgtEl>
                                          <p:spTgt spid="276634"/>
                                        </p:tgtEl>
                                        <p:attrNameLst>
                                          <p:attrName>style.visibility</p:attrName>
                                        </p:attrNameLst>
                                      </p:cBhvr>
                                      <p:to>
                                        <p:strVal val="visible"/>
                                      </p:to>
                                    </p:set>
                                    <p:animEffect transition="in" filter="blinds(horizontal)">
                                      <p:cBhvr>
                                        <p:cTn id="21" dur="500"/>
                                        <p:tgtEl>
                                          <p:spTgt spid="276634"/>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276635"/>
                                        </p:tgtEl>
                                        <p:attrNameLst>
                                          <p:attrName>style.visibility</p:attrName>
                                        </p:attrNameLst>
                                      </p:cBhvr>
                                      <p:to>
                                        <p:strVal val="visible"/>
                                      </p:to>
                                    </p:set>
                                    <p:animEffect transition="in" filter="blinds(horizontal)">
                                      <p:cBhvr>
                                        <p:cTn id="24" dur="500"/>
                                        <p:tgtEl>
                                          <p:spTgt spid="276635"/>
                                        </p:tgtEl>
                                      </p:cBhvr>
                                    </p:animEffect>
                                  </p:childTnLst>
                                </p:cTn>
                              </p:par>
                              <p:par>
                                <p:cTn id="25" presetID="3" presetClass="entr" presetSubtype="10" fill="hold" nodeType="withEffect">
                                  <p:stCondLst>
                                    <p:cond delay="0"/>
                                  </p:stCondLst>
                                  <p:childTnLst>
                                    <p:set>
                                      <p:cBhvr>
                                        <p:cTn id="26" dur="1" fill="hold">
                                          <p:stCondLst>
                                            <p:cond delay="0"/>
                                          </p:stCondLst>
                                        </p:cTn>
                                        <p:tgtEl>
                                          <p:spTgt spid="276636"/>
                                        </p:tgtEl>
                                        <p:attrNameLst>
                                          <p:attrName>style.visibility</p:attrName>
                                        </p:attrNameLst>
                                      </p:cBhvr>
                                      <p:to>
                                        <p:strVal val="visible"/>
                                      </p:to>
                                    </p:set>
                                    <p:animEffect transition="in" filter="blinds(horizontal)">
                                      <p:cBhvr>
                                        <p:cTn id="27" dur="500"/>
                                        <p:tgtEl>
                                          <p:spTgt spid="276636"/>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74842"/>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74844"/>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74843"/>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84063"/>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nodeType="clickEffect">
                                  <p:stCondLst>
                                    <p:cond delay="0"/>
                                  </p:stCondLst>
                                  <p:childTnLst>
                                    <p:set>
                                      <p:cBhvr>
                                        <p:cTn id="47" dur="1" fill="hold">
                                          <p:stCondLst>
                                            <p:cond delay="0"/>
                                          </p:stCondLst>
                                        </p:cTn>
                                        <p:tgtEl>
                                          <p:spTgt spid="84064"/>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nodeType="clickEffect">
                                  <p:stCondLst>
                                    <p:cond delay="0"/>
                                  </p:stCondLst>
                                  <p:childTnLst>
                                    <p:set>
                                      <p:cBhvr>
                                        <p:cTn id="51" dur="1" fill="hold">
                                          <p:stCondLst>
                                            <p:cond delay="0"/>
                                          </p:stCondLst>
                                        </p:cTn>
                                        <p:tgtEl>
                                          <p:spTgt spid="74845"/>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nodeType="clickEffect">
                                  <p:stCondLst>
                                    <p:cond delay="0"/>
                                  </p:stCondLst>
                                  <p:childTnLst>
                                    <p:set>
                                      <p:cBhvr>
                                        <p:cTn id="55" dur="1" fill="hold">
                                          <p:stCondLst>
                                            <p:cond delay="0"/>
                                          </p:stCondLst>
                                        </p:cTn>
                                        <p:tgtEl>
                                          <p:spTgt spid="74846"/>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6" presetClass="entr" presetSubtype="42" fill="hold" grpId="0" nodeType="clickEffect">
                                  <p:stCondLst>
                                    <p:cond delay="0"/>
                                  </p:stCondLst>
                                  <p:childTnLst>
                                    <p:set>
                                      <p:cBhvr>
                                        <p:cTn id="59" dur="1" fill="hold">
                                          <p:stCondLst>
                                            <p:cond delay="0"/>
                                          </p:stCondLst>
                                        </p:cTn>
                                        <p:tgtEl>
                                          <p:spTgt spid="95"/>
                                        </p:tgtEl>
                                        <p:attrNameLst>
                                          <p:attrName>style.visibility</p:attrName>
                                        </p:attrNameLst>
                                      </p:cBhvr>
                                      <p:to>
                                        <p:strVal val="visible"/>
                                      </p:to>
                                    </p:set>
                                    <p:animEffect transition="in" filter="barn(outHorizontal)">
                                      <p:cBhvr>
                                        <p:cTn id="60" dur="500"/>
                                        <p:tgtEl>
                                          <p:spTgt spid="95"/>
                                        </p:tgtEl>
                                      </p:cBhvr>
                                    </p:animEffect>
                                  </p:childTnLst>
                                </p:cTn>
                              </p:par>
                            </p:childTnLst>
                          </p:cTn>
                        </p:par>
                      </p:childTnLst>
                    </p:cTn>
                  </p:par>
                  <p:par>
                    <p:cTn id="61" fill="hold">
                      <p:stCondLst>
                        <p:cond delay="indefinite"/>
                      </p:stCondLst>
                      <p:childTnLst>
                        <p:par>
                          <p:cTn id="62" fill="hold">
                            <p:stCondLst>
                              <p:cond delay="0"/>
                            </p:stCondLst>
                            <p:childTnLst>
                              <p:par>
                                <p:cTn id="63" presetID="16" presetClass="entr" presetSubtype="42" fill="hold" grpId="0" nodeType="clickEffect">
                                  <p:stCondLst>
                                    <p:cond delay="0"/>
                                  </p:stCondLst>
                                  <p:childTnLst>
                                    <p:set>
                                      <p:cBhvr>
                                        <p:cTn id="64" dur="1" fill="hold">
                                          <p:stCondLst>
                                            <p:cond delay="0"/>
                                          </p:stCondLst>
                                        </p:cTn>
                                        <p:tgtEl>
                                          <p:spTgt spid="97"/>
                                        </p:tgtEl>
                                        <p:attrNameLst>
                                          <p:attrName>style.visibility</p:attrName>
                                        </p:attrNameLst>
                                      </p:cBhvr>
                                      <p:to>
                                        <p:strVal val="visible"/>
                                      </p:to>
                                    </p:set>
                                    <p:animEffect transition="in" filter="barn(outHorizontal)">
                                      <p:cBhvr>
                                        <p:cTn id="65" dur="500"/>
                                        <p:tgtEl>
                                          <p:spTgt spid="97"/>
                                        </p:tgtEl>
                                      </p:cBhvr>
                                    </p:animEffect>
                                  </p:childTnLst>
                                </p:cTn>
                              </p:par>
                            </p:childTnLst>
                          </p:cTn>
                        </p:par>
                      </p:childTnLst>
                    </p:cTn>
                  </p:par>
                  <p:par>
                    <p:cTn id="66" fill="hold">
                      <p:stCondLst>
                        <p:cond delay="indefinite"/>
                      </p:stCondLst>
                      <p:childTnLst>
                        <p:par>
                          <p:cTn id="67" fill="hold">
                            <p:stCondLst>
                              <p:cond delay="0"/>
                            </p:stCondLst>
                            <p:childTnLst>
                              <p:par>
                                <p:cTn id="68" presetID="2" presetClass="exit" presetSubtype="4" fill="hold" grpId="0" nodeType="clickEffect">
                                  <p:stCondLst>
                                    <p:cond delay="0"/>
                                  </p:stCondLst>
                                  <p:childTnLst>
                                    <p:anim calcmode="lin" valueType="num">
                                      <p:cBhvr additive="base">
                                        <p:cTn id="69" dur="500"/>
                                        <p:tgtEl>
                                          <p:spTgt spid="84031"/>
                                        </p:tgtEl>
                                        <p:attrNameLst>
                                          <p:attrName>ppt_x</p:attrName>
                                        </p:attrNameLst>
                                      </p:cBhvr>
                                      <p:tavLst>
                                        <p:tav tm="0">
                                          <p:val>
                                            <p:strVal val="ppt_x"/>
                                          </p:val>
                                        </p:tav>
                                        <p:tav tm="100000">
                                          <p:val>
                                            <p:strVal val="ppt_x"/>
                                          </p:val>
                                        </p:tav>
                                      </p:tavLst>
                                    </p:anim>
                                    <p:anim calcmode="lin" valueType="num">
                                      <p:cBhvr additive="base">
                                        <p:cTn id="70" dur="500"/>
                                        <p:tgtEl>
                                          <p:spTgt spid="84031"/>
                                        </p:tgtEl>
                                        <p:attrNameLst>
                                          <p:attrName>ppt_y</p:attrName>
                                        </p:attrNameLst>
                                      </p:cBhvr>
                                      <p:tavLst>
                                        <p:tav tm="0">
                                          <p:val>
                                            <p:strVal val="ppt_y"/>
                                          </p:val>
                                        </p:tav>
                                        <p:tav tm="100000">
                                          <p:val>
                                            <p:strVal val="1+ppt_h/2"/>
                                          </p:val>
                                        </p:tav>
                                      </p:tavLst>
                                    </p:anim>
                                    <p:set>
                                      <p:cBhvr>
                                        <p:cTn id="71" dur="1" fill="hold">
                                          <p:stCondLst>
                                            <p:cond delay="499"/>
                                          </p:stCondLst>
                                        </p:cTn>
                                        <p:tgtEl>
                                          <p:spTgt spid="84031"/>
                                        </p:tgtEl>
                                        <p:attrNameLst>
                                          <p:attrName>style.visibility</p:attrName>
                                        </p:attrNameLst>
                                      </p:cBhvr>
                                      <p:to>
                                        <p:strVal val="hidden"/>
                                      </p:to>
                                    </p:set>
                                  </p:childTnLst>
                                </p:cTn>
                              </p:par>
                              <p:par>
                                <p:cTn id="72" presetID="2" presetClass="exit" presetSubtype="4" fill="hold" nodeType="withEffect">
                                  <p:stCondLst>
                                    <p:cond delay="0"/>
                                  </p:stCondLst>
                                  <p:childTnLst>
                                    <p:anim calcmode="lin" valueType="num">
                                      <p:cBhvr additive="base">
                                        <p:cTn id="73" dur="500"/>
                                        <p:tgtEl>
                                          <p:spTgt spid="3"/>
                                        </p:tgtEl>
                                        <p:attrNameLst>
                                          <p:attrName>ppt_x</p:attrName>
                                        </p:attrNameLst>
                                      </p:cBhvr>
                                      <p:tavLst>
                                        <p:tav tm="0">
                                          <p:val>
                                            <p:strVal val="ppt_x"/>
                                          </p:val>
                                        </p:tav>
                                        <p:tav tm="100000">
                                          <p:val>
                                            <p:strVal val="ppt_x"/>
                                          </p:val>
                                        </p:tav>
                                      </p:tavLst>
                                    </p:anim>
                                    <p:anim calcmode="lin" valueType="num">
                                      <p:cBhvr additive="base">
                                        <p:cTn id="74" dur="500"/>
                                        <p:tgtEl>
                                          <p:spTgt spid="3"/>
                                        </p:tgtEl>
                                        <p:attrNameLst>
                                          <p:attrName>ppt_y</p:attrName>
                                        </p:attrNameLst>
                                      </p:cBhvr>
                                      <p:tavLst>
                                        <p:tav tm="0">
                                          <p:val>
                                            <p:strVal val="ppt_y"/>
                                          </p:val>
                                        </p:tav>
                                        <p:tav tm="100000">
                                          <p:val>
                                            <p:strVal val="1+ppt_h/2"/>
                                          </p:val>
                                        </p:tav>
                                      </p:tavLst>
                                    </p:anim>
                                    <p:set>
                                      <p:cBhvr>
                                        <p:cTn id="75" dur="1" fill="hold">
                                          <p:stCondLst>
                                            <p:cond delay="499"/>
                                          </p:stCondLst>
                                        </p:cTn>
                                        <p:tgtEl>
                                          <p:spTgt spid="3"/>
                                        </p:tgtEl>
                                        <p:attrNameLst>
                                          <p:attrName>style.visibility</p:attrName>
                                        </p:attrNameLst>
                                      </p:cBhvr>
                                      <p:to>
                                        <p:strVal val="hidden"/>
                                      </p:to>
                                    </p:set>
                                  </p:childTnLst>
                                </p:cTn>
                              </p:par>
                            </p:childTnLst>
                          </p:cTn>
                        </p:par>
                      </p:childTnLst>
                    </p:cTn>
                  </p:par>
                  <p:par>
                    <p:cTn id="76" fill="hold">
                      <p:stCondLst>
                        <p:cond delay="indefinite"/>
                      </p:stCondLst>
                      <p:childTnLst>
                        <p:par>
                          <p:cTn id="77" fill="hold">
                            <p:stCondLst>
                              <p:cond delay="0"/>
                            </p:stCondLst>
                            <p:childTnLst>
                              <p:par>
                                <p:cTn id="78" presetID="1" presetClass="entr" presetSubtype="0" fill="hold" nodeType="clickEffect">
                                  <p:stCondLst>
                                    <p:cond delay="0"/>
                                  </p:stCondLst>
                                  <p:childTnLst>
                                    <p:set>
                                      <p:cBhvr>
                                        <p:cTn id="79" dur="1" fill="hold">
                                          <p:stCondLst>
                                            <p:cond delay="0"/>
                                          </p:stCondLst>
                                        </p:cTn>
                                        <p:tgtEl>
                                          <p:spTgt spid="840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031" grpId="0" animBg="1"/>
      <p:bldP spid="276628" grpId="0" animBg="1"/>
      <p:bldP spid="276633" grpId="0" animBg="1"/>
      <p:bldP spid="276635" grpId="0" animBg="1"/>
      <p:bldP spid="95" grpId="0" autoUpdateAnimBg="0"/>
      <p:bldP spid="97" grpId="0" autoUpdateAnimBg="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026" name="日期占位符 1"/>
          <p:cNvSpPr>
            <a:spLocks noGrp="1"/>
          </p:cNvSpPr>
          <p:nvPr>
            <p:ph type="dt" sz="quarter" idx="10"/>
          </p:nvPr>
        </p:nvSpPr>
        <p:spPr>
          <a:xfrm>
            <a:off x="444500" y="6564313"/>
            <a:ext cx="2133600" cy="476250"/>
          </a:xfrm>
          <a:noFill/>
        </p:spPr>
        <p:txBody>
          <a:bodyPr/>
          <a:lstStyle/>
          <a:p>
            <a:fld id="{C3512E12-7586-45F1-8DD1-01DF4AAA99C0}" type="datetime1">
              <a:rPr lang="zh-CN" altLang="en-US" smtClean="0">
                <a:latin typeface="Arial" pitchFamily="34" charset="0"/>
              </a:rPr>
              <a:pPr/>
              <a:t>2019-10-9</a:t>
            </a:fld>
            <a:endParaRPr lang="en-US" altLang="zh-CN" smtClean="0">
              <a:latin typeface="Arial" pitchFamily="34" charset="0"/>
            </a:endParaRPr>
          </a:p>
        </p:txBody>
      </p:sp>
      <p:sp>
        <p:nvSpPr>
          <p:cNvPr id="85027" name="页脚占位符 2"/>
          <p:cNvSpPr>
            <a:spLocks noGrp="1"/>
          </p:cNvSpPr>
          <p:nvPr>
            <p:ph type="ftr" sz="quarter" idx="11"/>
          </p:nvPr>
        </p:nvSpPr>
        <p:spPr>
          <a:xfrm>
            <a:off x="3738563" y="6484938"/>
            <a:ext cx="2895600" cy="476250"/>
          </a:xfrm>
          <a:noFill/>
        </p:spPr>
        <p:txBody>
          <a:bodyPr/>
          <a:lstStyle/>
          <a:p>
            <a:r>
              <a:rPr lang="en-US" altLang="zh-CN" smtClean="0">
                <a:latin typeface="Arial" pitchFamily="34" charset="0"/>
              </a:rPr>
              <a:t>电工电子教研室</a:t>
            </a:r>
          </a:p>
        </p:txBody>
      </p:sp>
      <p:sp>
        <p:nvSpPr>
          <p:cNvPr id="85028" name="灯片编号占位符 3"/>
          <p:cNvSpPr>
            <a:spLocks noGrp="1"/>
          </p:cNvSpPr>
          <p:nvPr>
            <p:ph type="sldNum" sz="quarter" idx="12"/>
          </p:nvPr>
        </p:nvSpPr>
        <p:spPr>
          <a:xfrm>
            <a:off x="6834188" y="6445250"/>
            <a:ext cx="2133600" cy="476250"/>
          </a:xfrm>
          <a:noFill/>
        </p:spPr>
        <p:txBody>
          <a:bodyPr/>
          <a:lstStyle/>
          <a:p>
            <a:fld id="{E324CEDB-1980-4323-A525-30F05D0C6C36}" type="slidenum">
              <a:rPr lang="en-US" altLang="zh-CN" smtClean="0">
                <a:latin typeface="Arial" pitchFamily="34" charset="0"/>
              </a:rPr>
              <a:pPr/>
              <a:t>98</a:t>
            </a:fld>
            <a:endParaRPr lang="en-US" altLang="zh-CN" smtClean="0">
              <a:latin typeface="Arial" pitchFamily="34" charset="0"/>
            </a:endParaRPr>
          </a:p>
        </p:txBody>
      </p:sp>
      <p:sp>
        <p:nvSpPr>
          <p:cNvPr id="85029" name="Text Box 4"/>
          <p:cNvSpPr txBox="1">
            <a:spLocks noChangeArrowheads="1"/>
          </p:cNvSpPr>
          <p:nvPr/>
        </p:nvSpPr>
        <p:spPr bwMode="auto">
          <a:xfrm>
            <a:off x="285750" y="107950"/>
            <a:ext cx="2928938" cy="463550"/>
          </a:xfrm>
          <a:prstGeom prst="rect">
            <a:avLst/>
          </a:prstGeom>
          <a:solidFill>
            <a:schemeClr val="bg1"/>
          </a:solidFill>
          <a:ln w="9525" algn="ctr">
            <a:noFill/>
            <a:miter lim="800000"/>
            <a:headEnd/>
            <a:tailEnd/>
          </a:ln>
        </p:spPr>
        <p:txBody>
          <a:bodyPr lIns="90000" tIns="46800" rIns="90000" bIns="46800">
            <a:spAutoFit/>
          </a:bodyPr>
          <a:lstStyle/>
          <a:p>
            <a:pPr>
              <a:spcBef>
                <a:spcPct val="50000"/>
              </a:spcBef>
            </a:pPr>
            <a:r>
              <a:rPr lang="zh-CN" altLang="en-US" sz="2400"/>
              <a:t>输出电阻</a:t>
            </a:r>
            <a:r>
              <a:rPr lang="en-US" altLang="zh-CN" sz="2400"/>
              <a:t>R</a:t>
            </a:r>
            <a:r>
              <a:rPr lang="en-US" altLang="zh-CN" sz="2400" baseline="-25000"/>
              <a:t>o</a:t>
            </a:r>
            <a:r>
              <a:rPr lang="zh-CN" altLang="en-US" sz="2400"/>
              <a:t>：</a:t>
            </a:r>
          </a:p>
        </p:txBody>
      </p:sp>
      <p:grpSp>
        <p:nvGrpSpPr>
          <p:cNvPr id="2" name="Group 221"/>
          <p:cNvGrpSpPr>
            <a:grpSpLocks/>
          </p:cNvGrpSpPr>
          <p:nvPr/>
        </p:nvGrpSpPr>
        <p:grpSpPr bwMode="auto">
          <a:xfrm>
            <a:off x="3705225" y="452438"/>
            <a:ext cx="5321300" cy="3211512"/>
            <a:chOff x="2407" y="2084"/>
            <a:chExt cx="3352" cy="2023"/>
          </a:xfrm>
        </p:grpSpPr>
        <p:sp>
          <p:nvSpPr>
            <p:cNvPr id="85055" name="Line 147"/>
            <p:cNvSpPr>
              <a:spLocks noChangeShapeType="1"/>
            </p:cNvSpPr>
            <p:nvPr/>
          </p:nvSpPr>
          <p:spPr bwMode="auto">
            <a:xfrm>
              <a:off x="4827" y="2364"/>
              <a:ext cx="263" cy="0"/>
            </a:xfrm>
            <a:prstGeom prst="line">
              <a:avLst/>
            </a:prstGeom>
            <a:noFill/>
            <a:ln w="12700">
              <a:solidFill>
                <a:schemeClr val="tx1"/>
              </a:solidFill>
              <a:round/>
              <a:headEnd type="triangle" w="med" len="lg"/>
              <a:tailEnd type="none" w="med" len="lg"/>
            </a:ln>
          </p:spPr>
          <p:txBody>
            <a:bodyPr/>
            <a:lstStyle/>
            <a:p>
              <a:endParaRPr lang="zh-CN" altLang="en-US"/>
            </a:p>
          </p:txBody>
        </p:sp>
        <p:sp>
          <p:nvSpPr>
            <p:cNvPr id="85056" name="Oval 151"/>
            <p:cNvSpPr>
              <a:spLocks noChangeArrowheads="1"/>
            </p:cNvSpPr>
            <p:nvPr/>
          </p:nvSpPr>
          <p:spPr bwMode="auto">
            <a:xfrm>
              <a:off x="5125" y="3921"/>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graphicFrame>
          <p:nvGraphicFramePr>
            <p:cNvPr id="85009" name="Object 152"/>
            <p:cNvGraphicFramePr>
              <a:graphicFrameLocks noChangeAspect="1"/>
            </p:cNvGraphicFramePr>
            <p:nvPr/>
          </p:nvGraphicFramePr>
          <p:xfrm>
            <a:off x="4874" y="3100"/>
            <a:ext cx="216" cy="253"/>
          </p:xfrm>
          <a:graphic>
            <a:graphicData uri="http://schemas.openxmlformats.org/presentationml/2006/ole">
              <p:oleObj spid="_x0000_s85026" name="公式" r:id="rId3" imgW="190500" imgH="228600" progId="Equation.3">
                <p:embed/>
              </p:oleObj>
            </a:graphicData>
          </a:graphic>
        </p:graphicFrame>
        <p:sp>
          <p:nvSpPr>
            <p:cNvPr id="85057" name="Oval 153"/>
            <p:cNvSpPr>
              <a:spLocks noChangeArrowheads="1"/>
            </p:cNvSpPr>
            <p:nvPr/>
          </p:nvSpPr>
          <p:spPr bwMode="auto">
            <a:xfrm>
              <a:off x="5126" y="2389"/>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grpSp>
          <p:nvGrpSpPr>
            <p:cNvPr id="85058" name="Group 155"/>
            <p:cNvGrpSpPr>
              <a:grpSpLocks/>
            </p:cNvGrpSpPr>
            <p:nvPr/>
          </p:nvGrpSpPr>
          <p:grpSpPr bwMode="auto">
            <a:xfrm>
              <a:off x="4141" y="3920"/>
              <a:ext cx="152" cy="187"/>
              <a:chOff x="4116" y="3479"/>
              <a:chExt cx="152" cy="187"/>
            </a:xfrm>
          </p:grpSpPr>
          <p:sp>
            <p:nvSpPr>
              <p:cNvPr id="85091" name="Line 156"/>
              <p:cNvSpPr>
                <a:spLocks noChangeShapeType="1"/>
              </p:cNvSpPr>
              <p:nvPr/>
            </p:nvSpPr>
            <p:spPr bwMode="auto">
              <a:xfrm>
                <a:off x="4191" y="3514"/>
                <a:ext cx="0" cy="152"/>
              </a:xfrm>
              <a:prstGeom prst="line">
                <a:avLst/>
              </a:prstGeom>
              <a:noFill/>
              <a:ln w="12700">
                <a:solidFill>
                  <a:schemeClr val="tx1"/>
                </a:solidFill>
                <a:round/>
                <a:headEnd/>
                <a:tailEnd/>
              </a:ln>
            </p:spPr>
            <p:txBody>
              <a:bodyPr/>
              <a:lstStyle/>
              <a:p>
                <a:endParaRPr lang="zh-CN" altLang="en-US"/>
              </a:p>
            </p:txBody>
          </p:sp>
          <p:sp>
            <p:nvSpPr>
              <p:cNvPr id="85092" name="Oval 157"/>
              <p:cNvSpPr>
                <a:spLocks noChangeArrowheads="1"/>
              </p:cNvSpPr>
              <p:nvPr/>
            </p:nvSpPr>
            <p:spPr bwMode="auto">
              <a:xfrm>
                <a:off x="4157" y="3479"/>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sp>
            <p:nvSpPr>
              <p:cNvPr id="85093" name="Line 158"/>
              <p:cNvSpPr>
                <a:spLocks noChangeShapeType="1"/>
              </p:cNvSpPr>
              <p:nvPr/>
            </p:nvSpPr>
            <p:spPr bwMode="auto">
              <a:xfrm>
                <a:off x="4116" y="3666"/>
                <a:ext cx="152" cy="0"/>
              </a:xfrm>
              <a:prstGeom prst="line">
                <a:avLst/>
              </a:prstGeom>
              <a:noFill/>
              <a:ln w="38100">
                <a:solidFill>
                  <a:schemeClr val="tx1"/>
                </a:solidFill>
                <a:round/>
                <a:headEnd/>
                <a:tailEnd/>
              </a:ln>
            </p:spPr>
            <p:txBody>
              <a:bodyPr/>
              <a:lstStyle/>
              <a:p>
                <a:endParaRPr lang="zh-CN" altLang="en-US"/>
              </a:p>
            </p:txBody>
          </p:sp>
        </p:grpSp>
        <p:sp>
          <p:nvSpPr>
            <p:cNvPr id="85059" name="Line 162"/>
            <p:cNvSpPr>
              <a:spLocks noChangeShapeType="1"/>
            </p:cNvSpPr>
            <p:nvPr/>
          </p:nvSpPr>
          <p:spPr bwMode="auto">
            <a:xfrm rot="10800000" flipH="1">
              <a:off x="3753" y="2364"/>
              <a:ext cx="254" cy="0"/>
            </a:xfrm>
            <a:prstGeom prst="line">
              <a:avLst/>
            </a:prstGeom>
            <a:noFill/>
            <a:ln w="12700">
              <a:solidFill>
                <a:schemeClr val="tx1"/>
              </a:solidFill>
              <a:round/>
              <a:headEnd/>
              <a:tailEnd type="triangle" w="med" len="lg"/>
            </a:ln>
          </p:spPr>
          <p:txBody>
            <a:bodyPr/>
            <a:lstStyle/>
            <a:p>
              <a:endParaRPr lang="zh-CN" altLang="en-US"/>
            </a:p>
          </p:txBody>
        </p:sp>
        <p:sp>
          <p:nvSpPr>
            <p:cNvPr id="85060" name="Line 163"/>
            <p:cNvSpPr>
              <a:spLocks noChangeShapeType="1"/>
            </p:cNvSpPr>
            <p:nvPr/>
          </p:nvSpPr>
          <p:spPr bwMode="auto">
            <a:xfrm>
              <a:off x="4430" y="2420"/>
              <a:ext cx="1186" cy="0"/>
            </a:xfrm>
            <a:prstGeom prst="line">
              <a:avLst/>
            </a:prstGeom>
            <a:noFill/>
            <a:ln w="12700">
              <a:solidFill>
                <a:schemeClr val="tx1"/>
              </a:solidFill>
              <a:round/>
              <a:headEnd/>
              <a:tailEnd/>
            </a:ln>
          </p:spPr>
          <p:txBody>
            <a:bodyPr/>
            <a:lstStyle/>
            <a:p>
              <a:endParaRPr lang="zh-CN" altLang="en-US"/>
            </a:p>
          </p:txBody>
        </p:sp>
        <p:sp>
          <p:nvSpPr>
            <p:cNvPr id="85061" name="Line 164"/>
            <p:cNvSpPr>
              <a:spLocks noChangeShapeType="1"/>
            </p:cNvSpPr>
            <p:nvPr/>
          </p:nvSpPr>
          <p:spPr bwMode="auto">
            <a:xfrm flipH="1">
              <a:off x="2686" y="2418"/>
              <a:ext cx="1313" cy="0"/>
            </a:xfrm>
            <a:prstGeom prst="line">
              <a:avLst/>
            </a:prstGeom>
            <a:noFill/>
            <a:ln w="12700">
              <a:solidFill>
                <a:schemeClr val="tx1"/>
              </a:solidFill>
              <a:round/>
              <a:headEnd/>
              <a:tailEnd/>
            </a:ln>
          </p:spPr>
          <p:txBody>
            <a:bodyPr/>
            <a:lstStyle/>
            <a:p>
              <a:endParaRPr lang="zh-CN" altLang="en-US"/>
            </a:p>
          </p:txBody>
        </p:sp>
        <p:sp>
          <p:nvSpPr>
            <p:cNvPr id="85062" name="Line 165"/>
            <p:cNvSpPr>
              <a:spLocks noChangeShapeType="1"/>
            </p:cNvSpPr>
            <p:nvPr/>
          </p:nvSpPr>
          <p:spPr bwMode="auto">
            <a:xfrm flipV="1">
              <a:off x="4422" y="2423"/>
              <a:ext cx="0" cy="788"/>
            </a:xfrm>
            <a:prstGeom prst="line">
              <a:avLst/>
            </a:prstGeom>
            <a:noFill/>
            <a:ln w="12700">
              <a:solidFill>
                <a:schemeClr val="tx1"/>
              </a:solidFill>
              <a:round/>
              <a:headEnd/>
              <a:tailEnd/>
            </a:ln>
          </p:spPr>
          <p:txBody>
            <a:bodyPr/>
            <a:lstStyle/>
            <a:p>
              <a:endParaRPr lang="zh-CN" altLang="en-US"/>
            </a:p>
          </p:txBody>
        </p:sp>
        <p:sp>
          <p:nvSpPr>
            <p:cNvPr id="85063" name="Line 166"/>
            <p:cNvSpPr>
              <a:spLocks noChangeShapeType="1"/>
            </p:cNvSpPr>
            <p:nvPr/>
          </p:nvSpPr>
          <p:spPr bwMode="auto">
            <a:xfrm>
              <a:off x="4007" y="3207"/>
              <a:ext cx="406" cy="0"/>
            </a:xfrm>
            <a:prstGeom prst="line">
              <a:avLst/>
            </a:prstGeom>
            <a:noFill/>
            <a:ln w="12700">
              <a:solidFill>
                <a:schemeClr val="tx1"/>
              </a:solidFill>
              <a:round/>
              <a:headEnd/>
              <a:tailEnd/>
            </a:ln>
          </p:spPr>
          <p:txBody>
            <a:bodyPr/>
            <a:lstStyle/>
            <a:p>
              <a:endParaRPr lang="zh-CN" altLang="en-US"/>
            </a:p>
          </p:txBody>
        </p:sp>
        <p:sp>
          <p:nvSpPr>
            <p:cNvPr id="85064" name="Line 167"/>
            <p:cNvSpPr>
              <a:spLocks noChangeShapeType="1"/>
            </p:cNvSpPr>
            <p:nvPr/>
          </p:nvSpPr>
          <p:spPr bwMode="auto">
            <a:xfrm flipV="1">
              <a:off x="3999" y="2423"/>
              <a:ext cx="0" cy="781"/>
            </a:xfrm>
            <a:prstGeom prst="line">
              <a:avLst/>
            </a:prstGeom>
            <a:noFill/>
            <a:ln w="12700">
              <a:solidFill>
                <a:schemeClr val="tx1"/>
              </a:solidFill>
              <a:round/>
              <a:headEnd/>
              <a:tailEnd/>
            </a:ln>
          </p:spPr>
          <p:txBody>
            <a:bodyPr/>
            <a:lstStyle/>
            <a:p>
              <a:endParaRPr lang="zh-CN" altLang="en-US"/>
            </a:p>
          </p:txBody>
        </p:sp>
        <p:graphicFrame>
          <p:nvGraphicFramePr>
            <p:cNvPr id="85010" name="Object 168"/>
            <p:cNvGraphicFramePr>
              <a:graphicFrameLocks noChangeAspect="1"/>
            </p:cNvGraphicFramePr>
            <p:nvPr/>
          </p:nvGraphicFramePr>
          <p:xfrm>
            <a:off x="3198" y="2211"/>
            <a:ext cx="139" cy="186"/>
          </p:xfrm>
          <a:graphic>
            <a:graphicData uri="http://schemas.openxmlformats.org/presentationml/2006/ole">
              <p:oleObj spid="_x0000_s85027" name="公式" r:id="rId4" imgW="126725" imgH="177415" progId="Equation.3">
                <p:embed/>
              </p:oleObj>
            </a:graphicData>
          </a:graphic>
        </p:graphicFrame>
        <p:graphicFrame>
          <p:nvGraphicFramePr>
            <p:cNvPr id="85011" name="Object 169"/>
            <p:cNvGraphicFramePr>
              <a:graphicFrameLocks noChangeAspect="1"/>
            </p:cNvGraphicFramePr>
            <p:nvPr/>
          </p:nvGraphicFramePr>
          <p:xfrm>
            <a:off x="5092" y="2242"/>
            <a:ext cx="125" cy="147"/>
          </p:xfrm>
          <a:graphic>
            <a:graphicData uri="http://schemas.openxmlformats.org/presentationml/2006/ole">
              <p:oleObj spid="_x0000_s85028" name="公式" r:id="rId5" imgW="114201" imgH="139579" progId="Equation.3">
                <p:embed/>
              </p:oleObj>
            </a:graphicData>
          </a:graphic>
        </p:graphicFrame>
        <p:graphicFrame>
          <p:nvGraphicFramePr>
            <p:cNvPr id="85012" name="Object 170"/>
            <p:cNvGraphicFramePr>
              <a:graphicFrameLocks noChangeAspect="1"/>
            </p:cNvGraphicFramePr>
            <p:nvPr/>
          </p:nvGraphicFramePr>
          <p:xfrm>
            <a:off x="4161" y="3017"/>
            <a:ext cx="125" cy="147"/>
          </p:xfrm>
          <a:graphic>
            <a:graphicData uri="http://schemas.openxmlformats.org/presentationml/2006/ole">
              <p:oleObj spid="_x0000_s85029" name="公式" r:id="rId6" imgW="114201" imgH="139579" progId="Equation.3">
                <p:embed/>
              </p:oleObj>
            </a:graphicData>
          </a:graphic>
        </p:graphicFrame>
        <p:sp>
          <p:nvSpPr>
            <p:cNvPr id="85065" name="Rectangle 171"/>
            <p:cNvSpPr>
              <a:spLocks noChangeArrowheads="1"/>
            </p:cNvSpPr>
            <p:nvPr/>
          </p:nvSpPr>
          <p:spPr bwMode="auto">
            <a:xfrm>
              <a:off x="3941" y="2690"/>
              <a:ext cx="107" cy="268"/>
            </a:xfrm>
            <a:prstGeom prst="rect">
              <a:avLst/>
            </a:prstGeom>
            <a:solidFill>
              <a:schemeClr val="bg1"/>
            </a:solidFill>
            <a:ln w="25400" algn="ctr">
              <a:solidFill>
                <a:srgbClr val="3366FF"/>
              </a:solidFill>
              <a:miter lim="800000"/>
              <a:headEnd/>
              <a:tailEnd/>
            </a:ln>
          </p:spPr>
          <p:txBody>
            <a:bodyPr wrap="none" anchor="ctr"/>
            <a:lstStyle/>
            <a:p>
              <a:endParaRPr lang="zh-CN" altLang="en-US"/>
            </a:p>
          </p:txBody>
        </p:sp>
        <p:graphicFrame>
          <p:nvGraphicFramePr>
            <p:cNvPr id="85013" name="Object 172"/>
            <p:cNvGraphicFramePr>
              <a:graphicFrameLocks noChangeAspect="1"/>
            </p:cNvGraphicFramePr>
            <p:nvPr/>
          </p:nvGraphicFramePr>
          <p:xfrm>
            <a:off x="4058" y="2592"/>
            <a:ext cx="215" cy="253"/>
          </p:xfrm>
          <a:graphic>
            <a:graphicData uri="http://schemas.openxmlformats.org/presentationml/2006/ole">
              <p:oleObj spid="_x0000_s85030" name="公式" r:id="rId7" imgW="190500" imgH="228600" progId="Equation.3">
                <p:embed/>
              </p:oleObj>
            </a:graphicData>
          </a:graphic>
        </p:graphicFrame>
        <p:grpSp>
          <p:nvGrpSpPr>
            <p:cNvPr id="85066" name="Group 173"/>
            <p:cNvGrpSpPr>
              <a:grpSpLocks/>
            </p:cNvGrpSpPr>
            <p:nvPr/>
          </p:nvGrpSpPr>
          <p:grpSpPr bwMode="auto">
            <a:xfrm>
              <a:off x="4269" y="2440"/>
              <a:ext cx="461" cy="589"/>
              <a:chOff x="4234" y="2770"/>
              <a:chExt cx="461" cy="589"/>
            </a:xfrm>
          </p:grpSpPr>
          <p:grpSp>
            <p:nvGrpSpPr>
              <p:cNvPr id="85087" name="Group 174"/>
              <p:cNvGrpSpPr>
                <a:grpSpLocks/>
              </p:cNvGrpSpPr>
              <p:nvPr/>
            </p:nvGrpSpPr>
            <p:grpSpPr bwMode="auto">
              <a:xfrm>
                <a:off x="4234" y="2978"/>
                <a:ext cx="305" cy="356"/>
                <a:chOff x="2068" y="1449"/>
                <a:chExt cx="305" cy="356"/>
              </a:xfrm>
            </p:grpSpPr>
            <p:sp>
              <p:nvSpPr>
                <p:cNvPr id="85089" name="AutoShape 175"/>
                <p:cNvSpPr>
                  <a:spLocks noChangeArrowheads="1"/>
                </p:cNvSpPr>
                <p:nvPr/>
              </p:nvSpPr>
              <p:spPr bwMode="auto">
                <a:xfrm>
                  <a:off x="2068" y="1449"/>
                  <a:ext cx="305" cy="356"/>
                </a:xfrm>
                <a:prstGeom prst="diamond">
                  <a:avLst/>
                </a:prstGeom>
                <a:solidFill>
                  <a:schemeClr val="bg1"/>
                </a:solidFill>
                <a:ln w="38100" algn="ctr">
                  <a:solidFill>
                    <a:srgbClr val="FF9900"/>
                  </a:solidFill>
                  <a:miter lim="800000"/>
                  <a:headEnd/>
                  <a:tailEnd/>
                </a:ln>
              </p:spPr>
              <p:txBody>
                <a:bodyPr wrap="none" anchor="ctr"/>
                <a:lstStyle/>
                <a:p>
                  <a:endParaRPr lang="zh-CN" altLang="en-US"/>
                </a:p>
              </p:txBody>
            </p:sp>
            <p:sp>
              <p:nvSpPr>
                <p:cNvPr id="85090" name="Line 176"/>
                <p:cNvSpPr>
                  <a:spLocks noChangeShapeType="1"/>
                </p:cNvSpPr>
                <p:nvPr/>
              </p:nvSpPr>
              <p:spPr bwMode="auto">
                <a:xfrm>
                  <a:off x="2076" y="1627"/>
                  <a:ext cx="280" cy="0"/>
                </a:xfrm>
                <a:prstGeom prst="line">
                  <a:avLst/>
                </a:prstGeom>
                <a:noFill/>
                <a:ln w="25400">
                  <a:solidFill>
                    <a:srgbClr val="FF9900"/>
                  </a:solidFill>
                  <a:round/>
                  <a:headEnd/>
                  <a:tailEnd/>
                </a:ln>
              </p:spPr>
              <p:txBody>
                <a:bodyPr/>
                <a:lstStyle/>
                <a:p>
                  <a:endParaRPr lang="zh-CN" altLang="en-US"/>
                </a:p>
              </p:txBody>
            </p:sp>
          </p:grpSp>
          <p:sp>
            <p:nvSpPr>
              <p:cNvPr id="85088" name="Line 177"/>
              <p:cNvSpPr>
                <a:spLocks noChangeShapeType="1"/>
              </p:cNvSpPr>
              <p:nvPr/>
            </p:nvSpPr>
            <p:spPr bwMode="auto">
              <a:xfrm rot="-5400000">
                <a:off x="4402" y="3187"/>
                <a:ext cx="344" cy="0"/>
              </a:xfrm>
              <a:prstGeom prst="line">
                <a:avLst/>
              </a:prstGeom>
              <a:noFill/>
              <a:ln w="12700">
                <a:solidFill>
                  <a:schemeClr val="tx1"/>
                </a:solidFill>
                <a:round/>
                <a:headEnd type="triangle" w="med" len="lg"/>
                <a:tailEnd type="none" w="med" len="lg"/>
              </a:ln>
            </p:spPr>
            <p:txBody>
              <a:bodyPr/>
              <a:lstStyle/>
              <a:p>
                <a:endParaRPr lang="zh-CN" altLang="en-US"/>
              </a:p>
            </p:txBody>
          </p:sp>
          <p:graphicFrame>
            <p:nvGraphicFramePr>
              <p:cNvPr id="85025" name="Object 178"/>
              <p:cNvGraphicFramePr>
                <a:graphicFrameLocks noChangeAspect="1"/>
              </p:cNvGraphicFramePr>
              <p:nvPr/>
            </p:nvGraphicFramePr>
            <p:xfrm>
              <a:off x="4422" y="2770"/>
              <a:ext cx="273" cy="253"/>
            </p:xfrm>
            <a:graphic>
              <a:graphicData uri="http://schemas.openxmlformats.org/presentationml/2006/ole">
                <p:oleObj spid="_x0000_s85031" name="公式" r:id="rId8" imgW="241300" imgH="228600" progId="Equation.3">
                  <p:embed/>
                </p:oleObj>
              </a:graphicData>
            </a:graphic>
          </p:graphicFrame>
        </p:grpSp>
        <p:sp>
          <p:nvSpPr>
            <p:cNvPr id="85067" name="Oval 179"/>
            <p:cNvSpPr>
              <a:spLocks noChangeArrowheads="1"/>
            </p:cNvSpPr>
            <p:nvPr/>
          </p:nvSpPr>
          <p:spPr bwMode="auto">
            <a:xfrm>
              <a:off x="4184" y="3170"/>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graphicFrame>
          <p:nvGraphicFramePr>
            <p:cNvPr id="85014" name="Object 180"/>
            <p:cNvGraphicFramePr>
              <a:graphicFrameLocks noChangeAspect="1"/>
            </p:cNvGraphicFramePr>
            <p:nvPr/>
          </p:nvGraphicFramePr>
          <p:xfrm>
            <a:off x="3912" y="3481"/>
            <a:ext cx="214" cy="253"/>
          </p:xfrm>
          <a:graphic>
            <a:graphicData uri="http://schemas.openxmlformats.org/presentationml/2006/ole">
              <p:oleObj spid="_x0000_s85032" name="公式" r:id="rId9" imgW="190500" imgH="228600" progId="Equation.3">
                <p:embed/>
              </p:oleObj>
            </a:graphicData>
          </a:graphic>
        </p:graphicFrame>
        <p:sp>
          <p:nvSpPr>
            <p:cNvPr id="85068" name="Line 181"/>
            <p:cNvSpPr>
              <a:spLocks noChangeShapeType="1"/>
            </p:cNvSpPr>
            <p:nvPr/>
          </p:nvSpPr>
          <p:spPr bwMode="auto">
            <a:xfrm flipV="1">
              <a:off x="4217" y="3208"/>
              <a:ext cx="0" cy="781"/>
            </a:xfrm>
            <a:prstGeom prst="line">
              <a:avLst/>
            </a:prstGeom>
            <a:noFill/>
            <a:ln w="12700">
              <a:solidFill>
                <a:schemeClr val="tx1"/>
              </a:solidFill>
              <a:round/>
              <a:headEnd/>
              <a:tailEnd/>
            </a:ln>
          </p:spPr>
          <p:txBody>
            <a:bodyPr/>
            <a:lstStyle/>
            <a:p>
              <a:endParaRPr lang="zh-CN" altLang="en-US"/>
            </a:p>
          </p:txBody>
        </p:sp>
        <p:sp>
          <p:nvSpPr>
            <p:cNvPr id="85069" name="Rectangle 182"/>
            <p:cNvSpPr>
              <a:spLocks noChangeArrowheads="1"/>
            </p:cNvSpPr>
            <p:nvPr/>
          </p:nvSpPr>
          <p:spPr bwMode="auto">
            <a:xfrm>
              <a:off x="4159" y="3475"/>
              <a:ext cx="107" cy="268"/>
            </a:xfrm>
            <a:prstGeom prst="rect">
              <a:avLst/>
            </a:prstGeom>
            <a:solidFill>
              <a:schemeClr val="bg1"/>
            </a:solidFill>
            <a:ln w="25400" algn="ctr">
              <a:solidFill>
                <a:srgbClr val="3366FF"/>
              </a:solidFill>
              <a:miter lim="800000"/>
              <a:headEnd/>
              <a:tailEnd/>
            </a:ln>
          </p:spPr>
          <p:txBody>
            <a:bodyPr wrap="none" anchor="ctr"/>
            <a:lstStyle/>
            <a:p>
              <a:endParaRPr lang="zh-CN" altLang="en-US"/>
            </a:p>
          </p:txBody>
        </p:sp>
        <p:sp>
          <p:nvSpPr>
            <p:cNvPr id="85070" name="Line 184"/>
            <p:cNvSpPr>
              <a:spLocks noChangeShapeType="1"/>
            </p:cNvSpPr>
            <p:nvPr/>
          </p:nvSpPr>
          <p:spPr bwMode="auto">
            <a:xfrm>
              <a:off x="2686" y="3946"/>
              <a:ext cx="2930" cy="0"/>
            </a:xfrm>
            <a:prstGeom prst="line">
              <a:avLst/>
            </a:prstGeom>
            <a:noFill/>
            <a:ln w="12700">
              <a:solidFill>
                <a:schemeClr val="tx1"/>
              </a:solidFill>
              <a:round/>
              <a:headEnd/>
              <a:tailEnd/>
            </a:ln>
          </p:spPr>
          <p:txBody>
            <a:bodyPr/>
            <a:lstStyle/>
            <a:p>
              <a:endParaRPr lang="zh-CN" altLang="en-US"/>
            </a:p>
          </p:txBody>
        </p:sp>
        <p:sp>
          <p:nvSpPr>
            <p:cNvPr id="85071" name="Line 187"/>
            <p:cNvSpPr>
              <a:spLocks noChangeShapeType="1"/>
            </p:cNvSpPr>
            <p:nvPr/>
          </p:nvSpPr>
          <p:spPr bwMode="auto">
            <a:xfrm flipV="1">
              <a:off x="3245" y="2414"/>
              <a:ext cx="0" cy="1524"/>
            </a:xfrm>
            <a:prstGeom prst="line">
              <a:avLst/>
            </a:prstGeom>
            <a:noFill/>
            <a:ln w="12700">
              <a:solidFill>
                <a:schemeClr val="tx1"/>
              </a:solidFill>
              <a:round/>
              <a:headEnd/>
              <a:tailEnd/>
            </a:ln>
          </p:spPr>
          <p:txBody>
            <a:bodyPr/>
            <a:lstStyle/>
            <a:p>
              <a:endParaRPr lang="zh-CN" altLang="en-US"/>
            </a:p>
          </p:txBody>
        </p:sp>
        <p:sp>
          <p:nvSpPr>
            <p:cNvPr id="85072" name="Rectangle 188"/>
            <p:cNvSpPr>
              <a:spLocks noChangeArrowheads="1"/>
            </p:cNvSpPr>
            <p:nvPr/>
          </p:nvSpPr>
          <p:spPr bwMode="auto">
            <a:xfrm>
              <a:off x="3194" y="3100"/>
              <a:ext cx="107" cy="268"/>
            </a:xfrm>
            <a:prstGeom prst="rect">
              <a:avLst/>
            </a:prstGeom>
            <a:solidFill>
              <a:schemeClr val="bg1"/>
            </a:solidFill>
            <a:ln w="25400" algn="ctr">
              <a:solidFill>
                <a:srgbClr val="3366FF"/>
              </a:solidFill>
              <a:miter lim="800000"/>
              <a:headEnd/>
              <a:tailEnd/>
            </a:ln>
          </p:spPr>
          <p:txBody>
            <a:bodyPr wrap="none" anchor="ctr"/>
            <a:lstStyle/>
            <a:p>
              <a:endParaRPr lang="zh-CN" altLang="en-US"/>
            </a:p>
          </p:txBody>
        </p:sp>
        <p:graphicFrame>
          <p:nvGraphicFramePr>
            <p:cNvPr id="85015" name="Object 189"/>
            <p:cNvGraphicFramePr>
              <a:graphicFrameLocks noChangeAspect="1"/>
            </p:cNvGraphicFramePr>
            <p:nvPr/>
          </p:nvGraphicFramePr>
          <p:xfrm>
            <a:off x="3329" y="3100"/>
            <a:ext cx="229" cy="253"/>
          </p:xfrm>
          <a:graphic>
            <a:graphicData uri="http://schemas.openxmlformats.org/presentationml/2006/ole">
              <p:oleObj spid="_x0000_s85033" name="公式" r:id="rId10" imgW="203112" imgH="228501" progId="Equation.3">
                <p:embed/>
              </p:oleObj>
            </a:graphicData>
          </a:graphic>
        </p:graphicFrame>
        <p:sp>
          <p:nvSpPr>
            <p:cNvPr id="85073" name="Line 190"/>
            <p:cNvSpPr>
              <a:spLocks noChangeShapeType="1"/>
            </p:cNvSpPr>
            <p:nvPr/>
          </p:nvSpPr>
          <p:spPr bwMode="auto">
            <a:xfrm flipV="1">
              <a:off x="2686" y="2423"/>
              <a:ext cx="0" cy="1524"/>
            </a:xfrm>
            <a:prstGeom prst="line">
              <a:avLst/>
            </a:prstGeom>
            <a:noFill/>
            <a:ln w="12700">
              <a:solidFill>
                <a:schemeClr val="tx1"/>
              </a:solidFill>
              <a:round/>
              <a:headEnd/>
              <a:tailEnd/>
            </a:ln>
          </p:spPr>
          <p:txBody>
            <a:bodyPr/>
            <a:lstStyle/>
            <a:p>
              <a:endParaRPr lang="zh-CN" altLang="en-US"/>
            </a:p>
          </p:txBody>
        </p:sp>
        <p:sp>
          <p:nvSpPr>
            <p:cNvPr id="85074" name="Rectangle 198"/>
            <p:cNvSpPr>
              <a:spLocks noChangeArrowheads="1"/>
            </p:cNvSpPr>
            <p:nvPr/>
          </p:nvSpPr>
          <p:spPr bwMode="auto">
            <a:xfrm>
              <a:off x="2635" y="3086"/>
              <a:ext cx="107" cy="268"/>
            </a:xfrm>
            <a:prstGeom prst="rect">
              <a:avLst/>
            </a:prstGeom>
            <a:solidFill>
              <a:schemeClr val="bg1"/>
            </a:solidFill>
            <a:ln w="25400" algn="ctr">
              <a:solidFill>
                <a:srgbClr val="3366FF"/>
              </a:solidFill>
              <a:miter lim="800000"/>
              <a:headEnd/>
              <a:tailEnd/>
            </a:ln>
          </p:spPr>
          <p:txBody>
            <a:bodyPr wrap="none" anchor="ctr"/>
            <a:lstStyle/>
            <a:p>
              <a:endParaRPr lang="zh-CN" altLang="en-US"/>
            </a:p>
          </p:txBody>
        </p:sp>
        <p:graphicFrame>
          <p:nvGraphicFramePr>
            <p:cNvPr id="85016" name="Object 199"/>
            <p:cNvGraphicFramePr>
              <a:graphicFrameLocks noChangeAspect="1"/>
            </p:cNvGraphicFramePr>
            <p:nvPr/>
          </p:nvGraphicFramePr>
          <p:xfrm>
            <a:off x="2407" y="3086"/>
            <a:ext cx="215" cy="253"/>
          </p:xfrm>
          <a:graphic>
            <a:graphicData uri="http://schemas.openxmlformats.org/presentationml/2006/ole">
              <p:oleObj spid="_x0000_s85034" name="公式" r:id="rId11" imgW="190500" imgH="228600" progId="Equation.3">
                <p:embed/>
              </p:oleObj>
            </a:graphicData>
          </a:graphic>
        </p:graphicFrame>
        <p:sp>
          <p:nvSpPr>
            <p:cNvPr id="85075" name="Oval 201"/>
            <p:cNvSpPr>
              <a:spLocks noChangeArrowheads="1"/>
            </p:cNvSpPr>
            <p:nvPr/>
          </p:nvSpPr>
          <p:spPr bwMode="auto">
            <a:xfrm>
              <a:off x="3219" y="2389"/>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sp>
          <p:nvSpPr>
            <p:cNvPr id="85076" name="Oval 202"/>
            <p:cNvSpPr>
              <a:spLocks noChangeArrowheads="1"/>
            </p:cNvSpPr>
            <p:nvPr/>
          </p:nvSpPr>
          <p:spPr bwMode="auto">
            <a:xfrm>
              <a:off x="3219" y="3913"/>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sp>
          <p:nvSpPr>
            <p:cNvPr id="85077" name="Line 204"/>
            <p:cNvSpPr>
              <a:spLocks noChangeShapeType="1"/>
            </p:cNvSpPr>
            <p:nvPr/>
          </p:nvSpPr>
          <p:spPr bwMode="auto">
            <a:xfrm flipV="1">
              <a:off x="5157" y="2414"/>
              <a:ext cx="0" cy="1524"/>
            </a:xfrm>
            <a:prstGeom prst="line">
              <a:avLst/>
            </a:prstGeom>
            <a:noFill/>
            <a:ln w="12700">
              <a:solidFill>
                <a:schemeClr val="tx1"/>
              </a:solidFill>
              <a:round/>
              <a:headEnd/>
              <a:tailEnd/>
            </a:ln>
          </p:spPr>
          <p:txBody>
            <a:bodyPr/>
            <a:lstStyle/>
            <a:p>
              <a:endParaRPr lang="zh-CN" altLang="en-US"/>
            </a:p>
          </p:txBody>
        </p:sp>
        <p:sp>
          <p:nvSpPr>
            <p:cNvPr id="85078" name="Rectangle 205"/>
            <p:cNvSpPr>
              <a:spLocks noChangeArrowheads="1"/>
            </p:cNvSpPr>
            <p:nvPr/>
          </p:nvSpPr>
          <p:spPr bwMode="auto">
            <a:xfrm>
              <a:off x="5101" y="3100"/>
              <a:ext cx="107" cy="268"/>
            </a:xfrm>
            <a:prstGeom prst="rect">
              <a:avLst/>
            </a:prstGeom>
            <a:solidFill>
              <a:schemeClr val="bg1"/>
            </a:solidFill>
            <a:ln w="25400" algn="ctr">
              <a:solidFill>
                <a:srgbClr val="3366FF"/>
              </a:solidFill>
              <a:miter lim="800000"/>
              <a:headEnd/>
              <a:tailEnd/>
            </a:ln>
          </p:spPr>
          <p:txBody>
            <a:bodyPr wrap="none" anchor="ctr"/>
            <a:lstStyle/>
            <a:p>
              <a:endParaRPr lang="zh-CN" altLang="en-US"/>
            </a:p>
          </p:txBody>
        </p:sp>
        <p:sp>
          <p:nvSpPr>
            <p:cNvPr id="85079" name="Line 206"/>
            <p:cNvSpPr>
              <a:spLocks noChangeShapeType="1"/>
            </p:cNvSpPr>
            <p:nvPr/>
          </p:nvSpPr>
          <p:spPr bwMode="auto">
            <a:xfrm flipV="1">
              <a:off x="5623" y="2423"/>
              <a:ext cx="0" cy="1524"/>
            </a:xfrm>
            <a:prstGeom prst="line">
              <a:avLst/>
            </a:prstGeom>
            <a:noFill/>
            <a:ln w="12700">
              <a:solidFill>
                <a:schemeClr val="tx1"/>
              </a:solidFill>
              <a:round/>
              <a:headEnd/>
              <a:tailEnd/>
            </a:ln>
          </p:spPr>
          <p:txBody>
            <a:bodyPr/>
            <a:lstStyle/>
            <a:p>
              <a:endParaRPr lang="zh-CN" altLang="en-US"/>
            </a:p>
          </p:txBody>
        </p:sp>
        <p:sp>
          <p:nvSpPr>
            <p:cNvPr id="85080" name="Line 212"/>
            <p:cNvSpPr>
              <a:spLocks noChangeShapeType="1"/>
            </p:cNvSpPr>
            <p:nvPr/>
          </p:nvSpPr>
          <p:spPr bwMode="auto">
            <a:xfrm rot="-5400000">
              <a:off x="4231" y="3443"/>
              <a:ext cx="229" cy="0"/>
            </a:xfrm>
            <a:prstGeom prst="line">
              <a:avLst/>
            </a:prstGeom>
            <a:noFill/>
            <a:ln w="12700">
              <a:solidFill>
                <a:schemeClr val="tx1"/>
              </a:solidFill>
              <a:round/>
              <a:headEnd type="triangle" w="med" len="lg"/>
              <a:tailEnd type="none" w="med" len="lg"/>
            </a:ln>
          </p:spPr>
          <p:txBody>
            <a:bodyPr/>
            <a:lstStyle/>
            <a:p>
              <a:endParaRPr lang="zh-CN" altLang="en-US"/>
            </a:p>
          </p:txBody>
        </p:sp>
        <p:graphicFrame>
          <p:nvGraphicFramePr>
            <p:cNvPr id="85017" name="Object 213"/>
            <p:cNvGraphicFramePr>
              <a:graphicFrameLocks noChangeAspect="1"/>
            </p:cNvGraphicFramePr>
            <p:nvPr/>
          </p:nvGraphicFramePr>
          <p:xfrm>
            <a:off x="4887" y="2104"/>
            <a:ext cx="182" cy="285"/>
          </p:xfrm>
          <a:graphic>
            <a:graphicData uri="http://schemas.openxmlformats.org/presentationml/2006/ole">
              <p:oleObj spid="_x0000_s85035" name="公式" r:id="rId12" imgW="139700" imgH="228600" progId="Equation.3">
                <p:embed/>
              </p:oleObj>
            </a:graphicData>
          </a:graphic>
        </p:graphicFrame>
        <p:graphicFrame>
          <p:nvGraphicFramePr>
            <p:cNvPr id="85018" name="Object 214"/>
            <p:cNvGraphicFramePr>
              <a:graphicFrameLocks noChangeAspect="1"/>
            </p:cNvGraphicFramePr>
            <p:nvPr/>
          </p:nvGraphicFramePr>
          <p:xfrm>
            <a:off x="4367" y="3298"/>
            <a:ext cx="182" cy="285"/>
          </p:xfrm>
          <a:graphic>
            <a:graphicData uri="http://schemas.openxmlformats.org/presentationml/2006/ole">
              <p:oleObj spid="_x0000_s85036" name="公式" r:id="rId13" imgW="139700" imgH="228600" progId="Equation.3">
                <p:embed/>
              </p:oleObj>
            </a:graphicData>
          </a:graphic>
        </p:graphicFrame>
        <p:graphicFrame>
          <p:nvGraphicFramePr>
            <p:cNvPr id="85019" name="Object 215"/>
            <p:cNvGraphicFramePr>
              <a:graphicFrameLocks noChangeAspect="1"/>
            </p:cNvGraphicFramePr>
            <p:nvPr/>
          </p:nvGraphicFramePr>
          <p:xfrm>
            <a:off x="3783" y="2084"/>
            <a:ext cx="182" cy="285"/>
          </p:xfrm>
          <a:graphic>
            <a:graphicData uri="http://schemas.openxmlformats.org/presentationml/2006/ole">
              <p:oleObj spid="_x0000_s85037" name="公式" r:id="rId14" imgW="139700" imgH="228600" progId="Equation.3">
                <p:embed/>
              </p:oleObj>
            </a:graphicData>
          </a:graphic>
        </p:graphicFrame>
        <p:grpSp>
          <p:nvGrpSpPr>
            <p:cNvPr id="85081" name="Group 191"/>
            <p:cNvGrpSpPr>
              <a:grpSpLocks/>
            </p:cNvGrpSpPr>
            <p:nvPr/>
          </p:nvGrpSpPr>
          <p:grpSpPr bwMode="auto">
            <a:xfrm>
              <a:off x="5235" y="2998"/>
              <a:ext cx="524" cy="443"/>
              <a:chOff x="865" y="2535"/>
              <a:chExt cx="524" cy="443"/>
            </a:xfrm>
          </p:grpSpPr>
          <p:graphicFrame>
            <p:nvGraphicFramePr>
              <p:cNvPr id="85022" name="Object 192"/>
              <p:cNvGraphicFramePr>
                <a:graphicFrameLocks noChangeAspect="1"/>
              </p:cNvGraphicFramePr>
              <p:nvPr/>
            </p:nvGraphicFramePr>
            <p:xfrm>
              <a:off x="1021" y="2535"/>
              <a:ext cx="157" cy="158"/>
            </p:xfrm>
            <a:graphic>
              <a:graphicData uri="http://schemas.openxmlformats.org/presentationml/2006/ole">
                <p:oleObj spid="_x0000_s85038" name="公式" r:id="rId15" imgW="139700" imgH="139700" progId="Equation.3">
                  <p:embed/>
                </p:oleObj>
              </a:graphicData>
            </a:graphic>
          </p:graphicFrame>
          <p:graphicFrame>
            <p:nvGraphicFramePr>
              <p:cNvPr id="85023" name="Object 193"/>
              <p:cNvGraphicFramePr>
                <a:graphicFrameLocks noChangeAspect="1"/>
              </p:cNvGraphicFramePr>
              <p:nvPr/>
            </p:nvGraphicFramePr>
            <p:xfrm>
              <a:off x="1008" y="2889"/>
              <a:ext cx="158" cy="89"/>
            </p:xfrm>
            <a:graphic>
              <a:graphicData uri="http://schemas.openxmlformats.org/presentationml/2006/ole">
                <p:oleObj spid="_x0000_s85039" name="公式" r:id="rId16" imgW="139518" imgH="76101" progId="Equation.3">
                  <p:embed/>
                </p:oleObj>
              </a:graphicData>
            </a:graphic>
          </p:graphicFrame>
          <p:graphicFrame>
            <p:nvGraphicFramePr>
              <p:cNvPr id="85024" name="Object 194"/>
              <p:cNvGraphicFramePr>
                <a:graphicFrameLocks noChangeAspect="1"/>
              </p:cNvGraphicFramePr>
              <p:nvPr/>
            </p:nvGraphicFramePr>
            <p:xfrm>
              <a:off x="865" y="2636"/>
              <a:ext cx="173" cy="253"/>
            </p:xfrm>
            <a:graphic>
              <a:graphicData uri="http://schemas.openxmlformats.org/presentationml/2006/ole">
                <p:oleObj spid="_x0000_s85040" name="公式" r:id="rId17" imgW="152334" imgH="228501" progId="Equation.3">
                  <p:embed/>
                </p:oleObj>
              </a:graphicData>
            </a:graphic>
          </p:graphicFrame>
          <p:grpSp>
            <p:nvGrpSpPr>
              <p:cNvPr id="85084" name="Group 195"/>
              <p:cNvGrpSpPr>
                <a:grpSpLocks/>
              </p:cNvGrpSpPr>
              <p:nvPr/>
            </p:nvGrpSpPr>
            <p:grpSpPr bwMode="auto">
              <a:xfrm>
                <a:off x="1120" y="2648"/>
                <a:ext cx="269" cy="268"/>
                <a:chOff x="144" y="3216"/>
                <a:chExt cx="240" cy="240"/>
              </a:xfrm>
            </p:grpSpPr>
            <p:sp>
              <p:nvSpPr>
                <p:cNvPr id="85085" name="Oval 196"/>
                <p:cNvSpPr>
                  <a:spLocks noChangeArrowheads="1"/>
                </p:cNvSpPr>
                <p:nvPr/>
              </p:nvSpPr>
              <p:spPr bwMode="auto">
                <a:xfrm>
                  <a:off x="144" y="3216"/>
                  <a:ext cx="240" cy="240"/>
                </a:xfrm>
                <a:prstGeom prst="ellipse">
                  <a:avLst/>
                </a:prstGeom>
                <a:noFill/>
                <a:ln w="38100" algn="ctr">
                  <a:solidFill>
                    <a:srgbClr val="FF9900"/>
                  </a:solidFill>
                  <a:round/>
                  <a:headEnd/>
                  <a:tailEnd/>
                </a:ln>
              </p:spPr>
              <p:txBody>
                <a:bodyPr wrap="none" anchor="ctr"/>
                <a:lstStyle/>
                <a:p>
                  <a:endParaRPr lang="zh-CN" altLang="en-US"/>
                </a:p>
              </p:txBody>
            </p:sp>
            <p:sp>
              <p:nvSpPr>
                <p:cNvPr id="85086" name="Line 197"/>
                <p:cNvSpPr>
                  <a:spLocks noChangeShapeType="1"/>
                </p:cNvSpPr>
                <p:nvPr/>
              </p:nvSpPr>
              <p:spPr bwMode="auto">
                <a:xfrm>
                  <a:off x="264" y="3216"/>
                  <a:ext cx="0" cy="240"/>
                </a:xfrm>
                <a:prstGeom prst="line">
                  <a:avLst/>
                </a:prstGeom>
                <a:noFill/>
                <a:ln w="25400">
                  <a:solidFill>
                    <a:srgbClr val="FF9900"/>
                  </a:solidFill>
                  <a:round/>
                  <a:headEnd/>
                  <a:tailEnd/>
                </a:ln>
              </p:spPr>
              <p:txBody>
                <a:bodyPr/>
                <a:lstStyle/>
                <a:p>
                  <a:endParaRPr lang="zh-CN" altLang="en-US"/>
                </a:p>
              </p:txBody>
            </p:sp>
          </p:grpSp>
        </p:grpSp>
        <p:sp>
          <p:nvSpPr>
            <p:cNvPr id="85082" name="Line 217"/>
            <p:cNvSpPr>
              <a:spLocks noChangeShapeType="1"/>
            </p:cNvSpPr>
            <p:nvPr/>
          </p:nvSpPr>
          <p:spPr bwMode="auto">
            <a:xfrm>
              <a:off x="5284" y="2364"/>
              <a:ext cx="263" cy="0"/>
            </a:xfrm>
            <a:prstGeom prst="line">
              <a:avLst/>
            </a:prstGeom>
            <a:noFill/>
            <a:ln w="12700">
              <a:solidFill>
                <a:schemeClr val="tx1"/>
              </a:solidFill>
              <a:round/>
              <a:headEnd type="triangle" w="med" len="lg"/>
              <a:tailEnd type="none" w="med" len="lg"/>
            </a:ln>
          </p:spPr>
          <p:txBody>
            <a:bodyPr/>
            <a:lstStyle/>
            <a:p>
              <a:endParaRPr lang="zh-CN" altLang="en-US"/>
            </a:p>
          </p:txBody>
        </p:sp>
        <p:graphicFrame>
          <p:nvGraphicFramePr>
            <p:cNvPr id="85020" name="Object 218"/>
            <p:cNvGraphicFramePr>
              <a:graphicFrameLocks noChangeAspect="1"/>
            </p:cNvGraphicFramePr>
            <p:nvPr/>
          </p:nvGraphicFramePr>
          <p:xfrm>
            <a:off x="5352" y="2104"/>
            <a:ext cx="166" cy="285"/>
          </p:xfrm>
          <a:graphic>
            <a:graphicData uri="http://schemas.openxmlformats.org/presentationml/2006/ole">
              <p:oleObj spid="_x0000_s85041" name="公式" r:id="rId18" imgW="126890" imgH="228402" progId="Equation.3">
                <p:embed/>
              </p:oleObj>
            </a:graphicData>
          </a:graphic>
        </p:graphicFrame>
        <p:sp>
          <p:nvSpPr>
            <p:cNvPr id="85083" name="Line 219"/>
            <p:cNvSpPr>
              <a:spLocks noChangeShapeType="1"/>
            </p:cNvSpPr>
            <p:nvPr/>
          </p:nvSpPr>
          <p:spPr bwMode="auto">
            <a:xfrm rot="-5400000">
              <a:off x="5102" y="2686"/>
              <a:ext cx="229" cy="0"/>
            </a:xfrm>
            <a:prstGeom prst="line">
              <a:avLst/>
            </a:prstGeom>
            <a:noFill/>
            <a:ln w="12700">
              <a:solidFill>
                <a:schemeClr val="tx1"/>
              </a:solidFill>
              <a:round/>
              <a:headEnd type="triangle" w="med" len="lg"/>
              <a:tailEnd type="none" w="med" len="lg"/>
            </a:ln>
          </p:spPr>
          <p:txBody>
            <a:bodyPr/>
            <a:lstStyle/>
            <a:p>
              <a:endParaRPr lang="zh-CN" altLang="en-US"/>
            </a:p>
          </p:txBody>
        </p:sp>
        <p:graphicFrame>
          <p:nvGraphicFramePr>
            <p:cNvPr id="85021" name="Object 220"/>
            <p:cNvGraphicFramePr>
              <a:graphicFrameLocks noChangeAspect="1"/>
            </p:cNvGraphicFramePr>
            <p:nvPr/>
          </p:nvGraphicFramePr>
          <p:xfrm>
            <a:off x="5231" y="2533"/>
            <a:ext cx="265" cy="301"/>
          </p:xfrm>
          <a:graphic>
            <a:graphicData uri="http://schemas.openxmlformats.org/presentationml/2006/ole">
              <p:oleObj spid="_x0000_s85042" name="公式" r:id="rId19" imgW="203112" imgH="241195" progId="Equation.3">
                <p:embed/>
              </p:oleObj>
            </a:graphicData>
          </a:graphic>
        </p:graphicFrame>
      </p:grpSp>
      <p:grpSp>
        <p:nvGrpSpPr>
          <p:cNvPr id="9" name="Group 226"/>
          <p:cNvGrpSpPr>
            <a:grpSpLocks/>
          </p:cNvGrpSpPr>
          <p:nvPr/>
        </p:nvGrpSpPr>
        <p:grpSpPr bwMode="auto">
          <a:xfrm>
            <a:off x="8223250" y="3190875"/>
            <a:ext cx="422275" cy="927100"/>
            <a:chOff x="1686" y="1703"/>
            <a:chExt cx="266" cy="584"/>
          </a:xfrm>
        </p:grpSpPr>
        <p:sp>
          <p:nvSpPr>
            <p:cNvPr id="85053" name="Line 223"/>
            <p:cNvSpPr>
              <a:spLocks noChangeShapeType="1"/>
            </p:cNvSpPr>
            <p:nvPr/>
          </p:nvSpPr>
          <p:spPr bwMode="auto">
            <a:xfrm rot="10800000">
              <a:off x="1686" y="1703"/>
              <a:ext cx="254" cy="0"/>
            </a:xfrm>
            <a:prstGeom prst="line">
              <a:avLst/>
            </a:prstGeom>
            <a:noFill/>
            <a:ln w="12700">
              <a:solidFill>
                <a:schemeClr val="tx1"/>
              </a:solidFill>
              <a:round/>
              <a:headEnd/>
              <a:tailEnd type="triangle" w="med" len="lg"/>
            </a:ln>
          </p:spPr>
          <p:txBody>
            <a:bodyPr/>
            <a:lstStyle/>
            <a:p>
              <a:endParaRPr lang="zh-CN" altLang="en-US"/>
            </a:p>
          </p:txBody>
        </p:sp>
        <p:sp>
          <p:nvSpPr>
            <p:cNvPr id="85054" name="Line 224"/>
            <p:cNvSpPr>
              <a:spLocks noChangeShapeType="1"/>
            </p:cNvSpPr>
            <p:nvPr/>
          </p:nvSpPr>
          <p:spPr bwMode="auto">
            <a:xfrm>
              <a:off x="1944" y="1703"/>
              <a:ext cx="0" cy="584"/>
            </a:xfrm>
            <a:prstGeom prst="line">
              <a:avLst/>
            </a:prstGeom>
            <a:noFill/>
            <a:ln w="12700">
              <a:solidFill>
                <a:schemeClr val="tx1"/>
              </a:solidFill>
              <a:round/>
              <a:headEnd/>
              <a:tailEnd/>
            </a:ln>
          </p:spPr>
          <p:txBody>
            <a:bodyPr/>
            <a:lstStyle/>
            <a:p>
              <a:endParaRPr lang="zh-CN" altLang="en-US"/>
            </a:p>
          </p:txBody>
        </p:sp>
        <p:graphicFrame>
          <p:nvGraphicFramePr>
            <p:cNvPr id="85008" name="Object 225"/>
            <p:cNvGraphicFramePr>
              <a:graphicFrameLocks noChangeAspect="1"/>
            </p:cNvGraphicFramePr>
            <p:nvPr/>
          </p:nvGraphicFramePr>
          <p:xfrm>
            <a:off x="1723" y="2016"/>
            <a:ext cx="229" cy="253"/>
          </p:xfrm>
          <a:graphic>
            <a:graphicData uri="http://schemas.openxmlformats.org/presentationml/2006/ole">
              <p:oleObj spid="_x0000_s85043" name="公式" r:id="rId20" imgW="203112" imgH="228501" progId="Equation.3">
                <p:embed/>
              </p:oleObj>
            </a:graphicData>
          </a:graphic>
        </p:graphicFrame>
      </p:grpSp>
      <p:sp>
        <p:nvSpPr>
          <p:cNvPr id="277734" name="Text Box 230"/>
          <p:cNvSpPr txBox="1">
            <a:spLocks noChangeArrowheads="1"/>
          </p:cNvSpPr>
          <p:nvPr/>
        </p:nvSpPr>
        <p:spPr bwMode="auto">
          <a:xfrm>
            <a:off x="47625" y="2058988"/>
            <a:ext cx="2944813" cy="457200"/>
          </a:xfrm>
          <a:prstGeom prst="rect">
            <a:avLst/>
          </a:prstGeom>
          <a:solidFill>
            <a:schemeClr val="bg1"/>
          </a:solidFill>
          <a:ln w="9525" algn="ctr">
            <a:noFill/>
            <a:miter lim="800000"/>
            <a:headEnd/>
            <a:tailEnd/>
          </a:ln>
        </p:spPr>
        <p:txBody>
          <a:bodyPr lIns="90000" tIns="46800" rIns="90000" bIns="46800">
            <a:spAutoFit/>
          </a:bodyPr>
          <a:lstStyle/>
          <a:p>
            <a:pPr>
              <a:spcBef>
                <a:spcPct val="50000"/>
              </a:spcBef>
            </a:pPr>
            <a:r>
              <a:rPr lang="zh-CN" altLang="en-US" sz="2400"/>
              <a:t>考虑</a:t>
            </a:r>
            <a:r>
              <a:rPr lang="en-US" altLang="zh-CN" sz="2400"/>
              <a:t>BJT</a:t>
            </a:r>
            <a:r>
              <a:rPr lang="zh-CN" altLang="en-US" sz="2400"/>
              <a:t>输出电阻：</a:t>
            </a:r>
          </a:p>
        </p:txBody>
      </p:sp>
      <p:grpSp>
        <p:nvGrpSpPr>
          <p:cNvPr id="10" name="Group 289"/>
          <p:cNvGrpSpPr>
            <a:grpSpLocks/>
          </p:cNvGrpSpPr>
          <p:nvPr/>
        </p:nvGrpSpPr>
        <p:grpSpPr bwMode="auto">
          <a:xfrm>
            <a:off x="6891338" y="936625"/>
            <a:ext cx="1085850" cy="1301750"/>
            <a:chOff x="4404" y="2389"/>
            <a:chExt cx="684" cy="820"/>
          </a:xfrm>
        </p:grpSpPr>
        <p:sp>
          <p:nvSpPr>
            <p:cNvPr id="85049" name="Line 245"/>
            <p:cNvSpPr>
              <a:spLocks noChangeShapeType="1"/>
            </p:cNvSpPr>
            <p:nvPr/>
          </p:nvSpPr>
          <p:spPr bwMode="auto">
            <a:xfrm flipV="1">
              <a:off x="4836" y="2423"/>
              <a:ext cx="0" cy="781"/>
            </a:xfrm>
            <a:prstGeom prst="line">
              <a:avLst/>
            </a:prstGeom>
            <a:noFill/>
            <a:ln w="12700">
              <a:solidFill>
                <a:schemeClr val="tx1"/>
              </a:solidFill>
              <a:prstDash val="lgDash"/>
              <a:round/>
              <a:headEnd/>
              <a:tailEnd/>
            </a:ln>
          </p:spPr>
          <p:txBody>
            <a:bodyPr/>
            <a:lstStyle/>
            <a:p>
              <a:endParaRPr lang="zh-CN" altLang="en-US"/>
            </a:p>
          </p:txBody>
        </p:sp>
        <p:sp>
          <p:nvSpPr>
            <p:cNvPr id="85050" name="Rectangle 263"/>
            <p:cNvSpPr>
              <a:spLocks noChangeArrowheads="1"/>
            </p:cNvSpPr>
            <p:nvPr/>
          </p:nvSpPr>
          <p:spPr bwMode="auto">
            <a:xfrm>
              <a:off x="4777" y="2693"/>
              <a:ext cx="107" cy="268"/>
            </a:xfrm>
            <a:prstGeom prst="rect">
              <a:avLst/>
            </a:prstGeom>
            <a:solidFill>
              <a:schemeClr val="bg1"/>
            </a:solidFill>
            <a:ln w="25400" algn="ctr">
              <a:solidFill>
                <a:srgbClr val="3366FF"/>
              </a:solidFill>
              <a:miter lim="800000"/>
              <a:headEnd/>
              <a:tailEnd/>
            </a:ln>
          </p:spPr>
          <p:txBody>
            <a:bodyPr wrap="none" anchor="ctr"/>
            <a:lstStyle/>
            <a:p>
              <a:endParaRPr lang="zh-CN" altLang="en-US"/>
            </a:p>
          </p:txBody>
        </p:sp>
        <p:graphicFrame>
          <p:nvGraphicFramePr>
            <p:cNvPr id="85007" name="Object 264"/>
            <p:cNvGraphicFramePr>
              <a:graphicFrameLocks noChangeAspect="1"/>
            </p:cNvGraphicFramePr>
            <p:nvPr/>
          </p:nvGraphicFramePr>
          <p:xfrm>
            <a:off x="4887" y="2693"/>
            <a:ext cx="201" cy="253"/>
          </p:xfrm>
          <a:graphic>
            <a:graphicData uri="http://schemas.openxmlformats.org/presentationml/2006/ole">
              <p:oleObj spid="_x0000_s85044" name="公式" r:id="rId21" imgW="177646" imgH="228402" progId="Equation.3">
                <p:embed/>
              </p:oleObj>
            </a:graphicData>
          </a:graphic>
        </p:graphicFrame>
        <p:sp>
          <p:nvSpPr>
            <p:cNvPr id="85051" name="Oval 268"/>
            <p:cNvSpPr>
              <a:spLocks noChangeArrowheads="1"/>
            </p:cNvSpPr>
            <p:nvPr/>
          </p:nvSpPr>
          <p:spPr bwMode="auto">
            <a:xfrm>
              <a:off x="4802" y="2389"/>
              <a:ext cx="68" cy="68"/>
            </a:xfrm>
            <a:prstGeom prst="ellipse">
              <a:avLst/>
            </a:prstGeom>
            <a:solidFill>
              <a:schemeClr val="tx1"/>
            </a:solidFill>
            <a:ln w="12700" algn="ctr">
              <a:solidFill>
                <a:schemeClr val="tx1"/>
              </a:solidFill>
              <a:round/>
              <a:headEnd/>
              <a:tailEnd/>
            </a:ln>
          </p:spPr>
          <p:txBody>
            <a:bodyPr wrap="none" anchor="ctr"/>
            <a:lstStyle/>
            <a:p>
              <a:endParaRPr lang="zh-CN" altLang="en-US"/>
            </a:p>
          </p:txBody>
        </p:sp>
        <p:sp>
          <p:nvSpPr>
            <p:cNvPr id="85052" name="Line 288"/>
            <p:cNvSpPr>
              <a:spLocks noChangeShapeType="1"/>
            </p:cNvSpPr>
            <p:nvPr/>
          </p:nvSpPr>
          <p:spPr bwMode="auto">
            <a:xfrm>
              <a:off x="4404" y="3209"/>
              <a:ext cx="432" cy="0"/>
            </a:xfrm>
            <a:prstGeom prst="line">
              <a:avLst/>
            </a:prstGeom>
            <a:noFill/>
            <a:ln w="12700">
              <a:solidFill>
                <a:schemeClr val="tx1"/>
              </a:solidFill>
              <a:prstDash val="lgDash"/>
              <a:round/>
              <a:headEnd/>
              <a:tailEnd/>
            </a:ln>
          </p:spPr>
          <p:txBody>
            <a:bodyPr/>
            <a:lstStyle/>
            <a:p>
              <a:endParaRPr lang="zh-CN" altLang="en-US"/>
            </a:p>
          </p:txBody>
        </p:sp>
      </p:grpSp>
      <p:grpSp>
        <p:nvGrpSpPr>
          <p:cNvPr id="11" name="Group 290"/>
          <p:cNvGrpSpPr>
            <a:grpSpLocks/>
          </p:cNvGrpSpPr>
          <p:nvPr/>
        </p:nvGrpSpPr>
        <p:grpSpPr bwMode="auto">
          <a:xfrm>
            <a:off x="7073900" y="2952750"/>
            <a:ext cx="422275" cy="927100"/>
            <a:chOff x="1686" y="1703"/>
            <a:chExt cx="266" cy="584"/>
          </a:xfrm>
        </p:grpSpPr>
        <p:sp>
          <p:nvSpPr>
            <p:cNvPr id="85047" name="Line 291"/>
            <p:cNvSpPr>
              <a:spLocks noChangeShapeType="1"/>
            </p:cNvSpPr>
            <p:nvPr/>
          </p:nvSpPr>
          <p:spPr bwMode="auto">
            <a:xfrm rot="10800000">
              <a:off x="1686" y="1703"/>
              <a:ext cx="254" cy="0"/>
            </a:xfrm>
            <a:prstGeom prst="line">
              <a:avLst/>
            </a:prstGeom>
            <a:noFill/>
            <a:ln w="12700">
              <a:solidFill>
                <a:schemeClr val="tx1"/>
              </a:solidFill>
              <a:round/>
              <a:headEnd/>
              <a:tailEnd type="triangle" w="med" len="lg"/>
            </a:ln>
          </p:spPr>
          <p:txBody>
            <a:bodyPr/>
            <a:lstStyle/>
            <a:p>
              <a:endParaRPr lang="zh-CN" altLang="en-US"/>
            </a:p>
          </p:txBody>
        </p:sp>
        <p:sp>
          <p:nvSpPr>
            <p:cNvPr id="85048" name="Line 292"/>
            <p:cNvSpPr>
              <a:spLocks noChangeShapeType="1"/>
            </p:cNvSpPr>
            <p:nvPr/>
          </p:nvSpPr>
          <p:spPr bwMode="auto">
            <a:xfrm>
              <a:off x="1944" y="1703"/>
              <a:ext cx="0" cy="584"/>
            </a:xfrm>
            <a:prstGeom prst="line">
              <a:avLst/>
            </a:prstGeom>
            <a:noFill/>
            <a:ln w="12700">
              <a:solidFill>
                <a:schemeClr val="tx1"/>
              </a:solidFill>
              <a:round/>
              <a:headEnd/>
              <a:tailEnd/>
            </a:ln>
          </p:spPr>
          <p:txBody>
            <a:bodyPr/>
            <a:lstStyle/>
            <a:p>
              <a:endParaRPr lang="zh-CN" altLang="en-US"/>
            </a:p>
          </p:txBody>
        </p:sp>
        <p:graphicFrame>
          <p:nvGraphicFramePr>
            <p:cNvPr id="85006" name="Object 293"/>
            <p:cNvGraphicFramePr>
              <a:graphicFrameLocks noChangeAspect="1"/>
            </p:cNvGraphicFramePr>
            <p:nvPr/>
          </p:nvGraphicFramePr>
          <p:xfrm>
            <a:off x="1723" y="2016"/>
            <a:ext cx="229" cy="253"/>
          </p:xfrm>
          <a:graphic>
            <a:graphicData uri="http://schemas.openxmlformats.org/presentationml/2006/ole">
              <p:oleObj spid="_x0000_s85045" name="公式" r:id="rId22" imgW="203112" imgH="228501" progId="Equation.3">
                <p:embed/>
              </p:oleObj>
            </a:graphicData>
          </a:graphic>
        </p:graphicFrame>
      </p:grpSp>
      <p:grpSp>
        <p:nvGrpSpPr>
          <p:cNvPr id="12" name="Group 300"/>
          <p:cNvGrpSpPr>
            <a:grpSpLocks/>
          </p:cNvGrpSpPr>
          <p:nvPr/>
        </p:nvGrpSpPr>
        <p:grpSpPr bwMode="auto">
          <a:xfrm>
            <a:off x="4149725" y="3436938"/>
            <a:ext cx="927100" cy="522287"/>
            <a:chOff x="2677" y="3964"/>
            <a:chExt cx="584" cy="329"/>
          </a:xfrm>
        </p:grpSpPr>
        <p:sp>
          <p:nvSpPr>
            <p:cNvPr id="85046" name="AutoShape 295"/>
            <p:cNvSpPr>
              <a:spLocks/>
            </p:cNvSpPr>
            <p:nvPr/>
          </p:nvSpPr>
          <p:spPr bwMode="auto">
            <a:xfrm rot="5400000">
              <a:off x="2905" y="3736"/>
              <a:ext cx="127" cy="584"/>
            </a:xfrm>
            <a:prstGeom prst="rightBrace">
              <a:avLst>
                <a:gd name="adj1" fmla="val 38320"/>
                <a:gd name="adj2" fmla="val 50000"/>
              </a:avLst>
            </a:prstGeom>
            <a:noFill/>
            <a:ln w="25400">
              <a:solidFill>
                <a:srgbClr val="FF0000"/>
              </a:solidFill>
              <a:round/>
              <a:headEnd/>
              <a:tailEnd/>
            </a:ln>
          </p:spPr>
          <p:txBody>
            <a:bodyPr wrap="none" anchor="ctr"/>
            <a:lstStyle/>
            <a:p>
              <a:endParaRPr lang="zh-CN" altLang="en-US"/>
            </a:p>
          </p:txBody>
        </p:sp>
        <p:graphicFrame>
          <p:nvGraphicFramePr>
            <p:cNvPr id="85005" name="Object 299"/>
            <p:cNvGraphicFramePr>
              <a:graphicFrameLocks noChangeAspect="1"/>
            </p:cNvGraphicFramePr>
            <p:nvPr/>
          </p:nvGraphicFramePr>
          <p:xfrm>
            <a:off x="2880" y="4040"/>
            <a:ext cx="229" cy="253"/>
          </p:xfrm>
          <a:graphic>
            <a:graphicData uri="http://schemas.openxmlformats.org/presentationml/2006/ole">
              <p:oleObj spid="_x0000_s85046" name="公式" r:id="rId23" imgW="203112" imgH="228501" progId="Equation.3">
                <p:embed/>
              </p:oleObj>
            </a:graphicData>
          </a:graphic>
        </p:graphicFrame>
      </p:grpSp>
      <p:sp>
        <p:nvSpPr>
          <p:cNvPr id="277810" name="Text Box 306"/>
          <p:cNvSpPr txBox="1">
            <a:spLocks noChangeArrowheads="1"/>
          </p:cNvSpPr>
          <p:nvPr/>
        </p:nvSpPr>
        <p:spPr bwMode="auto">
          <a:xfrm>
            <a:off x="5643563" y="5572125"/>
            <a:ext cx="2540000" cy="371475"/>
          </a:xfrm>
          <a:prstGeom prst="rect">
            <a:avLst/>
          </a:prstGeom>
          <a:solidFill>
            <a:schemeClr val="bg1"/>
          </a:solidFill>
          <a:ln w="9525" algn="ctr">
            <a:noFill/>
            <a:miter lim="800000"/>
            <a:headEnd/>
            <a:tailEnd/>
          </a:ln>
        </p:spPr>
        <p:txBody>
          <a:bodyPr lIns="90000" tIns="46800" rIns="90000" bIns="46800">
            <a:spAutoFit/>
          </a:bodyPr>
          <a:lstStyle/>
          <a:p>
            <a:pPr>
              <a:spcBef>
                <a:spcPct val="50000"/>
              </a:spcBef>
            </a:pPr>
            <a:r>
              <a:rPr lang="zh-CN" altLang="en-US"/>
              <a:t>数值很大。</a:t>
            </a:r>
          </a:p>
        </p:txBody>
      </p:sp>
      <p:graphicFrame>
        <p:nvGraphicFramePr>
          <p:cNvPr id="75937" name="Object 161"/>
          <p:cNvGraphicFramePr>
            <a:graphicFrameLocks noChangeAspect="1"/>
          </p:cNvGraphicFramePr>
          <p:nvPr/>
        </p:nvGraphicFramePr>
        <p:xfrm>
          <a:off x="292100" y="2609850"/>
          <a:ext cx="3603625" cy="544513"/>
        </p:xfrm>
        <a:graphic>
          <a:graphicData uri="http://schemas.openxmlformats.org/presentationml/2006/ole">
            <p:oleObj spid="_x0000_s85047" name="Equation" r:id="rId24" imgW="1612900" imgH="228600" progId="Equation.DSMT4">
              <p:embed/>
            </p:oleObj>
          </a:graphicData>
        </a:graphic>
      </p:graphicFrame>
      <p:graphicFrame>
        <p:nvGraphicFramePr>
          <p:cNvPr id="75938" name="Object 162"/>
          <p:cNvGraphicFramePr>
            <a:graphicFrameLocks noChangeAspect="1"/>
          </p:cNvGraphicFramePr>
          <p:nvPr/>
        </p:nvGraphicFramePr>
        <p:xfrm>
          <a:off x="306388" y="4392613"/>
          <a:ext cx="3409950" cy="431800"/>
        </p:xfrm>
        <a:graphic>
          <a:graphicData uri="http://schemas.openxmlformats.org/presentationml/2006/ole">
            <p:oleObj spid="_x0000_s85048" name="Equation" r:id="rId25" imgW="1676400" imgH="228600" progId="Equation.DSMT4">
              <p:embed/>
            </p:oleObj>
          </a:graphicData>
        </a:graphic>
      </p:graphicFrame>
      <p:graphicFrame>
        <p:nvGraphicFramePr>
          <p:cNvPr id="75939" name="Object 163"/>
          <p:cNvGraphicFramePr>
            <a:graphicFrameLocks noChangeAspect="1"/>
          </p:cNvGraphicFramePr>
          <p:nvPr/>
        </p:nvGraphicFramePr>
        <p:xfrm>
          <a:off x="285750" y="611188"/>
          <a:ext cx="912813" cy="566737"/>
        </p:xfrm>
        <a:graphic>
          <a:graphicData uri="http://schemas.openxmlformats.org/presentationml/2006/ole">
            <p:oleObj spid="_x0000_s85049" name="Equation" r:id="rId26" imgW="368300" imgH="228600" progId="Equation.DSMT4">
              <p:embed/>
            </p:oleObj>
          </a:graphicData>
        </a:graphic>
      </p:graphicFrame>
      <p:graphicFrame>
        <p:nvGraphicFramePr>
          <p:cNvPr id="75940" name="Object 164"/>
          <p:cNvGraphicFramePr>
            <a:graphicFrameLocks noChangeAspect="1"/>
          </p:cNvGraphicFramePr>
          <p:nvPr/>
        </p:nvGraphicFramePr>
        <p:xfrm>
          <a:off x="1754188" y="650875"/>
          <a:ext cx="1603375" cy="506413"/>
        </p:xfrm>
        <a:graphic>
          <a:graphicData uri="http://schemas.openxmlformats.org/presentationml/2006/ole">
            <p:oleObj spid="_x0000_s85050" name="Equation" r:id="rId27" imgW="723586" imgH="228501" progId="Equation.DSMT4">
              <p:embed/>
            </p:oleObj>
          </a:graphicData>
        </a:graphic>
      </p:graphicFrame>
      <p:graphicFrame>
        <p:nvGraphicFramePr>
          <p:cNvPr id="75941" name="Object 165"/>
          <p:cNvGraphicFramePr>
            <a:graphicFrameLocks noChangeAspect="1"/>
          </p:cNvGraphicFramePr>
          <p:nvPr/>
        </p:nvGraphicFramePr>
        <p:xfrm>
          <a:off x="563563" y="1206500"/>
          <a:ext cx="1706562" cy="950913"/>
        </p:xfrm>
        <a:graphic>
          <a:graphicData uri="http://schemas.openxmlformats.org/presentationml/2006/ole">
            <p:oleObj spid="_x0000_s85051" name="Equation" r:id="rId28" imgW="774364" imgH="431613" progId="Equation.DSMT4">
              <p:embed/>
            </p:oleObj>
          </a:graphicData>
        </a:graphic>
      </p:graphicFrame>
      <p:graphicFrame>
        <p:nvGraphicFramePr>
          <p:cNvPr id="75942" name="Object 166"/>
          <p:cNvGraphicFramePr>
            <a:graphicFrameLocks noChangeAspect="1"/>
          </p:cNvGraphicFramePr>
          <p:nvPr/>
        </p:nvGraphicFramePr>
        <p:xfrm>
          <a:off x="328613" y="3270250"/>
          <a:ext cx="2657475" cy="931863"/>
        </p:xfrm>
        <a:graphic>
          <a:graphicData uri="http://schemas.openxmlformats.org/presentationml/2006/ole">
            <p:oleObj spid="_x0000_s85052" name="Equation" r:id="rId29" imgW="1231366" imgH="431613" progId="Equation.DSMT4">
              <p:embed/>
            </p:oleObj>
          </a:graphicData>
        </a:graphic>
      </p:graphicFrame>
      <p:graphicFrame>
        <p:nvGraphicFramePr>
          <p:cNvPr id="75943" name="Object 167"/>
          <p:cNvGraphicFramePr>
            <a:graphicFrameLocks noChangeAspect="1"/>
          </p:cNvGraphicFramePr>
          <p:nvPr/>
        </p:nvGraphicFramePr>
        <p:xfrm>
          <a:off x="563563" y="4976813"/>
          <a:ext cx="3216275" cy="879475"/>
        </p:xfrm>
        <a:graphic>
          <a:graphicData uri="http://schemas.openxmlformats.org/presentationml/2006/ole">
            <p:oleObj spid="_x0000_s85053" name="Equation" r:id="rId30" imgW="1765300" imgH="482600" progId="Equation.DSMT4">
              <p:embed/>
            </p:oleObj>
          </a:graphicData>
        </a:graphic>
      </p:graphicFrame>
      <p:graphicFrame>
        <p:nvGraphicFramePr>
          <p:cNvPr id="75944" name="Object 168"/>
          <p:cNvGraphicFramePr>
            <a:graphicFrameLocks noChangeAspect="1"/>
          </p:cNvGraphicFramePr>
          <p:nvPr/>
        </p:nvGraphicFramePr>
        <p:xfrm>
          <a:off x="4492625" y="4684713"/>
          <a:ext cx="4024313" cy="963612"/>
        </p:xfrm>
        <a:graphic>
          <a:graphicData uri="http://schemas.openxmlformats.org/presentationml/2006/ole">
            <p:oleObj spid="_x0000_s85054" name="Equation" r:id="rId31" imgW="1803400" imgH="431800" progId="Equation.DSMT4">
              <p:embed/>
            </p:oleObj>
          </a:graphicData>
        </a:graphic>
      </p:graphicFrame>
      <p:sp>
        <p:nvSpPr>
          <p:cNvPr id="169" name="Oval 304"/>
          <p:cNvSpPr>
            <a:spLocks noChangeArrowheads="1"/>
          </p:cNvSpPr>
          <p:nvPr/>
        </p:nvSpPr>
        <p:spPr bwMode="auto">
          <a:xfrm>
            <a:off x="4403725" y="4921250"/>
            <a:ext cx="606425" cy="522288"/>
          </a:xfrm>
          <a:prstGeom prst="ellipse">
            <a:avLst/>
          </a:prstGeom>
          <a:noFill/>
          <a:ln w="12700" algn="ctr">
            <a:solidFill>
              <a:srgbClr val="FF0000"/>
            </a:solidFill>
            <a:prstDash val="lgDash"/>
            <a:round/>
            <a:headEnd/>
            <a:tailEnd/>
          </a:ln>
        </p:spPr>
        <p:txBody>
          <a:bodyPr wrap="none" anchor="ctr"/>
          <a:lstStyle/>
          <a:p>
            <a:endParaRPr lang="zh-CN" altLang="en-US"/>
          </a:p>
        </p:txBody>
      </p:sp>
      <p:sp>
        <p:nvSpPr>
          <p:cNvPr id="170" name="Line 305"/>
          <p:cNvSpPr>
            <a:spLocks noChangeShapeType="1"/>
          </p:cNvSpPr>
          <p:nvPr/>
        </p:nvSpPr>
        <p:spPr bwMode="auto">
          <a:xfrm>
            <a:off x="4889500" y="5200650"/>
            <a:ext cx="754063" cy="490538"/>
          </a:xfrm>
          <a:prstGeom prst="line">
            <a:avLst/>
          </a:prstGeom>
          <a:noFill/>
          <a:ln w="12700">
            <a:solidFill>
              <a:srgbClr val="FF0000"/>
            </a:solidFill>
            <a:prstDash val="lgDash"/>
            <a:round/>
            <a:headEnd/>
            <a:tailEnd type="triangle" w="med" len="med"/>
          </a:ln>
        </p:spPr>
        <p:txBody>
          <a:bodyPr/>
          <a:lstStyle/>
          <a:p>
            <a:endParaRPr lang="zh-CN" altLang="en-US"/>
          </a:p>
        </p:txBody>
      </p:sp>
      <p:graphicFrame>
        <p:nvGraphicFramePr>
          <p:cNvPr id="75945" name="Object 169"/>
          <p:cNvGraphicFramePr>
            <a:graphicFrameLocks noChangeAspect="1"/>
          </p:cNvGraphicFramePr>
          <p:nvPr/>
        </p:nvGraphicFramePr>
        <p:xfrm>
          <a:off x="4294188" y="5929313"/>
          <a:ext cx="1500187" cy="427037"/>
        </p:xfrm>
        <a:graphic>
          <a:graphicData uri="http://schemas.openxmlformats.org/presentationml/2006/ole">
            <p:oleObj spid="_x0000_s85055" name="Equation" r:id="rId32" imgW="825500" imgH="228600" progId="Equation.DSMT4">
              <p:embed/>
            </p:oleObj>
          </a:graphicData>
        </a:graphic>
      </p:graphicFrame>
      <p:graphicFrame>
        <p:nvGraphicFramePr>
          <p:cNvPr id="75946" name="Object 170"/>
          <p:cNvGraphicFramePr>
            <a:graphicFrameLocks noChangeAspect="1"/>
          </p:cNvGraphicFramePr>
          <p:nvPr/>
        </p:nvGraphicFramePr>
        <p:xfrm>
          <a:off x="5911850" y="5929313"/>
          <a:ext cx="674688" cy="466725"/>
        </p:xfrm>
        <a:graphic>
          <a:graphicData uri="http://schemas.openxmlformats.org/presentationml/2006/ole">
            <p:oleObj spid="_x0000_s85056" name="Equation" r:id="rId33" imgW="330200" imgH="228600" progId="Equation.DSMT4">
              <p:embed/>
            </p:oleObj>
          </a:graphicData>
        </a:graphic>
      </p:graphicFrame>
      <p:sp>
        <p:nvSpPr>
          <p:cNvPr id="173" name="Text Box 6"/>
          <p:cNvSpPr txBox="1">
            <a:spLocks noChangeArrowheads="1"/>
          </p:cNvSpPr>
          <p:nvPr/>
        </p:nvSpPr>
        <p:spPr bwMode="auto">
          <a:xfrm>
            <a:off x="4572000" y="4222750"/>
            <a:ext cx="2341563" cy="525463"/>
          </a:xfrm>
          <a:prstGeom prst="rect">
            <a:avLst/>
          </a:prstGeom>
          <a:noFill/>
          <a:ln w="9525">
            <a:noFill/>
            <a:miter lim="800000"/>
            <a:headEnd/>
            <a:tailEnd/>
          </a:ln>
        </p:spPr>
        <p:txBody>
          <a:bodyPr lIns="90000" tIns="46800" rIns="90000" bIns="46800">
            <a:spAutoFit/>
          </a:bodyPr>
          <a:lstStyle/>
          <a:p>
            <a:pPr>
              <a:spcBef>
                <a:spcPct val="50000"/>
              </a:spcBef>
            </a:pPr>
            <a:r>
              <a:rPr lang="en-US" altLang="zh-CN" sz="2800"/>
              <a:t>(r</a:t>
            </a:r>
            <a:r>
              <a:rPr lang="en-US" altLang="zh-CN" sz="2800" baseline="-25000"/>
              <a:t>ce</a:t>
            </a:r>
            <a:r>
              <a:rPr lang="zh-CN" altLang="en-US" sz="2800"/>
              <a:t>＞＞</a:t>
            </a:r>
            <a:r>
              <a:rPr lang="en-US" altLang="zh-CN" sz="2800"/>
              <a:t>R</a:t>
            </a:r>
            <a:r>
              <a:rPr lang="en-US" altLang="zh-CN" sz="2800" baseline="-25000"/>
              <a:t>e</a:t>
            </a:r>
            <a:r>
              <a:rPr lang="en-US" altLang="zh-CN" sz="2800"/>
              <a:t>)</a:t>
            </a:r>
          </a:p>
        </p:txBody>
      </p:sp>
      <p:grpSp>
        <p:nvGrpSpPr>
          <p:cNvPr id="13" name="Group 73"/>
          <p:cNvGrpSpPr>
            <a:grpSpLocks/>
          </p:cNvGrpSpPr>
          <p:nvPr/>
        </p:nvGrpSpPr>
        <p:grpSpPr bwMode="auto">
          <a:xfrm>
            <a:off x="5564188" y="2198688"/>
            <a:ext cx="503237" cy="673100"/>
            <a:chOff x="3606" y="1162"/>
            <a:chExt cx="317" cy="424"/>
          </a:xfrm>
        </p:grpSpPr>
        <p:sp>
          <p:nvSpPr>
            <p:cNvPr id="175" name="AutoShape 67"/>
            <p:cNvSpPr>
              <a:spLocks noChangeArrowheads="1"/>
            </p:cNvSpPr>
            <p:nvPr/>
          </p:nvSpPr>
          <p:spPr bwMode="auto">
            <a:xfrm rot="10459428">
              <a:off x="3606" y="1162"/>
              <a:ext cx="295" cy="424"/>
            </a:xfrm>
            <a:custGeom>
              <a:avLst/>
              <a:gdLst>
                <a:gd name="G0" fmla="+- 1510060 0 0"/>
                <a:gd name="G1" fmla="+- 8277065 0 0"/>
                <a:gd name="G2" fmla="+- 1510060 0 8277065"/>
                <a:gd name="G3" fmla="+- 10800 0 0"/>
                <a:gd name="G4" fmla="+- 0 0 1510060"/>
                <a:gd name="T0" fmla="*/ 360 256 1"/>
                <a:gd name="T1" fmla="*/ 0 256 1"/>
                <a:gd name="G5" fmla="+- G2 T0 T1"/>
                <a:gd name="G6" fmla="?: G2 G2 G5"/>
                <a:gd name="G7" fmla="+- 0 0 G6"/>
                <a:gd name="G8" fmla="+- 9110 0 0"/>
                <a:gd name="G9" fmla="+- 0 0 8277065"/>
                <a:gd name="G10" fmla="+- 9110 0 2700"/>
                <a:gd name="G11" fmla="cos G10 1510060"/>
                <a:gd name="G12" fmla="sin G10 1510060"/>
                <a:gd name="G13" fmla="cos 13500 1510060"/>
                <a:gd name="G14" fmla="sin 13500 1510060"/>
                <a:gd name="G15" fmla="+- G11 10800 0"/>
                <a:gd name="G16" fmla="+- G12 10800 0"/>
                <a:gd name="G17" fmla="+- G13 10800 0"/>
                <a:gd name="G18" fmla="+- G14 10800 0"/>
                <a:gd name="G19" fmla="*/ 9110 1 2"/>
                <a:gd name="G20" fmla="+- G19 5400 0"/>
                <a:gd name="G21" fmla="cos G20 1510060"/>
                <a:gd name="G22" fmla="sin G20 1510060"/>
                <a:gd name="G23" fmla="+- G21 10800 0"/>
                <a:gd name="G24" fmla="+- G12 G23 G22"/>
                <a:gd name="G25" fmla="+- G22 G23 G11"/>
                <a:gd name="G26" fmla="cos 10800 1510060"/>
                <a:gd name="G27" fmla="sin 10800 1510060"/>
                <a:gd name="G28" fmla="cos 9110 1510060"/>
                <a:gd name="G29" fmla="sin 9110 1510060"/>
                <a:gd name="G30" fmla="+- G26 10800 0"/>
                <a:gd name="G31" fmla="+- G27 10800 0"/>
                <a:gd name="G32" fmla="+- G28 10800 0"/>
                <a:gd name="G33" fmla="+- G29 10800 0"/>
                <a:gd name="G34" fmla="+- G19 5400 0"/>
                <a:gd name="G35" fmla="cos G34 8277065"/>
                <a:gd name="G36" fmla="sin G34 8277065"/>
                <a:gd name="G37" fmla="+/ 8277065 1510060 2"/>
                <a:gd name="T2" fmla="*/ 180 256 1"/>
                <a:gd name="T3" fmla="*/ 0 256 1"/>
                <a:gd name="G38" fmla="+- G37 T2 T3"/>
                <a:gd name="G39" fmla="?: G2 G37 G38"/>
                <a:gd name="G40" fmla="cos 10800 G39"/>
                <a:gd name="G41" fmla="sin 10800 G39"/>
                <a:gd name="G42" fmla="cos 9110 G39"/>
                <a:gd name="G43" fmla="sin 9110 G39"/>
                <a:gd name="G44" fmla="+- G40 10800 0"/>
                <a:gd name="G45" fmla="+- G41 10800 0"/>
                <a:gd name="G46" fmla="+- G42 10800 0"/>
                <a:gd name="G47" fmla="+- G43 10800 0"/>
                <a:gd name="G48" fmla="+- G35 10800 0"/>
                <a:gd name="G49" fmla="+- G36 10800 0"/>
                <a:gd name="T4" fmla="*/ 7944 w 21600"/>
                <a:gd name="T5" fmla="*/ 384 h 21600"/>
                <a:gd name="T6" fmla="*/ 4906 w 21600"/>
                <a:gd name="T7" fmla="*/ 18823 h 21600"/>
                <a:gd name="T8" fmla="*/ 8391 w 21600"/>
                <a:gd name="T9" fmla="*/ 2014 h 21600"/>
                <a:gd name="T10" fmla="*/ 23222 w 21600"/>
                <a:gd name="T11" fmla="*/ 16083 h 21600"/>
                <a:gd name="T12" fmla="*/ 18572 w 21600"/>
                <a:gd name="T13" fmla="*/ 17958 h 21600"/>
                <a:gd name="T14" fmla="*/ 16698 w 21600"/>
                <a:gd name="T15" fmla="*/ 13308 h 21600"/>
                <a:gd name="T16" fmla="*/ 3163 w 21600"/>
                <a:gd name="T17" fmla="*/ 3163 h 21600"/>
                <a:gd name="T18" fmla="*/ 18437 w 21600"/>
                <a:gd name="T19" fmla="*/ 18437 h 21600"/>
              </a:gdLst>
              <a:ahLst/>
              <a:cxnLst>
                <a:cxn ang="0">
                  <a:pos x="T4" y="T5"/>
                </a:cxn>
                <a:cxn ang="0">
                  <a:pos x="T6" y="T7"/>
                </a:cxn>
                <a:cxn ang="0">
                  <a:pos x="T8" y="T9"/>
                </a:cxn>
                <a:cxn ang="0">
                  <a:pos x="T10" y="T11"/>
                </a:cxn>
                <a:cxn ang="0">
                  <a:pos x="T12" y="T13"/>
                </a:cxn>
                <a:cxn ang="0">
                  <a:pos x="T14" y="T15"/>
                </a:cxn>
              </a:cxnLst>
              <a:rect l="T16" t="T17" r="T18" b="T19"/>
              <a:pathLst>
                <a:path w="21600" h="21600">
                  <a:moveTo>
                    <a:pt x="19183" y="14365"/>
                  </a:moveTo>
                  <a:cubicBezTo>
                    <a:pt x="19662" y="13238"/>
                    <a:pt x="19910" y="12025"/>
                    <a:pt x="19910" y="10800"/>
                  </a:cubicBezTo>
                  <a:cubicBezTo>
                    <a:pt x="19910" y="5768"/>
                    <a:pt x="15831" y="1690"/>
                    <a:pt x="10800" y="1690"/>
                  </a:cubicBezTo>
                  <a:cubicBezTo>
                    <a:pt x="5768" y="1690"/>
                    <a:pt x="1690" y="5768"/>
                    <a:pt x="1690" y="10800"/>
                  </a:cubicBezTo>
                  <a:cubicBezTo>
                    <a:pt x="1689" y="13699"/>
                    <a:pt x="3070" y="16425"/>
                    <a:pt x="5407" y="18142"/>
                  </a:cubicBezTo>
                  <a:lnTo>
                    <a:pt x="4406" y="19504"/>
                  </a:lnTo>
                  <a:cubicBezTo>
                    <a:pt x="1636" y="17469"/>
                    <a:pt x="0" y="14237"/>
                    <a:pt x="0" y="10800"/>
                  </a:cubicBezTo>
                  <a:cubicBezTo>
                    <a:pt x="0" y="4835"/>
                    <a:pt x="4835" y="0"/>
                    <a:pt x="10800" y="0"/>
                  </a:cubicBezTo>
                  <a:cubicBezTo>
                    <a:pt x="16764" y="0"/>
                    <a:pt x="21600" y="4835"/>
                    <a:pt x="21600" y="10800"/>
                  </a:cubicBezTo>
                  <a:cubicBezTo>
                    <a:pt x="21600" y="12252"/>
                    <a:pt x="21306" y="13690"/>
                    <a:pt x="20738" y="15027"/>
                  </a:cubicBezTo>
                  <a:lnTo>
                    <a:pt x="23222" y="16083"/>
                  </a:lnTo>
                  <a:lnTo>
                    <a:pt x="18572" y="17958"/>
                  </a:lnTo>
                  <a:lnTo>
                    <a:pt x="16698" y="13308"/>
                  </a:lnTo>
                  <a:lnTo>
                    <a:pt x="19183" y="14365"/>
                  </a:lnTo>
                  <a:close/>
                </a:path>
              </a:pathLst>
            </a:custGeom>
            <a:solidFill>
              <a:srgbClr val="A3B2C1"/>
            </a:solidFill>
            <a:ln w="9525">
              <a:solidFill>
                <a:srgbClr val="000000"/>
              </a:solidFill>
              <a:miter lim="800000"/>
              <a:headEnd/>
              <a:tailEnd/>
            </a:ln>
            <a:effectLst/>
            <a:extLst/>
          </p:spPr>
          <p:txBody>
            <a:bodyPr wrap="none" anchor="ctr"/>
            <a:lstStyle/>
            <a:p>
              <a:pPr algn="ctr">
                <a:defRPr/>
              </a:pPr>
              <a:endParaRPr lang="zh-CN" altLang="en-US" kern="0">
                <a:solidFill>
                  <a:srgbClr val="000000"/>
                </a:solidFill>
                <a:latin typeface="Arial Narrow" pitchFamily="34" charset="0"/>
                <a:ea typeface="+mn-ea"/>
              </a:endParaRPr>
            </a:p>
          </p:txBody>
        </p:sp>
        <p:sp>
          <p:nvSpPr>
            <p:cNvPr id="85045" name="Text Box 4"/>
            <p:cNvSpPr txBox="1">
              <a:spLocks noChangeArrowheads="1"/>
            </p:cNvSpPr>
            <p:nvPr/>
          </p:nvSpPr>
          <p:spPr bwMode="auto">
            <a:xfrm>
              <a:off x="3662" y="1252"/>
              <a:ext cx="261" cy="250"/>
            </a:xfrm>
            <a:prstGeom prst="rect">
              <a:avLst/>
            </a:prstGeom>
            <a:noFill/>
            <a:ln w="9525">
              <a:noFill/>
              <a:miter lim="800000"/>
              <a:headEnd/>
              <a:tailEnd/>
            </a:ln>
          </p:spPr>
          <p:txBody>
            <a:bodyPr>
              <a:spAutoFit/>
            </a:bodyPr>
            <a:lstStyle/>
            <a:p>
              <a:pPr>
                <a:spcBef>
                  <a:spcPct val="50000"/>
                </a:spcBef>
              </a:pPr>
              <a:r>
                <a:rPr kumimoji="1" lang="en-US" altLang="zh-CN" sz="2000">
                  <a:solidFill>
                    <a:srgbClr val="000000"/>
                  </a:solidFill>
                  <a:latin typeface="Times New Roman" pitchFamily="18" charset="0"/>
                  <a:ea typeface="楷体_GB2312" pitchFamily="49" charset="-122"/>
                </a:rPr>
                <a:t>1</a:t>
              </a:r>
            </a:p>
          </p:txBody>
        </p:sp>
      </p:grpSp>
      <p:grpSp>
        <p:nvGrpSpPr>
          <p:cNvPr id="14" name="Group 72"/>
          <p:cNvGrpSpPr>
            <a:grpSpLocks/>
          </p:cNvGrpSpPr>
          <p:nvPr/>
        </p:nvGrpSpPr>
        <p:grpSpPr bwMode="auto">
          <a:xfrm>
            <a:off x="7389813" y="2357438"/>
            <a:ext cx="468312" cy="673100"/>
            <a:chOff x="4377" y="1162"/>
            <a:chExt cx="295" cy="424"/>
          </a:xfrm>
        </p:grpSpPr>
        <p:sp>
          <p:nvSpPr>
            <p:cNvPr id="178" name="AutoShape 68"/>
            <p:cNvSpPr>
              <a:spLocks noChangeArrowheads="1"/>
            </p:cNvSpPr>
            <p:nvPr/>
          </p:nvSpPr>
          <p:spPr bwMode="auto">
            <a:xfrm rot="10459428">
              <a:off x="4377" y="1162"/>
              <a:ext cx="295" cy="424"/>
            </a:xfrm>
            <a:custGeom>
              <a:avLst/>
              <a:gdLst>
                <a:gd name="G0" fmla="+- 1510060 0 0"/>
                <a:gd name="G1" fmla="+- 8277065 0 0"/>
                <a:gd name="G2" fmla="+- 1510060 0 8277065"/>
                <a:gd name="G3" fmla="+- 10800 0 0"/>
                <a:gd name="G4" fmla="+- 0 0 1510060"/>
                <a:gd name="T0" fmla="*/ 360 256 1"/>
                <a:gd name="T1" fmla="*/ 0 256 1"/>
                <a:gd name="G5" fmla="+- G2 T0 T1"/>
                <a:gd name="G6" fmla="?: G2 G2 G5"/>
                <a:gd name="G7" fmla="+- 0 0 G6"/>
                <a:gd name="G8" fmla="+- 9110 0 0"/>
                <a:gd name="G9" fmla="+- 0 0 8277065"/>
                <a:gd name="G10" fmla="+- 9110 0 2700"/>
                <a:gd name="G11" fmla="cos G10 1510060"/>
                <a:gd name="G12" fmla="sin G10 1510060"/>
                <a:gd name="G13" fmla="cos 13500 1510060"/>
                <a:gd name="G14" fmla="sin 13500 1510060"/>
                <a:gd name="G15" fmla="+- G11 10800 0"/>
                <a:gd name="G16" fmla="+- G12 10800 0"/>
                <a:gd name="G17" fmla="+- G13 10800 0"/>
                <a:gd name="G18" fmla="+- G14 10800 0"/>
                <a:gd name="G19" fmla="*/ 9110 1 2"/>
                <a:gd name="G20" fmla="+- G19 5400 0"/>
                <a:gd name="G21" fmla="cos G20 1510060"/>
                <a:gd name="G22" fmla="sin G20 1510060"/>
                <a:gd name="G23" fmla="+- G21 10800 0"/>
                <a:gd name="G24" fmla="+- G12 G23 G22"/>
                <a:gd name="G25" fmla="+- G22 G23 G11"/>
                <a:gd name="G26" fmla="cos 10800 1510060"/>
                <a:gd name="G27" fmla="sin 10800 1510060"/>
                <a:gd name="G28" fmla="cos 9110 1510060"/>
                <a:gd name="G29" fmla="sin 9110 1510060"/>
                <a:gd name="G30" fmla="+- G26 10800 0"/>
                <a:gd name="G31" fmla="+- G27 10800 0"/>
                <a:gd name="G32" fmla="+- G28 10800 0"/>
                <a:gd name="G33" fmla="+- G29 10800 0"/>
                <a:gd name="G34" fmla="+- G19 5400 0"/>
                <a:gd name="G35" fmla="cos G34 8277065"/>
                <a:gd name="G36" fmla="sin G34 8277065"/>
                <a:gd name="G37" fmla="+/ 8277065 1510060 2"/>
                <a:gd name="T2" fmla="*/ 180 256 1"/>
                <a:gd name="T3" fmla="*/ 0 256 1"/>
                <a:gd name="G38" fmla="+- G37 T2 T3"/>
                <a:gd name="G39" fmla="?: G2 G37 G38"/>
                <a:gd name="G40" fmla="cos 10800 G39"/>
                <a:gd name="G41" fmla="sin 10800 G39"/>
                <a:gd name="G42" fmla="cos 9110 G39"/>
                <a:gd name="G43" fmla="sin 9110 G39"/>
                <a:gd name="G44" fmla="+- G40 10800 0"/>
                <a:gd name="G45" fmla="+- G41 10800 0"/>
                <a:gd name="G46" fmla="+- G42 10800 0"/>
                <a:gd name="G47" fmla="+- G43 10800 0"/>
                <a:gd name="G48" fmla="+- G35 10800 0"/>
                <a:gd name="G49" fmla="+- G36 10800 0"/>
                <a:gd name="T4" fmla="*/ 7944 w 21600"/>
                <a:gd name="T5" fmla="*/ 384 h 21600"/>
                <a:gd name="T6" fmla="*/ 4906 w 21600"/>
                <a:gd name="T7" fmla="*/ 18823 h 21600"/>
                <a:gd name="T8" fmla="*/ 8391 w 21600"/>
                <a:gd name="T9" fmla="*/ 2014 h 21600"/>
                <a:gd name="T10" fmla="*/ 23222 w 21600"/>
                <a:gd name="T11" fmla="*/ 16083 h 21600"/>
                <a:gd name="T12" fmla="*/ 18572 w 21600"/>
                <a:gd name="T13" fmla="*/ 17958 h 21600"/>
                <a:gd name="T14" fmla="*/ 16698 w 21600"/>
                <a:gd name="T15" fmla="*/ 13308 h 21600"/>
                <a:gd name="T16" fmla="*/ 3163 w 21600"/>
                <a:gd name="T17" fmla="*/ 3163 h 21600"/>
                <a:gd name="T18" fmla="*/ 18437 w 21600"/>
                <a:gd name="T19" fmla="*/ 18437 h 21600"/>
              </a:gdLst>
              <a:ahLst/>
              <a:cxnLst>
                <a:cxn ang="0">
                  <a:pos x="T4" y="T5"/>
                </a:cxn>
                <a:cxn ang="0">
                  <a:pos x="T6" y="T7"/>
                </a:cxn>
                <a:cxn ang="0">
                  <a:pos x="T8" y="T9"/>
                </a:cxn>
                <a:cxn ang="0">
                  <a:pos x="T10" y="T11"/>
                </a:cxn>
                <a:cxn ang="0">
                  <a:pos x="T12" y="T13"/>
                </a:cxn>
                <a:cxn ang="0">
                  <a:pos x="T14" y="T15"/>
                </a:cxn>
              </a:cxnLst>
              <a:rect l="T16" t="T17" r="T18" b="T19"/>
              <a:pathLst>
                <a:path w="21600" h="21600">
                  <a:moveTo>
                    <a:pt x="19183" y="14365"/>
                  </a:moveTo>
                  <a:cubicBezTo>
                    <a:pt x="19662" y="13238"/>
                    <a:pt x="19910" y="12025"/>
                    <a:pt x="19910" y="10800"/>
                  </a:cubicBezTo>
                  <a:cubicBezTo>
                    <a:pt x="19910" y="5768"/>
                    <a:pt x="15831" y="1690"/>
                    <a:pt x="10800" y="1690"/>
                  </a:cubicBezTo>
                  <a:cubicBezTo>
                    <a:pt x="5768" y="1690"/>
                    <a:pt x="1690" y="5768"/>
                    <a:pt x="1690" y="10800"/>
                  </a:cubicBezTo>
                  <a:cubicBezTo>
                    <a:pt x="1689" y="13699"/>
                    <a:pt x="3070" y="16425"/>
                    <a:pt x="5407" y="18142"/>
                  </a:cubicBezTo>
                  <a:lnTo>
                    <a:pt x="4406" y="19504"/>
                  </a:lnTo>
                  <a:cubicBezTo>
                    <a:pt x="1636" y="17469"/>
                    <a:pt x="0" y="14237"/>
                    <a:pt x="0" y="10800"/>
                  </a:cubicBezTo>
                  <a:cubicBezTo>
                    <a:pt x="0" y="4835"/>
                    <a:pt x="4835" y="0"/>
                    <a:pt x="10800" y="0"/>
                  </a:cubicBezTo>
                  <a:cubicBezTo>
                    <a:pt x="16764" y="0"/>
                    <a:pt x="21600" y="4835"/>
                    <a:pt x="21600" y="10800"/>
                  </a:cubicBezTo>
                  <a:cubicBezTo>
                    <a:pt x="21600" y="12252"/>
                    <a:pt x="21306" y="13690"/>
                    <a:pt x="20738" y="15027"/>
                  </a:cubicBezTo>
                  <a:lnTo>
                    <a:pt x="23222" y="16083"/>
                  </a:lnTo>
                  <a:lnTo>
                    <a:pt x="18572" y="17958"/>
                  </a:lnTo>
                  <a:lnTo>
                    <a:pt x="16698" y="13308"/>
                  </a:lnTo>
                  <a:lnTo>
                    <a:pt x="19183" y="14365"/>
                  </a:lnTo>
                  <a:close/>
                </a:path>
              </a:pathLst>
            </a:custGeom>
            <a:solidFill>
              <a:srgbClr val="A3B2C1"/>
            </a:solidFill>
            <a:ln w="9525">
              <a:solidFill>
                <a:srgbClr val="000000"/>
              </a:solidFill>
              <a:miter lim="800000"/>
              <a:headEnd/>
              <a:tailEnd/>
            </a:ln>
            <a:effectLst/>
            <a:extLst/>
          </p:spPr>
          <p:txBody>
            <a:bodyPr wrap="none" anchor="ctr"/>
            <a:lstStyle/>
            <a:p>
              <a:pPr algn="ctr">
                <a:defRPr/>
              </a:pPr>
              <a:endParaRPr lang="zh-CN" altLang="en-US" kern="0">
                <a:solidFill>
                  <a:srgbClr val="000000"/>
                </a:solidFill>
                <a:latin typeface="Arial Narrow" pitchFamily="34" charset="0"/>
                <a:ea typeface="+mn-ea"/>
              </a:endParaRPr>
            </a:p>
          </p:txBody>
        </p:sp>
        <p:sp>
          <p:nvSpPr>
            <p:cNvPr id="85043" name="Text Box 71"/>
            <p:cNvSpPr txBox="1">
              <a:spLocks noChangeArrowheads="1"/>
            </p:cNvSpPr>
            <p:nvPr/>
          </p:nvSpPr>
          <p:spPr bwMode="auto">
            <a:xfrm>
              <a:off x="4411" y="1252"/>
              <a:ext cx="261" cy="250"/>
            </a:xfrm>
            <a:prstGeom prst="rect">
              <a:avLst/>
            </a:prstGeom>
            <a:noFill/>
            <a:ln w="9525">
              <a:noFill/>
              <a:miter lim="800000"/>
              <a:headEnd/>
              <a:tailEnd/>
            </a:ln>
          </p:spPr>
          <p:txBody>
            <a:bodyPr>
              <a:spAutoFit/>
            </a:bodyPr>
            <a:lstStyle/>
            <a:p>
              <a:pPr>
                <a:spcBef>
                  <a:spcPct val="50000"/>
                </a:spcBef>
              </a:pPr>
              <a:r>
                <a:rPr kumimoji="1" lang="en-US" altLang="zh-CN" sz="2000">
                  <a:solidFill>
                    <a:srgbClr val="000000"/>
                  </a:solidFill>
                  <a:latin typeface="Times New Roman" pitchFamily="18" charset="0"/>
                  <a:ea typeface="楷体_GB2312" pitchFamily="49" charset="-122"/>
                </a:rPr>
                <a:t>2</a:t>
              </a:r>
            </a:p>
          </p:txBody>
        </p:sp>
      </p:grpSp>
      <p:graphicFrame>
        <p:nvGraphicFramePr>
          <p:cNvPr id="3" name="Object 167"/>
          <p:cNvGraphicFramePr>
            <a:graphicFrameLocks noChangeAspect="1"/>
          </p:cNvGraphicFramePr>
          <p:nvPr/>
        </p:nvGraphicFramePr>
        <p:xfrm>
          <a:off x="715963" y="5770563"/>
          <a:ext cx="2592387" cy="879475"/>
        </p:xfrm>
        <a:graphic>
          <a:graphicData uri="http://schemas.openxmlformats.org/presentationml/2006/ole">
            <p:oleObj spid="_x0000_s85057" name="Equation" r:id="rId34" imgW="1422400" imgH="482600" progId="Equation.DSMT4">
              <p:embed/>
            </p:oleObj>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linds(horizontal)">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593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594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594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grpId="0" nodeType="clickEffect">
                                  <p:stCondLst>
                                    <p:cond delay="0"/>
                                  </p:stCondLst>
                                  <p:childTnLst>
                                    <p:set>
                                      <p:cBhvr>
                                        <p:cTn id="28" dur="1" fill="hold">
                                          <p:stCondLst>
                                            <p:cond delay="0"/>
                                          </p:stCondLst>
                                        </p:cTn>
                                        <p:tgtEl>
                                          <p:spTgt spid="277734"/>
                                        </p:tgtEl>
                                        <p:attrNameLst>
                                          <p:attrName>style.visibility</p:attrName>
                                        </p:attrNameLst>
                                      </p:cBhvr>
                                      <p:to>
                                        <p:strVal val="visible"/>
                                      </p:to>
                                    </p:set>
                                    <p:animEffect transition="in" filter="blinds(horizontal)">
                                      <p:cBhvr>
                                        <p:cTn id="29" dur="500"/>
                                        <p:tgtEl>
                                          <p:spTgt spid="277734"/>
                                        </p:tgtEl>
                                      </p:cBhvr>
                                    </p:animEffect>
                                  </p:childTnLst>
                                </p:cTn>
                              </p:par>
                            </p:childTnLst>
                          </p:cTn>
                        </p:par>
                      </p:childTnLst>
                    </p:cTn>
                  </p:par>
                  <p:par>
                    <p:cTn id="30" fill="hold">
                      <p:stCondLst>
                        <p:cond delay="indefinite"/>
                      </p:stCondLst>
                      <p:childTnLst>
                        <p:par>
                          <p:cTn id="31" fill="hold">
                            <p:stCondLst>
                              <p:cond delay="0"/>
                            </p:stCondLst>
                            <p:childTnLst>
                              <p:par>
                                <p:cTn id="32" presetID="3" presetClass="entr" presetSubtype="10" fill="hold" nodeType="click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blinds(horizontal)">
                                      <p:cBhvr>
                                        <p:cTn id="34" dur="500"/>
                                        <p:tgtEl>
                                          <p:spTgt spid="10"/>
                                        </p:tgtEl>
                                      </p:cBhvr>
                                    </p:animEffect>
                                  </p:childTnLst>
                                </p:cTn>
                              </p:par>
                            </p:childTnLst>
                          </p:cTn>
                        </p:par>
                      </p:childTnLst>
                    </p:cTn>
                  </p:par>
                  <p:par>
                    <p:cTn id="35" fill="hold">
                      <p:stCondLst>
                        <p:cond delay="indefinite"/>
                      </p:stCondLst>
                      <p:childTnLst>
                        <p:par>
                          <p:cTn id="36" fill="hold">
                            <p:stCondLst>
                              <p:cond delay="0"/>
                            </p:stCondLst>
                            <p:childTnLst>
                              <p:par>
                                <p:cTn id="37" presetID="3" presetClass="entr" presetSubtype="10" fill="hold" nodeType="clickEffect">
                                  <p:stCondLst>
                                    <p:cond delay="0"/>
                                  </p:stCondLst>
                                  <p:childTnLst>
                                    <p:set>
                                      <p:cBhvr>
                                        <p:cTn id="38" dur="1" fill="hold">
                                          <p:stCondLst>
                                            <p:cond delay="0"/>
                                          </p:stCondLst>
                                        </p:cTn>
                                        <p:tgtEl>
                                          <p:spTgt spid="11"/>
                                        </p:tgtEl>
                                        <p:attrNameLst>
                                          <p:attrName>style.visibility</p:attrName>
                                        </p:attrNameLst>
                                      </p:cBhvr>
                                      <p:to>
                                        <p:strVal val="visible"/>
                                      </p:to>
                                    </p:set>
                                    <p:animEffect transition="in" filter="blinds(horizontal)">
                                      <p:cBhvr>
                                        <p:cTn id="39" dur="500"/>
                                        <p:tgtEl>
                                          <p:spTgt spid="11"/>
                                        </p:tgtEl>
                                      </p:cBhvr>
                                    </p:animEffect>
                                  </p:childTnLst>
                                </p:cTn>
                              </p:par>
                            </p:childTnLst>
                          </p:cTn>
                        </p:par>
                      </p:childTnLst>
                    </p:cTn>
                  </p:par>
                  <p:par>
                    <p:cTn id="40" fill="hold">
                      <p:stCondLst>
                        <p:cond delay="indefinite"/>
                      </p:stCondLst>
                      <p:childTnLst>
                        <p:par>
                          <p:cTn id="41" fill="hold">
                            <p:stCondLst>
                              <p:cond delay="0"/>
                            </p:stCondLst>
                            <p:childTnLst>
                              <p:par>
                                <p:cTn id="42" presetID="3" presetClass="entr" presetSubtype="10" fill="hold" nodeType="clickEffect">
                                  <p:stCondLst>
                                    <p:cond delay="0"/>
                                  </p:stCondLst>
                                  <p:childTnLst>
                                    <p:set>
                                      <p:cBhvr>
                                        <p:cTn id="43" dur="1" fill="hold">
                                          <p:stCondLst>
                                            <p:cond delay="0"/>
                                          </p:stCondLst>
                                        </p:cTn>
                                        <p:tgtEl>
                                          <p:spTgt spid="12"/>
                                        </p:tgtEl>
                                        <p:attrNameLst>
                                          <p:attrName>style.visibility</p:attrName>
                                        </p:attrNameLst>
                                      </p:cBhvr>
                                      <p:to>
                                        <p:strVal val="visible"/>
                                      </p:to>
                                    </p:set>
                                    <p:animEffect transition="in" filter="blinds(horizontal)">
                                      <p:cBhvr>
                                        <p:cTn id="44" dur="500"/>
                                        <p:tgtEl>
                                          <p:spTgt spid="12"/>
                                        </p:tgtEl>
                                      </p:cBhvr>
                                    </p:animEffect>
                                  </p:childTnLst>
                                </p:cTn>
                              </p:par>
                            </p:childTnLst>
                          </p:cTn>
                        </p:par>
                      </p:childTnLst>
                    </p:cTn>
                  </p:par>
                  <p:par>
                    <p:cTn id="45" fill="hold">
                      <p:stCondLst>
                        <p:cond delay="indefinite"/>
                      </p:stCondLst>
                      <p:childTnLst>
                        <p:par>
                          <p:cTn id="46" fill="hold">
                            <p:stCondLst>
                              <p:cond delay="0"/>
                            </p:stCondLst>
                            <p:childTnLst>
                              <p:par>
                                <p:cTn id="47" presetID="21" presetClass="entr" presetSubtype="4" fill="hold" nodeType="clickEffect">
                                  <p:stCondLst>
                                    <p:cond delay="0"/>
                                  </p:stCondLst>
                                  <p:childTnLst>
                                    <p:set>
                                      <p:cBhvr>
                                        <p:cTn id="48" dur="1" fill="hold">
                                          <p:stCondLst>
                                            <p:cond delay="0"/>
                                          </p:stCondLst>
                                        </p:cTn>
                                        <p:tgtEl>
                                          <p:spTgt spid="13"/>
                                        </p:tgtEl>
                                        <p:attrNameLst>
                                          <p:attrName>style.visibility</p:attrName>
                                        </p:attrNameLst>
                                      </p:cBhvr>
                                      <p:to>
                                        <p:strVal val="visible"/>
                                      </p:to>
                                    </p:set>
                                    <p:animEffect transition="in" filter="wheel(4)">
                                      <p:cBhvr>
                                        <p:cTn id="49" dur="500"/>
                                        <p:tgtEl>
                                          <p:spTgt spid="13"/>
                                        </p:tgtEl>
                                      </p:cBhvr>
                                    </p:animEffect>
                                  </p:childTnLst>
                                </p:cTn>
                              </p:par>
                              <p:par>
                                <p:cTn id="50" presetID="21" presetClass="entr" presetSubtype="4" fill="hold" nodeType="withEffect">
                                  <p:stCondLst>
                                    <p:cond delay="0"/>
                                  </p:stCondLst>
                                  <p:childTnLst>
                                    <p:set>
                                      <p:cBhvr>
                                        <p:cTn id="51" dur="1" fill="hold">
                                          <p:stCondLst>
                                            <p:cond delay="0"/>
                                          </p:stCondLst>
                                        </p:cTn>
                                        <p:tgtEl>
                                          <p:spTgt spid="14"/>
                                        </p:tgtEl>
                                        <p:attrNameLst>
                                          <p:attrName>style.visibility</p:attrName>
                                        </p:attrNameLst>
                                      </p:cBhvr>
                                      <p:to>
                                        <p:strVal val="visible"/>
                                      </p:to>
                                    </p:set>
                                    <p:animEffect transition="in" filter="wheel(4)">
                                      <p:cBhvr>
                                        <p:cTn id="52" dur="500"/>
                                        <p:tgtEl>
                                          <p:spTgt spid="14"/>
                                        </p:tgtEl>
                                      </p:cBhvr>
                                    </p:animEffect>
                                  </p:childTnLst>
                                </p:cTn>
                              </p:par>
                            </p:childTnLst>
                          </p:cTn>
                        </p:par>
                      </p:childTnLst>
                    </p:cTn>
                  </p:par>
                  <p:par>
                    <p:cTn id="53" fill="hold">
                      <p:stCondLst>
                        <p:cond delay="indefinite"/>
                      </p:stCondLst>
                      <p:childTnLst>
                        <p:par>
                          <p:cTn id="54" fill="hold">
                            <p:stCondLst>
                              <p:cond delay="0"/>
                            </p:stCondLst>
                            <p:childTnLst>
                              <p:par>
                                <p:cTn id="55" presetID="16" presetClass="entr" presetSubtype="42" fill="hold" nodeType="clickEffect">
                                  <p:stCondLst>
                                    <p:cond delay="0"/>
                                  </p:stCondLst>
                                  <p:childTnLst>
                                    <p:set>
                                      <p:cBhvr>
                                        <p:cTn id="56" dur="1" fill="hold">
                                          <p:stCondLst>
                                            <p:cond delay="0"/>
                                          </p:stCondLst>
                                        </p:cTn>
                                        <p:tgtEl>
                                          <p:spTgt spid="75937"/>
                                        </p:tgtEl>
                                        <p:attrNameLst>
                                          <p:attrName>style.visibility</p:attrName>
                                        </p:attrNameLst>
                                      </p:cBhvr>
                                      <p:to>
                                        <p:strVal val="visible"/>
                                      </p:to>
                                    </p:set>
                                    <p:animEffect transition="in" filter="barn(outHorizontal)">
                                      <p:cBhvr>
                                        <p:cTn id="57" dur="500"/>
                                        <p:tgtEl>
                                          <p:spTgt spid="75937"/>
                                        </p:tgtEl>
                                      </p:cBhvr>
                                    </p:animEffec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nodeType="clickEffect">
                                  <p:stCondLst>
                                    <p:cond delay="0"/>
                                  </p:stCondLst>
                                  <p:childTnLst>
                                    <p:set>
                                      <p:cBhvr>
                                        <p:cTn id="61" dur="1" fill="hold">
                                          <p:stCondLst>
                                            <p:cond delay="0"/>
                                          </p:stCondLst>
                                        </p:cTn>
                                        <p:tgtEl>
                                          <p:spTgt spid="75942"/>
                                        </p:tgtEl>
                                        <p:attrNameLst>
                                          <p:attrName>style.visibility</p:attrName>
                                        </p:attrNameLst>
                                      </p:cBhvr>
                                      <p:to>
                                        <p:strVal val="visible"/>
                                      </p:to>
                                    </p:set>
                                  </p:childTnLst>
                                </p:cTn>
                              </p:par>
                            </p:childTnLst>
                          </p:cTn>
                        </p:par>
                      </p:childTnLst>
                    </p:cTn>
                  </p:par>
                  <p:par>
                    <p:cTn id="62" fill="hold">
                      <p:stCondLst>
                        <p:cond delay="indefinite"/>
                      </p:stCondLst>
                      <p:childTnLst>
                        <p:par>
                          <p:cTn id="63" fill="hold">
                            <p:stCondLst>
                              <p:cond delay="0"/>
                            </p:stCondLst>
                            <p:childTnLst>
                              <p:par>
                                <p:cTn id="64" presetID="16" presetClass="entr" presetSubtype="37" fill="hold" nodeType="clickEffect">
                                  <p:stCondLst>
                                    <p:cond delay="0"/>
                                  </p:stCondLst>
                                  <p:childTnLst>
                                    <p:set>
                                      <p:cBhvr>
                                        <p:cTn id="65" dur="1" fill="hold">
                                          <p:stCondLst>
                                            <p:cond delay="0"/>
                                          </p:stCondLst>
                                        </p:cTn>
                                        <p:tgtEl>
                                          <p:spTgt spid="75938"/>
                                        </p:tgtEl>
                                        <p:attrNameLst>
                                          <p:attrName>style.visibility</p:attrName>
                                        </p:attrNameLst>
                                      </p:cBhvr>
                                      <p:to>
                                        <p:strVal val="visible"/>
                                      </p:to>
                                    </p:set>
                                    <p:animEffect transition="in" filter="barn(outVertical)">
                                      <p:cBhvr>
                                        <p:cTn id="66" dur="500"/>
                                        <p:tgtEl>
                                          <p:spTgt spid="75938"/>
                                        </p:tgtEl>
                                      </p:cBhvr>
                                    </p:animEffec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75943"/>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6" presetClass="entr" presetSubtype="26" fill="hold" grpId="0" nodeType="clickEffect">
                                  <p:stCondLst>
                                    <p:cond delay="0"/>
                                  </p:stCondLst>
                                  <p:childTnLst>
                                    <p:set>
                                      <p:cBhvr>
                                        <p:cTn id="74" dur="1" fill="hold">
                                          <p:stCondLst>
                                            <p:cond delay="0"/>
                                          </p:stCondLst>
                                        </p:cTn>
                                        <p:tgtEl>
                                          <p:spTgt spid="173"/>
                                        </p:tgtEl>
                                        <p:attrNameLst>
                                          <p:attrName>style.visibility</p:attrName>
                                        </p:attrNameLst>
                                      </p:cBhvr>
                                      <p:to>
                                        <p:strVal val="visible"/>
                                      </p:to>
                                    </p:set>
                                    <p:animEffect transition="in" filter="barn(inHorizontal)">
                                      <p:cBhvr>
                                        <p:cTn id="75" dur="500"/>
                                        <p:tgtEl>
                                          <p:spTgt spid="173"/>
                                        </p:tgtEl>
                                      </p:cBhvr>
                                    </p:animEffect>
                                  </p:childTnLst>
                                </p:cTn>
                              </p:par>
                            </p:childTnLst>
                          </p:cTn>
                        </p:par>
                      </p:childTnLst>
                    </p:cTn>
                  </p:par>
                  <p:par>
                    <p:cTn id="76" fill="hold">
                      <p:stCondLst>
                        <p:cond delay="indefinite"/>
                      </p:stCondLst>
                      <p:childTnLst>
                        <p:par>
                          <p:cTn id="77" fill="hold">
                            <p:stCondLst>
                              <p:cond delay="0"/>
                            </p:stCondLst>
                            <p:childTnLst>
                              <p:par>
                                <p:cTn id="78" presetID="1" presetClass="entr" presetSubtype="0" fill="hold" nodeType="clickEffect">
                                  <p:stCondLst>
                                    <p:cond delay="0"/>
                                  </p:stCondLst>
                                  <p:childTnLst>
                                    <p:set>
                                      <p:cBhvr>
                                        <p:cTn id="79" dur="1" fill="hold">
                                          <p:stCondLst>
                                            <p:cond delay="0"/>
                                          </p:stCondLst>
                                        </p:cTn>
                                        <p:tgtEl>
                                          <p:spTgt spid="3"/>
                                        </p:tgtEl>
                                        <p:attrNameLst>
                                          <p:attrName>style.visibility</p:attrName>
                                        </p:attrNameLst>
                                      </p:cBhvr>
                                      <p:to>
                                        <p:strVal val="visible"/>
                                      </p:to>
                                    </p:set>
                                  </p:childTnLst>
                                </p:cTn>
                              </p:par>
                            </p:childTnLst>
                          </p:cTn>
                        </p:par>
                      </p:childTnLst>
                    </p:cTn>
                  </p:par>
                  <p:par>
                    <p:cTn id="80" fill="hold">
                      <p:stCondLst>
                        <p:cond delay="indefinite"/>
                      </p:stCondLst>
                      <p:childTnLst>
                        <p:par>
                          <p:cTn id="81" fill="hold">
                            <p:stCondLst>
                              <p:cond delay="0"/>
                            </p:stCondLst>
                            <p:childTnLst>
                              <p:par>
                                <p:cTn id="82" presetID="1" presetClass="entr" presetSubtype="0" fill="hold" nodeType="clickEffect">
                                  <p:stCondLst>
                                    <p:cond delay="0"/>
                                  </p:stCondLst>
                                  <p:childTnLst>
                                    <p:set>
                                      <p:cBhvr>
                                        <p:cTn id="83" dur="1" fill="hold">
                                          <p:stCondLst>
                                            <p:cond delay="0"/>
                                          </p:stCondLst>
                                        </p:cTn>
                                        <p:tgtEl>
                                          <p:spTgt spid="75944"/>
                                        </p:tgtEl>
                                        <p:attrNameLst>
                                          <p:attrName>style.visibility</p:attrName>
                                        </p:attrNameLst>
                                      </p:cBhvr>
                                      <p:to>
                                        <p:strVal val="visible"/>
                                      </p:to>
                                    </p:set>
                                  </p:childTnLst>
                                </p:cTn>
                              </p:par>
                            </p:childTnLst>
                          </p:cTn>
                        </p:par>
                      </p:childTnLst>
                    </p:cTn>
                  </p:par>
                  <p:par>
                    <p:cTn id="84" fill="hold">
                      <p:stCondLst>
                        <p:cond delay="indefinite"/>
                      </p:stCondLst>
                      <p:childTnLst>
                        <p:par>
                          <p:cTn id="85" fill="hold">
                            <p:stCondLst>
                              <p:cond delay="0"/>
                            </p:stCondLst>
                            <p:childTnLst>
                              <p:par>
                                <p:cTn id="86" presetID="1" presetClass="entr" presetSubtype="0" fill="hold" nodeType="clickEffect">
                                  <p:stCondLst>
                                    <p:cond delay="0"/>
                                  </p:stCondLst>
                                  <p:childTnLst>
                                    <p:set>
                                      <p:cBhvr>
                                        <p:cTn id="87" dur="1" fill="hold">
                                          <p:stCondLst>
                                            <p:cond delay="0"/>
                                          </p:stCondLst>
                                        </p:cTn>
                                        <p:tgtEl>
                                          <p:spTgt spid="75945"/>
                                        </p:tgtEl>
                                        <p:attrNameLst>
                                          <p:attrName>style.visibility</p:attrName>
                                        </p:attrNameLst>
                                      </p:cBhvr>
                                      <p:to>
                                        <p:strVal val="visible"/>
                                      </p:to>
                                    </p:set>
                                  </p:childTnLst>
                                </p:cTn>
                              </p:par>
                            </p:childTnLst>
                          </p:cTn>
                        </p:par>
                      </p:childTnLst>
                    </p:cTn>
                  </p:par>
                  <p:par>
                    <p:cTn id="88" fill="hold">
                      <p:stCondLst>
                        <p:cond delay="indefinite"/>
                      </p:stCondLst>
                      <p:childTnLst>
                        <p:par>
                          <p:cTn id="89" fill="hold">
                            <p:stCondLst>
                              <p:cond delay="0"/>
                            </p:stCondLst>
                            <p:childTnLst>
                              <p:par>
                                <p:cTn id="90" presetID="3" presetClass="entr" presetSubtype="10" fill="hold" grpId="0" nodeType="clickEffect">
                                  <p:stCondLst>
                                    <p:cond delay="0"/>
                                  </p:stCondLst>
                                  <p:childTnLst>
                                    <p:set>
                                      <p:cBhvr>
                                        <p:cTn id="91" dur="1" fill="hold">
                                          <p:stCondLst>
                                            <p:cond delay="0"/>
                                          </p:stCondLst>
                                        </p:cTn>
                                        <p:tgtEl>
                                          <p:spTgt spid="277810"/>
                                        </p:tgtEl>
                                        <p:attrNameLst>
                                          <p:attrName>style.visibility</p:attrName>
                                        </p:attrNameLst>
                                      </p:cBhvr>
                                      <p:to>
                                        <p:strVal val="visible"/>
                                      </p:to>
                                    </p:set>
                                    <p:animEffect transition="in" filter="blinds(horizontal)">
                                      <p:cBhvr>
                                        <p:cTn id="92" dur="500"/>
                                        <p:tgtEl>
                                          <p:spTgt spid="277810"/>
                                        </p:tgtEl>
                                      </p:cBhvr>
                                    </p:animEffect>
                                  </p:childTnLst>
                                </p:cTn>
                              </p:par>
                            </p:childTnLst>
                          </p:cTn>
                        </p:par>
                      </p:childTnLst>
                    </p:cTn>
                  </p:par>
                  <p:par>
                    <p:cTn id="93" fill="hold">
                      <p:stCondLst>
                        <p:cond delay="indefinite"/>
                      </p:stCondLst>
                      <p:childTnLst>
                        <p:par>
                          <p:cTn id="94" fill="hold">
                            <p:stCondLst>
                              <p:cond delay="0"/>
                            </p:stCondLst>
                            <p:childTnLst>
                              <p:par>
                                <p:cTn id="95" presetID="3" presetClass="entr" presetSubtype="10" fill="hold" grpId="0" nodeType="clickEffect">
                                  <p:stCondLst>
                                    <p:cond delay="0"/>
                                  </p:stCondLst>
                                  <p:childTnLst>
                                    <p:set>
                                      <p:cBhvr>
                                        <p:cTn id="96" dur="1" fill="hold">
                                          <p:stCondLst>
                                            <p:cond delay="0"/>
                                          </p:stCondLst>
                                        </p:cTn>
                                        <p:tgtEl>
                                          <p:spTgt spid="169"/>
                                        </p:tgtEl>
                                        <p:attrNameLst>
                                          <p:attrName>style.visibility</p:attrName>
                                        </p:attrNameLst>
                                      </p:cBhvr>
                                      <p:to>
                                        <p:strVal val="visible"/>
                                      </p:to>
                                    </p:set>
                                    <p:animEffect transition="in" filter="blinds(horizontal)">
                                      <p:cBhvr>
                                        <p:cTn id="97" dur="500"/>
                                        <p:tgtEl>
                                          <p:spTgt spid="169"/>
                                        </p:tgtEl>
                                      </p:cBhvr>
                                    </p:animEffect>
                                  </p:childTnLst>
                                </p:cTn>
                              </p:par>
                              <p:par>
                                <p:cTn id="98" presetID="3" presetClass="entr" presetSubtype="10" fill="hold" grpId="0" nodeType="withEffect">
                                  <p:stCondLst>
                                    <p:cond delay="0"/>
                                  </p:stCondLst>
                                  <p:childTnLst>
                                    <p:set>
                                      <p:cBhvr>
                                        <p:cTn id="99" dur="1" fill="hold">
                                          <p:stCondLst>
                                            <p:cond delay="0"/>
                                          </p:stCondLst>
                                        </p:cTn>
                                        <p:tgtEl>
                                          <p:spTgt spid="170"/>
                                        </p:tgtEl>
                                        <p:attrNameLst>
                                          <p:attrName>style.visibility</p:attrName>
                                        </p:attrNameLst>
                                      </p:cBhvr>
                                      <p:to>
                                        <p:strVal val="visible"/>
                                      </p:to>
                                    </p:set>
                                    <p:animEffect transition="in" filter="blinds(horizontal)">
                                      <p:cBhvr>
                                        <p:cTn id="100" dur="500"/>
                                        <p:tgtEl>
                                          <p:spTgt spid="170"/>
                                        </p:tgtEl>
                                      </p:cBhvr>
                                    </p:animEffect>
                                  </p:childTnLst>
                                </p:cTn>
                              </p:par>
                            </p:childTnLst>
                          </p:cTn>
                        </p:par>
                      </p:childTnLst>
                    </p:cTn>
                  </p:par>
                  <p:par>
                    <p:cTn id="101" fill="hold">
                      <p:stCondLst>
                        <p:cond delay="indefinite"/>
                      </p:stCondLst>
                      <p:childTnLst>
                        <p:par>
                          <p:cTn id="102" fill="hold">
                            <p:stCondLst>
                              <p:cond delay="0"/>
                            </p:stCondLst>
                            <p:childTnLst>
                              <p:par>
                                <p:cTn id="103" presetID="1" presetClass="entr" presetSubtype="0" fill="hold" nodeType="clickEffect">
                                  <p:stCondLst>
                                    <p:cond delay="0"/>
                                  </p:stCondLst>
                                  <p:childTnLst>
                                    <p:set>
                                      <p:cBhvr>
                                        <p:cTn id="104" dur="1" fill="hold">
                                          <p:stCondLst>
                                            <p:cond delay="0"/>
                                          </p:stCondLst>
                                        </p:cTn>
                                        <p:tgtEl>
                                          <p:spTgt spid="759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7734" grpId="0" animBg="1"/>
      <p:bldP spid="277810" grpId="0" animBg="1"/>
      <p:bldP spid="169" grpId="0" animBg="1"/>
      <p:bldP spid="170" grpId="0" animBg="1"/>
      <p:bldP spid="173" grpId="0" autoUpdateAnimBg="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p:cNvSpPr txBox="1">
            <a:spLocks noChangeArrowheads="1"/>
          </p:cNvSpPr>
          <p:nvPr/>
        </p:nvSpPr>
        <p:spPr bwMode="auto">
          <a:xfrm>
            <a:off x="4762500" y="989013"/>
            <a:ext cx="2743200" cy="525462"/>
          </a:xfrm>
          <a:prstGeom prst="rect">
            <a:avLst/>
          </a:prstGeom>
          <a:noFill/>
          <a:ln w="38100">
            <a:noFill/>
            <a:miter lim="800000"/>
            <a:headEnd/>
            <a:tailEnd/>
          </a:ln>
          <a:effectLst/>
        </p:spPr>
        <p:txBody>
          <a:bodyPr lIns="90000" tIns="46800" rIns="90000" bIns="46800" anchor="ctr">
            <a:spAutoFit/>
          </a:bodyPr>
          <a:lstStyle/>
          <a:p>
            <a:pPr>
              <a:spcBef>
                <a:spcPct val="50000"/>
              </a:spcBef>
              <a:defRPr/>
            </a:pPr>
            <a:r>
              <a:rPr lang="zh-CN" altLang="en-US" sz="2800" dirty="0">
                <a:solidFill>
                  <a:srgbClr val="000099"/>
                </a:solidFill>
                <a:effectLst>
                  <a:outerShdw blurRad="38100" dist="38100" dir="2700000" algn="tl">
                    <a:srgbClr val="C0C0C0"/>
                  </a:outerShdw>
                </a:effectLst>
                <a:latin typeface="宋体" pitchFamily="2" charset="-122"/>
              </a:rPr>
              <a:t>无旁路电容</a:t>
            </a:r>
            <a:r>
              <a:rPr lang="en-US" altLang="zh-CN" sz="2800" i="1" dirty="0" err="1">
                <a:solidFill>
                  <a:srgbClr val="000099"/>
                </a:solidFill>
                <a:effectLst>
                  <a:outerShdw blurRad="38100" dist="38100" dir="2700000" algn="tl">
                    <a:srgbClr val="C0C0C0"/>
                  </a:outerShdw>
                </a:effectLst>
                <a:latin typeface="Arial" charset="0"/>
              </a:rPr>
              <a:t>C</a:t>
            </a:r>
            <a:r>
              <a:rPr lang="en-US" altLang="zh-CN" sz="2800" i="1" baseline="-25000" dirty="0" err="1">
                <a:solidFill>
                  <a:srgbClr val="000099"/>
                </a:solidFill>
                <a:effectLst>
                  <a:outerShdw blurRad="38100" dist="38100" dir="2700000" algn="tl">
                    <a:srgbClr val="C0C0C0"/>
                  </a:outerShdw>
                </a:effectLst>
                <a:latin typeface="Arial" charset="0"/>
              </a:rPr>
              <a:t>e</a:t>
            </a:r>
            <a:endParaRPr lang="en-US" altLang="zh-CN" baseline="-25000" dirty="0">
              <a:solidFill>
                <a:srgbClr val="000099"/>
              </a:solidFill>
              <a:effectLst>
                <a:outerShdw blurRad="38100" dist="38100" dir="2700000" algn="tl">
                  <a:srgbClr val="C0C0C0"/>
                </a:outerShdw>
              </a:effectLst>
              <a:latin typeface="宋体" pitchFamily="2" charset="-122"/>
            </a:endParaRPr>
          </a:p>
        </p:txBody>
      </p:sp>
      <p:sp>
        <p:nvSpPr>
          <p:cNvPr id="3" name="Text Box 3"/>
          <p:cNvSpPr txBox="1">
            <a:spLocks noChangeArrowheads="1"/>
          </p:cNvSpPr>
          <p:nvPr/>
        </p:nvSpPr>
        <p:spPr bwMode="auto">
          <a:xfrm>
            <a:off x="495300" y="989013"/>
            <a:ext cx="2743200" cy="525462"/>
          </a:xfrm>
          <a:prstGeom prst="rect">
            <a:avLst/>
          </a:prstGeom>
          <a:noFill/>
          <a:ln w="38100">
            <a:noFill/>
            <a:miter lim="800000"/>
            <a:headEnd/>
            <a:tailEnd/>
          </a:ln>
          <a:effectLst/>
        </p:spPr>
        <p:txBody>
          <a:bodyPr lIns="90000" tIns="46800" rIns="90000" bIns="46800" anchor="ctr">
            <a:spAutoFit/>
          </a:bodyPr>
          <a:lstStyle/>
          <a:p>
            <a:pPr>
              <a:spcBef>
                <a:spcPct val="50000"/>
              </a:spcBef>
              <a:defRPr/>
            </a:pPr>
            <a:r>
              <a:rPr lang="zh-CN" altLang="en-US" sz="2800" dirty="0">
                <a:solidFill>
                  <a:srgbClr val="000099"/>
                </a:solidFill>
                <a:effectLst>
                  <a:outerShdw blurRad="38100" dist="38100" dir="2700000" algn="tl">
                    <a:srgbClr val="C0C0C0"/>
                  </a:outerShdw>
                </a:effectLst>
                <a:latin typeface="宋体" pitchFamily="2" charset="-122"/>
              </a:rPr>
              <a:t>有旁路电容</a:t>
            </a:r>
            <a:r>
              <a:rPr lang="en-US" altLang="zh-CN" sz="2800" i="1" dirty="0" err="1">
                <a:solidFill>
                  <a:srgbClr val="000099"/>
                </a:solidFill>
                <a:effectLst>
                  <a:outerShdw blurRad="38100" dist="38100" dir="2700000" algn="tl">
                    <a:srgbClr val="C0C0C0"/>
                  </a:outerShdw>
                </a:effectLst>
                <a:latin typeface="Arial" charset="0"/>
              </a:rPr>
              <a:t>C</a:t>
            </a:r>
            <a:r>
              <a:rPr lang="en-US" altLang="zh-CN" sz="2800" i="1" baseline="-25000" dirty="0" err="1">
                <a:solidFill>
                  <a:srgbClr val="000099"/>
                </a:solidFill>
                <a:effectLst>
                  <a:outerShdw blurRad="38100" dist="38100" dir="2700000" algn="tl">
                    <a:srgbClr val="C0C0C0"/>
                  </a:outerShdw>
                </a:effectLst>
                <a:latin typeface="Arial" charset="0"/>
              </a:rPr>
              <a:t>e</a:t>
            </a:r>
            <a:endParaRPr lang="en-US" altLang="zh-CN" baseline="-25000" dirty="0">
              <a:solidFill>
                <a:srgbClr val="000099"/>
              </a:solidFill>
              <a:effectLst>
                <a:outerShdw blurRad="38100" dist="38100" dir="2700000" algn="tl">
                  <a:srgbClr val="C0C0C0"/>
                </a:outerShdw>
              </a:effectLst>
              <a:latin typeface="宋体" pitchFamily="2" charset="-122"/>
            </a:endParaRPr>
          </a:p>
        </p:txBody>
      </p:sp>
      <p:graphicFrame>
        <p:nvGraphicFramePr>
          <p:cNvPr id="86018" name="Object 4" descr="40%"/>
          <p:cNvGraphicFramePr>
            <a:graphicFrameLocks noChangeAspect="1"/>
          </p:cNvGraphicFramePr>
          <p:nvPr/>
        </p:nvGraphicFramePr>
        <p:xfrm>
          <a:off x="3808413" y="1598613"/>
          <a:ext cx="3973512" cy="1111250"/>
        </p:xfrm>
        <a:graphic>
          <a:graphicData uri="http://schemas.openxmlformats.org/presentationml/2006/ole">
            <p:oleObj spid="_x0000_s86024" name="Equation" r:id="rId3" imgW="24521040" imgH="7948800" progId="Equation.DSMT4">
              <p:embed/>
            </p:oleObj>
          </a:graphicData>
        </a:graphic>
      </p:graphicFrame>
      <p:sp>
        <p:nvSpPr>
          <p:cNvPr id="5" name="AutoShape 5" descr="25%"/>
          <p:cNvSpPr>
            <a:spLocks noChangeArrowheads="1"/>
          </p:cNvSpPr>
          <p:nvPr/>
        </p:nvSpPr>
        <p:spPr bwMode="auto">
          <a:xfrm>
            <a:off x="5448300" y="2970213"/>
            <a:ext cx="1843088" cy="698500"/>
          </a:xfrm>
          <a:prstGeom prst="horizontalScroll">
            <a:avLst>
              <a:gd name="adj" fmla="val 12500"/>
            </a:avLst>
          </a:prstGeom>
          <a:pattFill prst="pct25">
            <a:fgClr>
              <a:srgbClr val="FFCCFF"/>
            </a:fgClr>
            <a:bgClr>
              <a:srgbClr val="FFFFFF"/>
            </a:bgClr>
          </a:pattFill>
          <a:ln w="28575">
            <a:solidFill>
              <a:srgbClr val="006600"/>
            </a:solidFill>
            <a:round/>
            <a:headEnd/>
            <a:tailEnd/>
          </a:ln>
          <a:effectLst/>
        </p:spPr>
        <p:txBody>
          <a:bodyPr lIns="90000" tIns="46800" rIns="90000" bIns="46800" anchor="ctr">
            <a:spAutoFit/>
          </a:bodyPr>
          <a:lstStyle/>
          <a:p>
            <a:pPr>
              <a:spcBef>
                <a:spcPct val="50000"/>
              </a:spcBef>
              <a:defRPr/>
            </a:pPr>
            <a:r>
              <a:rPr lang="en-US" altLang="zh-CN" sz="2800" i="1" dirty="0">
                <a:solidFill>
                  <a:srgbClr val="000099"/>
                </a:solidFill>
                <a:effectLst>
                  <a:outerShdw blurRad="38100" dist="38100" dir="2700000" algn="tl">
                    <a:srgbClr val="C0C0C0"/>
                  </a:outerShdw>
                </a:effectLst>
                <a:latin typeface="Arial" charset="0"/>
              </a:rPr>
              <a:t>A</a:t>
            </a:r>
            <a:r>
              <a:rPr lang="en-US" altLang="zh-CN" sz="2800" i="1" baseline="-25000" dirty="0">
                <a:solidFill>
                  <a:srgbClr val="000099"/>
                </a:solidFill>
                <a:effectLst>
                  <a:outerShdw blurRad="38100" dist="38100" dir="2700000" algn="tl">
                    <a:srgbClr val="C0C0C0"/>
                  </a:outerShdw>
                </a:effectLst>
                <a:latin typeface="Arial" charset="0"/>
              </a:rPr>
              <a:t>v</a:t>
            </a:r>
            <a:r>
              <a:rPr lang="zh-CN" altLang="en-US" sz="2800" dirty="0">
                <a:solidFill>
                  <a:srgbClr val="000099"/>
                </a:solidFill>
                <a:effectLst>
                  <a:outerShdw blurRad="38100" dist="38100" dir="2700000" algn="tl">
                    <a:srgbClr val="C0C0C0"/>
                  </a:outerShdw>
                </a:effectLst>
                <a:latin typeface="Arial" charset="0"/>
              </a:rPr>
              <a:t>减小</a:t>
            </a:r>
          </a:p>
        </p:txBody>
      </p:sp>
      <p:graphicFrame>
        <p:nvGraphicFramePr>
          <p:cNvPr id="86019" name="Object 6" descr="40%"/>
          <p:cNvGraphicFramePr>
            <a:graphicFrameLocks noChangeAspect="1"/>
          </p:cNvGraphicFramePr>
          <p:nvPr/>
        </p:nvGraphicFramePr>
        <p:xfrm>
          <a:off x="609600" y="1598613"/>
          <a:ext cx="2284413" cy="1120775"/>
        </p:xfrm>
        <a:graphic>
          <a:graphicData uri="http://schemas.openxmlformats.org/presentationml/2006/ole">
            <p:oleObj spid="_x0000_s86025" name="Equation" r:id="rId4" imgW="13775400" imgH="7948800" progId="Equation.DSMT4">
              <p:embed/>
            </p:oleObj>
          </a:graphicData>
        </a:graphic>
      </p:graphicFrame>
      <p:graphicFrame>
        <p:nvGraphicFramePr>
          <p:cNvPr id="86020" name="Object 7" descr="40%"/>
          <p:cNvGraphicFramePr>
            <a:graphicFrameLocks noChangeAspect="1"/>
          </p:cNvGraphicFramePr>
          <p:nvPr/>
        </p:nvGraphicFramePr>
        <p:xfrm>
          <a:off x="3830638" y="3906838"/>
          <a:ext cx="4379912" cy="619125"/>
        </p:xfrm>
        <a:graphic>
          <a:graphicData uri="http://schemas.openxmlformats.org/presentationml/2006/ole">
            <p:oleObj spid="_x0000_s86026" name="Equation" r:id="rId5" imgW="35967960" imgH="4672800" progId="Equation.DSMT4">
              <p:embed/>
            </p:oleObj>
          </a:graphicData>
        </a:graphic>
      </p:graphicFrame>
      <p:graphicFrame>
        <p:nvGraphicFramePr>
          <p:cNvPr id="86021" name="Object 8" descr="40%"/>
          <p:cNvGraphicFramePr>
            <a:graphicFrameLocks noChangeAspect="1"/>
          </p:cNvGraphicFramePr>
          <p:nvPr/>
        </p:nvGraphicFramePr>
        <p:xfrm>
          <a:off x="3756025" y="5637213"/>
          <a:ext cx="1330325" cy="617537"/>
        </p:xfrm>
        <a:graphic>
          <a:graphicData uri="http://schemas.openxmlformats.org/presentationml/2006/ole">
            <p:oleObj spid="_x0000_s86027" name="Equation" r:id="rId6" imgW="9103320" imgH="4204800" progId="Equation.DSMT4">
              <p:embed/>
            </p:oleObj>
          </a:graphicData>
        </a:graphic>
      </p:graphicFrame>
      <p:graphicFrame>
        <p:nvGraphicFramePr>
          <p:cNvPr id="86022" name="Object 9" descr="40%"/>
          <p:cNvGraphicFramePr>
            <a:graphicFrameLocks noChangeAspect="1"/>
          </p:cNvGraphicFramePr>
          <p:nvPr/>
        </p:nvGraphicFramePr>
        <p:xfrm>
          <a:off x="141288" y="3913188"/>
          <a:ext cx="3117850" cy="581025"/>
        </p:xfrm>
        <a:graphic>
          <a:graphicData uri="http://schemas.openxmlformats.org/presentationml/2006/ole">
            <p:oleObj spid="_x0000_s86028" name="Equation" r:id="rId7" imgW="21484440" imgH="4204800" progId="Equation.DSMT4">
              <p:embed/>
            </p:oleObj>
          </a:graphicData>
        </a:graphic>
      </p:graphicFrame>
      <p:graphicFrame>
        <p:nvGraphicFramePr>
          <p:cNvPr id="86023" name="Object 10" descr="40%"/>
          <p:cNvGraphicFramePr>
            <a:graphicFrameLocks noChangeAspect="1"/>
          </p:cNvGraphicFramePr>
          <p:nvPr/>
        </p:nvGraphicFramePr>
        <p:xfrm>
          <a:off x="552450" y="5645150"/>
          <a:ext cx="1485900" cy="601663"/>
        </p:xfrm>
        <a:graphic>
          <a:graphicData uri="http://schemas.openxmlformats.org/presentationml/2006/ole">
            <p:oleObj spid="_x0000_s86029" name="Equation" r:id="rId8" imgW="9103320" imgH="4204800" progId="Equation.DSMT4">
              <p:embed/>
            </p:oleObj>
          </a:graphicData>
        </a:graphic>
      </p:graphicFrame>
      <p:sp>
        <p:nvSpPr>
          <p:cNvPr id="86027" name="Line 11"/>
          <p:cNvSpPr>
            <a:spLocks noChangeShapeType="1"/>
          </p:cNvSpPr>
          <p:nvPr/>
        </p:nvSpPr>
        <p:spPr bwMode="auto">
          <a:xfrm>
            <a:off x="3314700" y="1003300"/>
            <a:ext cx="0" cy="5638800"/>
          </a:xfrm>
          <a:prstGeom prst="line">
            <a:avLst/>
          </a:prstGeom>
          <a:noFill/>
          <a:ln w="76200" cmpd="tri">
            <a:solidFill>
              <a:srgbClr val="660066"/>
            </a:solidFill>
            <a:round/>
            <a:headEnd/>
            <a:tailEnd/>
          </a:ln>
        </p:spPr>
        <p:txBody>
          <a:bodyPr lIns="90000" tIns="46800" rIns="90000" bIns="46800" anchor="ctr">
            <a:spAutoFit/>
          </a:bodyPr>
          <a:lstStyle/>
          <a:p>
            <a:endParaRPr lang="zh-CN" altLang="en-US"/>
          </a:p>
        </p:txBody>
      </p:sp>
      <p:sp>
        <p:nvSpPr>
          <p:cNvPr id="12" name="Oval 12"/>
          <p:cNvSpPr>
            <a:spLocks noChangeArrowheads="1"/>
          </p:cNvSpPr>
          <p:nvPr/>
        </p:nvSpPr>
        <p:spPr bwMode="auto">
          <a:xfrm>
            <a:off x="1651000" y="63500"/>
            <a:ext cx="5210175" cy="955675"/>
          </a:xfrm>
          <a:prstGeom prst="ellipse">
            <a:avLst/>
          </a:prstGeom>
          <a:noFill/>
          <a:ln w="38100">
            <a:noFill/>
            <a:round/>
            <a:headEnd/>
            <a:tailEnd/>
          </a:ln>
          <a:effectLst/>
        </p:spPr>
        <p:txBody>
          <a:bodyPr wrap="none" lIns="90000" tIns="46800" rIns="90000" bIns="46800" anchor="ctr">
            <a:spAutoFit/>
          </a:bodyPr>
          <a:lstStyle/>
          <a:p>
            <a:pPr>
              <a:spcBef>
                <a:spcPct val="50000"/>
              </a:spcBef>
              <a:defRPr/>
            </a:pPr>
            <a:r>
              <a:rPr lang="zh-CN" altLang="en-US" sz="4000" dirty="0">
                <a:solidFill>
                  <a:srgbClr val="CC0000"/>
                </a:solidFill>
                <a:effectLst>
                  <a:outerShdw blurRad="38100" dist="38100" dir="2700000" algn="tl">
                    <a:srgbClr val="C0C0C0"/>
                  </a:outerShdw>
                </a:effectLst>
                <a:latin typeface="Arial" charset="0"/>
                <a:ea typeface="华文新魏" pitchFamily="2" charset="-122"/>
              </a:rPr>
              <a:t>分压式偏置电路</a:t>
            </a:r>
          </a:p>
        </p:txBody>
      </p:sp>
      <p:sp>
        <p:nvSpPr>
          <p:cNvPr id="13" name="AutoShape 13" descr="25%"/>
          <p:cNvSpPr>
            <a:spLocks noChangeArrowheads="1"/>
          </p:cNvSpPr>
          <p:nvPr/>
        </p:nvSpPr>
        <p:spPr bwMode="auto">
          <a:xfrm>
            <a:off x="5434013" y="4564063"/>
            <a:ext cx="1995487" cy="779462"/>
          </a:xfrm>
          <a:prstGeom prst="horizontalScroll">
            <a:avLst>
              <a:gd name="adj" fmla="val 12500"/>
            </a:avLst>
          </a:prstGeom>
          <a:pattFill prst="pct25">
            <a:fgClr>
              <a:srgbClr val="FFCCFF"/>
            </a:fgClr>
            <a:bgClr>
              <a:srgbClr val="FFFFFF"/>
            </a:bgClr>
          </a:pattFill>
          <a:ln w="28575">
            <a:solidFill>
              <a:srgbClr val="006600"/>
            </a:solidFill>
            <a:round/>
            <a:headEnd/>
            <a:tailEnd/>
          </a:ln>
          <a:effectLst/>
        </p:spPr>
        <p:txBody>
          <a:bodyPr lIns="90000" tIns="46800" rIns="90000" bIns="46800" anchor="ctr">
            <a:spAutoFit/>
          </a:bodyPr>
          <a:lstStyle/>
          <a:p>
            <a:pPr>
              <a:spcBef>
                <a:spcPct val="50000"/>
              </a:spcBef>
              <a:defRPr/>
            </a:pPr>
            <a:r>
              <a:rPr lang="en-US" altLang="zh-CN" sz="3200" i="1" dirty="0" err="1">
                <a:solidFill>
                  <a:srgbClr val="000099"/>
                </a:solidFill>
                <a:effectLst>
                  <a:outerShdw blurRad="38100" dist="38100" dir="2700000" algn="tl">
                    <a:srgbClr val="C0C0C0"/>
                  </a:outerShdw>
                </a:effectLst>
                <a:latin typeface="Arial" charset="0"/>
              </a:rPr>
              <a:t>R</a:t>
            </a:r>
            <a:r>
              <a:rPr lang="en-US" altLang="zh-CN" sz="2800" baseline="-25000" dirty="0" err="1">
                <a:solidFill>
                  <a:srgbClr val="000099"/>
                </a:solidFill>
                <a:effectLst>
                  <a:outerShdw blurRad="38100" dist="38100" dir="2700000" algn="tl">
                    <a:srgbClr val="C0C0C0"/>
                  </a:outerShdw>
                </a:effectLst>
                <a:latin typeface="Arial" charset="0"/>
              </a:rPr>
              <a:t>i</a:t>
            </a:r>
            <a:r>
              <a:rPr lang="en-US" altLang="zh-CN" sz="2800" baseline="-25000" dirty="0">
                <a:solidFill>
                  <a:srgbClr val="000099"/>
                </a:solidFill>
                <a:effectLst>
                  <a:outerShdw blurRad="38100" dist="38100" dir="2700000" algn="tl">
                    <a:srgbClr val="C0C0C0"/>
                  </a:outerShdw>
                </a:effectLst>
                <a:latin typeface="Arial" charset="0"/>
              </a:rPr>
              <a:t> </a:t>
            </a:r>
            <a:r>
              <a:rPr lang="zh-CN" altLang="en-US" sz="2800" dirty="0">
                <a:solidFill>
                  <a:srgbClr val="000099"/>
                </a:solidFill>
                <a:effectLst>
                  <a:outerShdw blurRad="38100" dist="38100" dir="2700000" algn="tl">
                    <a:srgbClr val="C0C0C0"/>
                  </a:outerShdw>
                </a:effectLst>
                <a:latin typeface="Arial" charset="0"/>
              </a:rPr>
              <a:t>提高</a:t>
            </a:r>
          </a:p>
        </p:txBody>
      </p:sp>
      <p:sp>
        <p:nvSpPr>
          <p:cNvPr id="14" name="AutoShape 14" descr="25%"/>
          <p:cNvSpPr>
            <a:spLocks noChangeArrowheads="1"/>
          </p:cNvSpPr>
          <p:nvPr/>
        </p:nvSpPr>
        <p:spPr bwMode="auto">
          <a:xfrm>
            <a:off x="5484813" y="5651500"/>
            <a:ext cx="1982787" cy="698500"/>
          </a:xfrm>
          <a:prstGeom prst="horizontalScroll">
            <a:avLst>
              <a:gd name="adj" fmla="val 12500"/>
            </a:avLst>
          </a:prstGeom>
          <a:pattFill prst="pct25">
            <a:fgClr>
              <a:srgbClr val="FFCCFF"/>
            </a:fgClr>
            <a:bgClr>
              <a:srgbClr val="FFFFFF"/>
            </a:bgClr>
          </a:pattFill>
          <a:ln w="28575">
            <a:solidFill>
              <a:srgbClr val="006600"/>
            </a:solidFill>
            <a:round/>
            <a:headEnd/>
            <a:tailEnd/>
          </a:ln>
          <a:effectLst/>
        </p:spPr>
        <p:txBody>
          <a:bodyPr lIns="90000" tIns="46800" rIns="90000" bIns="46800" anchor="ctr">
            <a:spAutoFit/>
          </a:bodyPr>
          <a:lstStyle/>
          <a:p>
            <a:pPr>
              <a:spcBef>
                <a:spcPct val="50000"/>
              </a:spcBef>
              <a:defRPr/>
            </a:pPr>
            <a:r>
              <a:rPr lang="en-US" altLang="zh-CN" sz="2800" i="1" dirty="0">
                <a:solidFill>
                  <a:srgbClr val="000099"/>
                </a:solidFill>
                <a:effectLst>
                  <a:outerShdw blurRad="38100" dist="38100" dir="2700000" algn="tl">
                    <a:srgbClr val="C0C0C0"/>
                  </a:outerShdw>
                </a:effectLst>
                <a:latin typeface="Arial" charset="0"/>
              </a:rPr>
              <a:t>R</a:t>
            </a:r>
            <a:r>
              <a:rPr lang="en-US" altLang="zh-CN" sz="2800" baseline="-25000" dirty="0">
                <a:solidFill>
                  <a:srgbClr val="000099"/>
                </a:solidFill>
                <a:effectLst>
                  <a:outerShdw blurRad="38100" dist="38100" dir="2700000" algn="tl">
                    <a:srgbClr val="C0C0C0"/>
                  </a:outerShdw>
                </a:effectLst>
                <a:latin typeface="Arial" charset="0"/>
              </a:rPr>
              <a:t>o</a:t>
            </a:r>
            <a:r>
              <a:rPr lang="zh-CN" altLang="en-US" sz="2800" dirty="0">
                <a:solidFill>
                  <a:srgbClr val="000099"/>
                </a:solidFill>
                <a:effectLst>
                  <a:outerShdw blurRad="38100" dist="38100" dir="2700000" algn="tl">
                    <a:srgbClr val="C0C0C0"/>
                  </a:outerShdw>
                </a:effectLst>
                <a:latin typeface="Arial" charset="0"/>
              </a:rPr>
              <a:t>不变</a:t>
            </a:r>
          </a:p>
        </p:txBody>
      </p:sp>
      <p:sp>
        <p:nvSpPr>
          <p:cNvPr id="86031" name="灯片编号占位符 5"/>
          <p:cNvSpPr>
            <a:spLocks noGrp="1"/>
          </p:cNvSpPr>
          <p:nvPr>
            <p:ph type="sldNum" sz="quarter" idx="12"/>
          </p:nvPr>
        </p:nvSpPr>
        <p:spPr>
          <a:xfrm>
            <a:off x="6834188" y="6524625"/>
            <a:ext cx="2133600" cy="476250"/>
          </a:xfrm>
          <a:noFill/>
        </p:spPr>
        <p:txBody>
          <a:bodyPr/>
          <a:lstStyle/>
          <a:p>
            <a:fld id="{0E7D7224-4A4B-4CEB-A24D-0B355CD41E4E}" type="slidenum">
              <a:rPr lang="en-US" altLang="zh-CN" smtClean="0">
                <a:latin typeface="Arial" pitchFamily="34" charset="0"/>
              </a:rPr>
              <a:pPr/>
              <a:t>99</a:t>
            </a:fld>
            <a:endParaRPr lang="en-US" altLang="zh-CN" smtClean="0">
              <a:latin typeface="Arial" pitchFamily="34" charset="0"/>
            </a:endParaRPr>
          </a:p>
        </p:txBody>
      </p:sp>
      <p:sp>
        <p:nvSpPr>
          <p:cNvPr id="86032" name="日期占位符 1"/>
          <p:cNvSpPr>
            <a:spLocks noGrp="1"/>
          </p:cNvSpPr>
          <p:nvPr>
            <p:ph type="dt" sz="quarter" idx="10"/>
          </p:nvPr>
        </p:nvSpPr>
        <p:spPr>
          <a:xfrm>
            <a:off x="457200" y="6484938"/>
            <a:ext cx="2133600" cy="476250"/>
          </a:xfrm>
          <a:noFill/>
        </p:spPr>
        <p:txBody>
          <a:bodyPr/>
          <a:lstStyle/>
          <a:p>
            <a:fld id="{6114619E-F1F2-44FB-BDC1-5D60E4FFF3DD}" type="datetime1">
              <a:rPr lang="zh-CN" altLang="en-US" smtClean="0">
                <a:latin typeface="Arial" pitchFamily="34" charset="0"/>
              </a:rPr>
              <a:pPr/>
              <a:t>2019-10-9</a:t>
            </a:fld>
            <a:endParaRPr lang="en-US" altLang="zh-CN" smtClean="0">
              <a:latin typeface="Arial" pitchFamily="34" charset="0"/>
            </a:endParaRPr>
          </a:p>
        </p:txBody>
      </p:sp>
      <p:sp>
        <p:nvSpPr>
          <p:cNvPr id="86033" name="页脚占位符 2"/>
          <p:cNvSpPr>
            <a:spLocks noGrp="1"/>
          </p:cNvSpPr>
          <p:nvPr>
            <p:ph type="ftr" sz="quarter" idx="11"/>
          </p:nvPr>
        </p:nvSpPr>
        <p:spPr>
          <a:xfrm>
            <a:off x="3124200" y="6484938"/>
            <a:ext cx="2895600" cy="476250"/>
          </a:xfrm>
          <a:noFill/>
        </p:spPr>
        <p:txBody>
          <a:bodyPr/>
          <a:lstStyle/>
          <a:p>
            <a:r>
              <a:rPr lang="en-US" altLang="zh-CN" smtClean="0">
                <a:latin typeface="Arial" pitchFamily="34" charset="0"/>
              </a:rPr>
              <a:t>电工电子教研室</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righ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right)">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wipe(right)">
                                      <p:cBhvr>
                                        <p:cTn id="1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autoUpdateAnimBg="0"/>
      <p:bldP spid="13" grpId="0" animBg="1" autoUpdateAnimBg="0"/>
      <p:bldP spid="14" grpId="0" animBg="1" autoUpdateAnimBg="0"/>
    </p:bldLst>
  </p:timing>
</p:sld>
</file>

<file path=ppt/theme/theme1.xml><?xml version="1.0" encoding="utf-8"?>
<a:theme xmlns:a="http://schemas.openxmlformats.org/drawingml/2006/main" name="华南农业大学">
  <a:themeElements>
    <a:clrScheme name="华南农业大学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华南农业大学">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1800" b="1" i="0" u="none" strike="noStrike" cap="none" normalizeH="0" baseline="0" smtClean="0">
            <a:ln>
              <a:noFill/>
            </a:ln>
            <a:solidFill>
              <a:schemeClr val="tx1"/>
            </a:solidFill>
            <a:effectLst/>
            <a:latin typeface="Arial" charset="0"/>
            <a:ea typeface="宋体" pitchFamily="2" charset="-122"/>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1800" b="1" i="0" u="none" strike="noStrike" cap="none" normalizeH="0" baseline="0" smtClean="0">
            <a:ln>
              <a:noFill/>
            </a:ln>
            <a:solidFill>
              <a:schemeClr val="tx1"/>
            </a:solidFill>
            <a:effectLst/>
            <a:latin typeface="Arial" charset="0"/>
            <a:ea typeface="宋体" pitchFamily="2" charset="-122"/>
          </a:defRPr>
        </a:defPPr>
      </a:lstStyle>
    </a:lnDef>
  </a:objectDefaults>
  <a:extraClrSchemeLst>
    <a:extraClrScheme>
      <a:clrScheme name="华南农业大学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华南农业大学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华南农业大学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华南农业大学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华南农业大学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华南农业大学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华南农业大学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华南农业大学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华南农业大学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华南农业大学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华南农业大学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华南农业大学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17512</TotalTime>
  <Words>8428</Words>
  <Application>Microsoft Office PowerPoint</Application>
  <PresentationFormat>全屏显示(4:3)</PresentationFormat>
  <Paragraphs>1712</Paragraphs>
  <Slides>140</Slides>
  <Notes>103</Notes>
  <HiddenSlides>0</HiddenSlides>
  <MMClips>0</MMClips>
  <ScaleCrop>false</ScaleCrop>
  <HeadingPairs>
    <vt:vector size="6" baseType="variant">
      <vt:variant>
        <vt:lpstr>主题</vt:lpstr>
      </vt:variant>
      <vt:variant>
        <vt:i4>1</vt:i4>
      </vt:variant>
      <vt:variant>
        <vt:lpstr>嵌入 OLE 服务器</vt:lpstr>
      </vt:variant>
      <vt:variant>
        <vt:i4>10</vt:i4>
      </vt:variant>
      <vt:variant>
        <vt:lpstr>幻灯片标题</vt:lpstr>
      </vt:variant>
      <vt:variant>
        <vt:i4>140</vt:i4>
      </vt:variant>
    </vt:vector>
  </HeadingPairs>
  <TitlesOfParts>
    <vt:vector size="151" baseType="lpstr">
      <vt:lpstr>华南农业大学</vt:lpstr>
      <vt:lpstr>Equation</vt:lpstr>
      <vt:lpstr>BMP 图像</vt:lpstr>
      <vt:lpstr>BMP 图象</vt:lpstr>
      <vt:lpstr>公式</vt:lpstr>
      <vt:lpstr>Visio</vt:lpstr>
      <vt:lpstr>位图图像</vt:lpstr>
      <vt:lpstr>Image</vt:lpstr>
      <vt:lpstr>图片</vt:lpstr>
      <vt:lpstr>MathType 6.0 Equation</vt:lpstr>
      <vt:lpstr>Picture</vt:lpstr>
      <vt:lpstr>5 双极结型三极管（BJT）及其放大电路</vt:lpstr>
      <vt:lpstr>重点内容</vt:lpstr>
      <vt:lpstr>5.1  BJT</vt:lpstr>
      <vt:lpstr>一、 BJT的结构简介</vt:lpstr>
      <vt:lpstr>幻灯片 5</vt:lpstr>
      <vt:lpstr>幻灯片 6</vt:lpstr>
      <vt:lpstr>幻灯片 7</vt:lpstr>
      <vt:lpstr>幻灯片 8</vt:lpstr>
      <vt:lpstr>幻灯片 9</vt:lpstr>
      <vt:lpstr>幻灯片 10</vt:lpstr>
      <vt:lpstr>幻灯片 11</vt:lpstr>
      <vt:lpstr>幻灯片 12</vt:lpstr>
      <vt:lpstr>幻灯片 13</vt:lpstr>
      <vt:lpstr>幻灯片 14</vt:lpstr>
      <vt:lpstr>幻灯片 15</vt:lpstr>
      <vt:lpstr>幻灯片 16</vt:lpstr>
      <vt:lpstr>幻灯片 17</vt:lpstr>
      <vt:lpstr>幻灯片 18</vt:lpstr>
      <vt:lpstr>幻灯片 19</vt:lpstr>
      <vt:lpstr>幻灯片 20</vt:lpstr>
      <vt:lpstr>幻灯片 21</vt:lpstr>
      <vt:lpstr>三、三极管的I-V特性曲线</vt:lpstr>
      <vt:lpstr>1. 共射极连接时的I-V特性曲线</vt:lpstr>
      <vt:lpstr>幻灯片 24</vt:lpstr>
      <vt:lpstr>（2）输出特性曲线</vt:lpstr>
      <vt:lpstr>幻灯片 26</vt:lpstr>
      <vt:lpstr>NPN、PNP三极管的比较</vt:lpstr>
      <vt:lpstr>幻灯片 28</vt:lpstr>
      <vt:lpstr>根据输入、输出信号在外端结的连接方式不同，三极管放大电路有三种组态：</vt:lpstr>
      <vt:lpstr>幻灯片 30</vt:lpstr>
      <vt:lpstr>幻灯片 31</vt:lpstr>
      <vt:lpstr>BJT 的V-I特性曲线</vt:lpstr>
      <vt:lpstr>(2)输出特性</vt:lpstr>
      <vt:lpstr>例1：</vt:lpstr>
      <vt:lpstr>幻灯片 35</vt:lpstr>
      <vt:lpstr>幻灯片 36</vt:lpstr>
      <vt:lpstr>幻灯片 37</vt:lpstr>
      <vt:lpstr>四、三极管的主要参数</vt:lpstr>
      <vt:lpstr>幻灯片 39</vt:lpstr>
      <vt:lpstr>幻灯片 40</vt:lpstr>
      <vt:lpstr>幻灯片 41</vt:lpstr>
      <vt:lpstr>幻灯片 42</vt:lpstr>
      <vt:lpstr>幻灯片 43</vt:lpstr>
      <vt:lpstr>幻灯片 44</vt:lpstr>
      <vt:lpstr>幻灯片 45</vt:lpstr>
      <vt:lpstr>信号放大的概念</vt:lpstr>
      <vt:lpstr>5.2  基本共射极放大电路</vt:lpstr>
      <vt:lpstr>幻灯片 48</vt:lpstr>
      <vt:lpstr>幻灯片 49</vt:lpstr>
      <vt:lpstr>幻灯片 50</vt:lpstr>
      <vt:lpstr>幻灯片 51</vt:lpstr>
      <vt:lpstr>幻灯片 52</vt:lpstr>
      <vt:lpstr>幻灯片 53</vt:lpstr>
      <vt:lpstr>幻灯片 54</vt:lpstr>
      <vt:lpstr>幻灯片 55</vt:lpstr>
      <vt:lpstr>幻灯片 56</vt:lpstr>
      <vt:lpstr>幻灯片 57</vt:lpstr>
      <vt:lpstr>5.3  BJT放大电路的分析方法</vt:lpstr>
      <vt:lpstr>一、 BJT放大电路的图解分析法</vt:lpstr>
      <vt:lpstr>幻灯片 60</vt:lpstr>
      <vt:lpstr>幻灯片 61</vt:lpstr>
      <vt:lpstr>幻灯片 62</vt:lpstr>
      <vt:lpstr>幻灯片 63</vt:lpstr>
      <vt:lpstr>幻灯片 64</vt:lpstr>
      <vt:lpstr>幻灯片 65</vt:lpstr>
      <vt:lpstr>幻灯片 66</vt:lpstr>
      <vt:lpstr>幻灯片 67</vt:lpstr>
      <vt:lpstr>幻灯片 68</vt:lpstr>
      <vt:lpstr>幻灯片 69</vt:lpstr>
      <vt:lpstr>幻灯片 70</vt:lpstr>
      <vt:lpstr>幻灯片 71</vt:lpstr>
      <vt:lpstr>幻灯片 72</vt:lpstr>
      <vt:lpstr>幻灯片 73</vt:lpstr>
      <vt:lpstr>幻灯片 74</vt:lpstr>
      <vt:lpstr>幻灯片 75</vt:lpstr>
      <vt:lpstr>幻灯片 76</vt:lpstr>
      <vt:lpstr>幻灯片 77</vt:lpstr>
      <vt:lpstr>幻灯片 78</vt:lpstr>
      <vt:lpstr>幻灯片 79</vt:lpstr>
      <vt:lpstr>幻灯片 80</vt:lpstr>
      <vt:lpstr>幻灯片 81</vt:lpstr>
      <vt:lpstr>幻灯片 82</vt:lpstr>
      <vt:lpstr>幻灯片 83</vt:lpstr>
      <vt:lpstr>幻灯片 84</vt:lpstr>
      <vt:lpstr>幻灯片 85</vt:lpstr>
      <vt:lpstr>课堂练习</vt:lpstr>
      <vt:lpstr>课堂练习</vt:lpstr>
      <vt:lpstr>课堂练习</vt:lpstr>
      <vt:lpstr>幻灯片 89</vt:lpstr>
      <vt:lpstr>幻灯片 90</vt:lpstr>
      <vt:lpstr>5.4  BJT放大电路静态工作点的稳定问题</vt:lpstr>
      <vt:lpstr>幻灯片 92</vt:lpstr>
      <vt:lpstr>幻灯片 93</vt:lpstr>
      <vt:lpstr>幻灯片 94</vt:lpstr>
      <vt:lpstr>幻灯片 95</vt:lpstr>
      <vt:lpstr>幻灯片 96</vt:lpstr>
      <vt:lpstr>幻灯片 97</vt:lpstr>
      <vt:lpstr>幻灯片 98</vt:lpstr>
      <vt:lpstr>幻灯片 99</vt:lpstr>
      <vt:lpstr>幻灯片 100</vt:lpstr>
      <vt:lpstr>幻灯片 101</vt:lpstr>
      <vt:lpstr>幻灯片 102</vt:lpstr>
      <vt:lpstr>幻灯片 103</vt:lpstr>
      <vt:lpstr>幻灯片 104</vt:lpstr>
      <vt:lpstr>幻灯片 105</vt:lpstr>
      <vt:lpstr>幻灯片 106</vt:lpstr>
      <vt:lpstr>幻灯片 107</vt:lpstr>
      <vt:lpstr>5.5  共集电极放大电路和共基极放大电路</vt:lpstr>
      <vt:lpstr>幻灯片 109</vt:lpstr>
      <vt:lpstr>幻灯片 110</vt:lpstr>
      <vt:lpstr>幻灯片 111</vt:lpstr>
      <vt:lpstr>幻灯片 112</vt:lpstr>
      <vt:lpstr>幻灯片 113</vt:lpstr>
      <vt:lpstr>幻灯片 114</vt:lpstr>
      <vt:lpstr>幻灯片 115</vt:lpstr>
      <vt:lpstr>幻灯片 116</vt:lpstr>
      <vt:lpstr>幻灯片 117</vt:lpstr>
      <vt:lpstr>幻灯片 118</vt:lpstr>
      <vt:lpstr>幻灯片 119</vt:lpstr>
      <vt:lpstr>幻灯片 120</vt:lpstr>
      <vt:lpstr>幻灯片 121</vt:lpstr>
      <vt:lpstr>三、 BJT放大电路三种组态的比较</vt:lpstr>
      <vt:lpstr>三、 BJT放大电路三种组态的比较</vt:lpstr>
      <vt:lpstr>幻灯片 124</vt:lpstr>
      <vt:lpstr>幻灯片 125</vt:lpstr>
      <vt:lpstr>5.7  多级放大电路</vt:lpstr>
      <vt:lpstr>幻灯片 127</vt:lpstr>
      <vt:lpstr>幻灯片 128</vt:lpstr>
      <vt:lpstr>幻灯片 129</vt:lpstr>
      <vt:lpstr>幻灯片 130</vt:lpstr>
      <vt:lpstr>幻灯片 131</vt:lpstr>
      <vt:lpstr>幻灯片 132</vt:lpstr>
      <vt:lpstr>幻灯片 133</vt:lpstr>
      <vt:lpstr>幻灯片 134</vt:lpstr>
      <vt:lpstr>幻灯片 135</vt:lpstr>
      <vt:lpstr>幻灯片 136</vt:lpstr>
      <vt:lpstr>5.8  光电三极管</vt:lpstr>
      <vt:lpstr>5.8  光电三极管</vt:lpstr>
      <vt:lpstr>5.8  光电三极管</vt:lpstr>
      <vt:lpstr>本章小结</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模拟电子技术</dc:title>
  <dc:subject>双极结型三极管及放大电路基础</dc:subject>
  <dc:creator>李继宇</dc:creator>
  <cp:lastModifiedBy>汪沛</cp:lastModifiedBy>
  <cp:revision>711</cp:revision>
  <cp:lastPrinted>1601-01-01T00:00:00Z</cp:lastPrinted>
  <dcterms:created xsi:type="dcterms:W3CDTF">1601-01-01T00:00:00Z</dcterms:created>
  <dcterms:modified xsi:type="dcterms:W3CDTF">2019-10-09T03:21:57Z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1</vt:i4>
  </property>
</Properties>
</file>